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11"/>
  </p:notesMasterIdLst>
  <p:handoutMasterIdLst>
    <p:handoutMasterId r:id="rId12"/>
  </p:handoutMasterIdLst>
  <p:sldIdLst>
    <p:sldId id="256" r:id="rId7"/>
    <p:sldId id="260" r:id="rId8"/>
    <p:sldId id="261" r:id="rId9"/>
    <p:sldId id="262" r:id="rId10"/>
  </p:sldIdLst>
  <p:sldSz cx="9144000" cy="6858000" type="screen4x3"/>
  <p:notesSz cx="6797675" cy="9926638"/>
  <p:defaultTex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5C1490-D9D7-6F48-5695-19AEB75B63C7}" name="Lin-Ly Chan" initials="LC" userId="S::lchan@unfccc.int::9e31bfbb-036f-41d7-9c32-9466d5381da5" providerId="AD"/>
  <p188:author id="{5220E3BA-4343-ABC8-E219-C7611577C0A8}" name="Dhirendra Kumar" initials="DK" userId="S::dkumar@unfccc.int::1ad442cb-4f79-455d-8fdc-5b1b603b620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5F5F5F"/>
    <a:srgbClr val="777777"/>
    <a:srgbClr val="808080"/>
    <a:srgbClr val="1960AB"/>
    <a:srgbClr val="FFFFFF"/>
    <a:srgbClr val="6C547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1F9249-55F5-419B-96FC-106068094947}" v="8" dt="2024-10-28T09:49:19.145"/>
    <p1510:client id="{9F702507-D6FF-40A6-96DE-203303E8E6FD}" v="39" dt="2024-10-28T10:04:33.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128" y="5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4.xml"/><Relationship Id="rId19"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krant" userId="e35d53c9-b308-4c87-8ed4-41c02111a5bf" providerId="ADAL" clId="{441F9249-55F5-419B-96FC-106068094947}"/>
    <pc:docChg chg="modSld">
      <pc:chgData name="Vikrant" userId="e35d53c9-b308-4c87-8ed4-41c02111a5bf" providerId="ADAL" clId="{441F9249-55F5-419B-96FC-106068094947}" dt="2024-10-25T12:25:23.471" v="116" actId="14100"/>
      <pc:docMkLst>
        <pc:docMk/>
      </pc:docMkLst>
      <pc:sldChg chg="modSp mod">
        <pc:chgData name="Vikrant" userId="e35d53c9-b308-4c87-8ed4-41c02111a5bf" providerId="ADAL" clId="{441F9249-55F5-419B-96FC-106068094947}" dt="2024-10-25T12:20:09.692" v="96" actId="14100"/>
        <pc:sldMkLst>
          <pc:docMk/>
          <pc:sldMk cId="0" sldId="256"/>
        </pc:sldMkLst>
        <pc:spChg chg="mod">
          <ac:chgData name="Vikrant" userId="e35d53c9-b308-4c87-8ed4-41c02111a5bf" providerId="ADAL" clId="{441F9249-55F5-419B-96FC-106068094947}" dt="2024-10-25T12:20:09.692" v="96" actId="14100"/>
          <ac:spMkLst>
            <pc:docMk/>
            <pc:sldMk cId="0" sldId="256"/>
            <ac:spMk id="161796" creationId="{00000000-0000-0000-0000-000000000000}"/>
          </ac:spMkLst>
        </pc:spChg>
      </pc:sldChg>
      <pc:sldChg chg="modSp mod">
        <pc:chgData name="Vikrant" userId="e35d53c9-b308-4c87-8ed4-41c02111a5bf" providerId="ADAL" clId="{441F9249-55F5-419B-96FC-106068094947}" dt="2024-10-25T12:24:31.515" v="100" actId="255"/>
        <pc:sldMkLst>
          <pc:docMk/>
          <pc:sldMk cId="0" sldId="260"/>
        </pc:sldMkLst>
        <pc:spChg chg="mod">
          <ac:chgData name="Vikrant" userId="e35d53c9-b308-4c87-8ed4-41c02111a5bf" providerId="ADAL" clId="{441F9249-55F5-419B-96FC-106068094947}" dt="2024-10-25T12:24:31.515" v="100" actId="255"/>
          <ac:spMkLst>
            <pc:docMk/>
            <pc:sldMk cId="0" sldId="260"/>
            <ac:spMk id="166915" creationId="{00000000-0000-0000-0000-000000000000}"/>
          </ac:spMkLst>
        </pc:spChg>
      </pc:sldChg>
      <pc:sldChg chg="modSp mod">
        <pc:chgData name="Vikrant" userId="e35d53c9-b308-4c87-8ed4-41c02111a5bf" providerId="ADAL" clId="{441F9249-55F5-419B-96FC-106068094947}" dt="2024-10-25T12:25:02.596" v="112" actId="5793"/>
        <pc:sldMkLst>
          <pc:docMk/>
          <pc:sldMk cId="203959479" sldId="261"/>
        </pc:sldMkLst>
        <pc:spChg chg="mod">
          <ac:chgData name="Vikrant" userId="e35d53c9-b308-4c87-8ed4-41c02111a5bf" providerId="ADAL" clId="{441F9249-55F5-419B-96FC-106068094947}" dt="2024-10-25T12:25:02.596" v="112" actId="5793"/>
          <ac:spMkLst>
            <pc:docMk/>
            <pc:sldMk cId="203959479" sldId="261"/>
            <ac:spMk id="166923" creationId="{BF766007-C040-8C35-4B3D-2FD76C09FAB5}"/>
          </ac:spMkLst>
        </pc:spChg>
      </pc:sldChg>
      <pc:sldChg chg="modSp mod">
        <pc:chgData name="Vikrant" userId="e35d53c9-b308-4c87-8ed4-41c02111a5bf" providerId="ADAL" clId="{441F9249-55F5-419B-96FC-106068094947}" dt="2024-10-25T12:25:23.471" v="116" actId="14100"/>
        <pc:sldMkLst>
          <pc:docMk/>
          <pc:sldMk cId="3584743504" sldId="262"/>
        </pc:sldMkLst>
        <pc:spChg chg="mod">
          <ac:chgData name="Vikrant" userId="e35d53c9-b308-4c87-8ed4-41c02111a5bf" providerId="ADAL" clId="{441F9249-55F5-419B-96FC-106068094947}" dt="2024-10-25T12:25:09.205" v="113" actId="255"/>
          <ac:spMkLst>
            <pc:docMk/>
            <pc:sldMk cId="3584743504" sldId="262"/>
            <ac:spMk id="9" creationId="{D6EA2FEE-9965-A114-6F3F-07A7F71F5426}"/>
          </ac:spMkLst>
        </pc:spChg>
        <pc:picChg chg="mod">
          <ac:chgData name="Vikrant" userId="e35d53c9-b308-4c87-8ed4-41c02111a5bf" providerId="ADAL" clId="{441F9249-55F5-419B-96FC-106068094947}" dt="2024-10-25T12:25:23.471" v="116" actId="14100"/>
          <ac:picMkLst>
            <pc:docMk/>
            <pc:sldMk cId="3584743504" sldId="262"/>
            <ac:picMk id="2" creationId="{3C3811A3-11AA-2944-9CC1-A789602D4B8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23" name="Line 7"/>
          <p:cNvSpPr>
            <a:spLocks noChangeShapeType="1"/>
          </p:cNvSpPr>
          <p:nvPr/>
        </p:nvSpPr>
        <p:spPr bwMode="auto">
          <a:xfrm>
            <a:off x="475777" y="389553"/>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6026" name="Line 10"/>
          <p:cNvSpPr>
            <a:spLocks noChangeShapeType="1"/>
          </p:cNvSpPr>
          <p:nvPr/>
        </p:nvSpPr>
        <p:spPr bwMode="auto">
          <a:xfrm>
            <a:off x="475777" y="9242999"/>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6027" name="Rectangle 11"/>
          <p:cNvSpPr>
            <a:spLocks noGrp="1" noChangeArrowheads="1"/>
          </p:cNvSpPr>
          <p:nvPr>
            <p:ph type="hdr" sz="quarter"/>
          </p:nvPr>
        </p:nvSpPr>
        <p:spPr bwMode="auto">
          <a:xfrm>
            <a:off x="469697" y="149355"/>
            <a:ext cx="5844602" cy="17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954200">
              <a:spcBef>
                <a:spcPct val="0"/>
              </a:spcBef>
              <a:defRPr sz="1200">
                <a:cs typeface="Arial" charset="0"/>
              </a:defRPr>
            </a:lvl1pPr>
          </a:lstStyle>
          <a:p>
            <a:r>
              <a:rPr lang="en-US"/>
              <a:t>Presentation title</a:t>
            </a:r>
          </a:p>
        </p:txBody>
      </p:sp>
    </p:spTree>
    <p:extLst>
      <p:ext uri="{BB962C8B-B14F-4D97-AF65-F5344CB8AC3E}">
        <p14:creationId xmlns:p14="http://schemas.microsoft.com/office/powerpoint/2010/main" val="279879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6"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4997" name="Rectangle 5"/>
          <p:cNvSpPr>
            <a:spLocks noGrp="1" noChangeArrowheads="1"/>
          </p:cNvSpPr>
          <p:nvPr>
            <p:ph type="body" sz="quarter" idx="3"/>
          </p:nvPr>
        </p:nvSpPr>
        <p:spPr bwMode="auto">
          <a:xfrm>
            <a:off x="905952" y="4716193"/>
            <a:ext cx="4985772" cy="4465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2" tIns="47780" rIns="95562" bIns="477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5011" name="Line 19"/>
          <p:cNvSpPr>
            <a:spLocks noChangeShapeType="1"/>
          </p:cNvSpPr>
          <p:nvPr/>
        </p:nvSpPr>
        <p:spPr bwMode="auto">
          <a:xfrm>
            <a:off x="475777" y="389553"/>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5012" name="Line 20"/>
          <p:cNvSpPr>
            <a:spLocks noChangeShapeType="1"/>
          </p:cNvSpPr>
          <p:nvPr/>
        </p:nvSpPr>
        <p:spPr bwMode="auto">
          <a:xfrm>
            <a:off x="475777" y="9242999"/>
            <a:ext cx="5846122" cy="15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lstStyle/>
          <a:p>
            <a:endParaRPr lang="en-GB"/>
          </a:p>
        </p:txBody>
      </p:sp>
      <p:sp>
        <p:nvSpPr>
          <p:cNvPr id="85013" name="Rectangle 21"/>
          <p:cNvSpPr>
            <a:spLocks noGrp="1" noChangeArrowheads="1"/>
          </p:cNvSpPr>
          <p:nvPr>
            <p:ph type="hdr" sz="quarter"/>
          </p:nvPr>
        </p:nvSpPr>
        <p:spPr bwMode="auto">
          <a:xfrm>
            <a:off x="469697" y="149355"/>
            <a:ext cx="5844602" cy="17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954200">
              <a:spcBef>
                <a:spcPct val="0"/>
              </a:spcBef>
              <a:defRPr sz="1200">
                <a:cs typeface="Arial" charset="0"/>
              </a:defRPr>
            </a:lvl1pPr>
          </a:lstStyle>
          <a:p>
            <a:r>
              <a:rPr lang="en-US"/>
              <a:t>Presentation title</a:t>
            </a:r>
          </a:p>
        </p:txBody>
      </p:sp>
    </p:spTree>
    <p:extLst>
      <p:ext uri="{BB962C8B-B14F-4D97-AF65-F5344CB8AC3E}">
        <p14:creationId xmlns:p14="http://schemas.microsoft.com/office/powerpoint/2010/main" val="1441365520"/>
      </p:ext>
    </p:extLst>
  </p:cSld>
  <p:clrMap bg1="lt1" tx1="dk1" bg2="lt2" tx2="dk2" accent1="accent1" accent2="accent2" accent3="accent3" accent4="accent4" accent5="accent5" accent6="accent6" hlink="hlink" folHlink="folHlink"/>
  <p:hf ftr="0" dt="0"/>
  <p:notesStyle>
    <a:lvl1pPr marL="271463" indent="-271463" algn="l" rtl="0" fontAlgn="base">
      <a:spcBef>
        <a:spcPct val="30000"/>
      </a:spcBef>
      <a:spcAft>
        <a:spcPct val="0"/>
      </a:spcAft>
      <a:buChar char="•"/>
      <a:defRPr sz="1200" kern="1200">
        <a:solidFill>
          <a:schemeClr val="tx1"/>
        </a:solidFill>
        <a:latin typeface="Arial" charset="0"/>
        <a:ea typeface="+mn-ea"/>
        <a:cs typeface="Arial" charset="0"/>
      </a:defRPr>
    </a:lvl1pPr>
    <a:lvl2pPr marL="546100" indent="-273050" algn="l" rtl="0" fontAlgn="base">
      <a:spcBef>
        <a:spcPct val="30000"/>
      </a:spcBef>
      <a:spcAft>
        <a:spcPct val="0"/>
      </a:spcAft>
      <a:buChar char="•"/>
      <a:defRPr sz="1200" kern="1200">
        <a:solidFill>
          <a:schemeClr val="tx1"/>
        </a:solidFill>
        <a:latin typeface="Arial" charset="0"/>
        <a:ea typeface="+mn-ea"/>
        <a:cs typeface="Arial" charset="0"/>
      </a:defRPr>
    </a:lvl2pPr>
    <a:lvl3pPr marL="800100" indent="-252413" algn="l" rtl="0" fontAlgn="base">
      <a:spcBef>
        <a:spcPct val="30000"/>
      </a:spcBef>
      <a:spcAft>
        <a:spcPct val="0"/>
      </a:spcAft>
      <a:buChar char="•"/>
      <a:defRPr sz="1200" kern="1200">
        <a:solidFill>
          <a:schemeClr val="tx1"/>
        </a:solidFill>
        <a:latin typeface="Arial" charset="0"/>
        <a:ea typeface="+mn-ea"/>
        <a:cs typeface="Arial" charset="0"/>
      </a:defRPr>
    </a:lvl3pPr>
    <a:lvl4pPr marL="1073150" indent="-271463" algn="l" rtl="0" fontAlgn="base">
      <a:spcBef>
        <a:spcPct val="30000"/>
      </a:spcBef>
      <a:spcAft>
        <a:spcPct val="0"/>
      </a:spcAft>
      <a:buChar char="•"/>
      <a:defRPr sz="1200" kern="1200">
        <a:solidFill>
          <a:schemeClr val="tx1"/>
        </a:solidFill>
        <a:latin typeface="Arial" charset="0"/>
        <a:ea typeface="+mn-ea"/>
        <a:cs typeface="Arial" charset="0"/>
      </a:defRPr>
    </a:lvl4pPr>
    <a:lvl5pPr marL="1346200" indent="-271463" algn="l" rtl="0" fontAlgn="base">
      <a:spcBef>
        <a:spcPct val="30000"/>
      </a:spcBef>
      <a:spcAft>
        <a:spcPct val="0"/>
      </a:spcAft>
      <a:buChar char="•"/>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Grp="1" noChangeArrowheads="1"/>
          </p:cNvSpPr>
          <p:nvPr>
            <p:ph type="hdr" sz="quarter"/>
          </p:nvPr>
        </p:nvSpPr>
        <p:spPr>
          <a:ln/>
        </p:spPr>
        <p:txBody>
          <a:bodyPr/>
          <a:lstStyle/>
          <a:p>
            <a:r>
              <a:rPr lang="en-US"/>
              <a:t>Presentation title</a:t>
            </a: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pPr marL="0" indent="0">
              <a:buNone/>
            </a:pPr>
            <a:r>
              <a:rPr lang="de-DE"/>
              <a:t>Subregion top 3: </a:t>
            </a:r>
          </a:p>
          <a:p>
            <a:r>
              <a:rPr lang="de-DE"/>
              <a:t>Eastern Asia (China, </a:t>
            </a:r>
            <a:r>
              <a:rPr lang="de-DE" err="1"/>
              <a:t>Republic</a:t>
            </a:r>
            <a:r>
              <a:rPr lang="de-DE"/>
              <a:t> of Korea and </a:t>
            </a:r>
            <a:r>
              <a:rPr lang="en-US"/>
              <a:t>Democratic People's Republic of Korea)</a:t>
            </a:r>
          </a:p>
          <a:p>
            <a:r>
              <a:rPr lang="en-US"/>
              <a:t>Southern Asia (India, Sri Lanka)</a:t>
            </a:r>
          </a:p>
          <a:p>
            <a:r>
              <a:rPr lang="de-DE"/>
              <a:t>South </a:t>
            </a:r>
            <a:r>
              <a:rPr lang="de-DE" err="1"/>
              <a:t>America</a:t>
            </a:r>
            <a:r>
              <a:rPr lang="de-DE"/>
              <a:t> (Brazil, Chile, Peru, Argentina, Uruguay, Ecuador)</a:t>
            </a:r>
          </a:p>
        </p:txBody>
      </p:sp>
    </p:spTree>
    <p:extLst>
      <p:ext uri="{BB962C8B-B14F-4D97-AF65-F5344CB8AC3E}">
        <p14:creationId xmlns:p14="http://schemas.microsoft.com/office/powerpoint/2010/main" val="2796246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a:solidFill>
                  <a:srgbClr val="000000"/>
                </a:solidFill>
                <a:effectLst/>
                <a:latin typeface="Calibri" panose="020F0502020204030204" pitchFamily="34" charset="0"/>
              </a:rPr>
              <a:t>1</a:t>
            </a:r>
            <a:r>
              <a:rPr lang="en-US"/>
              <a:t> </a:t>
            </a:r>
            <a:r>
              <a:rPr lang="en-US" sz="1800" b="0" i="0" u="none" strike="noStrike">
                <a:solidFill>
                  <a:srgbClr val="000000"/>
                </a:solidFill>
                <a:effectLst/>
                <a:latin typeface="Calibri" panose="020F0502020204030204" pitchFamily="34" charset="0"/>
              </a:rPr>
              <a:t>Energy industries (renewable - / non-renewable sources)</a:t>
            </a:r>
            <a:r>
              <a:rPr lang="en-US"/>
              <a:t> </a:t>
            </a:r>
          </a:p>
          <a:p>
            <a:r>
              <a:rPr lang="en-US" sz="1800" b="0" i="0" u="none" strike="noStrike">
                <a:solidFill>
                  <a:srgbClr val="000000"/>
                </a:solidFill>
                <a:effectLst/>
                <a:latin typeface="Calibri" panose="020F0502020204030204" pitchFamily="34" charset="0"/>
              </a:rPr>
              <a:t>2</a:t>
            </a:r>
            <a:r>
              <a:rPr lang="en-US"/>
              <a:t> </a:t>
            </a:r>
            <a:r>
              <a:rPr lang="en-US" sz="1800" b="0" i="0" u="none" strike="noStrike">
                <a:solidFill>
                  <a:srgbClr val="000000"/>
                </a:solidFill>
                <a:effectLst/>
                <a:latin typeface="Calibri" panose="020F0502020204030204" pitchFamily="34" charset="0"/>
              </a:rPr>
              <a:t>Energy distribution</a:t>
            </a:r>
            <a:r>
              <a:rPr lang="en-US"/>
              <a:t> </a:t>
            </a:r>
          </a:p>
          <a:p>
            <a:r>
              <a:rPr lang="en-US" sz="1800" b="0" i="0" u="none" strike="noStrike">
                <a:solidFill>
                  <a:srgbClr val="000000"/>
                </a:solidFill>
                <a:effectLst/>
                <a:latin typeface="Calibri" panose="020F0502020204030204" pitchFamily="34" charset="0"/>
              </a:rPr>
              <a:t>3</a:t>
            </a:r>
            <a:r>
              <a:rPr lang="en-US"/>
              <a:t> </a:t>
            </a:r>
            <a:r>
              <a:rPr lang="en-US" sz="1800" b="0" i="0" u="none" strike="noStrike">
                <a:solidFill>
                  <a:srgbClr val="000000"/>
                </a:solidFill>
                <a:effectLst/>
                <a:latin typeface="Calibri" panose="020F0502020204030204" pitchFamily="34" charset="0"/>
              </a:rPr>
              <a:t>Energy demand</a:t>
            </a:r>
            <a:r>
              <a:rPr lang="en-US"/>
              <a:t> </a:t>
            </a:r>
          </a:p>
          <a:p>
            <a:r>
              <a:rPr lang="en-US" sz="1800" b="0" i="0" u="none" strike="noStrike">
                <a:solidFill>
                  <a:srgbClr val="000000"/>
                </a:solidFill>
                <a:effectLst/>
                <a:latin typeface="Calibri" panose="020F0502020204030204" pitchFamily="34" charset="0"/>
              </a:rPr>
              <a:t>4</a:t>
            </a:r>
            <a:r>
              <a:rPr lang="en-US"/>
              <a:t> </a:t>
            </a:r>
            <a:r>
              <a:rPr lang="en-US" sz="1800" b="0" i="0" u="none" strike="noStrike">
                <a:solidFill>
                  <a:srgbClr val="000000"/>
                </a:solidFill>
                <a:effectLst/>
                <a:latin typeface="Calibri" panose="020F0502020204030204" pitchFamily="34" charset="0"/>
              </a:rPr>
              <a:t>Manufacturing industries</a:t>
            </a:r>
            <a:r>
              <a:rPr lang="en-US"/>
              <a:t> </a:t>
            </a:r>
          </a:p>
          <a:p>
            <a:r>
              <a:rPr lang="en-US" sz="1800" b="0" i="0" u="none" strike="noStrike">
                <a:solidFill>
                  <a:srgbClr val="000000"/>
                </a:solidFill>
                <a:effectLst/>
                <a:latin typeface="Calibri" panose="020F0502020204030204" pitchFamily="34" charset="0"/>
              </a:rPr>
              <a:t>5</a:t>
            </a:r>
            <a:r>
              <a:rPr lang="en-US"/>
              <a:t> </a:t>
            </a:r>
            <a:r>
              <a:rPr lang="en-US" sz="1800" b="0" i="0" u="none" strike="noStrike">
                <a:solidFill>
                  <a:srgbClr val="000000"/>
                </a:solidFill>
                <a:effectLst/>
                <a:latin typeface="Calibri" panose="020F0502020204030204" pitchFamily="34" charset="0"/>
              </a:rPr>
              <a:t>Chemical industries</a:t>
            </a:r>
            <a:r>
              <a:rPr lang="en-US"/>
              <a:t> </a:t>
            </a:r>
          </a:p>
          <a:p>
            <a:r>
              <a:rPr lang="en-US" sz="1800" b="0" i="0" u="none" strike="noStrike">
                <a:solidFill>
                  <a:srgbClr val="000000"/>
                </a:solidFill>
                <a:effectLst/>
                <a:latin typeface="Calibri" panose="020F0502020204030204" pitchFamily="34" charset="0"/>
              </a:rPr>
              <a:t>6</a:t>
            </a:r>
            <a:r>
              <a:rPr lang="en-US"/>
              <a:t> </a:t>
            </a:r>
            <a:r>
              <a:rPr lang="en-US" sz="1800" b="0" i="0" u="none" strike="noStrike">
                <a:solidFill>
                  <a:srgbClr val="000000"/>
                </a:solidFill>
                <a:effectLst/>
                <a:latin typeface="Calibri" panose="020F0502020204030204" pitchFamily="34" charset="0"/>
              </a:rPr>
              <a:t>Construction</a:t>
            </a:r>
            <a:r>
              <a:rPr lang="en-US"/>
              <a:t> </a:t>
            </a:r>
          </a:p>
          <a:p>
            <a:r>
              <a:rPr lang="en-US" sz="1800" b="0" i="0" u="none" strike="noStrike">
                <a:solidFill>
                  <a:srgbClr val="000000"/>
                </a:solidFill>
                <a:effectLst/>
                <a:latin typeface="Calibri" panose="020F0502020204030204" pitchFamily="34" charset="0"/>
              </a:rPr>
              <a:t>7</a:t>
            </a:r>
            <a:r>
              <a:rPr lang="en-US"/>
              <a:t> </a:t>
            </a:r>
            <a:r>
              <a:rPr lang="en-US" sz="1800" b="0" i="0" u="none" strike="noStrike">
                <a:solidFill>
                  <a:srgbClr val="000000"/>
                </a:solidFill>
                <a:effectLst/>
                <a:latin typeface="Calibri" panose="020F0502020204030204" pitchFamily="34" charset="0"/>
              </a:rPr>
              <a:t>Transport</a:t>
            </a:r>
            <a:r>
              <a:rPr lang="en-US"/>
              <a:t> </a:t>
            </a:r>
          </a:p>
          <a:p>
            <a:r>
              <a:rPr lang="en-US" sz="1800" b="0" i="0" u="none" strike="noStrike">
                <a:solidFill>
                  <a:srgbClr val="000000"/>
                </a:solidFill>
                <a:effectLst/>
                <a:latin typeface="Calibri" panose="020F0502020204030204" pitchFamily="34" charset="0"/>
              </a:rPr>
              <a:t>8</a:t>
            </a:r>
            <a:r>
              <a:rPr lang="en-US"/>
              <a:t> </a:t>
            </a:r>
            <a:r>
              <a:rPr lang="en-US" sz="1800" b="0" i="0" u="none" strike="noStrike">
                <a:solidFill>
                  <a:srgbClr val="000000"/>
                </a:solidFill>
                <a:effectLst/>
                <a:latin typeface="Calibri" panose="020F0502020204030204" pitchFamily="34" charset="0"/>
              </a:rPr>
              <a:t>Mining/mineral production</a:t>
            </a:r>
            <a:r>
              <a:rPr lang="en-US"/>
              <a:t> </a:t>
            </a:r>
          </a:p>
          <a:p>
            <a:r>
              <a:rPr lang="en-US" sz="1800" b="0" i="0" u="none" strike="noStrike">
                <a:solidFill>
                  <a:srgbClr val="000000"/>
                </a:solidFill>
                <a:effectLst/>
                <a:latin typeface="Calibri" panose="020F0502020204030204" pitchFamily="34" charset="0"/>
              </a:rPr>
              <a:t>9</a:t>
            </a:r>
            <a:r>
              <a:rPr lang="en-US"/>
              <a:t> </a:t>
            </a:r>
            <a:r>
              <a:rPr lang="en-US" sz="1800" b="0" i="0" u="none" strike="noStrike">
                <a:solidFill>
                  <a:srgbClr val="000000"/>
                </a:solidFill>
                <a:effectLst/>
                <a:latin typeface="Calibri" panose="020F0502020204030204" pitchFamily="34" charset="0"/>
              </a:rPr>
              <a:t>Metal production</a:t>
            </a:r>
            <a:r>
              <a:rPr lang="en-US"/>
              <a:t> </a:t>
            </a:r>
          </a:p>
          <a:p>
            <a:r>
              <a:rPr lang="en-US" sz="1800" b="0" i="0" u="none" strike="noStrike">
                <a:solidFill>
                  <a:srgbClr val="000000"/>
                </a:solidFill>
                <a:effectLst/>
                <a:latin typeface="Calibri" panose="020F0502020204030204" pitchFamily="34" charset="0"/>
              </a:rPr>
              <a:t>10</a:t>
            </a:r>
            <a:r>
              <a:rPr lang="en-US"/>
              <a:t> </a:t>
            </a:r>
            <a:r>
              <a:rPr lang="en-US" sz="1800" b="0" i="0" u="none" strike="noStrike">
                <a:solidFill>
                  <a:srgbClr val="000000"/>
                </a:solidFill>
                <a:effectLst/>
                <a:latin typeface="Calibri" panose="020F0502020204030204" pitchFamily="34" charset="0"/>
              </a:rPr>
              <a:t>Fugitive emissions from fuels (solid, oil and gas)</a:t>
            </a:r>
            <a:r>
              <a:rPr lang="en-US"/>
              <a:t> </a:t>
            </a:r>
          </a:p>
          <a:p>
            <a:r>
              <a:rPr lang="en-US" sz="1800" b="0" i="0" u="none" strike="noStrike">
                <a:solidFill>
                  <a:srgbClr val="000000"/>
                </a:solidFill>
                <a:effectLst/>
                <a:latin typeface="Calibri" panose="020F0502020204030204" pitchFamily="34" charset="0"/>
              </a:rPr>
              <a:t>11</a:t>
            </a:r>
            <a:r>
              <a:rPr lang="en-US"/>
              <a:t> </a:t>
            </a:r>
            <a:r>
              <a:rPr lang="en-US" sz="1800" b="0" i="0" u="none" strike="noStrike">
                <a:solidFill>
                  <a:srgbClr val="000000"/>
                </a:solidFill>
                <a:effectLst/>
                <a:latin typeface="Calibri" panose="020F0502020204030204" pitchFamily="34" charset="0"/>
              </a:rPr>
              <a:t>Fugitive emissions from production and consumption of halocarbons and </a:t>
            </a:r>
            <a:r>
              <a:rPr lang="en-US" sz="1800" b="0" i="0" u="none" strike="noStrike" err="1">
                <a:solidFill>
                  <a:srgbClr val="000000"/>
                </a:solidFill>
                <a:effectLst/>
                <a:latin typeface="Calibri" panose="020F0502020204030204" pitchFamily="34" charset="0"/>
              </a:rPr>
              <a:t>sulphur</a:t>
            </a:r>
            <a:r>
              <a:rPr lang="en-US" sz="1800" b="0" i="0" u="none" strike="noStrike">
                <a:solidFill>
                  <a:srgbClr val="000000"/>
                </a:solidFill>
                <a:effectLst/>
                <a:latin typeface="Calibri" panose="020F0502020204030204" pitchFamily="34" charset="0"/>
              </a:rPr>
              <a:t> hexafluoride</a:t>
            </a:r>
            <a:r>
              <a:rPr lang="en-US"/>
              <a:t> </a:t>
            </a:r>
          </a:p>
          <a:p>
            <a:r>
              <a:rPr lang="en-US" sz="1800" b="0" i="0" u="none" strike="noStrike">
                <a:solidFill>
                  <a:srgbClr val="000000"/>
                </a:solidFill>
                <a:effectLst/>
                <a:latin typeface="Calibri" panose="020F0502020204030204" pitchFamily="34" charset="0"/>
              </a:rPr>
              <a:t>12</a:t>
            </a:r>
            <a:r>
              <a:rPr lang="en-US"/>
              <a:t> </a:t>
            </a:r>
            <a:r>
              <a:rPr lang="en-US" sz="1800" b="0" i="0" u="none" strike="noStrike">
                <a:solidFill>
                  <a:srgbClr val="000000"/>
                </a:solidFill>
                <a:effectLst/>
                <a:latin typeface="Calibri" panose="020F0502020204030204" pitchFamily="34" charset="0"/>
              </a:rPr>
              <a:t>Solvent use</a:t>
            </a:r>
            <a:r>
              <a:rPr lang="en-US"/>
              <a:t> </a:t>
            </a:r>
          </a:p>
          <a:p>
            <a:r>
              <a:rPr lang="en-US" sz="1800" b="0" i="0" u="none" strike="noStrike">
                <a:solidFill>
                  <a:srgbClr val="000000"/>
                </a:solidFill>
                <a:effectLst/>
                <a:latin typeface="Calibri" panose="020F0502020204030204" pitchFamily="34" charset="0"/>
              </a:rPr>
              <a:t>13</a:t>
            </a:r>
            <a:r>
              <a:rPr lang="en-US"/>
              <a:t> </a:t>
            </a:r>
            <a:r>
              <a:rPr lang="en-US" sz="1800" b="0" i="0" u="none" strike="noStrike">
                <a:solidFill>
                  <a:srgbClr val="000000"/>
                </a:solidFill>
                <a:effectLst/>
                <a:latin typeface="Calibri" panose="020F0502020204030204" pitchFamily="34" charset="0"/>
              </a:rPr>
              <a:t>Waste handling and disposal</a:t>
            </a:r>
            <a:r>
              <a:rPr lang="en-US"/>
              <a:t> </a:t>
            </a:r>
          </a:p>
          <a:p>
            <a:r>
              <a:rPr lang="en-US" sz="1800" b="0" i="0" u="none" strike="noStrike">
                <a:solidFill>
                  <a:srgbClr val="000000"/>
                </a:solidFill>
                <a:effectLst/>
                <a:latin typeface="Calibri" panose="020F0502020204030204" pitchFamily="34" charset="0"/>
              </a:rPr>
              <a:t>14</a:t>
            </a:r>
            <a:r>
              <a:rPr lang="en-US"/>
              <a:t> </a:t>
            </a:r>
            <a:r>
              <a:rPr lang="en-US" sz="1800" b="0" i="0" u="none" strike="noStrike">
                <a:solidFill>
                  <a:srgbClr val="000000"/>
                </a:solidFill>
                <a:effectLst/>
                <a:latin typeface="Calibri" panose="020F0502020204030204" pitchFamily="34" charset="0"/>
              </a:rPr>
              <a:t>Afforestation and reforestation</a:t>
            </a:r>
            <a:r>
              <a:rPr lang="en-US"/>
              <a:t> </a:t>
            </a:r>
          </a:p>
          <a:p>
            <a:r>
              <a:rPr lang="en-US" sz="1800" b="0" i="0" u="none" strike="noStrike">
                <a:solidFill>
                  <a:srgbClr val="000000"/>
                </a:solidFill>
                <a:effectLst/>
                <a:latin typeface="Calibri" panose="020F0502020204030204" pitchFamily="34" charset="0"/>
              </a:rPr>
              <a:t>15</a:t>
            </a:r>
            <a:r>
              <a:rPr lang="en-US"/>
              <a:t> </a:t>
            </a:r>
            <a:r>
              <a:rPr lang="en-US" sz="1800" b="0" i="0" u="none" strike="noStrike">
                <a:solidFill>
                  <a:srgbClr val="000000"/>
                </a:solidFill>
                <a:effectLst/>
                <a:latin typeface="Calibri" panose="020F0502020204030204" pitchFamily="34" charset="0"/>
              </a:rPr>
              <a:t>Agriculture</a:t>
            </a:r>
            <a:r>
              <a:rPr lang="en-US"/>
              <a:t> </a:t>
            </a:r>
          </a:p>
        </p:txBody>
      </p:sp>
      <p:sp>
        <p:nvSpPr>
          <p:cNvPr id="4" name="Header Placeholder 3"/>
          <p:cNvSpPr>
            <a:spLocks noGrp="1"/>
          </p:cNvSpPr>
          <p:nvPr>
            <p:ph type="hdr" sz="quarter"/>
          </p:nvPr>
        </p:nvSpPr>
        <p:spPr/>
        <p:txBody>
          <a:bodyPr/>
          <a:lstStyle/>
          <a:p>
            <a:r>
              <a:rPr lang="en-US"/>
              <a:t>Presentation title</a:t>
            </a:r>
          </a:p>
        </p:txBody>
      </p:sp>
    </p:spTree>
    <p:extLst>
      <p:ext uri="{BB962C8B-B14F-4D97-AF65-F5344CB8AC3E}">
        <p14:creationId xmlns:p14="http://schemas.microsoft.com/office/powerpoint/2010/main" val="42533489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106" name="Rectangle 34"/>
          <p:cNvSpPr>
            <a:spLocks noChangeArrowheads="1"/>
          </p:cNvSpPr>
          <p:nvPr/>
        </p:nvSpPr>
        <p:spPr bwMode="auto">
          <a:xfrm>
            <a:off x="0" y="1265238"/>
            <a:ext cx="9144000" cy="432593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00" name="Rectangle 28"/>
          <p:cNvSpPr>
            <a:spLocks noGrp="1" noChangeArrowheads="1"/>
          </p:cNvSpPr>
          <p:nvPr>
            <p:ph type="ctrTitle"/>
          </p:nvPr>
        </p:nvSpPr>
        <p:spPr>
          <a:xfrm>
            <a:off x="627063" y="2205038"/>
            <a:ext cx="7881937" cy="1204912"/>
          </a:xfrm>
        </p:spPr>
        <p:txBody>
          <a:bodyPr anchor="b"/>
          <a:lstStyle>
            <a:lvl1pPr>
              <a:lnSpc>
                <a:spcPts val="3600"/>
              </a:lnSpc>
              <a:defRPr sz="3000">
                <a:solidFill>
                  <a:schemeClr val="bg1"/>
                </a:solidFill>
              </a:defRPr>
            </a:lvl1pPr>
          </a:lstStyle>
          <a:p>
            <a:pPr lvl="0"/>
            <a:r>
              <a:rPr lang="en-US" noProof="0"/>
              <a:t>Click to edit Master title style</a:t>
            </a:r>
          </a:p>
        </p:txBody>
      </p:sp>
      <p:sp>
        <p:nvSpPr>
          <p:cNvPr id="3101" name="Rectangle 29"/>
          <p:cNvSpPr>
            <a:spLocks noGrp="1" noChangeArrowheads="1"/>
          </p:cNvSpPr>
          <p:nvPr>
            <p:ph type="subTitle" idx="1"/>
          </p:nvPr>
        </p:nvSpPr>
        <p:spPr>
          <a:xfrm>
            <a:off x="625475" y="3922713"/>
            <a:ext cx="7881938" cy="758825"/>
          </a:xfrm>
        </p:spPr>
        <p:txBody>
          <a:bodyPr/>
          <a:lstStyle>
            <a:lvl1pPr marL="0" indent="0">
              <a:buFontTx/>
              <a:buNone/>
              <a:defRPr>
                <a:solidFill>
                  <a:schemeClr val="bg1"/>
                </a:solidFill>
              </a:defRPr>
            </a:lvl1pPr>
          </a:lstStyle>
          <a:p>
            <a:pPr lvl="0"/>
            <a:r>
              <a:rPr lang="en-US" noProof="0"/>
              <a:t>Click to edit Master subtitle style</a:t>
            </a:r>
          </a:p>
        </p:txBody>
      </p:sp>
      <p:sp>
        <p:nvSpPr>
          <p:cNvPr id="3108" name="Rectangle 36"/>
          <p:cNvSpPr>
            <a:spLocks noGrp="1" noChangeArrowheads="1"/>
          </p:cNvSpPr>
          <p:nvPr>
            <p:ph type="dt" sz="quarter" idx="2"/>
          </p:nvPr>
        </p:nvSpPr>
        <p:spPr bwMode="auto">
          <a:xfrm>
            <a:off x="3273425" y="6391275"/>
            <a:ext cx="5230813" cy="1793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a:lvl1pPr>
          </a:lstStyle>
          <a:p>
            <a:r>
              <a:rPr lang="en-US"/>
              <a:t>SDM programme</a:t>
            </a:r>
            <a:endParaRPr lang="de-DE"/>
          </a:p>
        </p:txBody>
      </p:sp>
      <p:sp>
        <p:nvSpPr>
          <p:cNvPr id="3110" name="Line 38"/>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1" name="Line 39"/>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112" name="Picture 40" descr="unfccc_schriftzug_b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 y="309563"/>
            <a:ext cx="7866063" cy="314325"/>
          </a:xfrm>
          <a:prstGeom prst="rect">
            <a:avLst/>
          </a:prstGeom>
          <a:noFill/>
          <a:extLst>
            <a:ext uri="{909E8E84-426E-40DD-AFC4-6F175D3DCCD1}">
              <a14:hiddenFill xmlns:a14="http://schemas.microsoft.com/office/drawing/2010/main">
                <a:solidFill>
                  <a:srgbClr val="FFFFFF"/>
                </a:solidFill>
              </a14:hiddenFill>
            </a:ext>
          </a:extLst>
        </p:spPr>
      </p:pic>
      <p:sp>
        <p:nvSpPr>
          <p:cNvPr id="3114" name="Rectangle 42"/>
          <p:cNvSpPr>
            <a:spLocks noGrp="1" noChangeArrowheads="1"/>
          </p:cNvSpPr>
          <p:nvPr>
            <p:ph type="sldNum" sz="quarter" idx="4"/>
          </p:nvPr>
        </p:nvSpPr>
        <p:spPr/>
        <p:txBody>
          <a:bodyPr/>
          <a:lstStyle>
            <a:lvl1pPr>
              <a:defRPr/>
            </a:lvl1pPr>
          </a:lstStyle>
          <a:p>
            <a:fld id="{0246C1CC-B834-4411-9DDD-0289CDAC70D7}" type="slidenum">
              <a:rPr lang="en-US"/>
              <a:pPr/>
              <a:t>‹#›</a:t>
            </a:fld>
            <a:endParaRPr lang="en-US"/>
          </a:p>
        </p:txBody>
      </p:sp>
      <p:sp>
        <p:nvSpPr>
          <p:cNvPr id="3116" name="Text Box 44"/>
          <p:cNvSpPr txBox="1">
            <a:spLocks noChangeArrowheads="1"/>
          </p:cNvSpPr>
          <p:nvPr userDrawn="1"/>
        </p:nvSpPr>
        <p:spPr bwMode="auto">
          <a:xfrm>
            <a:off x="3292475" y="6165850"/>
            <a:ext cx="42497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0"/>
              </a:spcBef>
            </a:pPr>
            <a:r>
              <a:rPr lang="de-DE" sz="1200" b="1" i="1"/>
              <a:t>UNFCCC Secretariat</a:t>
            </a:r>
            <a:endParaRPr lang="en-US" sz="1200"/>
          </a:p>
        </p:txBody>
      </p:sp>
      <p:pic>
        <p:nvPicPr>
          <p:cNvPr id="3118" name="Picture 46" descr="unfccc-letter-es-e-header"/>
          <p:cNvPicPr preferRelativeResize="0">
            <a:picLocks noChangeAspect="1" noChangeArrowheads="1"/>
          </p:cNvPicPr>
          <p:nvPr userDrawn="1"/>
        </p:nvPicPr>
        <p:blipFill>
          <a:blip r:embed="rId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989EBC6A-14D0-466E-ADD7-3BBF0D4943CE}" type="slidenum">
              <a:rPr lang="en-US"/>
              <a:pPr/>
              <a:t>‹#›</a:t>
            </a:fld>
            <a:endParaRPr lang="en-US"/>
          </a:p>
        </p:txBody>
      </p:sp>
    </p:spTree>
    <p:extLst>
      <p:ext uri="{BB962C8B-B14F-4D97-AF65-F5344CB8AC3E}">
        <p14:creationId xmlns:p14="http://schemas.microsoft.com/office/powerpoint/2010/main" val="89889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0"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AE1C557E-8BC9-4E7C-83CA-DC4A91E6B4FA}" type="slidenum">
              <a:rPr lang="en-US"/>
              <a:pPr/>
              <a:t>‹#›</a:t>
            </a:fld>
            <a:endParaRPr lang="en-US"/>
          </a:p>
        </p:txBody>
      </p:sp>
    </p:spTree>
    <p:extLst>
      <p:ext uri="{BB962C8B-B14F-4D97-AF65-F5344CB8AC3E}">
        <p14:creationId xmlns:p14="http://schemas.microsoft.com/office/powerpoint/2010/main" val="257238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lnSpc>
                <a:spcPct val="125000"/>
              </a:lnSpc>
              <a:defRPr sz="1800"/>
            </a:lvl1pPr>
            <a:lvl2pPr>
              <a:lnSpc>
                <a:spcPct val="125000"/>
              </a:lnSpc>
              <a:defRPr sz="1800"/>
            </a:lvl2pPr>
            <a:lvl3pPr>
              <a:lnSpc>
                <a:spcPct val="125000"/>
              </a:lnSpc>
              <a:defRPr sz="1800"/>
            </a:lvl3pPr>
            <a:lvl4pPr>
              <a:lnSpc>
                <a:spcPct val="125000"/>
              </a:lnSpc>
              <a:defRPr sz="1800"/>
            </a:lvl4pPr>
            <a:lvl5pPr>
              <a:lnSpc>
                <a:spcPct val="1250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2500AE61-B9E6-4104-A64B-A3F3D1EE44A0}" type="slidenum">
              <a:rPr lang="en-US"/>
              <a:pPr/>
              <a:t>‹#›</a:t>
            </a:fld>
            <a:endParaRPr lang="en-US"/>
          </a:p>
        </p:txBody>
      </p:sp>
    </p:spTree>
    <p:extLst>
      <p:ext uri="{BB962C8B-B14F-4D97-AF65-F5344CB8AC3E}">
        <p14:creationId xmlns:p14="http://schemas.microsoft.com/office/powerpoint/2010/main" val="379716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fld id="{3C71CB98-256A-46CE-A441-29C7C4345C7B}" type="slidenum">
              <a:rPr lang="en-US"/>
              <a:pPr/>
              <a:t>‹#›</a:t>
            </a:fld>
            <a:endParaRPr lang="en-US"/>
          </a:p>
        </p:txBody>
      </p:sp>
    </p:spTree>
    <p:extLst>
      <p:ext uri="{BB962C8B-B14F-4D97-AF65-F5344CB8AC3E}">
        <p14:creationId xmlns:p14="http://schemas.microsoft.com/office/powerpoint/2010/main" val="4075528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1"/>
          </p:nvPr>
        </p:nvSpPr>
        <p:spPr/>
        <p:txBody>
          <a:bodyPr/>
          <a:lstStyle>
            <a:lvl1pPr>
              <a:defRPr/>
            </a:lvl1pPr>
          </a:lstStyle>
          <a:p>
            <a:fld id="{078BE9DB-8C42-465F-AF5A-29A04D5BDEF6}" type="slidenum">
              <a:rPr lang="en-US"/>
              <a:pPr/>
              <a:t>‹#›</a:t>
            </a:fld>
            <a:endParaRPr lang="en-US"/>
          </a:p>
        </p:txBody>
      </p:sp>
    </p:spTree>
    <p:extLst>
      <p:ext uri="{BB962C8B-B14F-4D97-AF65-F5344CB8AC3E}">
        <p14:creationId xmlns:p14="http://schemas.microsoft.com/office/powerpoint/2010/main" val="240698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7"/>
          <p:cNvSpPr>
            <a:spLocks noGrp="1"/>
          </p:cNvSpPr>
          <p:nvPr>
            <p:ph type="sldNum" sz="quarter" idx="11"/>
          </p:nvPr>
        </p:nvSpPr>
        <p:spPr/>
        <p:txBody>
          <a:bodyPr/>
          <a:lstStyle>
            <a:lvl1pPr>
              <a:defRPr/>
            </a:lvl1pPr>
          </a:lstStyle>
          <a:p>
            <a:fld id="{31B21C3B-EF0D-4B1E-BE09-C202E7E0B742}" type="slidenum">
              <a:rPr lang="en-US"/>
              <a:pPr/>
              <a:t>‹#›</a:t>
            </a:fld>
            <a:endParaRPr lang="en-US"/>
          </a:p>
        </p:txBody>
      </p:sp>
    </p:spTree>
    <p:extLst>
      <p:ext uri="{BB962C8B-B14F-4D97-AF65-F5344CB8AC3E}">
        <p14:creationId xmlns:p14="http://schemas.microsoft.com/office/powerpoint/2010/main" val="170285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Slide Number Placeholder 3"/>
          <p:cNvSpPr>
            <a:spLocks noGrp="1"/>
          </p:cNvSpPr>
          <p:nvPr>
            <p:ph type="sldNum" sz="quarter" idx="11"/>
          </p:nvPr>
        </p:nvSpPr>
        <p:spPr/>
        <p:txBody>
          <a:bodyPr/>
          <a:lstStyle>
            <a:lvl1pPr>
              <a:defRPr/>
            </a:lvl1pPr>
          </a:lstStyle>
          <a:p>
            <a:fld id="{C7690858-078A-4AF3-A1CB-85BAACEB656D}" type="slidenum">
              <a:rPr lang="en-US"/>
              <a:pPr/>
              <a:t>‹#›</a:t>
            </a:fld>
            <a:endParaRPr lang="en-US"/>
          </a:p>
        </p:txBody>
      </p:sp>
    </p:spTree>
    <p:extLst>
      <p:ext uri="{BB962C8B-B14F-4D97-AF65-F5344CB8AC3E}">
        <p14:creationId xmlns:p14="http://schemas.microsoft.com/office/powerpoint/2010/main" val="449675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90B86019-6B5F-49BC-96C0-E1585E845644}" type="slidenum">
              <a:rPr lang="en-US"/>
              <a:pPr/>
              <a:t>‹#›</a:t>
            </a:fld>
            <a:endParaRPr lang="en-US"/>
          </a:p>
        </p:txBody>
      </p:sp>
    </p:spTree>
    <p:extLst>
      <p:ext uri="{BB962C8B-B14F-4D97-AF65-F5344CB8AC3E}">
        <p14:creationId xmlns:p14="http://schemas.microsoft.com/office/powerpoint/2010/main" val="304207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r>
              <a:rPr lang="en-US"/>
              <a:t>UNFCCC secretariat</a:t>
            </a:r>
          </a:p>
        </p:txBody>
      </p:sp>
      <p:sp>
        <p:nvSpPr>
          <p:cNvPr id="6" name="Slide Number Placeholder 5"/>
          <p:cNvSpPr>
            <a:spLocks noGrp="1"/>
          </p:cNvSpPr>
          <p:nvPr>
            <p:ph type="sldNum" sz="quarter" idx="11"/>
          </p:nvPr>
        </p:nvSpPr>
        <p:spPr/>
        <p:txBody>
          <a:bodyPr/>
          <a:lstStyle>
            <a:lvl1pPr>
              <a:defRPr/>
            </a:lvl1pPr>
          </a:lstStyle>
          <a:p>
            <a:fld id="{85F7B728-ABE1-471A-A9E1-2A90FC66A5BD}" type="slidenum">
              <a:rPr lang="en-US"/>
              <a:pPr/>
              <a:t>‹#›</a:t>
            </a:fld>
            <a:endParaRPr lang="en-US"/>
          </a:p>
        </p:txBody>
      </p:sp>
    </p:spTree>
    <p:extLst>
      <p:ext uri="{BB962C8B-B14F-4D97-AF65-F5344CB8AC3E}">
        <p14:creationId xmlns:p14="http://schemas.microsoft.com/office/powerpoint/2010/main" val="288191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r>
              <a:rPr lang="en-US"/>
              <a:t>UNFCCC secretariat</a:t>
            </a:r>
          </a:p>
        </p:txBody>
      </p:sp>
      <p:sp>
        <p:nvSpPr>
          <p:cNvPr id="6" name="Slide Number Placeholder 5"/>
          <p:cNvSpPr>
            <a:spLocks noGrp="1"/>
          </p:cNvSpPr>
          <p:nvPr>
            <p:ph type="sldNum" sz="quarter" idx="11"/>
          </p:nvPr>
        </p:nvSpPr>
        <p:spPr/>
        <p:txBody>
          <a:bodyPr/>
          <a:lstStyle>
            <a:lvl1pPr>
              <a:defRPr/>
            </a:lvl1pPr>
          </a:lstStyle>
          <a:p>
            <a:fld id="{AC4ACA6C-DE5A-4335-9520-6777D5662268}" type="slidenum">
              <a:rPr lang="en-US"/>
              <a:pPr/>
              <a:t>‹#›</a:t>
            </a:fld>
            <a:endParaRPr lang="en-US"/>
          </a:p>
        </p:txBody>
      </p:sp>
    </p:spTree>
    <p:extLst>
      <p:ext uri="{BB962C8B-B14F-4D97-AF65-F5344CB8AC3E}">
        <p14:creationId xmlns:p14="http://schemas.microsoft.com/office/powerpoint/2010/main" val="826424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50" name="Rectangle 26"/>
          <p:cNvSpPr>
            <a:spLocks noChangeArrowheads="1"/>
          </p:cNvSpPr>
          <p:nvPr/>
        </p:nvSpPr>
        <p:spPr bwMode="auto">
          <a:xfrm>
            <a:off x="0"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Rectangle 27"/>
          <p:cNvSpPr>
            <a:spLocks noChangeArrowheads="1"/>
          </p:cNvSpPr>
          <p:nvPr/>
        </p:nvSpPr>
        <p:spPr bwMode="auto">
          <a:xfrm>
            <a:off x="9007475"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Rectangle 28"/>
          <p:cNvSpPr>
            <a:spLocks noGrp="1" noChangeArrowheads="1"/>
          </p:cNvSpPr>
          <p:nvPr>
            <p:ph type="title"/>
          </p:nvPr>
        </p:nvSpPr>
        <p:spPr bwMode="auto">
          <a:xfrm>
            <a:off x="635000" y="309563"/>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1053" name="Rectangle 29"/>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7" name="Line 33"/>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8" name="Line 34"/>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73" name="Rectangle 4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atin typeface="Times New Roman" pitchFamily="18" charset="0"/>
              </a:defRPr>
            </a:lvl1pPr>
          </a:lstStyle>
          <a:p>
            <a:fld id="{C0A731E6-F994-4CF6-92A3-7E6F0F14177E}" type="slidenum">
              <a:rPr lang="en-US"/>
              <a:pPr/>
              <a:t>‹#›</a:t>
            </a:fld>
            <a:endParaRPr lang="en-US"/>
          </a:p>
        </p:txBody>
      </p:sp>
      <p:pic>
        <p:nvPicPr>
          <p:cNvPr id="1074" name="Picture 50" descr="unfccc-letter-es-e-header"/>
          <p:cNvPicPr preferRelativeResize="0">
            <a:picLocks noChangeAspect="1" noChangeArrowheads="1"/>
          </p:cNvPicPr>
          <p:nvPr userDrawn="1"/>
        </p:nvPicPr>
        <p:blipFill>
          <a:blip r:embed="rId1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userDrawn="1"/>
        </p:nvSpPr>
        <p:spPr>
          <a:xfrm>
            <a:off x="1403647" y="6103378"/>
            <a:ext cx="5184577" cy="364010"/>
          </a:xfrm>
          <a:prstGeom prst="rect">
            <a:avLst/>
          </a:prstGeom>
        </p:spPr>
        <p:txBody>
          <a:bodyPr wrap="square">
            <a:spAutoFit/>
          </a:bodyPr>
          <a:lstStyle/>
          <a:p>
            <a:pPr eaLnBrk="0" hangingPunct="0">
              <a:lnSpc>
                <a:spcPts val="2400"/>
              </a:lnSpc>
              <a:spcBef>
                <a:spcPct val="0"/>
              </a:spcBef>
              <a:buClr>
                <a:schemeClr val="tx1"/>
              </a:buClr>
            </a:pPr>
            <a:r>
              <a:rPr lang="en-US" sz="1400"/>
              <a:t>Agenda item XXX</a:t>
            </a:r>
            <a:endParaRPr lang="de-DE"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defRPr>
      </a:lvl2pPr>
      <a:lvl3pPr algn="l" rtl="0" eaLnBrk="0" fontAlgn="base" hangingPunct="0">
        <a:lnSpc>
          <a:spcPts val="1500"/>
        </a:lnSpc>
        <a:spcBef>
          <a:spcPct val="0"/>
        </a:spcBef>
        <a:spcAft>
          <a:spcPct val="0"/>
        </a:spcAft>
        <a:defRPr sz="1200">
          <a:solidFill>
            <a:schemeClr val="tx2"/>
          </a:solidFill>
          <a:latin typeface="Arial" charset="0"/>
        </a:defRPr>
      </a:lvl3pPr>
      <a:lvl4pPr algn="l" rtl="0" eaLnBrk="0" fontAlgn="base" hangingPunct="0">
        <a:lnSpc>
          <a:spcPts val="1500"/>
        </a:lnSpc>
        <a:spcBef>
          <a:spcPct val="0"/>
        </a:spcBef>
        <a:spcAft>
          <a:spcPct val="0"/>
        </a:spcAft>
        <a:defRPr sz="1200">
          <a:solidFill>
            <a:schemeClr val="tx2"/>
          </a:solidFill>
          <a:latin typeface="Arial" charset="0"/>
        </a:defRPr>
      </a:lvl4pPr>
      <a:lvl5pPr algn="l" rtl="0" eaLnBrk="0" fontAlgn="base" hangingPunct="0">
        <a:lnSpc>
          <a:spcPts val="1500"/>
        </a:lnSpc>
        <a:spcBef>
          <a:spcPct val="0"/>
        </a:spcBef>
        <a:spcAft>
          <a:spcPct val="0"/>
        </a:spcAft>
        <a:defRPr sz="1200">
          <a:solidFill>
            <a:schemeClr val="tx2"/>
          </a:solidFill>
          <a:latin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defRPr>
      </a:lvl9pPr>
    </p:titleStyle>
    <p:body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6"/>
          <p:cNvSpPr>
            <a:spLocks noGrp="1" noChangeArrowheads="1"/>
          </p:cNvSpPr>
          <p:nvPr>
            <p:ph type="dt" sz="quarter" idx="2"/>
          </p:nvPr>
        </p:nvSpPr>
        <p:spPr/>
        <p:txBody>
          <a:bodyPr/>
          <a:lstStyle/>
          <a:p>
            <a:r>
              <a:rPr lang="en-US"/>
              <a:t>Mitigation Division</a:t>
            </a:r>
            <a:endParaRPr lang="de-DE"/>
          </a:p>
        </p:txBody>
      </p:sp>
      <p:sp>
        <p:nvSpPr>
          <p:cNvPr id="161794" name="Rectangle 2"/>
          <p:cNvSpPr>
            <a:spLocks noGrp="1" noChangeArrowheads="1"/>
          </p:cNvSpPr>
          <p:nvPr>
            <p:ph type="ctrTitle"/>
          </p:nvPr>
        </p:nvSpPr>
        <p:spPr>
          <a:xfrm>
            <a:off x="650876" y="2913064"/>
            <a:ext cx="7881937" cy="758825"/>
          </a:xfrm>
        </p:spPr>
        <p:txBody>
          <a:bodyPr/>
          <a:lstStyle/>
          <a:p>
            <a:br>
              <a:rPr lang="en-US" dirty="0"/>
            </a:br>
            <a:br>
              <a:rPr lang="en-US" dirty="0"/>
            </a:br>
            <a:br>
              <a:rPr lang="en-US" dirty="0"/>
            </a:br>
            <a:br>
              <a:rPr lang="en-US" dirty="0"/>
            </a:br>
            <a:r>
              <a:rPr lang="en-US" sz="2400" b="1" dirty="0"/>
              <a:t>Report on unpaid CDM share of proceeds</a:t>
            </a:r>
            <a:endParaRPr lang="de-DE" sz="1800" dirty="0"/>
          </a:p>
        </p:txBody>
      </p:sp>
      <p:sp>
        <p:nvSpPr>
          <p:cNvPr id="161796" name="Rectangle 4"/>
          <p:cNvSpPr>
            <a:spLocks noChangeArrowheads="1"/>
          </p:cNvSpPr>
          <p:nvPr/>
        </p:nvSpPr>
        <p:spPr bwMode="auto">
          <a:xfrm>
            <a:off x="650875" y="1412875"/>
            <a:ext cx="7881938" cy="97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lnSpc>
                <a:spcPts val="2400"/>
              </a:lnSpc>
              <a:spcBef>
                <a:spcPct val="0"/>
              </a:spcBef>
              <a:buClr>
                <a:schemeClr val="tx1"/>
              </a:buClr>
            </a:pPr>
            <a:r>
              <a:rPr lang="en-US" sz="2200" b="1" dirty="0">
                <a:solidFill>
                  <a:schemeClr val="bg1"/>
                </a:solidFill>
              </a:rPr>
              <a:t>SBSTA 61 agenda item 12</a:t>
            </a:r>
            <a:br>
              <a:rPr lang="en-US" sz="2200" b="1" dirty="0">
                <a:solidFill>
                  <a:schemeClr val="bg1"/>
                </a:solidFill>
              </a:rPr>
            </a:br>
            <a:r>
              <a:rPr lang="en-US" sz="2200" b="1" dirty="0">
                <a:solidFill>
                  <a:schemeClr val="bg1"/>
                </a:solidFill>
              </a:rPr>
              <a:t>Matters relating to the operations of the clean development mechanism</a:t>
            </a:r>
          </a:p>
        </p:txBody>
      </p:sp>
      <p:sp>
        <p:nvSpPr>
          <p:cNvPr id="161798" name="Rectangle 6"/>
          <p:cNvSpPr>
            <a:spLocks noChangeArrowheads="1"/>
          </p:cNvSpPr>
          <p:nvPr/>
        </p:nvSpPr>
        <p:spPr bwMode="auto">
          <a:xfrm>
            <a:off x="630238" y="4470375"/>
            <a:ext cx="7881937"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lnSpc>
                <a:spcPts val="2400"/>
              </a:lnSpc>
              <a:spcBef>
                <a:spcPct val="0"/>
              </a:spcBef>
              <a:buClr>
                <a:schemeClr val="tx1"/>
              </a:buClr>
            </a:pPr>
            <a:endParaRPr lang="de-DE" sz="160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E0D270F-46E0-47C1-84C5-E8AEC90614E8}" type="slidenum">
              <a:rPr lang="en-US"/>
              <a:pPr/>
              <a:t>2</a:t>
            </a:fld>
            <a:endParaRPr lang="en-US"/>
          </a:p>
        </p:txBody>
      </p:sp>
      <p:sp>
        <p:nvSpPr>
          <p:cNvPr id="166914" name="Rectangle 2"/>
          <p:cNvSpPr>
            <a:spLocks noGrp="1" noChangeArrowheads="1"/>
          </p:cNvSpPr>
          <p:nvPr>
            <p:ph type="title"/>
          </p:nvPr>
        </p:nvSpPr>
        <p:spPr/>
        <p:txBody>
          <a:bodyPr/>
          <a:lstStyle/>
          <a:p>
            <a:r>
              <a:rPr lang="en-US" sz="2000"/>
              <a:t>Mandate</a:t>
            </a:r>
          </a:p>
        </p:txBody>
      </p:sp>
      <p:sp>
        <p:nvSpPr>
          <p:cNvPr id="166915" name="Rectangle 3"/>
          <p:cNvSpPr>
            <a:spLocks noGrp="1" noChangeArrowheads="1"/>
          </p:cNvSpPr>
          <p:nvPr>
            <p:ph type="body" idx="1"/>
          </p:nvPr>
        </p:nvSpPr>
        <p:spPr>
          <a:xfrm>
            <a:off x="321147" y="763283"/>
            <a:ext cx="8496944" cy="4752528"/>
          </a:xfrm>
        </p:spPr>
        <p:txBody>
          <a:bodyPr/>
          <a:lstStyle/>
          <a:p>
            <a:pPr marL="271462" lvl="1" indent="0">
              <a:spcAft>
                <a:spcPts val="600"/>
              </a:spcAft>
              <a:buNone/>
            </a:pPr>
            <a:endParaRPr lang="en-US" sz="1800" dirty="0">
              <a:effectLst/>
              <a:latin typeface="Calibri" panose="020F0502020204030204" pitchFamily="34" charset="0"/>
              <a:ea typeface="DengXian" panose="02010600030101010101" pitchFamily="2" charset="-122"/>
              <a:cs typeface="Arial" panose="020B0604020202020204" pitchFamily="34" charset="0"/>
            </a:endParaRPr>
          </a:p>
          <a:p>
            <a:pPr marL="271462" lvl="1" indent="0">
              <a:spcAft>
                <a:spcPts val="600"/>
              </a:spcAft>
              <a:buNone/>
            </a:pPr>
            <a:r>
              <a:rPr lang="en-US" sz="2000" dirty="0">
                <a:effectLst/>
                <a:latin typeface="Calibri" panose="020F0502020204030204" pitchFamily="34" charset="0"/>
                <a:ea typeface="DengXian" panose="02010600030101010101" pitchFamily="2" charset="-122"/>
                <a:cs typeface="Arial" panose="020B0604020202020204" pitchFamily="34" charset="0"/>
              </a:rPr>
              <a:t>SBSTA60 requested the secretariat to contact the CDM project participants that have not paid their share of proceeds to request them to confirm their intention to pay, and to report on the responses received to the SBSTA.</a:t>
            </a:r>
          </a:p>
          <a:p>
            <a:pPr marL="271462" lvl="1" indent="0">
              <a:spcAft>
                <a:spcPts val="600"/>
              </a:spcAft>
              <a:buNone/>
            </a:pPr>
            <a:endParaRPr lang="en-US" sz="1350" dirty="0"/>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23" name="Text Placeholder 2">
            <a:extLst>
              <a:ext uri="{FF2B5EF4-FFF2-40B4-BE49-F238E27FC236}">
                <a16:creationId xmlns:a16="http://schemas.microsoft.com/office/drawing/2014/main" id="{BF766007-C040-8C35-4B3D-2FD76C09FAB5}"/>
              </a:ext>
            </a:extLst>
          </p:cNvPr>
          <p:cNvSpPr>
            <a:spLocks noGrp="1"/>
          </p:cNvSpPr>
          <p:nvPr>
            <p:ph type="body" idx="1"/>
          </p:nvPr>
        </p:nvSpPr>
        <p:spPr>
          <a:xfrm>
            <a:off x="595504" y="908720"/>
            <a:ext cx="7869238" cy="658823"/>
          </a:xfrm>
        </p:spPr>
        <p:txBody>
          <a:bodyPr/>
          <a:lstStyle/>
          <a:p>
            <a:pPr marL="174625">
              <a:tabLst>
                <a:tab pos="87313" algn="l"/>
              </a:tabLst>
            </a:pPr>
            <a:r>
              <a:rPr lang="en-US" sz="2000" b="0" dirty="0"/>
              <a:t>Breakdown of responses, which represent </a:t>
            </a:r>
            <a:r>
              <a:rPr lang="en-US" sz="2000" dirty="0"/>
              <a:t>556 unique projects</a:t>
            </a:r>
            <a:r>
              <a:rPr lang="en-US" sz="2000" b="0" dirty="0"/>
              <a:t>, resulting in a total of 703 issuances.</a:t>
            </a:r>
          </a:p>
        </p:txBody>
      </p:sp>
      <p:sp>
        <p:nvSpPr>
          <p:cNvPr id="4" name="Slide Number Placeholder 4"/>
          <p:cNvSpPr>
            <a:spLocks noGrp="1"/>
          </p:cNvSpPr>
          <p:nvPr>
            <p:ph type="sldNum" sz="quarter" idx="11"/>
          </p:nvPr>
        </p:nvSpPr>
        <p:spPr>
          <a:xfrm>
            <a:off x="6553200" y="6245225"/>
            <a:ext cx="2133600" cy="476250"/>
          </a:xfrm>
        </p:spPr>
        <p:txBody>
          <a:bodyPr wrap="square" anchor="t">
            <a:normAutofit/>
          </a:bodyPr>
          <a:lstStyle/>
          <a:p>
            <a:pPr>
              <a:spcAft>
                <a:spcPts val="600"/>
              </a:spcAft>
            </a:pPr>
            <a:fld id="{FE0D270F-46E0-47C1-84C5-E8AEC90614E8}" type="slidenum">
              <a:rPr lang="en-US" smtClean="0"/>
              <a:pPr>
                <a:spcAft>
                  <a:spcPts val="600"/>
                </a:spcAft>
              </a:pPr>
              <a:t>3</a:t>
            </a:fld>
            <a:endParaRPr lang="en-US"/>
          </a:p>
        </p:txBody>
      </p:sp>
      <p:sp>
        <p:nvSpPr>
          <p:cNvPr id="6" name="Rectangle 36"/>
          <p:cNvSpPr txBox="1">
            <a:spLocks noChangeArrowheads="1"/>
          </p:cNvSpPr>
          <p:nvPr/>
        </p:nvSpPr>
        <p:spPr>
          <a:xfrm>
            <a:off x="1547664" y="6129932"/>
            <a:ext cx="6226473" cy="539428"/>
          </a:xfrm>
          <a:prstGeom prst="rect">
            <a:avLst/>
          </a:prstGeom>
        </p:spPr>
        <p:txBody>
          <a:bodyPr/>
          <a:ls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endParaRPr lang="en-GB"/>
          </a:p>
        </p:txBody>
      </p:sp>
      <p:sp>
        <p:nvSpPr>
          <p:cNvPr id="18" name="Rectangle 2">
            <a:extLst>
              <a:ext uri="{FF2B5EF4-FFF2-40B4-BE49-F238E27FC236}">
                <a16:creationId xmlns:a16="http://schemas.microsoft.com/office/drawing/2014/main" id="{2E9F620B-F149-425A-8139-D0B013AE82C0}"/>
              </a:ext>
            </a:extLst>
          </p:cNvPr>
          <p:cNvSpPr>
            <a:spLocks noGrp="1" noChangeArrowheads="1"/>
          </p:cNvSpPr>
          <p:nvPr>
            <p:ph type="title"/>
          </p:nvPr>
        </p:nvSpPr>
        <p:spPr>
          <a:xfrm>
            <a:off x="635000" y="309563"/>
            <a:ext cx="7869238" cy="314325"/>
          </a:xfrm>
        </p:spPr>
        <p:txBody>
          <a:bodyPr/>
          <a:lstStyle/>
          <a:p>
            <a:r>
              <a:rPr lang="en-US" sz="2000"/>
              <a:t>Results 1/2</a:t>
            </a:r>
          </a:p>
        </p:txBody>
      </p:sp>
      <p:pic>
        <p:nvPicPr>
          <p:cNvPr id="30" name="Picture 29">
            <a:extLst>
              <a:ext uri="{FF2B5EF4-FFF2-40B4-BE49-F238E27FC236}">
                <a16:creationId xmlns:a16="http://schemas.microsoft.com/office/drawing/2014/main" id="{F7851332-C757-3ADD-32DC-3DEC3FA768D9}"/>
              </a:ext>
            </a:extLst>
          </p:cNvPr>
          <p:cNvPicPr>
            <a:picLocks noChangeAspect="1"/>
          </p:cNvPicPr>
          <p:nvPr/>
        </p:nvPicPr>
        <p:blipFill>
          <a:blip r:embed="rId3"/>
          <a:stretch>
            <a:fillRect/>
          </a:stretch>
        </p:blipFill>
        <p:spPr>
          <a:xfrm>
            <a:off x="2402377" y="2895686"/>
            <a:ext cx="4677690" cy="2811591"/>
          </a:xfrm>
          <a:prstGeom prst="rect">
            <a:avLst/>
          </a:prstGeom>
        </p:spPr>
      </p:pic>
    </p:spTree>
    <p:extLst>
      <p:ext uri="{BB962C8B-B14F-4D97-AF65-F5344CB8AC3E}">
        <p14:creationId xmlns:p14="http://schemas.microsoft.com/office/powerpoint/2010/main" val="203959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84DF284-809A-7073-F57B-9FCF1989F058}"/>
              </a:ext>
            </a:extLst>
          </p:cNvPr>
          <p:cNvSpPr>
            <a:spLocks noGrp="1"/>
          </p:cNvSpPr>
          <p:nvPr>
            <p:ph type="sldNum" sz="quarter" idx="11"/>
          </p:nvPr>
        </p:nvSpPr>
        <p:spPr/>
        <p:txBody>
          <a:bodyPr/>
          <a:lstStyle/>
          <a:p>
            <a:fld id="{31B21C3B-EF0D-4B1E-BE09-C202E7E0B742}" type="slidenum">
              <a:rPr lang="en-US" smtClean="0"/>
              <a:pPr/>
              <a:t>4</a:t>
            </a:fld>
            <a:endParaRPr lang="en-US"/>
          </a:p>
        </p:txBody>
      </p:sp>
      <p:sp>
        <p:nvSpPr>
          <p:cNvPr id="8" name="Rectangle 2">
            <a:extLst>
              <a:ext uri="{FF2B5EF4-FFF2-40B4-BE49-F238E27FC236}">
                <a16:creationId xmlns:a16="http://schemas.microsoft.com/office/drawing/2014/main" id="{758AA157-EB86-C051-EC26-76E98ADF5600}"/>
              </a:ext>
            </a:extLst>
          </p:cNvPr>
          <p:cNvSpPr>
            <a:spLocks noGrp="1" noChangeArrowheads="1"/>
          </p:cNvSpPr>
          <p:nvPr>
            <p:ph type="title"/>
          </p:nvPr>
        </p:nvSpPr>
        <p:spPr>
          <a:xfrm>
            <a:off x="635000" y="309563"/>
            <a:ext cx="7869238" cy="314325"/>
          </a:xfrm>
        </p:spPr>
        <p:txBody>
          <a:bodyPr/>
          <a:lstStyle/>
          <a:p>
            <a:r>
              <a:rPr lang="en-US" sz="2000"/>
              <a:t>Results 2/2</a:t>
            </a:r>
          </a:p>
        </p:txBody>
      </p:sp>
      <p:sp>
        <p:nvSpPr>
          <p:cNvPr id="9" name="Text Placeholder 2">
            <a:extLst>
              <a:ext uri="{FF2B5EF4-FFF2-40B4-BE49-F238E27FC236}">
                <a16:creationId xmlns:a16="http://schemas.microsoft.com/office/drawing/2014/main" id="{D6EA2FEE-9965-A114-6F3F-07A7F71F5426}"/>
              </a:ext>
            </a:extLst>
          </p:cNvPr>
          <p:cNvSpPr>
            <a:spLocks noGrp="1"/>
          </p:cNvSpPr>
          <p:nvPr>
            <p:ph type="body" idx="1"/>
          </p:nvPr>
        </p:nvSpPr>
        <p:spPr>
          <a:xfrm>
            <a:off x="539552" y="908720"/>
            <a:ext cx="8147248" cy="1008112"/>
          </a:xfrm>
        </p:spPr>
        <p:txBody>
          <a:bodyPr/>
          <a:lstStyle/>
          <a:p>
            <a:pPr marL="285750" indent="-285750">
              <a:buFont typeface="Arial" panose="020B0604020202020204" pitchFamily="34" charset="0"/>
              <a:buChar char="•"/>
            </a:pPr>
            <a:r>
              <a:rPr lang="en-US" sz="2000" b="0" dirty="0"/>
              <a:t>Breakdown of responses by sectoral scope.</a:t>
            </a:r>
          </a:p>
          <a:p>
            <a:pPr marL="285750" indent="-285750">
              <a:buFont typeface="Arial" panose="020B0604020202020204" pitchFamily="34" charset="0"/>
              <a:buChar char="•"/>
            </a:pPr>
            <a:r>
              <a:rPr lang="en-US" sz="2000" b="0" dirty="0"/>
              <a:t>79% of the projects are concentrated solely in sector 1: </a:t>
            </a:r>
            <a:r>
              <a:rPr lang="fr-FR" sz="2000" b="0" dirty="0"/>
              <a:t>Energy industries (</a:t>
            </a:r>
            <a:r>
              <a:rPr lang="fr-FR" sz="2000" b="0" dirty="0" err="1"/>
              <a:t>renewable</a:t>
            </a:r>
            <a:r>
              <a:rPr lang="fr-FR" sz="2000" b="0" dirty="0"/>
              <a:t> - / non-</a:t>
            </a:r>
            <a:r>
              <a:rPr lang="fr-FR" sz="2000" b="0" dirty="0" err="1"/>
              <a:t>renewable</a:t>
            </a:r>
            <a:r>
              <a:rPr lang="fr-FR" sz="2000" b="0" dirty="0"/>
              <a:t> sources)</a:t>
            </a:r>
          </a:p>
        </p:txBody>
      </p:sp>
      <p:pic>
        <p:nvPicPr>
          <p:cNvPr id="2" name="Picture 1" descr="A graph with numbers and a line&#10;&#10;Description automatically generated">
            <a:extLst>
              <a:ext uri="{FF2B5EF4-FFF2-40B4-BE49-F238E27FC236}">
                <a16:creationId xmlns:a16="http://schemas.microsoft.com/office/drawing/2014/main" id="{3C3811A3-11AA-2944-9CC1-A789602D4B8C}"/>
              </a:ext>
            </a:extLst>
          </p:cNvPr>
          <p:cNvPicPr>
            <a:picLocks noChangeAspect="1"/>
          </p:cNvPicPr>
          <p:nvPr/>
        </p:nvPicPr>
        <p:blipFill>
          <a:blip r:embed="rId3"/>
          <a:stretch>
            <a:fillRect/>
          </a:stretch>
        </p:blipFill>
        <p:spPr>
          <a:xfrm>
            <a:off x="635000" y="1916832"/>
            <a:ext cx="7871557" cy="4032447"/>
          </a:xfrm>
          <a:prstGeom prst="rect">
            <a:avLst/>
          </a:prstGeom>
        </p:spPr>
      </p:pic>
    </p:spTree>
    <p:extLst>
      <p:ext uri="{BB962C8B-B14F-4D97-AF65-F5344CB8AC3E}">
        <p14:creationId xmlns:p14="http://schemas.microsoft.com/office/powerpoint/2010/main" val="3584743504"/>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8734451-5aa3-46b3-aa01-db3e7878d212" xsi:nil="true"/>
    <TaxCatchAll xmlns="eb4559c4-8463-4985-927f-f0d558bff8f0">
      <Value>153</Value>
      <Value>831</Value>
      <Value>155</Value>
    </TaxCatchAll>
    <CMS_x0020_doc_x0020_type xmlns="0d8f00d2-86fc-4eff-afef-8f73dd50878e">Enter Choice #1</CMS_x0020_doc_x0020_type>
    <oa198490080c4764bc1f8325a2b96d35 xmlns="eb4559c4-8463-4985-927f-f0d558bff8f0">
      <Terms xmlns="http://schemas.microsoft.com/office/infopath/2007/PartnerControls">
        <TermInfo xmlns="http://schemas.microsoft.com/office/infopath/2007/PartnerControls">
          <TermName xmlns="http://schemas.microsoft.com/office/infopath/2007/PartnerControls">SB 61</TermName>
          <TermId xmlns="http://schemas.microsoft.com/office/infopath/2007/PartnerControls">0c1948c4-4162-4595-9000-c473833e682b</TermId>
        </TermInfo>
      </Terms>
    </oa198490080c4764bc1f8325a2b96d35>
    <l6e091cbada04ed4b01f309d1d8edbb4 xmlns="0d8f00d2-86fc-4eff-afef-8f73dd50878e">
      <Terms xmlns="http://schemas.microsoft.com/office/infopath/2007/PartnerControls"/>
    </l6e091cbada04ed4b01f309d1d8edbb4>
    <CMS_x0020_notes xmlns="0d8f00d2-86fc-4eff-afef-8f73dd50878e" xsi:nil="true"/>
    <Publication_x0020_date xmlns="0d8f00d2-86fc-4eff-afef-8f73dd50878e">2024-10-28T23:00:00+00:00</Publication_x0020_date>
    <Short_x0020_Title xmlns="eb4559c4-8463-4985-927f-f0d558bff8f0">Update on unpaid SOP</Short_x0020_Title>
    <Document_x0020_highlight xmlns="0d8f00d2-86fc-4eff-afef-8f73dd50878e">false</Document_x0020_highlight>
    <Submission_x0020_clearance_x0020_officer_x0028_s_x0029_ xmlns="eb4559c4-8463-4985-927f-f0d558bff8f0">
      <UserInfo>
        <DisplayName/>
        <AccountId xsi:nil="true"/>
        <AccountType/>
      </UserInfo>
    </Submission_x0020_clearance_x0020_officer_x0028_s_x0029_>
    <_dlc_DocIdUrl xmlns="0d8f00d2-86fc-4eff-afef-8f73dd50878e">
      <Url>https://unfccc365.sharepoint.com/sites/UNFCCCDocuments/_layouts/15/DocIdRedir.aspx?ID=VEXCZ7XQEE5V-1240710706-12185</Url>
      <Description>VEXCZ7XQEE5V-1240710706-12185</Description>
    </_dlc_DocIdUrl>
    <i961c1f3d95e40d19f5413b53439d186 xmlns="eb4559c4-8463-4985-927f-f0d558bff8f0">
      <Terms xmlns="http://schemas.microsoft.com/office/infopath/2007/PartnerControls"/>
    </i961c1f3d95e40d19f5413b53439d186>
    <In_x002d_sessionrequest xmlns="38734451-5aa3-46b3-aa01-db3e7878d212" xsi:nil="true"/>
    <TaxCatchAllLabel xmlns="eb4559c4-8463-4985-927f-f0d558bff8f0" xsi:nil="true"/>
    <fccc_notes xmlns="eb4559c4-8463-4985-927f-f0d558bff8f0" xsi:nil="true"/>
    <No. xmlns="eb4559c4-8463-4985-927f-f0d558bff8f0" xsi:nil="true"/>
    <ecb85f88989e4f11bfedb6318c1ed337 xmlns="eb4559c4-8463-4985-927f-f0d558bff8f0">
      <Terms xmlns="http://schemas.microsoft.com/office/infopath/2007/PartnerControls">
        <TermInfo xmlns="http://schemas.microsoft.com/office/infopath/2007/PartnerControls">
          <TermName xmlns="http://schemas.microsoft.com/office/infopath/2007/PartnerControls">Clean Development Mechanism (CDM)</TermName>
          <TermId xmlns="http://schemas.microsoft.com/office/infopath/2007/PartnerControls">9decdf1a-7750-4b5b-afa1-0b40b023c07a</TermId>
        </TermInfo>
      </Terms>
    </ecb85f88989e4f11bfedb6318c1ed337>
    <fccc_contact xmlns="eb4559c4-8463-4985-927f-f0d558bff8f0">
      <UserInfo>
        <DisplayName>Nuria Aznar</DisplayName>
        <AccountId>598</AccountId>
        <AccountType/>
      </UserInfo>
      <UserInfo>
        <DisplayName>Dhirendra Kumar</DisplayName>
        <AccountId>1982</AccountId>
        <AccountType/>
      </UserInfo>
    </fccc_contact>
    <_dlc_DocId xmlns="0d8f00d2-86fc-4eff-afef-8f73dd50878e">VEXCZ7XQEE5V-1240710706-12185</_dlc_DocId>
    <Embargo xmlns="eb4559c4-8463-4985-927f-f0d558bff8f0">No</Embargo>
    <fccc_editing_startdate xmlns="eb4559c4-8463-4985-927f-f0d558bff8f0">2024-10-24T22:00:00+00:00</fccc_editing_startdate>
    <Needed_x0020_by_x0020_date xmlns="eb4559c4-8463-4985-927f-f0d558bff8f0">2024-10-27T23:00:00+00:00</Needed_x0020_by_x0020_date>
    <c51c080fb2d149e1934818200981989c xmlns="0d8f00d2-86fc-4eff-afef-8f73dd50878e">
      <Terms xmlns="http://schemas.microsoft.com/office/infopath/2007/PartnerControls"/>
    </c51c080fb2d149e1934818200981989c>
    <fccc_pages_total xmlns="eb4559c4-8463-4985-927f-f0d558bff8f0">4</fccc_pages_total>
    <mb2653527eb04114b1d23d229a13893d xmlns="eb4559c4-8463-4985-927f-f0d558bff8f0">
      <Terms xmlns="http://schemas.microsoft.com/office/infopath/2007/PartnerControls">
        <TermInfo xmlns="http://schemas.microsoft.com/office/infopath/2007/PartnerControls">
          <TermName xmlns="http://schemas.microsoft.com/office/infopath/2007/PartnerControls">Clean development mechanism (CDM)</TermName>
          <TermId xmlns="http://schemas.microsoft.com/office/infopath/2007/PartnerControls">d3d6dd96-2a75-41c4-9522-249f2ed60010</TermId>
        </TermInfo>
      </Terms>
    </mb2653527eb04114b1d23d229a13893d>
    <_dlc_DocIdPersistId xmlns="0d8f00d2-86fc-4eff-afef-8f73dd50878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Non-official document" ma:contentTypeID="0x010100FBF3CCE9969B6749B3CE13949E44C4B506003A36C9F5D2ECC741A4714A2923756113" ma:contentTypeVersion="141" ma:contentTypeDescription="" ma:contentTypeScope="" ma:versionID="1ed8a9e2c0c7d91e5e5401ea080fb294">
  <xsd:schema xmlns:xsd="http://www.w3.org/2001/XMLSchema" xmlns:xs="http://www.w3.org/2001/XMLSchema" xmlns:p="http://schemas.microsoft.com/office/2006/metadata/properties" xmlns:ns2="eb4559c4-8463-4985-927f-f0d558bff8f0" xmlns:ns3="0d8f00d2-86fc-4eff-afef-8f73dd50878e" xmlns:ns4="38734451-5aa3-46b3-aa01-db3e7878d212" targetNamespace="http://schemas.microsoft.com/office/2006/metadata/properties" ma:root="true" ma:fieldsID="64533acce2a95230ff4dcaafbdb41ab5" ns2:_="" ns3:_="" ns4:_="">
    <xsd:import namespace="eb4559c4-8463-4985-927f-f0d558bff8f0"/>
    <xsd:import namespace="0d8f00d2-86fc-4eff-afef-8f73dd50878e"/>
    <xsd:import namespace="38734451-5aa3-46b3-aa01-db3e7878d212"/>
    <xsd:element name="properties">
      <xsd:complexType>
        <xsd:sequence>
          <xsd:element name="documentManagement">
            <xsd:complexType>
              <xsd:all>
                <xsd:element ref="ns2:Short_x0020_Title"/>
                <xsd:element ref="ns2:fccc_contact"/>
                <xsd:element ref="ns2:fccc_editing_startdate"/>
                <xsd:element ref="ns2:Needed_x0020_by_x0020_date"/>
                <xsd:element ref="ns2:fccc_pages_total"/>
                <xsd:element ref="ns2:fccc_notes" minOccurs="0"/>
                <xsd:element ref="ns2:No." minOccurs="0"/>
                <xsd:element ref="ns3:_dlc_DocIdUrl" minOccurs="0"/>
                <xsd:element ref="ns2:mb2653527eb04114b1d23d229a13893d" minOccurs="0"/>
                <xsd:element ref="ns2:i961c1f3d95e40d19f5413b53439d186" minOccurs="0"/>
                <xsd:element ref="ns2:ecb85f88989e4f11bfedb6318c1ed337" minOccurs="0"/>
                <xsd:element ref="ns2:TaxCatchAllLabel" minOccurs="0"/>
                <xsd:element ref="ns2:TaxCatchAll" minOccurs="0"/>
                <xsd:element ref="ns3:_dlc_DocId" minOccurs="0"/>
                <xsd:element ref="ns2:oa198490080c4764bc1f8325a2b96d35" minOccurs="0"/>
                <xsd:element ref="ns3:_dlc_DocIdPersistId" minOccurs="0"/>
                <xsd:element ref="ns4:In_x002d_sessionrequest" minOccurs="0"/>
                <xsd:element ref="ns4:lcf76f155ced4ddcb4097134ff3c332f" minOccurs="0"/>
                <xsd:element ref="ns3:CMS_x0020_doc_x0020_type" minOccurs="0"/>
                <xsd:element ref="ns3:c51c080fb2d149e1934818200981989c" minOccurs="0"/>
                <xsd:element ref="ns3:l6e091cbada04ed4b01f309d1d8edbb4" minOccurs="0"/>
                <xsd:element ref="ns3:CMS_x0020_notes" minOccurs="0"/>
                <xsd:element ref="ns3:Publication_x0020_date" minOccurs="0"/>
                <xsd:element ref="ns3:Document_x0020_highlight" minOccurs="0"/>
                <xsd:element ref="ns2:Submission_x0020_clearance_x0020_officer_x0028_s_x0029_" minOccurs="0"/>
                <xsd:element ref="ns2:Embargo"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4559c4-8463-4985-927f-f0d558bff8f0" elementFormDefault="qualified">
    <xsd:import namespace="http://schemas.microsoft.com/office/2006/documentManagement/types"/>
    <xsd:import namespace="http://schemas.microsoft.com/office/infopath/2007/PartnerControls"/>
    <xsd:element name="Short_x0020_Title" ma:index="2" ma:displayName="Short title" ma:indexed="true" ma:internalName="Short_x0020_Title" ma:readOnly="false">
      <xsd:simpleType>
        <xsd:restriction base="dms:Text">
          <xsd:maxLength value="255"/>
        </xsd:restriction>
      </xsd:simpleType>
    </xsd:element>
    <xsd:element name="fccc_contact" ma:index="5" ma:displayName="Drafting team members" ma:description="Enter names of those who need to be able to run the flows and who should get notifications about this document." ma:list="UserInfo" ma:SharePointGroup="0" ma:internalName="fccc_conta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fccc_editing_startdate" ma:index="6" ma:displayName="Editing start date" ma:format="DateOnly" ma:indexed="true" ma:internalName="fccc_editing_startdate" ma:readOnly="false">
      <xsd:simpleType>
        <xsd:restriction base="dms:DateTime"/>
      </xsd:simpleType>
    </xsd:element>
    <xsd:element name="Needed_x0020_by_x0020_date" ma:index="7" ma:displayName="Needed by date" ma:format="DateOnly" ma:internalName="Needed_x0020_by_x0020_date" ma:readOnly="false">
      <xsd:simpleType>
        <xsd:restriction base="dms:DateTime"/>
      </xsd:simpleType>
    </xsd:element>
    <xsd:element name="fccc_pages_total" ma:index="8" ma:displayName="Total pages" ma:decimals="0" ma:description="Total number of pages" ma:internalName="fccc_pages_total" ma:readOnly="false" ma:percentage="FALSE">
      <xsd:simpleType>
        <xsd:restriction base="dms:Number">
          <xsd:maxInclusive value="999"/>
        </xsd:restriction>
      </xsd:simpleType>
    </xsd:element>
    <xsd:element name="fccc_notes" ma:index="11" nillable="true" ma:displayName="Notes" ma:internalName="fccc_notes" ma:readOnly="false">
      <xsd:simpleType>
        <xsd:restriction base="dms:Note"/>
      </xsd:simpleType>
    </xsd:element>
    <xsd:element name="No." ma:index="12" nillable="true" ma:displayName="No." ma:description="Doc unit only" ma:internalName="No_x002e_" ma:readOnly="false">
      <xsd:simpleType>
        <xsd:restriction base="dms:Text">
          <xsd:maxLength value="255"/>
        </xsd:restriction>
      </xsd:simpleType>
    </xsd:element>
    <xsd:element name="mb2653527eb04114b1d23d229a13893d" ma:index="15" ma:taxonomy="true" ma:internalName="mb2653527eb04114b1d23d229a13893d" ma:taxonomyFieldName="fccc_substantive_topic" ma:displayName="Substantive topic" ma:readOnly="false" ma:default="" ma:fieldId="{6b265352-7eb0-4114-b1d2-3d229a13893d}" ma:taxonomyMulti="true" ma:sspId="9d8c265a-5436-43a7-80c1-713d2827ffde" ma:termSetId="6d73896b-a30d-450f-931e-bcec54fbb456" ma:anchorId="54ce9e4c-7f03-4b3d-9454-fdad40c853d4" ma:open="false" ma:isKeyword="false">
      <xsd:complexType>
        <xsd:sequence>
          <xsd:element ref="pc:Terms" minOccurs="0" maxOccurs="1"/>
        </xsd:sequence>
      </xsd:complexType>
    </xsd:element>
    <xsd:element name="i961c1f3d95e40d19f5413b53439d186" ma:index="19" nillable="true" ma:taxonomy="true" ma:internalName="i961c1f3d95e40d19f5413b53439d186" ma:taxonomyFieldName="fccc_body" ma:displayName="Body" ma:readOnly="false" ma:default="" ma:fieldId="{2961c1f3-d95e-40d1-9f54-13b53439d186}" ma:taxonomyMulti="true" ma:sspId="9d8c265a-5436-43a7-80c1-713d2827ffde" ma:termSetId="7e6d52d6-747c-49c0-a8e9-ad4b794c156e" ma:anchorId="00000000-0000-0000-0000-000000000000" ma:open="false" ma:isKeyword="false">
      <xsd:complexType>
        <xsd:sequence>
          <xsd:element ref="pc:Terms" minOccurs="0" maxOccurs="1"/>
        </xsd:sequence>
      </xsd:complexType>
    </xsd:element>
    <xsd:element name="ecb85f88989e4f11bfedb6318c1ed337" ma:index="21" ma:taxonomy="true" ma:internalName="ecb85f88989e4f11bfedb6318c1ed337" ma:taxonomyFieldName="fccc_Keywords" ma:displayName="Keyword(s)" ma:readOnly="false" ma:default="" ma:fieldId="{ecb85f88-989e-4f11-bfed-b6318c1ed337}" ma:taxonomyMulti="true" ma:sspId="9d8c265a-5436-43a7-80c1-713d2827ffde" ma:termSetId="ce16d9c3-1be4-4022-9de2-d4e314b4b7b7" ma:anchorId="00000000-0000-0000-0000-000000000000" ma:open="false" ma:isKeyword="false">
      <xsd:complexType>
        <xsd:sequence>
          <xsd:element ref="pc:Terms" minOccurs="0" maxOccurs="1"/>
        </xsd:sequence>
      </xsd:complexType>
    </xsd:element>
    <xsd:element name="TaxCatchAllLabel" ma:index="22" nillable="true" ma:displayName="Taxonomy Catch All Column1" ma:hidden="true" ma:list="{89b258cd-c887-4e09-be29-74285c311572}" ma:internalName="TaxCatchAllLabel" ma:readOnly="false" ma:showField="CatchAllDataLabel" ma:web="0d8f00d2-86fc-4eff-afef-8f73dd50878e">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89b258cd-c887-4e09-be29-74285c311572}" ma:internalName="TaxCatchAll" ma:readOnly="false" ma:showField="CatchAllData" ma:web="0d8f00d2-86fc-4eff-afef-8f73dd50878e">
      <xsd:complexType>
        <xsd:complexContent>
          <xsd:extension base="dms:MultiChoiceLookup">
            <xsd:sequence>
              <xsd:element name="Value" type="dms:Lookup" maxOccurs="unbounded" minOccurs="0" nillable="true"/>
            </xsd:sequence>
          </xsd:extension>
        </xsd:complexContent>
      </xsd:complexType>
    </xsd:element>
    <xsd:element name="oa198490080c4764bc1f8325a2b96d35" ma:index="26" nillable="true" ma:taxonomy="true" ma:internalName="oa198490080c4764bc1f8325a2b96d35" ma:taxonomyFieldName="fccc_session" ma:displayName="Session" ma:indexed="true" ma:readOnly="false" ma:default="" ma:fieldId="{8a198490-080c-4764-bc1f-8325a2b96d35}" ma:sspId="9d8c265a-5436-43a7-80c1-713d2827ffde" ma:termSetId="1611a8e0-6649-410b-8f06-808e5a09613d" ma:anchorId="00000000-0000-0000-0000-000000000000" ma:open="false" ma:isKeyword="false">
      <xsd:complexType>
        <xsd:sequence>
          <xsd:element ref="pc:Terms" minOccurs="0" maxOccurs="1"/>
        </xsd:sequence>
      </xsd:complexType>
    </xsd:element>
    <xsd:element name="Submission_x0020_clearance_x0020_officer_x0028_s_x0029_" ma:index="38" nillable="true" ma:displayName="Submission clearance officer(s)" ma:description="For pre-session docs usually director; for in-session docs usually director and body coordinator.]" ma:hidden="true" ma:list="UserInfo" ma:SharePointGroup="0" ma:internalName="Submission_x0020_clearance_x0020_officer_x0028_s_x0029_"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mbargo" ma:index="39" nillable="true" ma:displayName="Embargo" ma:default="No" ma:format="Dropdown" ma:hidden="true" ma:internalName="Embargo" ma:readOnly="false">
      <xsd:simpleType>
        <xsd:restriction base="dms:Choice">
          <xsd:enumeration value="Yes"/>
          <xsd:enumeration value="No"/>
        </xsd:restriction>
      </xsd:simpleType>
    </xsd:element>
  </xsd:schema>
  <xsd:schema xmlns:xsd="http://www.w3.org/2001/XMLSchema" xmlns:xs="http://www.w3.org/2001/XMLSchema" xmlns:dms="http://schemas.microsoft.com/office/2006/documentManagement/types" xmlns:pc="http://schemas.microsoft.com/office/infopath/2007/PartnerControls" targetNamespace="0d8f00d2-86fc-4eff-afef-8f73dd50878e" elementFormDefault="qualified">
    <xsd:import namespace="http://schemas.microsoft.com/office/2006/documentManagement/types"/>
    <xsd:import namespace="http://schemas.microsoft.com/office/infopath/2007/PartnerControls"/>
    <xsd:element name="_dlc_DocIdUrl" ma:index="13"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25" nillable="true" ma:displayName="Document ID Value" ma:description="The value of the document ID assigned to this item." ma:hidden="true" ma:internalName="_dlc_DocId" ma:readOnly="false">
      <xsd:simpleType>
        <xsd:restriction base="dms:Text"/>
      </xsd:simpleType>
    </xsd:element>
    <xsd:element name="_dlc_DocIdPersistId" ma:index="27" nillable="true" ma:displayName="Persist ID" ma:description="Keep ID on add." ma:hidden="true" ma:internalName="_dlc_DocIdPersistId" ma:readOnly="false">
      <xsd:simpleType>
        <xsd:restriction base="dms:Boolean"/>
      </xsd:simpleType>
    </xsd:element>
    <xsd:element name="CMS_x0020_doc_x0020_type" ma:index="30" nillable="true" ma:displayName="CMS doc type" ma:default="Enter Choice #1" ma:format="Dropdown" ma:internalName="CMS_x0020_doc_x0020_type" ma:readOnly="false">
      <xsd:simpleType>
        <xsd:restriction base="dms:Choice">
          <xsd:enumeration value="Enter Choice #1"/>
          <xsd:enumeration value="Enter Choice #2"/>
          <xsd:enumeration value="Enter Choice #3"/>
        </xsd:restriction>
      </xsd:simpleType>
    </xsd:element>
    <xsd:element name="c51c080fb2d149e1934818200981989c" ma:index="31" nillable="true" ma:taxonomy="true" ma:internalName="c51c080fb2d149e1934818200981989c" ma:taxonomyFieldName="Corporate_x0020_author" ma:displayName="Corporate author" ma:readOnly="false" ma:fieldId="{c51c080f-b2d1-49e1-9348-18200981989c}" ma:sspId="9d8c265a-5436-43a7-80c1-713d2827ffde" ma:termSetId="b947cb12-111a-4f80-866c-224331aefa1b" ma:anchorId="00000000-0000-0000-0000-000000000000" ma:open="false" ma:isKeyword="false">
      <xsd:complexType>
        <xsd:sequence>
          <xsd:element ref="pc:Terms" minOccurs="0" maxOccurs="1"/>
        </xsd:sequence>
      </xsd:complexType>
    </xsd:element>
    <xsd:element name="l6e091cbada04ed4b01f309d1d8edbb4" ma:index="33" nillable="true" ma:taxonomy="true" ma:internalName="l6e091cbada04ed4b01f309d1d8edbb4" ma:taxonomyFieldName="Conference" ma:displayName="Conference" ma:readOnly="false" ma:fieldId="{56e091cb-ada0-4ed4-b01f-309d1d8edbb4}" ma:sspId="9d8c265a-5436-43a7-80c1-713d2827ffde" ma:termSetId="1611a8e0-6649-410b-8f06-808e5a09613d" ma:anchorId="00000000-0000-0000-0000-000000000000" ma:open="false" ma:isKeyword="false">
      <xsd:complexType>
        <xsd:sequence>
          <xsd:element ref="pc:Terms" minOccurs="0" maxOccurs="1"/>
        </xsd:sequence>
      </xsd:complexType>
    </xsd:element>
    <xsd:element name="CMS_x0020_notes" ma:index="35" nillable="true" ma:displayName="CMS notes" ma:internalName="CMS_x0020_notes" ma:readOnly="false">
      <xsd:simpleType>
        <xsd:restriction base="dms:Note">
          <xsd:maxLength value="255"/>
        </xsd:restriction>
      </xsd:simpleType>
    </xsd:element>
    <xsd:element name="Publication_x0020_date" ma:index="36" nillable="true" ma:displayName="Publication date" ma:format="DateOnly" ma:internalName="Publication_x0020_date" ma:readOnly="false">
      <xsd:simpleType>
        <xsd:restriction base="dms:DateTime"/>
      </xsd:simpleType>
    </xsd:element>
    <xsd:element name="Document_x0020_highlight" ma:index="37" nillable="true" ma:displayName="Document highlight" ma:default="0" ma:internalName="Document_x0020_highlight" ma:readOnly="fal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8734451-5aa3-46b3-aa01-db3e7878d212" elementFormDefault="qualified">
    <xsd:import namespace="http://schemas.microsoft.com/office/2006/documentManagement/types"/>
    <xsd:import namespace="http://schemas.microsoft.com/office/infopath/2007/PartnerControls"/>
    <xsd:element name="In_x002d_sessionrequest" ma:index="28" nillable="true" ma:displayName="In-session request" ma:format="Dropdown" ma:internalName="In_x002d_sessionrequest">
      <xsd:simpleType>
        <xsd:restriction base="dms:Text">
          <xsd:maxLength value="255"/>
        </xsd:restriction>
      </xsd:simpleType>
    </xsd:element>
    <xsd:element name="lcf76f155ced4ddcb4097134ff3c332f" ma:index="29" nillable="true" ma:displayName="Image Tags_0" ma:hidden="true" ma:internalName="lcf76f155ced4ddcb4097134ff3c332f">
      <xsd:simpleType>
        <xsd:restriction base="dms:Note"/>
      </xsd:simpleType>
    </xsd:element>
    <xsd:element name="MediaServiceSearchProperties" ma:index="4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haredContentType xmlns="Microsoft.SharePoint.Taxonomy.ContentTypeSync" SourceId="9d8c265a-5436-43a7-80c1-713d2827ffde" ContentTypeId="0x010100FBF3CCE9969B6749B3CE13949E44C4B506" PreviousValue="true"/>
</file>

<file path=customXml/itemProps1.xml><?xml version="1.0" encoding="utf-8"?>
<ds:datastoreItem xmlns:ds="http://schemas.openxmlformats.org/officeDocument/2006/customXml" ds:itemID="{F242AE9F-6667-45B5-AD5F-F2435C0AA114}">
  <ds:schemaRefs>
    <ds:schemaRef ds:uri="http://schemas.microsoft.com/sharepoint/events"/>
  </ds:schemaRefs>
</ds:datastoreItem>
</file>

<file path=customXml/itemProps2.xml><?xml version="1.0" encoding="utf-8"?>
<ds:datastoreItem xmlns:ds="http://schemas.openxmlformats.org/officeDocument/2006/customXml" ds:itemID="{132A68BD-695F-4D96-B5FB-1DD2907E05C2}">
  <ds:schemaRefs>
    <ds:schemaRef ds:uri="http://schemas.microsoft.com/office/infopath/2007/PartnerControls"/>
    <ds:schemaRef ds:uri="38734451-5aa3-46b3-aa01-db3e7878d212"/>
    <ds:schemaRef ds:uri="http://www.w3.org/XML/1998/namespace"/>
    <ds:schemaRef ds:uri="http://purl.org/dc/dcmitype/"/>
    <ds:schemaRef ds:uri="http://purl.org/dc/terms/"/>
    <ds:schemaRef ds:uri="http://purl.org/dc/elements/1.1/"/>
    <ds:schemaRef ds:uri="http://schemas.microsoft.com/office/2006/documentManagement/types"/>
    <ds:schemaRef ds:uri="http://schemas.openxmlformats.org/package/2006/metadata/core-properties"/>
    <ds:schemaRef ds:uri="0d8f00d2-86fc-4eff-afef-8f73dd50878e"/>
    <ds:schemaRef ds:uri="eb4559c4-8463-4985-927f-f0d558bff8f0"/>
    <ds:schemaRef ds:uri="http://schemas.microsoft.com/office/2006/metadata/properties"/>
  </ds:schemaRefs>
</ds:datastoreItem>
</file>

<file path=customXml/itemProps3.xml><?xml version="1.0" encoding="utf-8"?>
<ds:datastoreItem xmlns:ds="http://schemas.openxmlformats.org/officeDocument/2006/customXml" ds:itemID="{1C82572F-EE19-42BA-B8DA-808EFC062F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4559c4-8463-4985-927f-f0d558bff8f0"/>
    <ds:schemaRef ds:uri="0d8f00d2-86fc-4eff-afef-8f73dd50878e"/>
    <ds:schemaRef ds:uri="38734451-5aa3-46b3-aa01-db3e7878d2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8334585-9378-483C-AEB1-5669EB296305}">
  <ds:schemaRefs>
    <ds:schemaRef ds:uri="http://schemas.microsoft.com/sharepoint/v3/contenttype/forms"/>
  </ds:schemaRefs>
</ds:datastoreItem>
</file>

<file path=customXml/itemProps5.xml><?xml version="1.0" encoding="utf-8"?>
<ds:datastoreItem xmlns:ds="http://schemas.openxmlformats.org/officeDocument/2006/customXml" ds:itemID="{80C5CABE-D74B-4C72-B68D-076CEE8B3E0E}">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blank</Template>
  <TotalTime>22</TotalTime>
  <Words>244</Words>
  <Application>Microsoft Office PowerPoint</Application>
  <PresentationFormat>On-screen Show (4:3)</PresentationFormat>
  <Paragraphs>37</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blank</vt:lpstr>
      <vt:lpstr>    Report on unpaid CDM share of proceeds</vt:lpstr>
      <vt:lpstr>Mandate</vt:lpstr>
      <vt:lpstr>Results 1/2</vt:lpstr>
      <vt:lpstr>Results 2/2</vt:lpstr>
    </vt:vector>
  </TitlesOfParts>
  <Company>UNFCCC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SBSTA61_Agenda 12_Update on unpaid SOP</dc:title>
  <dc:creator>UNFCCC</dc:creator>
  <cp:keywords>Non-official document</cp:keywords>
  <cp:lastModifiedBy>Vikrant Badve</cp:lastModifiedBy>
  <cp:revision>2</cp:revision>
  <cp:lastPrinted>2024-03-07T14:18:03Z</cp:lastPrinted>
  <dcterms:created xsi:type="dcterms:W3CDTF">2011-05-09T15:39:14Z</dcterms:created>
  <dcterms:modified xsi:type="dcterms:W3CDTF">2024-10-28T10:04:42Z</dcterms:modified>
  <cp:category>Non-official document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0x010100FBF3CCE9969B6749B3CE13949E44C4B506003A36C9F5D2ECC741A4714A2923756113</vt:lpwstr>
  </property>
  <property fmtid="{D5CDD505-2E9C-101B-9397-08002B2CF9AE}" pid="3" name="MediaServiceImageTags">
    <vt:lpwstr/>
  </property>
  <property fmtid="{D5CDD505-2E9C-101B-9397-08002B2CF9AE}" pid="4" name="_dlc_DocIdItemGuid">
    <vt:lpwstr>3ea0e8c5-75c8-4cd2-8b5e-0f46663cc615</vt:lpwstr>
  </property>
  <property fmtid="{D5CDD505-2E9C-101B-9397-08002B2CF9AE}" pid="5" name="fccc_body">
    <vt:lpwstr/>
  </property>
  <property fmtid="{D5CDD505-2E9C-101B-9397-08002B2CF9AE}" pid="6" name="kb2e315405fe407aa7f85ff4a1d5bcda">
    <vt:lpwstr/>
  </property>
  <property fmtid="{D5CDD505-2E9C-101B-9397-08002B2CF9AE}" pid="7" name="Corporate_x0020_author">
    <vt:lpwstr/>
  </property>
  <property fmtid="{D5CDD505-2E9C-101B-9397-08002B2CF9AE}" pid="8" name="fccc_substantive_topic">
    <vt:lpwstr>153;#Clean development mechanism (CDM)|d3d6dd96-2a75-41c4-9522-249f2ed60010</vt:lpwstr>
  </property>
  <property fmtid="{D5CDD505-2E9C-101B-9397-08002B2CF9AE}" pid="9" name="fccc_Keywords">
    <vt:lpwstr>155;#Clean Development Mechanism (CDM)|9decdf1a-7750-4b5b-afa1-0b40b023c07a</vt:lpwstr>
  </property>
  <property fmtid="{D5CDD505-2E9C-101B-9397-08002B2CF9AE}" pid="10" name="fccc_session">
    <vt:lpwstr>831;#SB 61|0c1948c4-4162-4595-9000-c473833e682b</vt:lpwstr>
  </property>
  <property fmtid="{D5CDD505-2E9C-101B-9397-08002B2CF9AE}" pid="11" name="Web_x0020_doc_x0020_type">
    <vt:lpwstr/>
  </property>
  <property fmtid="{D5CDD505-2E9C-101B-9397-08002B2CF9AE}" pid="12" name="Document_x0020_Group">
    <vt:lpwstr/>
  </property>
  <property fmtid="{D5CDD505-2E9C-101B-9397-08002B2CF9AE}" pid="13" name="Conference">
    <vt:lpwstr/>
  </property>
  <property fmtid="{D5CDD505-2E9C-101B-9397-08002B2CF9AE}" pid="14" name="mc8c0c91454a4efc97cb5a2e90a99718">
    <vt:lpwstr/>
  </property>
  <property fmtid="{D5CDD505-2E9C-101B-9397-08002B2CF9AE}" pid="15" name="Document Group">
    <vt:lpwstr/>
  </property>
  <property fmtid="{D5CDD505-2E9C-101B-9397-08002B2CF9AE}" pid="16" name="Web doc type">
    <vt:lpwstr/>
  </property>
  <property fmtid="{D5CDD505-2E9C-101B-9397-08002B2CF9AE}" pid="17" name="Corporate author">
    <vt:lpwstr/>
  </property>
  <property fmtid="{D5CDD505-2E9C-101B-9397-08002B2CF9AE}" pid="18" name="LinkedUNFCCCDocumentTracker">
    <vt:lpwstr>7628</vt:lpwstr>
  </property>
  <property fmtid="{D5CDD505-2E9C-101B-9397-08002B2CF9AE}" pid="19" name="Agenda Item">
    <vt:lpwstr/>
  </property>
</Properties>
</file>