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 id="2147483651" r:id="rId5"/>
    <p:sldMasterId id="2147483652" r:id="rId6"/>
  </p:sldMasterIdLst>
  <p:notesMasterIdLst>
    <p:notesMasterId r:id="rId18"/>
  </p:notesMasterIdLst>
  <p:handoutMasterIdLst>
    <p:handoutMasterId r:id="rId19"/>
  </p:handoutMasterIdLst>
  <p:sldIdLst>
    <p:sldId id="256" r:id="rId7"/>
    <p:sldId id="284" r:id="rId8"/>
    <p:sldId id="291" r:id="rId9"/>
    <p:sldId id="293" r:id="rId10"/>
    <p:sldId id="294" r:id="rId11"/>
    <p:sldId id="295" r:id="rId12"/>
    <p:sldId id="299" r:id="rId13"/>
    <p:sldId id="296" r:id="rId14"/>
    <p:sldId id="297" r:id="rId15"/>
    <p:sldId id="298" r:id="rId16"/>
    <p:sldId id="286" r:id="rId17"/>
  </p:sldIdLst>
  <p:sldSz cx="9144000" cy="6858000" type="screen4x3"/>
  <p:notesSz cx="6794500" cy="9906000"/>
  <p:defaultTextStyle>
    <a:defPPr>
      <a:defRPr lang="en-GB"/>
    </a:defPPr>
    <a:lvl1pPr algn="l" rtl="0" fontAlgn="base">
      <a:spcBef>
        <a:spcPct val="50000"/>
      </a:spcBef>
      <a:spcAft>
        <a:spcPct val="0"/>
      </a:spcAft>
      <a:defRPr sz="1500" kern="1200">
        <a:solidFill>
          <a:schemeClr val="tx1"/>
        </a:solidFill>
        <a:latin typeface="Arial" charset="0"/>
        <a:ea typeface="+mn-ea"/>
        <a:cs typeface="+mn-cs"/>
      </a:defRPr>
    </a:lvl1pPr>
    <a:lvl2pPr marL="457200" algn="l" rtl="0" fontAlgn="base">
      <a:spcBef>
        <a:spcPct val="50000"/>
      </a:spcBef>
      <a:spcAft>
        <a:spcPct val="0"/>
      </a:spcAft>
      <a:defRPr sz="1500" kern="1200">
        <a:solidFill>
          <a:schemeClr val="tx1"/>
        </a:solidFill>
        <a:latin typeface="Arial" charset="0"/>
        <a:ea typeface="+mn-ea"/>
        <a:cs typeface="+mn-cs"/>
      </a:defRPr>
    </a:lvl2pPr>
    <a:lvl3pPr marL="914400" algn="l" rtl="0" fontAlgn="base">
      <a:spcBef>
        <a:spcPct val="50000"/>
      </a:spcBef>
      <a:spcAft>
        <a:spcPct val="0"/>
      </a:spcAft>
      <a:defRPr sz="1500" kern="1200">
        <a:solidFill>
          <a:schemeClr val="tx1"/>
        </a:solidFill>
        <a:latin typeface="Arial" charset="0"/>
        <a:ea typeface="+mn-ea"/>
        <a:cs typeface="+mn-cs"/>
      </a:defRPr>
    </a:lvl3pPr>
    <a:lvl4pPr marL="1371600" algn="l" rtl="0" fontAlgn="base">
      <a:spcBef>
        <a:spcPct val="50000"/>
      </a:spcBef>
      <a:spcAft>
        <a:spcPct val="0"/>
      </a:spcAft>
      <a:defRPr sz="1500" kern="1200">
        <a:solidFill>
          <a:schemeClr val="tx1"/>
        </a:solidFill>
        <a:latin typeface="Arial" charset="0"/>
        <a:ea typeface="+mn-ea"/>
        <a:cs typeface="+mn-cs"/>
      </a:defRPr>
    </a:lvl4pPr>
    <a:lvl5pPr marL="1828800" algn="l" rtl="0" fontAlgn="base">
      <a:spcBef>
        <a:spcPct val="50000"/>
      </a:spcBef>
      <a:spcAft>
        <a:spcPct val="0"/>
      </a:spcAft>
      <a:defRPr sz="1500" kern="1200">
        <a:solidFill>
          <a:schemeClr val="tx1"/>
        </a:solidFill>
        <a:latin typeface="Arial" charset="0"/>
        <a:ea typeface="+mn-ea"/>
        <a:cs typeface="+mn-cs"/>
      </a:defRPr>
    </a:lvl5pPr>
    <a:lvl6pPr marL="2286000" algn="l" defTabSz="914400" rtl="0" eaLnBrk="1" latinLnBrk="0" hangingPunct="1">
      <a:defRPr sz="1500" kern="1200">
        <a:solidFill>
          <a:schemeClr val="tx1"/>
        </a:solidFill>
        <a:latin typeface="Arial" charset="0"/>
        <a:ea typeface="+mn-ea"/>
        <a:cs typeface="+mn-cs"/>
      </a:defRPr>
    </a:lvl6pPr>
    <a:lvl7pPr marL="2743200" algn="l" defTabSz="914400" rtl="0" eaLnBrk="1" latinLnBrk="0" hangingPunct="1">
      <a:defRPr sz="1500" kern="1200">
        <a:solidFill>
          <a:schemeClr val="tx1"/>
        </a:solidFill>
        <a:latin typeface="Arial" charset="0"/>
        <a:ea typeface="+mn-ea"/>
        <a:cs typeface="+mn-cs"/>
      </a:defRPr>
    </a:lvl7pPr>
    <a:lvl8pPr marL="3200400" algn="l" defTabSz="914400" rtl="0" eaLnBrk="1" latinLnBrk="0" hangingPunct="1">
      <a:defRPr sz="1500" kern="1200">
        <a:solidFill>
          <a:schemeClr val="tx1"/>
        </a:solidFill>
        <a:latin typeface="Arial" charset="0"/>
        <a:ea typeface="+mn-ea"/>
        <a:cs typeface="+mn-cs"/>
      </a:defRPr>
    </a:lvl8pPr>
    <a:lvl9pPr marL="3657600" algn="l" defTabSz="914400" rtl="0" eaLnBrk="1" latinLnBrk="0" hangingPunct="1">
      <a:defRPr sz="15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0">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E2E2"/>
    <a:srgbClr val="000000"/>
    <a:srgbClr val="CC6600"/>
    <a:srgbClr val="FFFFFF"/>
    <a:srgbClr val="FF5D37"/>
    <a:srgbClr val="FF3300"/>
    <a:srgbClr val="4D4D4D"/>
    <a:srgbClr val="5F5F5F"/>
    <a:srgbClr val="777777"/>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52" autoAdjust="0"/>
    <p:restoredTop sz="68452" autoAdjust="0"/>
  </p:normalViewPr>
  <p:slideViewPr>
    <p:cSldViewPr>
      <p:cViewPr varScale="1">
        <p:scale>
          <a:sx n="61" d="100"/>
          <a:sy n="61" d="100"/>
        </p:scale>
        <p:origin x="1620" y="78"/>
      </p:cViewPr>
      <p:guideLst>
        <p:guide orient="horz" pos="2160"/>
        <p:guide pos="2880"/>
      </p:guideLst>
    </p:cSldViewPr>
  </p:slideViewPr>
  <p:notesTextViewPr>
    <p:cViewPr>
      <p:scale>
        <a:sx n="1" d="1"/>
        <a:sy n="1" d="1"/>
      </p:scale>
      <p:origin x="0" y="0"/>
    </p:cViewPr>
  </p:notesTextViewPr>
  <p:notesViewPr>
    <p:cSldViewPr>
      <p:cViewPr varScale="1">
        <p:scale>
          <a:sx n="53" d="100"/>
          <a:sy n="53" d="100"/>
        </p:scale>
        <p:origin x="-3108" y="-102"/>
      </p:cViewPr>
      <p:guideLst>
        <p:guide orient="horz" pos="3120"/>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D82FE0-0561-409D-81B6-49E1BC11AF48}" type="doc">
      <dgm:prSet loTypeId="urn:microsoft.com/office/officeart/2005/8/layout/vList5" loCatId="list" qsTypeId="urn:microsoft.com/office/officeart/2005/8/quickstyle/simple3" qsCatId="simple" csTypeId="urn:microsoft.com/office/officeart/2005/8/colors/accent0_2" csCatId="mainScheme" phldr="1"/>
      <dgm:spPr/>
      <dgm:t>
        <a:bodyPr/>
        <a:lstStyle/>
        <a:p>
          <a:endParaRPr lang="en-US"/>
        </a:p>
      </dgm:t>
    </dgm:pt>
    <dgm:pt modelId="{00809837-6FB9-451D-ABAC-A138106E7D71}">
      <dgm:prSet phldrT="[Text]"/>
      <dgm:spPr/>
      <dgm:t>
        <a:bodyPr/>
        <a:lstStyle/>
        <a:p>
          <a:r>
            <a:rPr lang="en-US" dirty="0"/>
            <a:t>Risk assessment </a:t>
          </a:r>
        </a:p>
      </dgm:t>
    </dgm:pt>
    <dgm:pt modelId="{969713A7-E466-45A5-AA2A-593E58CE9CCB}" type="parTrans" cxnId="{B535E3BC-DDA5-4FFD-8EDB-E1103D842DAA}">
      <dgm:prSet/>
      <dgm:spPr/>
      <dgm:t>
        <a:bodyPr/>
        <a:lstStyle/>
        <a:p>
          <a:endParaRPr lang="en-US"/>
        </a:p>
      </dgm:t>
    </dgm:pt>
    <dgm:pt modelId="{514AA2FD-23A3-457C-972A-DAE1800742DB}" type="sibTrans" cxnId="{B535E3BC-DDA5-4FFD-8EDB-E1103D842DAA}">
      <dgm:prSet/>
      <dgm:spPr/>
      <dgm:t>
        <a:bodyPr/>
        <a:lstStyle/>
        <a:p>
          <a:endParaRPr lang="en-US"/>
        </a:p>
      </dgm:t>
    </dgm:pt>
    <dgm:pt modelId="{58B14F1C-9532-4CB2-92B3-CA1F11520DF3}">
      <dgm:prSet phldrT="[Text]"/>
      <dgm:spPr/>
      <dgm:t>
        <a:bodyPr/>
        <a:lstStyle/>
        <a:p>
          <a:r>
            <a:rPr lang="en-US" dirty="0"/>
            <a:t>Risk reduction </a:t>
          </a:r>
        </a:p>
      </dgm:t>
    </dgm:pt>
    <dgm:pt modelId="{0F4E2B8A-B97E-4371-B52B-7CD412277AAB}" type="parTrans" cxnId="{75E2D375-1029-4E96-B8F8-85CC33A61DE3}">
      <dgm:prSet/>
      <dgm:spPr/>
      <dgm:t>
        <a:bodyPr/>
        <a:lstStyle/>
        <a:p>
          <a:endParaRPr lang="en-US"/>
        </a:p>
      </dgm:t>
    </dgm:pt>
    <dgm:pt modelId="{3C154315-5648-4D38-8FAE-758BA81E9149}" type="sibTrans" cxnId="{75E2D375-1029-4E96-B8F8-85CC33A61DE3}">
      <dgm:prSet/>
      <dgm:spPr/>
      <dgm:t>
        <a:bodyPr/>
        <a:lstStyle/>
        <a:p>
          <a:endParaRPr lang="en-US"/>
        </a:p>
      </dgm:t>
    </dgm:pt>
    <dgm:pt modelId="{863C57C6-3FB9-4B0F-9FAE-03984792D2DB}">
      <dgm:prSet phldrT="[Text]"/>
      <dgm:spPr/>
      <dgm:t>
        <a:bodyPr/>
        <a:lstStyle/>
        <a:p>
          <a:r>
            <a:rPr lang="en-US" dirty="0"/>
            <a:t>Financial risk transfer</a:t>
          </a:r>
        </a:p>
      </dgm:t>
    </dgm:pt>
    <dgm:pt modelId="{2706BEC8-1B9A-49DD-8E10-C5871E536D43}" type="parTrans" cxnId="{80E67780-663F-4B7C-A9C1-99B0C1300495}">
      <dgm:prSet/>
      <dgm:spPr/>
      <dgm:t>
        <a:bodyPr/>
        <a:lstStyle/>
        <a:p>
          <a:endParaRPr lang="en-US"/>
        </a:p>
      </dgm:t>
    </dgm:pt>
    <dgm:pt modelId="{B688DD57-3489-45F1-99CA-7B66D067C48C}" type="sibTrans" cxnId="{80E67780-663F-4B7C-A9C1-99B0C1300495}">
      <dgm:prSet/>
      <dgm:spPr/>
      <dgm:t>
        <a:bodyPr/>
        <a:lstStyle/>
        <a:p>
          <a:endParaRPr lang="en-US"/>
        </a:p>
      </dgm:t>
    </dgm:pt>
    <dgm:pt modelId="{FC58EAA3-461F-4D33-A8A9-5634C4EA141B}">
      <dgm:prSet phldrT="[Text]"/>
      <dgm:spPr/>
      <dgm:t>
        <a:bodyPr/>
        <a:lstStyle/>
        <a:p>
          <a:r>
            <a:rPr lang="en-US" dirty="0"/>
            <a:t>Risk retention </a:t>
          </a:r>
        </a:p>
      </dgm:t>
    </dgm:pt>
    <dgm:pt modelId="{31B5014D-BC38-401A-8D33-01E49F055316}" type="parTrans" cxnId="{5EF6290D-4C31-4E89-8D4A-40237CB343DF}">
      <dgm:prSet/>
      <dgm:spPr/>
      <dgm:t>
        <a:bodyPr/>
        <a:lstStyle/>
        <a:p>
          <a:endParaRPr lang="en-US"/>
        </a:p>
      </dgm:t>
    </dgm:pt>
    <dgm:pt modelId="{05385008-B8F0-433A-8EAE-D61E5AD493FB}" type="sibTrans" cxnId="{5EF6290D-4C31-4E89-8D4A-40237CB343DF}">
      <dgm:prSet/>
      <dgm:spPr/>
      <dgm:t>
        <a:bodyPr/>
        <a:lstStyle/>
        <a:p>
          <a:endParaRPr lang="en-US"/>
        </a:p>
      </dgm:t>
    </dgm:pt>
    <dgm:pt modelId="{F777018F-8764-4875-8CFC-8541CC1A3830}">
      <dgm:prSet phldrT="[Text]"/>
      <dgm:spPr/>
      <dgm:t>
        <a:bodyPr/>
        <a:lstStyle/>
        <a:p>
          <a:r>
            <a:rPr lang="en-US" dirty="0"/>
            <a:t>Transformational approaches</a:t>
          </a:r>
        </a:p>
      </dgm:t>
    </dgm:pt>
    <dgm:pt modelId="{C8D94948-D467-44FC-B90E-6247298A4781}" type="parTrans" cxnId="{1C95BF35-CC32-407B-B8CE-C4ECBFBBD64C}">
      <dgm:prSet/>
      <dgm:spPr/>
      <dgm:t>
        <a:bodyPr/>
        <a:lstStyle/>
        <a:p>
          <a:endParaRPr lang="en-US"/>
        </a:p>
      </dgm:t>
    </dgm:pt>
    <dgm:pt modelId="{584AE361-629E-41C9-A92F-3B071ACA0AFA}" type="sibTrans" cxnId="{1C95BF35-CC32-407B-B8CE-C4ECBFBBD64C}">
      <dgm:prSet/>
      <dgm:spPr/>
      <dgm:t>
        <a:bodyPr/>
        <a:lstStyle/>
        <a:p>
          <a:endParaRPr lang="en-US"/>
        </a:p>
      </dgm:t>
    </dgm:pt>
    <dgm:pt modelId="{88B53FD7-4675-4AD0-9916-A5E45DD09D7B}">
      <dgm:prSet phldrT="[Text]"/>
      <dgm:spPr/>
      <dgm:t>
        <a:bodyPr/>
        <a:lstStyle/>
        <a:p>
          <a:r>
            <a:rPr lang="en-US" dirty="0"/>
            <a:t>Enabling environment </a:t>
          </a:r>
        </a:p>
      </dgm:t>
    </dgm:pt>
    <dgm:pt modelId="{C7763C5B-CB41-470E-B978-BBDB022A60E7}" type="parTrans" cxnId="{F24B07B3-076B-48B9-B351-8A314F272024}">
      <dgm:prSet/>
      <dgm:spPr/>
      <dgm:t>
        <a:bodyPr/>
        <a:lstStyle/>
        <a:p>
          <a:endParaRPr lang="en-US"/>
        </a:p>
      </dgm:t>
    </dgm:pt>
    <dgm:pt modelId="{526EECF1-8191-4BA2-88EF-B888C0194291}" type="sibTrans" cxnId="{F24B07B3-076B-48B9-B351-8A314F272024}">
      <dgm:prSet/>
      <dgm:spPr/>
      <dgm:t>
        <a:bodyPr/>
        <a:lstStyle/>
        <a:p>
          <a:endParaRPr lang="en-US"/>
        </a:p>
      </dgm:t>
    </dgm:pt>
    <dgm:pt modelId="{35438083-CDC3-4DB7-B3F2-1D954B8E5C58}" type="pres">
      <dgm:prSet presAssocID="{D2D82FE0-0561-409D-81B6-49E1BC11AF48}" presName="Name0" presStyleCnt="0">
        <dgm:presLayoutVars>
          <dgm:dir/>
          <dgm:animLvl val="lvl"/>
          <dgm:resizeHandles val="exact"/>
        </dgm:presLayoutVars>
      </dgm:prSet>
      <dgm:spPr/>
    </dgm:pt>
    <dgm:pt modelId="{6374BFFE-650C-4F7D-AE6E-FC9CAD383C12}" type="pres">
      <dgm:prSet presAssocID="{00809837-6FB9-451D-ABAC-A138106E7D71}" presName="linNode" presStyleCnt="0"/>
      <dgm:spPr/>
    </dgm:pt>
    <dgm:pt modelId="{BC4A5D45-956C-4909-9FC7-700AD775EA32}" type="pres">
      <dgm:prSet presAssocID="{00809837-6FB9-451D-ABAC-A138106E7D71}" presName="parentText" presStyleLbl="node1" presStyleIdx="0" presStyleCnt="6" custScaleX="226073">
        <dgm:presLayoutVars>
          <dgm:chMax val="1"/>
          <dgm:bulletEnabled val="1"/>
        </dgm:presLayoutVars>
      </dgm:prSet>
      <dgm:spPr/>
    </dgm:pt>
    <dgm:pt modelId="{C963FDA5-A47B-4BCF-BA57-1161E861BEC8}" type="pres">
      <dgm:prSet presAssocID="{514AA2FD-23A3-457C-972A-DAE1800742DB}" presName="sp" presStyleCnt="0"/>
      <dgm:spPr/>
    </dgm:pt>
    <dgm:pt modelId="{198DB125-264B-4778-A564-0B0CB05C1E8B}" type="pres">
      <dgm:prSet presAssocID="{58B14F1C-9532-4CB2-92B3-CA1F11520DF3}" presName="linNode" presStyleCnt="0"/>
      <dgm:spPr/>
    </dgm:pt>
    <dgm:pt modelId="{D9E18E21-1546-448F-904B-6E1EA5551A25}" type="pres">
      <dgm:prSet presAssocID="{58B14F1C-9532-4CB2-92B3-CA1F11520DF3}" presName="parentText" presStyleLbl="node1" presStyleIdx="1" presStyleCnt="6" custScaleX="226073">
        <dgm:presLayoutVars>
          <dgm:chMax val="1"/>
          <dgm:bulletEnabled val="1"/>
        </dgm:presLayoutVars>
      </dgm:prSet>
      <dgm:spPr/>
    </dgm:pt>
    <dgm:pt modelId="{4EF24EF9-CFA7-45D8-97C5-EDE6A47BBCC9}" type="pres">
      <dgm:prSet presAssocID="{3C154315-5648-4D38-8FAE-758BA81E9149}" presName="sp" presStyleCnt="0"/>
      <dgm:spPr/>
    </dgm:pt>
    <dgm:pt modelId="{5F89A30E-D41F-4B01-9EE3-F80C2763E783}" type="pres">
      <dgm:prSet presAssocID="{863C57C6-3FB9-4B0F-9FAE-03984792D2DB}" presName="linNode" presStyleCnt="0"/>
      <dgm:spPr/>
    </dgm:pt>
    <dgm:pt modelId="{FF81EBC0-A115-475A-8F3B-3924D1533487}" type="pres">
      <dgm:prSet presAssocID="{863C57C6-3FB9-4B0F-9FAE-03984792D2DB}" presName="parentText" presStyleLbl="node1" presStyleIdx="2" presStyleCnt="6" custScaleX="226073">
        <dgm:presLayoutVars>
          <dgm:chMax val="1"/>
          <dgm:bulletEnabled val="1"/>
        </dgm:presLayoutVars>
      </dgm:prSet>
      <dgm:spPr/>
    </dgm:pt>
    <dgm:pt modelId="{3C87CCC8-30A8-4DD3-858E-E5469745253E}" type="pres">
      <dgm:prSet presAssocID="{B688DD57-3489-45F1-99CA-7B66D067C48C}" presName="sp" presStyleCnt="0"/>
      <dgm:spPr/>
    </dgm:pt>
    <dgm:pt modelId="{A0CFB022-660F-468A-B691-DFBBA7ACC7FD}" type="pres">
      <dgm:prSet presAssocID="{FC58EAA3-461F-4D33-A8A9-5634C4EA141B}" presName="linNode" presStyleCnt="0"/>
      <dgm:spPr/>
    </dgm:pt>
    <dgm:pt modelId="{53712E0C-D4FC-4FC2-AACE-33E28984C015}" type="pres">
      <dgm:prSet presAssocID="{FC58EAA3-461F-4D33-A8A9-5634C4EA141B}" presName="parentText" presStyleLbl="node1" presStyleIdx="3" presStyleCnt="6" custScaleX="226073">
        <dgm:presLayoutVars>
          <dgm:chMax val="1"/>
          <dgm:bulletEnabled val="1"/>
        </dgm:presLayoutVars>
      </dgm:prSet>
      <dgm:spPr/>
    </dgm:pt>
    <dgm:pt modelId="{C3E68383-95E6-44DB-A5C6-ECFD500D07A8}" type="pres">
      <dgm:prSet presAssocID="{05385008-B8F0-433A-8EAE-D61E5AD493FB}" presName="sp" presStyleCnt="0"/>
      <dgm:spPr/>
    </dgm:pt>
    <dgm:pt modelId="{B7F2E606-F19A-4156-A43C-EE502FD37DC6}" type="pres">
      <dgm:prSet presAssocID="{F777018F-8764-4875-8CFC-8541CC1A3830}" presName="linNode" presStyleCnt="0"/>
      <dgm:spPr/>
    </dgm:pt>
    <dgm:pt modelId="{8AD1FEFD-5437-4B01-9D08-75DE9A50063F}" type="pres">
      <dgm:prSet presAssocID="{F777018F-8764-4875-8CFC-8541CC1A3830}" presName="parentText" presStyleLbl="node1" presStyleIdx="4" presStyleCnt="6" custScaleX="226073">
        <dgm:presLayoutVars>
          <dgm:chMax val="1"/>
          <dgm:bulletEnabled val="1"/>
        </dgm:presLayoutVars>
      </dgm:prSet>
      <dgm:spPr/>
    </dgm:pt>
    <dgm:pt modelId="{6E6DCB6D-BB0D-4620-8E49-D86DF371E041}" type="pres">
      <dgm:prSet presAssocID="{584AE361-629E-41C9-A92F-3B071ACA0AFA}" presName="sp" presStyleCnt="0"/>
      <dgm:spPr/>
    </dgm:pt>
    <dgm:pt modelId="{C83BC538-04E1-4191-A021-D281AD739BB7}" type="pres">
      <dgm:prSet presAssocID="{88B53FD7-4675-4AD0-9916-A5E45DD09D7B}" presName="linNode" presStyleCnt="0"/>
      <dgm:spPr/>
    </dgm:pt>
    <dgm:pt modelId="{2E763869-2697-4A57-8C41-D8A0C6DFD45A}" type="pres">
      <dgm:prSet presAssocID="{88B53FD7-4675-4AD0-9916-A5E45DD09D7B}" presName="parentText" presStyleLbl="node1" presStyleIdx="5" presStyleCnt="6" custScaleX="226073">
        <dgm:presLayoutVars>
          <dgm:chMax val="1"/>
          <dgm:bulletEnabled val="1"/>
        </dgm:presLayoutVars>
      </dgm:prSet>
      <dgm:spPr/>
    </dgm:pt>
  </dgm:ptLst>
  <dgm:cxnLst>
    <dgm:cxn modelId="{5EF6290D-4C31-4E89-8D4A-40237CB343DF}" srcId="{D2D82FE0-0561-409D-81B6-49E1BC11AF48}" destId="{FC58EAA3-461F-4D33-A8A9-5634C4EA141B}" srcOrd="3" destOrd="0" parTransId="{31B5014D-BC38-401A-8D33-01E49F055316}" sibTransId="{05385008-B8F0-433A-8EAE-D61E5AD493FB}"/>
    <dgm:cxn modelId="{FFF72A11-9586-4579-9FD3-03639CA4EC5F}" type="presOf" srcId="{863C57C6-3FB9-4B0F-9FAE-03984792D2DB}" destId="{FF81EBC0-A115-475A-8F3B-3924D1533487}" srcOrd="0" destOrd="0" presId="urn:microsoft.com/office/officeart/2005/8/layout/vList5"/>
    <dgm:cxn modelId="{6C8C6B25-3806-4771-8890-F3E1B381FFF0}" type="presOf" srcId="{00809837-6FB9-451D-ABAC-A138106E7D71}" destId="{BC4A5D45-956C-4909-9FC7-700AD775EA32}" srcOrd="0" destOrd="0" presId="urn:microsoft.com/office/officeart/2005/8/layout/vList5"/>
    <dgm:cxn modelId="{1C95BF35-CC32-407B-B8CE-C4ECBFBBD64C}" srcId="{D2D82FE0-0561-409D-81B6-49E1BC11AF48}" destId="{F777018F-8764-4875-8CFC-8541CC1A3830}" srcOrd="4" destOrd="0" parTransId="{C8D94948-D467-44FC-B90E-6247298A4781}" sibTransId="{584AE361-629E-41C9-A92F-3B071ACA0AFA}"/>
    <dgm:cxn modelId="{32C9F13A-2F1D-4858-9F1B-9ADE7CD1F574}" type="presOf" srcId="{F777018F-8764-4875-8CFC-8541CC1A3830}" destId="{8AD1FEFD-5437-4B01-9D08-75DE9A50063F}" srcOrd="0" destOrd="0" presId="urn:microsoft.com/office/officeart/2005/8/layout/vList5"/>
    <dgm:cxn modelId="{75E2D375-1029-4E96-B8F8-85CC33A61DE3}" srcId="{D2D82FE0-0561-409D-81B6-49E1BC11AF48}" destId="{58B14F1C-9532-4CB2-92B3-CA1F11520DF3}" srcOrd="1" destOrd="0" parTransId="{0F4E2B8A-B97E-4371-B52B-7CD412277AAB}" sibTransId="{3C154315-5648-4D38-8FAE-758BA81E9149}"/>
    <dgm:cxn modelId="{D988A478-7B22-44CC-A859-6AE41B2BF397}" type="presOf" srcId="{FC58EAA3-461F-4D33-A8A9-5634C4EA141B}" destId="{53712E0C-D4FC-4FC2-AACE-33E28984C015}" srcOrd="0" destOrd="0" presId="urn:microsoft.com/office/officeart/2005/8/layout/vList5"/>
    <dgm:cxn modelId="{80E67780-663F-4B7C-A9C1-99B0C1300495}" srcId="{D2D82FE0-0561-409D-81B6-49E1BC11AF48}" destId="{863C57C6-3FB9-4B0F-9FAE-03984792D2DB}" srcOrd="2" destOrd="0" parTransId="{2706BEC8-1B9A-49DD-8E10-C5871E536D43}" sibTransId="{B688DD57-3489-45F1-99CA-7B66D067C48C}"/>
    <dgm:cxn modelId="{3A5A9B84-7BBC-4245-9F5F-F3487EF0668D}" type="presOf" srcId="{88B53FD7-4675-4AD0-9916-A5E45DD09D7B}" destId="{2E763869-2697-4A57-8C41-D8A0C6DFD45A}" srcOrd="0" destOrd="0" presId="urn:microsoft.com/office/officeart/2005/8/layout/vList5"/>
    <dgm:cxn modelId="{F24B07B3-076B-48B9-B351-8A314F272024}" srcId="{D2D82FE0-0561-409D-81B6-49E1BC11AF48}" destId="{88B53FD7-4675-4AD0-9916-A5E45DD09D7B}" srcOrd="5" destOrd="0" parTransId="{C7763C5B-CB41-470E-B978-BBDB022A60E7}" sibTransId="{526EECF1-8191-4BA2-88EF-B888C0194291}"/>
    <dgm:cxn modelId="{B535E3BC-DDA5-4FFD-8EDB-E1103D842DAA}" srcId="{D2D82FE0-0561-409D-81B6-49E1BC11AF48}" destId="{00809837-6FB9-451D-ABAC-A138106E7D71}" srcOrd="0" destOrd="0" parTransId="{969713A7-E466-45A5-AA2A-593E58CE9CCB}" sibTransId="{514AA2FD-23A3-457C-972A-DAE1800742DB}"/>
    <dgm:cxn modelId="{039652EB-64C1-4278-933B-F2314D36193A}" type="presOf" srcId="{D2D82FE0-0561-409D-81B6-49E1BC11AF48}" destId="{35438083-CDC3-4DB7-B3F2-1D954B8E5C58}" srcOrd="0" destOrd="0" presId="urn:microsoft.com/office/officeart/2005/8/layout/vList5"/>
    <dgm:cxn modelId="{7DC398F9-1CBC-4F8B-A5CA-A199F8AFE4FA}" type="presOf" srcId="{58B14F1C-9532-4CB2-92B3-CA1F11520DF3}" destId="{D9E18E21-1546-448F-904B-6E1EA5551A25}" srcOrd="0" destOrd="0" presId="urn:microsoft.com/office/officeart/2005/8/layout/vList5"/>
    <dgm:cxn modelId="{7A109EB3-E64C-4EBC-A1AE-DC94A9072763}" type="presParOf" srcId="{35438083-CDC3-4DB7-B3F2-1D954B8E5C58}" destId="{6374BFFE-650C-4F7D-AE6E-FC9CAD383C12}" srcOrd="0" destOrd="0" presId="urn:microsoft.com/office/officeart/2005/8/layout/vList5"/>
    <dgm:cxn modelId="{20A9662C-9F51-4710-940E-2A556CCA35F2}" type="presParOf" srcId="{6374BFFE-650C-4F7D-AE6E-FC9CAD383C12}" destId="{BC4A5D45-956C-4909-9FC7-700AD775EA32}" srcOrd="0" destOrd="0" presId="urn:microsoft.com/office/officeart/2005/8/layout/vList5"/>
    <dgm:cxn modelId="{269072B5-FB68-4714-A70E-A28431B015AF}" type="presParOf" srcId="{35438083-CDC3-4DB7-B3F2-1D954B8E5C58}" destId="{C963FDA5-A47B-4BCF-BA57-1161E861BEC8}" srcOrd="1" destOrd="0" presId="urn:microsoft.com/office/officeart/2005/8/layout/vList5"/>
    <dgm:cxn modelId="{E6F62073-F397-4037-A488-33D19498F101}" type="presParOf" srcId="{35438083-CDC3-4DB7-B3F2-1D954B8E5C58}" destId="{198DB125-264B-4778-A564-0B0CB05C1E8B}" srcOrd="2" destOrd="0" presId="urn:microsoft.com/office/officeart/2005/8/layout/vList5"/>
    <dgm:cxn modelId="{CFB90814-7275-4418-B58B-3B41885EBB9B}" type="presParOf" srcId="{198DB125-264B-4778-A564-0B0CB05C1E8B}" destId="{D9E18E21-1546-448F-904B-6E1EA5551A25}" srcOrd="0" destOrd="0" presId="urn:microsoft.com/office/officeart/2005/8/layout/vList5"/>
    <dgm:cxn modelId="{A2924C23-6E57-4D24-AB07-1C5795900B24}" type="presParOf" srcId="{35438083-CDC3-4DB7-B3F2-1D954B8E5C58}" destId="{4EF24EF9-CFA7-45D8-97C5-EDE6A47BBCC9}" srcOrd="3" destOrd="0" presId="urn:microsoft.com/office/officeart/2005/8/layout/vList5"/>
    <dgm:cxn modelId="{7F96BF16-455C-400E-B380-0EF9FDD015AD}" type="presParOf" srcId="{35438083-CDC3-4DB7-B3F2-1D954B8E5C58}" destId="{5F89A30E-D41F-4B01-9EE3-F80C2763E783}" srcOrd="4" destOrd="0" presId="urn:microsoft.com/office/officeart/2005/8/layout/vList5"/>
    <dgm:cxn modelId="{EB251BDE-8AA8-4385-83D0-3CF59945A5B9}" type="presParOf" srcId="{5F89A30E-D41F-4B01-9EE3-F80C2763E783}" destId="{FF81EBC0-A115-475A-8F3B-3924D1533487}" srcOrd="0" destOrd="0" presId="urn:microsoft.com/office/officeart/2005/8/layout/vList5"/>
    <dgm:cxn modelId="{86715390-1CD0-49F4-83BC-CE3FBAD4849A}" type="presParOf" srcId="{35438083-CDC3-4DB7-B3F2-1D954B8E5C58}" destId="{3C87CCC8-30A8-4DD3-858E-E5469745253E}" srcOrd="5" destOrd="0" presId="urn:microsoft.com/office/officeart/2005/8/layout/vList5"/>
    <dgm:cxn modelId="{C2D8F024-5239-4233-ABCD-CE1C50EBF055}" type="presParOf" srcId="{35438083-CDC3-4DB7-B3F2-1D954B8E5C58}" destId="{A0CFB022-660F-468A-B691-DFBBA7ACC7FD}" srcOrd="6" destOrd="0" presId="urn:microsoft.com/office/officeart/2005/8/layout/vList5"/>
    <dgm:cxn modelId="{16BC3989-4E8E-4C70-A312-0313F8465205}" type="presParOf" srcId="{A0CFB022-660F-468A-B691-DFBBA7ACC7FD}" destId="{53712E0C-D4FC-4FC2-AACE-33E28984C015}" srcOrd="0" destOrd="0" presId="urn:microsoft.com/office/officeart/2005/8/layout/vList5"/>
    <dgm:cxn modelId="{31E9B3C0-AC8D-4B51-9D44-05B99F99D988}" type="presParOf" srcId="{35438083-CDC3-4DB7-B3F2-1D954B8E5C58}" destId="{C3E68383-95E6-44DB-A5C6-ECFD500D07A8}" srcOrd="7" destOrd="0" presId="urn:microsoft.com/office/officeart/2005/8/layout/vList5"/>
    <dgm:cxn modelId="{A9E63738-F769-4E29-8902-F92122886977}" type="presParOf" srcId="{35438083-CDC3-4DB7-B3F2-1D954B8E5C58}" destId="{B7F2E606-F19A-4156-A43C-EE502FD37DC6}" srcOrd="8" destOrd="0" presId="urn:microsoft.com/office/officeart/2005/8/layout/vList5"/>
    <dgm:cxn modelId="{21B29083-117F-42BE-8F30-B84094F866B6}" type="presParOf" srcId="{B7F2E606-F19A-4156-A43C-EE502FD37DC6}" destId="{8AD1FEFD-5437-4B01-9D08-75DE9A50063F}" srcOrd="0" destOrd="0" presId="urn:microsoft.com/office/officeart/2005/8/layout/vList5"/>
    <dgm:cxn modelId="{F939C83B-0613-4752-895B-763511FE4234}" type="presParOf" srcId="{35438083-CDC3-4DB7-B3F2-1D954B8E5C58}" destId="{6E6DCB6D-BB0D-4620-8E49-D86DF371E041}" srcOrd="9" destOrd="0" presId="urn:microsoft.com/office/officeart/2005/8/layout/vList5"/>
    <dgm:cxn modelId="{0E811374-C1F6-4C6F-BC3C-05E52B7BDA53}" type="presParOf" srcId="{35438083-CDC3-4DB7-B3F2-1D954B8E5C58}" destId="{C83BC538-04E1-4191-A021-D281AD739BB7}" srcOrd="10" destOrd="0" presId="urn:microsoft.com/office/officeart/2005/8/layout/vList5"/>
    <dgm:cxn modelId="{439A9A68-4D2B-4AE4-A9AD-7FC9758BFC22}" type="presParOf" srcId="{C83BC538-04E1-4191-A021-D281AD739BB7}" destId="{2E763869-2697-4A57-8C41-D8A0C6DFD45A}"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A72161-0908-4BE7-B4A3-29D6F9F140D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44DC0BF6-03CE-4F62-9E85-CB4533DE3E86}">
      <dgm:prSet phldrT="[Text]" custT="1"/>
      <dgm:spPr/>
      <dgm:t>
        <a:bodyPr/>
        <a:lstStyle/>
        <a:p>
          <a:r>
            <a:rPr lang="en-US" sz="1600" dirty="0"/>
            <a:t>Finance</a:t>
          </a:r>
        </a:p>
      </dgm:t>
    </dgm:pt>
    <dgm:pt modelId="{F131D74B-BB92-4B38-B28E-7161B5480592}" type="parTrans" cxnId="{E987C9F9-5B9C-4BA4-AFBC-CD0699C21506}">
      <dgm:prSet/>
      <dgm:spPr/>
      <dgm:t>
        <a:bodyPr/>
        <a:lstStyle/>
        <a:p>
          <a:endParaRPr lang="en-US"/>
        </a:p>
      </dgm:t>
    </dgm:pt>
    <dgm:pt modelId="{8B04117D-71C2-48D6-BF08-DFF4B56B07AA}" type="sibTrans" cxnId="{E987C9F9-5B9C-4BA4-AFBC-CD0699C21506}">
      <dgm:prSet/>
      <dgm:spPr/>
      <dgm:t>
        <a:bodyPr/>
        <a:lstStyle/>
        <a:p>
          <a:endParaRPr lang="en-US"/>
        </a:p>
      </dgm:t>
    </dgm:pt>
    <dgm:pt modelId="{522AC6B6-BB68-4234-A287-DBE75687C801}">
      <dgm:prSet phldrT="[Text]" custT="1"/>
      <dgm:spPr/>
      <dgm:t>
        <a:bodyPr/>
        <a:lstStyle/>
        <a:p>
          <a:r>
            <a:rPr lang="en-US" sz="1600" dirty="0"/>
            <a:t>Technology</a:t>
          </a:r>
        </a:p>
      </dgm:t>
    </dgm:pt>
    <dgm:pt modelId="{2C0A952A-68FD-47AC-ACE1-34A6805E965E}" type="parTrans" cxnId="{8963C916-C26B-43E5-92EE-FC08946C3DC7}">
      <dgm:prSet/>
      <dgm:spPr/>
      <dgm:t>
        <a:bodyPr/>
        <a:lstStyle/>
        <a:p>
          <a:endParaRPr lang="en-US"/>
        </a:p>
      </dgm:t>
    </dgm:pt>
    <dgm:pt modelId="{5A1D680F-799F-42EC-B1FF-247FBCBB8F87}" type="sibTrans" cxnId="{8963C916-C26B-43E5-92EE-FC08946C3DC7}">
      <dgm:prSet/>
      <dgm:spPr/>
      <dgm:t>
        <a:bodyPr/>
        <a:lstStyle/>
        <a:p>
          <a:endParaRPr lang="en-US"/>
        </a:p>
      </dgm:t>
    </dgm:pt>
    <dgm:pt modelId="{D6126413-33D8-43F5-98CE-9C222C64AC81}">
      <dgm:prSet phldrT="[Text]" custT="1"/>
      <dgm:spPr/>
      <dgm:t>
        <a:bodyPr/>
        <a:lstStyle/>
        <a:p>
          <a:r>
            <a:rPr lang="en-US" sz="1600" dirty="0"/>
            <a:t>Capacity-building</a:t>
          </a:r>
        </a:p>
      </dgm:t>
    </dgm:pt>
    <dgm:pt modelId="{7C193DBA-8CA2-43CF-AAE7-7607AAEA403D}" type="parTrans" cxnId="{E1A45777-C069-4412-A0C2-93F4967B553A}">
      <dgm:prSet/>
      <dgm:spPr/>
      <dgm:t>
        <a:bodyPr/>
        <a:lstStyle/>
        <a:p>
          <a:endParaRPr lang="en-US"/>
        </a:p>
      </dgm:t>
    </dgm:pt>
    <dgm:pt modelId="{A27775D4-9703-4D1C-9E9E-C0A887C09E9C}" type="sibTrans" cxnId="{E1A45777-C069-4412-A0C2-93F4967B553A}">
      <dgm:prSet/>
      <dgm:spPr/>
      <dgm:t>
        <a:bodyPr/>
        <a:lstStyle/>
        <a:p>
          <a:endParaRPr lang="en-US"/>
        </a:p>
      </dgm:t>
    </dgm:pt>
    <dgm:pt modelId="{C947406E-2E44-4549-BA74-ED1839D2E50C}" type="pres">
      <dgm:prSet presAssocID="{0FA72161-0908-4BE7-B4A3-29D6F9F140D9}" presName="vert0" presStyleCnt="0">
        <dgm:presLayoutVars>
          <dgm:dir/>
          <dgm:animOne val="branch"/>
          <dgm:animLvl val="lvl"/>
        </dgm:presLayoutVars>
      </dgm:prSet>
      <dgm:spPr/>
    </dgm:pt>
    <dgm:pt modelId="{013DBB39-1BD2-45BE-B07B-6E13E6EECD63}" type="pres">
      <dgm:prSet presAssocID="{44DC0BF6-03CE-4F62-9E85-CB4533DE3E86}" presName="thickLine" presStyleLbl="alignNode1" presStyleIdx="0" presStyleCnt="3"/>
      <dgm:spPr/>
    </dgm:pt>
    <dgm:pt modelId="{CC3068DF-BAA6-44A3-8766-2979028F9C36}" type="pres">
      <dgm:prSet presAssocID="{44DC0BF6-03CE-4F62-9E85-CB4533DE3E86}" presName="horz1" presStyleCnt="0"/>
      <dgm:spPr/>
    </dgm:pt>
    <dgm:pt modelId="{E0B81296-EC14-4FC4-8CAC-242B6B3F14BE}" type="pres">
      <dgm:prSet presAssocID="{44DC0BF6-03CE-4F62-9E85-CB4533DE3E86}" presName="tx1" presStyleLbl="revTx" presStyleIdx="0" presStyleCnt="3"/>
      <dgm:spPr/>
    </dgm:pt>
    <dgm:pt modelId="{AA022AFA-1D40-47BB-90B5-59E35A62B47B}" type="pres">
      <dgm:prSet presAssocID="{44DC0BF6-03CE-4F62-9E85-CB4533DE3E86}" presName="vert1" presStyleCnt="0"/>
      <dgm:spPr/>
    </dgm:pt>
    <dgm:pt modelId="{BA74B493-0CFB-4761-920A-AF04340AFCF8}" type="pres">
      <dgm:prSet presAssocID="{522AC6B6-BB68-4234-A287-DBE75687C801}" presName="thickLine" presStyleLbl="alignNode1" presStyleIdx="1" presStyleCnt="3"/>
      <dgm:spPr/>
    </dgm:pt>
    <dgm:pt modelId="{06195F74-C4CD-487E-9ED3-062017EBE975}" type="pres">
      <dgm:prSet presAssocID="{522AC6B6-BB68-4234-A287-DBE75687C801}" presName="horz1" presStyleCnt="0"/>
      <dgm:spPr/>
    </dgm:pt>
    <dgm:pt modelId="{78779F0A-3D5B-4A7F-BE1A-8B1FD6B81442}" type="pres">
      <dgm:prSet presAssocID="{522AC6B6-BB68-4234-A287-DBE75687C801}" presName="tx1" presStyleLbl="revTx" presStyleIdx="1" presStyleCnt="3"/>
      <dgm:spPr/>
    </dgm:pt>
    <dgm:pt modelId="{E3B4D05F-ED0A-4B9F-A4A3-2B5FE4CC5BD6}" type="pres">
      <dgm:prSet presAssocID="{522AC6B6-BB68-4234-A287-DBE75687C801}" presName="vert1" presStyleCnt="0"/>
      <dgm:spPr/>
    </dgm:pt>
    <dgm:pt modelId="{16A78FE6-4CB8-4CFB-AAD7-1124CA556074}" type="pres">
      <dgm:prSet presAssocID="{D6126413-33D8-43F5-98CE-9C222C64AC81}" presName="thickLine" presStyleLbl="alignNode1" presStyleIdx="2" presStyleCnt="3"/>
      <dgm:spPr/>
    </dgm:pt>
    <dgm:pt modelId="{EFCB1683-EDF0-406A-9B12-237375C554AC}" type="pres">
      <dgm:prSet presAssocID="{D6126413-33D8-43F5-98CE-9C222C64AC81}" presName="horz1" presStyleCnt="0"/>
      <dgm:spPr/>
    </dgm:pt>
    <dgm:pt modelId="{C145EA49-4C86-43FF-8538-429CA4CEB809}" type="pres">
      <dgm:prSet presAssocID="{D6126413-33D8-43F5-98CE-9C222C64AC81}" presName="tx1" presStyleLbl="revTx" presStyleIdx="2" presStyleCnt="3"/>
      <dgm:spPr/>
    </dgm:pt>
    <dgm:pt modelId="{B54142FD-00F9-4701-90D2-545A8AF7D0CC}" type="pres">
      <dgm:prSet presAssocID="{D6126413-33D8-43F5-98CE-9C222C64AC81}" presName="vert1" presStyleCnt="0"/>
      <dgm:spPr/>
    </dgm:pt>
  </dgm:ptLst>
  <dgm:cxnLst>
    <dgm:cxn modelId="{8963C916-C26B-43E5-92EE-FC08946C3DC7}" srcId="{0FA72161-0908-4BE7-B4A3-29D6F9F140D9}" destId="{522AC6B6-BB68-4234-A287-DBE75687C801}" srcOrd="1" destOrd="0" parTransId="{2C0A952A-68FD-47AC-ACE1-34A6805E965E}" sibTransId="{5A1D680F-799F-42EC-B1FF-247FBCBB8F87}"/>
    <dgm:cxn modelId="{9DA6BC19-1569-4635-8467-484CDB90ED6B}" type="presOf" srcId="{D6126413-33D8-43F5-98CE-9C222C64AC81}" destId="{C145EA49-4C86-43FF-8538-429CA4CEB809}" srcOrd="0" destOrd="0" presId="urn:microsoft.com/office/officeart/2008/layout/LinedList"/>
    <dgm:cxn modelId="{CC258335-C84F-4469-8955-1C6E4DCF647F}" type="presOf" srcId="{0FA72161-0908-4BE7-B4A3-29D6F9F140D9}" destId="{C947406E-2E44-4549-BA74-ED1839D2E50C}" srcOrd="0" destOrd="0" presId="urn:microsoft.com/office/officeart/2008/layout/LinedList"/>
    <dgm:cxn modelId="{F15F7E64-F674-439C-8477-40B247B45033}" type="presOf" srcId="{522AC6B6-BB68-4234-A287-DBE75687C801}" destId="{78779F0A-3D5B-4A7F-BE1A-8B1FD6B81442}" srcOrd="0" destOrd="0" presId="urn:microsoft.com/office/officeart/2008/layout/LinedList"/>
    <dgm:cxn modelId="{744A8D4B-FE52-402C-9127-931DFD2FDC84}" type="presOf" srcId="{44DC0BF6-03CE-4F62-9E85-CB4533DE3E86}" destId="{E0B81296-EC14-4FC4-8CAC-242B6B3F14BE}" srcOrd="0" destOrd="0" presId="urn:microsoft.com/office/officeart/2008/layout/LinedList"/>
    <dgm:cxn modelId="{E1A45777-C069-4412-A0C2-93F4967B553A}" srcId="{0FA72161-0908-4BE7-B4A3-29D6F9F140D9}" destId="{D6126413-33D8-43F5-98CE-9C222C64AC81}" srcOrd="2" destOrd="0" parTransId="{7C193DBA-8CA2-43CF-AAE7-7607AAEA403D}" sibTransId="{A27775D4-9703-4D1C-9E9E-C0A887C09E9C}"/>
    <dgm:cxn modelId="{E987C9F9-5B9C-4BA4-AFBC-CD0699C21506}" srcId="{0FA72161-0908-4BE7-B4A3-29D6F9F140D9}" destId="{44DC0BF6-03CE-4F62-9E85-CB4533DE3E86}" srcOrd="0" destOrd="0" parTransId="{F131D74B-BB92-4B38-B28E-7161B5480592}" sibTransId="{8B04117D-71C2-48D6-BF08-DFF4B56B07AA}"/>
    <dgm:cxn modelId="{62713DE1-96A0-4B2B-91A1-FB9A61208CFC}" type="presParOf" srcId="{C947406E-2E44-4549-BA74-ED1839D2E50C}" destId="{013DBB39-1BD2-45BE-B07B-6E13E6EECD63}" srcOrd="0" destOrd="0" presId="urn:microsoft.com/office/officeart/2008/layout/LinedList"/>
    <dgm:cxn modelId="{1EF92A3A-FDB0-4767-9A60-473AECAEFC16}" type="presParOf" srcId="{C947406E-2E44-4549-BA74-ED1839D2E50C}" destId="{CC3068DF-BAA6-44A3-8766-2979028F9C36}" srcOrd="1" destOrd="0" presId="urn:microsoft.com/office/officeart/2008/layout/LinedList"/>
    <dgm:cxn modelId="{42F72A3D-9BBD-4BE7-BDBF-073DC4FA32EE}" type="presParOf" srcId="{CC3068DF-BAA6-44A3-8766-2979028F9C36}" destId="{E0B81296-EC14-4FC4-8CAC-242B6B3F14BE}" srcOrd="0" destOrd="0" presId="urn:microsoft.com/office/officeart/2008/layout/LinedList"/>
    <dgm:cxn modelId="{C140A10B-72AB-473A-A3BE-EBE574B990D2}" type="presParOf" srcId="{CC3068DF-BAA6-44A3-8766-2979028F9C36}" destId="{AA022AFA-1D40-47BB-90B5-59E35A62B47B}" srcOrd="1" destOrd="0" presId="urn:microsoft.com/office/officeart/2008/layout/LinedList"/>
    <dgm:cxn modelId="{EDBA0EBB-BB00-43F0-8BE6-B56367D237E3}" type="presParOf" srcId="{C947406E-2E44-4549-BA74-ED1839D2E50C}" destId="{BA74B493-0CFB-4761-920A-AF04340AFCF8}" srcOrd="2" destOrd="0" presId="urn:microsoft.com/office/officeart/2008/layout/LinedList"/>
    <dgm:cxn modelId="{E7A225E1-E149-4AA8-BCF8-2FA2A9741EB7}" type="presParOf" srcId="{C947406E-2E44-4549-BA74-ED1839D2E50C}" destId="{06195F74-C4CD-487E-9ED3-062017EBE975}" srcOrd="3" destOrd="0" presId="urn:microsoft.com/office/officeart/2008/layout/LinedList"/>
    <dgm:cxn modelId="{DD9861A4-F603-4934-AAFD-6D5866194A75}" type="presParOf" srcId="{06195F74-C4CD-487E-9ED3-062017EBE975}" destId="{78779F0A-3D5B-4A7F-BE1A-8B1FD6B81442}" srcOrd="0" destOrd="0" presId="urn:microsoft.com/office/officeart/2008/layout/LinedList"/>
    <dgm:cxn modelId="{AA4145C5-6487-4EF4-A31B-1A7757C0EF7C}" type="presParOf" srcId="{06195F74-C4CD-487E-9ED3-062017EBE975}" destId="{E3B4D05F-ED0A-4B9F-A4A3-2B5FE4CC5BD6}" srcOrd="1" destOrd="0" presId="urn:microsoft.com/office/officeart/2008/layout/LinedList"/>
    <dgm:cxn modelId="{30A67A98-E3BE-4F62-AB77-115D689B97ED}" type="presParOf" srcId="{C947406E-2E44-4549-BA74-ED1839D2E50C}" destId="{16A78FE6-4CB8-4CFB-AAD7-1124CA556074}" srcOrd="4" destOrd="0" presId="urn:microsoft.com/office/officeart/2008/layout/LinedList"/>
    <dgm:cxn modelId="{ADFBEAE6-02BF-4175-BC83-804B29A024A0}" type="presParOf" srcId="{C947406E-2E44-4549-BA74-ED1839D2E50C}" destId="{EFCB1683-EDF0-406A-9B12-237375C554AC}" srcOrd="5" destOrd="0" presId="urn:microsoft.com/office/officeart/2008/layout/LinedList"/>
    <dgm:cxn modelId="{3F09E510-0744-404D-B490-35EFF32277D1}" type="presParOf" srcId="{EFCB1683-EDF0-406A-9B12-237375C554AC}" destId="{C145EA49-4C86-43FF-8538-429CA4CEB809}" srcOrd="0" destOrd="0" presId="urn:microsoft.com/office/officeart/2008/layout/LinedList"/>
    <dgm:cxn modelId="{1E4CB2B7-0B9D-47EB-8128-FD6F7B3F458D}" type="presParOf" srcId="{EFCB1683-EDF0-406A-9B12-237375C554AC}" destId="{B54142FD-00F9-4701-90D2-545A8AF7D0C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4A5D45-956C-4909-9FC7-700AD775EA32}">
      <dsp:nvSpPr>
        <dsp:cNvPr id="0" name=""/>
        <dsp:cNvSpPr/>
      </dsp:nvSpPr>
      <dsp:spPr>
        <a:xfrm>
          <a:off x="359023" y="1188"/>
          <a:ext cx="3139577" cy="692023"/>
        </a:xfrm>
        <a:prstGeom prst="round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dirty="0"/>
            <a:t>Risk assessment </a:t>
          </a:r>
        </a:p>
      </dsp:txBody>
      <dsp:txXfrm>
        <a:off x="392805" y="34970"/>
        <a:ext cx="3072013" cy="624459"/>
      </dsp:txXfrm>
    </dsp:sp>
    <dsp:sp modelId="{D9E18E21-1546-448F-904B-6E1EA5551A25}">
      <dsp:nvSpPr>
        <dsp:cNvPr id="0" name=""/>
        <dsp:cNvSpPr/>
      </dsp:nvSpPr>
      <dsp:spPr>
        <a:xfrm>
          <a:off x="359023" y="727813"/>
          <a:ext cx="3139577" cy="692023"/>
        </a:xfrm>
        <a:prstGeom prst="round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dirty="0"/>
            <a:t>Risk reduction </a:t>
          </a:r>
        </a:p>
      </dsp:txBody>
      <dsp:txXfrm>
        <a:off x="392805" y="761595"/>
        <a:ext cx="3072013" cy="624459"/>
      </dsp:txXfrm>
    </dsp:sp>
    <dsp:sp modelId="{FF81EBC0-A115-475A-8F3B-3924D1533487}">
      <dsp:nvSpPr>
        <dsp:cNvPr id="0" name=""/>
        <dsp:cNvSpPr/>
      </dsp:nvSpPr>
      <dsp:spPr>
        <a:xfrm>
          <a:off x="359023" y="1454438"/>
          <a:ext cx="3139577" cy="692023"/>
        </a:xfrm>
        <a:prstGeom prst="round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dirty="0"/>
            <a:t>Financial risk transfer</a:t>
          </a:r>
        </a:p>
      </dsp:txBody>
      <dsp:txXfrm>
        <a:off x="392805" y="1488220"/>
        <a:ext cx="3072013" cy="624459"/>
      </dsp:txXfrm>
    </dsp:sp>
    <dsp:sp modelId="{53712E0C-D4FC-4FC2-AACE-33E28984C015}">
      <dsp:nvSpPr>
        <dsp:cNvPr id="0" name=""/>
        <dsp:cNvSpPr/>
      </dsp:nvSpPr>
      <dsp:spPr>
        <a:xfrm>
          <a:off x="359023" y="2181063"/>
          <a:ext cx="3139577" cy="692023"/>
        </a:xfrm>
        <a:prstGeom prst="round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dirty="0"/>
            <a:t>Risk retention </a:t>
          </a:r>
        </a:p>
      </dsp:txBody>
      <dsp:txXfrm>
        <a:off x="392805" y="2214845"/>
        <a:ext cx="3072013" cy="624459"/>
      </dsp:txXfrm>
    </dsp:sp>
    <dsp:sp modelId="{8AD1FEFD-5437-4B01-9D08-75DE9A50063F}">
      <dsp:nvSpPr>
        <dsp:cNvPr id="0" name=""/>
        <dsp:cNvSpPr/>
      </dsp:nvSpPr>
      <dsp:spPr>
        <a:xfrm>
          <a:off x="359023" y="2907687"/>
          <a:ext cx="3139577" cy="692023"/>
        </a:xfrm>
        <a:prstGeom prst="round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dirty="0"/>
            <a:t>Transformational approaches</a:t>
          </a:r>
        </a:p>
      </dsp:txBody>
      <dsp:txXfrm>
        <a:off x="392805" y="2941469"/>
        <a:ext cx="3072013" cy="624459"/>
      </dsp:txXfrm>
    </dsp:sp>
    <dsp:sp modelId="{2E763869-2697-4A57-8C41-D8A0C6DFD45A}">
      <dsp:nvSpPr>
        <dsp:cNvPr id="0" name=""/>
        <dsp:cNvSpPr/>
      </dsp:nvSpPr>
      <dsp:spPr>
        <a:xfrm>
          <a:off x="359023" y="3634312"/>
          <a:ext cx="3139577" cy="692023"/>
        </a:xfrm>
        <a:prstGeom prst="round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dirty="0"/>
            <a:t>Enabling environment </a:t>
          </a:r>
        </a:p>
      </dsp:txBody>
      <dsp:txXfrm>
        <a:off x="392805" y="3668094"/>
        <a:ext cx="3072013" cy="6244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3DBB39-1BD2-45BE-B07B-6E13E6EECD63}">
      <dsp:nvSpPr>
        <dsp:cNvPr id="0" name=""/>
        <dsp:cNvSpPr/>
      </dsp:nvSpPr>
      <dsp:spPr>
        <a:xfrm>
          <a:off x="0" y="2113"/>
          <a:ext cx="385762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B81296-EC14-4FC4-8CAC-242B6B3F14BE}">
      <dsp:nvSpPr>
        <dsp:cNvPr id="0" name=""/>
        <dsp:cNvSpPr/>
      </dsp:nvSpPr>
      <dsp:spPr>
        <a:xfrm>
          <a:off x="0" y="2113"/>
          <a:ext cx="3857625" cy="1441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Finance</a:t>
          </a:r>
        </a:p>
      </dsp:txBody>
      <dsp:txXfrm>
        <a:off x="0" y="2113"/>
        <a:ext cx="3857625" cy="1441099"/>
      </dsp:txXfrm>
    </dsp:sp>
    <dsp:sp modelId="{BA74B493-0CFB-4761-920A-AF04340AFCF8}">
      <dsp:nvSpPr>
        <dsp:cNvPr id="0" name=""/>
        <dsp:cNvSpPr/>
      </dsp:nvSpPr>
      <dsp:spPr>
        <a:xfrm>
          <a:off x="0" y="1443212"/>
          <a:ext cx="385762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779F0A-3D5B-4A7F-BE1A-8B1FD6B81442}">
      <dsp:nvSpPr>
        <dsp:cNvPr id="0" name=""/>
        <dsp:cNvSpPr/>
      </dsp:nvSpPr>
      <dsp:spPr>
        <a:xfrm>
          <a:off x="0" y="1443212"/>
          <a:ext cx="3857625" cy="1441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Technology</a:t>
          </a:r>
        </a:p>
      </dsp:txBody>
      <dsp:txXfrm>
        <a:off x="0" y="1443212"/>
        <a:ext cx="3857625" cy="1441099"/>
      </dsp:txXfrm>
    </dsp:sp>
    <dsp:sp modelId="{16A78FE6-4CB8-4CFB-AAD7-1124CA556074}">
      <dsp:nvSpPr>
        <dsp:cNvPr id="0" name=""/>
        <dsp:cNvSpPr/>
      </dsp:nvSpPr>
      <dsp:spPr>
        <a:xfrm>
          <a:off x="0" y="2884312"/>
          <a:ext cx="385762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45EA49-4C86-43FF-8538-429CA4CEB809}">
      <dsp:nvSpPr>
        <dsp:cNvPr id="0" name=""/>
        <dsp:cNvSpPr/>
      </dsp:nvSpPr>
      <dsp:spPr>
        <a:xfrm>
          <a:off x="0" y="2884312"/>
          <a:ext cx="3857625" cy="1441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Capacity-building</a:t>
          </a:r>
        </a:p>
      </dsp:txBody>
      <dsp:txXfrm>
        <a:off x="0" y="2884312"/>
        <a:ext cx="3857625" cy="144109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023" name="Line 7"/>
          <p:cNvSpPr>
            <a:spLocks noChangeShapeType="1"/>
          </p:cNvSpPr>
          <p:nvPr/>
        </p:nvSpPr>
        <p:spPr bwMode="auto">
          <a:xfrm>
            <a:off x="475555" y="388743"/>
            <a:ext cx="5843392" cy="153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093" tIns="44047" rIns="88093" bIns="44047"/>
          <a:lstStyle/>
          <a:p>
            <a:endParaRPr lang="en-GB" dirty="0"/>
          </a:p>
        </p:txBody>
      </p:sp>
      <p:sp>
        <p:nvSpPr>
          <p:cNvPr id="86026" name="Line 10"/>
          <p:cNvSpPr>
            <a:spLocks noChangeShapeType="1"/>
          </p:cNvSpPr>
          <p:nvPr/>
        </p:nvSpPr>
        <p:spPr bwMode="auto">
          <a:xfrm>
            <a:off x="475555" y="9223782"/>
            <a:ext cx="5843392" cy="153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093" tIns="44047" rIns="88093" bIns="44047"/>
          <a:lstStyle/>
          <a:p>
            <a:endParaRPr lang="en-GB" dirty="0"/>
          </a:p>
        </p:txBody>
      </p:sp>
      <p:pic>
        <p:nvPicPr>
          <p:cNvPr id="6" name="Picture 42" descr="unfccc-letter-es-e-header"/>
          <p:cNvPicPr preferRelativeResize="0">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89337" y="9252294"/>
            <a:ext cx="621412" cy="62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Header Placeholder 3"/>
          <p:cNvSpPr>
            <a:spLocks noGrp="1"/>
          </p:cNvSpPr>
          <p:nvPr>
            <p:ph type="hdr" sz="quarter"/>
          </p:nvPr>
        </p:nvSpPr>
        <p:spPr>
          <a:xfrm>
            <a:off x="0" y="1"/>
            <a:ext cx="2944486" cy="494762"/>
          </a:xfrm>
          <a:prstGeom prst="rect">
            <a:avLst/>
          </a:prstGeom>
        </p:spPr>
        <p:txBody>
          <a:bodyPr vert="horz" lIns="88093" tIns="44047" rIns="88093" bIns="44047" rtlCol="0"/>
          <a:lstStyle>
            <a:lvl1pPr algn="l">
              <a:defRPr sz="1200"/>
            </a:lvl1pPr>
          </a:lstStyle>
          <a:p>
            <a:endParaRPr lang="en-GB" dirty="0"/>
          </a:p>
        </p:txBody>
      </p:sp>
    </p:spTree>
    <p:extLst>
      <p:ext uri="{BB962C8B-B14F-4D97-AF65-F5344CB8AC3E}">
        <p14:creationId xmlns:p14="http://schemas.microsoft.com/office/powerpoint/2010/main" val="28079141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4996" name="Rectangle 4"/>
          <p:cNvSpPr>
            <a:spLocks noGrp="1" noRot="1" noChangeAspect="1" noChangeArrowheads="1" noTextEdit="1"/>
          </p:cNvSpPr>
          <p:nvPr>
            <p:ph type="sldImg" idx="2"/>
          </p:nvPr>
        </p:nvSpPr>
        <p:spPr bwMode="auto">
          <a:xfrm>
            <a:off x="920750" y="742950"/>
            <a:ext cx="4953000" cy="371633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4997" name="Rectangle 5"/>
          <p:cNvSpPr>
            <a:spLocks noGrp="1" noChangeArrowheads="1"/>
          </p:cNvSpPr>
          <p:nvPr>
            <p:ph type="body" sz="quarter" idx="3"/>
          </p:nvPr>
        </p:nvSpPr>
        <p:spPr bwMode="auto">
          <a:xfrm>
            <a:off x="905528" y="4706387"/>
            <a:ext cx="4983444" cy="4455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3" tIns="47710" rIns="95423" bIns="4771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5011" name="Line 19"/>
          <p:cNvSpPr>
            <a:spLocks noChangeShapeType="1"/>
          </p:cNvSpPr>
          <p:nvPr/>
        </p:nvSpPr>
        <p:spPr bwMode="auto">
          <a:xfrm>
            <a:off x="475555" y="388743"/>
            <a:ext cx="5843392" cy="153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093" tIns="44047" rIns="88093" bIns="44047"/>
          <a:lstStyle/>
          <a:p>
            <a:endParaRPr lang="en-GB" dirty="0"/>
          </a:p>
        </p:txBody>
      </p:sp>
      <p:sp>
        <p:nvSpPr>
          <p:cNvPr id="85012" name="Line 20"/>
          <p:cNvSpPr>
            <a:spLocks noChangeShapeType="1"/>
          </p:cNvSpPr>
          <p:nvPr/>
        </p:nvSpPr>
        <p:spPr bwMode="auto">
          <a:xfrm>
            <a:off x="475555" y="9223782"/>
            <a:ext cx="5843392" cy="153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093" tIns="44047" rIns="88093" bIns="44047"/>
          <a:lstStyle/>
          <a:p>
            <a:endParaRPr lang="en-GB" dirty="0"/>
          </a:p>
        </p:txBody>
      </p:sp>
      <p:sp>
        <p:nvSpPr>
          <p:cNvPr id="85013" name="Rectangle 21"/>
          <p:cNvSpPr>
            <a:spLocks noGrp="1" noChangeArrowheads="1"/>
          </p:cNvSpPr>
          <p:nvPr>
            <p:ph type="hdr" sz="quarter"/>
          </p:nvPr>
        </p:nvSpPr>
        <p:spPr bwMode="auto">
          <a:xfrm>
            <a:off x="469478" y="149044"/>
            <a:ext cx="5841872" cy="1736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defTabSz="952815">
              <a:spcBef>
                <a:spcPct val="0"/>
              </a:spcBef>
              <a:defRPr sz="1200">
                <a:cs typeface="Arial" charset="0"/>
              </a:defRPr>
            </a:lvl1pPr>
          </a:lstStyle>
          <a:p>
            <a:r>
              <a:rPr lang="en-GB" dirty="0"/>
              <a:t>Presentation title</a:t>
            </a:r>
          </a:p>
        </p:txBody>
      </p:sp>
      <p:pic>
        <p:nvPicPr>
          <p:cNvPr id="8" name="Picture 42" descr="unfccc-letter-es-e-header"/>
          <p:cNvPicPr preferRelativeResize="0">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5555" y="9223781"/>
            <a:ext cx="621412" cy="62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9266967"/>
      </p:ext>
    </p:extLst>
  </p:cSld>
  <p:clrMap bg1="lt1" tx1="dk1" bg2="lt2" tx2="dk2" accent1="accent1" accent2="accent2" accent3="accent3" accent4="accent4" accent5="accent5" accent6="accent6" hlink="hlink" folHlink="folHlink"/>
  <p:hf ftr="0" dt="0"/>
  <p:notesStyle>
    <a:lvl1pPr marL="271463" indent="-271463" algn="l" rtl="0" fontAlgn="base">
      <a:spcBef>
        <a:spcPct val="30000"/>
      </a:spcBef>
      <a:spcAft>
        <a:spcPct val="0"/>
      </a:spcAft>
      <a:buChar char="•"/>
      <a:defRPr sz="1200" kern="1200">
        <a:solidFill>
          <a:schemeClr val="tx1"/>
        </a:solidFill>
        <a:latin typeface="Arial" charset="0"/>
        <a:ea typeface="+mn-ea"/>
        <a:cs typeface="Arial" charset="0"/>
      </a:defRPr>
    </a:lvl1pPr>
    <a:lvl2pPr marL="546100" indent="-273050" algn="l" rtl="0" fontAlgn="base">
      <a:spcBef>
        <a:spcPct val="30000"/>
      </a:spcBef>
      <a:spcAft>
        <a:spcPct val="0"/>
      </a:spcAft>
      <a:buChar char="•"/>
      <a:defRPr sz="1200" kern="1200">
        <a:solidFill>
          <a:schemeClr val="tx1"/>
        </a:solidFill>
        <a:latin typeface="Arial" charset="0"/>
        <a:ea typeface="+mn-ea"/>
        <a:cs typeface="Arial" charset="0"/>
      </a:defRPr>
    </a:lvl2pPr>
    <a:lvl3pPr marL="800100" indent="-252413" algn="l" rtl="0" fontAlgn="base">
      <a:spcBef>
        <a:spcPct val="30000"/>
      </a:spcBef>
      <a:spcAft>
        <a:spcPct val="0"/>
      </a:spcAft>
      <a:buChar char="•"/>
      <a:defRPr sz="1200" kern="1200">
        <a:solidFill>
          <a:schemeClr val="tx1"/>
        </a:solidFill>
        <a:latin typeface="Arial" charset="0"/>
        <a:ea typeface="+mn-ea"/>
        <a:cs typeface="Arial" charset="0"/>
      </a:defRPr>
    </a:lvl3pPr>
    <a:lvl4pPr marL="1073150" indent="-271463" algn="l" rtl="0" fontAlgn="base">
      <a:spcBef>
        <a:spcPct val="30000"/>
      </a:spcBef>
      <a:spcAft>
        <a:spcPct val="0"/>
      </a:spcAft>
      <a:buChar char="•"/>
      <a:defRPr sz="1200" kern="1200">
        <a:solidFill>
          <a:schemeClr val="tx1"/>
        </a:solidFill>
        <a:latin typeface="Arial" charset="0"/>
        <a:ea typeface="+mn-ea"/>
        <a:cs typeface="Arial" charset="0"/>
      </a:defRPr>
    </a:lvl4pPr>
    <a:lvl5pPr marL="1346200" indent="-271463" algn="l" rtl="0" fontAlgn="base">
      <a:spcBef>
        <a:spcPct val="30000"/>
      </a:spcBef>
      <a:spcAft>
        <a:spcPct val="0"/>
      </a:spcAft>
      <a:buChar char="•"/>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1"/>
          <p:cNvSpPr>
            <a:spLocks noGrp="1" noChangeArrowheads="1"/>
          </p:cNvSpPr>
          <p:nvPr>
            <p:ph type="hdr" sz="quarter"/>
          </p:nvPr>
        </p:nvSpPr>
        <p:spPr>
          <a:ln/>
        </p:spPr>
        <p:txBody>
          <a:bodyPr/>
          <a:lstStyle/>
          <a:p>
            <a:r>
              <a:rPr lang="en-GB" dirty="0"/>
              <a:t>Presentation title</a:t>
            </a:r>
          </a:p>
        </p:txBody>
      </p:sp>
      <p:sp>
        <p:nvSpPr>
          <p:cNvPr id="174082" name="Rectangle 2"/>
          <p:cNvSpPr>
            <a:spLocks noGrp="1" noRot="1" noChangeAspect="1" noChangeArrowheads="1" noTextEdit="1"/>
          </p:cNvSpPr>
          <p:nvPr>
            <p:ph type="sldImg"/>
          </p:nvPr>
        </p:nvSpPr>
        <p:spPr>
          <a:ln/>
        </p:spPr>
      </p:sp>
      <p:sp>
        <p:nvSpPr>
          <p:cNvPr id="174083" name="Rectangle 3"/>
          <p:cNvSpPr>
            <a:spLocks noGrp="1" noChangeArrowheads="1"/>
          </p:cNvSpPr>
          <p:nvPr>
            <p:ph type="body" idx="1"/>
          </p:nvPr>
        </p:nvSpPr>
        <p:spPr/>
        <p:txBody>
          <a:bodyPr/>
          <a:lstStyle/>
          <a:p>
            <a:r>
              <a:rPr lang="en-GB" sz="1200" kern="1200" dirty="0">
                <a:solidFill>
                  <a:schemeClr val="tx1"/>
                </a:solidFill>
                <a:effectLst/>
                <a:latin typeface="Arial" charset="0"/>
                <a:ea typeface="+mn-ea"/>
                <a:cs typeface="Arial" charset="0"/>
              </a:rPr>
              <a:t>Thank you </a:t>
            </a:r>
            <a:r>
              <a:rPr lang="en-GB" sz="1200" b="1" kern="1200" dirty="0">
                <a:solidFill>
                  <a:schemeClr val="tx2"/>
                </a:solidFill>
                <a:effectLst/>
                <a:latin typeface="Arial" charset="0"/>
                <a:ea typeface="+mn-ea"/>
                <a:cs typeface="Arial" charset="0"/>
              </a:rPr>
              <a:t>[name] </a:t>
            </a:r>
            <a:r>
              <a:rPr lang="en-GB" sz="1200" kern="1200" dirty="0">
                <a:solidFill>
                  <a:schemeClr val="tx1"/>
                </a:solidFill>
                <a:effectLst/>
                <a:latin typeface="Arial" charset="0"/>
                <a:ea typeface="+mn-ea"/>
                <a:cs typeface="Arial" charset="0"/>
              </a:rPr>
              <a:t>for that kind introduction. Good </a:t>
            </a:r>
            <a:r>
              <a:rPr lang="en-GB" sz="1200" b="1" kern="1200" dirty="0">
                <a:solidFill>
                  <a:schemeClr val="tx1"/>
                </a:solidFill>
                <a:effectLst/>
                <a:latin typeface="Arial" charset="0"/>
                <a:ea typeface="+mn-ea"/>
                <a:cs typeface="Arial" charset="0"/>
              </a:rPr>
              <a:t>[morning</a:t>
            </a:r>
            <a:r>
              <a:rPr lang="en-GB" sz="1200" b="1" kern="1200" baseline="0" dirty="0">
                <a:solidFill>
                  <a:schemeClr val="tx1"/>
                </a:solidFill>
                <a:effectLst/>
                <a:latin typeface="Arial" charset="0"/>
                <a:ea typeface="+mn-ea"/>
                <a:cs typeface="Arial" charset="0"/>
              </a:rPr>
              <a:t> / afternoon / evening</a:t>
            </a:r>
            <a:r>
              <a:rPr lang="en-GB" sz="1200" b="1" kern="1200" dirty="0">
                <a:solidFill>
                  <a:schemeClr val="tx1"/>
                </a:solidFill>
                <a:effectLst/>
                <a:latin typeface="Arial" charset="0"/>
                <a:ea typeface="+mn-ea"/>
                <a:cs typeface="Arial" charset="0"/>
              </a:rPr>
              <a:t>] </a:t>
            </a:r>
            <a:r>
              <a:rPr lang="en-GB" sz="1200" kern="1200" dirty="0">
                <a:solidFill>
                  <a:schemeClr val="tx1"/>
                </a:solidFill>
                <a:effectLst/>
                <a:latin typeface="Arial" charset="0"/>
                <a:ea typeface="+mn-ea"/>
                <a:cs typeface="Arial" charset="0"/>
              </a:rPr>
              <a:t>ladies and gentlemen and thank you for joining us here today. I’m [name and role: e.g. Name Surname, and I am one of the members] of the Executive Committee of the Warsaw International Mechanism for Loss and Damage. It is my distinct honour, on behalf of the Committee, to speak to you today about [topic </a:t>
            </a:r>
            <a:r>
              <a:rPr lang="en-GB" sz="1200" kern="1200" baseline="0" dirty="0">
                <a:solidFill>
                  <a:schemeClr val="tx1"/>
                </a:solidFill>
                <a:effectLst/>
                <a:latin typeface="Arial" charset="0"/>
                <a:ea typeface="+mn-ea"/>
                <a:cs typeface="Arial" charset="0"/>
              </a:rPr>
              <a:t>of presentation</a:t>
            </a:r>
            <a:r>
              <a:rPr lang="en-GB" sz="1200" kern="1200" dirty="0">
                <a:solidFill>
                  <a:schemeClr val="tx1"/>
                </a:solidFill>
                <a:effectLst/>
                <a:latin typeface="Arial" charset="0"/>
                <a:ea typeface="+mn-ea"/>
                <a:cs typeface="Arial" charset="0"/>
              </a:rPr>
              <a:t>]. </a:t>
            </a:r>
            <a:endParaRPr lang="en-US" sz="1200" kern="1200" dirty="0">
              <a:solidFill>
                <a:schemeClr val="tx1"/>
              </a:solidFill>
              <a:effectLst/>
              <a:latin typeface="Arial" charset="0"/>
              <a:ea typeface="+mn-ea"/>
              <a:cs typeface="Arial" charset="0"/>
            </a:endParaRPr>
          </a:p>
          <a:p>
            <a:endParaRPr lang="en-US" sz="1200" kern="1200" dirty="0">
              <a:solidFill>
                <a:schemeClr val="tx1"/>
              </a:solidFill>
              <a:effectLst/>
              <a:latin typeface="Arial" charset="0"/>
              <a:ea typeface="+mn-ea"/>
              <a:cs typeface="Arial" charset="0"/>
            </a:endParaRPr>
          </a:p>
          <a:p>
            <a:pPr marL="0" indent="0">
              <a:buNone/>
            </a:pPr>
            <a:r>
              <a:rPr lang="en-US" sz="1200" kern="1200" dirty="0">
                <a:solidFill>
                  <a:schemeClr val="tx1"/>
                </a:solidFill>
                <a:effectLst/>
                <a:latin typeface="Arial" charset="0"/>
                <a:ea typeface="+mn-ea"/>
                <a:cs typeface="Arial" charset="0"/>
              </a:rPr>
              <a:t> </a:t>
            </a:r>
            <a:endParaRPr lang="de-DE" dirty="0"/>
          </a:p>
        </p:txBody>
      </p:sp>
    </p:spTree>
    <p:extLst>
      <p:ext uri="{BB962C8B-B14F-4D97-AF65-F5344CB8AC3E}">
        <p14:creationId xmlns:p14="http://schemas.microsoft.com/office/powerpoint/2010/main" val="1573291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IE" sz="1200" kern="1200" dirty="0">
                <a:solidFill>
                  <a:schemeClr val="tx1"/>
                </a:solidFill>
                <a:effectLst/>
                <a:latin typeface="Arial" charset="0"/>
                <a:ea typeface="+mn-ea"/>
                <a:cs typeface="Arial" charset="0"/>
              </a:rPr>
              <a:t>COP 19 established the </a:t>
            </a:r>
            <a:r>
              <a:rPr lang="en-IE" sz="1200" b="1" kern="1200" dirty="0">
                <a:solidFill>
                  <a:schemeClr val="tx1"/>
                </a:solidFill>
                <a:effectLst/>
                <a:latin typeface="Arial" charset="0"/>
                <a:ea typeface="+mn-ea"/>
                <a:cs typeface="Arial" charset="0"/>
              </a:rPr>
              <a:t>Warsaw International Mechanism for Loss and Damage</a:t>
            </a:r>
            <a:r>
              <a:rPr lang="en-IE" sz="1200" kern="1200" dirty="0">
                <a:solidFill>
                  <a:schemeClr val="tx1"/>
                </a:solidFill>
                <a:effectLst/>
                <a:latin typeface="Arial" charset="0"/>
                <a:ea typeface="+mn-ea"/>
                <a:cs typeface="Arial" charset="0"/>
              </a:rPr>
              <a:t> associated with impacts of climate change, including extreme events and slow onset events, in developing countries that are particularly vulnerable to the adverse effects of climate change; </a:t>
            </a:r>
            <a:endParaRPr lang="en-US" sz="1200" kern="1200" dirty="0">
              <a:solidFill>
                <a:schemeClr val="tx1"/>
              </a:solidFill>
              <a:effectLst/>
              <a:latin typeface="Arial" charset="0"/>
              <a:ea typeface="+mn-ea"/>
              <a:cs typeface="Arial" charset="0"/>
            </a:endParaRPr>
          </a:p>
          <a:p>
            <a:pPr lvl="0"/>
            <a:r>
              <a:rPr lang="en-US" sz="1200" kern="1200" dirty="0">
                <a:solidFill>
                  <a:schemeClr val="tx1"/>
                </a:solidFill>
                <a:effectLst/>
                <a:latin typeface="Arial" charset="0"/>
                <a:ea typeface="+mn-ea"/>
                <a:cs typeface="Arial" charset="0"/>
              </a:rPr>
              <a:t>Here is an </a:t>
            </a:r>
            <a:r>
              <a:rPr lang="en-US" sz="1200" b="1" kern="1200" dirty="0">
                <a:solidFill>
                  <a:schemeClr val="tx1"/>
                </a:solidFill>
                <a:effectLst/>
                <a:latin typeface="Arial" charset="0"/>
                <a:ea typeface="+mn-ea"/>
                <a:cs typeface="Arial" charset="0"/>
              </a:rPr>
              <a:t>info-graphic that visually lays out some of the key extreme and slow onset events </a:t>
            </a:r>
            <a:r>
              <a:rPr lang="en-US" sz="1200" kern="1200" dirty="0">
                <a:solidFill>
                  <a:schemeClr val="tx1"/>
                </a:solidFill>
                <a:effectLst/>
                <a:latin typeface="Arial" charset="0"/>
                <a:ea typeface="+mn-ea"/>
                <a:cs typeface="Arial" charset="0"/>
              </a:rPr>
              <a:t>which our work seeks to avert, minimize and address, </a:t>
            </a:r>
            <a:r>
              <a:rPr lang="en-US" sz="1200" b="1" kern="1200" dirty="0">
                <a:solidFill>
                  <a:schemeClr val="tx1"/>
                </a:solidFill>
                <a:effectLst/>
                <a:latin typeface="Arial" charset="0"/>
                <a:ea typeface="+mn-ea"/>
                <a:cs typeface="Arial" charset="0"/>
              </a:rPr>
              <a:t>along with a non-exhaustive list of economic and also non-economic losses </a:t>
            </a:r>
            <a:r>
              <a:rPr lang="en-US" sz="1200" kern="1200" dirty="0">
                <a:solidFill>
                  <a:schemeClr val="tx1"/>
                </a:solidFill>
                <a:effectLst/>
                <a:latin typeface="Arial" charset="0"/>
                <a:ea typeface="+mn-ea"/>
                <a:cs typeface="Arial" charset="0"/>
              </a:rPr>
              <a:t>from the </a:t>
            </a:r>
            <a:r>
              <a:rPr lang="en-IE" sz="1200" kern="1200" dirty="0">
                <a:solidFill>
                  <a:schemeClr val="tx1"/>
                </a:solidFill>
                <a:effectLst/>
                <a:latin typeface="Arial" charset="0"/>
                <a:ea typeface="+mn-ea"/>
                <a:cs typeface="Arial" charset="0"/>
              </a:rPr>
              <a:t>adverse impacts of climate change;</a:t>
            </a:r>
            <a:endParaRPr lang="en-US" sz="1200" kern="1200" dirty="0">
              <a:solidFill>
                <a:schemeClr val="tx1"/>
              </a:solidFill>
              <a:effectLst/>
              <a:latin typeface="Arial" charset="0"/>
              <a:ea typeface="+mn-ea"/>
              <a:cs typeface="Arial" charset="0"/>
            </a:endParaRPr>
          </a:p>
          <a:p>
            <a:pPr lvl="0"/>
            <a:r>
              <a:rPr lang="en-IE" sz="1200" kern="1200" dirty="0">
                <a:solidFill>
                  <a:schemeClr val="tx1"/>
                </a:solidFill>
                <a:effectLst/>
                <a:latin typeface="Arial" charset="0"/>
                <a:ea typeface="+mn-ea"/>
                <a:cs typeface="Arial" charset="0"/>
              </a:rPr>
              <a:t>In terms of </a:t>
            </a:r>
            <a:r>
              <a:rPr lang="en-IE" sz="1200" b="1" kern="1200" dirty="0">
                <a:solidFill>
                  <a:schemeClr val="tx1"/>
                </a:solidFill>
                <a:effectLst/>
                <a:latin typeface="Arial" charset="0"/>
                <a:ea typeface="+mn-ea"/>
                <a:cs typeface="Arial" charset="0"/>
              </a:rPr>
              <a:t>extreme events</a:t>
            </a:r>
            <a:r>
              <a:rPr lang="en-IE" sz="1200" kern="1200" dirty="0">
                <a:solidFill>
                  <a:schemeClr val="tx1"/>
                </a:solidFill>
                <a:effectLst/>
                <a:latin typeface="Arial" charset="0"/>
                <a:ea typeface="+mn-ea"/>
                <a:cs typeface="Arial" charset="0"/>
              </a:rPr>
              <a:t>, you will see here the </a:t>
            </a:r>
            <a:r>
              <a:rPr lang="en-IE" sz="1200" b="1" kern="1200" dirty="0">
                <a:solidFill>
                  <a:schemeClr val="tx1"/>
                </a:solidFill>
                <a:effectLst/>
                <a:latin typeface="Arial" charset="0"/>
                <a:ea typeface="+mn-ea"/>
                <a:cs typeface="Arial" charset="0"/>
              </a:rPr>
              <a:t>inclusion of</a:t>
            </a:r>
            <a:r>
              <a:rPr lang="en-IE" sz="1200" kern="1200" dirty="0">
                <a:solidFill>
                  <a:schemeClr val="tx1"/>
                </a:solidFill>
                <a:effectLst/>
                <a:latin typeface="Arial" charset="0"/>
                <a:ea typeface="+mn-ea"/>
                <a:cs typeface="Arial" charset="0"/>
              </a:rPr>
              <a:t> heat waves, tropical cyclones, floods, droughts, and storm surges; take note also of the </a:t>
            </a:r>
            <a:r>
              <a:rPr lang="en-IE" sz="1200" b="1" kern="1200" dirty="0">
                <a:solidFill>
                  <a:schemeClr val="tx1"/>
                </a:solidFill>
                <a:effectLst/>
                <a:latin typeface="Arial" charset="0"/>
                <a:ea typeface="+mn-ea"/>
                <a:cs typeface="Arial" charset="0"/>
              </a:rPr>
              <a:t>slow onset events</a:t>
            </a:r>
            <a:r>
              <a:rPr lang="en-IE" sz="1200" kern="1200" dirty="0">
                <a:solidFill>
                  <a:schemeClr val="tx1"/>
                </a:solidFill>
                <a:effectLst/>
                <a:latin typeface="Arial" charset="0"/>
                <a:ea typeface="+mn-ea"/>
                <a:cs typeface="Arial" charset="0"/>
              </a:rPr>
              <a:t>, which cover sea level rise, ocean acidification, salinization, land and forest degradation, loss of biodiversity, increasing temperatures, glacial retreat, and desertification. </a:t>
            </a:r>
            <a:endParaRPr lang="en-US" sz="1200" kern="1200" dirty="0">
              <a:solidFill>
                <a:schemeClr val="tx1"/>
              </a:solidFill>
              <a:effectLst/>
              <a:latin typeface="Arial" charset="0"/>
              <a:ea typeface="+mn-ea"/>
              <a:cs typeface="Arial" charset="0"/>
            </a:endParaRPr>
          </a:p>
          <a:p>
            <a:pPr lvl="0"/>
            <a:r>
              <a:rPr lang="en-IE" sz="1200" kern="1200" dirty="0">
                <a:solidFill>
                  <a:schemeClr val="tx1"/>
                </a:solidFill>
                <a:effectLst/>
                <a:latin typeface="Arial" charset="0"/>
                <a:ea typeface="+mn-ea"/>
                <a:cs typeface="Arial" charset="0"/>
              </a:rPr>
              <a:t>In terms of the </a:t>
            </a:r>
            <a:r>
              <a:rPr lang="en-IE" sz="1200" b="1" kern="1200" dirty="0">
                <a:solidFill>
                  <a:schemeClr val="tx1"/>
                </a:solidFill>
                <a:effectLst/>
                <a:latin typeface="Arial" charset="0"/>
                <a:ea typeface="+mn-ea"/>
                <a:cs typeface="Arial" charset="0"/>
              </a:rPr>
              <a:t>losses, economic and non-economic</a:t>
            </a:r>
            <a:r>
              <a:rPr lang="en-IE" sz="1200" kern="1200" dirty="0">
                <a:solidFill>
                  <a:schemeClr val="tx1"/>
                </a:solidFill>
                <a:effectLst/>
                <a:latin typeface="Arial" charset="0"/>
                <a:ea typeface="+mn-ea"/>
                <a:cs typeface="Arial" charset="0"/>
              </a:rPr>
              <a:t>, these may result from events, both rapid and slow onset. </a:t>
            </a:r>
            <a:endParaRPr lang="en-US" sz="1200" kern="1200" dirty="0">
              <a:solidFill>
                <a:schemeClr val="tx1"/>
              </a:solidFill>
              <a:effectLst/>
              <a:latin typeface="Arial" charset="0"/>
              <a:ea typeface="+mn-ea"/>
              <a:cs typeface="Arial" charset="0"/>
            </a:endParaRPr>
          </a:p>
          <a:p>
            <a:pPr lvl="0"/>
            <a:r>
              <a:rPr lang="en-GB" sz="1200" kern="1200" dirty="0">
                <a:solidFill>
                  <a:schemeClr val="tx1"/>
                </a:solidFill>
                <a:effectLst/>
                <a:latin typeface="Arial" charset="0"/>
                <a:ea typeface="+mn-ea"/>
                <a:cs typeface="Arial" charset="0"/>
              </a:rPr>
              <a:t>In the rest of my presentation, I will briefly introduce the Warsaw International Mechanism, its core functions, governance structure, and technical components; its work that contribute to Parties’ work on agriculture as well as how its ongoing and future work can further help Parties advance their agriculture-related work. </a:t>
            </a:r>
            <a:endParaRPr lang="en-US" sz="1200" kern="1200" dirty="0">
              <a:solidFill>
                <a:schemeClr val="tx1"/>
              </a:solidFill>
              <a:effectLst/>
              <a:latin typeface="Arial" charset="0"/>
              <a:ea typeface="+mn-ea"/>
              <a:cs typeface="Arial" charset="0"/>
            </a:endParaRPr>
          </a:p>
        </p:txBody>
      </p:sp>
      <p:sp>
        <p:nvSpPr>
          <p:cNvPr id="4" name="Header Placeholder 3"/>
          <p:cNvSpPr>
            <a:spLocks noGrp="1"/>
          </p:cNvSpPr>
          <p:nvPr>
            <p:ph type="hdr" sz="quarter" idx="10"/>
          </p:nvPr>
        </p:nvSpPr>
        <p:spPr/>
        <p:txBody>
          <a:bodyPr/>
          <a:lstStyle/>
          <a:p>
            <a:r>
              <a:rPr lang="en-GB" dirty="0"/>
              <a:t>Presentation title</a:t>
            </a:r>
          </a:p>
        </p:txBody>
      </p:sp>
    </p:spTree>
    <p:extLst>
      <p:ext uri="{BB962C8B-B14F-4D97-AF65-F5344CB8AC3E}">
        <p14:creationId xmlns:p14="http://schemas.microsoft.com/office/powerpoint/2010/main" val="810873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Arial" charset="0"/>
                <a:ea typeface="+mn-ea"/>
                <a:cs typeface="Arial" charset="0"/>
              </a:rPr>
              <a:t>As I mentioned on the last slide, the Warsaw International Mechanism for Loss and Damage was </a:t>
            </a:r>
            <a:r>
              <a:rPr lang="en-GB" sz="1200" b="1" kern="1200" dirty="0">
                <a:solidFill>
                  <a:schemeClr val="tx1"/>
                </a:solidFill>
                <a:effectLst/>
                <a:latin typeface="Arial" charset="0"/>
                <a:ea typeface="+mn-ea"/>
                <a:cs typeface="Arial" charset="0"/>
              </a:rPr>
              <a:t>established at COP19 in Poland </a:t>
            </a:r>
            <a:r>
              <a:rPr lang="en-IE" sz="1200" kern="1200" dirty="0">
                <a:solidFill>
                  <a:schemeClr val="tx1"/>
                </a:solidFill>
                <a:effectLst/>
                <a:latin typeface="Arial" charset="0"/>
                <a:ea typeface="+mn-ea"/>
                <a:cs typeface="Arial" charset="0"/>
              </a:rPr>
              <a:t>as the main vehicle under the Convention to promote the implementation of approaches to address loss and damage </a:t>
            </a:r>
            <a:r>
              <a:rPr lang="en-US" sz="1200" kern="1200" dirty="0">
                <a:solidFill>
                  <a:schemeClr val="tx1"/>
                </a:solidFill>
                <a:effectLst/>
                <a:latin typeface="Arial" charset="0"/>
                <a:ea typeface="+mn-ea"/>
                <a:cs typeface="Arial" charset="0"/>
              </a:rPr>
              <a:t>associated with impacts of climate change, including extreme events and slow onset events, in developing countries that are </a:t>
            </a:r>
            <a:r>
              <a:rPr lang="en-US" sz="1200" b="1" u="none" strike="noStrike" kern="1200" dirty="0">
                <a:solidFill>
                  <a:schemeClr val="tx1"/>
                </a:solidFill>
                <a:effectLst/>
                <a:latin typeface="Arial" charset="0"/>
                <a:ea typeface="+mn-ea"/>
                <a:cs typeface="Arial" charset="0"/>
              </a:rPr>
              <a:t>particularly vulnerable to the adverse effects of climate change</a:t>
            </a:r>
            <a:r>
              <a:rPr lang="en-US" sz="1200" u="none" strike="noStrike" kern="1200" dirty="0">
                <a:solidFill>
                  <a:schemeClr val="tx1"/>
                </a:solidFill>
                <a:effectLst/>
                <a:latin typeface="Arial" charset="0"/>
                <a:ea typeface="+mn-ea"/>
                <a:cs typeface="Arial" charset="0"/>
              </a:rPr>
              <a:t>;</a:t>
            </a:r>
            <a:endParaRPr lang="en-US" sz="1200" kern="1200" dirty="0">
              <a:solidFill>
                <a:schemeClr val="tx1"/>
              </a:solidFill>
              <a:effectLst/>
              <a:latin typeface="Arial" charset="0"/>
              <a:ea typeface="+mn-ea"/>
              <a:cs typeface="Arial" charset="0"/>
            </a:endParaRPr>
          </a:p>
          <a:p>
            <a:pPr lvl="0"/>
            <a:r>
              <a:rPr lang="en-GB" sz="1200" kern="1200" dirty="0">
                <a:solidFill>
                  <a:schemeClr val="tx1"/>
                </a:solidFill>
                <a:effectLst/>
                <a:latin typeface="Arial" charset="0"/>
                <a:ea typeface="+mn-ea"/>
                <a:cs typeface="Arial" charset="0"/>
              </a:rPr>
              <a:t>In order to </a:t>
            </a:r>
            <a:r>
              <a:rPr lang="en-GB" sz="1200" b="1" kern="1200" dirty="0">
                <a:solidFill>
                  <a:schemeClr val="tx1"/>
                </a:solidFill>
                <a:effectLst/>
                <a:latin typeface="Arial" charset="0"/>
                <a:ea typeface="+mn-ea"/>
                <a:cs typeface="Arial" charset="0"/>
              </a:rPr>
              <a:t>guide the implementation of the functions </a:t>
            </a:r>
            <a:r>
              <a:rPr lang="en-GB" sz="1200" kern="1200" dirty="0">
                <a:solidFill>
                  <a:schemeClr val="tx1"/>
                </a:solidFill>
                <a:effectLst/>
                <a:latin typeface="Arial" charset="0"/>
                <a:ea typeface="+mn-ea"/>
                <a:cs typeface="Arial" charset="0"/>
              </a:rPr>
              <a:t>of the Mechanism, Parties decided to establish the </a:t>
            </a:r>
            <a:r>
              <a:rPr lang="en-GB" sz="1200" b="1" kern="1200" dirty="0">
                <a:solidFill>
                  <a:schemeClr val="tx1"/>
                </a:solidFill>
                <a:effectLst/>
                <a:latin typeface="Arial" charset="0"/>
                <a:ea typeface="+mn-ea"/>
                <a:cs typeface="Arial" charset="0"/>
              </a:rPr>
              <a:t>Executive Committee </a:t>
            </a:r>
            <a:r>
              <a:rPr lang="en-GB" sz="1200" kern="1200" dirty="0">
                <a:solidFill>
                  <a:schemeClr val="tx1"/>
                </a:solidFill>
                <a:effectLst/>
                <a:latin typeface="Arial" charset="0"/>
                <a:ea typeface="+mn-ea"/>
                <a:cs typeface="Arial" charset="0"/>
              </a:rPr>
              <a:t>(or Excom), under the guidance of, and accountable to, the COP. These three functions are to </a:t>
            </a:r>
            <a:r>
              <a:rPr lang="en-IE" sz="1200" kern="1200" dirty="0">
                <a:solidFill>
                  <a:schemeClr val="tx1"/>
                </a:solidFill>
                <a:effectLst/>
                <a:latin typeface="Arial" charset="0"/>
                <a:ea typeface="+mn-ea"/>
                <a:cs typeface="Arial" charset="0"/>
              </a:rPr>
              <a:t>enhance understanding, to enhance dialogue, coordination, coherence, synergies and to enhance action and support; </a:t>
            </a:r>
            <a:endParaRPr lang="en-US" sz="1200" kern="1200" dirty="0">
              <a:solidFill>
                <a:schemeClr val="tx1"/>
              </a:solidFill>
              <a:effectLst/>
              <a:latin typeface="Arial" charset="0"/>
              <a:ea typeface="+mn-ea"/>
              <a:cs typeface="Arial" charset="0"/>
            </a:endParaRPr>
          </a:p>
          <a:p>
            <a:pPr lvl="0"/>
            <a:r>
              <a:rPr lang="en-IE" sz="1200" kern="1200" dirty="0">
                <a:solidFill>
                  <a:schemeClr val="tx1"/>
                </a:solidFill>
                <a:effectLst/>
                <a:latin typeface="Arial" charset="0"/>
                <a:ea typeface="+mn-ea"/>
                <a:cs typeface="Arial" charset="0"/>
              </a:rPr>
              <a:t>The Committee may </a:t>
            </a:r>
            <a:r>
              <a:rPr lang="en-IE" sz="1200" b="1" kern="1200" dirty="0">
                <a:solidFill>
                  <a:schemeClr val="tx1"/>
                </a:solidFill>
                <a:effectLst/>
                <a:latin typeface="Arial" charset="0"/>
                <a:ea typeface="+mn-ea"/>
                <a:cs typeface="Arial" charset="0"/>
              </a:rPr>
              <a:t>establish expert groups, </a:t>
            </a:r>
            <a:r>
              <a:rPr lang="en-IE" sz="1200" kern="1200" dirty="0">
                <a:solidFill>
                  <a:schemeClr val="tx1"/>
                </a:solidFill>
                <a:effectLst/>
                <a:latin typeface="Arial" charset="0"/>
                <a:ea typeface="+mn-ea"/>
                <a:cs typeface="Arial" charset="0"/>
              </a:rPr>
              <a:t>in an advisory role, to help execute its work. Currently, there are three expert groups in the making under three of the five strategic worksctreams;</a:t>
            </a:r>
            <a:endParaRPr lang="en-US" sz="1200" kern="1200" dirty="0">
              <a:solidFill>
                <a:schemeClr val="tx1"/>
              </a:solidFill>
              <a:effectLst/>
              <a:latin typeface="Arial" charset="0"/>
              <a:ea typeface="+mn-ea"/>
              <a:cs typeface="Arial" charset="0"/>
            </a:endParaRPr>
          </a:p>
          <a:p>
            <a:pPr lvl="0"/>
            <a:r>
              <a:rPr lang="en-GB" sz="1200" kern="1200" dirty="0">
                <a:solidFill>
                  <a:schemeClr val="tx1"/>
                </a:solidFill>
                <a:effectLst/>
                <a:latin typeface="Arial" charset="0"/>
                <a:ea typeface="+mn-ea"/>
                <a:cs typeface="Arial" charset="0"/>
              </a:rPr>
              <a:t>The Excom is composed of 20 members, taking into account the goal of gender balance pursuant to decision 23/CP.18: 10 members from Parties included in Annex I to the Convention (Annex I Parties), and the other 10 members from Parties not included in Annex I to the Convention (non-Annex I Parties), comprising two members each from the African, Asia-Pacific, and the Latin American and Caribbean States, one member from small island developing States, one member from the least developed country Parties, and two additional members from non-Annex I Parties;</a:t>
            </a:r>
            <a:endParaRPr lang="en-US" sz="1200" kern="1200" dirty="0">
              <a:solidFill>
                <a:schemeClr val="tx1"/>
              </a:solidFill>
              <a:effectLst/>
              <a:latin typeface="Arial" charset="0"/>
              <a:ea typeface="+mn-ea"/>
              <a:cs typeface="Arial" charset="0"/>
            </a:endParaRPr>
          </a:p>
          <a:p>
            <a:endParaRPr lang="en-US" sz="1200" kern="1200" dirty="0">
              <a:solidFill>
                <a:schemeClr val="tx1"/>
              </a:solidFill>
              <a:effectLst/>
              <a:latin typeface="Arial" charset="0"/>
              <a:ea typeface="+mn-ea"/>
              <a:cs typeface="Arial" charset="0"/>
            </a:endParaRPr>
          </a:p>
        </p:txBody>
      </p:sp>
      <p:sp>
        <p:nvSpPr>
          <p:cNvPr id="4" name="Slide Number Placeholder 3"/>
          <p:cNvSpPr>
            <a:spLocks noGrp="1"/>
          </p:cNvSpPr>
          <p:nvPr>
            <p:ph type="sldNum" sz="quarter" idx="10"/>
          </p:nvPr>
        </p:nvSpPr>
        <p:spPr/>
        <p:txBody>
          <a:bodyPr/>
          <a:lstStyle/>
          <a:p>
            <a:fld id="{70A6EEB1-8959-48FF-8304-32EBCCDC23AC}" type="slidenum">
              <a:rPr lang="en-US" smtClean="0"/>
              <a:t>3</a:t>
            </a:fld>
            <a:endParaRPr lang="en-US" dirty="0"/>
          </a:p>
        </p:txBody>
      </p:sp>
    </p:spTree>
    <p:extLst>
      <p:ext uri="{BB962C8B-B14F-4D97-AF65-F5344CB8AC3E}">
        <p14:creationId xmlns:p14="http://schemas.microsoft.com/office/powerpoint/2010/main" val="6982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GB" dirty="0"/>
              <a:t>Presentation title</a:t>
            </a:r>
          </a:p>
        </p:txBody>
      </p:sp>
    </p:spTree>
    <p:extLst>
      <p:ext uri="{BB962C8B-B14F-4D97-AF65-F5344CB8AC3E}">
        <p14:creationId xmlns:p14="http://schemas.microsoft.com/office/powerpoint/2010/main" val="1810485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Parties</a:t>
            </a:r>
            <a:r>
              <a:rPr lang="en-US" baseline="0" dirty="0"/>
              <a:t> can learn from and showcase good practices shared through the compendium</a:t>
            </a:r>
            <a:endParaRPr lang="en-US" dirty="0"/>
          </a:p>
        </p:txBody>
      </p:sp>
      <p:sp>
        <p:nvSpPr>
          <p:cNvPr id="4" name="Header Placeholder 3"/>
          <p:cNvSpPr>
            <a:spLocks noGrp="1"/>
          </p:cNvSpPr>
          <p:nvPr>
            <p:ph type="hdr" sz="quarter" idx="10"/>
          </p:nvPr>
        </p:nvSpPr>
        <p:spPr/>
        <p:txBody>
          <a:bodyPr/>
          <a:lstStyle/>
          <a:p>
            <a:r>
              <a:rPr lang="en-GB" dirty="0"/>
              <a:t>Presentation title</a:t>
            </a:r>
          </a:p>
        </p:txBody>
      </p:sp>
    </p:spTree>
    <p:extLst>
      <p:ext uri="{BB962C8B-B14F-4D97-AF65-F5344CB8AC3E}">
        <p14:creationId xmlns:p14="http://schemas.microsoft.com/office/powerpoint/2010/main" val="1888034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GB" dirty="0"/>
              <a:t>Presentation title</a:t>
            </a:r>
          </a:p>
        </p:txBody>
      </p:sp>
    </p:spTree>
    <p:extLst>
      <p:ext uri="{BB962C8B-B14F-4D97-AF65-F5344CB8AC3E}">
        <p14:creationId xmlns:p14="http://schemas.microsoft.com/office/powerpoint/2010/main" val="1081351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very much for your</a:t>
            </a:r>
            <a:r>
              <a:rPr lang="en-US" baseline="0" dirty="0"/>
              <a:t> attention. If you want to find out more, please visit the webpage shown on the screen, or also you can contact us via email.</a:t>
            </a:r>
            <a:endParaRPr lang="en-US" dirty="0"/>
          </a:p>
        </p:txBody>
      </p:sp>
      <p:sp>
        <p:nvSpPr>
          <p:cNvPr id="4" name="Header Placeholder 3"/>
          <p:cNvSpPr>
            <a:spLocks noGrp="1"/>
          </p:cNvSpPr>
          <p:nvPr>
            <p:ph type="hdr" sz="quarter" idx="10"/>
          </p:nvPr>
        </p:nvSpPr>
        <p:spPr/>
        <p:txBody>
          <a:bodyPr/>
          <a:lstStyle/>
          <a:p>
            <a:r>
              <a:rPr lang="en-GB" dirty="0"/>
              <a:t>Presentation title</a:t>
            </a:r>
          </a:p>
        </p:txBody>
      </p:sp>
    </p:spTree>
    <p:extLst>
      <p:ext uri="{BB962C8B-B14F-4D97-AF65-F5344CB8AC3E}">
        <p14:creationId xmlns:p14="http://schemas.microsoft.com/office/powerpoint/2010/main" val="13712591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FFFFFF"/>
        </a:solidFill>
        <a:effectLst/>
      </p:bgPr>
    </p:bg>
    <p:spTree>
      <p:nvGrpSpPr>
        <p:cNvPr id="1" name=""/>
        <p:cNvGrpSpPr/>
        <p:nvPr/>
      </p:nvGrpSpPr>
      <p:grpSpPr>
        <a:xfrm>
          <a:off x="0" y="0"/>
          <a:ext cx="0" cy="0"/>
          <a:chOff x="0" y="0"/>
          <a:chExt cx="0" cy="0"/>
        </a:xfrm>
      </p:grpSpPr>
      <p:sp>
        <p:nvSpPr>
          <p:cNvPr id="3106" name="Rectangle 34"/>
          <p:cNvSpPr>
            <a:spLocks noChangeArrowheads="1"/>
          </p:cNvSpPr>
          <p:nvPr/>
        </p:nvSpPr>
        <p:spPr bwMode="auto">
          <a:xfrm>
            <a:off x="0" y="1265238"/>
            <a:ext cx="9144000" cy="4325937"/>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00" name="Rectangle 28"/>
          <p:cNvSpPr>
            <a:spLocks noGrp="1" noChangeArrowheads="1"/>
          </p:cNvSpPr>
          <p:nvPr>
            <p:ph type="ctrTitle"/>
          </p:nvPr>
        </p:nvSpPr>
        <p:spPr>
          <a:xfrm>
            <a:off x="627063" y="2205038"/>
            <a:ext cx="7881937" cy="1204912"/>
          </a:xfrm>
        </p:spPr>
        <p:txBody>
          <a:bodyPr anchor="b"/>
          <a:lstStyle>
            <a:lvl1pPr>
              <a:lnSpc>
                <a:spcPts val="3600"/>
              </a:lnSpc>
              <a:defRPr sz="3000">
                <a:solidFill>
                  <a:schemeClr val="bg1"/>
                </a:solidFill>
              </a:defRPr>
            </a:lvl1pPr>
          </a:lstStyle>
          <a:p>
            <a:pPr lvl="0"/>
            <a:r>
              <a:rPr lang="en-US" noProof="0"/>
              <a:t>Click to edit Master title style</a:t>
            </a:r>
            <a:endParaRPr lang="en-GB" noProof="0"/>
          </a:p>
        </p:txBody>
      </p:sp>
      <p:sp>
        <p:nvSpPr>
          <p:cNvPr id="3101" name="Rectangle 29"/>
          <p:cNvSpPr>
            <a:spLocks noGrp="1" noChangeArrowheads="1"/>
          </p:cNvSpPr>
          <p:nvPr>
            <p:ph type="subTitle" idx="1"/>
          </p:nvPr>
        </p:nvSpPr>
        <p:spPr>
          <a:xfrm>
            <a:off x="625475" y="3922713"/>
            <a:ext cx="7881938" cy="758825"/>
          </a:xfrm>
        </p:spPr>
        <p:txBody>
          <a:bodyPr/>
          <a:lstStyle>
            <a:lvl1pPr marL="0" indent="0">
              <a:buFontTx/>
              <a:buNone/>
              <a:defRPr>
                <a:solidFill>
                  <a:schemeClr val="bg1"/>
                </a:solidFill>
              </a:defRPr>
            </a:lvl1pPr>
          </a:lstStyle>
          <a:p>
            <a:pPr lvl="0"/>
            <a:r>
              <a:rPr lang="en-US" noProof="0"/>
              <a:t>Click to edit Master subtitle style</a:t>
            </a:r>
            <a:endParaRPr lang="en-GB" noProof="0"/>
          </a:p>
        </p:txBody>
      </p:sp>
      <p:sp>
        <p:nvSpPr>
          <p:cNvPr id="3108" name="Rectangle 36"/>
          <p:cNvSpPr>
            <a:spLocks noGrp="1" noChangeArrowheads="1"/>
          </p:cNvSpPr>
          <p:nvPr>
            <p:ph type="dt" sz="quarter" idx="2"/>
          </p:nvPr>
        </p:nvSpPr>
        <p:spPr bwMode="auto">
          <a:xfrm>
            <a:off x="3273425" y="6505575"/>
            <a:ext cx="5230813" cy="17938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spcBef>
                <a:spcPct val="0"/>
              </a:spcBef>
              <a:defRPr sz="1200"/>
            </a:lvl1pPr>
          </a:lstStyle>
          <a:p>
            <a:r>
              <a:rPr lang="en-GB" dirty="0"/>
              <a:t>UNFCCC secretariat, programme</a:t>
            </a:r>
            <a:endParaRPr lang="de-DE"/>
          </a:p>
        </p:txBody>
      </p:sp>
      <p:sp>
        <p:nvSpPr>
          <p:cNvPr id="3109" name="Rectangle 37"/>
          <p:cNvSpPr>
            <a:spLocks noGrp="1" noChangeArrowheads="1"/>
          </p:cNvSpPr>
          <p:nvPr>
            <p:ph type="ftr" sz="quarter" idx="3"/>
          </p:nvPr>
        </p:nvSpPr>
        <p:spPr bwMode="auto">
          <a:xfrm>
            <a:off x="3273425" y="6261100"/>
            <a:ext cx="5230813" cy="17938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spcBef>
                <a:spcPct val="0"/>
              </a:spcBef>
              <a:defRPr sz="1200" b="1" i="1"/>
            </a:lvl1pPr>
          </a:lstStyle>
          <a:p>
            <a:r>
              <a:rPr lang="de-DE"/>
              <a:t>Firstname Lastname, Job Title</a:t>
            </a:r>
          </a:p>
        </p:txBody>
      </p:sp>
      <p:sp>
        <p:nvSpPr>
          <p:cNvPr id="3110" name="Line 38"/>
          <p:cNvSpPr>
            <a:spLocks noChangeShapeType="1"/>
          </p:cNvSpPr>
          <p:nvPr/>
        </p:nvSpPr>
        <p:spPr bwMode="auto">
          <a:xfrm>
            <a:off x="631825" y="777875"/>
            <a:ext cx="7875588" cy="1588"/>
          </a:xfrm>
          <a:prstGeom prst="line">
            <a:avLst/>
          </a:prstGeom>
          <a:noFill/>
          <a:ln w="127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111" name="Line 39"/>
          <p:cNvSpPr>
            <a:spLocks noChangeShapeType="1"/>
          </p:cNvSpPr>
          <p:nvPr/>
        </p:nvSpPr>
        <p:spPr bwMode="auto">
          <a:xfrm>
            <a:off x="631825" y="6078538"/>
            <a:ext cx="7875588" cy="1587"/>
          </a:xfrm>
          <a:prstGeom prst="line">
            <a:avLst/>
          </a:prstGeom>
          <a:noFill/>
          <a:ln w="127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pic>
        <p:nvPicPr>
          <p:cNvPr id="3112" name="Picture 40" descr="unfccc_schriftzug_bi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7850" y="309563"/>
            <a:ext cx="7866063" cy="314325"/>
          </a:xfrm>
          <a:prstGeom prst="rect">
            <a:avLst/>
          </a:prstGeom>
          <a:noFill/>
          <a:extLst>
            <a:ext uri="{909E8E84-426E-40DD-AFC4-6F175D3DCCD1}">
              <a14:hiddenFill xmlns:a14="http://schemas.microsoft.com/office/drawing/2010/main">
                <a:solidFill>
                  <a:srgbClr val="FFFFFF"/>
                </a:solidFill>
              </a14:hiddenFill>
            </a:ext>
          </a:extLst>
        </p:spPr>
      </p:pic>
      <p:pic>
        <p:nvPicPr>
          <p:cNvPr id="3114" name="Picture 42" descr="unfccc-letter-es-e-heade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9125" y="6105525"/>
            <a:ext cx="649288"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59005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7325" y="309563"/>
            <a:ext cx="1966913" cy="5281612"/>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35000" y="309563"/>
            <a:ext cx="5749925" cy="52816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302585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803553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52954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6792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35000" y="1263650"/>
            <a:ext cx="3857625" cy="4327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5025" y="1263650"/>
            <a:ext cx="3857625" cy="4327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374479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918874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3071183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54848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62056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35108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453152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167561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7325" y="309563"/>
            <a:ext cx="1966913" cy="5281612"/>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35000" y="309563"/>
            <a:ext cx="5749925" cy="52816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690929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FFFFFF"/>
        </a:solidFill>
        <a:effectLst/>
      </p:bgPr>
    </p:bg>
    <p:spTree>
      <p:nvGrpSpPr>
        <p:cNvPr id="1" name=""/>
        <p:cNvGrpSpPr/>
        <p:nvPr/>
      </p:nvGrpSpPr>
      <p:grpSpPr>
        <a:xfrm>
          <a:off x="0" y="0"/>
          <a:ext cx="0" cy="0"/>
          <a:chOff x="0" y="0"/>
          <a:chExt cx="0" cy="0"/>
        </a:xfrm>
      </p:grpSpPr>
      <p:sp>
        <p:nvSpPr>
          <p:cNvPr id="159746" name="Rectangle 2"/>
          <p:cNvSpPr>
            <a:spLocks noChangeArrowheads="1"/>
          </p:cNvSpPr>
          <p:nvPr/>
        </p:nvSpPr>
        <p:spPr bwMode="auto">
          <a:xfrm>
            <a:off x="0" y="1262063"/>
            <a:ext cx="9144000" cy="4325937"/>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59747" name="Rectangle 3"/>
          <p:cNvSpPr>
            <a:spLocks noGrp="1" noChangeArrowheads="1"/>
          </p:cNvSpPr>
          <p:nvPr>
            <p:ph type="ctrTitle"/>
          </p:nvPr>
        </p:nvSpPr>
        <p:spPr>
          <a:xfrm>
            <a:off x="627063" y="2205038"/>
            <a:ext cx="7881937" cy="1439862"/>
          </a:xfrm>
        </p:spPr>
        <p:txBody>
          <a:bodyPr/>
          <a:lstStyle>
            <a:lvl1pPr>
              <a:lnSpc>
                <a:spcPts val="5600"/>
              </a:lnSpc>
              <a:defRPr sz="5000">
                <a:solidFill>
                  <a:schemeClr val="bg1"/>
                </a:solidFill>
              </a:defRPr>
            </a:lvl1pPr>
          </a:lstStyle>
          <a:p>
            <a:pPr lvl="0"/>
            <a:r>
              <a:rPr lang="en-GB" noProof="0"/>
              <a:t>Click to edit Master title style</a:t>
            </a:r>
          </a:p>
        </p:txBody>
      </p:sp>
      <p:sp>
        <p:nvSpPr>
          <p:cNvPr id="159748" name="Rectangle 4"/>
          <p:cNvSpPr>
            <a:spLocks noGrp="1" noChangeArrowheads="1"/>
          </p:cNvSpPr>
          <p:nvPr>
            <p:ph type="subTitle" idx="1"/>
          </p:nvPr>
        </p:nvSpPr>
        <p:spPr>
          <a:xfrm>
            <a:off x="625475" y="3922713"/>
            <a:ext cx="7881938" cy="758825"/>
          </a:xfrm>
        </p:spPr>
        <p:txBody>
          <a:bodyPr/>
          <a:lstStyle>
            <a:lvl1pPr marL="0" indent="0">
              <a:buFontTx/>
              <a:buNone/>
              <a:defRPr>
                <a:solidFill>
                  <a:schemeClr val="bg1"/>
                </a:solidFill>
              </a:defRPr>
            </a:lvl1pPr>
          </a:lstStyle>
          <a:p>
            <a:pPr lvl="0"/>
            <a:r>
              <a:rPr lang="en-GB" noProof="0"/>
              <a:t>Click to edit Master subtitle style</a:t>
            </a:r>
          </a:p>
        </p:txBody>
      </p:sp>
      <p:sp>
        <p:nvSpPr>
          <p:cNvPr id="159751" name="Rectangle 7"/>
          <p:cNvSpPr>
            <a:spLocks noGrp="1" noChangeArrowheads="1"/>
          </p:cNvSpPr>
          <p:nvPr>
            <p:ph type="dt" sz="quarter" idx="2"/>
          </p:nvPr>
        </p:nvSpPr>
        <p:spPr bwMode="auto">
          <a:xfrm>
            <a:off x="3273425" y="6505575"/>
            <a:ext cx="5230813" cy="17938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spcBef>
                <a:spcPct val="0"/>
              </a:spcBef>
              <a:defRPr sz="1200"/>
            </a:lvl1pPr>
          </a:lstStyle>
          <a:p>
            <a:r>
              <a:rPr lang="en-GB" dirty="0"/>
              <a:t>UNFCCC secretariat, programme</a:t>
            </a:r>
            <a:endParaRPr lang="de-DE"/>
          </a:p>
        </p:txBody>
      </p:sp>
      <p:sp>
        <p:nvSpPr>
          <p:cNvPr id="159752" name="Rectangle 8"/>
          <p:cNvSpPr>
            <a:spLocks noGrp="1" noChangeArrowheads="1"/>
          </p:cNvSpPr>
          <p:nvPr>
            <p:ph type="ftr" sz="quarter" idx="3"/>
          </p:nvPr>
        </p:nvSpPr>
        <p:spPr bwMode="auto">
          <a:xfrm>
            <a:off x="3273425" y="6261100"/>
            <a:ext cx="5230813" cy="17938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spcBef>
                <a:spcPct val="0"/>
              </a:spcBef>
              <a:defRPr sz="1200" b="1" i="1"/>
            </a:lvl1pPr>
          </a:lstStyle>
          <a:p>
            <a:r>
              <a:rPr lang="de-DE"/>
              <a:t>Firstname Lastname, Job Title</a:t>
            </a:r>
          </a:p>
        </p:txBody>
      </p:sp>
      <p:sp>
        <p:nvSpPr>
          <p:cNvPr id="159753" name="Line 9"/>
          <p:cNvSpPr>
            <a:spLocks noChangeShapeType="1"/>
          </p:cNvSpPr>
          <p:nvPr/>
        </p:nvSpPr>
        <p:spPr bwMode="auto">
          <a:xfrm>
            <a:off x="631825" y="777875"/>
            <a:ext cx="7875588" cy="1588"/>
          </a:xfrm>
          <a:prstGeom prst="line">
            <a:avLst/>
          </a:prstGeom>
          <a:noFill/>
          <a:ln w="127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59754" name="Line 10"/>
          <p:cNvSpPr>
            <a:spLocks noChangeShapeType="1"/>
          </p:cNvSpPr>
          <p:nvPr/>
        </p:nvSpPr>
        <p:spPr bwMode="auto">
          <a:xfrm>
            <a:off x="631825" y="6078538"/>
            <a:ext cx="7875588" cy="1587"/>
          </a:xfrm>
          <a:prstGeom prst="line">
            <a:avLst/>
          </a:prstGeom>
          <a:noFill/>
          <a:ln w="127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pic>
        <p:nvPicPr>
          <p:cNvPr id="159755" name="Picture 11" descr="unfccc_schriftzug_bi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7850" y="309563"/>
            <a:ext cx="7866063" cy="314325"/>
          </a:xfrm>
          <a:prstGeom prst="rect">
            <a:avLst/>
          </a:prstGeom>
          <a:noFill/>
          <a:extLst>
            <a:ext uri="{909E8E84-426E-40DD-AFC4-6F175D3DCCD1}">
              <a14:hiddenFill xmlns:a14="http://schemas.microsoft.com/office/drawing/2010/main">
                <a:solidFill>
                  <a:srgbClr val="FFFFFF"/>
                </a:solidFill>
              </a14:hiddenFill>
            </a:ext>
          </a:extLst>
        </p:spPr>
      </p:pic>
      <p:pic>
        <p:nvPicPr>
          <p:cNvPr id="159757" name="Picture 13" descr="unfccc-letter-es-e-heade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9125" y="6105525"/>
            <a:ext cx="649288"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744385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1079263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35000" y="1263650"/>
            <a:ext cx="3857625" cy="4327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5025" y="1263650"/>
            <a:ext cx="3857625" cy="4327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094960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172013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9545331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5838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1077272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678856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821298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8012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7325" y="309563"/>
            <a:ext cx="1966913" cy="5281612"/>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35000" y="309563"/>
            <a:ext cx="5749925" cy="52816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5997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35000" y="1263650"/>
            <a:ext cx="3857625" cy="4327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5025" y="1263650"/>
            <a:ext cx="3857625" cy="4327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34576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92604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60901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6785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359457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15192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Pr>
        <a:solidFill>
          <a:schemeClr val="bg1"/>
        </a:solidFill>
        <a:effectLst/>
      </p:bgPr>
    </p:bg>
    <p:spTree>
      <p:nvGrpSpPr>
        <p:cNvPr id="1" name=""/>
        <p:cNvGrpSpPr/>
        <p:nvPr/>
      </p:nvGrpSpPr>
      <p:grpSpPr>
        <a:xfrm>
          <a:off x="0" y="0"/>
          <a:ext cx="0" cy="0"/>
          <a:chOff x="0" y="0"/>
          <a:chExt cx="0" cy="0"/>
        </a:xfrm>
      </p:grpSpPr>
      <p:sp>
        <p:nvSpPr>
          <p:cNvPr id="1050" name="Rectangle 26"/>
          <p:cNvSpPr>
            <a:spLocks noChangeArrowheads="1"/>
          </p:cNvSpPr>
          <p:nvPr/>
        </p:nvSpPr>
        <p:spPr bwMode="auto">
          <a:xfrm>
            <a:off x="0" y="1263650"/>
            <a:ext cx="136525" cy="4325938"/>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51" name="Rectangle 27"/>
          <p:cNvSpPr>
            <a:spLocks noChangeArrowheads="1"/>
          </p:cNvSpPr>
          <p:nvPr/>
        </p:nvSpPr>
        <p:spPr bwMode="auto">
          <a:xfrm>
            <a:off x="9007475" y="1263650"/>
            <a:ext cx="136525" cy="4325938"/>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52" name="Rectangle 28"/>
          <p:cNvSpPr>
            <a:spLocks noGrp="1" noChangeArrowheads="1"/>
          </p:cNvSpPr>
          <p:nvPr>
            <p:ph type="title"/>
          </p:nvPr>
        </p:nvSpPr>
        <p:spPr bwMode="auto">
          <a:xfrm>
            <a:off x="635000" y="309563"/>
            <a:ext cx="7869238" cy="31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053" name="Rectangle 29"/>
          <p:cNvSpPr>
            <a:spLocks noGrp="1" noChangeArrowheads="1"/>
          </p:cNvSpPr>
          <p:nvPr>
            <p:ph type="body" idx="1"/>
          </p:nvPr>
        </p:nvSpPr>
        <p:spPr bwMode="auto">
          <a:xfrm>
            <a:off x="635000" y="1263650"/>
            <a:ext cx="7867650" cy="432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57" name="Line 33"/>
          <p:cNvSpPr>
            <a:spLocks noChangeShapeType="1"/>
          </p:cNvSpPr>
          <p:nvPr/>
        </p:nvSpPr>
        <p:spPr bwMode="auto">
          <a:xfrm>
            <a:off x="631825" y="777875"/>
            <a:ext cx="7875588" cy="1588"/>
          </a:xfrm>
          <a:prstGeom prst="line">
            <a:avLst/>
          </a:prstGeom>
          <a:noFill/>
          <a:ln w="127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58" name="Line 34"/>
          <p:cNvSpPr>
            <a:spLocks noChangeShapeType="1"/>
          </p:cNvSpPr>
          <p:nvPr/>
        </p:nvSpPr>
        <p:spPr bwMode="auto">
          <a:xfrm>
            <a:off x="631825" y="6078538"/>
            <a:ext cx="7875588" cy="1587"/>
          </a:xfrm>
          <a:prstGeom prst="line">
            <a:avLst/>
          </a:prstGeom>
          <a:noFill/>
          <a:ln w="127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pic>
        <p:nvPicPr>
          <p:cNvPr id="9" name="Picture 42" descr="unfccc-letter-es-e-heade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19125" y="6105525"/>
            <a:ext cx="649288"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txStyles>
    <p:titleStyle>
      <a:lvl1pPr algn="l" rtl="0" eaLnBrk="1" fontAlgn="base" hangingPunct="1">
        <a:lnSpc>
          <a:spcPts val="1500"/>
        </a:lnSpc>
        <a:spcBef>
          <a:spcPct val="0"/>
        </a:spcBef>
        <a:spcAft>
          <a:spcPct val="0"/>
        </a:spcAft>
        <a:defRPr sz="1200">
          <a:solidFill>
            <a:schemeClr val="tx2"/>
          </a:solidFill>
          <a:latin typeface="+mj-lt"/>
          <a:ea typeface="+mj-ea"/>
          <a:cs typeface="+mj-cs"/>
        </a:defRPr>
      </a:lvl1pPr>
      <a:lvl2pPr algn="l" rtl="0" eaLnBrk="1" fontAlgn="base" hangingPunct="1">
        <a:lnSpc>
          <a:spcPts val="1500"/>
        </a:lnSpc>
        <a:spcBef>
          <a:spcPct val="0"/>
        </a:spcBef>
        <a:spcAft>
          <a:spcPct val="0"/>
        </a:spcAft>
        <a:defRPr sz="1200">
          <a:solidFill>
            <a:schemeClr val="tx2"/>
          </a:solidFill>
          <a:latin typeface="Arial" charset="0"/>
        </a:defRPr>
      </a:lvl2pPr>
      <a:lvl3pPr algn="l" rtl="0" eaLnBrk="1" fontAlgn="base" hangingPunct="1">
        <a:lnSpc>
          <a:spcPts val="1500"/>
        </a:lnSpc>
        <a:spcBef>
          <a:spcPct val="0"/>
        </a:spcBef>
        <a:spcAft>
          <a:spcPct val="0"/>
        </a:spcAft>
        <a:defRPr sz="1200">
          <a:solidFill>
            <a:schemeClr val="tx2"/>
          </a:solidFill>
          <a:latin typeface="Arial" charset="0"/>
        </a:defRPr>
      </a:lvl3pPr>
      <a:lvl4pPr algn="l" rtl="0" eaLnBrk="1" fontAlgn="base" hangingPunct="1">
        <a:lnSpc>
          <a:spcPts val="1500"/>
        </a:lnSpc>
        <a:spcBef>
          <a:spcPct val="0"/>
        </a:spcBef>
        <a:spcAft>
          <a:spcPct val="0"/>
        </a:spcAft>
        <a:defRPr sz="1200">
          <a:solidFill>
            <a:schemeClr val="tx2"/>
          </a:solidFill>
          <a:latin typeface="Arial" charset="0"/>
        </a:defRPr>
      </a:lvl4pPr>
      <a:lvl5pPr algn="l" rtl="0" eaLnBrk="1" fontAlgn="base" hangingPunct="1">
        <a:lnSpc>
          <a:spcPts val="1500"/>
        </a:lnSpc>
        <a:spcBef>
          <a:spcPct val="0"/>
        </a:spcBef>
        <a:spcAft>
          <a:spcPct val="0"/>
        </a:spcAft>
        <a:defRPr sz="1200">
          <a:solidFill>
            <a:schemeClr val="tx2"/>
          </a:solidFill>
          <a:latin typeface="Arial" charset="0"/>
        </a:defRPr>
      </a:lvl5pPr>
      <a:lvl6pPr marL="457200" algn="l" rtl="0" eaLnBrk="1" fontAlgn="base" hangingPunct="1">
        <a:lnSpc>
          <a:spcPts val="1500"/>
        </a:lnSpc>
        <a:spcBef>
          <a:spcPct val="0"/>
        </a:spcBef>
        <a:spcAft>
          <a:spcPct val="0"/>
        </a:spcAft>
        <a:defRPr sz="1200">
          <a:solidFill>
            <a:schemeClr val="tx2"/>
          </a:solidFill>
          <a:latin typeface="Arial" charset="0"/>
        </a:defRPr>
      </a:lvl6pPr>
      <a:lvl7pPr marL="914400" algn="l" rtl="0" eaLnBrk="1" fontAlgn="base" hangingPunct="1">
        <a:lnSpc>
          <a:spcPts val="1500"/>
        </a:lnSpc>
        <a:spcBef>
          <a:spcPct val="0"/>
        </a:spcBef>
        <a:spcAft>
          <a:spcPct val="0"/>
        </a:spcAft>
        <a:defRPr sz="1200">
          <a:solidFill>
            <a:schemeClr val="tx2"/>
          </a:solidFill>
          <a:latin typeface="Arial" charset="0"/>
        </a:defRPr>
      </a:lvl7pPr>
      <a:lvl8pPr marL="1371600" algn="l" rtl="0" eaLnBrk="1" fontAlgn="base" hangingPunct="1">
        <a:lnSpc>
          <a:spcPts val="1500"/>
        </a:lnSpc>
        <a:spcBef>
          <a:spcPct val="0"/>
        </a:spcBef>
        <a:spcAft>
          <a:spcPct val="0"/>
        </a:spcAft>
        <a:defRPr sz="1200">
          <a:solidFill>
            <a:schemeClr val="tx2"/>
          </a:solidFill>
          <a:latin typeface="Arial" charset="0"/>
        </a:defRPr>
      </a:lvl8pPr>
      <a:lvl9pPr marL="1828800" algn="l" rtl="0" eaLnBrk="1" fontAlgn="base" hangingPunct="1">
        <a:lnSpc>
          <a:spcPts val="1500"/>
        </a:lnSpc>
        <a:spcBef>
          <a:spcPct val="0"/>
        </a:spcBef>
        <a:spcAft>
          <a:spcPct val="0"/>
        </a:spcAft>
        <a:defRPr sz="1200">
          <a:solidFill>
            <a:schemeClr val="tx2"/>
          </a:solidFill>
          <a:latin typeface="Arial" charset="0"/>
        </a:defRPr>
      </a:lvl9pPr>
    </p:titleStyle>
    <p:bodyStyle>
      <a:lvl1pPr marL="269875" indent="-269875" algn="l" rtl="0" eaLnBrk="1" fontAlgn="base" hangingPunct="1">
        <a:lnSpc>
          <a:spcPts val="2400"/>
        </a:lnSpc>
        <a:spcBef>
          <a:spcPct val="0"/>
        </a:spcBef>
        <a:spcAft>
          <a:spcPct val="0"/>
        </a:spcAft>
        <a:buClr>
          <a:schemeClr val="tx1"/>
        </a:buClr>
        <a:buChar char="•"/>
        <a:defRPr sz="1500">
          <a:solidFill>
            <a:schemeClr val="tx1"/>
          </a:solidFill>
          <a:latin typeface="+mn-lt"/>
          <a:ea typeface="+mn-ea"/>
          <a:cs typeface="+mn-cs"/>
        </a:defRPr>
      </a:lvl1pPr>
      <a:lvl2pPr marL="628650" indent="-357188" algn="l" rtl="0" eaLnBrk="1" fontAlgn="base" hangingPunct="1">
        <a:lnSpc>
          <a:spcPts val="2400"/>
        </a:lnSpc>
        <a:spcBef>
          <a:spcPct val="0"/>
        </a:spcBef>
        <a:spcAft>
          <a:spcPct val="0"/>
        </a:spcAft>
        <a:buClr>
          <a:schemeClr val="tx1"/>
        </a:buClr>
        <a:buAutoNum type="alphaLcParenR"/>
        <a:defRPr sz="1500">
          <a:solidFill>
            <a:schemeClr val="tx1"/>
          </a:solidFill>
          <a:latin typeface="+mn-lt"/>
        </a:defRPr>
      </a:lvl2pPr>
      <a:lvl3pPr marL="900113" indent="-269875" algn="l" rtl="0" eaLnBrk="1" fontAlgn="base" hangingPunct="1">
        <a:lnSpc>
          <a:spcPts val="2400"/>
        </a:lnSpc>
        <a:spcBef>
          <a:spcPct val="0"/>
        </a:spcBef>
        <a:spcAft>
          <a:spcPct val="0"/>
        </a:spcAft>
        <a:buClr>
          <a:schemeClr val="tx1"/>
        </a:buClr>
        <a:buChar char="•"/>
        <a:defRPr sz="1500">
          <a:solidFill>
            <a:schemeClr val="tx1"/>
          </a:solidFill>
          <a:latin typeface="+mn-lt"/>
        </a:defRPr>
      </a:lvl3pPr>
      <a:lvl4pPr marL="1169988" indent="-268288" algn="l" rtl="0" eaLnBrk="1" fontAlgn="base" hangingPunct="1">
        <a:lnSpc>
          <a:spcPts val="2400"/>
        </a:lnSpc>
        <a:spcBef>
          <a:spcPct val="0"/>
        </a:spcBef>
        <a:spcAft>
          <a:spcPct val="0"/>
        </a:spcAft>
        <a:buClr>
          <a:schemeClr val="tx1"/>
        </a:buClr>
        <a:buChar char="•"/>
        <a:defRPr sz="1500">
          <a:solidFill>
            <a:schemeClr val="tx1"/>
          </a:solidFill>
          <a:latin typeface="+mn-lt"/>
        </a:defRPr>
      </a:lvl4pPr>
      <a:lvl5pPr marL="1438275" indent="-266700" algn="l" rtl="0" eaLnBrk="1" fontAlgn="base" hangingPunct="1">
        <a:lnSpc>
          <a:spcPts val="2400"/>
        </a:lnSpc>
        <a:spcBef>
          <a:spcPct val="0"/>
        </a:spcBef>
        <a:spcAft>
          <a:spcPct val="0"/>
        </a:spcAft>
        <a:buClr>
          <a:schemeClr val="tx1"/>
        </a:buClr>
        <a:buChar char="•"/>
        <a:defRPr sz="1500">
          <a:solidFill>
            <a:schemeClr val="tx1"/>
          </a:solidFill>
          <a:latin typeface="+mn-lt"/>
        </a:defRPr>
      </a:lvl5pPr>
      <a:lvl6pPr marL="1895475" indent="-266700" algn="l" rtl="0" eaLnBrk="1" fontAlgn="base" hangingPunct="1">
        <a:lnSpc>
          <a:spcPts val="2400"/>
        </a:lnSpc>
        <a:spcBef>
          <a:spcPct val="0"/>
        </a:spcBef>
        <a:spcAft>
          <a:spcPct val="0"/>
        </a:spcAft>
        <a:buClr>
          <a:schemeClr val="tx1"/>
        </a:buClr>
        <a:buChar char="•"/>
        <a:defRPr sz="1500">
          <a:solidFill>
            <a:schemeClr val="tx1"/>
          </a:solidFill>
          <a:latin typeface="+mn-lt"/>
        </a:defRPr>
      </a:lvl6pPr>
      <a:lvl7pPr marL="2352675" indent="-266700" algn="l" rtl="0" eaLnBrk="1" fontAlgn="base" hangingPunct="1">
        <a:lnSpc>
          <a:spcPts val="2400"/>
        </a:lnSpc>
        <a:spcBef>
          <a:spcPct val="0"/>
        </a:spcBef>
        <a:spcAft>
          <a:spcPct val="0"/>
        </a:spcAft>
        <a:buClr>
          <a:schemeClr val="tx1"/>
        </a:buClr>
        <a:buChar char="•"/>
        <a:defRPr sz="1500">
          <a:solidFill>
            <a:schemeClr val="tx1"/>
          </a:solidFill>
          <a:latin typeface="+mn-lt"/>
        </a:defRPr>
      </a:lvl7pPr>
      <a:lvl8pPr marL="2809875" indent="-266700" algn="l" rtl="0" eaLnBrk="1" fontAlgn="base" hangingPunct="1">
        <a:lnSpc>
          <a:spcPts val="2400"/>
        </a:lnSpc>
        <a:spcBef>
          <a:spcPct val="0"/>
        </a:spcBef>
        <a:spcAft>
          <a:spcPct val="0"/>
        </a:spcAft>
        <a:buClr>
          <a:schemeClr val="tx1"/>
        </a:buClr>
        <a:buChar char="•"/>
        <a:defRPr sz="1500">
          <a:solidFill>
            <a:schemeClr val="tx1"/>
          </a:solidFill>
          <a:latin typeface="+mn-lt"/>
        </a:defRPr>
      </a:lvl8pPr>
      <a:lvl9pPr marL="3267075" indent="-266700" algn="l" rtl="0" eaLnBrk="1" fontAlgn="base" hangingPunct="1">
        <a:lnSpc>
          <a:spcPts val="2400"/>
        </a:lnSpc>
        <a:spcBef>
          <a:spcPct val="0"/>
        </a:spcBef>
        <a:spcAft>
          <a:spcPct val="0"/>
        </a:spcAft>
        <a:buClr>
          <a:schemeClr val="tx1"/>
        </a:buClr>
        <a:buChar char="•"/>
        <a:defRPr sz="15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2583" name="Rectangle 7"/>
          <p:cNvSpPr>
            <a:spLocks noChangeArrowheads="1"/>
          </p:cNvSpPr>
          <p:nvPr/>
        </p:nvSpPr>
        <p:spPr bwMode="auto">
          <a:xfrm>
            <a:off x="0" y="1263650"/>
            <a:ext cx="136525" cy="4325938"/>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52584" name="Rectangle 8"/>
          <p:cNvSpPr>
            <a:spLocks noChangeArrowheads="1"/>
          </p:cNvSpPr>
          <p:nvPr/>
        </p:nvSpPr>
        <p:spPr bwMode="auto">
          <a:xfrm>
            <a:off x="9007475" y="1263650"/>
            <a:ext cx="136525" cy="4325938"/>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52585" name="Rectangle 9"/>
          <p:cNvSpPr>
            <a:spLocks noGrp="1" noChangeArrowheads="1"/>
          </p:cNvSpPr>
          <p:nvPr>
            <p:ph type="title"/>
          </p:nvPr>
        </p:nvSpPr>
        <p:spPr bwMode="auto">
          <a:xfrm>
            <a:off x="635000" y="309563"/>
            <a:ext cx="7869238" cy="31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152586" name="Rectangle 10"/>
          <p:cNvSpPr>
            <a:spLocks noGrp="1" noChangeArrowheads="1"/>
          </p:cNvSpPr>
          <p:nvPr>
            <p:ph type="body" idx="1"/>
          </p:nvPr>
        </p:nvSpPr>
        <p:spPr bwMode="auto">
          <a:xfrm>
            <a:off x="635000" y="1263650"/>
            <a:ext cx="7867650" cy="432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t>Click to edit Master text styles</a:t>
            </a:r>
          </a:p>
        </p:txBody>
      </p:sp>
      <p:sp>
        <p:nvSpPr>
          <p:cNvPr id="152589" name="Line 13"/>
          <p:cNvSpPr>
            <a:spLocks noChangeShapeType="1"/>
          </p:cNvSpPr>
          <p:nvPr/>
        </p:nvSpPr>
        <p:spPr bwMode="auto">
          <a:xfrm>
            <a:off x="631825" y="777875"/>
            <a:ext cx="7875588" cy="1588"/>
          </a:xfrm>
          <a:prstGeom prst="line">
            <a:avLst/>
          </a:prstGeom>
          <a:noFill/>
          <a:ln w="127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52590" name="Line 14"/>
          <p:cNvSpPr>
            <a:spLocks noChangeShapeType="1"/>
          </p:cNvSpPr>
          <p:nvPr/>
        </p:nvSpPr>
        <p:spPr bwMode="auto">
          <a:xfrm>
            <a:off x="631825" y="6078538"/>
            <a:ext cx="7875588" cy="1587"/>
          </a:xfrm>
          <a:prstGeom prst="line">
            <a:avLst/>
          </a:prstGeom>
          <a:noFill/>
          <a:ln w="127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pic>
        <p:nvPicPr>
          <p:cNvPr id="152592" name="Picture 16" descr="unfccc-letter-es-e-heade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19125" y="6105525"/>
            <a:ext cx="649288"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rtl="0" eaLnBrk="0" fontAlgn="base" hangingPunct="0">
        <a:lnSpc>
          <a:spcPts val="1500"/>
        </a:lnSpc>
        <a:spcBef>
          <a:spcPct val="0"/>
        </a:spcBef>
        <a:spcAft>
          <a:spcPct val="0"/>
        </a:spcAft>
        <a:defRPr sz="1200">
          <a:solidFill>
            <a:schemeClr val="tx2"/>
          </a:solidFill>
          <a:latin typeface="+mj-lt"/>
          <a:ea typeface="+mj-ea"/>
          <a:cs typeface="+mj-cs"/>
        </a:defRPr>
      </a:lvl1pPr>
      <a:lvl2pPr algn="l" rtl="0" eaLnBrk="0" fontAlgn="base" hangingPunct="0">
        <a:lnSpc>
          <a:spcPts val="1500"/>
        </a:lnSpc>
        <a:spcBef>
          <a:spcPct val="0"/>
        </a:spcBef>
        <a:spcAft>
          <a:spcPct val="0"/>
        </a:spcAft>
        <a:defRPr sz="1200">
          <a:solidFill>
            <a:schemeClr val="tx2"/>
          </a:solidFill>
          <a:latin typeface="Arial" charset="0"/>
          <a:cs typeface="Arial" charset="0"/>
        </a:defRPr>
      </a:lvl2pPr>
      <a:lvl3pPr algn="l" rtl="0" eaLnBrk="0" fontAlgn="base" hangingPunct="0">
        <a:lnSpc>
          <a:spcPts val="1500"/>
        </a:lnSpc>
        <a:spcBef>
          <a:spcPct val="0"/>
        </a:spcBef>
        <a:spcAft>
          <a:spcPct val="0"/>
        </a:spcAft>
        <a:defRPr sz="1200">
          <a:solidFill>
            <a:schemeClr val="tx2"/>
          </a:solidFill>
          <a:latin typeface="Arial" charset="0"/>
          <a:cs typeface="Arial" charset="0"/>
        </a:defRPr>
      </a:lvl3pPr>
      <a:lvl4pPr algn="l" rtl="0" eaLnBrk="0" fontAlgn="base" hangingPunct="0">
        <a:lnSpc>
          <a:spcPts val="1500"/>
        </a:lnSpc>
        <a:spcBef>
          <a:spcPct val="0"/>
        </a:spcBef>
        <a:spcAft>
          <a:spcPct val="0"/>
        </a:spcAft>
        <a:defRPr sz="1200">
          <a:solidFill>
            <a:schemeClr val="tx2"/>
          </a:solidFill>
          <a:latin typeface="Arial" charset="0"/>
          <a:cs typeface="Arial" charset="0"/>
        </a:defRPr>
      </a:lvl4pPr>
      <a:lvl5pPr algn="l" rtl="0" eaLnBrk="0" fontAlgn="base" hangingPunct="0">
        <a:lnSpc>
          <a:spcPts val="1500"/>
        </a:lnSpc>
        <a:spcBef>
          <a:spcPct val="0"/>
        </a:spcBef>
        <a:spcAft>
          <a:spcPct val="0"/>
        </a:spcAft>
        <a:defRPr sz="1200">
          <a:solidFill>
            <a:schemeClr val="tx2"/>
          </a:solidFill>
          <a:latin typeface="Arial" charset="0"/>
          <a:cs typeface="Arial" charset="0"/>
        </a:defRPr>
      </a:lvl5pPr>
      <a:lvl6pPr marL="457200" algn="l" rtl="0" eaLnBrk="0" fontAlgn="base" hangingPunct="0">
        <a:lnSpc>
          <a:spcPts val="1500"/>
        </a:lnSpc>
        <a:spcBef>
          <a:spcPct val="0"/>
        </a:spcBef>
        <a:spcAft>
          <a:spcPct val="0"/>
        </a:spcAft>
        <a:defRPr sz="1200">
          <a:solidFill>
            <a:schemeClr val="tx2"/>
          </a:solidFill>
          <a:latin typeface="Arial" charset="0"/>
          <a:cs typeface="Arial" charset="0"/>
        </a:defRPr>
      </a:lvl6pPr>
      <a:lvl7pPr marL="914400" algn="l" rtl="0" eaLnBrk="0" fontAlgn="base" hangingPunct="0">
        <a:lnSpc>
          <a:spcPts val="1500"/>
        </a:lnSpc>
        <a:spcBef>
          <a:spcPct val="0"/>
        </a:spcBef>
        <a:spcAft>
          <a:spcPct val="0"/>
        </a:spcAft>
        <a:defRPr sz="1200">
          <a:solidFill>
            <a:schemeClr val="tx2"/>
          </a:solidFill>
          <a:latin typeface="Arial" charset="0"/>
          <a:cs typeface="Arial" charset="0"/>
        </a:defRPr>
      </a:lvl7pPr>
      <a:lvl8pPr marL="1371600" algn="l" rtl="0" eaLnBrk="0" fontAlgn="base" hangingPunct="0">
        <a:lnSpc>
          <a:spcPts val="1500"/>
        </a:lnSpc>
        <a:spcBef>
          <a:spcPct val="0"/>
        </a:spcBef>
        <a:spcAft>
          <a:spcPct val="0"/>
        </a:spcAft>
        <a:defRPr sz="1200">
          <a:solidFill>
            <a:schemeClr val="tx2"/>
          </a:solidFill>
          <a:latin typeface="Arial" charset="0"/>
          <a:cs typeface="Arial" charset="0"/>
        </a:defRPr>
      </a:lvl8pPr>
      <a:lvl9pPr marL="1828800" algn="l" rtl="0" eaLnBrk="0" fontAlgn="base" hangingPunct="0">
        <a:lnSpc>
          <a:spcPts val="1500"/>
        </a:lnSpc>
        <a:spcBef>
          <a:spcPct val="0"/>
        </a:spcBef>
        <a:spcAft>
          <a:spcPct val="0"/>
        </a:spcAft>
        <a:defRPr sz="1200">
          <a:solidFill>
            <a:schemeClr val="tx2"/>
          </a:solidFill>
          <a:latin typeface="Arial" charset="0"/>
          <a:cs typeface="Arial" charset="0"/>
        </a:defRPr>
      </a:lvl9pPr>
    </p:titleStyle>
    <p:bodyStyle>
      <a:lvl1pPr marL="342900" indent="-342900" algn="ctr" rtl="0" fontAlgn="base">
        <a:lnSpc>
          <a:spcPts val="2900"/>
        </a:lnSpc>
        <a:spcBef>
          <a:spcPct val="0"/>
        </a:spcBef>
        <a:spcAft>
          <a:spcPct val="0"/>
        </a:spcAft>
        <a:defRPr sz="2400" i="1">
          <a:solidFill>
            <a:schemeClr val="tx1"/>
          </a:solidFill>
          <a:latin typeface="+mn-lt"/>
          <a:ea typeface="+mn-ea"/>
          <a:cs typeface="+mn-cs"/>
        </a:defRPr>
      </a:lvl1pPr>
      <a:lvl2pPr marL="742950" indent="-285750" algn="ctr" rtl="0" fontAlgn="base">
        <a:spcBef>
          <a:spcPct val="20000"/>
        </a:spcBef>
        <a:spcAft>
          <a:spcPct val="0"/>
        </a:spcAft>
        <a:defRPr sz="2800">
          <a:solidFill>
            <a:schemeClr val="tx1"/>
          </a:solidFill>
          <a:latin typeface="+mn-lt"/>
          <a:cs typeface="+mn-cs"/>
        </a:defRPr>
      </a:lvl2pPr>
      <a:lvl3pPr marL="1143000" indent="-228600" algn="ctr" rtl="0" fontAlgn="base">
        <a:spcBef>
          <a:spcPct val="20000"/>
        </a:spcBef>
        <a:spcAft>
          <a:spcPct val="0"/>
        </a:spcAft>
        <a:defRPr sz="2400">
          <a:solidFill>
            <a:schemeClr val="tx1"/>
          </a:solidFill>
          <a:latin typeface="+mn-lt"/>
          <a:cs typeface="+mn-cs"/>
        </a:defRPr>
      </a:lvl3pPr>
      <a:lvl4pPr marL="1600200" indent="-228600" algn="ctr" rtl="0" fontAlgn="base">
        <a:spcBef>
          <a:spcPct val="20000"/>
        </a:spcBef>
        <a:spcAft>
          <a:spcPct val="0"/>
        </a:spcAft>
        <a:defRPr sz="2000">
          <a:solidFill>
            <a:schemeClr val="tx1"/>
          </a:solidFill>
          <a:latin typeface="+mn-lt"/>
          <a:cs typeface="+mn-cs"/>
        </a:defRPr>
      </a:lvl4pPr>
      <a:lvl5pPr marL="2057400" indent="-228600" algn="ctr" rtl="0" fontAlgn="base">
        <a:spcBef>
          <a:spcPct val="20000"/>
        </a:spcBef>
        <a:spcAft>
          <a:spcPct val="0"/>
        </a:spcAft>
        <a:defRPr sz="2000">
          <a:solidFill>
            <a:schemeClr val="tx1"/>
          </a:solidFill>
          <a:latin typeface="+mn-lt"/>
          <a:cs typeface="+mn-cs"/>
        </a:defRPr>
      </a:lvl5pPr>
      <a:lvl6pPr marL="2514600" indent="-228600" algn="ctr" rtl="0" fontAlgn="base">
        <a:spcBef>
          <a:spcPct val="20000"/>
        </a:spcBef>
        <a:spcAft>
          <a:spcPct val="0"/>
        </a:spcAft>
        <a:defRPr sz="2000">
          <a:solidFill>
            <a:schemeClr val="tx1"/>
          </a:solidFill>
          <a:latin typeface="+mn-lt"/>
          <a:cs typeface="+mn-cs"/>
        </a:defRPr>
      </a:lvl6pPr>
      <a:lvl7pPr marL="2971800" indent="-228600" algn="ctr" rtl="0" fontAlgn="base">
        <a:spcBef>
          <a:spcPct val="20000"/>
        </a:spcBef>
        <a:spcAft>
          <a:spcPct val="0"/>
        </a:spcAft>
        <a:defRPr sz="2000">
          <a:solidFill>
            <a:schemeClr val="tx1"/>
          </a:solidFill>
          <a:latin typeface="+mn-lt"/>
          <a:cs typeface="+mn-cs"/>
        </a:defRPr>
      </a:lvl7pPr>
      <a:lvl8pPr marL="3429000" indent="-228600" algn="ctr" rtl="0" fontAlgn="base">
        <a:spcBef>
          <a:spcPct val="20000"/>
        </a:spcBef>
        <a:spcAft>
          <a:spcPct val="0"/>
        </a:spcAft>
        <a:defRPr sz="2000">
          <a:solidFill>
            <a:schemeClr val="tx1"/>
          </a:solidFill>
          <a:latin typeface="+mn-lt"/>
          <a:cs typeface="+mn-cs"/>
        </a:defRPr>
      </a:lvl8pPr>
      <a:lvl9pPr marL="3886200" indent="-228600" algn="ctr" rtl="0" fontAlgn="base">
        <a:spcBef>
          <a:spcPct val="20000"/>
        </a:spcBef>
        <a:spcAft>
          <a:spcPct val="0"/>
        </a:spcAft>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blackWhite">
      <p:bgPr>
        <a:solidFill>
          <a:schemeClr val="bg1"/>
        </a:solidFill>
        <a:effectLst/>
      </p:bgPr>
    </p:bg>
    <p:spTree>
      <p:nvGrpSpPr>
        <p:cNvPr id="1" name=""/>
        <p:cNvGrpSpPr/>
        <p:nvPr/>
      </p:nvGrpSpPr>
      <p:grpSpPr>
        <a:xfrm>
          <a:off x="0" y="0"/>
          <a:ext cx="0" cy="0"/>
          <a:chOff x="0" y="0"/>
          <a:chExt cx="0" cy="0"/>
        </a:xfrm>
      </p:grpSpPr>
      <p:sp>
        <p:nvSpPr>
          <p:cNvPr id="158722" name="Rectangle 2"/>
          <p:cNvSpPr>
            <a:spLocks noChangeArrowheads="1"/>
          </p:cNvSpPr>
          <p:nvPr/>
        </p:nvSpPr>
        <p:spPr bwMode="auto">
          <a:xfrm>
            <a:off x="0" y="1263650"/>
            <a:ext cx="136525" cy="4325938"/>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58723" name="Rectangle 3"/>
          <p:cNvSpPr>
            <a:spLocks noChangeArrowheads="1"/>
          </p:cNvSpPr>
          <p:nvPr/>
        </p:nvSpPr>
        <p:spPr bwMode="auto">
          <a:xfrm>
            <a:off x="9007475" y="1263650"/>
            <a:ext cx="136525" cy="4325938"/>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58724" name="Rectangle 4"/>
          <p:cNvSpPr>
            <a:spLocks noGrp="1" noChangeArrowheads="1"/>
          </p:cNvSpPr>
          <p:nvPr>
            <p:ph type="title"/>
          </p:nvPr>
        </p:nvSpPr>
        <p:spPr bwMode="auto">
          <a:xfrm>
            <a:off x="635000" y="309563"/>
            <a:ext cx="7869238" cy="31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158725" name="Rectangle 5"/>
          <p:cNvSpPr>
            <a:spLocks noGrp="1" noChangeArrowheads="1"/>
          </p:cNvSpPr>
          <p:nvPr>
            <p:ph type="body" idx="1"/>
          </p:nvPr>
        </p:nvSpPr>
        <p:spPr bwMode="auto">
          <a:xfrm>
            <a:off x="635000" y="1263650"/>
            <a:ext cx="7867650" cy="432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58727" name="Line 7"/>
          <p:cNvSpPr>
            <a:spLocks noChangeShapeType="1"/>
          </p:cNvSpPr>
          <p:nvPr/>
        </p:nvSpPr>
        <p:spPr bwMode="auto">
          <a:xfrm>
            <a:off x="631825" y="777875"/>
            <a:ext cx="7875588" cy="1588"/>
          </a:xfrm>
          <a:prstGeom prst="line">
            <a:avLst/>
          </a:prstGeom>
          <a:noFill/>
          <a:ln w="127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58728" name="Line 8"/>
          <p:cNvSpPr>
            <a:spLocks noChangeShapeType="1"/>
          </p:cNvSpPr>
          <p:nvPr/>
        </p:nvSpPr>
        <p:spPr bwMode="auto">
          <a:xfrm>
            <a:off x="631825" y="6078538"/>
            <a:ext cx="7875588" cy="1587"/>
          </a:xfrm>
          <a:prstGeom prst="line">
            <a:avLst/>
          </a:prstGeom>
          <a:noFill/>
          <a:ln w="127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pic>
        <p:nvPicPr>
          <p:cNvPr id="158730" name="Picture 10" descr="unfccc-letter-es-e-heade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19125" y="6105525"/>
            <a:ext cx="649288"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3"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rtl="0" fontAlgn="base">
        <a:lnSpc>
          <a:spcPts val="1500"/>
        </a:lnSpc>
        <a:spcBef>
          <a:spcPct val="0"/>
        </a:spcBef>
        <a:spcAft>
          <a:spcPct val="0"/>
        </a:spcAft>
        <a:defRPr sz="1200">
          <a:solidFill>
            <a:schemeClr val="tx2"/>
          </a:solidFill>
          <a:latin typeface="+mj-lt"/>
          <a:ea typeface="+mj-ea"/>
          <a:cs typeface="+mj-cs"/>
        </a:defRPr>
      </a:lvl1pPr>
      <a:lvl2pPr algn="l" rtl="0" fontAlgn="base">
        <a:lnSpc>
          <a:spcPts val="1500"/>
        </a:lnSpc>
        <a:spcBef>
          <a:spcPct val="0"/>
        </a:spcBef>
        <a:spcAft>
          <a:spcPct val="0"/>
        </a:spcAft>
        <a:defRPr sz="1200">
          <a:solidFill>
            <a:schemeClr val="tx2"/>
          </a:solidFill>
          <a:latin typeface="Arial" charset="0"/>
          <a:cs typeface="Arial" charset="0"/>
        </a:defRPr>
      </a:lvl2pPr>
      <a:lvl3pPr algn="l" rtl="0" fontAlgn="base">
        <a:lnSpc>
          <a:spcPts val="1500"/>
        </a:lnSpc>
        <a:spcBef>
          <a:spcPct val="0"/>
        </a:spcBef>
        <a:spcAft>
          <a:spcPct val="0"/>
        </a:spcAft>
        <a:defRPr sz="1200">
          <a:solidFill>
            <a:schemeClr val="tx2"/>
          </a:solidFill>
          <a:latin typeface="Arial" charset="0"/>
          <a:cs typeface="Arial" charset="0"/>
        </a:defRPr>
      </a:lvl3pPr>
      <a:lvl4pPr algn="l" rtl="0" fontAlgn="base">
        <a:lnSpc>
          <a:spcPts val="1500"/>
        </a:lnSpc>
        <a:spcBef>
          <a:spcPct val="0"/>
        </a:spcBef>
        <a:spcAft>
          <a:spcPct val="0"/>
        </a:spcAft>
        <a:defRPr sz="1200">
          <a:solidFill>
            <a:schemeClr val="tx2"/>
          </a:solidFill>
          <a:latin typeface="Arial" charset="0"/>
          <a:cs typeface="Arial" charset="0"/>
        </a:defRPr>
      </a:lvl4pPr>
      <a:lvl5pPr algn="l" rtl="0" fontAlgn="base">
        <a:lnSpc>
          <a:spcPts val="1500"/>
        </a:lnSpc>
        <a:spcBef>
          <a:spcPct val="0"/>
        </a:spcBef>
        <a:spcAft>
          <a:spcPct val="0"/>
        </a:spcAft>
        <a:defRPr sz="1200">
          <a:solidFill>
            <a:schemeClr val="tx2"/>
          </a:solidFill>
          <a:latin typeface="Arial" charset="0"/>
          <a:cs typeface="Arial" charset="0"/>
        </a:defRPr>
      </a:lvl5pPr>
      <a:lvl6pPr marL="457200" algn="l" rtl="0" fontAlgn="base">
        <a:lnSpc>
          <a:spcPts val="1500"/>
        </a:lnSpc>
        <a:spcBef>
          <a:spcPct val="0"/>
        </a:spcBef>
        <a:spcAft>
          <a:spcPct val="0"/>
        </a:spcAft>
        <a:defRPr sz="1200">
          <a:solidFill>
            <a:schemeClr val="tx2"/>
          </a:solidFill>
          <a:latin typeface="Arial" charset="0"/>
          <a:cs typeface="Arial" charset="0"/>
        </a:defRPr>
      </a:lvl6pPr>
      <a:lvl7pPr marL="914400" algn="l" rtl="0" fontAlgn="base">
        <a:lnSpc>
          <a:spcPts val="1500"/>
        </a:lnSpc>
        <a:spcBef>
          <a:spcPct val="0"/>
        </a:spcBef>
        <a:spcAft>
          <a:spcPct val="0"/>
        </a:spcAft>
        <a:defRPr sz="1200">
          <a:solidFill>
            <a:schemeClr val="tx2"/>
          </a:solidFill>
          <a:latin typeface="Arial" charset="0"/>
          <a:cs typeface="Arial" charset="0"/>
        </a:defRPr>
      </a:lvl7pPr>
      <a:lvl8pPr marL="1371600" algn="l" rtl="0" fontAlgn="base">
        <a:lnSpc>
          <a:spcPts val="1500"/>
        </a:lnSpc>
        <a:spcBef>
          <a:spcPct val="0"/>
        </a:spcBef>
        <a:spcAft>
          <a:spcPct val="0"/>
        </a:spcAft>
        <a:defRPr sz="1200">
          <a:solidFill>
            <a:schemeClr val="tx2"/>
          </a:solidFill>
          <a:latin typeface="Arial" charset="0"/>
          <a:cs typeface="Arial" charset="0"/>
        </a:defRPr>
      </a:lvl8pPr>
      <a:lvl9pPr marL="1828800" algn="l" rtl="0" fontAlgn="base">
        <a:lnSpc>
          <a:spcPts val="1500"/>
        </a:lnSpc>
        <a:spcBef>
          <a:spcPct val="0"/>
        </a:spcBef>
        <a:spcAft>
          <a:spcPct val="0"/>
        </a:spcAft>
        <a:defRPr sz="1200">
          <a:solidFill>
            <a:schemeClr val="tx2"/>
          </a:solidFill>
          <a:latin typeface="Arial" charset="0"/>
          <a:cs typeface="Arial" charset="0"/>
        </a:defRPr>
      </a:lvl9pPr>
    </p:titleStyle>
    <p:bodyStyle>
      <a:lvl1pPr marL="269875" indent="-269875" algn="l" rtl="0" fontAlgn="base">
        <a:lnSpc>
          <a:spcPts val="2400"/>
        </a:lnSpc>
        <a:spcBef>
          <a:spcPct val="0"/>
        </a:spcBef>
        <a:spcAft>
          <a:spcPct val="0"/>
        </a:spcAft>
        <a:buClr>
          <a:schemeClr val="tx1"/>
        </a:buClr>
        <a:buChar char="•"/>
        <a:defRPr sz="1500">
          <a:solidFill>
            <a:schemeClr val="tx1"/>
          </a:solidFill>
          <a:latin typeface="+mn-lt"/>
          <a:ea typeface="+mn-ea"/>
          <a:cs typeface="+mn-cs"/>
        </a:defRPr>
      </a:lvl1pPr>
      <a:lvl2pPr marL="628650" indent="-357188" algn="l" rtl="0" fontAlgn="base">
        <a:lnSpc>
          <a:spcPts val="2400"/>
        </a:lnSpc>
        <a:spcBef>
          <a:spcPct val="0"/>
        </a:spcBef>
        <a:spcAft>
          <a:spcPct val="0"/>
        </a:spcAft>
        <a:buClr>
          <a:schemeClr val="tx1"/>
        </a:buClr>
        <a:buAutoNum type="alphaLcParenR"/>
        <a:defRPr sz="1500">
          <a:solidFill>
            <a:schemeClr val="tx1"/>
          </a:solidFill>
          <a:latin typeface="+mn-lt"/>
          <a:cs typeface="+mn-cs"/>
        </a:defRPr>
      </a:lvl2pPr>
      <a:lvl3pPr marL="900113" indent="-269875" algn="l" rtl="0" fontAlgn="base">
        <a:lnSpc>
          <a:spcPts val="2400"/>
        </a:lnSpc>
        <a:spcBef>
          <a:spcPct val="0"/>
        </a:spcBef>
        <a:spcAft>
          <a:spcPct val="0"/>
        </a:spcAft>
        <a:buClr>
          <a:schemeClr val="tx1"/>
        </a:buClr>
        <a:buChar char="•"/>
        <a:defRPr sz="1500">
          <a:solidFill>
            <a:schemeClr val="tx1"/>
          </a:solidFill>
          <a:latin typeface="+mn-lt"/>
          <a:cs typeface="+mn-cs"/>
        </a:defRPr>
      </a:lvl3pPr>
      <a:lvl4pPr marL="1169988" indent="-268288" algn="l" rtl="0" fontAlgn="base">
        <a:lnSpc>
          <a:spcPts val="2400"/>
        </a:lnSpc>
        <a:spcBef>
          <a:spcPct val="0"/>
        </a:spcBef>
        <a:spcAft>
          <a:spcPct val="0"/>
        </a:spcAft>
        <a:buClr>
          <a:schemeClr val="tx1"/>
        </a:buClr>
        <a:buChar char="•"/>
        <a:defRPr sz="1500">
          <a:solidFill>
            <a:schemeClr val="tx1"/>
          </a:solidFill>
          <a:latin typeface="+mn-lt"/>
          <a:cs typeface="+mn-cs"/>
        </a:defRPr>
      </a:lvl4pPr>
      <a:lvl5pPr marL="1438275" indent="-266700" algn="l" rtl="0" fontAlgn="base">
        <a:lnSpc>
          <a:spcPts val="2400"/>
        </a:lnSpc>
        <a:spcBef>
          <a:spcPct val="0"/>
        </a:spcBef>
        <a:spcAft>
          <a:spcPct val="0"/>
        </a:spcAft>
        <a:buClr>
          <a:schemeClr val="tx1"/>
        </a:buClr>
        <a:buChar char="•"/>
        <a:defRPr sz="1500">
          <a:solidFill>
            <a:schemeClr val="tx1"/>
          </a:solidFill>
          <a:latin typeface="+mn-lt"/>
          <a:cs typeface="+mn-cs"/>
        </a:defRPr>
      </a:lvl5pPr>
      <a:lvl6pPr marL="1895475" indent="-266700" algn="l" rtl="0" fontAlgn="base">
        <a:lnSpc>
          <a:spcPts val="2400"/>
        </a:lnSpc>
        <a:spcBef>
          <a:spcPct val="0"/>
        </a:spcBef>
        <a:spcAft>
          <a:spcPct val="0"/>
        </a:spcAft>
        <a:buClr>
          <a:schemeClr val="tx1"/>
        </a:buClr>
        <a:buChar char="•"/>
        <a:defRPr sz="1500">
          <a:solidFill>
            <a:schemeClr val="tx1"/>
          </a:solidFill>
          <a:latin typeface="+mn-lt"/>
          <a:cs typeface="+mn-cs"/>
        </a:defRPr>
      </a:lvl6pPr>
      <a:lvl7pPr marL="2352675" indent="-266700" algn="l" rtl="0" fontAlgn="base">
        <a:lnSpc>
          <a:spcPts val="2400"/>
        </a:lnSpc>
        <a:spcBef>
          <a:spcPct val="0"/>
        </a:spcBef>
        <a:spcAft>
          <a:spcPct val="0"/>
        </a:spcAft>
        <a:buClr>
          <a:schemeClr val="tx1"/>
        </a:buClr>
        <a:buChar char="•"/>
        <a:defRPr sz="1500">
          <a:solidFill>
            <a:schemeClr val="tx1"/>
          </a:solidFill>
          <a:latin typeface="+mn-lt"/>
          <a:cs typeface="+mn-cs"/>
        </a:defRPr>
      </a:lvl7pPr>
      <a:lvl8pPr marL="2809875" indent="-266700" algn="l" rtl="0" fontAlgn="base">
        <a:lnSpc>
          <a:spcPts val="2400"/>
        </a:lnSpc>
        <a:spcBef>
          <a:spcPct val="0"/>
        </a:spcBef>
        <a:spcAft>
          <a:spcPct val="0"/>
        </a:spcAft>
        <a:buClr>
          <a:schemeClr val="tx1"/>
        </a:buClr>
        <a:buChar char="•"/>
        <a:defRPr sz="1500">
          <a:solidFill>
            <a:schemeClr val="tx1"/>
          </a:solidFill>
          <a:latin typeface="+mn-lt"/>
          <a:cs typeface="+mn-cs"/>
        </a:defRPr>
      </a:lvl8pPr>
      <a:lvl9pPr marL="3267075" indent="-266700" algn="l" rtl="0" fontAlgn="base">
        <a:lnSpc>
          <a:spcPts val="2400"/>
        </a:lnSpc>
        <a:spcBef>
          <a:spcPct val="0"/>
        </a:spcBef>
        <a:spcAft>
          <a:spcPct val="0"/>
        </a:spcAft>
        <a:buClr>
          <a:schemeClr val="tx1"/>
        </a:buClr>
        <a:buChar char="•"/>
        <a:defRPr sz="15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ctrTitle"/>
          </p:nvPr>
        </p:nvSpPr>
        <p:spPr>
          <a:xfrm>
            <a:off x="627063" y="1556792"/>
            <a:ext cx="7881937" cy="1204912"/>
          </a:xfrm>
        </p:spPr>
        <p:txBody>
          <a:bodyPr/>
          <a:lstStyle/>
          <a:p>
            <a:pPr>
              <a:lnSpc>
                <a:spcPct val="100000"/>
              </a:lnSpc>
            </a:pPr>
            <a:r>
              <a:rPr lang="en-IE" dirty="0"/>
              <a:t>Warsaw International Mechanism for Loss and Damage associated with Climate Change Impacts</a:t>
            </a:r>
            <a:endParaRPr lang="de-DE" sz="2000" dirty="0"/>
          </a:p>
        </p:txBody>
      </p:sp>
      <p:sp>
        <p:nvSpPr>
          <p:cNvPr id="161795" name="Rectangle 3"/>
          <p:cNvSpPr>
            <a:spLocks noGrp="1" noChangeArrowheads="1"/>
          </p:cNvSpPr>
          <p:nvPr>
            <p:ph type="subTitle" idx="1"/>
          </p:nvPr>
        </p:nvSpPr>
        <p:spPr>
          <a:xfrm>
            <a:off x="659147" y="2996952"/>
            <a:ext cx="8280920" cy="792088"/>
          </a:xfrm>
        </p:spPr>
        <p:txBody>
          <a:bodyPr/>
          <a:lstStyle/>
          <a:p>
            <a:r>
              <a:rPr lang="en-US" sz="1600" b="1" dirty="0"/>
              <a:t>Workshop of the Koronivia Joint Work on Agriculture</a:t>
            </a:r>
          </a:p>
          <a:p>
            <a:endParaRPr lang="en-US" sz="1600" b="1" dirty="0"/>
          </a:p>
          <a:p>
            <a:endParaRPr lang="en-US" sz="1600" b="1" dirty="0"/>
          </a:p>
          <a:p>
            <a:pPr algn="r"/>
            <a:r>
              <a:rPr lang="en-US" sz="1600" b="1" dirty="0"/>
              <a:t>		49</a:t>
            </a:r>
            <a:r>
              <a:rPr lang="en-US" sz="1600" b="1" baseline="30000" dirty="0"/>
              <a:t>th</a:t>
            </a:r>
            <a:r>
              <a:rPr lang="en-US" sz="1600" b="1" dirty="0"/>
              <a:t> Session of the </a:t>
            </a:r>
            <a:r>
              <a:rPr lang="en-IE" b="1" dirty="0"/>
              <a:t>Subsidiary Body for Scientific and Technological Advice,</a:t>
            </a:r>
            <a:r>
              <a:rPr lang="en-US" b="1" dirty="0"/>
              <a:t> </a:t>
            </a:r>
            <a:r>
              <a:rPr lang="en-US" sz="1600" b="1" dirty="0"/>
              <a:t>03 December 2018</a:t>
            </a:r>
          </a:p>
          <a:p>
            <a:pPr algn="ctr"/>
            <a:endParaRPr lang="en-GB" sz="1600" b="1" i="1" dirty="0"/>
          </a:p>
          <a:p>
            <a:pPr>
              <a:lnSpc>
                <a:spcPct val="150000"/>
              </a:lnSpc>
            </a:pPr>
            <a:r>
              <a:rPr lang="en-GB" sz="1600" b="1" i="1" dirty="0"/>
              <a:t>Executive Committee of the Warsaw International Mechanism for Loss and Damage</a:t>
            </a:r>
          </a:p>
          <a:p>
            <a:endParaRPr lang="de-DE"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Collaborative partnership and knowledge-sharing platform</a:t>
            </a:r>
          </a:p>
        </p:txBody>
      </p:sp>
      <p:sp>
        <p:nvSpPr>
          <p:cNvPr id="3" name="Content Placeholder 2"/>
          <p:cNvSpPr>
            <a:spLocks noGrp="1"/>
          </p:cNvSpPr>
          <p:nvPr>
            <p:ph sz="half" idx="1"/>
          </p:nvPr>
        </p:nvSpPr>
        <p:spPr>
          <a:xfrm>
            <a:off x="635000" y="1020460"/>
            <a:ext cx="3857625" cy="4327525"/>
          </a:xfrm>
        </p:spPr>
        <p:txBody>
          <a:bodyPr/>
          <a:lstStyle/>
          <a:p>
            <a:pPr marL="0" indent="0">
              <a:lnSpc>
                <a:spcPct val="100000"/>
              </a:lnSpc>
              <a:buNone/>
            </a:pPr>
            <a:r>
              <a:rPr lang="en-US" sz="1600" dirty="0"/>
              <a:t>Fiji Clearing House for Risk Transfer, using cutting edge artificial intelligence to bridge world-wide supply of expertise and knowledge demand</a:t>
            </a:r>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982101" y="1020460"/>
            <a:ext cx="3695218" cy="1650392"/>
          </a:xfrm>
        </p:spPr>
      </p:pic>
      <p:pic>
        <p:nvPicPr>
          <p:cNvPr id="7" name="Picture 6"/>
          <p:cNvPicPr>
            <a:picLocks noChangeAspect="1"/>
          </p:cNvPicPr>
          <p:nvPr/>
        </p:nvPicPr>
        <p:blipFill>
          <a:blip r:embed="rId4"/>
          <a:stretch>
            <a:fillRect/>
          </a:stretch>
        </p:blipFill>
        <p:spPr>
          <a:xfrm>
            <a:off x="635000" y="2853829"/>
            <a:ext cx="8042319" cy="3059208"/>
          </a:xfrm>
          <a:prstGeom prst="rect">
            <a:avLst/>
          </a:prstGeom>
          <a:effectLst/>
        </p:spPr>
      </p:pic>
    </p:spTree>
    <p:extLst>
      <p:ext uri="{BB962C8B-B14F-4D97-AF65-F5344CB8AC3E}">
        <p14:creationId xmlns:p14="http://schemas.microsoft.com/office/powerpoint/2010/main" val="3732081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subTitle" idx="1"/>
          </p:nvPr>
        </p:nvSpPr>
        <p:spPr>
          <a:xfrm>
            <a:off x="625475" y="1700808"/>
            <a:ext cx="7881938" cy="3672408"/>
          </a:xfrm>
        </p:spPr>
        <p:txBody>
          <a:bodyPr anchor="ctr">
            <a:normAutofit/>
          </a:bodyPr>
          <a:lstStyle/>
          <a:p>
            <a:pPr marL="0" indent="0" algn="ctr">
              <a:lnSpc>
                <a:spcPct val="100000"/>
              </a:lnSpc>
              <a:buNone/>
            </a:pPr>
            <a:r>
              <a:rPr lang="en-US" sz="2000" dirty="0"/>
              <a:t>For further information </a:t>
            </a:r>
          </a:p>
          <a:p>
            <a:pPr marL="0" indent="0" algn="ctr">
              <a:lnSpc>
                <a:spcPct val="100000"/>
              </a:lnSpc>
              <a:buNone/>
            </a:pPr>
            <a:r>
              <a:rPr lang="en-US" sz="2000" dirty="0"/>
              <a:t>on loss and damage under the UNFCCC</a:t>
            </a:r>
          </a:p>
          <a:p>
            <a:pPr marL="0" indent="0" algn="ctr">
              <a:lnSpc>
                <a:spcPct val="100000"/>
              </a:lnSpc>
              <a:buNone/>
            </a:pPr>
            <a:endParaRPr lang="en-US" sz="2400" dirty="0"/>
          </a:p>
          <a:p>
            <a:pPr marL="0" indent="0" algn="ctr">
              <a:lnSpc>
                <a:spcPct val="100000"/>
              </a:lnSpc>
              <a:buNone/>
            </a:pPr>
            <a:r>
              <a:rPr lang="en-US" sz="2000" dirty="0">
                <a:solidFill>
                  <a:srgbClr val="FFFFFF"/>
                </a:solidFill>
              </a:rPr>
              <a:t>Visit</a:t>
            </a:r>
            <a:r>
              <a:rPr lang="en-US" sz="2000" b="1" dirty="0">
                <a:solidFill>
                  <a:srgbClr val="FFFFFF"/>
                </a:solidFill>
              </a:rPr>
              <a:t> </a:t>
            </a:r>
            <a:r>
              <a:rPr lang="en-US" sz="2800" b="1" dirty="0">
                <a:solidFill>
                  <a:srgbClr val="FFFFFF"/>
                </a:solidFill>
              </a:rPr>
              <a:t>www.unfccc.int/6056</a:t>
            </a:r>
            <a:r>
              <a:rPr lang="en-US" sz="2400" b="1" dirty="0">
                <a:solidFill>
                  <a:srgbClr val="FFFFFF"/>
                </a:solidFill>
              </a:rPr>
              <a:t> </a:t>
            </a:r>
            <a:r>
              <a:rPr lang="en-US" sz="2400" dirty="0"/>
              <a:t>  </a:t>
            </a:r>
          </a:p>
          <a:p>
            <a:pPr marL="0" indent="0" algn="ctr">
              <a:lnSpc>
                <a:spcPct val="100000"/>
              </a:lnSpc>
              <a:buNone/>
            </a:pPr>
            <a:endParaRPr lang="en-US" sz="2400" dirty="0"/>
          </a:p>
          <a:p>
            <a:pPr marL="0" indent="0" algn="ctr">
              <a:lnSpc>
                <a:spcPct val="100000"/>
              </a:lnSpc>
              <a:buNone/>
            </a:pPr>
            <a:r>
              <a:rPr lang="en-US" sz="2000" dirty="0"/>
              <a:t>Contact the Executive Committee at </a:t>
            </a:r>
          </a:p>
          <a:p>
            <a:pPr marL="0" indent="0" algn="ctr">
              <a:lnSpc>
                <a:spcPct val="100000"/>
              </a:lnSpc>
              <a:buNone/>
            </a:pPr>
            <a:r>
              <a:rPr lang="en-US" sz="2800" b="1" dirty="0"/>
              <a:t>loss-damage@unfccc.int</a:t>
            </a:r>
          </a:p>
          <a:p>
            <a:pPr marL="0" indent="0" algn="ctr">
              <a:lnSpc>
                <a:spcPct val="150000"/>
              </a:lnSpc>
              <a:buNone/>
            </a:pPr>
            <a:endParaRPr lang="en-US" sz="2400" dirty="0"/>
          </a:p>
          <a:p>
            <a:pPr marL="0" indent="0" algn="ctr">
              <a:lnSpc>
                <a:spcPct val="150000"/>
              </a:lnSpc>
              <a:buNone/>
            </a:pPr>
            <a:r>
              <a:rPr lang="en-US" sz="2400" dirty="0"/>
              <a:t>Thank you!</a:t>
            </a:r>
            <a:endParaRPr lang="en-GB" sz="2400" dirty="0"/>
          </a:p>
        </p:txBody>
      </p:sp>
    </p:spTree>
    <p:extLst>
      <p:ext uri="{BB962C8B-B14F-4D97-AF65-F5344CB8AC3E}">
        <p14:creationId xmlns:p14="http://schemas.microsoft.com/office/powerpoint/2010/main" val="3279441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052736"/>
            <a:ext cx="9144001" cy="5832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txBox="1">
            <a:spLocks/>
          </p:cNvSpPr>
          <p:nvPr/>
        </p:nvSpPr>
        <p:spPr bwMode="auto">
          <a:xfrm>
            <a:off x="663202" y="306363"/>
            <a:ext cx="7869238" cy="31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l" rtl="0" eaLnBrk="1" fontAlgn="base" hangingPunct="1">
              <a:lnSpc>
                <a:spcPts val="1500"/>
              </a:lnSpc>
              <a:spcBef>
                <a:spcPct val="0"/>
              </a:spcBef>
              <a:spcAft>
                <a:spcPct val="0"/>
              </a:spcAft>
              <a:defRPr sz="1200">
                <a:solidFill>
                  <a:schemeClr val="tx2"/>
                </a:solidFill>
                <a:latin typeface="+mj-lt"/>
                <a:ea typeface="+mj-ea"/>
                <a:cs typeface="+mj-cs"/>
              </a:defRPr>
            </a:lvl1pPr>
            <a:lvl2pPr algn="l" rtl="0" eaLnBrk="1" fontAlgn="base" hangingPunct="1">
              <a:lnSpc>
                <a:spcPts val="1500"/>
              </a:lnSpc>
              <a:spcBef>
                <a:spcPct val="0"/>
              </a:spcBef>
              <a:spcAft>
                <a:spcPct val="0"/>
              </a:spcAft>
              <a:defRPr sz="1200">
                <a:solidFill>
                  <a:schemeClr val="tx2"/>
                </a:solidFill>
                <a:latin typeface="Arial" charset="0"/>
              </a:defRPr>
            </a:lvl2pPr>
            <a:lvl3pPr algn="l" rtl="0" eaLnBrk="1" fontAlgn="base" hangingPunct="1">
              <a:lnSpc>
                <a:spcPts val="1500"/>
              </a:lnSpc>
              <a:spcBef>
                <a:spcPct val="0"/>
              </a:spcBef>
              <a:spcAft>
                <a:spcPct val="0"/>
              </a:spcAft>
              <a:defRPr sz="1200">
                <a:solidFill>
                  <a:schemeClr val="tx2"/>
                </a:solidFill>
                <a:latin typeface="Arial" charset="0"/>
              </a:defRPr>
            </a:lvl3pPr>
            <a:lvl4pPr algn="l" rtl="0" eaLnBrk="1" fontAlgn="base" hangingPunct="1">
              <a:lnSpc>
                <a:spcPts val="1500"/>
              </a:lnSpc>
              <a:spcBef>
                <a:spcPct val="0"/>
              </a:spcBef>
              <a:spcAft>
                <a:spcPct val="0"/>
              </a:spcAft>
              <a:defRPr sz="1200">
                <a:solidFill>
                  <a:schemeClr val="tx2"/>
                </a:solidFill>
                <a:latin typeface="Arial" charset="0"/>
              </a:defRPr>
            </a:lvl4pPr>
            <a:lvl5pPr algn="l" rtl="0" eaLnBrk="1" fontAlgn="base" hangingPunct="1">
              <a:lnSpc>
                <a:spcPts val="1500"/>
              </a:lnSpc>
              <a:spcBef>
                <a:spcPct val="0"/>
              </a:spcBef>
              <a:spcAft>
                <a:spcPct val="0"/>
              </a:spcAft>
              <a:defRPr sz="1200">
                <a:solidFill>
                  <a:schemeClr val="tx2"/>
                </a:solidFill>
                <a:latin typeface="Arial" charset="0"/>
              </a:defRPr>
            </a:lvl5pPr>
            <a:lvl6pPr marL="457200" algn="l" rtl="0" eaLnBrk="1" fontAlgn="base" hangingPunct="1">
              <a:lnSpc>
                <a:spcPts val="1500"/>
              </a:lnSpc>
              <a:spcBef>
                <a:spcPct val="0"/>
              </a:spcBef>
              <a:spcAft>
                <a:spcPct val="0"/>
              </a:spcAft>
              <a:defRPr sz="1200">
                <a:solidFill>
                  <a:schemeClr val="tx2"/>
                </a:solidFill>
                <a:latin typeface="Arial" charset="0"/>
              </a:defRPr>
            </a:lvl6pPr>
            <a:lvl7pPr marL="914400" algn="l" rtl="0" eaLnBrk="1" fontAlgn="base" hangingPunct="1">
              <a:lnSpc>
                <a:spcPts val="1500"/>
              </a:lnSpc>
              <a:spcBef>
                <a:spcPct val="0"/>
              </a:spcBef>
              <a:spcAft>
                <a:spcPct val="0"/>
              </a:spcAft>
              <a:defRPr sz="1200">
                <a:solidFill>
                  <a:schemeClr val="tx2"/>
                </a:solidFill>
                <a:latin typeface="Arial" charset="0"/>
              </a:defRPr>
            </a:lvl7pPr>
            <a:lvl8pPr marL="1371600" algn="l" rtl="0" eaLnBrk="1" fontAlgn="base" hangingPunct="1">
              <a:lnSpc>
                <a:spcPts val="1500"/>
              </a:lnSpc>
              <a:spcBef>
                <a:spcPct val="0"/>
              </a:spcBef>
              <a:spcAft>
                <a:spcPct val="0"/>
              </a:spcAft>
              <a:defRPr sz="1200">
                <a:solidFill>
                  <a:schemeClr val="tx2"/>
                </a:solidFill>
                <a:latin typeface="Arial" charset="0"/>
              </a:defRPr>
            </a:lvl8pPr>
            <a:lvl9pPr marL="1828800" algn="l" rtl="0" eaLnBrk="1" fontAlgn="base" hangingPunct="1">
              <a:lnSpc>
                <a:spcPts val="1500"/>
              </a:lnSpc>
              <a:spcBef>
                <a:spcPct val="0"/>
              </a:spcBef>
              <a:spcAft>
                <a:spcPct val="0"/>
              </a:spcAft>
              <a:defRPr sz="1200">
                <a:solidFill>
                  <a:schemeClr val="tx2"/>
                </a:solidFill>
                <a:latin typeface="Arial" charset="0"/>
              </a:defRPr>
            </a:lvl9pPr>
          </a:lstStyle>
          <a:p>
            <a:r>
              <a:rPr lang="en-US" sz="2000" b="1" kern="0" dirty="0"/>
              <a:t>Loss and damage associated with climate change impacts</a:t>
            </a:r>
            <a:endParaRPr lang="en-US" sz="2000" kern="0" dirty="0"/>
          </a:p>
        </p:txBody>
      </p:sp>
      <p:sp>
        <p:nvSpPr>
          <p:cNvPr id="2" name="TextBox 1"/>
          <p:cNvSpPr txBox="1"/>
          <p:nvPr/>
        </p:nvSpPr>
        <p:spPr>
          <a:xfrm>
            <a:off x="755576" y="1031394"/>
            <a:ext cx="2232248" cy="669414"/>
          </a:xfrm>
          <a:prstGeom prst="rect">
            <a:avLst/>
          </a:prstGeom>
          <a:noFill/>
        </p:spPr>
        <p:txBody>
          <a:bodyPr wrap="square" rtlCol="0">
            <a:spAutoFit/>
          </a:bodyPr>
          <a:lstStyle/>
          <a:p>
            <a:r>
              <a:rPr lang="en-US" b="1" dirty="0">
                <a:solidFill>
                  <a:schemeClr val="bg2"/>
                </a:solidFill>
                <a:latin typeface="Arial Narrow" panose="020B0606020202030204" pitchFamily="34" charset="0"/>
              </a:rPr>
              <a:t>Slow onset events</a:t>
            </a:r>
          </a:p>
          <a:p>
            <a:r>
              <a:rPr lang="en-US" b="1" dirty="0">
                <a:solidFill>
                  <a:srgbClr val="CC6600"/>
                </a:solidFill>
                <a:latin typeface="Arial Narrow" panose="020B0606020202030204" pitchFamily="34" charset="0"/>
              </a:rPr>
              <a:t>Extreme events</a:t>
            </a:r>
            <a:endParaRPr lang="en-GB" b="1" dirty="0">
              <a:solidFill>
                <a:srgbClr val="CC6600"/>
              </a:solidFill>
              <a:latin typeface="Arial Narrow" panose="020B0606020202030204" pitchFamily="34" charset="0"/>
            </a:endParaRPr>
          </a:p>
        </p:txBody>
      </p:sp>
      <p:sp>
        <p:nvSpPr>
          <p:cNvPr id="4" name="Oval 3"/>
          <p:cNvSpPr/>
          <p:nvPr/>
        </p:nvSpPr>
        <p:spPr bwMode="auto">
          <a:xfrm>
            <a:off x="471527" y="1052736"/>
            <a:ext cx="288032" cy="262699"/>
          </a:xfrm>
          <a:prstGeom prst="ellipse">
            <a:avLst/>
          </a:prstGeom>
          <a:ln>
            <a:solidFill>
              <a:schemeClr val="bg2"/>
            </a:solidFill>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squar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500" b="0" i="0" u="none" strike="noStrike" cap="none" normalizeH="0" baseline="0" dirty="0">
              <a:ln>
                <a:noFill/>
              </a:ln>
              <a:solidFill>
                <a:schemeClr val="tx1"/>
              </a:solidFill>
              <a:effectLst/>
              <a:latin typeface="Arial" charset="0"/>
            </a:endParaRPr>
          </a:p>
        </p:txBody>
      </p:sp>
      <p:sp>
        <p:nvSpPr>
          <p:cNvPr id="6" name="Oval 5"/>
          <p:cNvSpPr/>
          <p:nvPr/>
        </p:nvSpPr>
        <p:spPr bwMode="auto">
          <a:xfrm>
            <a:off x="467544" y="1404106"/>
            <a:ext cx="288032" cy="262699"/>
          </a:xfrm>
          <a:prstGeom prst="ellipse">
            <a:avLst/>
          </a:prstGeom>
          <a:ln>
            <a:solidFill>
              <a:srgbClr val="CC6600"/>
            </a:solidFill>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squar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500" b="0" i="0" u="none" strike="noStrike" cap="none" normalizeH="0" baseline="0" dirty="0">
              <a:ln>
                <a:noFill/>
              </a:ln>
              <a:solidFill>
                <a:schemeClr val="tx1"/>
              </a:solidFill>
              <a:effectLst/>
              <a:latin typeface="Arial" charset="0"/>
            </a:endParaRPr>
          </a:p>
        </p:txBody>
      </p:sp>
      <p:sp>
        <p:nvSpPr>
          <p:cNvPr id="7" name="Oval 6"/>
          <p:cNvSpPr/>
          <p:nvPr/>
        </p:nvSpPr>
        <p:spPr bwMode="auto">
          <a:xfrm>
            <a:off x="2339752" y="1844824"/>
            <a:ext cx="468000" cy="504000"/>
          </a:xfrm>
          <a:prstGeom prst="ellipse">
            <a:avLst/>
          </a:prstGeom>
          <a:solidFill>
            <a:srgbClr val="E0E2E2"/>
          </a:solidFill>
          <a:ln w="28575" cap="flat" cmpd="sng" algn="ctr">
            <a:solidFill>
              <a:srgbClr val="CC6600"/>
            </a:solidFill>
            <a:prstDash val="solid"/>
            <a:round/>
            <a:headEnd type="none" w="med" len="med"/>
            <a:tailEnd type="none" w="med" len="med"/>
          </a:ln>
          <a:effectLst/>
          <a:extLst/>
        </p:spPr>
        <p:txBody>
          <a:bodyPr vert="horz" wrap="squar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500" b="0" i="0" u="none" strike="noStrike" cap="none" normalizeH="0" baseline="0" dirty="0">
              <a:ln>
                <a:noFill/>
              </a:ln>
              <a:solidFill>
                <a:schemeClr val="tx1"/>
              </a:solidFill>
              <a:effectLst/>
              <a:latin typeface="Arial" charset="0"/>
            </a:endParaRPr>
          </a:p>
        </p:txBody>
      </p:sp>
      <p:grpSp>
        <p:nvGrpSpPr>
          <p:cNvPr id="10" name="Group 9"/>
          <p:cNvGrpSpPr/>
          <p:nvPr/>
        </p:nvGrpSpPr>
        <p:grpSpPr>
          <a:xfrm>
            <a:off x="2123728" y="1851579"/>
            <a:ext cx="936104" cy="713325"/>
            <a:chOff x="2123728" y="1851579"/>
            <a:chExt cx="936104" cy="713325"/>
          </a:xfrm>
        </p:grpSpPr>
        <p:sp>
          <p:nvSpPr>
            <p:cNvPr id="8" name="TextBox 7"/>
            <p:cNvSpPr txBox="1"/>
            <p:nvPr/>
          </p:nvSpPr>
          <p:spPr>
            <a:xfrm>
              <a:off x="2123728" y="2334072"/>
              <a:ext cx="936104" cy="230832"/>
            </a:xfrm>
            <a:prstGeom prst="rect">
              <a:avLst/>
            </a:prstGeom>
            <a:noFill/>
          </p:spPr>
          <p:txBody>
            <a:bodyPr wrap="square" rtlCol="0">
              <a:spAutoFit/>
            </a:bodyPr>
            <a:lstStyle/>
            <a:p>
              <a:pPr algn="ctr"/>
              <a:r>
                <a:rPr lang="en-US" sz="900" b="1" dirty="0">
                  <a:solidFill>
                    <a:srgbClr val="CC6600"/>
                  </a:solidFill>
                  <a:latin typeface="Arial Narrow" panose="020B0606020202030204" pitchFamily="34" charset="0"/>
                  <a:ea typeface="Gulim" panose="020B0600000101010101" pitchFamily="34" charset="-127"/>
                </a:rPr>
                <a:t>DROUGHT</a:t>
              </a:r>
              <a:endParaRPr lang="en-GB" sz="1100" b="1" dirty="0">
                <a:solidFill>
                  <a:srgbClr val="CC6600"/>
                </a:solidFill>
                <a:latin typeface="Arial Narrow" panose="020B0606020202030204" pitchFamily="34" charset="0"/>
                <a:ea typeface="Gulim" panose="020B0600000101010101" pitchFamily="34" charset="-127"/>
              </a:endParaRPr>
            </a:p>
          </p:txBody>
        </p:sp>
        <p:pic>
          <p:nvPicPr>
            <p:cNvPr id="9" name="Picture 2"/>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8929" b="90179" l="8738" r="93204">
                          <a14:foregroundMark x1="49515" y1="65179" x2="49515" y2="65179"/>
                          <a14:foregroundMark x1="75728" y1="69643" x2="75728" y2="69643"/>
                          <a14:foregroundMark x1="20388" y1="55357" x2="20388" y2="55357"/>
                          <a14:foregroundMark x1="30097" y1="75893" x2="30097" y2="75893"/>
                        </a14:backgroundRemoval>
                      </a14:imgEffect>
                    </a14:imgLayer>
                  </a14:imgProps>
                </a:ext>
                <a:ext uri="{28A0092B-C50C-407E-A947-70E740481C1C}">
                  <a14:useLocalDpi xmlns:a14="http://schemas.microsoft.com/office/drawing/2010/main" val="0"/>
                </a:ext>
              </a:extLst>
            </a:blip>
            <a:srcRect r="5962" b="10631"/>
            <a:stretch/>
          </p:blipFill>
          <p:spPr bwMode="auto">
            <a:xfrm>
              <a:off x="2365049" y="1851579"/>
              <a:ext cx="449972" cy="4609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40006316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803473" y="2492896"/>
            <a:ext cx="7609062" cy="1368152"/>
            <a:chOff x="803473" y="3356992"/>
            <a:chExt cx="7609062" cy="1368152"/>
          </a:xfrm>
        </p:grpSpPr>
        <p:sp>
          <p:nvSpPr>
            <p:cNvPr id="13" name="Rounded Rectangle 12"/>
            <p:cNvSpPr/>
            <p:nvPr/>
          </p:nvSpPr>
          <p:spPr>
            <a:xfrm>
              <a:off x="3413861" y="3365179"/>
              <a:ext cx="2400375" cy="1359965"/>
            </a:xfrm>
            <a:prstGeom prst="roundRect">
              <a:avLst/>
            </a:prstGeom>
            <a:solidFill>
              <a:srgbClr val="78AD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50000"/>
                </a:spcBef>
                <a:spcAft>
                  <a:spcPct val="0"/>
                </a:spcAft>
              </a:pPr>
              <a:endParaRPr lang="en-US" sz="1500" dirty="0">
                <a:solidFill>
                  <a:srgbClr val="FFFFFF"/>
                </a:solidFill>
              </a:endParaRPr>
            </a:p>
          </p:txBody>
        </p:sp>
        <p:sp>
          <p:nvSpPr>
            <p:cNvPr id="14" name="Rounded Rectangle 13"/>
            <p:cNvSpPr/>
            <p:nvPr/>
          </p:nvSpPr>
          <p:spPr>
            <a:xfrm>
              <a:off x="6012160" y="3365179"/>
              <a:ext cx="2400375" cy="1359965"/>
            </a:xfrm>
            <a:prstGeom prst="roundRect">
              <a:avLst/>
            </a:prstGeom>
            <a:solidFill>
              <a:srgbClr val="4B92D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50000"/>
                </a:spcBef>
                <a:spcAft>
                  <a:spcPct val="0"/>
                </a:spcAft>
              </a:pPr>
              <a:endParaRPr lang="en-US" sz="1500" dirty="0">
                <a:solidFill>
                  <a:srgbClr val="FFFFFF"/>
                </a:solidFill>
              </a:endParaRPr>
            </a:p>
          </p:txBody>
        </p:sp>
        <p:sp>
          <p:nvSpPr>
            <p:cNvPr id="15" name="Rounded Rectangle 14"/>
            <p:cNvSpPr/>
            <p:nvPr/>
          </p:nvSpPr>
          <p:spPr>
            <a:xfrm>
              <a:off x="803473" y="3356992"/>
              <a:ext cx="2400375" cy="1359965"/>
            </a:xfrm>
            <a:prstGeom prst="roundRect">
              <a:avLst/>
            </a:prstGeom>
            <a:solidFill>
              <a:srgbClr val="A5C8E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50000"/>
                </a:spcBef>
                <a:spcAft>
                  <a:spcPct val="0"/>
                </a:spcAft>
              </a:pPr>
              <a:endParaRPr lang="en-US" sz="1500" dirty="0">
                <a:solidFill>
                  <a:srgbClr val="FFFFFF"/>
                </a:solidFill>
              </a:endParaRPr>
            </a:p>
          </p:txBody>
        </p:sp>
        <p:sp>
          <p:nvSpPr>
            <p:cNvPr id="18" name="Left-Right Arrow 17"/>
            <p:cNvSpPr/>
            <p:nvPr/>
          </p:nvSpPr>
          <p:spPr>
            <a:xfrm>
              <a:off x="977645" y="4180115"/>
              <a:ext cx="7272808" cy="329005"/>
            </a:xfrm>
            <a:prstGeom prst="leftRightArrow">
              <a:avLst/>
            </a:prstGeom>
            <a:solidFill>
              <a:schemeClr val="bg1">
                <a:lumMod val="85000"/>
              </a:schemeClr>
            </a:solidFill>
            <a:ln w="127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50000"/>
                </a:spcBef>
                <a:spcAft>
                  <a:spcPct val="0"/>
                </a:spcAft>
              </a:pPr>
              <a:endParaRPr lang="en-US" sz="1500" dirty="0">
                <a:solidFill>
                  <a:srgbClr val="FFFFFF"/>
                </a:solidFill>
              </a:endParaRPr>
            </a:p>
          </p:txBody>
        </p:sp>
      </p:grpSp>
      <p:sp>
        <p:nvSpPr>
          <p:cNvPr id="7" name="Title 1"/>
          <p:cNvSpPr txBox="1">
            <a:spLocks/>
          </p:cNvSpPr>
          <p:nvPr/>
        </p:nvSpPr>
        <p:spPr bwMode="auto">
          <a:xfrm>
            <a:off x="637381" y="332656"/>
            <a:ext cx="7869238" cy="31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l" rtl="0" eaLnBrk="1" fontAlgn="base" hangingPunct="1">
              <a:lnSpc>
                <a:spcPts val="1500"/>
              </a:lnSpc>
              <a:spcBef>
                <a:spcPct val="0"/>
              </a:spcBef>
              <a:spcAft>
                <a:spcPct val="0"/>
              </a:spcAft>
              <a:defRPr sz="1200">
                <a:solidFill>
                  <a:schemeClr val="tx2"/>
                </a:solidFill>
                <a:latin typeface="+mj-lt"/>
                <a:ea typeface="+mj-ea"/>
                <a:cs typeface="+mj-cs"/>
              </a:defRPr>
            </a:lvl1pPr>
            <a:lvl2pPr algn="l" rtl="0" eaLnBrk="1" fontAlgn="base" hangingPunct="1">
              <a:lnSpc>
                <a:spcPts val="1500"/>
              </a:lnSpc>
              <a:spcBef>
                <a:spcPct val="0"/>
              </a:spcBef>
              <a:spcAft>
                <a:spcPct val="0"/>
              </a:spcAft>
              <a:defRPr sz="1200">
                <a:solidFill>
                  <a:schemeClr val="tx2"/>
                </a:solidFill>
                <a:latin typeface="Arial" charset="0"/>
              </a:defRPr>
            </a:lvl2pPr>
            <a:lvl3pPr algn="l" rtl="0" eaLnBrk="1" fontAlgn="base" hangingPunct="1">
              <a:lnSpc>
                <a:spcPts val="1500"/>
              </a:lnSpc>
              <a:spcBef>
                <a:spcPct val="0"/>
              </a:spcBef>
              <a:spcAft>
                <a:spcPct val="0"/>
              </a:spcAft>
              <a:defRPr sz="1200">
                <a:solidFill>
                  <a:schemeClr val="tx2"/>
                </a:solidFill>
                <a:latin typeface="Arial" charset="0"/>
              </a:defRPr>
            </a:lvl3pPr>
            <a:lvl4pPr algn="l" rtl="0" eaLnBrk="1" fontAlgn="base" hangingPunct="1">
              <a:lnSpc>
                <a:spcPts val="1500"/>
              </a:lnSpc>
              <a:spcBef>
                <a:spcPct val="0"/>
              </a:spcBef>
              <a:spcAft>
                <a:spcPct val="0"/>
              </a:spcAft>
              <a:defRPr sz="1200">
                <a:solidFill>
                  <a:schemeClr val="tx2"/>
                </a:solidFill>
                <a:latin typeface="Arial" charset="0"/>
              </a:defRPr>
            </a:lvl4pPr>
            <a:lvl5pPr algn="l" rtl="0" eaLnBrk="1" fontAlgn="base" hangingPunct="1">
              <a:lnSpc>
                <a:spcPts val="1500"/>
              </a:lnSpc>
              <a:spcBef>
                <a:spcPct val="0"/>
              </a:spcBef>
              <a:spcAft>
                <a:spcPct val="0"/>
              </a:spcAft>
              <a:defRPr sz="1200">
                <a:solidFill>
                  <a:schemeClr val="tx2"/>
                </a:solidFill>
                <a:latin typeface="Arial" charset="0"/>
              </a:defRPr>
            </a:lvl5pPr>
            <a:lvl6pPr marL="457200" algn="l" rtl="0" eaLnBrk="1" fontAlgn="base" hangingPunct="1">
              <a:lnSpc>
                <a:spcPts val="1500"/>
              </a:lnSpc>
              <a:spcBef>
                <a:spcPct val="0"/>
              </a:spcBef>
              <a:spcAft>
                <a:spcPct val="0"/>
              </a:spcAft>
              <a:defRPr sz="1200">
                <a:solidFill>
                  <a:schemeClr val="tx2"/>
                </a:solidFill>
                <a:latin typeface="Arial" charset="0"/>
              </a:defRPr>
            </a:lvl6pPr>
            <a:lvl7pPr marL="914400" algn="l" rtl="0" eaLnBrk="1" fontAlgn="base" hangingPunct="1">
              <a:lnSpc>
                <a:spcPts val="1500"/>
              </a:lnSpc>
              <a:spcBef>
                <a:spcPct val="0"/>
              </a:spcBef>
              <a:spcAft>
                <a:spcPct val="0"/>
              </a:spcAft>
              <a:defRPr sz="1200">
                <a:solidFill>
                  <a:schemeClr val="tx2"/>
                </a:solidFill>
                <a:latin typeface="Arial" charset="0"/>
              </a:defRPr>
            </a:lvl7pPr>
            <a:lvl8pPr marL="1371600" algn="l" rtl="0" eaLnBrk="1" fontAlgn="base" hangingPunct="1">
              <a:lnSpc>
                <a:spcPts val="1500"/>
              </a:lnSpc>
              <a:spcBef>
                <a:spcPct val="0"/>
              </a:spcBef>
              <a:spcAft>
                <a:spcPct val="0"/>
              </a:spcAft>
              <a:defRPr sz="1200">
                <a:solidFill>
                  <a:schemeClr val="tx2"/>
                </a:solidFill>
                <a:latin typeface="Arial" charset="0"/>
              </a:defRPr>
            </a:lvl8pPr>
            <a:lvl9pPr marL="1828800" algn="l" rtl="0" eaLnBrk="1" fontAlgn="base" hangingPunct="1">
              <a:lnSpc>
                <a:spcPts val="1500"/>
              </a:lnSpc>
              <a:spcBef>
                <a:spcPct val="0"/>
              </a:spcBef>
              <a:spcAft>
                <a:spcPct val="0"/>
              </a:spcAft>
              <a:defRPr sz="1200">
                <a:solidFill>
                  <a:schemeClr val="tx2"/>
                </a:solidFill>
                <a:latin typeface="Arial" charset="0"/>
              </a:defRPr>
            </a:lvl9pPr>
          </a:lstStyle>
          <a:p>
            <a:pPr eaLnBrk="0" hangingPunct="0">
              <a:lnSpc>
                <a:spcPct val="100000"/>
              </a:lnSpc>
            </a:pPr>
            <a:r>
              <a:rPr lang="en-GB" sz="2000" spc="300" dirty="0">
                <a:solidFill>
                  <a:srgbClr val="4B93DC"/>
                </a:solidFill>
                <a:latin typeface="+mn-lt"/>
              </a:rPr>
              <a:t>What are the Warsaw International Mechanism </a:t>
            </a:r>
          </a:p>
          <a:p>
            <a:pPr eaLnBrk="0" hangingPunct="0">
              <a:lnSpc>
                <a:spcPct val="100000"/>
              </a:lnSpc>
            </a:pPr>
            <a:r>
              <a:rPr lang="en-GB" sz="2000" spc="300" dirty="0">
                <a:solidFill>
                  <a:srgbClr val="4B93DC"/>
                </a:solidFill>
                <a:latin typeface="+mn-lt"/>
              </a:rPr>
              <a:t>&amp; its Executive Committee? </a:t>
            </a:r>
            <a:endParaRPr lang="en-US" sz="2000" spc="300" dirty="0">
              <a:solidFill>
                <a:srgbClr val="4B93DC"/>
              </a:solidFill>
              <a:latin typeface="+mn-lt"/>
            </a:endParaRPr>
          </a:p>
        </p:txBody>
      </p:sp>
      <p:graphicFrame>
        <p:nvGraphicFramePr>
          <p:cNvPr id="9" name="Table 8"/>
          <p:cNvGraphicFramePr>
            <a:graphicFrameLocks noGrp="1"/>
          </p:cNvGraphicFramePr>
          <p:nvPr>
            <p:extLst>
              <p:ext uri="{D42A27DB-BD31-4B8C-83A1-F6EECF244321}">
                <p14:modId xmlns:p14="http://schemas.microsoft.com/office/powerpoint/2010/main" val="295206045"/>
              </p:ext>
            </p:extLst>
          </p:nvPr>
        </p:nvGraphicFramePr>
        <p:xfrm>
          <a:off x="637381" y="836712"/>
          <a:ext cx="7869238" cy="4128264"/>
        </p:xfrm>
        <a:graphic>
          <a:graphicData uri="http://schemas.openxmlformats.org/drawingml/2006/table">
            <a:tbl>
              <a:tblPr firstRow="1" bandRow="1"/>
              <a:tblGrid>
                <a:gridCol w="7869238">
                  <a:extLst>
                    <a:ext uri="{9D8B030D-6E8A-4147-A177-3AD203B41FA5}">
                      <a16:colId xmlns:a16="http://schemas.microsoft.com/office/drawing/2014/main" val="20000"/>
                    </a:ext>
                  </a:extLst>
                </a:gridCol>
              </a:tblGrid>
              <a:tr h="605691">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en-GB" sz="1600" kern="1200" spc="300" dirty="0">
                          <a:solidFill>
                            <a:srgbClr val="4B92D8"/>
                          </a:solidFill>
                          <a:effectLst/>
                          <a:latin typeface="+mn-lt"/>
                          <a:ea typeface="+mn-ea"/>
                          <a:cs typeface="Century Gothic"/>
                        </a:rPr>
                        <a:t>WARSAW INTERNATIONAL MECHANISM </a:t>
                      </a:r>
                      <a:br>
                        <a:rPr lang="en-GB" sz="1600" kern="1200" spc="300" dirty="0">
                          <a:solidFill>
                            <a:srgbClr val="4B92D8"/>
                          </a:solidFill>
                          <a:effectLst/>
                          <a:latin typeface="+mn-lt"/>
                          <a:ea typeface="+mn-ea"/>
                          <a:cs typeface="Century Gothic"/>
                        </a:rPr>
                      </a:br>
                      <a:r>
                        <a:rPr lang="en-GB" sz="1600" kern="1200" spc="300" dirty="0">
                          <a:solidFill>
                            <a:srgbClr val="4B92D8"/>
                          </a:solidFill>
                          <a:effectLst/>
                          <a:latin typeface="+mn-lt"/>
                          <a:ea typeface="+mn-ea"/>
                          <a:cs typeface="Century Gothic"/>
                        </a:rPr>
                        <a:t>FOR LOSS &amp; DAMAGE</a:t>
                      </a:r>
                    </a:p>
                  </a:txBody>
                  <a:tcPr anchor="ctr">
                    <a:lnL w="12700" cmpd="sng">
                      <a:noFill/>
                    </a:lnL>
                    <a:lnR w="12700" cmpd="sng">
                      <a:noFill/>
                    </a:lnR>
                    <a:lnT w="38100" cap="flat" cmpd="sng" algn="ctr">
                      <a:noFill/>
                      <a:prstDash val="solid"/>
                      <a:round/>
                      <a:headEnd type="none" w="med" len="med"/>
                      <a:tailEnd type="none" w="med" len="med"/>
                    </a:lnT>
                    <a:lnB w="12700" cap="flat" cmpd="sng" algn="ctr">
                      <a:solidFill>
                        <a:srgbClr val="4B92D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61854">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IE" sz="1400" kern="1200" spc="0" dirty="0">
                          <a:solidFill>
                            <a:schemeClr val="tx1">
                              <a:lumMod val="65000"/>
                              <a:lumOff val="35000"/>
                            </a:schemeClr>
                          </a:solidFill>
                          <a:effectLst/>
                          <a:latin typeface="Century Gothic"/>
                          <a:ea typeface="+mn-ea"/>
                          <a:cs typeface="Century Gothic"/>
                        </a:rPr>
                        <a:t>To address loss and damage associated with impacts of climate change, including extreme events and slow onset events, in developing countries that are particularly vulnerable to the adverse effects of climate change (Decision 2/CP.19)</a:t>
                      </a:r>
                    </a:p>
                    <a:p>
                      <a:endParaRPr lang="en-IE" sz="500" kern="1200" spc="0" dirty="0">
                        <a:solidFill>
                          <a:schemeClr val="tx1">
                            <a:lumMod val="65000"/>
                            <a:lumOff val="35000"/>
                          </a:schemeClr>
                        </a:solidFill>
                        <a:effectLst/>
                        <a:latin typeface="Century Gothic"/>
                        <a:ea typeface="+mn-ea"/>
                        <a:cs typeface="Century Gothic"/>
                      </a:endParaRPr>
                    </a:p>
                    <a:p>
                      <a:pPr algn="ctr"/>
                      <a:r>
                        <a:rPr lang="en-IE" sz="1600" kern="1200" spc="300" dirty="0">
                          <a:solidFill>
                            <a:srgbClr val="4B92D8"/>
                          </a:solidFill>
                          <a:effectLst/>
                          <a:latin typeface="Century Gothic"/>
                          <a:ea typeface="+mn-ea"/>
                          <a:cs typeface="Century Gothic"/>
                        </a:rPr>
                        <a:t>THREE FUNCTIONS:</a:t>
                      </a:r>
                    </a:p>
                    <a:p>
                      <a:endParaRPr lang="en-IE" sz="1400" kern="1200" spc="0" dirty="0">
                        <a:solidFill>
                          <a:schemeClr val="tx1">
                            <a:lumMod val="65000"/>
                            <a:lumOff val="35000"/>
                          </a:schemeClr>
                        </a:solidFill>
                        <a:effectLst/>
                        <a:latin typeface="Century Gothic"/>
                        <a:ea typeface="+mn-ea"/>
                        <a:cs typeface="Century Gothic"/>
                      </a:endParaRPr>
                    </a:p>
                    <a:p>
                      <a:endParaRPr lang="en-IE" sz="1400" kern="1200" spc="0" dirty="0">
                        <a:solidFill>
                          <a:schemeClr val="tx1">
                            <a:lumMod val="65000"/>
                            <a:lumOff val="35000"/>
                          </a:schemeClr>
                        </a:solidFill>
                        <a:effectLst/>
                        <a:latin typeface="Century Gothic"/>
                        <a:ea typeface="+mn-ea"/>
                        <a:cs typeface="Century Gothic"/>
                      </a:endParaRPr>
                    </a:p>
                    <a:p>
                      <a:endParaRPr lang="en-IE" sz="1400" kern="1200" spc="0" dirty="0">
                        <a:solidFill>
                          <a:schemeClr val="tx1">
                            <a:lumMod val="65000"/>
                            <a:lumOff val="35000"/>
                          </a:schemeClr>
                        </a:solidFill>
                        <a:effectLst/>
                        <a:latin typeface="Century Gothic"/>
                        <a:ea typeface="+mn-ea"/>
                        <a:cs typeface="Century Gothic"/>
                      </a:endParaRPr>
                    </a:p>
                    <a:p>
                      <a:endParaRPr lang="en-IE" sz="1400" kern="1200" spc="0" dirty="0">
                        <a:solidFill>
                          <a:schemeClr val="tx1">
                            <a:lumMod val="65000"/>
                            <a:lumOff val="35000"/>
                          </a:schemeClr>
                        </a:solidFill>
                        <a:effectLst/>
                        <a:latin typeface="Century Gothic"/>
                        <a:ea typeface="+mn-ea"/>
                        <a:cs typeface="Century Gothic"/>
                      </a:endParaRPr>
                    </a:p>
                    <a:p>
                      <a:endParaRPr lang="en-IE" sz="1400" kern="1200" spc="0" dirty="0">
                        <a:solidFill>
                          <a:schemeClr val="tx1">
                            <a:lumMod val="65000"/>
                            <a:lumOff val="35000"/>
                          </a:schemeClr>
                        </a:solidFill>
                        <a:effectLst/>
                        <a:latin typeface="Century Gothic"/>
                        <a:ea typeface="+mn-ea"/>
                        <a:cs typeface="Century Gothic"/>
                      </a:endParaRPr>
                    </a:p>
                    <a:p>
                      <a:endParaRPr lang="en-IE" sz="1400" kern="1200" spc="0" dirty="0">
                        <a:solidFill>
                          <a:schemeClr val="tx1">
                            <a:lumMod val="65000"/>
                            <a:lumOff val="35000"/>
                          </a:schemeClr>
                        </a:solidFill>
                        <a:effectLst/>
                        <a:latin typeface="Century Gothic"/>
                        <a:ea typeface="+mn-ea"/>
                        <a:cs typeface="Century Gothic"/>
                      </a:endParaRPr>
                    </a:p>
                    <a:p>
                      <a:endParaRPr lang="en-IE" sz="1400" kern="1200" spc="0" dirty="0">
                        <a:solidFill>
                          <a:schemeClr val="tx1">
                            <a:lumMod val="65000"/>
                            <a:lumOff val="35000"/>
                          </a:schemeClr>
                        </a:solidFill>
                        <a:effectLst/>
                        <a:latin typeface="Century Gothic"/>
                        <a:ea typeface="+mn-ea"/>
                        <a:cs typeface="Century Gothic"/>
                      </a:endParaRPr>
                    </a:p>
                  </a:txBody>
                  <a:tcPr>
                    <a:lnL w="12700" cmpd="sng">
                      <a:noFill/>
                    </a:lnL>
                    <a:lnR w="12700" cmpd="sng">
                      <a:noFill/>
                    </a:lnR>
                    <a:lnT w="12700" cap="flat" cmpd="sng" algn="ctr">
                      <a:solidFill>
                        <a:srgbClr val="4B92D8"/>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18785">
                <a:tc>
                  <a:txBody>
                    <a:bodyPr/>
                    <a:lstStyle/>
                    <a:p>
                      <a:pPr algn="ctr"/>
                      <a:r>
                        <a:rPr lang="en-GB" sz="1400" kern="1200" spc="600" dirty="0">
                          <a:solidFill>
                            <a:schemeClr val="accent5">
                              <a:lumMod val="75000"/>
                            </a:schemeClr>
                          </a:solidFill>
                          <a:effectLst/>
                          <a:latin typeface="Century Gothic"/>
                          <a:ea typeface="+mn-ea"/>
                          <a:cs typeface="Century Gothic"/>
                        </a:rPr>
                        <a:t>EXECUTIVE COMMITTEE</a:t>
                      </a:r>
                      <a:endParaRPr lang="en-IE" sz="1400" kern="1200" spc="0" dirty="0">
                        <a:solidFill>
                          <a:schemeClr val="accent5">
                            <a:lumMod val="75000"/>
                          </a:schemeClr>
                        </a:solidFill>
                        <a:effectLst/>
                        <a:latin typeface="Century Gothic"/>
                        <a:ea typeface="+mn-ea"/>
                        <a:cs typeface="Century Gothic"/>
                      </a:endParaRPr>
                    </a:p>
                  </a:txBody>
                  <a:tcPr>
                    <a:lnL w="12700" cmpd="sng">
                      <a:noFill/>
                    </a:lnL>
                    <a:lnR w="12700" cmpd="sng">
                      <a:noFill/>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41934">
                <a:tc>
                  <a:txBody>
                    <a:bodyPr/>
                    <a:lstStyle/>
                    <a:p>
                      <a:pPr marL="0" marR="0" indent="0" algn="ctr" defTabSz="2108835"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kern="1200" spc="0" dirty="0">
                          <a:solidFill>
                            <a:schemeClr val="tx1">
                              <a:lumMod val="65000"/>
                              <a:lumOff val="35000"/>
                            </a:schemeClr>
                          </a:solidFill>
                          <a:effectLst/>
                          <a:latin typeface="Century Gothic"/>
                          <a:ea typeface="+mn-ea"/>
                          <a:cs typeface="Century Gothic"/>
                        </a:rPr>
                        <a:t>Guides the implementation of the functions of the Mechanism. </a:t>
                      </a:r>
                    </a:p>
                    <a:p>
                      <a:pPr marL="0" marR="0" indent="0" algn="ctr" defTabSz="2108835"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kern="1200" spc="0" baseline="0" dirty="0">
                          <a:solidFill>
                            <a:schemeClr val="tx1">
                              <a:lumMod val="65000"/>
                              <a:lumOff val="35000"/>
                            </a:schemeClr>
                          </a:solidFill>
                          <a:effectLst/>
                          <a:latin typeface="Century Gothic"/>
                          <a:ea typeface="+mn-ea"/>
                          <a:cs typeface="Century Gothic"/>
                        </a:rPr>
                        <a:t>Composed of 20 members</a:t>
                      </a:r>
                      <a:endParaRPr lang="en-IE" sz="1400" kern="1200" spc="0" dirty="0">
                        <a:solidFill>
                          <a:schemeClr val="tx1">
                            <a:lumMod val="65000"/>
                            <a:lumOff val="35000"/>
                          </a:schemeClr>
                        </a:solidFill>
                        <a:effectLst/>
                        <a:latin typeface="Century Gothic"/>
                        <a:ea typeface="+mn-ea"/>
                        <a:cs typeface="Century Gothic"/>
                      </a:endParaRPr>
                    </a:p>
                  </a:txBody>
                  <a:tcPr>
                    <a:lnL w="12700" cmpd="sng">
                      <a:noFill/>
                    </a:lnL>
                    <a:lnR w="12700" cmpd="sng">
                      <a:noFill/>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16" name="Table 15"/>
          <p:cNvGraphicFramePr>
            <a:graphicFrameLocks noGrp="1"/>
          </p:cNvGraphicFramePr>
          <p:nvPr>
            <p:extLst/>
          </p:nvPr>
        </p:nvGraphicFramePr>
        <p:xfrm>
          <a:off x="663203" y="2564905"/>
          <a:ext cx="7869237" cy="944880"/>
        </p:xfrm>
        <a:graphic>
          <a:graphicData uri="http://schemas.openxmlformats.org/drawingml/2006/table">
            <a:tbl>
              <a:tblPr firstRow="1" bandRow="1">
                <a:tableStyleId>{5C22544A-7EE6-4342-B048-85BDC9FD1C3A}</a:tableStyleId>
              </a:tblPr>
              <a:tblGrid>
                <a:gridCol w="2623079">
                  <a:extLst>
                    <a:ext uri="{9D8B030D-6E8A-4147-A177-3AD203B41FA5}">
                      <a16:colId xmlns:a16="http://schemas.microsoft.com/office/drawing/2014/main" val="20000"/>
                    </a:ext>
                  </a:extLst>
                </a:gridCol>
                <a:gridCol w="2623079">
                  <a:extLst>
                    <a:ext uri="{9D8B030D-6E8A-4147-A177-3AD203B41FA5}">
                      <a16:colId xmlns:a16="http://schemas.microsoft.com/office/drawing/2014/main" val="20001"/>
                    </a:ext>
                  </a:extLst>
                </a:gridCol>
                <a:gridCol w="2623079">
                  <a:extLst>
                    <a:ext uri="{9D8B030D-6E8A-4147-A177-3AD203B41FA5}">
                      <a16:colId xmlns:a16="http://schemas.microsoft.com/office/drawing/2014/main" val="20002"/>
                    </a:ext>
                  </a:extLst>
                </a:gridCol>
              </a:tblGrid>
              <a:tr h="936103">
                <a:tc>
                  <a:txBody>
                    <a:bodyPr/>
                    <a:lstStyle/>
                    <a:p>
                      <a:pPr marL="0" marR="0" lvl="0" indent="0" algn="ctr" defTabSz="2108835" rtl="0" eaLnBrk="1" fontAlgn="auto" latinLnBrk="0" hangingPunct="1">
                        <a:lnSpc>
                          <a:spcPct val="100000"/>
                        </a:lnSpc>
                        <a:spcBef>
                          <a:spcPts val="0"/>
                        </a:spcBef>
                        <a:spcAft>
                          <a:spcPts val="0"/>
                        </a:spcAft>
                        <a:buClrTx/>
                        <a:buSzTx/>
                        <a:buFontTx/>
                        <a:buNone/>
                        <a:tabLst/>
                        <a:defRPr/>
                      </a:pPr>
                      <a:r>
                        <a:rPr lang="en-GB" sz="1400" b="0" noProof="0" dirty="0">
                          <a:latin typeface="Century Gothic" panose="020B0502020202020204" pitchFamily="34" charset="0"/>
                        </a:rPr>
                        <a:t>Enhancing </a:t>
                      </a:r>
                      <a:br>
                        <a:rPr lang="en-GB" sz="1400" b="0" noProof="0" dirty="0">
                          <a:latin typeface="Century Gothic" panose="020B0502020202020204" pitchFamily="34" charset="0"/>
                        </a:rPr>
                      </a:br>
                      <a:r>
                        <a:rPr lang="en-GB" sz="1400" b="0" noProof="0" dirty="0">
                          <a:latin typeface="Century Gothic" panose="020B0502020202020204" pitchFamily="34" charset="0"/>
                        </a:rPr>
                        <a:t>understanding</a:t>
                      </a:r>
                    </a:p>
                    <a:p>
                      <a:pPr algn="ctr"/>
                      <a:endParaRPr lang="en-GB" sz="1400" b="0" noProof="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2108835" rtl="0" eaLnBrk="1" fontAlgn="auto" latinLnBrk="0" hangingPunct="1">
                        <a:lnSpc>
                          <a:spcPct val="100000"/>
                        </a:lnSpc>
                        <a:spcBef>
                          <a:spcPts val="0"/>
                        </a:spcBef>
                        <a:spcAft>
                          <a:spcPts val="0"/>
                        </a:spcAft>
                        <a:buClrTx/>
                        <a:buSzTx/>
                        <a:buFontTx/>
                        <a:buNone/>
                        <a:tabLst/>
                        <a:defRPr/>
                      </a:pPr>
                      <a:r>
                        <a:rPr lang="en-GB" sz="1400" b="0" noProof="0" dirty="0">
                          <a:latin typeface="Century Gothic" panose="020B0502020202020204" pitchFamily="34" charset="0"/>
                        </a:rPr>
                        <a:t>Enhancing dialogue, coordination, coherence, synergies</a:t>
                      </a:r>
                    </a:p>
                    <a:p>
                      <a:pPr algn="ctr"/>
                      <a:endParaRPr lang="en-GB" sz="1400" b="0" noProof="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2108835" rtl="0" eaLnBrk="1" fontAlgn="auto" latinLnBrk="0" hangingPunct="1">
                        <a:lnSpc>
                          <a:spcPct val="100000"/>
                        </a:lnSpc>
                        <a:spcBef>
                          <a:spcPts val="0"/>
                        </a:spcBef>
                        <a:spcAft>
                          <a:spcPts val="0"/>
                        </a:spcAft>
                        <a:buClrTx/>
                        <a:buSzTx/>
                        <a:buFontTx/>
                        <a:buNone/>
                        <a:tabLst/>
                        <a:defRPr/>
                      </a:pPr>
                      <a:r>
                        <a:rPr lang="en-GB" sz="1400" b="0" noProof="0" dirty="0">
                          <a:latin typeface="Century Gothic" panose="020B0502020202020204" pitchFamily="34" charset="0"/>
                        </a:rPr>
                        <a:t>Enhancing action </a:t>
                      </a:r>
                      <a:br>
                        <a:rPr lang="en-GB" sz="1400" b="0" noProof="0" dirty="0">
                          <a:latin typeface="Century Gothic" panose="020B0502020202020204" pitchFamily="34" charset="0"/>
                        </a:rPr>
                      </a:br>
                      <a:r>
                        <a:rPr lang="en-GB" sz="1400" b="0" noProof="0" dirty="0">
                          <a:latin typeface="Century Gothic" panose="020B0502020202020204" pitchFamily="34" charset="0"/>
                        </a:rPr>
                        <a:t>and support</a:t>
                      </a:r>
                    </a:p>
                    <a:p>
                      <a:pPr algn="ctr"/>
                      <a:endParaRPr lang="en-GB" sz="1400" b="0" noProof="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20" name="Rectangle 19"/>
          <p:cNvSpPr/>
          <p:nvPr/>
        </p:nvSpPr>
        <p:spPr bwMode="auto">
          <a:xfrm>
            <a:off x="3059832" y="5086226"/>
            <a:ext cx="659757" cy="360040"/>
          </a:xfrm>
          <a:prstGeom prst="rect">
            <a:avLst/>
          </a:prstGeom>
          <a:solidFill>
            <a:schemeClr val="accent2">
              <a:lumMod val="20000"/>
              <a:lumOff val="80000"/>
            </a:schemeClr>
          </a:solidFill>
          <a:ln w="12700" cap="flat" cmpd="sng" algn="ctr">
            <a:solidFill>
              <a:schemeClr val="accent6">
                <a:lumMod val="60000"/>
                <a:lumOff val="40000"/>
              </a:schemeClr>
            </a:solidFill>
            <a:prstDash val="sysDot"/>
            <a:round/>
            <a:headEnd type="none" w="med" len="med"/>
            <a:tailEnd type="none" w="med" len="med"/>
          </a:ln>
          <a:effectLst/>
          <a:extLst/>
        </p:spPr>
        <p:txBody>
          <a:bodyPr vert="horz" wrap="square" lIns="0" tIns="0" rIns="0" bIns="0" numCol="1" rtlCol="0" anchor="ctr" anchorCtr="0" compatLnSpc="1">
            <a:prstTxWarp prst="textNoShape">
              <a:avLst/>
            </a:prstTxWarp>
          </a:bodyPr>
          <a:lstStyle/>
          <a:p>
            <a:pPr fontAlgn="base">
              <a:spcBef>
                <a:spcPct val="50000"/>
              </a:spcBef>
              <a:spcAft>
                <a:spcPct val="0"/>
              </a:spcAft>
            </a:pPr>
            <a:endParaRPr lang="en-GB" sz="1500" dirty="0">
              <a:solidFill>
                <a:srgbClr val="E2D0BC">
                  <a:lumMod val="75000"/>
                </a:srgbClr>
              </a:solidFill>
              <a:latin typeface="Century Gothic" panose="020B0502020202020204" pitchFamily="34" charset="0"/>
            </a:endParaRPr>
          </a:p>
        </p:txBody>
      </p:sp>
      <p:sp>
        <p:nvSpPr>
          <p:cNvPr id="21" name="Rectangle 20"/>
          <p:cNvSpPr/>
          <p:nvPr/>
        </p:nvSpPr>
        <p:spPr bwMode="auto">
          <a:xfrm>
            <a:off x="3866313" y="5102677"/>
            <a:ext cx="659757" cy="360040"/>
          </a:xfrm>
          <a:prstGeom prst="rect">
            <a:avLst/>
          </a:prstGeom>
          <a:solidFill>
            <a:schemeClr val="accent2">
              <a:lumMod val="20000"/>
              <a:lumOff val="80000"/>
            </a:schemeClr>
          </a:solidFill>
          <a:ln w="12700" cap="flat" cmpd="sng" algn="ctr">
            <a:solidFill>
              <a:schemeClr val="accent6">
                <a:lumMod val="60000"/>
                <a:lumOff val="40000"/>
              </a:schemeClr>
            </a:solidFill>
            <a:prstDash val="sysDot"/>
            <a:round/>
            <a:headEnd type="none" w="med" len="med"/>
            <a:tailEnd type="none" w="med" len="med"/>
          </a:ln>
          <a:effectLst/>
          <a:extLst/>
        </p:spPr>
        <p:txBody>
          <a:bodyPr vert="horz" wrap="square" lIns="0" tIns="0" rIns="0" bIns="0" numCol="1" rtlCol="0" anchor="ctr" anchorCtr="0" compatLnSpc="1">
            <a:prstTxWarp prst="textNoShape">
              <a:avLst/>
            </a:prstTxWarp>
          </a:bodyPr>
          <a:lstStyle/>
          <a:p>
            <a:pPr fontAlgn="base">
              <a:spcBef>
                <a:spcPct val="50000"/>
              </a:spcBef>
              <a:spcAft>
                <a:spcPct val="0"/>
              </a:spcAft>
            </a:pPr>
            <a:endParaRPr lang="en-GB" sz="1500" dirty="0">
              <a:solidFill>
                <a:srgbClr val="E2D0BC">
                  <a:lumMod val="75000"/>
                </a:srgbClr>
              </a:solidFill>
              <a:latin typeface="Century Gothic" panose="020B0502020202020204" pitchFamily="34" charset="0"/>
            </a:endParaRPr>
          </a:p>
        </p:txBody>
      </p:sp>
      <p:sp>
        <p:nvSpPr>
          <p:cNvPr id="22" name="Rectangle 21"/>
          <p:cNvSpPr/>
          <p:nvPr/>
        </p:nvSpPr>
        <p:spPr bwMode="auto">
          <a:xfrm>
            <a:off x="4664888" y="5089823"/>
            <a:ext cx="659757" cy="360040"/>
          </a:xfrm>
          <a:prstGeom prst="rect">
            <a:avLst/>
          </a:prstGeom>
          <a:solidFill>
            <a:schemeClr val="accent2">
              <a:lumMod val="20000"/>
              <a:lumOff val="80000"/>
            </a:schemeClr>
          </a:solidFill>
          <a:ln w="12700" cap="flat" cmpd="sng" algn="ctr">
            <a:solidFill>
              <a:schemeClr val="accent6">
                <a:lumMod val="60000"/>
                <a:lumOff val="40000"/>
              </a:schemeClr>
            </a:solidFill>
            <a:prstDash val="sysDot"/>
            <a:round/>
            <a:headEnd type="none" w="med" len="med"/>
            <a:tailEnd type="none" w="med" len="med"/>
          </a:ln>
          <a:effectLst/>
          <a:extLst/>
        </p:spPr>
        <p:txBody>
          <a:bodyPr vert="horz" wrap="square" lIns="0" tIns="0" rIns="0" bIns="0" numCol="1" rtlCol="0" anchor="ctr" anchorCtr="0" compatLnSpc="1">
            <a:prstTxWarp prst="textNoShape">
              <a:avLst/>
            </a:prstTxWarp>
          </a:bodyPr>
          <a:lstStyle/>
          <a:p>
            <a:pPr fontAlgn="base">
              <a:spcBef>
                <a:spcPct val="50000"/>
              </a:spcBef>
              <a:spcAft>
                <a:spcPct val="0"/>
              </a:spcAft>
            </a:pPr>
            <a:endParaRPr lang="en-GB" sz="1500" dirty="0">
              <a:solidFill>
                <a:srgbClr val="E2D0BC">
                  <a:lumMod val="75000"/>
                </a:srgbClr>
              </a:solidFill>
              <a:latin typeface="Century Gothic" panose="020B0502020202020204" pitchFamily="34" charset="0"/>
            </a:endParaRPr>
          </a:p>
        </p:txBody>
      </p:sp>
      <p:sp>
        <p:nvSpPr>
          <p:cNvPr id="23" name="Rectangle 22"/>
          <p:cNvSpPr/>
          <p:nvPr/>
        </p:nvSpPr>
        <p:spPr>
          <a:xfrm>
            <a:off x="1979712" y="5397506"/>
            <a:ext cx="5184575" cy="338554"/>
          </a:xfrm>
          <a:prstGeom prst="rect">
            <a:avLst/>
          </a:prstGeom>
        </p:spPr>
        <p:txBody>
          <a:bodyPr wrap="square">
            <a:spAutoFit/>
          </a:bodyPr>
          <a:lstStyle/>
          <a:p>
            <a:pPr algn="ctr" fontAlgn="base">
              <a:spcBef>
                <a:spcPct val="50000"/>
              </a:spcBef>
              <a:spcAft>
                <a:spcPct val="0"/>
              </a:spcAft>
            </a:pPr>
            <a:r>
              <a:rPr lang="en-IE" sz="1600" dirty="0">
                <a:solidFill>
                  <a:srgbClr val="E2D0BC">
                    <a:lumMod val="75000"/>
                  </a:srgbClr>
                </a:solidFill>
                <a:latin typeface="Century Gothic" panose="020B0502020202020204" pitchFamily="34" charset="0"/>
              </a:rPr>
              <a:t>Expert groups, technical panels, etc.</a:t>
            </a:r>
            <a:endParaRPr lang="en-GB" sz="1400" dirty="0">
              <a:solidFill>
                <a:srgbClr val="E2D0BC">
                  <a:lumMod val="75000"/>
                </a:srgbClr>
              </a:solidFill>
              <a:latin typeface="Century Gothic" panose="020B0502020202020204" pitchFamily="34" charset="0"/>
            </a:endParaRPr>
          </a:p>
        </p:txBody>
      </p:sp>
      <p:sp>
        <p:nvSpPr>
          <p:cNvPr id="24" name="Rectangle 23"/>
          <p:cNvSpPr/>
          <p:nvPr/>
        </p:nvSpPr>
        <p:spPr>
          <a:xfrm>
            <a:off x="1979713" y="5698776"/>
            <a:ext cx="5184575" cy="276999"/>
          </a:xfrm>
          <a:prstGeom prst="rect">
            <a:avLst/>
          </a:prstGeom>
        </p:spPr>
        <p:txBody>
          <a:bodyPr wrap="square">
            <a:spAutoFit/>
          </a:bodyPr>
          <a:lstStyle/>
          <a:p>
            <a:pPr algn="ctr" fontAlgn="base">
              <a:spcBef>
                <a:spcPct val="50000"/>
              </a:spcBef>
              <a:spcAft>
                <a:spcPct val="0"/>
              </a:spcAft>
            </a:pPr>
            <a:r>
              <a:rPr lang="en-IE" sz="1200" dirty="0">
                <a:solidFill>
                  <a:srgbClr val="E2D0BC">
                    <a:lumMod val="75000"/>
                  </a:srgbClr>
                </a:solidFill>
                <a:latin typeface="Century Gothic" panose="020B0502020202020204" pitchFamily="34" charset="0"/>
              </a:rPr>
              <a:t>To help execute the work of the Executive Committee</a:t>
            </a:r>
          </a:p>
        </p:txBody>
      </p:sp>
      <p:sp>
        <p:nvSpPr>
          <p:cNvPr id="17" name="TextBox 16"/>
          <p:cNvSpPr txBox="1"/>
          <p:nvPr/>
        </p:nvSpPr>
        <p:spPr>
          <a:xfrm>
            <a:off x="8748464" y="6481792"/>
            <a:ext cx="216024" cy="261610"/>
          </a:xfrm>
          <a:prstGeom prst="rect">
            <a:avLst/>
          </a:prstGeom>
          <a:noFill/>
        </p:spPr>
        <p:txBody>
          <a:bodyPr wrap="square" rtlCol="0">
            <a:spAutoFit/>
          </a:bodyPr>
          <a:lstStyle/>
          <a:p>
            <a:pPr algn="ctr"/>
            <a:r>
              <a:rPr lang="en-US" sz="1100" dirty="0">
                <a:latin typeface="Century Gothic" panose="020B0502020202020204" pitchFamily="34" charset="0"/>
              </a:rPr>
              <a:t>3</a:t>
            </a:r>
            <a:endParaRPr lang="en-GB" sz="1100" dirty="0">
              <a:latin typeface="Century Gothic" panose="020B0502020202020204" pitchFamily="34" charset="0"/>
            </a:endParaRPr>
          </a:p>
        </p:txBody>
      </p:sp>
      <p:sp>
        <p:nvSpPr>
          <p:cNvPr id="25" name="Rectangle 24"/>
          <p:cNvSpPr/>
          <p:nvPr/>
        </p:nvSpPr>
        <p:spPr bwMode="auto">
          <a:xfrm>
            <a:off x="5463463" y="5086226"/>
            <a:ext cx="659757" cy="360040"/>
          </a:xfrm>
          <a:prstGeom prst="rect">
            <a:avLst/>
          </a:prstGeom>
          <a:solidFill>
            <a:schemeClr val="accent2">
              <a:lumMod val="20000"/>
              <a:lumOff val="80000"/>
            </a:schemeClr>
          </a:solidFill>
          <a:ln w="12700" cap="flat" cmpd="sng" algn="ctr">
            <a:solidFill>
              <a:schemeClr val="accent6">
                <a:lumMod val="60000"/>
                <a:lumOff val="40000"/>
              </a:schemeClr>
            </a:solidFill>
            <a:prstDash val="sysDot"/>
            <a:round/>
            <a:headEnd type="none" w="med" len="med"/>
            <a:tailEnd type="none" w="med" len="med"/>
          </a:ln>
          <a:effectLst/>
          <a:extLst/>
        </p:spPr>
        <p:txBody>
          <a:bodyPr vert="horz" wrap="square" lIns="0" tIns="0" rIns="0" bIns="0" numCol="1" rtlCol="0" anchor="ctr" anchorCtr="0" compatLnSpc="1">
            <a:prstTxWarp prst="textNoShape">
              <a:avLst/>
            </a:prstTxWarp>
          </a:bodyPr>
          <a:lstStyle/>
          <a:p>
            <a:pPr fontAlgn="base">
              <a:spcBef>
                <a:spcPct val="50000"/>
              </a:spcBef>
              <a:spcAft>
                <a:spcPct val="0"/>
              </a:spcAft>
            </a:pPr>
            <a:endParaRPr lang="en-GB" sz="1500" dirty="0">
              <a:solidFill>
                <a:srgbClr val="E2D0BC">
                  <a:lumMod val="75000"/>
                </a:srgbClr>
              </a:solidFill>
              <a:latin typeface="Century Gothic" panose="020B0502020202020204" pitchFamily="34" charset="0"/>
            </a:endParaRPr>
          </a:p>
        </p:txBody>
      </p:sp>
    </p:spTree>
    <p:extLst>
      <p:ext uri="{BB962C8B-B14F-4D97-AF65-F5344CB8AC3E}">
        <p14:creationId xmlns:p14="http://schemas.microsoft.com/office/powerpoint/2010/main" val="1155771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000" y="116632"/>
            <a:ext cx="7681416" cy="720080"/>
          </a:xfrm>
        </p:spPr>
        <p:txBody>
          <a:bodyPr/>
          <a:lstStyle/>
          <a:p>
            <a:pPr>
              <a:lnSpc>
                <a:spcPct val="100000"/>
              </a:lnSpc>
            </a:pPr>
            <a:r>
              <a:rPr lang="en-US" sz="1800" dirty="0"/>
              <a:t>Strategic workstream (a): Enhanced cooperation and facilitation in relation to slow onset events</a:t>
            </a:r>
          </a:p>
        </p:txBody>
      </p:sp>
      <p:sp>
        <p:nvSpPr>
          <p:cNvPr id="4" name="Content Placeholder 3"/>
          <p:cNvSpPr>
            <a:spLocks noGrp="1"/>
          </p:cNvSpPr>
          <p:nvPr>
            <p:ph sz="half" idx="1"/>
          </p:nvPr>
        </p:nvSpPr>
        <p:spPr/>
        <p:txBody>
          <a:bodyPr/>
          <a:lstStyle/>
          <a:p>
            <a:pPr marL="0" indent="0">
              <a:buNone/>
            </a:pPr>
            <a:endParaRPr lang="en-US" sz="1600" dirty="0"/>
          </a:p>
          <a:p>
            <a:r>
              <a:rPr lang="en-US" sz="1600" dirty="0"/>
              <a:t>SOEs Database with more than 160 initiatives working to avert, minimize and address slow onset events and related impacts;</a:t>
            </a:r>
          </a:p>
          <a:p>
            <a:r>
              <a:rPr lang="en-US" sz="1600" dirty="0"/>
              <a:t>SOE expert group: to improve the knowledge base on and develop recommendations for approaches to addressing SOEs;</a:t>
            </a:r>
          </a:p>
        </p:txBody>
      </p:sp>
      <p:pic>
        <p:nvPicPr>
          <p:cNvPr id="8" name="Content Placeholder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83114" y="1263650"/>
            <a:ext cx="3781446" cy="4327525"/>
          </a:xfrm>
        </p:spPr>
      </p:pic>
      <p:sp>
        <p:nvSpPr>
          <p:cNvPr id="5" name="Text Placeholder 4"/>
          <p:cNvSpPr>
            <a:spLocks noGrp="1"/>
          </p:cNvSpPr>
          <p:nvPr>
            <p:ph type="body" sz="quarter" idx="4294967295"/>
          </p:nvPr>
        </p:nvSpPr>
        <p:spPr>
          <a:xfrm>
            <a:off x="5102225" y="1535113"/>
            <a:ext cx="4041775" cy="639762"/>
          </a:xfrm>
          <a:prstGeom prst="rect">
            <a:avLst/>
          </a:prstGeom>
        </p:spPr>
        <p:txBody>
          <a:bodyPr/>
          <a:lstStyle/>
          <a:p>
            <a:r>
              <a:rPr lang="en-US" dirty="0"/>
              <a:t> </a:t>
            </a:r>
          </a:p>
        </p:txBody>
      </p:sp>
    </p:spTree>
    <p:extLst>
      <p:ext uri="{BB962C8B-B14F-4D97-AF65-F5344CB8AC3E}">
        <p14:creationId xmlns:p14="http://schemas.microsoft.com/office/powerpoint/2010/main" val="4189487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nSpc>
                <a:spcPct val="100000"/>
              </a:lnSpc>
            </a:pPr>
            <a:r>
              <a:rPr lang="en-US" sz="1800" dirty="0"/>
              <a:t>Strategic workstream (b): Enhanced cooperation and facilitation in relation to non-economic losses</a:t>
            </a:r>
          </a:p>
        </p:txBody>
      </p:sp>
      <p:sp>
        <p:nvSpPr>
          <p:cNvPr id="6" name="Content Placeholder 5"/>
          <p:cNvSpPr>
            <a:spLocks noGrp="1"/>
          </p:cNvSpPr>
          <p:nvPr>
            <p:ph sz="half" idx="1"/>
          </p:nvPr>
        </p:nvSpPr>
        <p:spPr>
          <a:xfrm>
            <a:off x="635000" y="1340768"/>
            <a:ext cx="3504952" cy="3096344"/>
          </a:xfrm>
        </p:spPr>
        <p:txBody>
          <a:bodyPr/>
          <a:lstStyle/>
          <a:p>
            <a:r>
              <a:rPr lang="en-US" sz="1600" dirty="0"/>
              <a:t>NELs expert group: to develop inputs and recommendations to enhance data on and knowledge of reducing the risk of and address NELs; </a:t>
            </a:r>
          </a:p>
        </p:txBody>
      </p:sp>
      <p:pic>
        <p:nvPicPr>
          <p:cNvPr id="22" name="Picture 21"/>
          <p:cNvPicPr/>
          <p:nvPr/>
        </p:nvPicPr>
        <p:blipFill>
          <a:blip r:embed="rId2" cstate="print">
            <a:extLst>
              <a:ext uri="{28A0092B-C50C-407E-A947-70E740481C1C}">
                <a14:useLocalDpi xmlns:a14="http://schemas.microsoft.com/office/drawing/2010/main" val="0"/>
              </a:ext>
            </a:extLst>
          </a:blip>
          <a:stretch>
            <a:fillRect/>
          </a:stretch>
        </p:blipFill>
        <p:spPr>
          <a:xfrm>
            <a:off x="755576" y="4653136"/>
            <a:ext cx="8064896" cy="1385374"/>
          </a:xfrm>
          <a:prstGeom prst="rect">
            <a:avLst/>
          </a:prstGeom>
        </p:spPr>
      </p:pic>
      <p:sp>
        <p:nvSpPr>
          <p:cNvPr id="23" name="Content Placeholder 5"/>
          <p:cNvSpPr>
            <a:spLocks noGrp="1"/>
          </p:cNvSpPr>
          <p:nvPr>
            <p:ph sz="half" idx="1"/>
          </p:nvPr>
        </p:nvSpPr>
        <p:spPr>
          <a:xfrm>
            <a:off x="4860032" y="1340768"/>
            <a:ext cx="3424560" cy="3096344"/>
          </a:xfrm>
        </p:spPr>
        <p:txBody>
          <a:bodyPr/>
          <a:lstStyle/>
          <a:p>
            <a:r>
              <a:rPr lang="en-GB" sz="1600" dirty="0">
                <a:latin typeface="Arial" panose="020B0604020202020204" pitchFamily="34" charset="0"/>
                <a:ea typeface="SimSun" panose="02010600030101010101" pitchFamily="2" charset="-122"/>
                <a:cs typeface="Arial" panose="020B0604020202020204" pitchFamily="34" charset="0"/>
              </a:rPr>
              <a:t>NELs can be individual (e.g. loss of life, degraded health, migration), societal (e.g. loss of territory, cultural heritage, indigenous knowledge, societal/cultural identity) or environmental (e.g. loss of biodiversity and ecosystems services).</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350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00000"/>
              </a:lnSpc>
            </a:pPr>
            <a:r>
              <a:rPr lang="en-US" sz="1800" dirty="0"/>
              <a:t>Strategic workstream (c): Enhanced cooperation and facilitation in relation to comprehensive risk management approaches</a:t>
            </a:r>
          </a:p>
        </p:txBody>
      </p:sp>
      <p:sp>
        <p:nvSpPr>
          <p:cNvPr id="3" name="Content Placeholder 2"/>
          <p:cNvSpPr>
            <a:spLocks noGrp="1"/>
          </p:cNvSpPr>
          <p:nvPr>
            <p:ph sz="half" idx="1"/>
          </p:nvPr>
        </p:nvSpPr>
        <p:spPr/>
        <p:txBody>
          <a:bodyPr/>
          <a:lstStyle/>
          <a:p>
            <a:r>
              <a:rPr lang="en-US" sz="1600" dirty="0"/>
              <a:t>CRM technical expert group: to enhance knowledge and understanding of comprehensive risk management approaches;</a:t>
            </a:r>
          </a:p>
          <a:p>
            <a:r>
              <a:rPr lang="en-US" sz="1600" dirty="0"/>
              <a:t>Compendium on comprehensive risk management approaches;</a:t>
            </a:r>
          </a:p>
          <a:p>
            <a:r>
              <a:rPr lang="en-US" sz="1600" dirty="0"/>
              <a:t>Fiji Clearing House for Risk Transfer </a:t>
            </a:r>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3277220113"/>
              </p:ext>
            </p:extLst>
          </p:nvPr>
        </p:nvGraphicFramePr>
        <p:xfrm>
          <a:off x="4645025" y="1263650"/>
          <a:ext cx="3857625" cy="4327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40355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Examples from the Compendium on CRMs</a:t>
            </a:r>
          </a:p>
        </p:txBody>
      </p:sp>
      <p:pic>
        <p:nvPicPr>
          <p:cNvPr id="5" name="Content Placeholder 4"/>
          <p:cNvPicPr>
            <a:picLocks noGrp="1" noChangeAspect="1"/>
          </p:cNvPicPr>
          <p:nvPr>
            <p:ph sz="half" idx="1"/>
          </p:nvPr>
        </p:nvPicPr>
        <p:blipFill>
          <a:blip r:embed="rId3"/>
          <a:stretch>
            <a:fillRect/>
          </a:stretch>
        </p:blipFill>
        <p:spPr>
          <a:xfrm>
            <a:off x="836964" y="1263650"/>
            <a:ext cx="3453697" cy="4327525"/>
          </a:xfrm>
          <a:prstGeom prst="rect">
            <a:avLst/>
          </a:prstGeom>
        </p:spPr>
      </p:pic>
      <p:sp>
        <p:nvSpPr>
          <p:cNvPr id="4" name="Content Placeholder 3"/>
          <p:cNvSpPr>
            <a:spLocks noGrp="1"/>
          </p:cNvSpPr>
          <p:nvPr>
            <p:ph sz="half" idx="2"/>
          </p:nvPr>
        </p:nvSpPr>
        <p:spPr/>
        <p:txBody>
          <a:bodyPr/>
          <a:lstStyle/>
          <a:p>
            <a:r>
              <a:rPr lang="en-US" sz="1600" dirty="0"/>
              <a:t>Risk Assessment: Malawi Spatial Data Platform (MASDAP) GEONODE launched in 2012. It helps identify risks and strengthens disaster risk management effort;</a:t>
            </a:r>
          </a:p>
          <a:p>
            <a:r>
              <a:rPr lang="en-US" sz="1600" dirty="0"/>
              <a:t>Financial Risk Transfer: The Philippine Crop Insurance Corporation, a government-owned entity, provides insurance protection to farmers against loss arising from natural calamities, plant diseases and pest infestation of their crops.</a:t>
            </a:r>
          </a:p>
          <a:p>
            <a:endParaRPr lang="en-US" sz="1600" dirty="0"/>
          </a:p>
          <a:p>
            <a:endParaRPr lang="en-US" dirty="0"/>
          </a:p>
        </p:txBody>
      </p:sp>
    </p:spTree>
    <p:extLst>
      <p:ext uri="{BB962C8B-B14F-4D97-AF65-F5344CB8AC3E}">
        <p14:creationId xmlns:p14="http://schemas.microsoft.com/office/powerpoint/2010/main" val="1928656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000" y="309563"/>
            <a:ext cx="8041456" cy="383133"/>
          </a:xfrm>
        </p:spPr>
        <p:txBody>
          <a:bodyPr/>
          <a:lstStyle/>
          <a:p>
            <a:pPr>
              <a:lnSpc>
                <a:spcPct val="100000"/>
              </a:lnSpc>
            </a:pPr>
            <a:r>
              <a:rPr lang="en-US" sz="1800" dirty="0"/>
              <a:t>Strategic workstream (d): Enhanced cooperation and facilitation in relation to human mobility, including migration, displacement and planned relocation   </a:t>
            </a:r>
          </a:p>
        </p:txBody>
      </p:sp>
      <p:sp>
        <p:nvSpPr>
          <p:cNvPr id="3" name="Content Placeholder 2"/>
          <p:cNvSpPr>
            <a:spLocks noGrp="1"/>
          </p:cNvSpPr>
          <p:nvPr>
            <p:ph sz="half" idx="1"/>
          </p:nvPr>
        </p:nvSpPr>
        <p:spPr/>
        <p:txBody>
          <a:bodyPr/>
          <a:lstStyle/>
          <a:p>
            <a:r>
              <a:rPr lang="en-US" sz="1600" dirty="0"/>
              <a:t>Task Force on Displacement (TFD): to develop recommendations for integrated approaches to avert, minimize and address displacement related to the adverse impacts of climate change;</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5025" y="1510926"/>
            <a:ext cx="3857625" cy="3832972"/>
          </a:xfrm>
          <a:prstGeom prst="rect">
            <a:avLst/>
          </a:prstGeom>
        </p:spPr>
      </p:pic>
    </p:spTree>
    <p:extLst>
      <p:ext uri="{BB962C8B-B14F-4D97-AF65-F5344CB8AC3E}">
        <p14:creationId xmlns:p14="http://schemas.microsoft.com/office/powerpoint/2010/main" val="1587588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00000"/>
              </a:lnSpc>
            </a:pPr>
            <a:r>
              <a:rPr lang="en-US" sz="2000" dirty="0"/>
              <a:t>Strategic workstream (e): Enhanced cooperation and facilitation in relation to action and support</a:t>
            </a:r>
          </a:p>
        </p:txBody>
      </p:sp>
      <p:sp>
        <p:nvSpPr>
          <p:cNvPr id="3" name="Content Placeholder 2"/>
          <p:cNvSpPr>
            <a:spLocks noGrp="1"/>
          </p:cNvSpPr>
          <p:nvPr>
            <p:ph sz="half" idx="1"/>
          </p:nvPr>
        </p:nvSpPr>
        <p:spPr/>
        <p:txBody>
          <a:bodyPr/>
          <a:lstStyle/>
          <a:p>
            <a:pPr lvl="0"/>
            <a:r>
              <a:rPr lang="en-US" sz="1600" dirty="0"/>
              <a:t>Invite relevant actors to consider how to facilitate or enhance, as appropriate, the availability of finance relevant to loss and damage at the regional and national levels;</a:t>
            </a:r>
          </a:p>
          <a:p>
            <a:pPr lvl="0"/>
            <a:r>
              <a:rPr lang="en-US" sz="1600" dirty="0"/>
              <a:t>Develop actions to address capacity-building for addressing loss and damage;</a:t>
            </a:r>
          </a:p>
          <a:p>
            <a:pPr lvl="0"/>
            <a:r>
              <a:rPr lang="en-US" sz="1600" dirty="0"/>
              <a:t>Invite relevant actors to continue developing insurance mechanisms, for example diversified agriculture insurances as a risk transfer mechanism that can help farmers </a:t>
            </a:r>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4234527102"/>
              </p:ext>
            </p:extLst>
          </p:nvPr>
        </p:nvGraphicFramePr>
        <p:xfrm>
          <a:off x="4645025" y="1263650"/>
          <a:ext cx="3857625" cy="4327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13043393"/>
      </p:ext>
    </p:extLst>
  </p:cSld>
  <p:clrMapOvr>
    <a:masterClrMapping/>
  </p:clrMapOvr>
</p:sld>
</file>

<file path=ppt/theme/theme1.xml><?xml version="1.0" encoding="utf-8"?>
<a:theme xmlns:a="http://schemas.openxmlformats.org/drawingml/2006/main" name=" UNFCCC PowerPoint">
  <a:themeElements>
    <a:clrScheme name="blank 1">
      <a:dk1>
        <a:srgbClr val="000000"/>
      </a:dk1>
      <a:lt1>
        <a:srgbClr val="FFFFFF"/>
      </a:lt1>
      <a:dk2>
        <a:srgbClr val="4B93DC"/>
      </a:dk2>
      <a:lt2>
        <a:srgbClr val="808080"/>
      </a:lt2>
      <a:accent1>
        <a:srgbClr val="CCA674"/>
      </a:accent1>
      <a:accent2>
        <a:srgbClr val="FB927D"/>
      </a:accent2>
      <a:accent3>
        <a:srgbClr val="FFFFFF"/>
      </a:accent3>
      <a:accent4>
        <a:srgbClr val="000000"/>
      </a:accent4>
      <a:accent5>
        <a:srgbClr val="E2D0BC"/>
      </a:accent5>
      <a:accent6>
        <a:srgbClr val="E38471"/>
      </a:accent6>
      <a:hlink>
        <a:srgbClr val="A8D6BC"/>
      </a:hlink>
      <a:folHlink>
        <a:srgbClr val="B6D4B8"/>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5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500" b="0" i="0" u="none" strike="noStrike" cap="none" normalizeH="0" baseline="0" smtClean="0">
            <a:ln>
              <a:noFill/>
            </a:ln>
            <a:solidFill>
              <a:schemeClr val="tx1"/>
            </a:solidFill>
            <a:effectLst/>
            <a:latin typeface="Arial" charset="0"/>
          </a:defRPr>
        </a:defPPr>
      </a:lstStyle>
    </a:lnDef>
  </a:objectDefaults>
  <a:extraClrSchemeLst>
    <a:extraClrScheme>
      <a:clrScheme name="blank 1">
        <a:dk1>
          <a:srgbClr val="000000"/>
        </a:dk1>
        <a:lt1>
          <a:srgbClr val="FFFFFF"/>
        </a:lt1>
        <a:dk2>
          <a:srgbClr val="4B93DC"/>
        </a:dk2>
        <a:lt2>
          <a:srgbClr val="808080"/>
        </a:lt2>
        <a:accent1>
          <a:srgbClr val="CCA674"/>
        </a:accent1>
        <a:accent2>
          <a:srgbClr val="FB927D"/>
        </a:accent2>
        <a:accent3>
          <a:srgbClr val="FFFFFF"/>
        </a:accent3>
        <a:accent4>
          <a:srgbClr val="000000"/>
        </a:accent4>
        <a:accent5>
          <a:srgbClr val="E2D0BC"/>
        </a:accent5>
        <a:accent6>
          <a:srgbClr val="E38471"/>
        </a:accent6>
        <a:hlink>
          <a:srgbClr val="A8D6BC"/>
        </a:hlink>
        <a:folHlink>
          <a:srgbClr val="B6D4B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UNFCCC quote">
  <a:themeElements>
    <a:clrScheme name="UNFCCC quote 1">
      <a:dk1>
        <a:srgbClr val="000000"/>
      </a:dk1>
      <a:lt1>
        <a:srgbClr val="FFFFFF"/>
      </a:lt1>
      <a:dk2>
        <a:srgbClr val="4B93DC"/>
      </a:dk2>
      <a:lt2>
        <a:srgbClr val="808080"/>
      </a:lt2>
      <a:accent1>
        <a:srgbClr val="CCA674"/>
      </a:accent1>
      <a:accent2>
        <a:srgbClr val="FB927D"/>
      </a:accent2>
      <a:accent3>
        <a:srgbClr val="FFFFFF"/>
      </a:accent3>
      <a:accent4>
        <a:srgbClr val="000000"/>
      </a:accent4>
      <a:accent5>
        <a:srgbClr val="E2D0BC"/>
      </a:accent5>
      <a:accent6>
        <a:srgbClr val="E38471"/>
      </a:accent6>
      <a:hlink>
        <a:srgbClr val="A8D6BC"/>
      </a:hlink>
      <a:folHlink>
        <a:srgbClr val="B6D4B8"/>
      </a:folHlink>
    </a:clrScheme>
    <a:fontScheme name="UNFCCC quo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5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500" b="0" i="0" u="none" strike="noStrike" cap="none" normalizeH="0" baseline="0" smtClean="0">
            <a:ln>
              <a:noFill/>
            </a:ln>
            <a:solidFill>
              <a:schemeClr val="tx1"/>
            </a:solidFill>
            <a:effectLst/>
            <a:latin typeface="Arial" charset="0"/>
          </a:defRPr>
        </a:defPPr>
      </a:lstStyle>
    </a:lnDef>
  </a:objectDefaults>
  <a:extraClrSchemeLst>
    <a:extraClrScheme>
      <a:clrScheme name="UNFCCC quote 1">
        <a:dk1>
          <a:srgbClr val="000000"/>
        </a:dk1>
        <a:lt1>
          <a:srgbClr val="FFFFFF"/>
        </a:lt1>
        <a:dk2>
          <a:srgbClr val="4B93DC"/>
        </a:dk2>
        <a:lt2>
          <a:srgbClr val="808080"/>
        </a:lt2>
        <a:accent1>
          <a:srgbClr val="CCA674"/>
        </a:accent1>
        <a:accent2>
          <a:srgbClr val="FB927D"/>
        </a:accent2>
        <a:accent3>
          <a:srgbClr val="FFFFFF"/>
        </a:accent3>
        <a:accent4>
          <a:srgbClr val="000000"/>
        </a:accent4>
        <a:accent5>
          <a:srgbClr val="E2D0BC"/>
        </a:accent5>
        <a:accent6>
          <a:srgbClr val="E38471"/>
        </a:accent6>
        <a:hlink>
          <a:srgbClr val="A8D6BC"/>
        </a:hlink>
        <a:folHlink>
          <a:srgbClr val="B6D4B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UNFCCC_Master 70pt title">
  <a:themeElements>
    <a:clrScheme name="UNFCCC_Master 70pt title 1">
      <a:dk1>
        <a:srgbClr val="000000"/>
      </a:dk1>
      <a:lt1>
        <a:srgbClr val="FFFFFF"/>
      </a:lt1>
      <a:dk2>
        <a:srgbClr val="4B93DC"/>
      </a:dk2>
      <a:lt2>
        <a:srgbClr val="808080"/>
      </a:lt2>
      <a:accent1>
        <a:srgbClr val="CCA674"/>
      </a:accent1>
      <a:accent2>
        <a:srgbClr val="FB927D"/>
      </a:accent2>
      <a:accent3>
        <a:srgbClr val="FFFFFF"/>
      </a:accent3>
      <a:accent4>
        <a:srgbClr val="000000"/>
      </a:accent4>
      <a:accent5>
        <a:srgbClr val="E2D0BC"/>
      </a:accent5>
      <a:accent6>
        <a:srgbClr val="E38471"/>
      </a:accent6>
      <a:hlink>
        <a:srgbClr val="A8D6BC"/>
      </a:hlink>
      <a:folHlink>
        <a:srgbClr val="B6D4B8"/>
      </a:folHlink>
    </a:clrScheme>
    <a:fontScheme name="UNFCCC_Master 70pt titl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5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500" b="0" i="0" u="none" strike="noStrike" cap="none" normalizeH="0" baseline="0" smtClean="0">
            <a:ln>
              <a:noFill/>
            </a:ln>
            <a:solidFill>
              <a:schemeClr val="tx1"/>
            </a:solidFill>
            <a:effectLst/>
            <a:latin typeface="Arial" charset="0"/>
          </a:defRPr>
        </a:defPPr>
      </a:lstStyle>
    </a:lnDef>
  </a:objectDefaults>
  <a:extraClrSchemeLst>
    <a:extraClrScheme>
      <a:clrScheme name="UNFCCC_Master 70pt title 1">
        <a:dk1>
          <a:srgbClr val="000000"/>
        </a:dk1>
        <a:lt1>
          <a:srgbClr val="FFFFFF"/>
        </a:lt1>
        <a:dk2>
          <a:srgbClr val="4B93DC"/>
        </a:dk2>
        <a:lt2>
          <a:srgbClr val="808080"/>
        </a:lt2>
        <a:accent1>
          <a:srgbClr val="CCA674"/>
        </a:accent1>
        <a:accent2>
          <a:srgbClr val="FB927D"/>
        </a:accent2>
        <a:accent3>
          <a:srgbClr val="FFFFFF"/>
        </a:accent3>
        <a:accent4>
          <a:srgbClr val="000000"/>
        </a:accent4>
        <a:accent5>
          <a:srgbClr val="E2D0BC"/>
        </a:accent5>
        <a:accent6>
          <a:srgbClr val="E38471"/>
        </a:accent6>
        <a:hlink>
          <a:srgbClr val="A8D6BC"/>
        </a:hlink>
        <a:folHlink>
          <a:srgbClr val="B6D4B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4B93DC"/>
      </a:dk2>
      <a:lt2>
        <a:srgbClr val="808080"/>
      </a:lt2>
      <a:accent1>
        <a:srgbClr val="CCA674"/>
      </a:accent1>
      <a:accent2>
        <a:srgbClr val="FB927D"/>
      </a:accent2>
      <a:accent3>
        <a:srgbClr val="FFFFFF"/>
      </a:accent3>
      <a:accent4>
        <a:srgbClr val="000000"/>
      </a:accent4>
      <a:accent5>
        <a:srgbClr val="E2D0BC"/>
      </a:accent5>
      <a:accent6>
        <a:srgbClr val="E38471"/>
      </a:accent6>
      <a:hlink>
        <a:srgbClr val="A8D6BC"/>
      </a:hlink>
      <a:folHlink>
        <a:srgbClr val="B6D4B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2590BBC0B9C2142A13717B261F8233F" ma:contentTypeVersion="0" ma:contentTypeDescription="Create a new document." ma:contentTypeScope="" ma:versionID="d6e60a14c732d492ccf12ab85a392620">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035566-AA0C-4E8F-8C3C-C6211939F645}">
  <ds:schemaRefs>
    <ds:schemaRef ds:uri="http://schemas.microsoft.com/sharepoint/v3/contenttype/forms"/>
  </ds:schemaRefs>
</ds:datastoreItem>
</file>

<file path=customXml/itemProps2.xml><?xml version="1.0" encoding="utf-8"?>
<ds:datastoreItem xmlns:ds="http://schemas.openxmlformats.org/officeDocument/2006/customXml" ds:itemID="{4AE30AB0-A269-4DE3-AB8D-EA94AE14E1B2}">
  <ds:schemaRefs>
    <ds:schemaRef ds:uri="http://schemas.microsoft.com/office/2006/metadata/properties"/>
    <ds:schemaRef ds:uri="http://purl.org/dc/elements/1.1/"/>
    <ds:schemaRef ds:uri="http://schemas.microsoft.com/office/2006/documentManagement/types"/>
    <ds:schemaRef ds:uri="http://www.w3.org/XML/1998/namespace"/>
    <ds:schemaRef ds:uri="http://schemas.openxmlformats.org/package/2006/metadata/core-properties"/>
    <ds:schemaRef ds:uri="http://purl.org/dc/terms/"/>
    <ds:schemaRef ds:uri="http://schemas.microsoft.com/office/infopath/2007/PartnerControls"/>
    <ds:schemaRef ds:uri="http://purl.org/dc/dcmitype/"/>
  </ds:schemaRefs>
</ds:datastoreItem>
</file>

<file path=customXml/itemProps3.xml><?xml version="1.0" encoding="utf-8"?>
<ds:datastoreItem xmlns:ds="http://schemas.openxmlformats.org/officeDocument/2006/customXml" ds:itemID="{807BC727-1B29-4BBB-9BFB-6AD2B36289DE}"/>
</file>

<file path=docProps/app.xml><?xml version="1.0" encoding="utf-8"?>
<Properties xmlns="http://schemas.openxmlformats.org/officeDocument/2006/extended-properties" xmlns:vt="http://schemas.openxmlformats.org/officeDocument/2006/docPropsVTypes">
  <Template>blank</Template>
  <TotalTime>0</TotalTime>
  <Words>1249</Words>
  <Application>Microsoft Office PowerPoint</Application>
  <PresentationFormat>On-screen Show (4:3)</PresentationFormat>
  <Paragraphs>93</Paragraphs>
  <Slides>11</Slides>
  <Notes>7</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11</vt:i4>
      </vt:variant>
    </vt:vector>
  </HeadingPairs>
  <TitlesOfParts>
    <vt:vector size="19" baseType="lpstr">
      <vt:lpstr>Gulim</vt:lpstr>
      <vt:lpstr>SimSun</vt:lpstr>
      <vt:lpstr>Arial</vt:lpstr>
      <vt:lpstr>Arial Narrow</vt:lpstr>
      <vt:lpstr>Century Gothic</vt:lpstr>
      <vt:lpstr> UNFCCC PowerPoint</vt:lpstr>
      <vt:lpstr>UNFCCC quote</vt:lpstr>
      <vt:lpstr>UNFCCC_Master 70pt title</vt:lpstr>
      <vt:lpstr>Warsaw International Mechanism for Loss and Damage associated with Climate Change Impacts</vt:lpstr>
      <vt:lpstr>PowerPoint Presentation</vt:lpstr>
      <vt:lpstr>PowerPoint Presentation</vt:lpstr>
      <vt:lpstr>Strategic workstream (a): Enhanced cooperation and facilitation in relation to slow onset events</vt:lpstr>
      <vt:lpstr>Strategic workstream (b): Enhanced cooperation and facilitation in relation to non-economic losses</vt:lpstr>
      <vt:lpstr>Strategic workstream (c): Enhanced cooperation and facilitation in relation to comprehensive risk management approaches</vt:lpstr>
      <vt:lpstr>Examples from the Compendium on CRMs</vt:lpstr>
      <vt:lpstr>Strategic workstream (d): Enhanced cooperation and facilitation in relation to human mobility, including migration, displacement and planned relocation   </vt:lpstr>
      <vt:lpstr>Strategic workstream (e): Enhanced cooperation and facilitation in relation to action and support</vt:lpstr>
      <vt:lpstr>Collaborative partnership and knowledge-sharing platform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2013-11-11T12:45:08Z</dcterms:created>
  <dcterms:modified xsi:type="dcterms:W3CDTF">2018-12-02T16:54:12Z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0x010100F2590BBC0B9C2142A13717B261F8233F</vt:lpwstr>
  </property>
</Properties>
</file>