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1"/>
  </p:notesMasterIdLst>
  <p:sldIdLst>
    <p:sldId id="260" r:id="rId3"/>
    <p:sldId id="257" r:id="rId4"/>
    <p:sldId id="259" r:id="rId5"/>
    <p:sldId id="261" r:id="rId6"/>
    <p:sldId id="268" r:id="rId7"/>
    <p:sldId id="263" r:id="rId8"/>
    <p:sldId id="264"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045" autoAdjust="0"/>
  </p:normalViewPr>
  <p:slideViewPr>
    <p:cSldViewPr snapToGrid="0">
      <p:cViewPr varScale="1">
        <p:scale>
          <a:sx n="55" d="100"/>
          <a:sy n="55" d="100"/>
        </p:scale>
        <p:origin x="98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A5ABC-89DF-4F4C-9477-7FB9A3953CA5}"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B7454-C315-4E9A-AEB1-3FB242BA2572}" type="slidenum">
              <a:rPr lang="en-US" smtClean="0"/>
              <a:t>‹N°›</a:t>
            </a:fld>
            <a:endParaRPr lang="en-US"/>
          </a:p>
        </p:txBody>
      </p:sp>
    </p:spTree>
    <p:extLst>
      <p:ext uri="{BB962C8B-B14F-4D97-AF65-F5344CB8AC3E}">
        <p14:creationId xmlns:p14="http://schemas.microsoft.com/office/powerpoint/2010/main" val="60046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Shape 103"/>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hape 10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Collect Earth is an augmented visual</a:t>
            </a:r>
            <a:r>
              <a:rPr lang="en-US" altLang="en-US" baseline="0" dirty="0"/>
              <a:t> interpretation tool for land monitoring through Google Earth, Google Earth Engine, Bing Maps and other freely available remote sensing data providers. Users can analyze high and very high-resolution satellite images together with climate and vegetation data for a variety of purposes, including multi-phase national forest inventories, LULUCF assessments, monitoring agricultural land and urban areas, quantifying deforestation, reforestation and desertification. Capacity building and support to GHGs national inventory with land representation for submission with official IPCC software </a:t>
            </a:r>
            <a:endParaRPr lang="en-US" altLang="en-US" dirty="0"/>
          </a:p>
        </p:txBody>
      </p:sp>
    </p:spTree>
    <p:extLst>
      <p:ext uri="{BB962C8B-B14F-4D97-AF65-F5344CB8AC3E}">
        <p14:creationId xmlns:p14="http://schemas.microsoft.com/office/powerpoint/2010/main" val="360562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US"/>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E1CE0950-ABE8-4E9F-8C74-B0955B5282E9}" type="slidenum">
              <a:rPr kumimoji="0" lang="es-E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a:t>
            </a:fld>
            <a:endParaRPr kumimoji="0" lang="es-E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5003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54FA-0E7E-4800-8894-C47B4AFE1A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62C93F-BF64-4B8B-81C8-FEB3B3ED0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27DA7C-AF76-4526-8370-5F62F22F6AEF}"/>
              </a:ext>
            </a:extLst>
          </p:cNvPr>
          <p:cNvSpPr>
            <a:spLocks noGrp="1"/>
          </p:cNvSpPr>
          <p:nvPr>
            <p:ph type="dt" sz="half" idx="10"/>
          </p:nvPr>
        </p:nvSpPr>
        <p:spPr/>
        <p:txBody>
          <a:bodyPr/>
          <a:lstStyle/>
          <a:p>
            <a:fld id="{2F5C9B7F-D0A5-46A8-8111-60EDACDAADA3}" type="datetimeFigureOut">
              <a:rPr lang="en-US" smtClean="0"/>
              <a:t>11/8/2022</a:t>
            </a:fld>
            <a:endParaRPr lang="en-US"/>
          </a:p>
        </p:txBody>
      </p:sp>
      <p:sp>
        <p:nvSpPr>
          <p:cNvPr id="5" name="Footer Placeholder 4">
            <a:extLst>
              <a:ext uri="{FF2B5EF4-FFF2-40B4-BE49-F238E27FC236}">
                <a16:creationId xmlns:a16="http://schemas.microsoft.com/office/drawing/2014/main" id="{9D5869EF-D78B-4394-8219-46D946462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4E764-11DC-463A-870A-7468DFCE34AD}"/>
              </a:ext>
            </a:extLst>
          </p:cNvPr>
          <p:cNvSpPr>
            <a:spLocks noGrp="1"/>
          </p:cNvSpPr>
          <p:nvPr>
            <p:ph type="sldNum" sz="quarter" idx="12"/>
          </p:nvPr>
        </p:nvSpPr>
        <p:spPr/>
        <p:txBody>
          <a:bodyPr/>
          <a:lstStyle/>
          <a:p>
            <a:fld id="{D80FEC1E-2B98-447A-BF97-98FA9570B823}" type="slidenum">
              <a:rPr lang="en-US" smtClean="0"/>
              <a:t>‹N°›</a:t>
            </a:fld>
            <a:endParaRPr lang="en-US"/>
          </a:p>
        </p:txBody>
      </p:sp>
    </p:spTree>
    <p:extLst>
      <p:ext uri="{BB962C8B-B14F-4D97-AF65-F5344CB8AC3E}">
        <p14:creationId xmlns:p14="http://schemas.microsoft.com/office/powerpoint/2010/main" val="388991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BC6F-0E02-463D-B55B-322A496B0F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70D2BA-6CD3-4DDF-ABDE-C8596DA7CB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A8156-54C4-4052-A687-A5C7B2498E2F}"/>
              </a:ext>
            </a:extLst>
          </p:cNvPr>
          <p:cNvSpPr>
            <a:spLocks noGrp="1"/>
          </p:cNvSpPr>
          <p:nvPr>
            <p:ph type="dt" sz="half" idx="10"/>
          </p:nvPr>
        </p:nvSpPr>
        <p:spPr/>
        <p:txBody>
          <a:bodyPr/>
          <a:lstStyle/>
          <a:p>
            <a:fld id="{2F5C9B7F-D0A5-46A8-8111-60EDACDAADA3}" type="datetimeFigureOut">
              <a:rPr lang="en-US" smtClean="0"/>
              <a:t>11/8/2022</a:t>
            </a:fld>
            <a:endParaRPr lang="en-US"/>
          </a:p>
        </p:txBody>
      </p:sp>
      <p:sp>
        <p:nvSpPr>
          <p:cNvPr id="5" name="Footer Placeholder 4">
            <a:extLst>
              <a:ext uri="{FF2B5EF4-FFF2-40B4-BE49-F238E27FC236}">
                <a16:creationId xmlns:a16="http://schemas.microsoft.com/office/drawing/2014/main" id="{B5D4D2D5-C29C-46BB-82D1-BB84C8233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D4222-3BAF-42C4-BE05-C75B7B2403F4}"/>
              </a:ext>
            </a:extLst>
          </p:cNvPr>
          <p:cNvSpPr>
            <a:spLocks noGrp="1"/>
          </p:cNvSpPr>
          <p:nvPr>
            <p:ph type="sldNum" sz="quarter" idx="12"/>
          </p:nvPr>
        </p:nvSpPr>
        <p:spPr/>
        <p:txBody>
          <a:bodyPr/>
          <a:lstStyle/>
          <a:p>
            <a:fld id="{D80FEC1E-2B98-447A-BF97-98FA9570B823}" type="slidenum">
              <a:rPr lang="en-US" smtClean="0"/>
              <a:t>‹N°›</a:t>
            </a:fld>
            <a:endParaRPr lang="en-US"/>
          </a:p>
        </p:txBody>
      </p:sp>
    </p:spTree>
    <p:extLst>
      <p:ext uri="{BB962C8B-B14F-4D97-AF65-F5344CB8AC3E}">
        <p14:creationId xmlns:p14="http://schemas.microsoft.com/office/powerpoint/2010/main" val="378415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B1159-A6AA-4DE3-A332-12ECB6A138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8E590F-7A0B-49FB-A654-4393C1EA1E4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33381-3073-47A3-AA23-E13F33C19598}"/>
              </a:ext>
            </a:extLst>
          </p:cNvPr>
          <p:cNvSpPr>
            <a:spLocks noGrp="1"/>
          </p:cNvSpPr>
          <p:nvPr>
            <p:ph type="dt" sz="half" idx="10"/>
          </p:nvPr>
        </p:nvSpPr>
        <p:spPr/>
        <p:txBody>
          <a:bodyPr/>
          <a:lstStyle/>
          <a:p>
            <a:fld id="{2F5C9B7F-D0A5-46A8-8111-60EDACDAADA3}" type="datetimeFigureOut">
              <a:rPr lang="en-US" smtClean="0"/>
              <a:t>11/8/2022</a:t>
            </a:fld>
            <a:endParaRPr lang="en-US"/>
          </a:p>
        </p:txBody>
      </p:sp>
      <p:sp>
        <p:nvSpPr>
          <p:cNvPr id="5" name="Footer Placeholder 4">
            <a:extLst>
              <a:ext uri="{FF2B5EF4-FFF2-40B4-BE49-F238E27FC236}">
                <a16:creationId xmlns:a16="http://schemas.microsoft.com/office/drawing/2014/main" id="{2AB16A7C-F23A-4ADB-BAC8-5D53BB1F3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D994E-8639-49D2-86DB-B63630E95CEE}"/>
              </a:ext>
            </a:extLst>
          </p:cNvPr>
          <p:cNvSpPr>
            <a:spLocks noGrp="1"/>
          </p:cNvSpPr>
          <p:nvPr>
            <p:ph type="sldNum" sz="quarter" idx="12"/>
          </p:nvPr>
        </p:nvSpPr>
        <p:spPr/>
        <p:txBody>
          <a:bodyPr/>
          <a:lstStyle/>
          <a:p>
            <a:fld id="{D80FEC1E-2B98-447A-BF97-98FA9570B823}" type="slidenum">
              <a:rPr lang="en-US" smtClean="0"/>
              <a:t>‹N°›</a:t>
            </a:fld>
            <a:endParaRPr lang="en-US"/>
          </a:p>
        </p:txBody>
      </p:sp>
    </p:spTree>
    <p:extLst>
      <p:ext uri="{BB962C8B-B14F-4D97-AF65-F5344CB8AC3E}">
        <p14:creationId xmlns:p14="http://schemas.microsoft.com/office/powerpoint/2010/main" val="36287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09600" y="46037"/>
            <a:ext cx="10972800" cy="1143000"/>
          </a:xfrm>
          <a:prstGeom prst="rect">
            <a:avLst/>
          </a:prstGeom>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1"/>
          </p:nvPr>
        </p:nvSpPr>
        <p:spPr>
          <a:xfrm>
            <a:off x="609600" y="1600200"/>
            <a:ext cx="10972800" cy="4967700"/>
          </a:xfrm>
          <a:prstGeom prst="rect">
            <a:avLst/>
          </a:prstGeom>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209712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s-ES"/>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s-ES"/>
          </a:p>
        </p:txBody>
      </p:sp>
      <p:sp>
        <p:nvSpPr>
          <p:cNvPr id="4" name="Date Placeholder 3"/>
          <p:cNvSpPr txBox="1">
            <a:spLocks noGrp="1"/>
          </p:cNvSpPr>
          <p:nvPr>
            <p:ph type="dt" sz="half" idx="7"/>
          </p:nvPr>
        </p:nvSpPr>
        <p:spPr/>
        <p:txBody>
          <a:bodyPr/>
          <a:lstStyle>
            <a:lvl1pPr>
              <a:defRPr/>
            </a:lvl1pPr>
          </a:lstStyle>
          <a:p>
            <a:pPr lvl="0"/>
            <a:fld id="{8267EF14-4C72-44CB-9D65-B35017210AF0}" type="datetime1">
              <a:rPr lang="es-ES"/>
              <a:pPr lvl="0"/>
              <a:t>08/11/2022</a:t>
            </a:fld>
            <a:endParaRPr lang="es-ES"/>
          </a:p>
        </p:txBody>
      </p:sp>
      <p:sp>
        <p:nvSpPr>
          <p:cNvPr id="5" name="Footer Placeholder 4"/>
          <p:cNvSpPr txBox="1">
            <a:spLocks noGrp="1"/>
          </p:cNvSpPr>
          <p:nvPr>
            <p:ph type="ftr" sz="quarter" idx="9"/>
          </p:nvPr>
        </p:nvSpPr>
        <p:spPr/>
        <p:txBody>
          <a:bodyPr/>
          <a:lstStyle>
            <a:lvl1pPr>
              <a:defRPr/>
            </a:lvl1pPr>
          </a:lstStyle>
          <a:p>
            <a:pPr lvl="0"/>
            <a:endParaRPr lang="es-ES"/>
          </a:p>
        </p:txBody>
      </p:sp>
      <p:sp>
        <p:nvSpPr>
          <p:cNvPr id="6" name="Slide Number Placeholder 5"/>
          <p:cNvSpPr txBox="1">
            <a:spLocks noGrp="1"/>
          </p:cNvSpPr>
          <p:nvPr>
            <p:ph type="sldNum" sz="quarter" idx="8"/>
          </p:nvPr>
        </p:nvSpPr>
        <p:spPr/>
        <p:txBody>
          <a:bodyPr/>
          <a:lstStyle>
            <a:lvl1pPr>
              <a:defRPr/>
            </a:lvl1pPr>
          </a:lstStyle>
          <a:p>
            <a:pPr lvl="0"/>
            <a:fld id="{63C2FC2B-92A5-4214-97A1-4F35F4158086}" type="slidenum">
              <a:t>‹N°›</a:t>
            </a:fld>
            <a:endParaRPr lang="es-ES"/>
          </a:p>
        </p:txBody>
      </p:sp>
    </p:spTree>
    <p:extLst>
      <p:ext uri="{BB962C8B-B14F-4D97-AF65-F5344CB8AC3E}">
        <p14:creationId xmlns:p14="http://schemas.microsoft.com/office/powerpoint/2010/main" val="149789340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s-E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txBox="1">
            <a:spLocks noGrp="1"/>
          </p:cNvSpPr>
          <p:nvPr>
            <p:ph type="dt" sz="half" idx="7"/>
          </p:nvPr>
        </p:nvSpPr>
        <p:spPr/>
        <p:txBody>
          <a:bodyPr/>
          <a:lstStyle>
            <a:lvl1pPr>
              <a:defRPr/>
            </a:lvl1pPr>
          </a:lstStyle>
          <a:p>
            <a:pPr lvl="0"/>
            <a:fld id="{50873DD8-F197-4B53-BA46-5B21AE013021}" type="datetime1">
              <a:rPr lang="es-ES"/>
              <a:pPr lvl="0"/>
              <a:t>08/11/2022</a:t>
            </a:fld>
            <a:endParaRPr lang="es-ES"/>
          </a:p>
        </p:txBody>
      </p:sp>
      <p:sp>
        <p:nvSpPr>
          <p:cNvPr id="5" name="Footer Placeholder 4"/>
          <p:cNvSpPr txBox="1">
            <a:spLocks noGrp="1"/>
          </p:cNvSpPr>
          <p:nvPr>
            <p:ph type="ftr" sz="quarter" idx="9"/>
          </p:nvPr>
        </p:nvSpPr>
        <p:spPr/>
        <p:txBody>
          <a:bodyPr/>
          <a:lstStyle>
            <a:lvl1pPr>
              <a:defRPr/>
            </a:lvl1pPr>
          </a:lstStyle>
          <a:p>
            <a:pPr lvl="0"/>
            <a:endParaRPr lang="es-ES"/>
          </a:p>
        </p:txBody>
      </p:sp>
      <p:sp>
        <p:nvSpPr>
          <p:cNvPr id="6" name="Slide Number Placeholder 5"/>
          <p:cNvSpPr txBox="1">
            <a:spLocks noGrp="1"/>
          </p:cNvSpPr>
          <p:nvPr>
            <p:ph type="sldNum" sz="quarter" idx="8"/>
          </p:nvPr>
        </p:nvSpPr>
        <p:spPr/>
        <p:txBody>
          <a:bodyPr/>
          <a:lstStyle>
            <a:lvl1pPr>
              <a:defRPr/>
            </a:lvl1pPr>
          </a:lstStyle>
          <a:p>
            <a:pPr lvl="0"/>
            <a:fld id="{B0060F4C-F27A-4D1B-9221-95705A380F6E}" type="slidenum">
              <a:t>‹N°›</a:t>
            </a:fld>
            <a:endParaRPr lang="es-ES"/>
          </a:p>
        </p:txBody>
      </p:sp>
    </p:spTree>
    <p:extLst>
      <p:ext uri="{BB962C8B-B14F-4D97-AF65-F5344CB8AC3E}">
        <p14:creationId xmlns:p14="http://schemas.microsoft.com/office/powerpoint/2010/main" val="8051879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s-ES"/>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AE40F661-2451-45E0-83CC-EEF390EAD092}" type="datetime1">
              <a:rPr lang="es-ES"/>
              <a:pPr lvl="0"/>
              <a:t>08/11/2022</a:t>
            </a:fld>
            <a:endParaRPr lang="es-ES"/>
          </a:p>
        </p:txBody>
      </p:sp>
      <p:sp>
        <p:nvSpPr>
          <p:cNvPr id="5" name="Footer Placeholder 4"/>
          <p:cNvSpPr txBox="1">
            <a:spLocks noGrp="1"/>
          </p:cNvSpPr>
          <p:nvPr>
            <p:ph type="ftr" sz="quarter" idx="9"/>
          </p:nvPr>
        </p:nvSpPr>
        <p:spPr/>
        <p:txBody>
          <a:bodyPr/>
          <a:lstStyle>
            <a:lvl1pPr>
              <a:defRPr/>
            </a:lvl1pPr>
          </a:lstStyle>
          <a:p>
            <a:pPr lvl="0"/>
            <a:endParaRPr lang="es-ES"/>
          </a:p>
        </p:txBody>
      </p:sp>
      <p:sp>
        <p:nvSpPr>
          <p:cNvPr id="6" name="Slide Number Placeholder 5"/>
          <p:cNvSpPr txBox="1">
            <a:spLocks noGrp="1"/>
          </p:cNvSpPr>
          <p:nvPr>
            <p:ph type="sldNum" sz="quarter" idx="8"/>
          </p:nvPr>
        </p:nvSpPr>
        <p:spPr/>
        <p:txBody>
          <a:bodyPr/>
          <a:lstStyle>
            <a:lvl1pPr>
              <a:defRPr/>
            </a:lvl1pPr>
          </a:lstStyle>
          <a:p>
            <a:pPr lvl="0"/>
            <a:fld id="{764E574A-5EEA-4AFF-913B-897F51A7E956}" type="slidenum">
              <a:t>‹N°›</a:t>
            </a:fld>
            <a:endParaRPr lang="es-ES"/>
          </a:p>
        </p:txBody>
      </p:sp>
    </p:spTree>
    <p:extLst>
      <p:ext uri="{BB962C8B-B14F-4D97-AF65-F5344CB8AC3E}">
        <p14:creationId xmlns:p14="http://schemas.microsoft.com/office/powerpoint/2010/main" val="479059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s-ES"/>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txBox="1">
            <a:spLocks noGrp="1"/>
          </p:cNvSpPr>
          <p:nvPr>
            <p:ph type="dt" sz="half" idx="7"/>
          </p:nvPr>
        </p:nvSpPr>
        <p:spPr/>
        <p:txBody>
          <a:bodyPr/>
          <a:lstStyle>
            <a:lvl1pPr>
              <a:defRPr/>
            </a:lvl1pPr>
          </a:lstStyle>
          <a:p>
            <a:pPr lvl="0"/>
            <a:fld id="{5C1E0193-7468-48D3-A970-BF71D1DAB02C}" type="datetime1">
              <a:rPr lang="es-ES"/>
              <a:pPr lvl="0"/>
              <a:t>08/11/2022</a:t>
            </a:fld>
            <a:endParaRPr lang="es-ES"/>
          </a:p>
        </p:txBody>
      </p:sp>
      <p:sp>
        <p:nvSpPr>
          <p:cNvPr id="6" name="Footer Placeholder 5"/>
          <p:cNvSpPr txBox="1">
            <a:spLocks noGrp="1"/>
          </p:cNvSpPr>
          <p:nvPr>
            <p:ph type="ftr" sz="quarter" idx="9"/>
          </p:nvPr>
        </p:nvSpPr>
        <p:spPr/>
        <p:txBody>
          <a:bodyPr/>
          <a:lstStyle>
            <a:lvl1pPr>
              <a:defRPr/>
            </a:lvl1pPr>
          </a:lstStyle>
          <a:p>
            <a:pPr lvl="0"/>
            <a:endParaRPr lang="es-ES"/>
          </a:p>
        </p:txBody>
      </p:sp>
      <p:sp>
        <p:nvSpPr>
          <p:cNvPr id="7" name="Slide Number Placeholder 6"/>
          <p:cNvSpPr txBox="1">
            <a:spLocks noGrp="1"/>
          </p:cNvSpPr>
          <p:nvPr>
            <p:ph type="sldNum" sz="quarter" idx="8"/>
          </p:nvPr>
        </p:nvSpPr>
        <p:spPr/>
        <p:txBody>
          <a:bodyPr/>
          <a:lstStyle>
            <a:lvl1pPr>
              <a:defRPr/>
            </a:lvl1pPr>
          </a:lstStyle>
          <a:p>
            <a:pPr lvl="0"/>
            <a:fld id="{C3D9CC19-7878-44D0-80FF-C5B313353AA4}" type="slidenum">
              <a:t>‹N°›</a:t>
            </a:fld>
            <a:endParaRPr lang="es-ES"/>
          </a:p>
        </p:txBody>
      </p:sp>
    </p:spTree>
    <p:extLst>
      <p:ext uri="{BB962C8B-B14F-4D97-AF65-F5344CB8AC3E}">
        <p14:creationId xmlns:p14="http://schemas.microsoft.com/office/powerpoint/2010/main" val="117225368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s-ES"/>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txBox="1">
            <a:spLocks noGrp="1"/>
          </p:cNvSpPr>
          <p:nvPr>
            <p:ph type="dt" sz="half" idx="7"/>
          </p:nvPr>
        </p:nvSpPr>
        <p:spPr/>
        <p:txBody>
          <a:bodyPr/>
          <a:lstStyle>
            <a:lvl1pPr>
              <a:defRPr/>
            </a:lvl1pPr>
          </a:lstStyle>
          <a:p>
            <a:pPr lvl="0"/>
            <a:fld id="{98A408AD-E763-45F8-B7E3-FC8B036B36B7}" type="datetime1">
              <a:rPr lang="es-ES"/>
              <a:pPr lvl="0"/>
              <a:t>08/11/2022</a:t>
            </a:fld>
            <a:endParaRPr lang="es-ES"/>
          </a:p>
        </p:txBody>
      </p:sp>
      <p:sp>
        <p:nvSpPr>
          <p:cNvPr id="8" name="Footer Placeholder 7"/>
          <p:cNvSpPr txBox="1">
            <a:spLocks noGrp="1"/>
          </p:cNvSpPr>
          <p:nvPr>
            <p:ph type="ftr" sz="quarter" idx="9"/>
          </p:nvPr>
        </p:nvSpPr>
        <p:spPr/>
        <p:txBody>
          <a:bodyPr/>
          <a:lstStyle>
            <a:lvl1pPr>
              <a:defRPr/>
            </a:lvl1pPr>
          </a:lstStyle>
          <a:p>
            <a:pPr lvl="0"/>
            <a:endParaRPr lang="es-ES"/>
          </a:p>
        </p:txBody>
      </p:sp>
      <p:sp>
        <p:nvSpPr>
          <p:cNvPr id="9" name="Slide Number Placeholder 8"/>
          <p:cNvSpPr txBox="1">
            <a:spLocks noGrp="1"/>
          </p:cNvSpPr>
          <p:nvPr>
            <p:ph type="sldNum" sz="quarter" idx="8"/>
          </p:nvPr>
        </p:nvSpPr>
        <p:spPr/>
        <p:txBody>
          <a:bodyPr/>
          <a:lstStyle>
            <a:lvl1pPr>
              <a:defRPr/>
            </a:lvl1pPr>
          </a:lstStyle>
          <a:p>
            <a:pPr lvl="0"/>
            <a:fld id="{20A310DD-5D53-4F8E-BDD0-67C4C8F63C44}" type="slidenum">
              <a:t>‹N°›</a:t>
            </a:fld>
            <a:endParaRPr lang="es-ES"/>
          </a:p>
        </p:txBody>
      </p:sp>
    </p:spTree>
    <p:extLst>
      <p:ext uri="{BB962C8B-B14F-4D97-AF65-F5344CB8AC3E}">
        <p14:creationId xmlns:p14="http://schemas.microsoft.com/office/powerpoint/2010/main" val="105453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s-ES"/>
          </a:p>
        </p:txBody>
      </p:sp>
      <p:sp>
        <p:nvSpPr>
          <p:cNvPr id="3" name="Date Placeholder 2"/>
          <p:cNvSpPr txBox="1">
            <a:spLocks noGrp="1"/>
          </p:cNvSpPr>
          <p:nvPr>
            <p:ph type="dt" sz="half" idx="7"/>
          </p:nvPr>
        </p:nvSpPr>
        <p:spPr/>
        <p:txBody>
          <a:bodyPr/>
          <a:lstStyle>
            <a:lvl1pPr>
              <a:defRPr/>
            </a:lvl1pPr>
          </a:lstStyle>
          <a:p>
            <a:pPr lvl="0"/>
            <a:fld id="{A96CD161-EA41-41D3-B726-9D79FF707D75}" type="datetime1">
              <a:rPr lang="es-ES"/>
              <a:pPr lvl="0"/>
              <a:t>08/11/2022</a:t>
            </a:fld>
            <a:endParaRPr lang="es-ES"/>
          </a:p>
        </p:txBody>
      </p:sp>
      <p:sp>
        <p:nvSpPr>
          <p:cNvPr id="4" name="Footer Placeholder 3"/>
          <p:cNvSpPr txBox="1">
            <a:spLocks noGrp="1"/>
          </p:cNvSpPr>
          <p:nvPr>
            <p:ph type="ftr" sz="quarter" idx="9"/>
          </p:nvPr>
        </p:nvSpPr>
        <p:spPr/>
        <p:txBody>
          <a:bodyPr/>
          <a:lstStyle>
            <a:lvl1pPr>
              <a:defRPr/>
            </a:lvl1pPr>
          </a:lstStyle>
          <a:p>
            <a:pPr lvl="0"/>
            <a:endParaRPr lang="es-ES"/>
          </a:p>
        </p:txBody>
      </p:sp>
      <p:sp>
        <p:nvSpPr>
          <p:cNvPr id="5" name="Slide Number Placeholder 4"/>
          <p:cNvSpPr txBox="1">
            <a:spLocks noGrp="1"/>
          </p:cNvSpPr>
          <p:nvPr>
            <p:ph type="sldNum" sz="quarter" idx="8"/>
          </p:nvPr>
        </p:nvSpPr>
        <p:spPr/>
        <p:txBody>
          <a:bodyPr/>
          <a:lstStyle>
            <a:lvl1pPr>
              <a:defRPr/>
            </a:lvl1pPr>
          </a:lstStyle>
          <a:p>
            <a:pPr lvl="0"/>
            <a:fld id="{0C7E6AEE-F026-455B-9DA2-EBFB34B5AE05}" type="slidenum">
              <a:t>‹N°›</a:t>
            </a:fld>
            <a:endParaRPr lang="es-ES"/>
          </a:p>
        </p:txBody>
      </p:sp>
    </p:spTree>
    <p:extLst>
      <p:ext uri="{BB962C8B-B14F-4D97-AF65-F5344CB8AC3E}">
        <p14:creationId xmlns:p14="http://schemas.microsoft.com/office/powerpoint/2010/main" val="1979284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9924EF8D-036B-4FAB-AE9B-DDFE8F09CC7A}" type="datetime1">
              <a:rPr lang="es-ES"/>
              <a:pPr lvl="0"/>
              <a:t>08/11/2022</a:t>
            </a:fld>
            <a:endParaRPr lang="es-ES"/>
          </a:p>
        </p:txBody>
      </p:sp>
      <p:sp>
        <p:nvSpPr>
          <p:cNvPr id="3" name="Footer Placeholder 2"/>
          <p:cNvSpPr txBox="1">
            <a:spLocks noGrp="1"/>
          </p:cNvSpPr>
          <p:nvPr>
            <p:ph type="ftr" sz="quarter" idx="9"/>
          </p:nvPr>
        </p:nvSpPr>
        <p:spPr/>
        <p:txBody>
          <a:bodyPr/>
          <a:lstStyle>
            <a:lvl1pPr>
              <a:defRPr/>
            </a:lvl1pPr>
          </a:lstStyle>
          <a:p>
            <a:pPr lvl="0"/>
            <a:endParaRPr lang="es-ES"/>
          </a:p>
        </p:txBody>
      </p:sp>
      <p:sp>
        <p:nvSpPr>
          <p:cNvPr id="4" name="Slide Number Placeholder 3"/>
          <p:cNvSpPr txBox="1">
            <a:spLocks noGrp="1"/>
          </p:cNvSpPr>
          <p:nvPr>
            <p:ph type="sldNum" sz="quarter" idx="8"/>
          </p:nvPr>
        </p:nvSpPr>
        <p:spPr/>
        <p:txBody>
          <a:bodyPr/>
          <a:lstStyle>
            <a:lvl1pPr>
              <a:defRPr/>
            </a:lvl1pPr>
          </a:lstStyle>
          <a:p>
            <a:pPr lvl="0"/>
            <a:fld id="{FC174984-B640-4416-989A-C7EA401B120A}" type="slidenum">
              <a:t>‹N°›</a:t>
            </a:fld>
            <a:endParaRPr lang="es-ES"/>
          </a:p>
        </p:txBody>
      </p:sp>
    </p:spTree>
    <p:extLst>
      <p:ext uri="{BB962C8B-B14F-4D97-AF65-F5344CB8AC3E}">
        <p14:creationId xmlns:p14="http://schemas.microsoft.com/office/powerpoint/2010/main" val="194147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95F7-0441-4504-BBDD-065CFD3CF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9D4FE-EEFA-4381-BE8E-0FA3ED4F3D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B169C-DFF0-4D8C-852B-762D5399B499}"/>
              </a:ext>
            </a:extLst>
          </p:cNvPr>
          <p:cNvSpPr>
            <a:spLocks noGrp="1"/>
          </p:cNvSpPr>
          <p:nvPr>
            <p:ph type="dt" sz="half" idx="10"/>
          </p:nvPr>
        </p:nvSpPr>
        <p:spPr/>
        <p:txBody>
          <a:bodyPr/>
          <a:lstStyle/>
          <a:p>
            <a:fld id="{2F5C9B7F-D0A5-46A8-8111-60EDACDAADA3}" type="datetimeFigureOut">
              <a:rPr lang="en-US" smtClean="0"/>
              <a:t>11/8/2022</a:t>
            </a:fld>
            <a:endParaRPr lang="en-US"/>
          </a:p>
        </p:txBody>
      </p:sp>
      <p:sp>
        <p:nvSpPr>
          <p:cNvPr id="5" name="Footer Placeholder 4">
            <a:extLst>
              <a:ext uri="{FF2B5EF4-FFF2-40B4-BE49-F238E27FC236}">
                <a16:creationId xmlns:a16="http://schemas.microsoft.com/office/drawing/2014/main" id="{2C4EFFDF-B3B2-45CC-85AD-BD412935C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7F29B-B713-400A-A3E4-497865CD20B8}"/>
              </a:ext>
            </a:extLst>
          </p:cNvPr>
          <p:cNvSpPr>
            <a:spLocks noGrp="1"/>
          </p:cNvSpPr>
          <p:nvPr>
            <p:ph type="sldNum" sz="quarter" idx="12"/>
          </p:nvPr>
        </p:nvSpPr>
        <p:spPr/>
        <p:txBody>
          <a:bodyPr/>
          <a:lstStyle/>
          <a:p>
            <a:fld id="{D80FEC1E-2B98-447A-BF97-98FA9570B823}" type="slidenum">
              <a:rPr lang="en-US" smtClean="0"/>
              <a:t>‹N°›</a:t>
            </a:fld>
            <a:endParaRPr lang="en-US"/>
          </a:p>
        </p:txBody>
      </p:sp>
    </p:spTree>
    <p:extLst>
      <p:ext uri="{BB962C8B-B14F-4D97-AF65-F5344CB8AC3E}">
        <p14:creationId xmlns:p14="http://schemas.microsoft.com/office/powerpoint/2010/main" val="3599041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s-ES"/>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36B7AB7C-EFA8-4B09-99D3-D664D1CFC817}" type="datetime1">
              <a:rPr lang="es-ES"/>
              <a:pPr lvl="0"/>
              <a:t>08/11/2022</a:t>
            </a:fld>
            <a:endParaRPr lang="es-ES"/>
          </a:p>
        </p:txBody>
      </p:sp>
      <p:sp>
        <p:nvSpPr>
          <p:cNvPr id="6" name="Footer Placeholder 5"/>
          <p:cNvSpPr txBox="1">
            <a:spLocks noGrp="1"/>
          </p:cNvSpPr>
          <p:nvPr>
            <p:ph type="ftr" sz="quarter" idx="9"/>
          </p:nvPr>
        </p:nvSpPr>
        <p:spPr/>
        <p:txBody>
          <a:bodyPr/>
          <a:lstStyle>
            <a:lvl1pPr>
              <a:defRPr/>
            </a:lvl1pPr>
          </a:lstStyle>
          <a:p>
            <a:pPr lvl="0"/>
            <a:endParaRPr lang="es-ES"/>
          </a:p>
        </p:txBody>
      </p:sp>
      <p:sp>
        <p:nvSpPr>
          <p:cNvPr id="7" name="Slide Number Placeholder 6"/>
          <p:cNvSpPr txBox="1">
            <a:spLocks noGrp="1"/>
          </p:cNvSpPr>
          <p:nvPr>
            <p:ph type="sldNum" sz="quarter" idx="8"/>
          </p:nvPr>
        </p:nvSpPr>
        <p:spPr/>
        <p:txBody>
          <a:bodyPr/>
          <a:lstStyle>
            <a:lvl1pPr>
              <a:defRPr/>
            </a:lvl1pPr>
          </a:lstStyle>
          <a:p>
            <a:pPr lvl="0"/>
            <a:fld id="{62D197A4-02EB-40CD-A924-CC96D0C5B0E8}" type="slidenum">
              <a:t>‹N°›</a:t>
            </a:fld>
            <a:endParaRPr lang="es-ES"/>
          </a:p>
        </p:txBody>
      </p:sp>
    </p:spTree>
    <p:extLst>
      <p:ext uri="{BB962C8B-B14F-4D97-AF65-F5344CB8AC3E}">
        <p14:creationId xmlns:p14="http://schemas.microsoft.com/office/powerpoint/2010/main" val="197240893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s-ES"/>
          </a:p>
        </p:txBody>
      </p:sp>
      <p:sp>
        <p:nvSpPr>
          <p:cNvPr id="3" name="Picture Placeholder 2"/>
          <p:cNvSpPr txBox="1">
            <a:spLocks noGrp="1"/>
          </p:cNvSpPr>
          <p:nvPr>
            <p:ph type="pic" idx="1"/>
          </p:nvPr>
        </p:nvSpPr>
        <p:spPr>
          <a:xfrm>
            <a:off x="5183184" y="987423"/>
            <a:ext cx="6172200" cy="4873623"/>
          </a:xfrm>
        </p:spPr>
        <p:txBody>
          <a:bodyPr/>
          <a:lstStyle>
            <a:lvl1pPr marL="0" indent="0">
              <a:buNone/>
              <a:defRPr lang="es-ES" sz="3200"/>
            </a:lvl1pPr>
          </a:lstStyle>
          <a:p>
            <a:pPr lvl="0"/>
            <a:endParaRPr lang="es-ES"/>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95F8CD5D-E653-4C8E-8021-7FD42852BC56}" type="datetime1">
              <a:rPr lang="es-ES"/>
              <a:pPr lvl="0"/>
              <a:t>08/11/2022</a:t>
            </a:fld>
            <a:endParaRPr lang="es-ES"/>
          </a:p>
        </p:txBody>
      </p:sp>
      <p:sp>
        <p:nvSpPr>
          <p:cNvPr id="6" name="Footer Placeholder 5"/>
          <p:cNvSpPr txBox="1">
            <a:spLocks noGrp="1"/>
          </p:cNvSpPr>
          <p:nvPr>
            <p:ph type="ftr" sz="quarter" idx="9"/>
          </p:nvPr>
        </p:nvSpPr>
        <p:spPr/>
        <p:txBody>
          <a:bodyPr/>
          <a:lstStyle>
            <a:lvl1pPr>
              <a:defRPr/>
            </a:lvl1pPr>
          </a:lstStyle>
          <a:p>
            <a:pPr lvl="0"/>
            <a:endParaRPr lang="es-ES"/>
          </a:p>
        </p:txBody>
      </p:sp>
      <p:sp>
        <p:nvSpPr>
          <p:cNvPr id="7" name="Slide Number Placeholder 6"/>
          <p:cNvSpPr txBox="1">
            <a:spLocks noGrp="1"/>
          </p:cNvSpPr>
          <p:nvPr>
            <p:ph type="sldNum" sz="quarter" idx="8"/>
          </p:nvPr>
        </p:nvSpPr>
        <p:spPr/>
        <p:txBody>
          <a:bodyPr/>
          <a:lstStyle>
            <a:lvl1pPr>
              <a:defRPr/>
            </a:lvl1pPr>
          </a:lstStyle>
          <a:p>
            <a:pPr lvl="0"/>
            <a:fld id="{9B46081C-8AD3-407D-95B5-9A39B53BF44A}" type="slidenum">
              <a:t>‹N°›</a:t>
            </a:fld>
            <a:endParaRPr lang="es-ES"/>
          </a:p>
        </p:txBody>
      </p:sp>
    </p:spTree>
    <p:extLst>
      <p:ext uri="{BB962C8B-B14F-4D97-AF65-F5344CB8AC3E}">
        <p14:creationId xmlns:p14="http://schemas.microsoft.com/office/powerpoint/2010/main" val="345269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s-E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txBox="1">
            <a:spLocks noGrp="1"/>
          </p:cNvSpPr>
          <p:nvPr>
            <p:ph type="dt" sz="half" idx="7"/>
          </p:nvPr>
        </p:nvSpPr>
        <p:spPr/>
        <p:txBody>
          <a:bodyPr/>
          <a:lstStyle>
            <a:lvl1pPr>
              <a:defRPr/>
            </a:lvl1pPr>
          </a:lstStyle>
          <a:p>
            <a:pPr lvl="0"/>
            <a:fld id="{EB5D65B6-F9DF-4602-816E-F8B4A915A43A}" type="datetime1">
              <a:rPr lang="es-ES"/>
              <a:pPr lvl="0"/>
              <a:t>08/11/2022</a:t>
            </a:fld>
            <a:endParaRPr lang="es-ES"/>
          </a:p>
        </p:txBody>
      </p:sp>
      <p:sp>
        <p:nvSpPr>
          <p:cNvPr id="5" name="Footer Placeholder 4"/>
          <p:cNvSpPr txBox="1">
            <a:spLocks noGrp="1"/>
          </p:cNvSpPr>
          <p:nvPr>
            <p:ph type="ftr" sz="quarter" idx="9"/>
          </p:nvPr>
        </p:nvSpPr>
        <p:spPr/>
        <p:txBody>
          <a:bodyPr/>
          <a:lstStyle>
            <a:lvl1pPr>
              <a:defRPr/>
            </a:lvl1pPr>
          </a:lstStyle>
          <a:p>
            <a:pPr lvl="0"/>
            <a:endParaRPr lang="es-ES"/>
          </a:p>
        </p:txBody>
      </p:sp>
      <p:sp>
        <p:nvSpPr>
          <p:cNvPr id="6" name="Slide Number Placeholder 5"/>
          <p:cNvSpPr txBox="1">
            <a:spLocks noGrp="1"/>
          </p:cNvSpPr>
          <p:nvPr>
            <p:ph type="sldNum" sz="quarter" idx="8"/>
          </p:nvPr>
        </p:nvSpPr>
        <p:spPr/>
        <p:txBody>
          <a:bodyPr/>
          <a:lstStyle>
            <a:lvl1pPr>
              <a:defRPr/>
            </a:lvl1pPr>
          </a:lstStyle>
          <a:p>
            <a:pPr lvl="0"/>
            <a:fld id="{93C6F3B2-1179-438D-99CD-4E1773EEF26B}" type="slidenum">
              <a:t>‹N°›</a:t>
            </a:fld>
            <a:endParaRPr lang="es-ES"/>
          </a:p>
        </p:txBody>
      </p:sp>
    </p:spTree>
    <p:extLst>
      <p:ext uri="{BB962C8B-B14F-4D97-AF65-F5344CB8AC3E}">
        <p14:creationId xmlns:p14="http://schemas.microsoft.com/office/powerpoint/2010/main" val="1848598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s-ES"/>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txBox="1">
            <a:spLocks noGrp="1"/>
          </p:cNvSpPr>
          <p:nvPr>
            <p:ph type="dt" sz="half" idx="7"/>
          </p:nvPr>
        </p:nvSpPr>
        <p:spPr/>
        <p:txBody>
          <a:bodyPr/>
          <a:lstStyle>
            <a:lvl1pPr>
              <a:defRPr/>
            </a:lvl1pPr>
          </a:lstStyle>
          <a:p>
            <a:pPr lvl="0"/>
            <a:fld id="{6C012560-973F-4230-9AB7-6D058C3AFF90}" type="datetime1">
              <a:rPr lang="es-ES"/>
              <a:pPr lvl="0"/>
              <a:t>08/11/2022</a:t>
            </a:fld>
            <a:endParaRPr lang="es-ES"/>
          </a:p>
        </p:txBody>
      </p:sp>
      <p:sp>
        <p:nvSpPr>
          <p:cNvPr id="5" name="Footer Placeholder 4"/>
          <p:cNvSpPr txBox="1">
            <a:spLocks noGrp="1"/>
          </p:cNvSpPr>
          <p:nvPr>
            <p:ph type="ftr" sz="quarter" idx="9"/>
          </p:nvPr>
        </p:nvSpPr>
        <p:spPr/>
        <p:txBody>
          <a:bodyPr/>
          <a:lstStyle>
            <a:lvl1pPr>
              <a:defRPr/>
            </a:lvl1pPr>
          </a:lstStyle>
          <a:p>
            <a:pPr lvl="0"/>
            <a:endParaRPr lang="es-ES"/>
          </a:p>
        </p:txBody>
      </p:sp>
      <p:sp>
        <p:nvSpPr>
          <p:cNvPr id="6" name="Slide Number Placeholder 5"/>
          <p:cNvSpPr txBox="1">
            <a:spLocks noGrp="1"/>
          </p:cNvSpPr>
          <p:nvPr>
            <p:ph type="sldNum" sz="quarter" idx="8"/>
          </p:nvPr>
        </p:nvSpPr>
        <p:spPr/>
        <p:txBody>
          <a:bodyPr/>
          <a:lstStyle>
            <a:lvl1pPr>
              <a:defRPr/>
            </a:lvl1pPr>
          </a:lstStyle>
          <a:p>
            <a:pPr lvl="0"/>
            <a:fld id="{43DC546C-7B45-4741-A2BF-400C4EE99010}" type="slidenum">
              <a:t>‹N°›</a:t>
            </a:fld>
            <a:endParaRPr lang="es-ES"/>
          </a:p>
        </p:txBody>
      </p:sp>
    </p:spTree>
    <p:extLst>
      <p:ext uri="{BB962C8B-B14F-4D97-AF65-F5344CB8AC3E}">
        <p14:creationId xmlns:p14="http://schemas.microsoft.com/office/powerpoint/2010/main" val="588372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188501"/>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46" name="Picture Placeholder 9"/>
          <p:cNvSpPr>
            <a:spLocks noGrp="1"/>
          </p:cNvSpPr>
          <p:nvPr>
            <p:ph type="pic" sz="quarter" idx="11" hasCustomPrompt="1"/>
          </p:nvPr>
        </p:nvSpPr>
        <p:spPr>
          <a:xfrm>
            <a:off x="8256240" y="345286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548501"/>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188501"/>
            <a:ext cx="7986304" cy="296840"/>
          </a:xfrm>
          <a:prstGeom prst="rect">
            <a:avLst/>
          </a:prstGeom>
          <a:noFill/>
        </p:spPr>
        <p:txBody>
          <a:bodyPr vert="horz" lIns="540000" tIns="0" rIns="360000" bIns="45720" rtlCol="0" anchor="t" anchorCtr="0">
            <a:noAutofit/>
          </a:bodyPr>
          <a:lstStyle>
            <a:lvl1pPr>
              <a:defRPr sz="2200" b="1">
                <a:solidFill>
                  <a:srgbClr val="5792C9"/>
                </a:solidFill>
                <a:latin typeface="+mn-lt"/>
              </a:defRPr>
            </a:lvl1pPr>
          </a:lstStyle>
          <a:p>
            <a:r>
              <a:rPr lang="en-US" dirty="0"/>
              <a:t>Click to edit title</a:t>
            </a:r>
          </a:p>
        </p:txBody>
      </p:sp>
      <p:sp>
        <p:nvSpPr>
          <p:cNvPr id="6" name="Text Placeholder 5">
            <a:extLst>
              <a:ext uri="{FF2B5EF4-FFF2-40B4-BE49-F238E27FC236}">
                <a16:creationId xmlns:a16="http://schemas.microsoft.com/office/drawing/2014/main" id="{77E1B24B-1644-504F-AAEC-A155D037F26D}"/>
              </a:ext>
            </a:extLst>
          </p:cNvPr>
          <p:cNvSpPr>
            <a:spLocks noGrp="1"/>
          </p:cNvSpPr>
          <p:nvPr>
            <p:ph type="body" sz="quarter" idx="12" hasCustomPrompt="1"/>
          </p:nvPr>
        </p:nvSpPr>
        <p:spPr>
          <a:xfrm>
            <a:off x="-1" y="504000"/>
            <a:ext cx="12192000" cy="396492"/>
          </a:xfrm>
          <a:prstGeom prst="rect">
            <a:avLst/>
          </a:prstGeom>
          <a:solidFill>
            <a:srgbClr val="5792C9">
              <a:alpha val="21000"/>
            </a:srgbClr>
          </a:solidFill>
        </p:spPr>
        <p:txBody>
          <a:bodyPr lIns="540000" rIns="540000" anchor="ctr" anchorCtr="0"/>
          <a:lstStyle>
            <a:lvl1pPr marL="0" indent="0" algn="l">
              <a:buFontTx/>
              <a:buNone/>
              <a:defRPr sz="2000" b="1">
                <a:solidFill>
                  <a:srgbClr val="5792C9"/>
                </a:solidFill>
              </a:defRPr>
            </a:lvl1pPr>
          </a:lstStyle>
          <a:p>
            <a:pPr lvl="0"/>
            <a:r>
              <a:rPr lang="en-US" dirty="0"/>
              <a:t>Slide TITLE</a:t>
            </a:r>
          </a:p>
        </p:txBody>
      </p:sp>
    </p:spTree>
    <p:extLst>
      <p:ext uri="{BB962C8B-B14F-4D97-AF65-F5344CB8AC3E}">
        <p14:creationId xmlns:p14="http://schemas.microsoft.com/office/powerpoint/2010/main" val="362591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3578-5567-4043-BB9F-4816BCD190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73D839-7188-49D0-BFC9-4FF3D921A6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90A1FE-34D3-410A-A86D-6A795660A74F}"/>
              </a:ext>
            </a:extLst>
          </p:cNvPr>
          <p:cNvSpPr>
            <a:spLocks noGrp="1"/>
          </p:cNvSpPr>
          <p:nvPr>
            <p:ph type="dt" sz="half" idx="10"/>
          </p:nvPr>
        </p:nvSpPr>
        <p:spPr/>
        <p:txBody>
          <a:bodyPr/>
          <a:lstStyle/>
          <a:p>
            <a:fld id="{2F5C9B7F-D0A5-46A8-8111-60EDACDAADA3}" type="datetimeFigureOut">
              <a:rPr lang="en-US" smtClean="0"/>
              <a:t>11/8/2022</a:t>
            </a:fld>
            <a:endParaRPr lang="en-US"/>
          </a:p>
        </p:txBody>
      </p:sp>
      <p:sp>
        <p:nvSpPr>
          <p:cNvPr id="5" name="Footer Placeholder 4">
            <a:extLst>
              <a:ext uri="{FF2B5EF4-FFF2-40B4-BE49-F238E27FC236}">
                <a16:creationId xmlns:a16="http://schemas.microsoft.com/office/drawing/2014/main" id="{AFFD0246-AAF1-47C8-B80B-E7395D3FE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1626C-8E60-436D-B520-D5AA2ED7D2E7}"/>
              </a:ext>
            </a:extLst>
          </p:cNvPr>
          <p:cNvSpPr>
            <a:spLocks noGrp="1"/>
          </p:cNvSpPr>
          <p:nvPr>
            <p:ph type="sldNum" sz="quarter" idx="12"/>
          </p:nvPr>
        </p:nvSpPr>
        <p:spPr/>
        <p:txBody>
          <a:bodyPr/>
          <a:lstStyle/>
          <a:p>
            <a:fld id="{D80FEC1E-2B98-447A-BF97-98FA9570B823}" type="slidenum">
              <a:rPr lang="en-US" smtClean="0"/>
              <a:t>‹N°›</a:t>
            </a:fld>
            <a:endParaRPr lang="en-US"/>
          </a:p>
        </p:txBody>
      </p:sp>
    </p:spTree>
    <p:extLst>
      <p:ext uri="{BB962C8B-B14F-4D97-AF65-F5344CB8AC3E}">
        <p14:creationId xmlns:p14="http://schemas.microsoft.com/office/powerpoint/2010/main" val="163332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86A0-80BB-4466-96A7-DB07A9AB8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FA12FC-1858-4ED2-A93B-D5E359A9DD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3ECEB5-4F78-4791-A0EE-99641E54D4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114478-CC1D-4960-8A27-A8916F373445}"/>
              </a:ext>
            </a:extLst>
          </p:cNvPr>
          <p:cNvSpPr>
            <a:spLocks noGrp="1"/>
          </p:cNvSpPr>
          <p:nvPr>
            <p:ph type="dt" sz="half" idx="10"/>
          </p:nvPr>
        </p:nvSpPr>
        <p:spPr/>
        <p:txBody>
          <a:bodyPr/>
          <a:lstStyle/>
          <a:p>
            <a:fld id="{2F5C9B7F-D0A5-46A8-8111-60EDACDAADA3}" type="datetimeFigureOut">
              <a:rPr lang="en-US" smtClean="0"/>
              <a:t>11/8/2022</a:t>
            </a:fld>
            <a:endParaRPr lang="en-US"/>
          </a:p>
        </p:txBody>
      </p:sp>
      <p:sp>
        <p:nvSpPr>
          <p:cNvPr id="6" name="Footer Placeholder 5">
            <a:extLst>
              <a:ext uri="{FF2B5EF4-FFF2-40B4-BE49-F238E27FC236}">
                <a16:creationId xmlns:a16="http://schemas.microsoft.com/office/drawing/2014/main" id="{92BFC3F4-5FC8-48F9-8BB1-08A0E5A77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94D59D-CB1B-4C8C-83A3-99CB3ACF59C3}"/>
              </a:ext>
            </a:extLst>
          </p:cNvPr>
          <p:cNvSpPr>
            <a:spLocks noGrp="1"/>
          </p:cNvSpPr>
          <p:nvPr>
            <p:ph type="sldNum" sz="quarter" idx="12"/>
          </p:nvPr>
        </p:nvSpPr>
        <p:spPr/>
        <p:txBody>
          <a:bodyPr/>
          <a:lstStyle/>
          <a:p>
            <a:fld id="{D80FEC1E-2B98-447A-BF97-98FA9570B823}" type="slidenum">
              <a:rPr lang="en-US" smtClean="0"/>
              <a:t>‹N°›</a:t>
            </a:fld>
            <a:endParaRPr lang="en-US"/>
          </a:p>
        </p:txBody>
      </p:sp>
    </p:spTree>
    <p:extLst>
      <p:ext uri="{BB962C8B-B14F-4D97-AF65-F5344CB8AC3E}">
        <p14:creationId xmlns:p14="http://schemas.microsoft.com/office/powerpoint/2010/main" val="557566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AC5C-89F1-43D3-8351-416F54DEE1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281436-D106-4706-8F4A-F4714A552E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F82F60-2013-438A-B2A9-C37D7B8F68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707484-73D3-4AF9-9AEA-3B9302092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5C0D8D-1910-4C0A-99BF-2713D58115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BE87DC-6A4B-42C1-8B2F-F7A429E4CFB7}"/>
              </a:ext>
            </a:extLst>
          </p:cNvPr>
          <p:cNvSpPr>
            <a:spLocks noGrp="1"/>
          </p:cNvSpPr>
          <p:nvPr>
            <p:ph type="dt" sz="half" idx="10"/>
          </p:nvPr>
        </p:nvSpPr>
        <p:spPr/>
        <p:txBody>
          <a:bodyPr/>
          <a:lstStyle/>
          <a:p>
            <a:fld id="{2F5C9B7F-D0A5-46A8-8111-60EDACDAADA3}" type="datetimeFigureOut">
              <a:rPr lang="en-US" smtClean="0"/>
              <a:t>11/8/2022</a:t>
            </a:fld>
            <a:endParaRPr lang="en-US"/>
          </a:p>
        </p:txBody>
      </p:sp>
      <p:sp>
        <p:nvSpPr>
          <p:cNvPr id="8" name="Footer Placeholder 7">
            <a:extLst>
              <a:ext uri="{FF2B5EF4-FFF2-40B4-BE49-F238E27FC236}">
                <a16:creationId xmlns:a16="http://schemas.microsoft.com/office/drawing/2014/main" id="{D52ED15F-288F-494E-B43A-5F41652E8A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527D1E-D36C-4B31-BE00-C3E790041DDC}"/>
              </a:ext>
            </a:extLst>
          </p:cNvPr>
          <p:cNvSpPr>
            <a:spLocks noGrp="1"/>
          </p:cNvSpPr>
          <p:nvPr>
            <p:ph type="sldNum" sz="quarter" idx="12"/>
          </p:nvPr>
        </p:nvSpPr>
        <p:spPr/>
        <p:txBody>
          <a:bodyPr/>
          <a:lstStyle/>
          <a:p>
            <a:fld id="{D80FEC1E-2B98-447A-BF97-98FA9570B823}" type="slidenum">
              <a:rPr lang="en-US" smtClean="0"/>
              <a:t>‹N°›</a:t>
            </a:fld>
            <a:endParaRPr lang="en-US"/>
          </a:p>
        </p:txBody>
      </p:sp>
    </p:spTree>
    <p:extLst>
      <p:ext uri="{BB962C8B-B14F-4D97-AF65-F5344CB8AC3E}">
        <p14:creationId xmlns:p14="http://schemas.microsoft.com/office/powerpoint/2010/main" val="26207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FBD68-346B-4CA5-84FB-665242ECC9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12EB43-7F5E-479D-8D07-18988E26F0AD}"/>
              </a:ext>
            </a:extLst>
          </p:cNvPr>
          <p:cNvSpPr>
            <a:spLocks noGrp="1"/>
          </p:cNvSpPr>
          <p:nvPr>
            <p:ph type="dt" sz="half" idx="10"/>
          </p:nvPr>
        </p:nvSpPr>
        <p:spPr/>
        <p:txBody>
          <a:bodyPr/>
          <a:lstStyle/>
          <a:p>
            <a:fld id="{2F5C9B7F-D0A5-46A8-8111-60EDACDAADA3}" type="datetimeFigureOut">
              <a:rPr lang="en-US" smtClean="0"/>
              <a:t>11/8/2022</a:t>
            </a:fld>
            <a:endParaRPr lang="en-US"/>
          </a:p>
        </p:txBody>
      </p:sp>
      <p:sp>
        <p:nvSpPr>
          <p:cNvPr id="4" name="Footer Placeholder 3">
            <a:extLst>
              <a:ext uri="{FF2B5EF4-FFF2-40B4-BE49-F238E27FC236}">
                <a16:creationId xmlns:a16="http://schemas.microsoft.com/office/drawing/2014/main" id="{493DC47F-EA57-482A-8BA9-902850B70D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58DA7D-75EC-4237-B258-2340BC972C20}"/>
              </a:ext>
            </a:extLst>
          </p:cNvPr>
          <p:cNvSpPr>
            <a:spLocks noGrp="1"/>
          </p:cNvSpPr>
          <p:nvPr>
            <p:ph type="sldNum" sz="quarter" idx="12"/>
          </p:nvPr>
        </p:nvSpPr>
        <p:spPr/>
        <p:txBody>
          <a:bodyPr/>
          <a:lstStyle/>
          <a:p>
            <a:fld id="{D80FEC1E-2B98-447A-BF97-98FA9570B823}" type="slidenum">
              <a:rPr lang="en-US" smtClean="0"/>
              <a:t>‹N°›</a:t>
            </a:fld>
            <a:endParaRPr lang="en-US"/>
          </a:p>
        </p:txBody>
      </p:sp>
    </p:spTree>
    <p:extLst>
      <p:ext uri="{BB962C8B-B14F-4D97-AF65-F5344CB8AC3E}">
        <p14:creationId xmlns:p14="http://schemas.microsoft.com/office/powerpoint/2010/main" val="287382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E469C7-2D90-446F-81B7-58C25924F093}"/>
              </a:ext>
            </a:extLst>
          </p:cNvPr>
          <p:cNvSpPr>
            <a:spLocks noGrp="1"/>
          </p:cNvSpPr>
          <p:nvPr>
            <p:ph type="dt" sz="half" idx="10"/>
          </p:nvPr>
        </p:nvSpPr>
        <p:spPr/>
        <p:txBody>
          <a:bodyPr/>
          <a:lstStyle/>
          <a:p>
            <a:fld id="{2F5C9B7F-D0A5-46A8-8111-60EDACDAADA3}" type="datetimeFigureOut">
              <a:rPr lang="en-US" smtClean="0"/>
              <a:t>11/8/2022</a:t>
            </a:fld>
            <a:endParaRPr lang="en-US"/>
          </a:p>
        </p:txBody>
      </p:sp>
      <p:sp>
        <p:nvSpPr>
          <p:cNvPr id="3" name="Footer Placeholder 2">
            <a:extLst>
              <a:ext uri="{FF2B5EF4-FFF2-40B4-BE49-F238E27FC236}">
                <a16:creationId xmlns:a16="http://schemas.microsoft.com/office/drawing/2014/main" id="{5C963478-EB26-4B5A-84AA-89ED3E576A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389BB9-2835-45F7-892B-923B49170AD8}"/>
              </a:ext>
            </a:extLst>
          </p:cNvPr>
          <p:cNvSpPr>
            <a:spLocks noGrp="1"/>
          </p:cNvSpPr>
          <p:nvPr>
            <p:ph type="sldNum" sz="quarter" idx="12"/>
          </p:nvPr>
        </p:nvSpPr>
        <p:spPr/>
        <p:txBody>
          <a:bodyPr/>
          <a:lstStyle/>
          <a:p>
            <a:fld id="{D80FEC1E-2B98-447A-BF97-98FA9570B823}" type="slidenum">
              <a:rPr lang="en-US" smtClean="0"/>
              <a:t>‹N°›</a:t>
            </a:fld>
            <a:endParaRPr lang="en-US"/>
          </a:p>
        </p:txBody>
      </p:sp>
    </p:spTree>
    <p:extLst>
      <p:ext uri="{BB962C8B-B14F-4D97-AF65-F5344CB8AC3E}">
        <p14:creationId xmlns:p14="http://schemas.microsoft.com/office/powerpoint/2010/main" val="50779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63DC-8CDC-4CF5-969A-01BEED4C0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1C9E26-7398-4F3F-B226-5993FE48A7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F978B4-6379-49E7-B31B-DCD6DD281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B3AF59-EEA6-4342-99DA-7B2B07B20B74}"/>
              </a:ext>
            </a:extLst>
          </p:cNvPr>
          <p:cNvSpPr>
            <a:spLocks noGrp="1"/>
          </p:cNvSpPr>
          <p:nvPr>
            <p:ph type="dt" sz="half" idx="10"/>
          </p:nvPr>
        </p:nvSpPr>
        <p:spPr/>
        <p:txBody>
          <a:bodyPr/>
          <a:lstStyle/>
          <a:p>
            <a:fld id="{2F5C9B7F-D0A5-46A8-8111-60EDACDAADA3}" type="datetimeFigureOut">
              <a:rPr lang="en-US" smtClean="0"/>
              <a:t>11/8/2022</a:t>
            </a:fld>
            <a:endParaRPr lang="en-US"/>
          </a:p>
        </p:txBody>
      </p:sp>
      <p:sp>
        <p:nvSpPr>
          <p:cNvPr id="6" name="Footer Placeholder 5">
            <a:extLst>
              <a:ext uri="{FF2B5EF4-FFF2-40B4-BE49-F238E27FC236}">
                <a16:creationId xmlns:a16="http://schemas.microsoft.com/office/drawing/2014/main" id="{55E4A256-1464-4EEF-9DB7-7BB32C7706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AE6ECB-5FF9-44DA-8B82-F13D6C7E7707}"/>
              </a:ext>
            </a:extLst>
          </p:cNvPr>
          <p:cNvSpPr>
            <a:spLocks noGrp="1"/>
          </p:cNvSpPr>
          <p:nvPr>
            <p:ph type="sldNum" sz="quarter" idx="12"/>
          </p:nvPr>
        </p:nvSpPr>
        <p:spPr/>
        <p:txBody>
          <a:bodyPr/>
          <a:lstStyle/>
          <a:p>
            <a:fld id="{D80FEC1E-2B98-447A-BF97-98FA9570B823}" type="slidenum">
              <a:rPr lang="en-US" smtClean="0"/>
              <a:t>‹N°›</a:t>
            </a:fld>
            <a:endParaRPr lang="en-US"/>
          </a:p>
        </p:txBody>
      </p:sp>
    </p:spTree>
    <p:extLst>
      <p:ext uri="{BB962C8B-B14F-4D97-AF65-F5344CB8AC3E}">
        <p14:creationId xmlns:p14="http://schemas.microsoft.com/office/powerpoint/2010/main" val="171128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2AD1-3F48-4D73-8B64-4093EB4227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26813E-16C3-4BF6-B729-B4EE36E50C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7E02D8-EFB9-4A8B-92B7-A7069EC95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EB5748-86DF-4A72-BB6B-F4869933E370}"/>
              </a:ext>
            </a:extLst>
          </p:cNvPr>
          <p:cNvSpPr>
            <a:spLocks noGrp="1"/>
          </p:cNvSpPr>
          <p:nvPr>
            <p:ph type="dt" sz="half" idx="10"/>
          </p:nvPr>
        </p:nvSpPr>
        <p:spPr/>
        <p:txBody>
          <a:bodyPr/>
          <a:lstStyle/>
          <a:p>
            <a:fld id="{2F5C9B7F-D0A5-46A8-8111-60EDACDAADA3}" type="datetimeFigureOut">
              <a:rPr lang="en-US" smtClean="0"/>
              <a:t>11/8/2022</a:t>
            </a:fld>
            <a:endParaRPr lang="en-US"/>
          </a:p>
        </p:txBody>
      </p:sp>
      <p:sp>
        <p:nvSpPr>
          <p:cNvPr id="6" name="Footer Placeholder 5">
            <a:extLst>
              <a:ext uri="{FF2B5EF4-FFF2-40B4-BE49-F238E27FC236}">
                <a16:creationId xmlns:a16="http://schemas.microsoft.com/office/drawing/2014/main" id="{8246F2A4-7E0D-44EE-828F-047A8A8FC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9876F-2789-45A1-BF6A-6F8EC90A7310}"/>
              </a:ext>
            </a:extLst>
          </p:cNvPr>
          <p:cNvSpPr>
            <a:spLocks noGrp="1"/>
          </p:cNvSpPr>
          <p:nvPr>
            <p:ph type="sldNum" sz="quarter" idx="12"/>
          </p:nvPr>
        </p:nvSpPr>
        <p:spPr/>
        <p:txBody>
          <a:bodyPr/>
          <a:lstStyle/>
          <a:p>
            <a:fld id="{D80FEC1E-2B98-447A-BF97-98FA9570B823}" type="slidenum">
              <a:rPr lang="en-US" smtClean="0"/>
              <a:t>‹N°›</a:t>
            </a:fld>
            <a:endParaRPr lang="en-US"/>
          </a:p>
        </p:txBody>
      </p:sp>
    </p:spTree>
    <p:extLst>
      <p:ext uri="{BB962C8B-B14F-4D97-AF65-F5344CB8AC3E}">
        <p14:creationId xmlns:p14="http://schemas.microsoft.com/office/powerpoint/2010/main" val="149780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A81E67-68EF-4D28-A3D5-40EE34CB44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E1F122-DB9D-4448-B86B-E43944293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CE90E-C9F5-43B6-895C-A63A576590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C9B7F-D0A5-46A8-8111-60EDACDAADA3}" type="datetimeFigureOut">
              <a:rPr lang="en-US" smtClean="0"/>
              <a:t>11/8/2022</a:t>
            </a:fld>
            <a:endParaRPr lang="en-US"/>
          </a:p>
        </p:txBody>
      </p:sp>
      <p:sp>
        <p:nvSpPr>
          <p:cNvPr id="5" name="Footer Placeholder 4">
            <a:extLst>
              <a:ext uri="{FF2B5EF4-FFF2-40B4-BE49-F238E27FC236}">
                <a16:creationId xmlns:a16="http://schemas.microsoft.com/office/drawing/2014/main" id="{49288D53-2C0F-46E0-B058-515BBB5AD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4B9422-42F6-4672-B21A-742B43CDC9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FEC1E-2B98-447A-BF97-98FA9570B823}" type="slidenum">
              <a:rPr lang="en-US" smtClean="0"/>
              <a:t>‹N°›</a:t>
            </a:fld>
            <a:endParaRPr lang="en-US"/>
          </a:p>
        </p:txBody>
      </p:sp>
    </p:spTree>
    <p:extLst>
      <p:ext uri="{BB962C8B-B14F-4D97-AF65-F5344CB8AC3E}">
        <p14:creationId xmlns:p14="http://schemas.microsoft.com/office/powerpoint/2010/main" val="2503556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s-ES"/>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defRPr>
            </a:lvl1pPr>
          </a:lstStyle>
          <a:p>
            <a:pPr lvl="0"/>
            <a:fld id="{8D79456B-346D-4E60-AF02-0D1A77AA7517}" type="datetime1">
              <a:rPr lang="es-ES"/>
              <a:pPr lvl="0"/>
              <a:t>08/11/2022</a:t>
            </a:fld>
            <a:endParaRPr lang="es-ES"/>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defRPr>
            </a:lvl1pPr>
          </a:lstStyle>
          <a:p>
            <a:pPr lvl="0"/>
            <a:endParaRPr lang="es-ES"/>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defRPr>
            </a:lvl1pPr>
          </a:lstStyle>
          <a:p>
            <a:pPr lvl="0"/>
            <a:fld id="{45A36341-06A7-4CE9-96CF-6D401ED55C51}" type="slidenum">
              <a:t>‹N°›</a:t>
            </a:fld>
            <a:endParaRPr lang="es-ES"/>
          </a:p>
        </p:txBody>
      </p:sp>
    </p:spTree>
    <p:extLst>
      <p:ext uri="{BB962C8B-B14F-4D97-AF65-F5344CB8AC3E}">
        <p14:creationId xmlns:p14="http://schemas.microsoft.com/office/powerpoint/2010/main" val="38710746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hyperlink" Target="http://www.mdpi.com/2072-4292/8/10/807" TargetMode="External"/><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hyperlink" Target="http://www.sepal.io/" TargetMode="External"/><Relationship Id="rId4" Type="http://schemas.openxmlformats.org/officeDocument/2006/relationships/image" Target="../media/image23.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hyperlink" Target="http://openfori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33364"/>
            <a:ext cx="10972800" cy="1143000"/>
          </a:xfrm>
        </p:spPr>
        <p:txBody>
          <a:bodyPr>
            <a:normAutofit fontScale="90000"/>
          </a:bodyPr>
          <a:lstStyle/>
          <a:p>
            <a:pPr algn="ctr"/>
            <a:r>
              <a:rPr lang="en-US" dirty="0"/>
              <a:t>A collaboration to support countries in improving their national GHGs Inventories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3316" y="2255583"/>
            <a:ext cx="3379083" cy="955465"/>
          </a:xfrm>
          <a:prstGeom prst="rect">
            <a:avLst/>
          </a:prstGeom>
        </p:spPr>
      </p:pic>
      <p:pic>
        <p:nvPicPr>
          <p:cNvPr id="1026" name="Picture 2" descr="File:Intergovernmental Panel on Climate Change Logo.svg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38" y="1866629"/>
            <a:ext cx="2860994" cy="1562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09599" y="4017949"/>
            <a:ext cx="3497438" cy="1934014"/>
          </a:xfrm>
          <a:prstGeom prst="rect">
            <a:avLst/>
          </a:prstGeom>
        </p:spPr>
      </p:pic>
      <p:sp>
        <p:nvSpPr>
          <p:cNvPr id="7" name="Left-Right Arrow 6"/>
          <p:cNvSpPr/>
          <p:nvPr/>
        </p:nvSpPr>
        <p:spPr>
          <a:xfrm>
            <a:off x="5353004" y="2243777"/>
            <a:ext cx="1485989" cy="8080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a:extLst>
              <a:ext uri="{FF2B5EF4-FFF2-40B4-BE49-F238E27FC236}">
                <a16:creationId xmlns:a16="http://schemas.microsoft.com/office/drawing/2014/main" id="{8D4864CC-1B42-46E3-4B8D-B54006E732C9}"/>
              </a:ext>
            </a:extLst>
          </p:cNvPr>
          <p:cNvPicPr>
            <a:picLocks noChangeAspect="1"/>
          </p:cNvPicPr>
          <p:nvPr/>
        </p:nvPicPr>
        <p:blipFill rotWithShape="1">
          <a:blip r:embed="rId5"/>
          <a:srcRect t="1905"/>
          <a:stretch/>
        </p:blipFill>
        <p:spPr>
          <a:xfrm>
            <a:off x="10094426" y="3884800"/>
            <a:ext cx="1403696" cy="1721193"/>
          </a:xfrm>
          <a:prstGeom prst="rect">
            <a:avLst/>
          </a:prstGeom>
        </p:spPr>
      </p:pic>
      <p:pic>
        <p:nvPicPr>
          <p:cNvPr id="13" name="Image 12">
            <a:extLst>
              <a:ext uri="{FF2B5EF4-FFF2-40B4-BE49-F238E27FC236}">
                <a16:creationId xmlns:a16="http://schemas.microsoft.com/office/drawing/2014/main" id="{83BDB6FE-7FAC-B4D1-C66A-9C28AFEA005A}"/>
              </a:ext>
            </a:extLst>
          </p:cNvPr>
          <p:cNvPicPr>
            <a:picLocks noChangeAspect="1"/>
          </p:cNvPicPr>
          <p:nvPr/>
        </p:nvPicPr>
        <p:blipFill>
          <a:blip r:embed="rId6"/>
          <a:stretch>
            <a:fillRect/>
          </a:stretch>
        </p:blipFill>
        <p:spPr>
          <a:xfrm>
            <a:off x="7731889" y="3895432"/>
            <a:ext cx="2362537" cy="1710561"/>
          </a:xfrm>
          <a:prstGeom prst="rect">
            <a:avLst/>
          </a:prstGeom>
        </p:spPr>
      </p:pic>
    </p:spTree>
    <p:extLst>
      <p:ext uri="{BB962C8B-B14F-4D97-AF65-F5344CB8AC3E}">
        <p14:creationId xmlns:p14="http://schemas.microsoft.com/office/powerpoint/2010/main" val="108881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03326" y="0"/>
            <a:ext cx="1003802" cy="818825"/>
            <a:chOff x="5612352" y="0"/>
            <a:chExt cx="1003802" cy="818825"/>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353" y="0"/>
              <a:ext cx="1003801" cy="818825"/>
            </a:xfrm>
            <a:prstGeom prst="rect">
              <a:avLst/>
            </a:prstGeom>
          </p:spPr>
        </p:pic>
        <p:sp>
          <p:nvSpPr>
            <p:cNvPr id="3" name="Rectangle 2"/>
            <p:cNvSpPr/>
            <p:nvPr/>
          </p:nvSpPr>
          <p:spPr>
            <a:xfrm>
              <a:off x="5612352" y="629728"/>
              <a:ext cx="1003801" cy="189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315" name="Shape 98"/>
          <p:cNvSpPr txBox="1">
            <a:spLocks noGrp="1"/>
          </p:cNvSpPr>
          <p:nvPr>
            <p:ph type="title"/>
          </p:nvPr>
        </p:nvSpPr>
        <p:spPr>
          <a:xfrm>
            <a:off x="90488" y="-4761"/>
            <a:ext cx="5435600" cy="935038"/>
          </a:xfrm>
        </p:spPr>
        <p:txBody>
          <a:bodyPr>
            <a:normAutofit/>
          </a:bodyPr>
          <a:lstStyle/>
          <a:p>
            <a:pPr defTabSz="457200">
              <a:spcBef>
                <a:spcPct val="0"/>
              </a:spcBef>
              <a:buClr>
                <a:srgbClr val="93C47D"/>
              </a:buClr>
              <a:defRPr/>
            </a:pPr>
            <a:r>
              <a:rPr lang="en-GB" altLang="en-US" sz="3600" dirty="0">
                <a:solidFill>
                  <a:srgbClr val="118986"/>
                </a:solidFill>
                <a:sym typeface="Calibri" pitchFamily="34" charset="0"/>
              </a:rPr>
              <a:t>Collect Earth</a:t>
            </a:r>
            <a:br>
              <a:rPr lang="en-GB" altLang="en-US" sz="3600" dirty="0">
                <a:solidFill>
                  <a:srgbClr val="118986"/>
                </a:solidFill>
                <a:sym typeface="Calibri" pitchFamily="34" charset="0"/>
              </a:rPr>
            </a:br>
            <a:r>
              <a:rPr lang="en-GB" altLang="en-US" sz="1800" dirty="0">
                <a:solidFill>
                  <a:srgbClr val="118986"/>
                </a:solidFill>
                <a:sym typeface="Calibri" pitchFamily="34" charset="0"/>
              </a:rPr>
              <a:t>an open source tool for augmented visual interpretation</a:t>
            </a:r>
          </a:p>
        </p:txBody>
      </p:sp>
      <p:pic>
        <p:nvPicPr>
          <p:cNvPr id="1027" name="Picture 3"/>
          <p:cNvPicPr>
            <a:picLocks noChangeAspect="1" noChangeArrowheads="1"/>
          </p:cNvPicPr>
          <p:nvPr/>
        </p:nvPicPr>
        <p:blipFill rotWithShape="1">
          <a:blip r:embed="rId4"/>
          <a:srcRect r="28788"/>
          <a:stretch/>
        </p:blipFill>
        <p:spPr bwMode="auto">
          <a:xfrm>
            <a:off x="2099208" y="1072545"/>
            <a:ext cx="6087252" cy="468157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2" name="Group 1"/>
          <p:cNvGrpSpPr>
            <a:grpSpLocks/>
          </p:cNvGrpSpPr>
          <p:nvPr/>
        </p:nvGrpSpPr>
        <p:grpSpPr bwMode="auto">
          <a:xfrm>
            <a:off x="8434524" y="4649789"/>
            <a:ext cx="2720975" cy="1944687"/>
            <a:chOff x="6301799" y="4663223"/>
            <a:chExt cx="3146712" cy="2247900"/>
          </a:xfrm>
        </p:grpSpPr>
        <p:pic>
          <p:nvPicPr>
            <p:cNvPr id="1028" name="Picture 4"/>
            <p:cNvPicPr>
              <a:picLocks noChangeAspect="1" noChangeArrowheads="1"/>
            </p:cNvPicPr>
            <p:nvPr/>
          </p:nvPicPr>
          <p:blipFill>
            <a:blip r:embed="rId5"/>
            <a:srcRect/>
            <a:stretch>
              <a:fillRect/>
            </a:stretch>
          </p:blipFill>
          <p:spPr bwMode="auto">
            <a:xfrm>
              <a:off x="6301799" y="4663223"/>
              <a:ext cx="3146712" cy="22479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8918" name="Picture 6" descr="http://www.calmwhiteroom.com/images/Bing-Logo.png"/>
            <p:cNvPicPr>
              <a:picLocks noChangeAspect="1" noChangeArrowheads="1"/>
            </p:cNvPicPr>
            <p:nvPr/>
          </p:nvPicPr>
          <p:blipFill rotWithShape="1">
            <a:blip r:embed="rId6"/>
            <a:srcRect t="6763" b="12090"/>
            <a:stretch/>
          </p:blipFill>
          <p:spPr bwMode="auto">
            <a:xfrm>
              <a:off x="9039109" y="4665057"/>
              <a:ext cx="409402" cy="332139"/>
            </a:xfrm>
            <a:prstGeom prst="rect">
              <a:avLst/>
            </a:prstGeom>
            <a:ln w="952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029" name="Picture 5"/>
          <p:cNvPicPr>
            <a:picLocks noChangeAspect="1" noChangeArrowheads="1"/>
          </p:cNvPicPr>
          <p:nvPr/>
        </p:nvPicPr>
        <p:blipFill>
          <a:blip r:embed="rId7"/>
          <a:srcRect/>
          <a:stretch>
            <a:fillRect/>
          </a:stretch>
        </p:blipFill>
        <p:spPr bwMode="auto">
          <a:xfrm>
            <a:off x="8434524" y="260350"/>
            <a:ext cx="2720975" cy="194468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a:blip r:embed="rId8"/>
          <a:srcRect/>
          <a:stretch>
            <a:fillRect/>
          </a:stretch>
        </p:blipFill>
        <p:spPr bwMode="auto">
          <a:xfrm>
            <a:off x="8434524" y="2455863"/>
            <a:ext cx="2720975" cy="19431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a:blip r:embed="rId9"/>
          <a:srcRect/>
          <a:stretch>
            <a:fillRect/>
          </a:stretch>
        </p:blipFill>
        <p:spPr bwMode="auto">
          <a:xfrm>
            <a:off x="3869345" y="5840380"/>
            <a:ext cx="3181350" cy="9525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0" name="TextBox 5"/>
          <p:cNvSpPr txBox="1">
            <a:spLocks noChangeArrowheads="1"/>
          </p:cNvSpPr>
          <p:nvPr/>
        </p:nvSpPr>
        <p:spPr bwMode="auto">
          <a:xfrm>
            <a:off x="90488" y="6054216"/>
            <a:ext cx="35362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Font typeface="Arial" panose="020B0604020202020204" pitchFamily="34" charset="0"/>
              <a:buChar char="•"/>
              <a:defRPr sz="2000">
                <a:solidFill>
                  <a:schemeClr val="tx1"/>
                </a:solidFill>
                <a:latin typeface="Caviar Dreams" pitchFamily="34" charset="0"/>
              </a:defRPr>
            </a:lvl1pPr>
            <a:lvl2pPr marL="742950" indent="-285750">
              <a:spcBef>
                <a:spcPts val="600"/>
              </a:spcBef>
              <a:buFont typeface="Arial" panose="020B0604020202020204" pitchFamily="34" charset="0"/>
              <a:buChar char="–"/>
              <a:defRPr>
                <a:solidFill>
                  <a:schemeClr val="tx1"/>
                </a:solidFill>
                <a:latin typeface="Caviar Dreams" pitchFamily="34" charset="0"/>
              </a:defRPr>
            </a:lvl2pPr>
            <a:lvl3pPr marL="1143000" indent="-228600">
              <a:spcBef>
                <a:spcPts val="600"/>
              </a:spcBef>
              <a:buFont typeface="Arial" panose="020B0604020202020204" pitchFamily="34" charset="0"/>
              <a:buChar char="•"/>
              <a:defRPr sz="1600">
                <a:solidFill>
                  <a:schemeClr val="tx1"/>
                </a:solidFill>
                <a:latin typeface="Caviar Dreams" pitchFamily="34" charset="0"/>
              </a:defRPr>
            </a:lvl3pPr>
            <a:lvl4pPr marL="1600200" indent="-228600">
              <a:spcBef>
                <a:spcPts val="600"/>
              </a:spcBef>
              <a:buFont typeface="Arial" panose="020B0604020202020204" pitchFamily="34" charset="0"/>
              <a:buChar char="–"/>
              <a:defRPr sz="1400">
                <a:solidFill>
                  <a:schemeClr val="tx1"/>
                </a:solidFill>
                <a:latin typeface="Caviar Dreams" pitchFamily="34" charset="0"/>
              </a:defRPr>
            </a:lvl4pPr>
            <a:lvl5pPr marL="2057400" indent="-228600">
              <a:spcBef>
                <a:spcPts val="600"/>
              </a:spcBef>
              <a:buFont typeface="Arial" panose="020B0604020202020204" pitchFamily="34" charset="0"/>
              <a:buChar char="»"/>
              <a:defRPr sz="1400">
                <a:solidFill>
                  <a:schemeClr val="tx1"/>
                </a:solidFill>
                <a:latin typeface="Caviar Dreams" pitchFamily="34" charset="0"/>
              </a:defRPr>
            </a:lvl5pPr>
            <a:lvl6pPr marL="2514600" indent="-228600" eaLnBrk="0" fontAlgn="base" hangingPunct="0">
              <a:spcBef>
                <a:spcPts val="600"/>
              </a:spcBef>
              <a:spcAft>
                <a:spcPct val="0"/>
              </a:spcAft>
              <a:buFont typeface="Arial" panose="020B0604020202020204" pitchFamily="34" charset="0"/>
              <a:buChar char="»"/>
              <a:defRPr sz="1400">
                <a:solidFill>
                  <a:schemeClr val="tx1"/>
                </a:solidFill>
                <a:latin typeface="Caviar Dreams" pitchFamily="34" charset="0"/>
              </a:defRPr>
            </a:lvl6pPr>
            <a:lvl7pPr marL="2971800" indent="-228600" eaLnBrk="0" fontAlgn="base" hangingPunct="0">
              <a:spcBef>
                <a:spcPts val="600"/>
              </a:spcBef>
              <a:spcAft>
                <a:spcPct val="0"/>
              </a:spcAft>
              <a:buFont typeface="Arial" panose="020B0604020202020204" pitchFamily="34" charset="0"/>
              <a:buChar char="»"/>
              <a:defRPr sz="1400">
                <a:solidFill>
                  <a:schemeClr val="tx1"/>
                </a:solidFill>
                <a:latin typeface="Caviar Dreams" pitchFamily="34" charset="0"/>
              </a:defRPr>
            </a:lvl7pPr>
            <a:lvl8pPr marL="3429000" indent="-228600" eaLnBrk="0" fontAlgn="base" hangingPunct="0">
              <a:spcBef>
                <a:spcPts val="600"/>
              </a:spcBef>
              <a:spcAft>
                <a:spcPct val="0"/>
              </a:spcAft>
              <a:buFont typeface="Arial" panose="020B0604020202020204" pitchFamily="34" charset="0"/>
              <a:buChar char="»"/>
              <a:defRPr sz="1400">
                <a:solidFill>
                  <a:schemeClr val="tx1"/>
                </a:solidFill>
                <a:latin typeface="Caviar Dreams" pitchFamily="34" charset="0"/>
              </a:defRPr>
            </a:lvl8pPr>
            <a:lvl9pPr marL="3886200" indent="-228600" eaLnBrk="0" fontAlgn="base" hangingPunct="0">
              <a:spcBef>
                <a:spcPts val="600"/>
              </a:spcBef>
              <a:spcAft>
                <a:spcPct val="0"/>
              </a:spcAft>
              <a:buFont typeface="Arial" panose="020B0604020202020204" pitchFamily="34" charset="0"/>
              <a:buChar char="»"/>
              <a:defRPr sz="1400">
                <a:solidFill>
                  <a:schemeClr val="tx1"/>
                </a:solidFill>
                <a:latin typeface="Caviar Dreams" pitchFamily="34" charset="0"/>
              </a:defRPr>
            </a:lvl9pPr>
          </a:lstStyle>
          <a:p>
            <a:pPr lvl="0">
              <a:spcBef>
                <a:spcPct val="0"/>
              </a:spcBef>
              <a:buNone/>
            </a:pPr>
            <a:r>
              <a:rPr lang="en-GB" altLang="en-US" sz="1400" dirty="0">
                <a:solidFill>
                  <a:prstClr val="black"/>
                </a:solidFill>
                <a:latin typeface="Helvetica" panose="020B0604020202020204" pitchFamily="34" charset="0"/>
                <a:hlinkClick r:id="rId10"/>
              </a:rPr>
              <a:t>https://openforis.org/tools/collect-earth/</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hlinkClick r:id="rId1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hlinkClick r:id="rId10"/>
              </a:rPr>
              <a:t>http://www.mdpi.com/2072-4292/8/10/807</a:t>
            </a:r>
            <a:r>
              <a:rPr kumimoji="0" lang="en-GB" altLang="en-US"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 </a:t>
            </a:r>
          </a:p>
        </p:txBody>
      </p:sp>
      <p:pic>
        <p:nvPicPr>
          <p:cNvPr id="5" name="Picture 19" descr="A picture containing text, bottle, outdoor, sign&#10;&#10;Description automatically generated">
            <a:extLst>
              <a:ext uri="{FF2B5EF4-FFF2-40B4-BE49-F238E27FC236}">
                <a16:creationId xmlns:a16="http://schemas.microsoft.com/office/drawing/2014/main" id="{5AA5EBD2-0545-32AA-115A-BD68F4A375B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60020" y="65120"/>
            <a:ext cx="2620233" cy="726482"/>
          </a:xfrm>
          <a:prstGeom prst="rect">
            <a:avLst/>
          </a:prstGeom>
        </p:spPr>
      </p:pic>
    </p:spTree>
    <p:extLst>
      <p:ext uri="{BB962C8B-B14F-4D97-AF65-F5344CB8AC3E}">
        <p14:creationId xmlns:p14="http://schemas.microsoft.com/office/powerpoint/2010/main" val="257865810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2.77778E-7 2.96296E-6 L -0.09444 0.00023 " pathEditMode="relative" rAng="0" ptsTypes="AA">
                                      <p:cBhvr>
                                        <p:cTn id="6" dur="1000" fill="hold"/>
                                        <p:tgtEl>
                                          <p:spTgt spid="1027"/>
                                        </p:tgtEl>
                                        <p:attrNameLst>
                                          <p:attrName>ppt_x</p:attrName>
                                          <p:attrName>ppt_y</p:attrName>
                                        </p:attrNameLst>
                                      </p:cBhvr>
                                      <p:rCtr x="-4722" y="0"/>
                                    </p:animMotion>
                                  </p:childTnLst>
                                </p:cTn>
                              </p:par>
                              <p:par>
                                <p:cTn id="7" presetID="22" presetClass="entr" presetSubtype="8"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animEffect transition="in" filter="wipe(left)">
                                      <p:cBhvr>
                                        <p:cTn id="9" dur="1000"/>
                                        <p:tgtEl>
                                          <p:spTgt spid="1029"/>
                                        </p:tgtEl>
                                      </p:cBhvr>
                                    </p:animEffect>
                                  </p:childTnLst>
                                </p:cTn>
                              </p:par>
                              <p:par>
                                <p:cTn id="10" presetID="22" presetClass="entr" presetSubtype="8" fill="hold" nodeType="withEffect">
                                  <p:stCondLst>
                                    <p:cond delay="0"/>
                                  </p:stCondLst>
                                  <p:childTnLst>
                                    <p:set>
                                      <p:cBhvr>
                                        <p:cTn id="11" dur="1" fill="hold">
                                          <p:stCondLst>
                                            <p:cond delay="0"/>
                                          </p:stCondLst>
                                        </p:cTn>
                                        <p:tgtEl>
                                          <p:spTgt spid="1033"/>
                                        </p:tgtEl>
                                        <p:attrNameLst>
                                          <p:attrName>style.visibility</p:attrName>
                                        </p:attrNameLst>
                                      </p:cBhvr>
                                      <p:to>
                                        <p:strVal val="visible"/>
                                      </p:to>
                                    </p:set>
                                    <p:animEffect transition="in" filter="wipe(left)">
                                      <p:cBhvr>
                                        <p:cTn id="12" dur="500"/>
                                        <p:tgtEl>
                                          <p:spTgt spid="1033"/>
                                        </p:tgtEl>
                                      </p:cBhvr>
                                    </p:animEffect>
                                  </p:childTnLst>
                                </p:cTn>
                              </p:par>
                              <p:par>
                                <p:cTn id="13" presetID="2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10" presetClass="entr" presetSubtype="0" fill="hold" nodeType="withEffect">
                                  <p:stCondLst>
                                    <p:cond delay="3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17989" y="0"/>
            <a:ext cx="10515600" cy="1325559"/>
          </a:xfrm>
        </p:spPr>
        <p:txBody>
          <a:bodyPr/>
          <a:lstStyle/>
          <a:p>
            <a:pPr lvl="0" algn="ctr"/>
            <a:r>
              <a:rPr lang="en-US" dirty="0"/>
              <a:t>Consistent Representation of Lands</a:t>
            </a:r>
            <a:endParaRPr lang="es-ES" dirty="0"/>
          </a:p>
        </p:txBody>
      </p:sp>
      <p:pic>
        <p:nvPicPr>
          <p:cNvPr id="4" name="Picture 4"/>
          <p:cNvPicPr>
            <a:picLocks noChangeAspect="1"/>
          </p:cNvPicPr>
          <p:nvPr/>
        </p:nvPicPr>
        <p:blipFill>
          <a:blip r:embed="rId3"/>
          <a:stretch>
            <a:fillRect/>
          </a:stretch>
        </p:blipFill>
        <p:spPr>
          <a:xfrm>
            <a:off x="3198961" y="2322372"/>
            <a:ext cx="2528430" cy="2484455"/>
          </a:xfrm>
          <a:prstGeom prst="rect">
            <a:avLst/>
          </a:prstGeom>
          <a:noFill/>
          <a:ln cap="flat">
            <a:noFill/>
          </a:ln>
        </p:spPr>
      </p:pic>
      <p:pic>
        <p:nvPicPr>
          <p:cNvPr id="5" name="Picture 6"/>
          <p:cNvPicPr>
            <a:picLocks noChangeAspect="1"/>
          </p:cNvPicPr>
          <p:nvPr/>
        </p:nvPicPr>
        <p:blipFill>
          <a:blip r:embed="rId4"/>
          <a:stretch>
            <a:fillRect/>
          </a:stretch>
        </p:blipFill>
        <p:spPr>
          <a:xfrm>
            <a:off x="6413741" y="2322373"/>
            <a:ext cx="2528430" cy="2484455"/>
          </a:xfrm>
          <a:prstGeom prst="rect">
            <a:avLst/>
          </a:prstGeom>
          <a:noFill/>
          <a:ln cap="flat">
            <a:noFill/>
          </a:ln>
        </p:spPr>
      </p:pic>
      <p:pic>
        <p:nvPicPr>
          <p:cNvPr id="6" name="Picture 8"/>
          <p:cNvPicPr>
            <a:picLocks noChangeAspect="1"/>
          </p:cNvPicPr>
          <p:nvPr/>
        </p:nvPicPr>
        <p:blipFill>
          <a:blip r:embed="rId5"/>
          <a:stretch>
            <a:fillRect/>
          </a:stretch>
        </p:blipFill>
        <p:spPr>
          <a:xfrm>
            <a:off x="9604996" y="2322372"/>
            <a:ext cx="2528430" cy="2484455"/>
          </a:xfrm>
          <a:prstGeom prst="rect">
            <a:avLst/>
          </a:prstGeom>
          <a:noFill/>
          <a:ln cap="flat">
            <a:noFill/>
          </a:ln>
        </p:spPr>
      </p:pic>
      <p:sp>
        <p:nvSpPr>
          <p:cNvPr id="7" name="TextBox 9"/>
          <p:cNvSpPr txBox="1"/>
          <p:nvPr/>
        </p:nvSpPr>
        <p:spPr>
          <a:xfrm>
            <a:off x="3778832" y="1491375"/>
            <a:ext cx="1547219" cy="830997"/>
          </a:xfrm>
          <a:prstGeom prst="rect">
            <a:avLst/>
          </a:prstGeom>
          <a:noFill/>
          <a:ln cap="flat">
            <a:noFill/>
          </a:ln>
        </p:spPr>
        <p:txBody>
          <a:bodyPr vert="horz" wrap="non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385723"/>
                </a:solidFill>
                <a:effectLst/>
                <a:uLnTx/>
                <a:uFillTx/>
                <a:latin typeface="Calibri"/>
                <a:ea typeface="+mn-ea"/>
                <a:cs typeface="+mn-cs"/>
              </a:rPr>
              <a:t>2000/2004</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FOREST</a:t>
            </a:r>
            <a:endParaRPr kumimoji="0" lang="es-ES" sz="2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TextBox 11"/>
          <p:cNvSpPr txBox="1"/>
          <p:nvPr/>
        </p:nvSpPr>
        <p:spPr>
          <a:xfrm>
            <a:off x="6844405" y="1491374"/>
            <a:ext cx="1632944" cy="830997"/>
          </a:xfrm>
          <a:prstGeom prst="rect">
            <a:avLst/>
          </a:prstGeom>
          <a:noFill/>
          <a:ln cap="flat">
            <a:noFill/>
          </a:ln>
        </p:spPr>
        <p:txBody>
          <a:bodyPr vert="horz" wrap="non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843C0C"/>
                </a:solidFill>
                <a:effectLst/>
                <a:uLnTx/>
                <a:uFillTx/>
                <a:latin typeface="Calibri"/>
                <a:ea typeface="+mn-ea"/>
                <a:cs typeface="+mn-cs"/>
              </a:rPr>
              <a:t>2004/2015</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CROPLAND</a:t>
            </a:r>
            <a:endParaRPr kumimoji="0" lang="es-ES" sz="2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TextBox 12"/>
          <p:cNvSpPr txBox="1"/>
          <p:nvPr/>
        </p:nvSpPr>
        <p:spPr>
          <a:xfrm>
            <a:off x="9889007" y="1491100"/>
            <a:ext cx="1844353" cy="830997"/>
          </a:xfrm>
          <a:prstGeom prst="rect">
            <a:avLst/>
          </a:prstGeom>
          <a:noFill/>
          <a:ln cap="flat">
            <a:noFill/>
          </a:ln>
        </p:spPr>
        <p:txBody>
          <a:bodyPr vert="horz" wrap="non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181717"/>
                </a:solidFill>
                <a:effectLst/>
                <a:uLnTx/>
                <a:uFillTx/>
                <a:latin typeface="Calibri"/>
                <a:ea typeface="+mn-ea"/>
                <a:cs typeface="+mn-cs"/>
              </a:rPr>
              <a:t>PRESENT</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SETTLEMENT</a:t>
            </a:r>
            <a:endParaRPr kumimoji="0" lang="es-ES" sz="2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Arrow: Left 16"/>
          <p:cNvSpPr/>
          <p:nvPr/>
        </p:nvSpPr>
        <p:spPr>
          <a:xfrm flipH="1">
            <a:off x="8984516" y="3200391"/>
            <a:ext cx="620480" cy="782431"/>
          </a:xfrm>
          <a:custGeom>
            <a:avLst>
              <a:gd name="f0" fmla="val 987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chemeClr val="accent6">
              <a:lumMod val="75000"/>
            </a:schemeClr>
          </a:solidFill>
          <a:ln w="12701" cap="flat">
            <a:solidFill>
              <a:srgbClr val="2F528F"/>
            </a:solidFill>
            <a:prstDash val="solid"/>
            <a:miter/>
          </a:ln>
        </p:spPr>
        <p:txBody>
          <a:bodyPr vert="horz" wrap="squar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2015</a:t>
            </a:r>
            <a:endParaRPr kumimoji="0" lang="es-E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Arrow: Left 18"/>
          <p:cNvSpPr/>
          <p:nvPr/>
        </p:nvSpPr>
        <p:spPr>
          <a:xfrm flipH="1">
            <a:off x="5765549" y="3200391"/>
            <a:ext cx="620480" cy="782431"/>
          </a:xfrm>
          <a:custGeom>
            <a:avLst>
              <a:gd name="f0" fmla="val 987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chemeClr val="accent6">
              <a:lumMod val="75000"/>
            </a:schemeClr>
          </a:solidFill>
          <a:ln w="12701" cap="flat">
            <a:solidFill>
              <a:srgbClr val="2F528F"/>
            </a:solidFill>
            <a:prstDash val="solid"/>
            <a:miter/>
          </a:ln>
        </p:spPr>
        <p:txBody>
          <a:bodyPr vert="horz" wrap="squar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2004</a:t>
            </a:r>
            <a:endParaRPr kumimoji="0" lang="es-E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TextBox 17"/>
          <p:cNvSpPr txBox="1"/>
          <p:nvPr/>
        </p:nvSpPr>
        <p:spPr>
          <a:xfrm>
            <a:off x="452410" y="5387866"/>
            <a:ext cx="11521103" cy="830997"/>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000000"/>
                </a:solidFill>
                <a:effectLst/>
                <a:uLnTx/>
                <a:uFillTx/>
                <a:latin typeface="Calibri"/>
              </a:rPr>
              <a:t>Collect Earth provides</a:t>
            </a:r>
            <a:r>
              <a:rPr kumimoji="0" lang="en-US" sz="2400" b="0" i="0" u="none" strike="noStrike" kern="1200" cap="none" spc="0" normalizeH="0" noProof="0" dirty="0">
                <a:ln>
                  <a:noFill/>
                </a:ln>
                <a:solidFill>
                  <a:srgbClr val="000000"/>
                </a:solidFill>
                <a:effectLst/>
                <a:uLnTx/>
                <a:uFillTx/>
                <a:latin typeface="Calibri"/>
              </a:rPr>
              <a:t> data to measure Land Use and Land </a:t>
            </a:r>
            <a:r>
              <a:rPr lang="en-US" sz="2400" dirty="0">
                <a:solidFill>
                  <a:srgbClr val="000000"/>
                </a:solidFill>
                <a:latin typeface="Calibri"/>
              </a:rPr>
              <a:t>Use Changes from 2000.</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2400" dirty="0">
                <a:solidFill>
                  <a:srgbClr val="000000"/>
                </a:solidFill>
                <a:latin typeface="Calibri"/>
              </a:rPr>
              <a:t>Collect Earth enables users to represent Land Use before 2000 through models regressions</a:t>
            </a:r>
            <a:endParaRPr kumimoji="0" lang="es-ES" sz="2400" b="0" i="0" u="none" strike="noStrike" kern="1200" cap="none" spc="0" normalizeH="0" baseline="0" noProof="0" dirty="0">
              <a:ln>
                <a:noFill/>
              </a:ln>
              <a:solidFill>
                <a:srgbClr val="000000"/>
              </a:solidFill>
              <a:effectLst/>
              <a:uLnTx/>
              <a:uFillTx/>
              <a:latin typeface="Calibri"/>
            </a:endParaRPr>
          </a:p>
        </p:txBody>
      </p:sp>
      <p:sp>
        <p:nvSpPr>
          <p:cNvPr id="13" name="Rectangle 12"/>
          <p:cNvSpPr/>
          <p:nvPr/>
        </p:nvSpPr>
        <p:spPr>
          <a:xfrm>
            <a:off x="42532" y="2322097"/>
            <a:ext cx="2498651" cy="2484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8"/>
          <p:cNvSpPr/>
          <p:nvPr/>
        </p:nvSpPr>
        <p:spPr>
          <a:xfrm flipH="1">
            <a:off x="2568895" y="3200391"/>
            <a:ext cx="620480" cy="782431"/>
          </a:xfrm>
          <a:custGeom>
            <a:avLst>
              <a:gd name="f0" fmla="val 987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C00000"/>
          </a:solidFill>
          <a:ln w="12701" cap="flat">
            <a:solidFill>
              <a:srgbClr val="2F528F"/>
            </a:solidFill>
            <a:prstDash val="solid"/>
            <a:miter/>
          </a:ln>
        </p:spPr>
        <p:txBody>
          <a:bodyPr vert="horz" wrap="square" lIns="0" tIns="0" rIns="0" bIns="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2000</a:t>
            </a:r>
            <a:endParaRPr kumimoji="0" lang="es-E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 name="TextBox 9"/>
          <p:cNvSpPr txBox="1"/>
          <p:nvPr/>
        </p:nvSpPr>
        <p:spPr>
          <a:xfrm>
            <a:off x="649764" y="1491335"/>
            <a:ext cx="1309974" cy="830997"/>
          </a:xfrm>
          <a:prstGeom prst="rect">
            <a:avLst/>
          </a:prstGeom>
          <a:noFill/>
          <a:ln cap="flat">
            <a:noFill/>
          </a:ln>
        </p:spPr>
        <p:txBody>
          <a:bodyPr vert="horz" wrap="non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400" b="0" i="0" u="none" strike="noStrike" kern="1200" cap="none" spc="0" normalizeH="0" baseline="0" noProof="0" dirty="0">
                <a:ln>
                  <a:noFill/>
                </a:ln>
                <a:solidFill>
                  <a:srgbClr val="385723"/>
                </a:solidFill>
                <a:effectLst/>
                <a:uLnTx/>
                <a:uFillTx/>
                <a:latin typeface="Calibri"/>
                <a:ea typeface="+mn-ea"/>
                <a:cs typeface="+mn-cs"/>
              </a:rPr>
              <a:t>&lt;2000</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2400" b="1" dirty="0">
                <a:solidFill>
                  <a:srgbClr val="000000"/>
                </a:solidFill>
                <a:latin typeface="Calibri"/>
              </a:rPr>
              <a:t>Land use</a:t>
            </a:r>
            <a:endParaRPr kumimoji="0" lang="es-ES" sz="24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16" name="Picture 15"/>
          <p:cNvPicPr>
            <a:picLocks noChangeAspect="1"/>
          </p:cNvPicPr>
          <p:nvPr/>
        </p:nvPicPr>
        <p:blipFill rotWithShape="1">
          <a:blip r:embed="rId6"/>
          <a:srcRect l="52767" r="1062" b="17838"/>
          <a:stretch/>
        </p:blipFill>
        <p:spPr>
          <a:xfrm>
            <a:off x="60666" y="2322097"/>
            <a:ext cx="2475470" cy="2564870"/>
          </a:xfrm>
          <a:prstGeom prst="rect">
            <a:avLst/>
          </a:prstGeom>
        </p:spPr>
      </p:pic>
    </p:spTree>
    <p:extLst>
      <p:ext uri="{BB962C8B-B14F-4D97-AF65-F5344CB8AC3E}">
        <p14:creationId xmlns:p14="http://schemas.microsoft.com/office/powerpoint/2010/main" val="259473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Collect Earth &amp; IPCC Inventory software</a:t>
            </a:r>
            <a:endParaRPr lang="es-ES"/>
          </a:p>
        </p:txBody>
      </p:sp>
      <p:pic>
        <p:nvPicPr>
          <p:cNvPr id="3" name="Picture 4"/>
          <p:cNvPicPr>
            <a:picLocks noChangeAspect="1"/>
          </p:cNvPicPr>
          <p:nvPr/>
        </p:nvPicPr>
        <p:blipFill>
          <a:blip r:embed="rId2"/>
          <a:stretch>
            <a:fillRect/>
          </a:stretch>
        </p:blipFill>
        <p:spPr>
          <a:xfrm>
            <a:off x="1080217" y="1594530"/>
            <a:ext cx="3109709" cy="955849"/>
          </a:xfrm>
          <a:prstGeom prst="rect">
            <a:avLst/>
          </a:prstGeom>
          <a:noFill/>
          <a:ln cap="flat">
            <a:noFill/>
          </a:ln>
        </p:spPr>
      </p:pic>
      <p:pic>
        <p:nvPicPr>
          <p:cNvPr id="4" name="Picture 2" descr="Xml File Svg Png Icon Free Download (#442855) - OnlineWebFonts.COM"/>
          <p:cNvPicPr>
            <a:picLocks noChangeAspect="1"/>
          </p:cNvPicPr>
          <p:nvPr/>
        </p:nvPicPr>
        <p:blipFill>
          <a:blip r:embed="rId3"/>
          <a:srcRect/>
          <a:stretch>
            <a:fillRect/>
          </a:stretch>
        </p:blipFill>
        <p:spPr>
          <a:xfrm>
            <a:off x="5087438" y="2695998"/>
            <a:ext cx="1138309" cy="1466002"/>
          </a:xfrm>
          <a:prstGeom prst="rect">
            <a:avLst/>
          </a:prstGeom>
          <a:noFill/>
          <a:ln cap="flat">
            <a:noFill/>
          </a:ln>
        </p:spPr>
      </p:pic>
      <p:pic>
        <p:nvPicPr>
          <p:cNvPr id="5" name="Picture 6"/>
          <p:cNvPicPr>
            <a:picLocks noChangeAspect="1"/>
          </p:cNvPicPr>
          <p:nvPr/>
        </p:nvPicPr>
        <p:blipFill>
          <a:blip r:embed="rId4"/>
          <a:stretch>
            <a:fillRect/>
          </a:stretch>
        </p:blipFill>
        <p:spPr>
          <a:xfrm>
            <a:off x="7104567" y="3999731"/>
            <a:ext cx="4305114" cy="2493139"/>
          </a:xfrm>
          <a:prstGeom prst="rect">
            <a:avLst/>
          </a:prstGeom>
          <a:noFill/>
          <a:ln cap="flat">
            <a:noFill/>
          </a:ln>
        </p:spPr>
      </p:pic>
      <p:sp>
        <p:nvSpPr>
          <p:cNvPr id="6" name="Arrow: Bent 9"/>
          <p:cNvSpPr/>
          <p:nvPr/>
        </p:nvSpPr>
        <p:spPr>
          <a:xfrm rot="5400013">
            <a:off x="4506661" y="1573357"/>
            <a:ext cx="1029943" cy="1663522"/>
          </a:xfrm>
          <a:custGeom>
            <a:avLst/>
            <a:gdLst>
              <a:gd name="f0" fmla="val 10800000"/>
              <a:gd name="f1" fmla="val 5400000"/>
              <a:gd name="f2" fmla="val 16200000"/>
              <a:gd name="f3" fmla="val 180"/>
              <a:gd name="f4" fmla="val w"/>
              <a:gd name="f5" fmla="val h"/>
              <a:gd name="f6" fmla="val ss"/>
              <a:gd name="f7" fmla="val 0"/>
              <a:gd name="f8" fmla="+- 0 0 5400000"/>
              <a:gd name="f9" fmla="val 25000"/>
              <a:gd name="f10" fmla="val 31037"/>
              <a:gd name="f11" fmla="val 36086"/>
              <a:gd name="f12" fmla="val 42740"/>
              <a:gd name="f13" fmla="+- 0 0 -360"/>
              <a:gd name="f14" fmla="+- 0 0 -180"/>
              <a:gd name="f15" fmla="+- 0 0 -90"/>
              <a:gd name="f16" fmla="abs f4"/>
              <a:gd name="f17" fmla="abs f5"/>
              <a:gd name="f18" fmla="abs f6"/>
              <a:gd name="f19" fmla="*/ f13 f0 1"/>
              <a:gd name="f20" fmla="*/ f14 f0 1"/>
              <a:gd name="f21" fmla="*/ f15 f0 1"/>
              <a:gd name="f22" fmla="?: f16 f4 1"/>
              <a:gd name="f23" fmla="?: f17 f5 1"/>
              <a:gd name="f24" fmla="?: f18 f6 1"/>
              <a:gd name="f25" fmla="*/ f19 1 f3"/>
              <a:gd name="f26" fmla="*/ f20 1 f3"/>
              <a:gd name="f27" fmla="*/ f21 1 f3"/>
              <a:gd name="f28" fmla="*/ f22 1 21600"/>
              <a:gd name="f29" fmla="*/ f23 1 21600"/>
              <a:gd name="f30" fmla="*/ 21600 f22 1"/>
              <a:gd name="f31" fmla="*/ 21600 f23 1"/>
              <a:gd name="f32" fmla="+- f25 0 f1"/>
              <a:gd name="f33" fmla="+- f26 0 f1"/>
              <a:gd name="f34" fmla="+- f27 0 f1"/>
              <a:gd name="f35" fmla="min f29 f28"/>
              <a:gd name="f36" fmla="*/ f30 1 f24"/>
              <a:gd name="f37" fmla="*/ f31 1 f24"/>
              <a:gd name="f38" fmla="val f36"/>
              <a:gd name="f39" fmla="val f37"/>
              <a:gd name="f40" fmla="*/ f7 f35 1"/>
              <a:gd name="f41" fmla="+- f39 0 f7"/>
              <a:gd name="f42" fmla="+- f38 0 f7"/>
              <a:gd name="f43" fmla="*/ f38 f35 1"/>
              <a:gd name="f44" fmla="*/ f39 f35 1"/>
              <a:gd name="f45" fmla="min f42 f41"/>
              <a:gd name="f46" fmla="*/ f45 f9 1"/>
              <a:gd name="f47" fmla="*/ f45 f10 1"/>
              <a:gd name="f48" fmla="*/ f45 f11 1"/>
              <a:gd name="f49" fmla="*/ f45 f12 1"/>
              <a:gd name="f50" fmla="*/ f46 1 100000"/>
              <a:gd name="f51" fmla="*/ f47 1 100000"/>
              <a:gd name="f52" fmla="*/ f48 1 100000"/>
              <a:gd name="f53" fmla="*/ f49 1 100000"/>
              <a:gd name="f54" fmla="*/ f50 1 2"/>
              <a:gd name="f55" fmla="+- f38 0 f52"/>
              <a:gd name="f56" fmla="+- f53 0 f50"/>
              <a:gd name="f57" fmla="*/ f53 f35 1"/>
              <a:gd name="f58" fmla="*/ f51 f35 1"/>
              <a:gd name="f59" fmla="*/ f50 f35 1"/>
              <a:gd name="f60" fmla="+- f51 0 f54"/>
              <a:gd name="f61" fmla="max f56 0"/>
              <a:gd name="f62" fmla="*/ f55 f35 1"/>
              <a:gd name="f63" fmla="*/ f54 f35 1"/>
              <a:gd name="f64" fmla="+- f50 f61 0"/>
              <a:gd name="f65" fmla="+- f60 f50 0"/>
              <a:gd name="f66" fmla="+- f60 f53 0"/>
              <a:gd name="f67" fmla="*/ f60 f35 1"/>
              <a:gd name="f68" fmla="*/ f61 f35 1"/>
              <a:gd name="f69" fmla="+- f65 f60 0"/>
              <a:gd name="f70" fmla="*/ f66 f35 1"/>
              <a:gd name="f71" fmla="*/ f65 f35 1"/>
              <a:gd name="f72" fmla="*/ f64 f35 1"/>
              <a:gd name="f73" fmla="*/ f69 f35 1"/>
            </a:gdLst>
            <a:ahLst/>
            <a:cxnLst>
              <a:cxn ang="3cd4">
                <a:pos x="hc" y="t"/>
              </a:cxn>
              <a:cxn ang="0">
                <a:pos x="r" y="vc"/>
              </a:cxn>
              <a:cxn ang="cd4">
                <a:pos x="hc" y="b"/>
              </a:cxn>
              <a:cxn ang="cd2">
                <a:pos x="l" y="vc"/>
              </a:cxn>
              <a:cxn ang="f32">
                <a:pos x="f62" y="f40"/>
              </a:cxn>
              <a:cxn ang="f33">
                <a:pos x="f62" y="f73"/>
              </a:cxn>
              <a:cxn ang="f33">
                <a:pos x="f63" y="f44"/>
              </a:cxn>
              <a:cxn ang="f34">
                <a:pos x="f43" y="f58"/>
              </a:cxn>
            </a:cxnLst>
            <a:rect l="f40" t="f40" r="f43" b="f44"/>
            <a:pathLst>
              <a:path>
                <a:moveTo>
                  <a:pt x="f40" y="f44"/>
                </a:moveTo>
                <a:lnTo>
                  <a:pt x="f40" y="f70"/>
                </a:lnTo>
                <a:arcTo wR="f57" hR="f57" stAng="f0" swAng="f1"/>
                <a:lnTo>
                  <a:pt x="f62" y="f67"/>
                </a:lnTo>
                <a:lnTo>
                  <a:pt x="f62" y="f40"/>
                </a:lnTo>
                <a:lnTo>
                  <a:pt x="f43" y="f58"/>
                </a:lnTo>
                <a:lnTo>
                  <a:pt x="f62" y="f73"/>
                </a:lnTo>
                <a:lnTo>
                  <a:pt x="f62" y="f71"/>
                </a:lnTo>
                <a:lnTo>
                  <a:pt x="f72" y="f71"/>
                </a:lnTo>
                <a:arcTo wR="f68" hR="f68" stAng="f2" swAng="f8"/>
                <a:lnTo>
                  <a:pt x="f59" y="f44"/>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Arrow: Bent 12"/>
          <p:cNvSpPr/>
          <p:nvPr/>
        </p:nvSpPr>
        <p:spPr>
          <a:xfrm rot="5400013">
            <a:off x="6412737" y="3014909"/>
            <a:ext cx="1029943" cy="1663522"/>
          </a:xfrm>
          <a:custGeom>
            <a:avLst/>
            <a:gdLst>
              <a:gd name="f0" fmla="val 10800000"/>
              <a:gd name="f1" fmla="val 5400000"/>
              <a:gd name="f2" fmla="val 16200000"/>
              <a:gd name="f3" fmla="val 180"/>
              <a:gd name="f4" fmla="val w"/>
              <a:gd name="f5" fmla="val h"/>
              <a:gd name="f6" fmla="val ss"/>
              <a:gd name="f7" fmla="val 0"/>
              <a:gd name="f8" fmla="+- 0 0 5400000"/>
              <a:gd name="f9" fmla="val 25000"/>
              <a:gd name="f10" fmla="val 31037"/>
              <a:gd name="f11" fmla="val 36086"/>
              <a:gd name="f12" fmla="val 42740"/>
              <a:gd name="f13" fmla="+- 0 0 -360"/>
              <a:gd name="f14" fmla="+- 0 0 -180"/>
              <a:gd name="f15" fmla="+- 0 0 -90"/>
              <a:gd name="f16" fmla="abs f4"/>
              <a:gd name="f17" fmla="abs f5"/>
              <a:gd name="f18" fmla="abs f6"/>
              <a:gd name="f19" fmla="*/ f13 f0 1"/>
              <a:gd name="f20" fmla="*/ f14 f0 1"/>
              <a:gd name="f21" fmla="*/ f15 f0 1"/>
              <a:gd name="f22" fmla="?: f16 f4 1"/>
              <a:gd name="f23" fmla="?: f17 f5 1"/>
              <a:gd name="f24" fmla="?: f18 f6 1"/>
              <a:gd name="f25" fmla="*/ f19 1 f3"/>
              <a:gd name="f26" fmla="*/ f20 1 f3"/>
              <a:gd name="f27" fmla="*/ f21 1 f3"/>
              <a:gd name="f28" fmla="*/ f22 1 21600"/>
              <a:gd name="f29" fmla="*/ f23 1 21600"/>
              <a:gd name="f30" fmla="*/ 21600 f22 1"/>
              <a:gd name="f31" fmla="*/ 21600 f23 1"/>
              <a:gd name="f32" fmla="+- f25 0 f1"/>
              <a:gd name="f33" fmla="+- f26 0 f1"/>
              <a:gd name="f34" fmla="+- f27 0 f1"/>
              <a:gd name="f35" fmla="min f29 f28"/>
              <a:gd name="f36" fmla="*/ f30 1 f24"/>
              <a:gd name="f37" fmla="*/ f31 1 f24"/>
              <a:gd name="f38" fmla="val f36"/>
              <a:gd name="f39" fmla="val f37"/>
              <a:gd name="f40" fmla="*/ f7 f35 1"/>
              <a:gd name="f41" fmla="+- f39 0 f7"/>
              <a:gd name="f42" fmla="+- f38 0 f7"/>
              <a:gd name="f43" fmla="*/ f38 f35 1"/>
              <a:gd name="f44" fmla="*/ f39 f35 1"/>
              <a:gd name="f45" fmla="min f42 f41"/>
              <a:gd name="f46" fmla="*/ f45 f9 1"/>
              <a:gd name="f47" fmla="*/ f45 f10 1"/>
              <a:gd name="f48" fmla="*/ f45 f11 1"/>
              <a:gd name="f49" fmla="*/ f45 f12 1"/>
              <a:gd name="f50" fmla="*/ f46 1 100000"/>
              <a:gd name="f51" fmla="*/ f47 1 100000"/>
              <a:gd name="f52" fmla="*/ f48 1 100000"/>
              <a:gd name="f53" fmla="*/ f49 1 100000"/>
              <a:gd name="f54" fmla="*/ f50 1 2"/>
              <a:gd name="f55" fmla="+- f38 0 f52"/>
              <a:gd name="f56" fmla="+- f53 0 f50"/>
              <a:gd name="f57" fmla="*/ f53 f35 1"/>
              <a:gd name="f58" fmla="*/ f51 f35 1"/>
              <a:gd name="f59" fmla="*/ f50 f35 1"/>
              <a:gd name="f60" fmla="+- f51 0 f54"/>
              <a:gd name="f61" fmla="max f56 0"/>
              <a:gd name="f62" fmla="*/ f55 f35 1"/>
              <a:gd name="f63" fmla="*/ f54 f35 1"/>
              <a:gd name="f64" fmla="+- f50 f61 0"/>
              <a:gd name="f65" fmla="+- f60 f50 0"/>
              <a:gd name="f66" fmla="+- f60 f53 0"/>
              <a:gd name="f67" fmla="*/ f60 f35 1"/>
              <a:gd name="f68" fmla="*/ f61 f35 1"/>
              <a:gd name="f69" fmla="+- f65 f60 0"/>
              <a:gd name="f70" fmla="*/ f66 f35 1"/>
              <a:gd name="f71" fmla="*/ f65 f35 1"/>
              <a:gd name="f72" fmla="*/ f64 f35 1"/>
              <a:gd name="f73" fmla="*/ f69 f35 1"/>
            </a:gdLst>
            <a:ahLst/>
            <a:cxnLst>
              <a:cxn ang="3cd4">
                <a:pos x="hc" y="t"/>
              </a:cxn>
              <a:cxn ang="0">
                <a:pos x="r" y="vc"/>
              </a:cxn>
              <a:cxn ang="cd4">
                <a:pos x="hc" y="b"/>
              </a:cxn>
              <a:cxn ang="cd2">
                <a:pos x="l" y="vc"/>
              </a:cxn>
              <a:cxn ang="f32">
                <a:pos x="f62" y="f40"/>
              </a:cxn>
              <a:cxn ang="f33">
                <a:pos x="f62" y="f73"/>
              </a:cxn>
              <a:cxn ang="f33">
                <a:pos x="f63" y="f44"/>
              </a:cxn>
              <a:cxn ang="f34">
                <a:pos x="f43" y="f58"/>
              </a:cxn>
            </a:cxnLst>
            <a:rect l="f40" t="f40" r="f43" b="f44"/>
            <a:pathLst>
              <a:path>
                <a:moveTo>
                  <a:pt x="f40" y="f44"/>
                </a:moveTo>
                <a:lnTo>
                  <a:pt x="f40" y="f70"/>
                </a:lnTo>
                <a:arcTo wR="f57" hR="f57" stAng="f0" swAng="f1"/>
                <a:lnTo>
                  <a:pt x="f62" y="f67"/>
                </a:lnTo>
                <a:lnTo>
                  <a:pt x="f62" y="f40"/>
                </a:lnTo>
                <a:lnTo>
                  <a:pt x="f43" y="f58"/>
                </a:lnTo>
                <a:lnTo>
                  <a:pt x="f62" y="f73"/>
                </a:lnTo>
                <a:lnTo>
                  <a:pt x="f62" y="f71"/>
                </a:lnTo>
                <a:lnTo>
                  <a:pt x="f72" y="f71"/>
                </a:lnTo>
                <a:arcTo wR="f68" hR="f68" stAng="f2" swAng="f8"/>
                <a:lnTo>
                  <a:pt x="f59" y="f44"/>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s-ES" sz="1800" b="0" i="0" u="none" strike="noStrike" kern="1200" cap="none" spc="0" normalizeH="0" baseline="0" noProof="0">
              <a:ln>
                <a:noFill/>
              </a:ln>
              <a:solidFill>
                <a:srgbClr val="000000"/>
              </a:solidFill>
              <a:effectLst/>
              <a:uLnTx/>
              <a:uFillTx/>
              <a:latin typeface="Calibri"/>
              <a:ea typeface="+mn-ea"/>
              <a:cs typeface="+mn-cs"/>
            </a:endParaRPr>
          </a:p>
        </p:txBody>
      </p:sp>
      <p:sp>
        <p:nvSpPr>
          <p:cNvPr id="8" name="TextBox 11"/>
          <p:cNvSpPr txBox="1"/>
          <p:nvPr/>
        </p:nvSpPr>
        <p:spPr>
          <a:xfrm>
            <a:off x="5293214" y="1392484"/>
            <a:ext cx="4767398"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a:ln>
                  <a:noFill/>
                </a:ln>
                <a:solidFill>
                  <a:srgbClr val="000000"/>
                </a:solidFill>
                <a:effectLst/>
                <a:uLnTx/>
                <a:uFillTx/>
                <a:latin typeface="Calibri"/>
                <a:ea typeface="+mn-ea"/>
                <a:cs typeface="+mn-cs"/>
              </a:rPr>
              <a:t>CE Export the LU timeseries of the data in the DB</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a:ln>
                  <a:noFill/>
                </a:ln>
                <a:solidFill>
                  <a:srgbClr val="000000"/>
                </a:solidFill>
                <a:effectLst/>
                <a:uLnTx/>
                <a:uFillTx/>
                <a:latin typeface="Calibri"/>
                <a:ea typeface="+mn-ea"/>
                <a:cs typeface="+mn-cs"/>
              </a:rPr>
              <a:t>to an XML or CSV file (to be specified)</a:t>
            </a:r>
            <a:endParaRPr kumimoji="0" lang="es-ES" sz="1800" b="0" i="0" u="none" strike="noStrike" kern="1200" cap="none" spc="0" normalizeH="0" baseline="0" noProof="0">
              <a:ln>
                <a:noFill/>
              </a:ln>
              <a:solidFill>
                <a:srgbClr val="000000"/>
              </a:solidFill>
              <a:effectLst/>
              <a:uLnTx/>
              <a:uFillTx/>
              <a:latin typeface="Calibri"/>
              <a:ea typeface="+mn-ea"/>
              <a:cs typeface="+mn-cs"/>
            </a:endParaRPr>
          </a:p>
        </p:txBody>
      </p:sp>
      <p:sp>
        <p:nvSpPr>
          <p:cNvPr id="9" name="TextBox 14"/>
          <p:cNvSpPr txBox="1"/>
          <p:nvPr/>
        </p:nvSpPr>
        <p:spPr>
          <a:xfrm>
            <a:off x="6854433" y="2728734"/>
            <a:ext cx="3941658"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a:ln>
                  <a:noFill/>
                </a:ln>
                <a:solidFill>
                  <a:srgbClr val="000000"/>
                </a:solidFill>
                <a:effectLst/>
                <a:uLnTx/>
                <a:uFillTx/>
                <a:latin typeface="Calibri"/>
                <a:ea typeface="+mn-ea"/>
                <a:cs typeface="+mn-cs"/>
              </a:rPr>
              <a:t>IPCC Inventory Software imports the file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0" i="0" u="none" strike="noStrike" kern="1200" cap="none" spc="0" normalizeH="0" baseline="0" noProof="0">
                <a:ln>
                  <a:noFill/>
                </a:ln>
                <a:solidFill>
                  <a:srgbClr val="000000"/>
                </a:solidFill>
                <a:effectLst/>
                <a:uLnTx/>
                <a:uFillTx/>
                <a:latin typeface="Calibri"/>
                <a:ea typeface="+mn-ea"/>
                <a:cs typeface="+mn-cs"/>
              </a:rPr>
              <a:t>building the land representation sheet</a:t>
            </a:r>
            <a:endParaRPr kumimoji="0" lang="es-E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 name="TextBox 9"/>
          <p:cNvSpPr txBox="1"/>
          <p:nvPr/>
        </p:nvSpPr>
        <p:spPr>
          <a:xfrm>
            <a:off x="838203" y="5234869"/>
            <a:ext cx="5884109" cy="646331"/>
          </a:xfrm>
          <a:prstGeom prst="rect">
            <a:avLst/>
          </a:prstGeom>
          <a:noFill/>
        </p:spPr>
        <p:txBody>
          <a:bodyPr wrap="square" rtlCol="0">
            <a:spAutoFit/>
          </a:bodyPr>
          <a:lstStyle/>
          <a:p>
            <a:r>
              <a:rPr lang="en-US" dirty="0">
                <a:solidFill>
                  <a:srgbClr val="FF0000"/>
                </a:solidFill>
              </a:rPr>
              <a:t>The Collect Earth module (adds-on) to export activity data </a:t>
            </a:r>
          </a:p>
          <a:p>
            <a:r>
              <a:rPr lang="en-US" dirty="0">
                <a:solidFill>
                  <a:srgbClr val="FF0000"/>
                </a:solidFill>
              </a:rPr>
              <a:t>directly in the new IPCC software </a:t>
            </a:r>
            <a:r>
              <a:rPr lang="en-US" b="1" dirty="0">
                <a:solidFill>
                  <a:srgbClr val="FF0000"/>
                </a:solidFill>
              </a:rPr>
              <a:t>will be available early 2023 </a:t>
            </a:r>
          </a:p>
        </p:txBody>
      </p:sp>
    </p:spTree>
    <p:extLst>
      <p:ext uri="{BB962C8B-B14F-4D97-AF65-F5344CB8AC3E}">
        <p14:creationId xmlns:p14="http://schemas.microsoft.com/office/powerpoint/2010/main" val="554589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9E6A33E-0C06-A40F-5249-8985AE7CA159}"/>
              </a:ext>
            </a:extLst>
          </p:cNvPr>
          <p:cNvSpPr/>
          <p:nvPr/>
        </p:nvSpPr>
        <p:spPr>
          <a:xfrm>
            <a:off x="0" y="5934670"/>
            <a:ext cx="12184513" cy="4073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68CB959-8DB4-FE62-1AEE-43FE8F7596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79044">
            <a:off x="6162806" y="-401990"/>
            <a:ext cx="7386911" cy="9958553"/>
          </a:xfrm>
          <a:prstGeom prst="rect">
            <a:avLst/>
          </a:prstGeom>
        </p:spPr>
      </p:pic>
      <p:sp>
        <p:nvSpPr>
          <p:cNvPr id="7" name="TextBox 6">
            <a:extLst>
              <a:ext uri="{FF2B5EF4-FFF2-40B4-BE49-F238E27FC236}">
                <a16:creationId xmlns:a16="http://schemas.microsoft.com/office/drawing/2014/main" id="{C49F248B-507C-0E9C-FA40-4B766E755B1F}"/>
              </a:ext>
            </a:extLst>
          </p:cNvPr>
          <p:cNvSpPr txBox="1"/>
          <p:nvPr/>
        </p:nvSpPr>
        <p:spPr>
          <a:xfrm>
            <a:off x="7486" y="0"/>
            <a:ext cx="12184513" cy="864852"/>
          </a:xfrm>
          <a:prstGeom prst="rect">
            <a:avLst/>
          </a:prstGeom>
          <a:noFill/>
        </p:spPr>
        <p:txBody>
          <a:bodyPr wrap="square" lIns="254000" tIns="201168" rIns="192024" rtlCol="0">
            <a:spAutoFit/>
          </a:bodyPr>
          <a:lstStyle/>
          <a:p>
            <a:r>
              <a:rPr lang="en-US" sz="4000" b="1" dirty="0">
                <a:latin typeface="+mj-lt"/>
              </a:rPr>
              <a:t>IPCC Software Wall-to-Wall Land Representation Add-on</a:t>
            </a:r>
            <a:endParaRPr lang="en-US" sz="4000" b="1" dirty="0">
              <a:latin typeface="+mj-lt"/>
              <a:ea typeface="Roboto Condensed" panose="02000000000000000000" pitchFamily="2"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173FF4A1-9267-F2E8-C68C-DD730B2C3AB5}"/>
              </a:ext>
            </a:extLst>
          </p:cNvPr>
          <p:cNvSpPr/>
          <p:nvPr/>
        </p:nvSpPr>
        <p:spPr>
          <a:xfrm>
            <a:off x="271766" y="1607500"/>
            <a:ext cx="5824234" cy="8351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13" name="TextBox 12">
            <a:extLst>
              <a:ext uri="{FF2B5EF4-FFF2-40B4-BE49-F238E27FC236}">
                <a16:creationId xmlns:a16="http://schemas.microsoft.com/office/drawing/2014/main" id="{A69FAEEE-349A-9D04-9CB4-7D6B2B943C03}"/>
              </a:ext>
            </a:extLst>
          </p:cNvPr>
          <p:cNvSpPr txBox="1"/>
          <p:nvPr/>
        </p:nvSpPr>
        <p:spPr>
          <a:xfrm>
            <a:off x="1536653" y="2117861"/>
            <a:ext cx="6625161" cy="523220"/>
          </a:xfrm>
          <a:prstGeom prst="rect">
            <a:avLst/>
          </a:prstGeom>
          <a:noFill/>
        </p:spPr>
        <p:txBody>
          <a:bodyPr wrap="square" rtlCol="0">
            <a:spAutoFit/>
          </a:bodyPr>
          <a:lstStyle/>
          <a:p>
            <a:r>
              <a:rPr lang="en-US" sz="2800" b="1" dirty="0">
                <a:solidFill>
                  <a:srgbClr val="009ED2"/>
                </a:solidFill>
                <a:latin typeface="+mj-lt"/>
              </a:rPr>
              <a:t>Goal</a:t>
            </a:r>
          </a:p>
        </p:txBody>
      </p:sp>
      <p:sp>
        <p:nvSpPr>
          <p:cNvPr id="15" name="TextBox 14">
            <a:extLst>
              <a:ext uri="{FF2B5EF4-FFF2-40B4-BE49-F238E27FC236}">
                <a16:creationId xmlns:a16="http://schemas.microsoft.com/office/drawing/2014/main" id="{9595B2B2-1B30-0C66-AF8E-FE6C223177B3}"/>
              </a:ext>
            </a:extLst>
          </p:cNvPr>
          <p:cNvSpPr txBox="1"/>
          <p:nvPr/>
        </p:nvSpPr>
        <p:spPr>
          <a:xfrm>
            <a:off x="1536654" y="2503659"/>
            <a:ext cx="6625161" cy="1200329"/>
          </a:xfrm>
          <a:prstGeom prst="rect">
            <a:avLst/>
          </a:prstGeom>
          <a:noFill/>
        </p:spPr>
        <p:txBody>
          <a:bodyPr wrap="square" rtlCol="0">
            <a:spAutoFit/>
          </a:bodyPr>
          <a:lstStyle/>
          <a:p>
            <a:r>
              <a:rPr lang="en-US" sz="2400" dirty="0">
                <a:latin typeface="+mj-lt"/>
              </a:rPr>
              <a:t>to support wall-to-wall data collection for land representation and facilitate upload to the IPCC Software </a:t>
            </a:r>
          </a:p>
        </p:txBody>
      </p:sp>
      <p:sp>
        <p:nvSpPr>
          <p:cNvPr id="16" name="TextBox 15">
            <a:extLst>
              <a:ext uri="{FF2B5EF4-FFF2-40B4-BE49-F238E27FC236}">
                <a16:creationId xmlns:a16="http://schemas.microsoft.com/office/drawing/2014/main" id="{86AF9F37-126D-F15A-9E1B-4B21BDB9B958}"/>
              </a:ext>
            </a:extLst>
          </p:cNvPr>
          <p:cNvSpPr txBox="1"/>
          <p:nvPr/>
        </p:nvSpPr>
        <p:spPr>
          <a:xfrm>
            <a:off x="1536653" y="3967386"/>
            <a:ext cx="6625161" cy="523220"/>
          </a:xfrm>
          <a:prstGeom prst="rect">
            <a:avLst/>
          </a:prstGeom>
          <a:noFill/>
        </p:spPr>
        <p:txBody>
          <a:bodyPr wrap="square" rtlCol="0">
            <a:spAutoFit/>
          </a:bodyPr>
          <a:lstStyle/>
          <a:p>
            <a:r>
              <a:rPr lang="en-US" sz="2800" b="1" dirty="0">
                <a:solidFill>
                  <a:srgbClr val="009ED2"/>
                </a:solidFill>
                <a:latin typeface="+mj-lt"/>
              </a:rPr>
              <a:t>Timeline</a:t>
            </a:r>
          </a:p>
        </p:txBody>
      </p:sp>
      <p:sp>
        <p:nvSpPr>
          <p:cNvPr id="17" name="TextBox 16">
            <a:extLst>
              <a:ext uri="{FF2B5EF4-FFF2-40B4-BE49-F238E27FC236}">
                <a16:creationId xmlns:a16="http://schemas.microsoft.com/office/drawing/2014/main" id="{C8B3F7AA-3EA0-17ED-7123-FBF07327E4A2}"/>
              </a:ext>
            </a:extLst>
          </p:cNvPr>
          <p:cNvSpPr txBox="1"/>
          <p:nvPr/>
        </p:nvSpPr>
        <p:spPr>
          <a:xfrm>
            <a:off x="1536652" y="4353184"/>
            <a:ext cx="6625161" cy="461665"/>
          </a:xfrm>
          <a:prstGeom prst="rect">
            <a:avLst/>
          </a:prstGeom>
          <a:noFill/>
        </p:spPr>
        <p:txBody>
          <a:bodyPr wrap="square" rtlCol="0">
            <a:spAutoFit/>
          </a:bodyPr>
          <a:lstStyle/>
          <a:p>
            <a:r>
              <a:rPr lang="en-US" sz="2400" dirty="0">
                <a:latin typeface="+mj-lt"/>
              </a:rPr>
              <a:t>Tentative launch: June 2023</a:t>
            </a:r>
          </a:p>
        </p:txBody>
      </p:sp>
      <p:sp>
        <p:nvSpPr>
          <p:cNvPr id="18" name="Oval 17">
            <a:extLst>
              <a:ext uri="{FF2B5EF4-FFF2-40B4-BE49-F238E27FC236}">
                <a16:creationId xmlns:a16="http://schemas.microsoft.com/office/drawing/2014/main" id="{17A1330E-D607-A8E8-4887-34A13EBE29DC}"/>
              </a:ext>
            </a:extLst>
          </p:cNvPr>
          <p:cNvSpPr/>
          <p:nvPr/>
        </p:nvSpPr>
        <p:spPr>
          <a:xfrm>
            <a:off x="328466" y="2285717"/>
            <a:ext cx="1010150" cy="101015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839395-21F7-E8D1-5221-0206BEED60B3}"/>
              </a:ext>
            </a:extLst>
          </p:cNvPr>
          <p:cNvSpPr/>
          <p:nvPr/>
        </p:nvSpPr>
        <p:spPr>
          <a:xfrm>
            <a:off x="328466" y="3848109"/>
            <a:ext cx="1010150" cy="101015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89EF692C-4350-A71D-F55C-EF0F0D60E5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2658" y="2463736"/>
            <a:ext cx="570937" cy="634100"/>
          </a:xfrm>
          <a:prstGeom prst="rect">
            <a:avLst/>
          </a:prstGeom>
        </p:spPr>
      </p:pic>
      <p:pic>
        <p:nvPicPr>
          <p:cNvPr id="23" name="Graphic 22">
            <a:extLst>
              <a:ext uri="{FF2B5EF4-FFF2-40B4-BE49-F238E27FC236}">
                <a16:creationId xmlns:a16="http://schemas.microsoft.com/office/drawing/2014/main" id="{6984B5B9-B5DC-8C2E-E512-930114E7D2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6967" y="4051862"/>
            <a:ext cx="613148" cy="613148"/>
          </a:xfrm>
          <a:prstGeom prst="rect">
            <a:avLst/>
          </a:prstGeom>
        </p:spPr>
      </p:pic>
      <p:pic>
        <p:nvPicPr>
          <p:cNvPr id="20" name="Picture 19" descr="A picture containing text, bottle, outdoor, sign&#10;&#10;Description automatically generated">
            <a:extLst>
              <a:ext uri="{FF2B5EF4-FFF2-40B4-BE49-F238E27FC236}">
                <a16:creationId xmlns:a16="http://schemas.microsoft.com/office/drawing/2014/main" id="{81818DD2-E0CE-4664-B8C5-29956F2593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8043" y="6279817"/>
            <a:ext cx="2620233" cy="726482"/>
          </a:xfrm>
          <a:prstGeom prst="rect">
            <a:avLst/>
          </a:prstGeom>
        </p:spPr>
      </p:pic>
      <p:pic>
        <p:nvPicPr>
          <p:cNvPr id="25" name="Picture 24">
            <a:extLst>
              <a:ext uri="{FF2B5EF4-FFF2-40B4-BE49-F238E27FC236}">
                <a16:creationId xmlns:a16="http://schemas.microsoft.com/office/drawing/2014/main" id="{9E55322E-71D7-4E7D-BEB1-8CB6246B42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88225" y="6305649"/>
            <a:ext cx="2041801" cy="796485"/>
          </a:xfrm>
          <a:prstGeom prst="rect">
            <a:avLst/>
          </a:prstGeom>
        </p:spPr>
      </p:pic>
      <p:sp>
        <p:nvSpPr>
          <p:cNvPr id="2" name="TextBox 11">
            <a:extLst>
              <a:ext uri="{FF2B5EF4-FFF2-40B4-BE49-F238E27FC236}">
                <a16:creationId xmlns:a16="http://schemas.microsoft.com/office/drawing/2014/main" id="{0C2E23D3-D9CB-B5DD-0453-C34241E223A9}"/>
              </a:ext>
            </a:extLst>
          </p:cNvPr>
          <p:cNvSpPr txBox="1"/>
          <p:nvPr/>
        </p:nvSpPr>
        <p:spPr>
          <a:xfrm>
            <a:off x="6948497" y="4881213"/>
            <a:ext cx="3860567" cy="1569660"/>
          </a:xfrm>
          <a:prstGeom prst="rect">
            <a:avLst/>
          </a:prstGeom>
          <a:noFill/>
        </p:spPr>
        <p:txBody>
          <a:bodyPr wrap="square">
            <a:spAutoFit/>
          </a:bodyPr>
          <a:lstStyle/>
          <a:p>
            <a:pPr marR="0" algn="l" rtl="0"/>
            <a:r>
              <a:rPr lang="en-US" sz="3600" i="0" u="none" strike="noStrike" baseline="30000" dirty="0">
                <a:latin typeface="+mj-lt"/>
              </a:rPr>
              <a:t>Join the </a:t>
            </a:r>
            <a:r>
              <a:rPr lang="en-US" sz="3600" b="1" i="0" u="none" strike="noStrike" baseline="30000" dirty="0">
                <a:latin typeface="+mj-lt"/>
              </a:rPr>
              <a:t>Platform</a:t>
            </a:r>
          </a:p>
          <a:p>
            <a:pPr marR="0" algn="l" rtl="0"/>
            <a:r>
              <a:rPr lang="en-US" sz="3600" i="0" u="none" strike="noStrike" baseline="30000" dirty="0">
                <a:latin typeface="+mj-lt"/>
                <a:hlinkClick r:id="rId10">
                  <a:extLst>
                    <a:ext uri="{A12FA001-AC4F-418D-AE19-62706E023703}">
                      <ahyp:hlinkClr xmlns:ahyp="http://schemas.microsoft.com/office/drawing/2018/hyperlinkcolor" val="tx"/>
                    </a:ext>
                  </a:extLst>
                </a:hlinkClick>
              </a:rPr>
              <a:t>www.sepal.io</a:t>
            </a:r>
            <a:r>
              <a:rPr lang="en-US" sz="3600" i="0" u="none" strike="noStrike" baseline="30000" dirty="0">
                <a:latin typeface="+mj-lt"/>
              </a:rPr>
              <a:t>  </a:t>
            </a:r>
          </a:p>
          <a:p>
            <a:pPr marR="0" algn="l" rtl="0"/>
            <a:endParaRPr lang="en-US" sz="3600" i="0" u="none" strike="noStrike" baseline="30000" dirty="0">
              <a:latin typeface="+mj-lt"/>
            </a:endParaRPr>
          </a:p>
          <a:p>
            <a:pPr marR="0" algn="l" rtl="0"/>
            <a:endParaRPr lang="en-US" sz="3600" i="0" u="none" strike="noStrike" baseline="30000" dirty="0">
              <a:latin typeface="+mj-lt"/>
            </a:endParaRPr>
          </a:p>
        </p:txBody>
      </p:sp>
    </p:spTree>
    <p:extLst>
      <p:ext uri="{BB962C8B-B14F-4D97-AF65-F5344CB8AC3E}">
        <p14:creationId xmlns:p14="http://schemas.microsoft.com/office/powerpoint/2010/main" val="13096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3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4917613B-E47E-814E-A53A-598DCE35B023}"/>
              </a:ext>
            </a:extLst>
          </p:cNvPr>
          <p:cNvSpPr>
            <a:spLocks noGrp="1"/>
          </p:cNvSpPr>
          <p:nvPr>
            <p:ph type="subTitle" idx="1"/>
          </p:nvPr>
        </p:nvSpPr>
        <p:spPr/>
        <p:txBody>
          <a:bodyPr>
            <a:normAutofit/>
          </a:bodyPr>
          <a:lstStyle/>
          <a:p>
            <a:r>
              <a:rPr lang="en-US" sz="2400" dirty="0"/>
              <a:t>     </a:t>
            </a:r>
            <a:endParaRPr lang="en-IT" sz="2400" dirty="0"/>
          </a:p>
        </p:txBody>
      </p:sp>
      <p:sp>
        <p:nvSpPr>
          <p:cNvPr id="6" name="Title 5">
            <a:extLst>
              <a:ext uri="{FF2B5EF4-FFF2-40B4-BE49-F238E27FC236}">
                <a16:creationId xmlns:a16="http://schemas.microsoft.com/office/drawing/2014/main" id="{B3EF1298-64D2-0A47-B8B8-877C6040DAAF}"/>
              </a:ext>
            </a:extLst>
          </p:cNvPr>
          <p:cNvSpPr>
            <a:spLocks noGrp="1"/>
          </p:cNvSpPr>
          <p:nvPr>
            <p:ph type="title"/>
          </p:nvPr>
        </p:nvSpPr>
        <p:spPr/>
        <p:txBody>
          <a:bodyPr/>
          <a:lstStyle/>
          <a:p>
            <a:r>
              <a:rPr lang="en-GB" dirty="0"/>
              <a:t>1. GOAL: Update </a:t>
            </a:r>
            <a:r>
              <a:rPr lang="en-US" dirty="0"/>
              <a:t>IPCC Inventory Software</a:t>
            </a:r>
            <a:endParaRPr lang="en-IT" dirty="0"/>
          </a:p>
        </p:txBody>
      </p:sp>
      <p:sp>
        <p:nvSpPr>
          <p:cNvPr id="2" name="Rectangle 1"/>
          <p:cNvSpPr/>
          <p:nvPr/>
        </p:nvSpPr>
        <p:spPr>
          <a:xfrm>
            <a:off x="596416" y="1548501"/>
            <a:ext cx="11307977" cy="1497589"/>
          </a:xfrm>
          <a:prstGeom prst="rect">
            <a:avLst/>
          </a:prstGeom>
        </p:spPr>
        <p:txBody>
          <a:bodyPr wrap="square">
            <a:spAutoFit/>
          </a:bodyPr>
          <a:lstStyle/>
          <a:p>
            <a:pPr algn="just">
              <a:lnSpc>
                <a:spcPct val="107000"/>
              </a:lnSpc>
              <a:spcAft>
                <a:spcPts val="800"/>
              </a:spcAft>
            </a:pPr>
            <a:r>
              <a:rPr lang="en-GB" sz="2000" dirty="0">
                <a:ea typeface="Calibri" panose="020F0502020204030204" pitchFamily="34" charset="0"/>
                <a:cs typeface="Times New Roman" panose="02020603050405020304" pitchFamily="18" charset="0"/>
              </a:rPr>
              <a:t>Add-on to IPCC software in order to allow countries to have the capacity to prepare a land representation:</a:t>
            </a:r>
            <a:endParaRPr lang="en-US" sz="2000" dirty="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pPr>
            <a:r>
              <a:rPr lang="en-GB" sz="2000" dirty="0">
                <a:ea typeface="Calibri" panose="020F0502020204030204" pitchFamily="34" charset="0"/>
                <a:cs typeface="Times New Roman" panose="02020603050405020304" pitchFamily="18" charset="0"/>
              </a:rPr>
              <a:t>by tracking units of land spatially and temporally (Approach 3)</a:t>
            </a:r>
            <a:endParaRPr lang="en-US" sz="2000" dirty="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Wingdings" panose="05000000000000000000" pitchFamily="2" charset="2"/>
              <a:buChar char=""/>
            </a:pPr>
            <a:r>
              <a:rPr lang="en-GB" sz="2000" dirty="0">
                <a:ea typeface="Calibri" panose="020F0502020204030204" pitchFamily="34" charset="0"/>
                <a:cs typeface="Times New Roman" panose="02020603050405020304" pitchFamily="18" charset="0"/>
              </a:rPr>
              <a:t>or by reporting areas with identified changes in the land stratification for the entire transition period (20 years, IPCC default).</a:t>
            </a:r>
            <a:endParaRPr lang="en-US" sz="2000" dirty="0">
              <a:ea typeface="Calibri" panose="020F0502020204030204" pitchFamily="34" charset="0"/>
              <a:cs typeface="Times New Roman" panose="02020603050405020304" pitchFamily="18" charset="0"/>
            </a:endParaRPr>
          </a:p>
        </p:txBody>
      </p:sp>
      <p:sp>
        <p:nvSpPr>
          <p:cNvPr id="3" name="Rectangle 2"/>
          <p:cNvSpPr/>
          <p:nvPr/>
        </p:nvSpPr>
        <p:spPr>
          <a:xfrm>
            <a:off x="596416" y="3595781"/>
            <a:ext cx="11133584" cy="1091324"/>
          </a:xfrm>
          <a:prstGeom prst="rect">
            <a:avLst/>
          </a:prstGeom>
        </p:spPr>
        <p:txBody>
          <a:bodyPr wrap="square">
            <a:spAutoFit/>
          </a:bodyPr>
          <a:lstStyle/>
          <a:p>
            <a:pPr marR="0" lvl="0">
              <a:lnSpc>
                <a:spcPct val="107000"/>
              </a:lnSpc>
              <a:spcBef>
                <a:spcPts val="200"/>
              </a:spcBef>
              <a:spcAft>
                <a:spcPts val="0"/>
              </a:spcAft>
            </a:pPr>
            <a:r>
              <a:rPr lang="en-GB" sz="2000" dirty="0">
                <a:ea typeface="Yu Gothic Light" panose="020B0300000000000000" pitchFamily="34" charset="-128"/>
                <a:cs typeface="Times New Roman" panose="02020603050405020304" pitchFamily="18" charset="0"/>
              </a:rPr>
              <a:t>More specific: </a:t>
            </a:r>
          </a:p>
          <a:p>
            <a:pPr marR="0" lvl="0">
              <a:lnSpc>
                <a:spcPct val="107000"/>
              </a:lnSpc>
              <a:spcBef>
                <a:spcPts val="200"/>
              </a:spcBef>
              <a:spcAft>
                <a:spcPts val="0"/>
              </a:spcAft>
            </a:pPr>
            <a:r>
              <a:rPr lang="en-GB" sz="2000" dirty="0">
                <a:ea typeface="Yu Gothic Light" panose="020B0300000000000000" pitchFamily="34" charset="-128"/>
                <a:cs typeface="Times New Roman" panose="02020603050405020304" pitchFamily="18" charset="0"/>
              </a:rPr>
              <a:t>1. infer data on land cover/land use through multi-spectral and multi-temporal analysis of remotely sensed image;</a:t>
            </a:r>
            <a:endParaRPr lang="en-US" sz="2000" dirty="0">
              <a:ea typeface="Yu Gothic Light" panose="020B0300000000000000" pitchFamily="34" charset="-128"/>
              <a:cs typeface="Times New Roman" panose="02020603050405020304" pitchFamily="18" charset="0"/>
            </a:endParaRPr>
          </a:p>
        </p:txBody>
      </p:sp>
      <p:sp>
        <p:nvSpPr>
          <p:cNvPr id="4" name="Rectangle 3"/>
          <p:cNvSpPr/>
          <p:nvPr/>
        </p:nvSpPr>
        <p:spPr>
          <a:xfrm>
            <a:off x="601280" y="4775604"/>
            <a:ext cx="11183416" cy="736355"/>
          </a:xfrm>
          <a:prstGeom prst="rect">
            <a:avLst/>
          </a:prstGeom>
        </p:spPr>
        <p:txBody>
          <a:bodyPr wrap="square">
            <a:spAutoFit/>
          </a:bodyPr>
          <a:lstStyle/>
          <a:p>
            <a:pPr marR="0" lvl="0">
              <a:lnSpc>
                <a:spcPct val="107000"/>
              </a:lnSpc>
              <a:spcBef>
                <a:spcPts val="200"/>
              </a:spcBef>
              <a:spcAft>
                <a:spcPts val="0"/>
              </a:spcAft>
            </a:pPr>
            <a:r>
              <a:rPr lang="en-GB" sz="2000" dirty="0">
                <a:ea typeface="Yu Gothic Light" panose="020B0300000000000000" pitchFamily="34" charset="-128"/>
                <a:cs typeface="Times New Roman" panose="02020603050405020304" pitchFamily="18" charset="0"/>
              </a:rPr>
              <a:t>2. </a:t>
            </a:r>
            <a:r>
              <a:rPr lang="en-GB" sz="2000" dirty="0" err="1">
                <a:ea typeface="Yu Gothic Light" panose="020B0300000000000000" pitchFamily="34" charset="-128"/>
                <a:cs typeface="Times New Roman" panose="02020603050405020304" pitchFamily="18" charset="0"/>
              </a:rPr>
              <a:t>analyze</a:t>
            </a:r>
            <a:r>
              <a:rPr lang="en-GB" sz="2000" dirty="0">
                <a:ea typeface="Yu Gothic Light" panose="020B0300000000000000" pitchFamily="34" charset="-128"/>
                <a:cs typeface="Times New Roman" panose="02020603050405020304" pitchFamily="18" charset="0"/>
              </a:rPr>
              <a:t> data collected by producing a time series of annual matrices, for which  data are available, of land use and land-use change (approach 2) or a dataset of units of land (approach 3);</a:t>
            </a:r>
            <a:endParaRPr lang="en-US" sz="2000" dirty="0">
              <a:ea typeface="Yu Gothic Light" panose="020B0300000000000000" pitchFamily="34" charset="-128"/>
              <a:cs typeface="Times New Roman" panose="02020603050405020304" pitchFamily="18" charset="0"/>
            </a:endParaRPr>
          </a:p>
        </p:txBody>
      </p:sp>
      <p:sp>
        <p:nvSpPr>
          <p:cNvPr id="10" name="Rectangle 9"/>
          <p:cNvSpPr/>
          <p:nvPr/>
        </p:nvSpPr>
        <p:spPr>
          <a:xfrm>
            <a:off x="627220" y="5902797"/>
            <a:ext cx="10954816" cy="407035"/>
          </a:xfrm>
          <a:prstGeom prst="rect">
            <a:avLst/>
          </a:prstGeom>
        </p:spPr>
        <p:txBody>
          <a:bodyPr wrap="square">
            <a:spAutoFit/>
          </a:bodyPr>
          <a:lstStyle/>
          <a:p>
            <a:pPr marR="0" lvl="0">
              <a:lnSpc>
                <a:spcPct val="107000"/>
              </a:lnSpc>
              <a:spcBef>
                <a:spcPts val="200"/>
              </a:spcBef>
              <a:spcAft>
                <a:spcPts val="0"/>
              </a:spcAft>
            </a:pPr>
            <a:r>
              <a:rPr lang="en-GB" sz="2000" dirty="0">
                <a:ea typeface="Yu Gothic Light" panose="020B0300000000000000" pitchFamily="34" charset="-128"/>
                <a:cs typeface="Times New Roman" panose="02020603050405020304" pitchFamily="18" charset="0"/>
              </a:rPr>
              <a:t>3. assess and correct for bias and provides standard error for each area data;</a:t>
            </a:r>
            <a:endParaRPr lang="en-US" sz="2000" dirty="0">
              <a:ea typeface="Yu Gothic Light" panose="020B0300000000000000" pitchFamily="34" charset="-128"/>
              <a:cs typeface="Times New Roman" panose="02020603050405020304" pitchFamily="18" charset="0"/>
            </a:endParaRPr>
          </a:p>
        </p:txBody>
      </p:sp>
      <p:sp>
        <p:nvSpPr>
          <p:cNvPr id="11" name="TextBox 6">
            <a:extLst>
              <a:ext uri="{FF2B5EF4-FFF2-40B4-BE49-F238E27FC236}">
                <a16:creationId xmlns:a16="http://schemas.microsoft.com/office/drawing/2014/main" id="{750A8FC7-CC9D-00A8-3297-760E29148D15}"/>
              </a:ext>
            </a:extLst>
          </p:cNvPr>
          <p:cNvSpPr txBox="1"/>
          <p:nvPr/>
        </p:nvSpPr>
        <p:spPr>
          <a:xfrm>
            <a:off x="7486" y="0"/>
            <a:ext cx="12184513" cy="864852"/>
          </a:xfrm>
          <a:prstGeom prst="rect">
            <a:avLst/>
          </a:prstGeom>
          <a:noFill/>
        </p:spPr>
        <p:txBody>
          <a:bodyPr wrap="square" lIns="254000" tIns="201168" rIns="192024" rtlCol="0">
            <a:spAutoFit/>
          </a:bodyPr>
          <a:lstStyle/>
          <a:p>
            <a:r>
              <a:rPr lang="en-US" sz="4000" b="1" dirty="0">
                <a:latin typeface="+mj-lt"/>
              </a:rPr>
              <a:t>IPCC Software Wall-to-Wall Land Representation Add-on</a:t>
            </a:r>
            <a:endParaRPr lang="en-US" sz="4000" b="1" dirty="0">
              <a:latin typeface="+mj-lt"/>
              <a:ea typeface="Roboto Condensed" panose="02000000000000000000" pitchFamily="2" charset="0"/>
              <a:cs typeface="Calibri" panose="020F0502020204030204" pitchFamily="34" charset="0"/>
            </a:endParaRPr>
          </a:p>
        </p:txBody>
      </p:sp>
      <p:pic>
        <p:nvPicPr>
          <p:cNvPr id="12" name="Picture 7" descr="Logo&#10;&#10;Description automatically generated">
            <a:extLst>
              <a:ext uri="{FF2B5EF4-FFF2-40B4-BE49-F238E27FC236}">
                <a16:creationId xmlns:a16="http://schemas.microsoft.com/office/drawing/2014/main" id="{8BD371DC-6FBE-DC6C-E400-DDEF55161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6340" y="6048261"/>
            <a:ext cx="1779240" cy="694063"/>
          </a:xfrm>
          <a:prstGeom prst="rect">
            <a:avLst/>
          </a:prstGeom>
        </p:spPr>
      </p:pic>
    </p:spTree>
    <p:extLst>
      <p:ext uri="{BB962C8B-B14F-4D97-AF65-F5344CB8AC3E}">
        <p14:creationId xmlns:p14="http://schemas.microsoft.com/office/powerpoint/2010/main" val="1205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4917613B-E47E-814E-A53A-598DCE35B023}"/>
              </a:ext>
            </a:extLst>
          </p:cNvPr>
          <p:cNvSpPr>
            <a:spLocks noGrp="1"/>
          </p:cNvSpPr>
          <p:nvPr>
            <p:ph type="subTitle" idx="1"/>
          </p:nvPr>
        </p:nvSpPr>
        <p:spPr>
          <a:xfrm>
            <a:off x="156306" y="1260516"/>
            <a:ext cx="11502293" cy="4176457"/>
          </a:xfrm>
        </p:spPr>
        <p:txBody>
          <a:bodyPr/>
          <a:lstStyle/>
          <a:p>
            <a:r>
              <a:rPr lang="en-GB" dirty="0"/>
              <a:t>4. </a:t>
            </a:r>
            <a:r>
              <a:rPr lang="en-GB" sz="2400" dirty="0"/>
              <a:t>Gap-fill the time series of annual matrices or datasets of units of land to ensure a complete land representation.</a:t>
            </a:r>
            <a:endParaRPr lang="en-US" sz="2400" dirty="0"/>
          </a:p>
        </p:txBody>
      </p:sp>
      <p:sp>
        <p:nvSpPr>
          <p:cNvPr id="6" name="Title 5">
            <a:extLst>
              <a:ext uri="{FF2B5EF4-FFF2-40B4-BE49-F238E27FC236}">
                <a16:creationId xmlns:a16="http://schemas.microsoft.com/office/drawing/2014/main" id="{B3EF1298-64D2-0A47-B8B8-877C6040DAAF}"/>
              </a:ext>
            </a:extLst>
          </p:cNvPr>
          <p:cNvSpPr>
            <a:spLocks noGrp="1"/>
          </p:cNvSpPr>
          <p:nvPr>
            <p:ph type="title"/>
          </p:nvPr>
        </p:nvSpPr>
        <p:spPr>
          <a:xfrm>
            <a:off x="43774" y="2203269"/>
            <a:ext cx="11224098" cy="609600"/>
          </a:xfrm>
        </p:spPr>
        <p:txBody>
          <a:bodyPr/>
          <a:lstStyle/>
          <a:p>
            <a:r>
              <a:rPr lang="en-GB" dirty="0"/>
              <a:t>2. STATUS</a:t>
            </a:r>
            <a:br>
              <a:rPr lang="en-GB" dirty="0"/>
            </a:br>
            <a:br>
              <a:rPr lang="en-GB" dirty="0"/>
            </a:br>
            <a:r>
              <a:rPr lang="en-GB" b="0" dirty="0">
                <a:solidFill>
                  <a:schemeClr val="tx1"/>
                </a:solidFill>
              </a:rPr>
              <a:t>Collaboration with Boston University, coding part finished with the </a:t>
            </a:r>
            <a:r>
              <a:rPr lang="en-US" dirty="0">
                <a:solidFill>
                  <a:schemeClr val="tx1"/>
                </a:solidFill>
              </a:rPr>
              <a:t>C</a:t>
            </a:r>
            <a:r>
              <a:rPr lang="en-US" b="0" dirty="0">
                <a:solidFill>
                  <a:schemeClr val="tx1"/>
                </a:solidFill>
              </a:rPr>
              <a:t>ontinuous </a:t>
            </a:r>
            <a:r>
              <a:rPr lang="en-US" dirty="0">
                <a:solidFill>
                  <a:schemeClr val="tx1"/>
                </a:solidFill>
              </a:rPr>
              <a:t>C</a:t>
            </a:r>
            <a:r>
              <a:rPr lang="en-US" b="0" dirty="0">
                <a:solidFill>
                  <a:schemeClr val="tx1"/>
                </a:solidFill>
              </a:rPr>
              <a:t>hange Detection and </a:t>
            </a:r>
            <a:r>
              <a:rPr lang="en-US" dirty="0">
                <a:solidFill>
                  <a:schemeClr val="tx1"/>
                </a:solidFill>
              </a:rPr>
              <a:t>C</a:t>
            </a:r>
            <a:r>
              <a:rPr lang="en-US" b="0" dirty="0">
                <a:solidFill>
                  <a:schemeClr val="tx1"/>
                </a:solidFill>
              </a:rPr>
              <a:t>lassification (CCDC) algorithm (Zhu and Woodcock, 2014) to evaluate changes in pixel values over time for a stack of images. </a:t>
            </a:r>
            <a:br>
              <a:rPr lang="en-GB" b="0" dirty="0">
                <a:solidFill>
                  <a:schemeClr val="tx1"/>
                </a:solidFill>
              </a:rPr>
            </a:br>
            <a:br>
              <a:rPr lang="en-GB" b="0" dirty="0">
                <a:solidFill>
                  <a:schemeClr val="tx1"/>
                </a:solidFill>
              </a:rPr>
            </a:br>
            <a:r>
              <a:rPr lang="en-GB" b="0" dirty="0">
                <a:solidFill>
                  <a:schemeClr val="tx1"/>
                </a:solidFill>
              </a:rPr>
              <a:t>Workflow in SEPAL is ready, using </a:t>
            </a:r>
            <a:r>
              <a:rPr lang="en-US" b="0" dirty="0">
                <a:solidFill>
                  <a:schemeClr val="tx1"/>
                </a:solidFill>
              </a:rPr>
              <a:t>IPCC LCLU categories will be used to monitor changes </a:t>
            </a:r>
            <a:br>
              <a:rPr lang="en-US" b="0" dirty="0">
                <a:solidFill>
                  <a:schemeClr val="tx1"/>
                </a:solidFill>
              </a:rPr>
            </a:br>
            <a:br>
              <a:rPr lang="en-US" b="0" dirty="0">
                <a:solidFill>
                  <a:schemeClr val="tx1"/>
                </a:solidFill>
              </a:rPr>
            </a:br>
            <a:br>
              <a:rPr lang="en-IT" sz="2800" b="0" dirty="0">
                <a:solidFill>
                  <a:schemeClr val="tx1"/>
                </a:solidFill>
              </a:rPr>
            </a:br>
            <a:br>
              <a:rPr lang="en-GB" b="0" dirty="0">
                <a:solidFill>
                  <a:schemeClr val="tx1"/>
                </a:solidFill>
              </a:rPr>
            </a:br>
            <a:r>
              <a:rPr lang="en-GB" b="0" dirty="0">
                <a:solidFill>
                  <a:schemeClr val="tx1"/>
                </a:solidFill>
              </a:rPr>
              <a:t>Release expected June 2023</a:t>
            </a:r>
            <a:br>
              <a:rPr lang="en-GB" b="0" dirty="0">
                <a:solidFill>
                  <a:schemeClr val="tx1"/>
                </a:solidFill>
              </a:rPr>
            </a:br>
            <a:br>
              <a:rPr lang="en-GB" b="0" dirty="0">
                <a:solidFill>
                  <a:schemeClr val="tx1"/>
                </a:solidFill>
              </a:rPr>
            </a:br>
            <a:br>
              <a:rPr lang="en-GB" b="0" dirty="0">
                <a:solidFill>
                  <a:schemeClr val="tx1"/>
                </a:solidFill>
              </a:rPr>
            </a:br>
            <a:endParaRPr lang="en-IT" b="0" dirty="0">
              <a:solidFill>
                <a:schemeClr val="tx1"/>
              </a:solidFill>
            </a:endParaRPr>
          </a:p>
        </p:txBody>
      </p:sp>
      <p:sp>
        <p:nvSpPr>
          <p:cNvPr id="10" name="Title 5">
            <a:extLst>
              <a:ext uri="{FF2B5EF4-FFF2-40B4-BE49-F238E27FC236}">
                <a16:creationId xmlns:a16="http://schemas.microsoft.com/office/drawing/2014/main" id="{B3EF1298-64D2-0A47-B8B8-877C6040DAAF}"/>
              </a:ext>
            </a:extLst>
          </p:cNvPr>
          <p:cNvSpPr txBox="1">
            <a:spLocks/>
          </p:cNvSpPr>
          <p:nvPr/>
        </p:nvSpPr>
        <p:spPr>
          <a:xfrm>
            <a:off x="0" y="4724400"/>
            <a:ext cx="7986304" cy="296840"/>
          </a:xfrm>
          <a:prstGeom prst="rect">
            <a:avLst/>
          </a:prstGeom>
          <a:noFill/>
        </p:spPr>
        <p:txBody>
          <a:bodyPr vert="horz" lIns="540000" tIns="0" rIns="360000" bIns="45720" rtlCol="0" anchor="t" anchorCtr="0">
            <a:noAutofit/>
          </a:bodyPr>
          <a:lstStyle>
            <a:lvl1pPr algn="l" defTabSz="914400" rtl="0" eaLnBrk="1" latinLnBrk="0" hangingPunct="1">
              <a:lnSpc>
                <a:spcPct val="90000"/>
              </a:lnSpc>
              <a:spcBef>
                <a:spcPct val="0"/>
              </a:spcBef>
              <a:buNone/>
              <a:defRPr sz="2200" b="1" kern="1200">
                <a:solidFill>
                  <a:srgbClr val="5792C9"/>
                </a:solidFill>
                <a:latin typeface="+mn-lt"/>
                <a:ea typeface="+mj-ea"/>
                <a:cs typeface="+mj-cs"/>
              </a:defRPr>
            </a:lvl1pPr>
          </a:lstStyle>
          <a:p>
            <a:r>
              <a:rPr lang="en-GB" dirty="0"/>
              <a:t>3. EXPECTED TIMELINE</a:t>
            </a:r>
            <a:endParaRPr lang="en-IT" dirty="0"/>
          </a:p>
        </p:txBody>
      </p:sp>
      <p:sp>
        <p:nvSpPr>
          <p:cNvPr id="4" name="TextBox 6">
            <a:extLst>
              <a:ext uri="{FF2B5EF4-FFF2-40B4-BE49-F238E27FC236}">
                <a16:creationId xmlns:a16="http://schemas.microsoft.com/office/drawing/2014/main" id="{A17B92C9-B7D0-CA97-32F6-E9F340C9709E}"/>
              </a:ext>
            </a:extLst>
          </p:cNvPr>
          <p:cNvSpPr txBox="1"/>
          <p:nvPr/>
        </p:nvSpPr>
        <p:spPr>
          <a:xfrm>
            <a:off x="7486" y="0"/>
            <a:ext cx="12184513" cy="864852"/>
          </a:xfrm>
          <a:prstGeom prst="rect">
            <a:avLst/>
          </a:prstGeom>
          <a:noFill/>
        </p:spPr>
        <p:txBody>
          <a:bodyPr wrap="square" lIns="254000" tIns="201168" rIns="192024" rtlCol="0">
            <a:spAutoFit/>
          </a:bodyPr>
          <a:lstStyle/>
          <a:p>
            <a:r>
              <a:rPr lang="en-US" sz="4000" b="1" dirty="0">
                <a:latin typeface="+mj-lt"/>
              </a:rPr>
              <a:t>IPCC Software Wall-to-Wall Land Representation Add-on</a:t>
            </a:r>
            <a:endParaRPr lang="en-US" sz="4000" b="1" dirty="0">
              <a:latin typeface="+mj-lt"/>
              <a:ea typeface="Roboto Condensed" panose="02000000000000000000" pitchFamily="2" charset="0"/>
              <a:cs typeface="Calibri" panose="020F0502020204030204" pitchFamily="34" charset="0"/>
            </a:endParaRPr>
          </a:p>
        </p:txBody>
      </p:sp>
      <p:pic>
        <p:nvPicPr>
          <p:cNvPr id="8" name="Picture 7" descr="Logo&#10;&#10;Description automatically generated">
            <a:extLst>
              <a:ext uri="{FF2B5EF4-FFF2-40B4-BE49-F238E27FC236}">
                <a16:creationId xmlns:a16="http://schemas.microsoft.com/office/drawing/2014/main" id="{BBC729D0-29D3-9899-9D7F-79E9DF857F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6340" y="6048261"/>
            <a:ext cx="1779240" cy="694063"/>
          </a:xfrm>
          <a:prstGeom prst="rect">
            <a:avLst/>
          </a:prstGeom>
        </p:spPr>
      </p:pic>
    </p:spTree>
    <p:extLst>
      <p:ext uri="{BB962C8B-B14F-4D97-AF65-F5344CB8AC3E}">
        <p14:creationId xmlns:p14="http://schemas.microsoft.com/office/powerpoint/2010/main" val="72151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E5BE697D-1164-A20A-B57E-0E01D1CE3B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3408207">
            <a:off x="-1983559" y="-15219640"/>
            <a:ext cx="20030216" cy="28849404"/>
          </a:xfrm>
          <a:prstGeom prst="rect">
            <a:avLst/>
          </a:prstGeom>
        </p:spPr>
      </p:pic>
      <p:sp>
        <p:nvSpPr>
          <p:cNvPr id="10" name="Rectangle: Rounded Corners 9">
            <a:extLst>
              <a:ext uri="{FF2B5EF4-FFF2-40B4-BE49-F238E27FC236}">
                <a16:creationId xmlns:a16="http://schemas.microsoft.com/office/drawing/2014/main" id="{A9452559-FE3A-8155-BDE3-48F4F6B43D6C}"/>
              </a:ext>
            </a:extLst>
          </p:cNvPr>
          <p:cNvSpPr/>
          <p:nvPr/>
        </p:nvSpPr>
        <p:spPr>
          <a:xfrm>
            <a:off x="501041" y="3429000"/>
            <a:ext cx="4233797" cy="2783910"/>
          </a:xfrm>
          <a:prstGeom prst="roundRect">
            <a:avLst/>
          </a:prstGeom>
          <a:solidFill>
            <a:schemeClr val="accent4">
              <a:lumMod val="10000"/>
              <a:alpha val="7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D54543C-2E97-2260-831C-7543711166E6}"/>
              </a:ext>
            </a:extLst>
          </p:cNvPr>
          <p:cNvSpPr txBox="1"/>
          <p:nvPr/>
        </p:nvSpPr>
        <p:spPr>
          <a:xfrm>
            <a:off x="676405" y="3439254"/>
            <a:ext cx="3565089" cy="864852"/>
          </a:xfrm>
          <a:prstGeom prst="rect">
            <a:avLst/>
          </a:prstGeom>
          <a:noFill/>
        </p:spPr>
        <p:txBody>
          <a:bodyPr wrap="square" lIns="254000" tIns="201168" rIns="192024" rtlCol="0">
            <a:spAutoFit/>
          </a:bodyPr>
          <a:lstStyle/>
          <a:p>
            <a:r>
              <a:rPr lang="en-US" sz="4000" b="1" dirty="0">
                <a:solidFill>
                  <a:schemeClr val="bg1"/>
                </a:solidFill>
                <a:latin typeface="Raleway" panose="020B0003030101060003" pitchFamily="34" charset="0"/>
              </a:rPr>
              <a:t>Thank you!</a:t>
            </a:r>
            <a:endParaRPr lang="en-US" sz="4000" dirty="0">
              <a:solidFill>
                <a:schemeClr val="bg1"/>
              </a:solidFill>
              <a:latin typeface="Raleway" panose="020B0003030101060003" pitchFamily="34" charset="0"/>
              <a:ea typeface="Roboto Condensed" panose="02000000000000000000" pitchFamily="2"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4148CFC5-A9C0-5A2A-D2B5-09B431302AF5}"/>
              </a:ext>
            </a:extLst>
          </p:cNvPr>
          <p:cNvSpPr/>
          <p:nvPr/>
        </p:nvSpPr>
        <p:spPr>
          <a:xfrm>
            <a:off x="940685" y="4470557"/>
            <a:ext cx="2190080" cy="6901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8" name="ZoneTexte 7">
            <a:extLst>
              <a:ext uri="{FF2B5EF4-FFF2-40B4-BE49-F238E27FC236}">
                <a16:creationId xmlns:a16="http://schemas.microsoft.com/office/drawing/2014/main" id="{A2F72C57-2F42-C454-2F58-A6BA2AE25921}"/>
              </a:ext>
            </a:extLst>
          </p:cNvPr>
          <p:cNvSpPr txBox="1"/>
          <p:nvPr/>
        </p:nvSpPr>
        <p:spPr>
          <a:xfrm>
            <a:off x="501041" y="5080419"/>
            <a:ext cx="17558950" cy="810478"/>
          </a:xfrm>
          <a:prstGeom prst="rect">
            <a:avLst/>
          </a:prstGeom>
          <a:noFill/>
        </p:spPr>
        <p:txBody>
          <a:bodyPr wrap="square">
            <a:spAutoFit/>
          </a:bodyPr>
          <a:lstStyle/>
          <a:p>
            <a:pPr marR="0" algn="l" rtl="0"/>
            <a:r>
              <a:rPr lang="en-US" sz="2800" i="0" u="none" strike="noStrike" baseline="30000" dirty="0">
                <a:solidFill>
                  <a:schemeClr val="bg1"/>
                </a:solidFill>
                <a:latin typeface="Raleway" panose="020B0003030101060003" pitchFamily="34" charset="0"/>
              </a:rPr>
              <a:t>Browse the </a:t>
            </a:r>
            <a:r>
              <a:rPr lang="en-US" sz="2800" b="1" i="0" u="none" strike="noStrike" baseline="30000" dirty="0">
                <a:solidFill>
                  <a:schemeClr val="bg1"/>
                </a:solidFill>
                <a:latin typeface="Raleway" panose="020B0003030101060003" pitchFamily="34" charset="0"/>
              </a:rPr>
              <a:t>Open </a:t>
            </a:r>
            <a:r>
              <a:rPr lang="en-US" sz="2800" b="1" i="0" u="none" strike="noStrike" baseline="30000" dirty="0" err="1">
                <a:solidFill>
                  <a:schemeClr val="bg1"/>
                </a:solidFill>
                <a:latin typeface="Raleway" panose="020B0003030101060003" pitchFamily="34" charset="0"/>
              </a:rPr>
              <a:t>Foris</a:t>
            </a:r>
            <a:r>
              <a:rPr lang="en-US" sz="2800" b="1" i="0" u="none" strike="noStrike" baseline="30000" dirty="0">
                <a:solidFill>
                  <a:schemeClr val="bg1"/>
                </a:solidFill>
                <a:latin typeface="Raleway" panose="020B0003030101060003" pitchFamily="34" charset="0"/>
              </a:rPr>
              <a:t> suite of tools</a:t>
            </a:r>
          </a:p>
          <a:p>
            <a:pPr marR="0" algn="l" rtl="0"/>
            <a:r>
              <a:rPr lang="en-US" sz="2800" i="0" u="none" strike="noStrike" baseline="30000" dirty="0">
                <a:solidFill>
                  <a:schemeClr val="bg1"/>
                </a:solidFill>
                <a:latin typeface="Raleway" panose="020B0003030101060003" pitchFamily="34" charset="0"/>
                <a:hlinkClick r:id="rId4">
                  <a:extLst>
                    <a:ext uri="{A12FA001-AC4F-418D-AE19-62706E023703}">
                      <ahyp:hlinkClr xmlns:ahyp="http://schemas.microsoft.com/office/drawing/2018/hyperlinkcolor" val="tx"/>
                    </a:ext>
                  </a:extLst>
                </a:hlinkClick>
              </a:rPr>
              <a:t>http://openforis.org/</a:t>
            </a:r>
            <a:endParaRPr lang="en-US" sz="2800" dirty="0">
              <a:solidFill>
                <a:schemeClr val="bg1"/>
              </a:solidFill>
            </a:endParaRPr>
          </a:p>
        </p:txBody>
      </p:sp>
    </p:spTree>
    <p:extLst>
      <p:ext uri="{BB962C8B-B14F-4D97-AF65-F5344CB8AC3E}">
        <p14:creationId xmlns:p14="http://schemas.microsoft.com/office/powerpoint/2010/main" val="940658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546</Words>
  <Application>Microsoft Office PowerPoint</Application>
  <PresentationFormat>Grand écran</PresentationFormat>
  <Paragraphs>52</Paragraphs>
  <Slides>8</Slides>
  <Notes>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8</vt:i4>
      </vt:variant>
    </vt:vector>
  </HeadingPairs>
  <TitlesOfParts>
    <vt:vector size="17" baseType="lpstr">
      <vt:lpstr>.AppleSystemUIFont</vt:lpstr>
      <vt:lpstr>Arial</vt:lpstr>
      <vt:lpstr>Calibri</vt:lpstr>
      <vt:lpstr>Calibri Light</vt:lpstr>
      <vt:lpstr>Helvetica</vt:lpstr>
      <vt:lpstr>Raleway</vt:lpstr>
      <vt:lpstr>Wingdings</vt:lpstr>
      <vt:lpstr>1_Office Theme</vt:lpstr>
      <vt:lpstr>2_Office Theme</vt:lpstr>
      <vt:lpstr>A collaboration to support countries in improving their national GHGs Inventories  </vt:lpstr>
      <vt:lpstr>Collect Earth an open source tool for augmented visual interpretation</vt:lpstr>
      <vt:lpstr>Consistent Representation of Lands</vt:lpstr>
      <vt:lpstr>Collect Earth &amp; IPCC Inventory software</vt:lpstr>
      <vt:lpstr>Présentation PowerPoint</vt:lpstr>
      <vt:lpstr>1. GOAL: Update IPCC Inventory Software</vt:lpstr>
      <vt:lpstr>2. STATUS  Collaboration with Boston University, coding part finished with the Continuous Change Detection and Classification (CCDC) algorithm (Zhu and Woodcock, 2014) to evaluate changes in pixel values over time for a stack of images.   Workflow in SEPAL is ready, using IPCC LCLU categories will be used to monitor changes     Release expected June 2023   </vt:lpstr>
      <vt:lpstr>Présentation PowerPoint</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 Earth an open source tool for augmented visual interpretation</dc:title>
  <dc:creator>Mollicone, Danilo (OCB)</dc:creator>
  <cp:lastModifiedBy>Bernoux, Martial (OCB)</cp:lastModifiedBy>
  <cp:revision>12</cp:revision>
  <dcterms:created xsi:type="dcterms:W3CDTF">2022-11-03T09:41:06Z</dcterms:created>
  <dcterms:modified xsi:type="dcterms:W3CDTF">2022-11-08T22:28:20Z</dcterms:modified>
</cp:coreProperties>
</file>