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07E21E-5BBC-4FFC-9544-9BE8FABDE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3EEC99C-E8C3-4BF0-BE6A-DE685DBAA9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4C22FB-76AD-46CF-9952-0A53614C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C189D-8F00-4414-9F10-AA834A2ACA45}" type="datetimeFigureOut">
              <a:rPr lang="fr-FR" smtClean="0"/>
              <a:t>02/12/2019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A933FA-DB8C-4A7D-9483-8DCCB89B3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946CCE-007E-4DBD-A691-896899677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DB64-6875-4F6C-9433-54EAED98DF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506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D36458-175F-471E-9161-868A5D7B6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00FA36B-4DD7-4B46-B343-596C70ED3B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390164-9FAE-4629-995A-9739AD23F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C189D-8F00-4414-9F10-AA834A2ACA45}" type="datetimeFigureOut">
              <a:rPr lang="fr-FR" smtClean="0"/>
              <a:t>02/12/2019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AAD86D-A2A7-42F8-A629-0117601AD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6183D3-2159-4D26-AC5C-F99B55AE0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DB64-6875-4F6C-9433-54EAED98DF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417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7FE482-4BDE-479C-BC80-3C6A0D62D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277FD9-1E08-461D-A1C9-304DF7498E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E8F8FF-95C2-43B7-9A0A-25509D046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C189D-8F00-4414-9F10-AA834A2ACA45}" type="datetimeFigureOut">
              <a:rPr lang="fr-FR" smtClean="0"/>
              <a:t>02/12/2019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B6D664-CE0D-4D24-B30C-BCFB5D79A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22BD09-ADD6-494A-9A90-23FFCDED6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DB64-6875-4F6C-9433-54EAED98DF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8682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D3E363-5873-45BB-A790-87E000407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1A2CD4-1188-47D9-85DB-E246B8AE3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827F04-6E8F-4241-8FC7-1CB1DC8D3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C189D-8F00-4414-9F10-AA834A2ACA45}" type="datetimeFigureOut">
              <a:rPr lang="fr-FR" smtClean="0"/>
              <a:t>02/12/2019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249B2D-3E4C-498F-B26F-9AD81308A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4043B1-974D-4ADC-B29A-1C38B72FF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DB64-6875-4F6C-9433-54EAED98DF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883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DEC2F8-49D8-49E2-A94F-A767BF2BB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E4AD82-FCD6-4C40-9EBF-4C3AC0171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2B0963-0B4E-46C1-A133-208A4D780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C189D-8F00-4414-9F10-AA834A2ACA45}" type="datetimeFigureOut">
              <a:rPr lang="fr-FR" smtClean="0"/>
              <a:t>02/12/2019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AF4950-EE1D-40AB-B191-AC5783DA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04CB21-E362-48A6-A3E1-3E959F951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DB64-6875-4F6C-9433-54EAED98DF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6277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77F3EB-E71B-4805-8B85-2018EDD6E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979DCF-5EFA-43FB-9D76-BCB67C5305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5D23E9C-C8A3-4418-9E69-E8F8A21CBE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AF8722B-9588-4EF1-B43B-ECA32CF35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C189D-8F00-4414-9F10-AA834A2ACA45}" type="datetimeFigureOut">
              <a:rPr lang="fr-FR" smtClean="0"/>
              <a:t>02/12/2019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57FB20A-F832-4791-9F37-9982E23E6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547512-8CB7-4812-9840-70B0D8FA3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DB64-6875-4F6C-9433-54EAED98DF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35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10AD13-7516-4E84-B24A-CEA189BE6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72D14B-84C6-4381-B1D4-2892EB25D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1419A22-1C30-4447-A06D-CF46F57C5F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2A58E69-CCE2-4E69-902E-83C7C7352C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5AD1B5D-6A54-417A-AC97-2BA20D0F24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524FE6D-A417-44C7-A174-BF7B63020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C189D-8F00-4414-9F10-AA834A2ACA45}" type="datetimeFigureOut">
              <a:rPr lang="fr-FR" smtClean="0"/>
              <a:t>02/12/2019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8C359C0-118F-4C37-AD81-C3BBAFF27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0322860-30AA-49C3-886F-542CCC31A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DB64-6875-4F6C-9433-54EAED98DF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329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BCA56D-23AD-42DD-8CF9-E4F851DFF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5B02D02-85F3-433C-B8C9-4CDE3E82A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C189D-8F00-4414-9F10-AA834A2ACA45}" type="datetimeFigureOut">
              <a:rPr lang="fr-FR" smtClean="0"/>
              <a:t>02/12/2019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BC1D35D-83B7-4DFB-ACFB-38CA87B10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5A6C035-3E13-4AEA-B182-446B3024C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DB64-6875-4F6C-9433-54EAED98DF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6425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51B7CC0-9645-4C1C-8F30-7B913F251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C189D-8F00-4414-9F10-AA834A2ACA45}" type="datetimeFigureOut">
              <a:rPr lang="fr-FR" smtClean="0"/>
              <a:t>02/12/2019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34E026-0957-4975-93E9-49BAF0F04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16CB583-F897-4C30-A500-6A695FC39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DB64-6875-4F6C-9433-54EAED98DF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9732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F3CC6C-F7CF-497F-8182-5BC25CA4F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C966BB-1EA0-44CA-8CD9-AC7E09595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9F4EA5E-BA21-441B-82A1-211AE53EA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C9E3AE5-EC80-41A0-936B-0DAA10CC3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C189D-8F00-4414-9F10-AA834A2ACA45}" type="datetimeFigureOut">
              <a:rPr lang="fr-FR" smtClean="0"/>
              <a:t>02/12/2019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7421A9-D0ED-4329-A636-71C6851AD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C4C0A3-9110-44FF-B5F6-9E54B18FD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DB64-6875-4F6C-9433-54EAED98DF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8408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F72C31-5E3E-4A7D-8B23-5DE46EA73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79F63EC-A055-4D87-8CDB-A402D846A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752936D-34D5-4EF7-A925-3A5300C16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B31ACE8-3B93-4523-9507-BA2CB10D9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C189D-8F00-4414-9F10-AA834A2ACA45}" type="datetimeFigureOut">
              <a:rPr lang="fr-FR" smtClean="0"/>
              <a:t>02/12/2019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A3627A-D959-4258-A851-33784957B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DB1CEA1-6042-45B3-9402-D4DE56E06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DB64-6875-4F6C-9433-54EAED98DF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6156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0906C88-2653-42F9-9B28-C63CEAC39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1FD2F5-E912-4DDE-9D84-72AEA1F56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B7C879-6EF1-4AA7-B91F-396799AAA2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C189D-8F00-4414-9F10-AA834A2ACA45}" type="datetimeFigureOut">
              <a:rPr lang="fr-FR" smtClean="0"/>
              <a:t>02/12/2019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198E36-A08F-4058-A12C-1FDA5F6798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A92924-E4F2-4766-BD5B-F9A3539879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EDB64-6875-4F6C-9433-54EAED98DFA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80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577DA1-72F7-4BB8-923D-7D932B2E1E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8FCB242-5F6C-4AEF-BA76-0DBA0FEB0D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90BCD26-2001-418F-A5BB-797813F89A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571500"/>
            <a:ext cx="9525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13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14AB221-A92B-4EE8-B6AD-99B6A1C01F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1933" y="407148"/>
            <a:ext cx="8758492" cy="6340785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65F52B7-94DA-4DE0-A4FD-BF464198A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80CCB7-E181-40BE-A0FC-C8E207F85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972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rideau, douche, assis, plein&#10;&#10;Description générée automatiquement">
            <a:extLst>
              <a:ext uri="{FF2B5EF4-FFF2-40B4-BE49-F238E27FC236}">
                <a16:creationId xmlns:a16="http://schemas.microsoft.com/office/drawing/2014/main" id="{0F13C4B2-EA3E-465E-8F47-43B163FB9DD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1235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FCCC Word Document" ma:contentTypeID="0x0101003C3267D6C58C7E43AF12983B083F8F2B00D76EA5D0B07E5A4CA001ED5058C26D92" ma:contentTypeVersion="1" ma:contentTypeDescription="Creates a new UNFCCC document" ma:contentTypeScope="" ma:versionID="e060c223d4d8a40680cdab6445dcaaf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EA830BC-DF27-4862-BD96-0A4BA8AF53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AC56D36-367A-4B48-BFDF-ED46B06B12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2F889-DB54-4AAB-B671-4D04565B0979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Paul Watkinson</dc:creator>
  <cp:lastModifiedBy>Cornelia Jamm</cp:lastModifiedBy>
  <cp:revision>2</cp:revision>
  <dcterms:created xsi:type="dcterms:W3CDTF">2019-12-02T11:31:30Z</dcterms:created>
  <dcterms:modified xsi:type="dcterms:W3CDTF">2019-12-02T11:45:24Z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0x0101003C3267D6C58C7E43AF12983B083F8F2B00D76EA5D0B07E5A4CA001ED5058C26D92</vt:lpwstr>
  </property>
</Properties>
</file>