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1.xml" ContentType="application/vnd.openxmlformats-officedocument.presentationml.tags+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notesSlides/notesSlide15.xml" ContentType="application/vnd.openxmlformats-officedocument.presentationml.notesSlide+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8.xml" ContentType="application/vnd.openxmlformats-officedocument.presentationml.notesSlide+xml"/>
  <Override PartName="/ppt/tags/tag27.xml" ContentType="application/vnd.openxmlformats-officedocument.presentationml.tags+xml"/>
  <Override PartName="/ppt/notesSlides/notesSlide19.xml" ContentType="application/vnd.openxmlformats-officedocument.presentationml.notesSlide+xml"/>
  <Override PartName="/ppt/tags/tag28.xml" ContentType="application/vnd.openxmlformats-officedocument.presentationml.tags+xml"/>
  <Override PartName="/ppt/notesSlides/notesSlide20.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21.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22.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70" r:id="rId6"/>
  </p:sldMasterIdLst>
  <p:notesMasterIdLst>
    <p:notesMasterId r:id="rId43"/>
  </p:notesMasterIdLst>
  <p:sldIdLst>
    <p:sldId id="300" r:id="rId7"/>
    <p:sldId id="286" r:id="rId8"/>
    <p:sldId id="287" r:id="rId9"/>
    <p:sldId id="319" r:id="rId10"/>
    <p:sldId id="283" r:id="rId11"/>
    <p:sldId id="323" r:id="rId12"/>
    <p:sldId id="328" r:id="rId13"/>
    <p:sldId id="308" r:id="rId14"/>
    <p:sldId id="312" r:id="rId15"/>
    <p:sldId id="325" r:id="rId16"/>
    <p:sldId id="327" r:id="rId17"/>
    <p:sldId id="326" r:id="rId18"/>
    <p:sldId id="334" r:id="rId19"/>
    <p:sldId id="336" r:id="rId20"/>
    <p:sldId id="335" r:id="rId21"/>
    <p:sldId id="324" r:id="rId22"/>
    <p:sldId id="299" r:id="rId23"/>
    <p:sldId id="337" r:id="rId24"/>
    <p:sldId id="288" r:id="rId25"/>
    <p:sldId id="291" r:id="rId26"/>
    <p:sldId id="292" r:id="rId27"/>
    <p:sldId id="338" r:id="rId28"/>
    <p:sldId id="339" r:id="rId29"/>
    <p:sldId id="347" r:id="rId30"/>
    <p:sldId id="348" r:id="rId31"/>
    <p:sldId id="349" r:id="rId32"/>
    <p:sldId id="352" r:id="rId33"/>
    <p:sldId id="353" r:id="rId34"/>
    <p:sldId id="354" r:id="rId35"/>
    <p:sldId id="351" r:id="rId36"/>
    <p:sldId id="341" r:id="rId37"/>
    <p:sldId id="343" r:id="rId38"/>
    <p:sldId id="340" r:id="rId39"/>
    <p:sldId id="3958" r:id="rId40"/>
    <p:sldId id="298" r:id="rId41"/>
    <p:sldId id="345" r:id="rId42"/>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433527-93BC-7272-6E04-8A3FBA6D3CD4}" name="Davor Vesligaj" initials="DV" userId="S::DVesligaj@unfccc.int::f300ada9-0ad1-45da-8ea3-2d288a75757a" providerId="AD"/>
  <p188:author id="{867C443D-36E5-6F10-DC45-03C425E7EC33}" name="Karin Simonson" initials="KS" userId="S::ksimonson@unfccc.int::c33aa1b8-3316-49d1-ba40-8ec1a65b0b32" providerId="AD"/>
  <p188:author id="{1F9BB067-4608-1ABF-226F-4B597737FE98}" name="Stefania D Annibali" initials="SA" userId="S::sdannibali@unfccc.int::727d0d82-d432-4c2d-80e6-27f5b374b940" providerId="AD"/>
  <p188:author id="{FEBC9C81-02C9-C294-9D16-A5577F8B376A}" name="Anil Raut" initials="AR" userId="S::ARaut@unfccc.int::417362a2-4130-4e1e-b340-89fd1836723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FDD7B"/>
    <a:srgbClr val="FF914D"/>
    <a:srgbClr val="81D3DC"/>
    <a:srgbClr val="A9CDFF"/>
    <a:srgbClr val="8AA5E1"/>
    <a:srgbClr val="08513A"/>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23BA33-33D2-449D-AE1C-BCC4EFA41F5B}" v="548" dt="2024-11-12T10:59:41.899"/>
    <p1510:client id="{20DD3771-BC2A-4804-AB78-070C0CC1BB13}" v="39" dt="2024-11-12T10:54:28.289"/>
    <p1510:client id="{52846A45-87B1-4951-A305-86F0B44B7707}" v="13" dt="2024-11-12T09:53:09.649"/>
    <p1510:client id="{ECA8CA10-E29B-44AB-8940-12CF6BD0E35F}" v="357" vWet="359" dt="2024-11-12T09:53:20.0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gs" Target="tags/tag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2.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il Raut" userId="417362a2-4130-4e1e-b340-89fd18367231" providerId="ADAL" clId="{20DD3771-BC2A-4804-AB78-070C0CC1BB13}"/>
    <pc:docChg chg="custSel modSld sldOrd replTag delTag">
      <pc:chgData name="Anil Raut" userId="417362a2-4130-4e1e-b340-89fd18367231" providerId="ADAL" clId="{20DD3771-BC2A-4804-AB78-070C0CC1BB13}" dt="2024-11-12T10:54:28.289" v="129"/>
      <pc:docMkLst>
        <pc:docMk/>
      </pc:docMkLst>
      <pc:sldChg chg="replTag delTag">
        <pc:chgData name="Anil Raut" userId="417362a2-4130-4e1e-b340-89fd18367231" providerId="ADAL" clId="{20DD3771-BC2A-4804-AB78-070C0CC1BB13}" dt="2024-11-12T10:23:15.197" v="89"/>
        <pc:sldMkLst>
          <pc:docMk/>
          <pc:sldMk cId="808941551" sldId="283"/>
        </pc:sldMkLst>
      </pc:sldChg>
      <pc:sldChg chg="replTag delTag">
        <pc:chgData name="Anil Raut" userId="417362a2-4130-4e1e-b340-89fd18367231" providerId="ADAL" clId="{20DD3771-BC2A-4804-AB78-070C0CC1BB13}" dt="2024-11-12T10:52:48.627" v="125"/>
        <pc:sldMkLst>
          <pc:docMk/>
          <pc:sldMk cId="2446624779" sldId="286"/>
        </pc:sldMkLst>
      </pc:sldChg>
      <pc:sldChg chg="ord replTag delTag">
        <pc:chgData name="Anil Raut" userId="417362a2-4130-4e1e-b340-89fd18367231" providerId="ADAL" clId="{20DD3771-BC2A-4804-AB78-070C0CC1BB13}" dt="2024-11-12T10:54:28.289" v="129"/>
        <pc:sldMkLst>
          <pc:docMk/>
          <pc:sldMk cId="930928969" sldId="287"/>
        </pc:sldMkLst>
      </pc:sldChg>
      <pc:sldChg chg="replTag delTag">
        <pc:chgData name="Anil Raut" userId="417362a2-4130-4e1e-b340-89fd18367231" providerId="ADAL" clId="{20DD3771-BC2A-4804-AB78-070C0CC1BB13}" dt="2024-11-12T08:14:40.626" v="43"/>
        <pc:sldMkLst>
          <pc:docMk/>
          <pc:sldMk cId="1506925743" sldId="288"/>
        </pc:sldMkLst>
      </pc:sldChg>
      <pc:sldChg chg="replTag delTag">
        <pc:chgData name="Anil Raut" userId="417362a2-4130-4e1e-b340-89fd18367231" providerId="ADAL" clId="{20DD3771-BC2A-4804-AB78-070C0CC1BB13}" dt="2024-11-12T08:14:41.225" v="45"/>
        <pc:sldMkLst>
          <pc:docMk/>
          <pc:sldMk cId="174836770" sldId="291"/>
        </pc:sldMkLst>
      </pc:sldChg>
      <pc:sldChg chg="replTag delTag">
        <pc:chgData name="Anil Raut" userId="417362a2-4130-4e1e-b340-89fd18367231" providerId="ADAL" clId="{20DD3771-BC2A-4804-AB78-070C0CC1BB13}" dt="2024-11-12T08:14:51.852" v="63"/>
        <pc:sldMkLst>
          <pc:docMk/>
          <pc:sldMk cId="3889946622" sldId="298"/>
        </pc:sldMkLst>
      </pc:sldChg>
      <pc:sldChg chg="replTag delTag">
        <pc:chgData name="Anil Raut" userId="417362a2-4130-4e1e-b340-89fd18367231" providerId="ADAL" clId="{20DD3771-BC2A-4804-AB78-070C0CC1BB13}" dt="2024-11-12T08:14:37.016" v="39"/>
        <pc:sldMkLst>
          <pc:docMk/>
          <pc:sldMk cId="2218140595" sldId="299"/>
        </pc:sldMkLst>
      </pc:sldChg>
      <pc:sldChg chg="replTag delTag">
        <pc:chgData name="Anil Raut" userId="417362a2-4130-4e1e-b340-89fd18367231" providerId="ADAL" clId="{20DD3771-BC2A-4804-AB78-070C0CC1BB13}" dt="2024-11-12T10:52:41.759" v="121"/>
        <pc:sldMkLst>
          <pc:docMk/>
          <pc:sldMk cId="3781829540" sldId="300"/>
        </pc:sldMkLst>
      </pc:sldChg>
      <pc:sldChg chg="replTag delTag">
        <pc:chgData name="Anil Raut" userId="417362a2-4130-4e1e-b340-89fd18367231" providerId="ADAL" clId="{20DD3771-BC2A-4804-AB78-070C0CC1BB13}" dt="2024-11-12T08:14:25.888" v="21"/>
        <pc:sldMkLst>
          <pc:docMk/>
          <pc:sldMk cId="3059675678" sldId="308"/>
        </pc:sldMkLst>
      </pc:sldChg>
      <pc:sldChg chg="replTag delTag">
        <pc:chgData name="Anil Raut" userId="417362a2-4130-4e1e-b340-89fd18367231" providerId="ADAL" clId="{20DD3771-BC2A-4804-AB78-070C0CC1BB13}" dt="2024-11-12T08:14:29.454" v="23"/>
        <pc:sldMkLst>
          <pc:docMk/>
          <pc:sldMk cId="2968033231" sldId="312"/>
        </pc:sldMkLst>
      </pc:sldChg>
      <pc:sldChg chg="replTag delTag">
        <pc:chgData name="Anil Raut" userId="417362a2-4130-4e1e-b340-89fd18367231" providerId="ADAL" clId="{20DD3771-BC2A-4804-AB78-070C0CC1BB13}" dt="2024-11-12T10:52:06.639" v="117"/>
        <pc:sldMkLst>
          <pc:docMk/>
          <pc:sldMk cId="3122013120" sldId="319"/>
        </pc:sldMkLst>
      </pc:sldChg>
      <pc:sldChg chg="replTag delTag">
        <pc:chgData name="Anil Raut" userId="417362a2-4130-4e1e-b340-89fd18367231" providerId="ADAL" clId="{20DD3771-BC2A-4804-AB78-070C0CC1BB13}" dt="2024-11-12T08:14:18.983" v="17"/>
        <pc:sldMkLst>
          <pc:docMk/>
          <pc:sldMk cId="3622223013" sldId="323"/>
        </pc:sldMkLst>
      </pc:sldChg>
      <pc:sldChg chg="replTag delTag">
        <pc:chgData name="Anil Raut" userId="417362a2-4130-4e1e-b340-89fd18367231" providerId="ADAL" clId="{20DD3771-BC2A-4804-AB78-070C0CC1BB13}" dt="2024-11-12T08:14:36.384" v="37"/>
        <pc:sldMkLst>
          <pc:docMk/>
          <pc:sldMk cId="1226228067" sldId="324"/>
        </pc:sldMkLst>
      </pc:sldChg>
      <pc:sldChg chg="replTag delTag">
        <pc:chgData name="Anil Raut" userId="417362a2-4130-4e1e-b340-89fd18367231" providerId="ADAL" clId="{20DD3771-BC2A-4804-AB78-070C0CC1BB13}" dt="2024-11-12T08:14:30.462" v="25"/>
        <pc:sldMkLst>
          <pc:docMk/>
          <pc:sldMk cId="1823710096" sldId="325"/>
        </pc:sldMkLst>
      </pc:sldChg>
      <pc:sldChg chg="replTag delTag">
        <pc:chgData name="Anil Raut" userId="417362a2-4130-4e1e-b340-89fd18367231" providerId="ADAL" clId="{20DD3771-BC2A-4804-AB78-070C0CC1BB13}" dt="2024-11-12T08:14:32.363" v="29"/>
        <pc:sldMkLst>
          <pc:docMk/>
          <pc:sldMk cId="3297690303" sldId="326"/>
        </pc:sldMkLst>
      </pc:sldChg>
      <pc:sldChg chg="replTag delTag">
        <pc:chgData name="Anil Raut" userId="417362a2-4130-4e1e-b340-89fd18367231" providerId="ADAL" clId="{20DD3771-BC2A-4804-AB78-070C0CC1BB13}" dt="2024-11-12T08:14:31.778" v="27"/>
        <pc:sldMkLst>
          <pc:docMk/>
          <pc:sldMk cId="4291095926" sldId="327"/>
        </pc:sldMkLst>
      </pc:sldChg>
      <pc:sldChg chg="replTag delTag">
        <pc:chgData name="Anil Raut" userId="417362a2-4130-4e1e-b340-89fd18367231" providerId="ADAL" clId="{20DD3771-BC2A-4804-AB78-070C0CC1BB13}" dt="2024-11-12T08:14:23.286" v="19"/>
        <pc:sldMkLst>
          <pc:docMk/>
          <pc:sldMk cId="1248456200" sldId="328"/>
        </pc:sldMkLst>
      </pc:sldChg>
      <pc:sldChg chg="replTag delTag">
        <pc:chgData name="Anil Raut" userId="417362a2-4130-4e1e-b340-89fd18367231" providerId="ADAL" clId="{20DD3771-BC2A-4804-AB78-070C0CC1BB13}" dt="2024-11-12T08:14:33.795" v="31"/>
        <pc:sldMkLst>
          <pc:docMk/>
          <pc:sldMk cId="3359197895" sldId="334"/>
        </pc:sldMkLst>
      </pc:sldChg>
      <pc:sldChg chg="replTag delTag">
        <pc:chgData name="Anil Raut" userId="417362a2-4130-4e1e-b340-89fd18367231" providerId="ADAL" clId="{20DD3771-BC2A-4804-AB78-070C0CC1BB13}" dt="2024-11-12T08:14:35.204" v="35"/>
        <pc:sldMkLst>
          <pc:docMk/>
          <pc:sldMk cId="1726959093" sldId="335"/>
        </pc:sldMkLst>
      </pc:sldChg>
      <pc:sldChg chg="replTag delTag">
        <pc:chgData name="Anil Raut" userId="417362a2-4130-4e1e-b340-89fd18367231" providerId="ADAL" clId="{20DD3771-BC2A-4804-AB78-070C0CC1BB13}" dt="2024-11-12T08:14:34.819" v="33"/>
        <pc:sldMkLst>
          <pc:docMk/>
          <pc:sldMk cId="3556760370" sldId="336"/>
        </pc:sldMkLst>
      </pc:sldChg>
      <pc:sldChg chg="replTag delTag">
        <pc:chgData name="Anil Raut" userId="417362a2-4130-4e1e-b340-89fd18367231" providerId="ADAL" clId="{20DD3771-BC2A-4804-AB78-070C0CC1BB13}" dt="2024-11-12T08:14:38.273" v="41"/>
        <pc:sldMkLst>
          <pc:docMk/>
          <pc:sldMk cId="2074335473" sldId="337"/>
        </pc:sldMkLst>
      </pc:sldChg>
      <pc:sldChg chg="replTag delTag">
        <pc:chgData name="Anil Raut" userId="417362a2-4130-4e1e-b340-89fd18367231" providerId="ADAL" clId="{20DD3771-BC2A-4804-AB78-070C0CC1BB13}" dt="2024-11-12T08:14:42.386" v="47"/>
        <pc:sldMkLst>
          <pc:docMk/>
          <pc:sldMk cId="3769300827" sldId="338"/>
        </pc:sldMkLst>
      </pc:sldChg>
      <pc:sldChg chg="replTag delTag">
        <pc:chgData name="Anil Raut" userId="417362a2-4130-4e1e-b340-89fd18367231" providerId="ADAL" clId="{20DD3771-BC2A-4804-AB78-070C0CC1BB13}" dt="2024-11-12T08:14:50.502" v="61"/>
        <pc:sldMkLst>
          <pc:docMk/>
          <pc:sldMk cId="2301666797" sldId="340"/>
        </pc:sldMkLst>
      </pc:sldChg>
      <pc:sldChg chg="replTag delTag">
        <pc:chgData name="Anil Raut" userId="417362a2-4130-4e1e-b340-89fd18367231" providerId="ADAL" clId="{20DD3771-BC2A-4804-AB78-070C0CC1BB13}" dt="2024-11-12T08:14:47.802" v="55"/>
        <pc:sldMkLst>
          <pc:docMk/>
          <pc:sldMk cId="1566467530" sldId="341"/>
        </pc:sldMkLst>
      </pc:sldChg>
      <pc:sldChg chg="replTag delTag">
        <pc:chgData name="Anil Raut" userId="417362a2-4130-4e1e-b340-89fd18367231" providerId="ADAL" clId="{20DD3771-BC2A-4804-AB78-070C0CC1BB13}" dt="2024-11-12T08:14:49.084" v="57"/>
        <pc:sldMkLst>
          <pc:docMk/>
          <pc:sldMk cId="3836090719" sldId="343"/>
        </pc:sldMkLst>
      </pc:sldChg>
      <pc:sldChg chg="replTag delTag">
        <pc:chgData name="Anil Raut" userId="417362a2-4130-4e1e-b340-89fd18367231" providerId="ADAL" clId="{20DD3771-BC2A-4804-AB78-070C0CC1BB13}" dt="2024-11-12T08:14:50.072" v="59"/>
        <pc:sldMkLst>
          <pc:docMk/>
          <pc:sldMk cId="595253026" sldId="346"/>
        </pc:sldMkLst>
      </pc:sldChg>
      <pc:sldChg chg="replTag delTag">
        <pc:chgData name="Anil Raut" userId="417362a2-4130-4e1e-b340-89fd18367231" providerId="ADAL" clId="{20DD3771-BC2A-4804-AB78-070C0CC1BB13}" dt="2024-11-12T08:14:43.082" v="49"/>
        <pc:sldMkLst>
          <pc:docMk/>
          <pc:sldMk cId="1994794044" sldId="348"/>
        </pc:sldMkLst>
      </pc:sldChg>
      <pc:sldChg chg="replTag delTag">
        <pc:chgData name="Anil Raut" userId="417362a2-4130-4e1e-b340-89fd18367231" providerId="ADAL" clId="{20DD3771-BC2A-4804-AB78-070C0CC1BB13}" dt="2024-11-12T08:14:45.841" v="51"/>
        <pc:sldMkLst>
          <pc:docMk/>
          <pc:sldMk cId="1692476763" sldId="349"/>
        </pc:sldMkLst>
      </pc:sldChg>
      <pc:sldChg chg="replTag delTag">
        <pc:chgData name="Anil Raut" userId="417362a2-4130-4e1e-b340-89fd18367231" providerId="ADAL" clId="{20DD3771-BC2A-4804-AB78-070C0CC1BB13}" dt="2024-11-12T08:14:46.196" v="53"/>
        <pc:sldMkLst>
          <pc:docMk/>
          <pc:sldMk cId="3031322894" sldId="350"/>
        </pc:sldMkLst>
      </pc:sldChg>
    </pc:docChg>
  </pc:docChgLst>
  <pc:docChgLst>
    <pc:chgData name="Stefania D Annibali" userId="727d0d82-d432-4c2d-80e6-27f5b374b940" providerId="ADAL" clId="{1B23BA33-33D2-449D-AE1C-BCC4EFA41F5B}"/>
    <pc:docChg chg="undo custSel addSld delSld modSld sldOrd replTag delTag">
      <pc:chgData name="Stefania D Annibali" userId="727d0d82-d432-4c2d-80e6-27f5b374b940" providerId="ADAL" clId="{1B23BA33-33D2-449D-AE1C-BCC4EFA41F5B}" dt="2024-11-12T10:59:41.899" v="1217"/>
      <pc:docMkLst>
        <pc:docMk/>
      </pc:docMkLst>
      <pc:sldChg chg="replTag delTag">
        <pc:chgData name="Stefania D Annibali" userId="727d0d82-d432-4c2d-80e6-27f5b374b940" providerId="ADAL" clId="{1B23BA33-33D2-449D-AE1C-BCC4EFA41F5B}" dt="2024-11-12T10:09:42.924" v="1048"/>
        <pc:sldMkLst>
          <pc:docMk/>
          <pc:sldMk cId="808941551" sldId="283"/>
        </pc:sldMkLst>
      </pc:sldChg>
      <pc:sldChg chg="addSp delSp modSp mod replTag delTag">
        <pc:chgData name="Stefania D Annibali" userId="727d0d82-d432-4c2d-80e6-27f5b374b940" providerId="ADAL" clId="{1B23BA33-33D2-449D-AE1C-BCC4EFA41F5B}" dt="2024-11-12T10:59:41.899" v="1217"/>
        <pc:sldMkLst>
          <pc:docMk/>
          <pc:sldMk cId="2446624779" sldId="286"/>
        </pc:sldMkLst>
        <pc:spChg chg="mod">
          <ac:chgData name="Stefania D Annibali" userId="727d0d82-d432-4c2d-80e6-27f5b374b940" providerId="ADAL" clId="{1B23BA33-33D2-449D-AE1C-BCC4EFA41F5B}" dt="2024-11-05T18:05:29.279" v="33" actId="313"/>
          <ac:spMkLst>
            <pc:docMk/>
            <pc:sldMk cId="2446624779" sldId="286"/>
            <ac:spMk id="3" creationId="{96FB52D0-4FB3-015F-4A6B-26FF335482EE}"/>
          </ac:spMkLst>
        </pc:spChg>
        <pc:picChg chg="del">
          <ac:chgData name="Stefania D Annibali" userId="727d0d82-d432-4c2d-80e6-27f5b374b940" providerId="ADAL" clId="{1B23BA33-33D2-449D-AE1C-BCC4EFA41F5B}" dt="2024-11-05T18:04:41.915" v="29" actId="478"/>
          <ac:picMkLst>
            <pc:docMk/>
            <pc:sldMk cId="2446624779" sldId="286"/>
            <ac:picMk id="6" creationId="{E0484FF4-E7B4-E949-EFDD-2D66C815CC74}"/>
          </ac:picMkLst>
        </pc:picChg>
        <pc:picChg chg="add mod">
          <ac:chgData name="Stefania D Annibali" userId="727d0d82-d432-4c2d-80e6-27f5b374b940" providerId="ADAL" clId="{1B23BA33-33D2-449D-AE1C-BCC4EFA41F5B}" dt="2024-11-05T18:05:24.753" v="32"/>
          <ac:picMkLst>
            <pc:docMk/>
            <pc:sldMk cId="2446624779" sldId="286"/>
            <ac:picMk id="8" creationId="{D7FEEF65-A5AB-1E74-F894-9CDDF0E6B60C}"/>
          </ac:picMkLst>
        </pc:picChg>
      </pc:sldChg>
      <pc:sldChg chg="addSp delSp modSp mod replTag delTag">
        <pc:chgData name="Stefania D Annibali" userId="727d0d82-d432-4c2d-80e6-27f5b374b940" providerId="ADAL" clId="{1B23BA33-33D2-449D-AE1C-BCC4EFA41F5B}" dt="2024-11-12T10:09:40.936" v="1044"/>
        <pc:sldMkLst>
          <pc:docMk/>
          <pc:sldMk cId="930928969" sldId="287"/>
        </pc:sldMkLst>
        <pc:spChg chg="mod">
          <ac:chgData name="Stefania D Annibali" userId="727d0d82-d432-4c2d-80e6-27f5b374b940" providerId="ADAL" clId="{1B23BA33-33D2-449D-AE1C-BCC4EFA41F5B}" dt="2024-11-05T18:13:33.942" v="331" actId="1076"/>
          <ac:spMkLst>
            <pc:docMk/>
            <pc:sldMk cId="930928969" sldId="287"/>
            <ac:spMk id="2" creationId="{D2B9EC6E-5EAD-CD1F-6734-61F0E1E18CB5}"/>
          </ac:spMkLst>
        </pc:spChg>
        <pc:spChg chg="mod">
          <ac:chgData name="Stefania D Annibali" userId="727d0d82-d432-4c2d-80e6-27f5b374b940" providerId="ADAL" clId="{1B23BA33-33D2-449D-AE1C-BCC4EFA41F5B}" dt="2024-11-05T18:13:39.673" v="332" actId="14100"/>
          <ac:spMkLst>
            <pc:docMk/>
            <pc:sldMk cId="930928969" sldId="287"/>
            <ac:spMk id="3" creationId="{CDA4F249-6FF1-4906-D57F-9E9E45489B81}"/>
          </ac:spMkLst>
        </pc:spChg>
        <pc:picChg chg="add mod">
          <ac:chgData name="Stefania D Annibali" userId="727d0d82-d432-4c2d-80e6-27f5b374b940" providerId="ADAL" clId="{1B23BA33-33D2-449D-AE1C-BCC4EFA41F5B}" dt="2024-11-05T18:06:01.784" v="48"/>
          <ac:picMkLst>
            <pc:docMk/>
            <pc:sldMk cId="930928969" sldId="287"/>
            <ac:picMk id="4" creationId="{8C342182-A648-B584-5D9C-046BBA103BDE}"/>
          </ac:picMkLst>
        </pc:picChg>
        <pc:picChg chg="del">
          <ac:chgData name="Stefania D Annibali" userId="727d0d82-d432-4c2d-80e6-27f5b374b940" providerId="ADAL" clId="{1B23BA33-33D2-449D-AE1C-BCC4EFA41F5B}" dt="2024-11-05T18:06:04.307" v="52" actId="478"/>
          <ac:picMkLst>
            <pc:docMk/>
            <pc:sldMk cId="930928969" sldId="287"/>
            <ac:picMk id="5" creationId="{02AF223E-461C-5E5B-6FE1-56377C93BF92}"/>
          </ac:picMkLst>
        </pc:picChg>
        <pc:picChg chg="del">
          <ac:chgData name="Stefania D Annibali" userId="727d0d82-d432-4c2d-80e6-27f5b374b940" providerId="ADAL" clId="{1B23BA33-33D2-449D-AE1C-BCC4EFA41F5B}" dt="2024-11-05T18:06:03.600" v="51" actId="478"/>
          <ac:picMkLst>
            <pc:docMk/>
            <pc:sldMk cId="930928969" sldId="287"/>
            <ac:picMk id="7" creationId="{221228FE-8FDC-882C-0CD9-5B22FFE70C60}"/>
          </ac:picMkLst>
        </pc:picChg>
        <pc:picChg chg="add mod">
          <ac:chgData name="Stefania D Annibali" userId="727d0d82-d432-4c2d-80e6-27f5b374b940" providerId="ADAL" clId="{1B23BA33-33D2-449D-AE1C-BCC4EFA41F5B}" dt="2024-11-05T18:06:01.784" v="48"/>
          <ac:picMkLst>
            <pc:docMk/>
            <pc:sldMk cId="930928969" sldId="287"/>
            <ac:picMk id="8" creationId="{F4180FEA-C90C-C7E6-DF33-D49FE95345BC}"/>
          </ac:picMkLst>
        </pc:picChg>
      </pc:sldChg>
      <pc:sldChg chg="replTag delTag">
        <pc:chgData name="Stefania D Annibali" userId="727d0d82-d432-4c2d-80e6-27f5b374b940" providerId="ADAL" clId="{1B23BA33-33D2-449D-AE1C-BCC4EFA41F5B}" dt="2024-11-12T10:09:51.031" v="1080"/>
        <pc:sldMkLst>
          <pc:docMk/>
          <pc:sldMk cId="1506925743" sldId="288"/>
        </pc:sldMkLst>
      </pc:sldChg>
      <pc:sldChg chg="replTag delTag">
        <pc:chgData name="Stefania D Annibali" userId="727d0d82-d432-4c2d-80e6-27f5b374b940" providerId="ADAL" clId="{1B23BA33-33D2-449D-AE1C-BCC4EFA41F5B}" dt="2024-11-12T10:09:52.129" v="1082"/>
        <pc:sldMkLst>
          <pc:docMk/>
          <pc:sldMk cId="174836770" sldId="291"/>
        </pc:sldMkLst>
      </pc:sldChg>
      <pc:sldChg chg="replTag delTag">
        <pc:chgData name="Stefania D Annibali" userId="727d0d82-d432-4c2d-80e6-27f5b374b940" providerId="ADAL" clId="{1B23BA33-33D2-449D-AE1C-BCC4EFA41F5B}" dt="2024-11-12T10:09:52.859" v="1084"/>
        <pc:sldMkLst>
          <pc:docMk/>
          <pc:sldMk cId="3684540067" sldId="292"/>
        </pc:sldMkLst>
      </pc:sldChg>
      <pc:sldChg chg="addSp delSp modSp add del mod replTag delTag">
        <pc:chgData name="Stefania D Annibali" userId="727d0d82-d432-4c2d-80e6-27f5b374b940" providerId="ADAL" clId="{1B23BA33-33D2-449D-AE1C-BCC4EFA41F5B}" dt="2024-11-12T10:13:51.524" v="1205"/>
        <pc:sldMkLst>
          <pc:docMk/>
          <pc:sldMk cId="3889946622" sldId="298"/>
        </pc:sldMkLst>
        <pc:spChg chg="del mod">
          <ac:chgData name="Stefania D Annibali" userId="727d0d82-d432-4c2d-80e6-27f5b374b940" providerId="ADAL" clId="{1B23BA33-33D2-449D-AE1C-BCC4EFA41F5B}" dt="2024-11-12T10:12:45.665" v="1171" actId="478"/>
          <ac:spMkLst>
            <pc:docMk/>
            <pc:sldMk cId="3889946622" sldId="298"/>
            <ac:spMk id="3" creationId="{8467C57C-C04B-9294-516C-DD902BC7C30C}"/>
          </ac:spMkLst>
        </pc:spChg>
        <pc:spChg chg="mod">
          <ac:chgData name="Stefania D Annibali" userId="727d0d82-d432-4c2d-80e6-27f5b374b940" providerId="ADAL" clId="{1B23BA33-33D2-449D-AE1C-BCC4EFA41F5B}" dt="2024-11-12T10:12:56.485" v="1176" actId="122"/>
          <ac:spMkLst>
            <pc:docMk/>
            <pc:sldMk cId="3889946622" sldId="298"/>
            <ac:spMk id="4" creationId="{88D11EBA-A5ED-EA00-083E-2AE7F885EF74}"/>
          </ac:spMkLst>
        </pc:spChg>
        <pc:spChg chg="mod">
          <ac:chgData name="Stefania D Annibali" userId="727d0d82-d432-4c2d-80e6-27f5b374b940" providerId="ADAL" clId="{1B23BA33-33D2-449D-AE1C-BCC4EFA41F5B}" dt="2024-11-12T10:13:33.540" v="1191" actId="14100"/>
          <ac:spMkLst>
            <pc:docMk/>
            <pc:sldMk cId="3889946622" sldId="298"/>
            <ac:spMk id="5" creationId="{F7FA473F-6FB4-4A79-9AFD-8ED1CB947F00}"/>
          </ac:spMkLst>
        </pc:spChg>
        <pc:spChg chg="mod">
          <ac:chgData name="Stefania D Annibali" userId="727d0d82-d432-4c2d-80e6-27f5b374b940" providerId="ADAL" clId="{1B23BA33-33D2-449D-AE1C-BCC4EFA41F5B}" dt="2024-11-12T10:13:39.445" v="1192" actId="1076"/>
          <ac:spMkLst>
            <pc:docMk/>
            <pc:sldMk cId="3889946622" sldId="298"/>
            <ac:spMk id="13" creationId="{65234128-A22C-E38B-43EB-1FC7D736AF9D}"/>
          </ac:spMkLst>
        </pc:spChg>
        <pc:spChg chg="del">
          <ac:chgData name="Stefania D Annibali" userId="727d0d82-d432-4c2d-80e6-27f5b374b940" providerId="ADAL" clId="{1B23BA33-33D2-449D-AE1C-BCC4EFA41F5B}" dt="2024-11-12T10:12:29.812" v="1165" actId="478"/>
          <ac:spMkLst>
            <pc:docMk/>
            <pc:sldMk cId="3889946622" sldId="298"/>
            <ac:spMk id="16" creationId="{6460F8DB-66AF-B0AD-1373-AF9E70FB8068}"/>
          </ac:spMkLst>
        </pc:spChg>
        <pc:spChg chg="del">
          <ac:chgData name="Stefania D Annibali" userId="727d0d82-d432-4c2d-80e6-27f5b374b940" providerId="ADAL" clId="{1B23BA33-33D2-449D-AE1C-BCC4EFA41F5B}" dt="2024-11-12T10:12:30.897" v="1166" actId="478"/>
          <ac:spMkLst>
            <pc:docMk/>
            <pc:sldMk cId="3889946622" sldId="298"/>
            <ac:spMk id="17" creationId="{2C25180A-E777-ACB2-C840-CD6A5A2888A7}"/>
          </ac:spMkLst>
        </pc:spChg>
        <pc:spChg chg="mod">
          <ac:chgData name="Stefania D Annibali" userId="727d0d82-d432-4c2d-80e6-27f5b374b940" providerId="ADAL" clId="{1B23BA33-33D2-449D-AE1C-BCC4EFA41F5B}" dt="2024-11-12T10:13:30.461" v="1189" actId="1076"/>
          <ac:spMkLst>
            <pc:docMk/>
            <pc:sldMk cId="3889946622" sldId="298"/>
            <ac:spMk id="25" creationId="{7CBD09AD-60D0-ACC8-F81D-21A5DF93B1F1}"/>
          </ac:spMkLst>
        </pc:spChg>
        <pc:spChg chg="mod">
          <ac:chgData name="Stefania D Annibali" userId="727d0d82-d432-4c2d-80e6-27f5b374b940" providerId="ADAL" clId="{1B23BA33-33D2-449D-AE1C-BCC4EFA41F5B}" dt="2024-11-12T10:12:47.870" v="1172" actId="1076"/>
          <ac:spMkLst>
            <pc:docMk/>
            <pc:sldMk cId="3889946622" sldId="298"/>
            <ac:spMk id="27" creationId="{62CCA2B2-A4B2-2D55-A714-810033E99421}"/>
          </ac:spMkLst>
        </pc:spChg>
        <pc:spChg chg="mod">
          <ac:chgData name="Stefania D Annibali" userId="727d0d82-d432-4c2d-80e6-27f5b374b940" providerId="ADAL" clId="{1B23BA33-33D2-449D-AE1C-BCC4EFA41F5B}" dt="2024-11-12T10:13:39.445" v="1192" actId="1076"/>
          <ac:spMkLst>
            <pc:docMk/>
            <pc:sldMk cId="3889946622" sldId="298"/>
            <ac:spMk id="41" creationId="{E8C7B510-3EF9-BB7C-65FA-F07F5977D24A}"/>
          </ac:spMkLst>
        </pc:spChg>
        <pc:grpChg chg="del">
          <ac:chgData name="Stefania D Annibali" userId="727d0d82-d432-4c2d-80e6-27f5b374b940" providerId="ADAL" clId="{1B23BA33-33D2-449D-AE1C-BCC4EFA41F5B}" dt="2024-11-12T10:12:28.426" v="1164" actId="478"/>
          <ac:grpSpMkLst>
            <pc:docMk/>
            <pc:sldMk cId="3889946622" sldId="298"/>
            <ac:grpSpMk id="12" creationId="{CAC26003-875D-A770-A4A8-06D3F6F4F5AF}"/>
          </ac:grpSpMkLst>
        </pc:grpChg>
        <pc:grpChg chg="mod">
          <ac:chgData name="Stefania D Annibali" userId="727d0d82-d432-4c2d-80e6-27f5b374b940" providerId="ADAL" clId="{1B23BA33-33D2-449D-AE1C-BCC4EFA41F5B}" dt="2024-11-12T10:13:04.549" v="1179" actId="1076"/>
          <ac:grpSpMkLst>
            <pc:docMk/>
            <pc:sldMk cId="3889946622" sldId="298"/>
            <ac:grpSpMk id="14" creationId="{4F98F4B0-2C28-8B2E-C642-C3E61D1470DC}"/>
          </ac:grpSpMkLst>
        </pc:grpChg>
        <pc:grpChg chg="mod">
          <ac:chgData name="Stefania D Annibali" userId="727d0d82-d432-4c2d-80e6-27f5b374b940" providerId="ADAL" clId="{1B23BA33-33D2-449D-AE1C-BCC4EFA41F5B}" dt="2024-11-12T10:13:25.952" v="1188" actId="14100"/>
          <ac:grpSpMkLst>
            <pc:docMk/>
            <pc:sldMk cId="3889946622" sldId="298"/>
            <ac:grpSpMk id="15" creationId="{793CF9CD-3270-CB38-A484-37372C7F5684}"/>
          </ac:grpSpMkLst>
        </pc:grpChg>
        <pc:picChg chg="add mod">
          <ac:chgData name="Stefania D Annibali" userId="727d0d82-d432-4c2d-80e6-27f5b374b940" providerId="ADAL" clId="{1B23BA33-33D2-449D-AE1C-BCC4EFA41F5B}" dt="2024-11-05T18:15:48.797" v="469" actId="1076"/>
          <ac:picMkLst>
            <pc:docMk/>
            <pc:sldMk cId="3889946622" sldId="298"/>
            <ac:picMk id="2" creationId="{3362C4F4-6DB7-1DE8-0F50-F1876DA0713F}"/>
          </ac:picMkLst>
        </pc:picChg>
        <pc:picChg chg="add mod">
          <ac:chgData name="Stefania D Annibali" userId="727d0d82-d432-4c2d-80e6-27f5b374b940" providerId="ADAL" clId="{1B23BA33-33D2-449D-AE1C-BCC4EFA41F5B}" dt="2024-11-05T18:15:53.419" v="470" actId="1076"/>
          <ac:picMkLst>
            <pc:docMk/>
            <pc:sldMk cId="3889946622" sldId="298"/>
            <ac:picMk id="12" creationId="{0568C105-17C1-975A-76D0-B9C706911749}"/>
          </ac:picMkLst>
        </pc:picChg>
      </pc:sldChg>
      <pc:sldChg chg="addSp modSp replTag delTag">
        <pc:chgData name="Stefania D Annibali" userId="727d0d82-d432-4c2d-80e6-27f5b374b940" providerId="ADAL" clId="{1B23BA33-33D2-449D-AE1C-BCC4EFA41F5B}" dt="2024-11-12T10:09:49.779" v="1076"/>
        <pc:sldMkLst>
          <pc:docMk/>
          <pc:sldMk cId="2218140595" sldId="299"/>
        </pc:sldMkLst>
        <pc:grpChg chg="add mod">
          <ac:chgData name="Stefania D Annibali" userId="727d0d82-d432-4c2d-80e6-27f5b374b940" providerId="ADAL" clId="{1B23BA33-33D2-449D-AE1C-BCC4EFA41F5B}" dt="2024-11-05T18:14:54.148" v="401"/>
          <ac:grpSpMkLst>
            <pc:docMk/>
            <pc:sldMk cId="2218140595" sldId="299"/>
            <ac:grpSpMk id="3" creationId="{B17F8834-270E-086C-EE7E-AA465EA5C9BF}"/>
          </ac:grpSpMkLst>
        </pc:grpChg>
        <pc:picChg chg="mod">
          <ac:chgData name="Stefania D Annibali" userId="727d0d82-d432-4c2d-80e6-27f5b374b940" providerId="ADAL" clId="{1B23BA33-33D2-449D-AE1C-BCC4EFA41F5B}" dt="2024-11-05T18:14:54.148" v="401"/>
          <ac:picMkLst>
            <pc:docMk/>
            <pc:sldMk cId="2218140595" sldId="299"/>
            <ac:picMk id="4" creationId="{D6A205DD-92CD-65AC-59AC-EF5F834481F9}"/>
          </ac:picMkLst>
        </pc:picChg>
        <pc:picChg chg="mod">
          <ac:chgData name="Stefania D Annibali" userId="727d0d82-d432-4c2d-80e6-27f5b374b940" providerId="ADAL" clId="{1B23BA33-33D2-449D-AE1C-BCC4EFA41F5B}" dt="2024-11-05T18:14:54.148" v="401"/>
          <ac:picMkLst>
            <pc:docMk/>
            <pc:sldMk cId="2218140595" sldId="299"/>
            <ac:picMk id="5" creationId="{A8A9E48B-D173-8410-B03F-B36C10CFBD93}"/>
          </ac:picMkLst>
        </pc:picChg>
      </pc:sldChg>
      <pc:sldChg chg="addSp delSp modSp mod replTag delTag modNotesTx">
        <pc:chgData name="Stefania D Annibali" userId="727d0d82-d432-4c2d-80e6-27f5b374b940" providerId="ADAL" clId="{1B23BA33-33D2-449D-AE1C-BCC4EFA41F5B}" dt="2024-11-12T10:59:37.397" v="1215"/>
        <pc:sldMkLst>
          <pc:docMk/>
          <pc:sldMk cId="3781829540" sldId="300"/>
        </pc:sldMkLst>
        <pc:spChg chg="mod">
          <ac:chgData name="Stefania D Annibali" userId="727d0d82-d432-4c2d-80e6-27f5b374b940" providerId="ADAL" clId="{1B23BA33-33D2-449D-AE1C-BCC4EFA41F5B}" dt="2024-11-12T10:09:33.837" v="1038" actId="1076"/>
          <ac:spMkLst>
            <pc:docMk/>
            <pc:sldMk cId="3781829540" sldId="300"/>
            <ac:spMk id="8" creationId="{08AF099B-70FE-AB6C-E166-1F6D1650ACE6}"/>
          </ac:spMkLst>
        </pc:spChg>
        <pc:picChg chg="add mod">
          <ac:chgData name="Stefania D Annibali" userId="727d0d82-d432-4c2d-80e6-27f5b374b940" providerId="ADAL" clId="{1B23BA33-33D2-449D-AE1C-BCC4EFA41F5B}" dt="2024-11-05T18:05:38.667" v="39" actId="1076"/>
          <ac:picMkLst>
            <pc:docMk/>
            <pc:sldMk cId="3781829540" sldId="300"/>
            <ac:picMk id="4" creationId="{8253BBB8-EFD8-20F2-67CE-657E59F69E59}"/>
          </ac:picMkLst>
        </pc:picChg>
        <pc:picChg chg="del">
          <ac:chgData name="Stefania D Annibali" userId="727d0d82-d432-4c2d-80e6-27f5b374b940" providerId="ADAL" clId="{1B23BA33-33D2-449D-AE1C-BCC4EFA41F5B}" dt="2024-11-05T18:04:17.119" v="4" actId="478"/>
          <ac:picMkLst>
            <pc:docMk/>
            <pc:sldMk cId="3781829540" sldId="300"/>
            <ac:picMk id="5" creationId="{61BAF486-DA8A-6F8E-8683-01B65F506FB8}"/>
          </ac:picMkLst>
        </pc:picChg>
        <pc:picChg chg="mod">
          <ac:chgData name="Stefania D Annibali" userId="727d0d82-d432-4c2d-80e6-27f5b374b940" providerId="ADAL" clId="{1B23BA33-33D2-449D-AE1C-BCC4EFA41F5B}" dt="2024-11-12T10:09:37.144" v="1040" actId="1076"/>
          <ac:picMkLst>
            <pc:docMk/>
            <pc:sldMk cId="3781829540" sldId="300"/>
            <ac:picMk id="5" creationId="{F0F8D245-F533-1103-E145-9D33036D341D}"/>
          </ac:picMkLst>
        </pc:picChg>
        <pc:picChg chg="del">
          <ac:chgData name="Stefania D Annibali" userId="727d0d82-d432-4c2d-80e6-27f5b374b940" providerId="ADAL" clId="{1B23BA33-33D2-449D-AE1C-BCC4EFA41F5B}" dt="2024-11-05T18:04:20.422" v="5" actId="478"/>
          <ac:picMkLst>
            <pc:docMk/>
            <pc:sldMk cId="3781829540" sldId="300"/>
            <ac:picMk id="10" creationId="{C92C095E-B43F-621C-F929-C3F795DB7EEB}"/>
          </ac:picMkLst>
        </pc:picChg>
      </pc:sldChg>
      <pc:sldChg chg="replTag delTag delCm modNotesTx">
        <pc:chgData name="Stefania D Annibali" userId="727d0d82-d432-4c2d-80e6-27f5b374b940" providerId="ADAL" clId="{1B23BA33-33D2-449D-AE1C-BCC4EFA41F5B}" dt="2024-11-12T10:09:44.300" v="1054"/>
        <pc:sldMkLst>
          <pc:docMk/>
          <pc:sldMk cId="3059675678" sldId="308"/>
        </pc:sldMkLst>
      </pc:sldChg>
      <pc:sldChg chg="replTag delTag modNotesTx">
        <pc:chgData name="Stefania D Annibali" userId="727d0d82-d432-4c2d-80e6-27f5b374b940" providerId="ADAL" clId="{1B23BA33-33D2-449D-AE1C-BCC4EFA41F5B}" dt="2024-11-12T10:09:44.626" v="1056"/>
        <pc:sldMkLst>
          <pc:docMk/>
          <pc:sldMk cId="2968033231" sldId="312"/>
        </pc:sldMkLst>
      </pc:sldChg>
      <pc:sldChg chg="replTag delTag">
        <pc:chgData name="Stefania D Annibali" userId="727d0d82-d432-4c2d-80e6-27f5b374b940" providerId="ADAL" clId="{1B23BA33-33D2-449D-AE1C-BCC4EFA41F5B}" dt="2024-11-12T10:09:42.019" v="1046"/>
        <pc:sldMkLst>
          <pc:docMk/>
          <pc:sldMk cId="3122013120" sldId="319"/>
        </pc:sldMkLst>
      </pc:sldChg>
      <pc:sldChg chg="replTag delTag">
        <pc:chgData name="Stefania D Annibali" userId="727d0d82-d432-4c2d-80e6-27f5b374b940" providerId="ADAL" clId="{1B23BA33-33D2-449D-AE1C-BCC4EFA41F5B}" dt="2024-11-12T10:09:43.479" v="1050"/>
        <pc:sldMkLst>
          <pc:docMk/>
          <pc:sldMk cId="3622223013" sldId="323"/>
        </pc:sldMkLst>
      </pc:sldChg>
      <pc:sldChg chg="replTag delTag">
        <pc:chgData name="Stefania D Annibali" userId="727d0d82-d432-4c2d-80e6-27f5b374b940" providerId="ADAL" clId="{1B23BA33-33D2-449D-AE1C-BCC4EFA41F5B}" dt="2024-11-12T10:09:47.911" v="1074"/>
        <pc:sldMkLst>
          <pc:docMk/>
          <pc:sldMk cId="1226228067" sldId="324"/>
        </pc:sldMkLst>
      </pc:sldChg>
      <pc:sldChg chg="ord replTag delTag">
        <pc:chgData name="Stefania D Annibali" userId="727d0d82-d432-4c2d-80e6-27f5b374b940" providerId="ADAL" clId="{1B23BA33-33D2-449D-AE1C-BCC4EFA41F5B}" dt="2024-11-12T10:09:44.939" v="1058"/>
        <pc:sldMkLst>
          <pc:docMk/>
          <pc:sldMk cId="1823710096" sldId="325"/>
        </pc:sldMkLst>
      </pc:sldChg>
      <pc:sldChg chg="ord replTag delTag">
        <pc:chgData name="Stefania D Annibali" userId="727d0d82-d432-4c2d-80e6-27f5b374b940" providerId="ADAL" clId="{1B23BA33-33D2-449D-AE1C-BCC4EFA41F5B}" dt="2024-11-12T10:09:45.496" v="1062"/>
        <pc:sldMkLst>
          <pc:docMk/>
          <pc:sldMk cId="3297690303" sldId="326"/>
        </pc:sldMkLst>
      </pc:sldChg>
      <pc:sldChg chg="ord replTag delTag">
        <pc:chgData name="Stefania D Annibali" userId="727d0d82-d432-4c2d-80e6-27f5b374b940" providerId="ADAL" clId="{1B23BA33-33D2-449D-AE1C-BCC4EFA41F5B}" dt="2024-11-12T10:09:45.219" v="1060"/>
        <pc:sldMkLst>
          <pc:docMk/>
          <pc:sldMk cId="4291095926" sldId="327"/>
        </pc:sldMkLst>
      </pc:sldChg>
      <pc:sldChg chg="addSp delSp mod ord replTag delTag">
        <pc:chgData name="Stefania D Annibali" userId="727d0d82-d432-4c2d-80e6-27f5b374b940" providerId="ADAL" clId="{1B23BA33-33D2-449D-AE1C-BCC4EFA41F5B}" dt="2024-11-12T10:09:43.940" v="1052"/>
        <pc:sldMkLst>
          <pc:docMk/>
          <pc:sldMk cId="1248456200" sldId="328"/>
        </pc:sldMkLst>
        <pc:spChg chg="add del">
          <ac:chgData name="Stefania D Annibali" userId="727d0d82-d432-4c2d-80e6-27f5b374b940" providerId="ADAL" clId="{1B23BA33-33D2-449D-AE1C-BCC4EFA41F5B}" dt="2024-11-05T18:09:08.089" v="179" actId="478"/>
          <ac:spMkLst>
            <pc:docMk/>
            <pc:sldMk cId="1248456200" sldId="328"/>
            <ac:spMk id="3" creationId="{C43DBC5B-BC5D-DF88-0A3F-E3F7C9EB23BC}"/>
          </ac:spMkLst>
        </pc:spChg>
      </pc:sldChg>
      <pc:sldChg chg="del replTag delTag">
        <pc:chgData name="Stefania D Annibali" userId="727d0d82-d432-4c2d-80e6-27f5b374b940" providerId="ADAL" clId="{1B23BA33-33D2-449D-AE1C-BCC4EFA41F5B}" dt="2024-11-05T18:06:55.844" v="92" actId="47"/>
        <pc:sldMkLst>
          <pc:docMk/>
          <pc:sldMk cId="2731957267" sldId="331"/>
        </pc:sldMkLst>
      </pc:sldChg>
      <pc:sldChg chg="del replTag delTag">
        <pc:chgData name="Stefania D Annibali" userId="727d0d82-d432-4c2d-80e6-27f5b374b940" providerId="ADAL" clId="{1B23BA33-33D2-449D-AE1C-BCC4EFA41F5B}" dt="2024-11-05T18:07:02.647" v="102" actId="47"/>
        <pc:sldMkLst>
          <pc:docMk/>
          <pc:sldMk cId="3599347965" sldId="332"/>
        </pc:sldMkLst>
      </pc:sldChg>
      <pc:sldChg chg="del replTag delTag">
        <pc:chgData name="Stefania D Annibali" userId="727d0d82-d432-4c2d-80e6-27f5b374b940" providerId="ADAL" clId="{1B23BA33-33D2-449D-AE1C-BCC4EFA41F5B}" dt="2024-11-05T18:06:59.296" v="97" actId="47"/>
        <pc:sldMkLst>
          <pc:docMk/>
          <pc:sldMk cId="1191165752" sldId="333"/>
        </pc:sldMkLst>
      </pc:sldChg>
      <pc:sldChg chg="replTag delTag">
        <pc:chgData name="Stefania D Annibali" userId="727d0d82-d432-4c2d-80e6-27f5b374b940" providerId="ADAL" clId="{1B23BA33-33D2-449D-AE1C-BCC4EFA41F5B}" dt="2024-11-12T10:09:45.799" v="1064"/>
        <pc:sldMkLst>
          <pc:docMk/>
          <pc:sldMk cId="3359197895" sldId="334"/>
        </pc:sldMkLst>
      </pc:sldChg>
      <pc:sldChg chg="replTag delTag">
        <pc:chgData name="Stefania D Annibali" userId="727d0d82-d432-4c2d-80e6-27f5b374b940" providerId="ADAL" clId="{1B23BA33-33D2-449D-AE1C-BCC4EFA41F5B}" dt="2024-11-12T10:09:46.406" v="1068"/>
        <pc:sldMkLst>
          <pc:docMk/>
          <pc:sldMk cId="1726959093" sldId="335"/>
        </pc:sldMkLst>
      </pc:sldChg>
      <pc:sldChg chg="replTag delTag">
        <pc:chgData name="Stefania D Annibali" userId="727d0d82-d432-4c2d-80e6-27f5b374b940" providerId="ADAL" clId="{1B23BA33-33D2-449D-AE1C-BCC4EFA41F5B}" dt="2024-11-12T10:09:46.095" v="1066"/>
        <pc:sldMkLst>
          <pc:docMk/>
          <pc:sldMk cId="3556760370" sldId="336"/>
        </pc:sldMkLst>
      </pc:sldChg>
      <pc:sldChg chg="addSp delSp modSp mod replTag delTag">
        <pc:chgData name="Stefania D Annibali" userId="727d0d82-d432-4c2d-80e6-27f5b374b940" providerId="ADAL" clId="{1B23BA33-33D2-449D-AE1C-BCC4EFA41F5B}" dt="2024-11-12T10:09:50.391" v="1078"/>
        <pc:sldMkLst>
          <pc:docMk/>
          <pc:sldMk cId="2074335473" sldId="337"/>
        </pc:sldMkLst>
        <pc:spChg chg="add del">
          <ac:chgData name="Stefania D Annibali" userId="727d0d82-d432-4c2d-80e6-27f5b374b940" providerId="ADAL" clId="{1B23BA33-33D2-449D-AE1C-BCC4EFA41F5B}" dt="2024-11-05T18:14:08.962" v="352" actId="478"/>
          <ac:spMkLst>
            <pc:docMk/>
            <pc:sldMk cId="2074335473" sldId="337"/>
            <ac:spMk id="4" creationId="{2AEA8277-EAAA-0DF5-785C-B2854B975CED}"/>
          </ac:spMkLst>
        </pc:spChg>
        <pc:picChg chg="add mod">
          <ac:chgData name="Stefania D Annibali" userId="727d0d82-d432-4c2d-80e6-27f5b374b940" providerId="ADAL" clId="{1B23BA33-33D2-449D-AE1C-BCC4EFA41F5B}" dt="2024-11-05T18:14:20.610" v="363"/>
          <ac:picMkLst>
            <pc:docMk/>
            <pc:sldMk cId="2074335473" sldId="337"/>
            <ac:picMk id="5" creationId="{CF33720F-F85F-6DE9-89C7-BF8D65F28D09}"/>
          </ac:picMkLst>
        </pc:picChg>
        <pc:picChg chg="add mod">
          <ac:chgData name="Stefania D Annibali" userId="727d0d82-d432-4c2d-80e6-27f5b374b940" providerId="ADAL" clId="{1B23BA33-33D2-449D-AE1C-BCC4EFA41F5B}" dt="2024-11-05T18:14:20.610" v="363"/>
          <ac:picMkLst>
            <pc:docMk/>
            <pc:sldMk cId="2074335473" sldId="337"/>
            <ac:picMk id="6" creationId="{F59166F5-182A-6660-A0BD-96B66A04A19A}"/>
          </ac:picMkLst>
        </pc:picChg>
        <pc:picChg chg="add mod">
          <ac:chgData name="Stefania D Annibali" userId="727d0d82-d432-4c2d-80e6-27f5b374b940" providerId="ADAL" clId="{1B23BA33-33D2-449D-AE1C-BCC4EFA41F5B}" dt="2024-11-05T18:14:20.610" v="363"/>
          <ac:picMkLst>
            <pc:docMk/>
            <pc:sldMk cId="2074335473" sldId="337"/>
            <ac:picMk id="7" creationId="{1AC118B4-F253-6EFC-FCD6-224F6B4AA65A}"/>
          </ac:picMkLst>
        </pc:picChg>
      </pc:sldChg>
      <pc:sldChg chg="modSp mod replTag delTag delCm modCm">
        <pc:chgData name="Stefania D Annibali" userId="727d0d82-d432-4c2d-80e6-27f5b374b940" providerId="ADAL" clId="{1B23BA33-33D2-449D-AE1C-BCC4EFA41F5B}" dt="2024-11-12T10:09:53.438" v="1086"/>
        <pc:sldMkLst>
          <pc:docMk/>
          <pc:sldMk cId="3769300827" sldId="338"/>
        </pc:sldMkLst>
        <pc:spChg chg="mod">
          <ac:chgData name="Stefania D Annibali" userId="727d0d82-d432-4c2d-80e6-27f5b374b940" providerId="ADAL" clId="{1B23BA33-33D2-449D-AE1C-BCC4EFA41F5B}" dt="2024-11-12T09:55:11.747" v="710" actId="14100"/>
          <ac:spMkLst>
            <pc:docMk/>
            <pc:sldMk cId="3769300827" sldId="338"/>
            <ac:spMk id="4" creationId="{3C016086-B7C1-076E-65DE-516C848E19B5}"/>
          </ac:spMkLst>
        </pc:spChg>
        <pc:spChg chg="mod">
          <ac:chgData name="Stefania D Annibali" userId="727d0d82-d432-4c2d-80e6-27f5b374b940" providerId="ADAL" clId="{1B23BA33-33D2-449D-AE1C-BCC4EFA41F5B}" dt="2024-11-12T10:07:59.689" v="982" actId="1076"/>
          <ac:spMkLst>
            <pc:docMk/>
            <pc:sldMk cId="3769300827" sldId="338"/>
            <ac:spMk id="8" creationId="{18B4BBCE-42D3-22CA-8F22-C3FEA3E92BEF}"/>
          </ac:spMkLst>
        </pc:spChg>
      </pc:sldChg>
      <pc:sldChg chg="addSp delSp modSp mod replTag delTag">
        <pc:chgData name="Stefania D Annibali" userId="727d0d82-d432-4c2d-80e6-27f5b374b940" providerId="ADAL" clId="{1B23BA33-33D2-449D-AE1C-BCC4EFA41F5B}" dt="2024-11-12T10:09:55.950" v="1088"/>
        <pc:sldMkLst>
          <pc:docMk/>
          <pc:sldMk cId="1502374965" sldId="339"/>
        </pc:sldMkLst>
        <pc:spChg chg="mod">
          <ac:chgData name="Stefania D Annibali" userId="727d0d82-d432-4c2d-80e6-27f5b374b940" providerId="ADAL" clId="{1B23BA33-33D2-449D-AE1C-BCC4EFA41F5B}" dt="2024-11-12T10:09:28.497" v="1029" actId="1076"/>
          <ac:spMkLst>
            <pc:docMk/>
            <pc:sldMk cId="1502374965" sldId="339"/>
            <ac:spMk id="8" creationId="{18B4BBCE-42D3-22CA-8F22-C3FEA3E92BEF}"/>
          </ac:spMkLst>
        </pc:spChg>
        <pc:picChg chg="add mod">
          <ac:chgData name="Stefania D Annibali" userId="727d0d82-d432-4c2d-80e6-27f5b374b940" providerId="ADAL" clId="{1B23BA33-33D2-449D-AE1C-BCC4EFA41F5B}" dt="2024-11-12T10:09:22.738" v="1025"/>
          <ac:picMkLst>
            <pc:docMk/>
            <pc:sldMk cId="1502374965" sldId="339"/>
            <ac:picMk id="2" creationId="{A4B0A58F-E800-425A-2E47-1BED3ECFADCE}"/>
          </ac:picMkLst>
        </pc:picChg>
        <pc:picChg chg="del">
          <ac:chgData name="Stefania D Annibali" userId="727d0d82-d432-4c2d-80e6-27f5b374b940" providerId="ADAL" clId="{1B23BA33-33D2-449D-AE1C-BCC4EFA41F5B}" dt="2024-11-05T18:11:48.866" v="262" actId="478"/>
          <ac:picMkLst>
            <pc:docMk/>
            <pc:sldMk cId="1502374965" sldId="339"/>
            <ac:picMk id="5" creationId="{9159FC85-1932-D992-882D-434A1AF455B4}"/>
          </ac:picMkLst>
        </pc:picChg>
      </pc:sldChg>
      <pc:sldChg chg="addSp delSp modSp mod modAnim replTag delTag">
        <pc:chgData name="Stefania D Annibali" userId="727d0d82-d432-4c2d-80e6-27f5b374b940" providerId="ADAL" clId="{1B23BA33-33D2-449D-AE1C-BCC4EFA41F5B}" dt="2024-11-12T10:14:01.540" v="1211" actId="1076"/>
        <pc:sldMkLst>
          <pc:docMk/>
          <pc:sldMk cId="2301666797" sldId="340"/>
        </pc:sldMkLst>
        <pc:spChg chg="mod">
          <ac:chgData name="Stefania D Annibali" userId="727d0d82-d432-4c2d-80e6-27f5b374b940" providerId="ADAL" clId="{1B23BA33-33D2-449D-AE1C-BCC4EFA41F5B}" dt="2024-11-12T10:10:55.715" v="1119" actId="1076"/>
          <ac:spMkLst>
            <pc:docMk/>
            <pc:sldMk cId="2301666797" sldId="340"/>
            <ac:spMk id="7" creationId="{F1944A54-B21D-F849-0D7A-3C1EE472C2B5}"/>
          </ac:spMkLst>
        </pc:spChg>
        <pc:spChg chg="add mod">
          <ac:chgData name="Stefania D Annibali" userId="727d0d82-d432-4c2d-80e6-27f5b374b940" providerId="ADAL" clId="{1B23BA33-33D2-449D-AE1C-BCC4EFA41F5B}" dt="2024-11-12T10:14:01.540" v="1211" actId="1076"/>
          <ac:spMkLst>
            <pc:docMk/>
            <pc:sldMk cId="2301666797" sldId="340"/>
            <ac:spMk id="9" creationId="{523C312D-0BB9-9657-6EF6-CF6E22E83A5E}"/>
          </ac:spMkLst>
        </pc:spChg>
        <pc:spChg chg="add del mod">
          <ac:chgData name="Stefania D Annibali" userId="727d0d82-d432-4c2d-80e6-27f5b374b940" providerId="ADAL" clId="{1B23BA33-33D2-449D-AE1C-BCC4EFA41F5B}" dt="2024-11-12T10:12:04.857" v="1138"/>
          <ac:spMkLst>
            <pc:docMk/>
            <pc:sldMk cId="2301666797" sldId="340"/>
            <ac:spMk id="11" creationId="{7B398A95-6591-6B26-D499-A60633E9479F}"/>
          </ac:spMkLst>
        </pc:spChg>
        <pc:spChg chg="add del mod">
          <ac:chgData name="Stefania D Annibali" userId="727d0d82-d432-4c2d-80e6-27f5b374b940" providerId="ADAL" clId="{1B23BA33-33D2-449D-AE1C-BCC4EFA41F5B}" dt="2024-11-12T10:12:03.786" v="1137"/>
          <ac:spMkLst>
            <pc:docMk/>
            <pc:sldMk cId="2301666797" sldId="340"/>
            <ac:spMk id="13" creationId="{E1FF46D2-648D-8481-8B59-B722C89EBFAD}"/>
          </ac:spMkLst>
        </pc:spChg>
        <pc:picChg chg="add mod">
          <ac:chgData name="Stefania D Annibali" userId="727d0d82-d432-4c2d-80e6-27f5b374b940" providerId="ADAL" clId="{1B23BA33-33D2-449D-AE1C-BCC4EFA41F5B}" dt="2024-11-05T18:15:18.423" v="423"/>
          <ac:picMkLst>
            <pc:docMk/>
            <pc:sldMk cId="2301666797" sldId="340"/>
            <ac:picMk id="5" creationId="{7255BA71-8EA0-852A-82DC-277E87A76316}"/>
          </ac:picMkLst>
        </pc:picChg>
        <pc:picChg chg="del">
          <ac:chgData name="Stefania D Annibali" userId="727d0d82-d432-4c2d-80e6-27f5b374b940" providerId="ADAL" clId="{1B23BA33-33D2-449D-AE1C-BCC4EFA41F5B}" dt="2024-11-05T18:12:15.358" v="281" actId="478"/>
          <ac:picMkLst>
            <pc:docMk/>
            <pc:sldMk cId="2301666797" sldId="340"/>
            <ac:picMk id="6" creationId="{E563F658-D3BA-9C65-7F94-BC78DED1D168}"/>
          </ac:picMkLst>
        </pc:picChg>
        <pc:picChg chg="add mod">
          <ac:chgData name="Stefania D Annibali" userId="727d0d82-d432-4c2d-80e6-27f5b374b940" providerId="ADAL" clId="{1B23BA33-33D2-449D-AE1C-BCC4EFA41F5B}" dt="2024-11-12T10:10:57.038" v="1120" actId="1076"/>
          <ac:picMkLst>
            <pc:docMk/>
            <pc:sldMk cId="2301666797" sldId="340"/>
            <ac:picMk id="8" creationId="{D34EEFCE-AE6A-5CCA-DFF1-CA13133CCBA1}"/>
          </ac:picMkLst>
        </pc:picChg>
        <pc:picChg chg="add mod">
          <ac:chgData name="Stefania D Annibali" userId="727d0d82-d432-4c2d-80e6-27f5b374b940" providerId="ADAL" clId="{1B23BA33-33D2-449D-AE1C-BCC4EFA41F5B}" dt="2024-11-12T10:13:55.420" v="1210" actId="14100"/>
          <ac:picMkLst>
            <pc:docMk/>
            <pc:sldMk cId="2301666797" sldId="340"/>
            <ac:picMk id="10" creationId="{55970502-BB44-AB6B-EA6E-F4AEAD0734CB}"/>
          </ac:picMkLst>
        </pc:picChg>
        <pc:picChg chg="add del mod">
          <ac:chgData name="Stefania D Annibali" userId="727d0d82-d432-4c2d-80e6-27f5b374b940" providerId="ADAL" clId="{1B23BA33-33D2-449D-AE1C-BCC4EFA41F5B}" dt="2024-11-12T10:12:04.857" v="1138"/>
          <ac:picMkLst>
            <pc:docMk/>
            <pc:sldMk cId="2301666797" sldId="340"/>
            <ac:picMk id="12" creationId="{1FAF1170-1E3D-421A-972E-D703DDCC7E18}"/>
          </ac:picMkLst>
        </pc:picChg>
        <pc:picChg chg="add del mod">
          <ac:chgData name="Stefania D Annibali" userId="727d0d82-d432-4c2d-80e6-27f5b374b940" providerId="ADAL" clId="{1B23BA33-33D2-449D-AE1C-BCC4EFA41F5B}" dt="2024-11-12T10:12:03.786" v="1137"/>
          <ac:picMkLst>
            <pc:docMk/>
            <pc:sldMk cId="2301666797" sldId="340"/>
            <ac:picMk id="14" creationId="{9B41EB94-FA48-63BD-9991-F689A95ABBE8}"/>
          </ac:picMkLst>
        </pc:picChg>
        <pc:picChg chg="del">
          <ac:chgData name="Stefania D Annibali" userId="727d0d82-d432-4c2d-80e6-27f5b374b940" providerId="ADAL" clId="{1B23BA33-33D2-449D-AE1C-BCC4EFA41F5B}" dt="2024-11-12T10:12:16.156" v="1145" actId="478"/>
          <ac:picMkLst>
            <pc:docMk/>
            <pc:sldMk cId="2301666797" sldId="340"/>
            <ac:picMk id="15" creationId="{0F3486A3-3818-39AD-9FA1-DDC8927E99EA}"/>
          </ac:picMkLst>
        </pc:picChg>
      </pc:sldChg>
      <pc:sldChg chg="addSp delSp modSp mod ord replTag delTag">
        <pc:chgData name="Stefania D Annibali" userId="727d0d82-d432-4c2d-80e6-27f5b374b940" providerId="ADAL" clId="{1B23BA33-33D2-449D-AE1C-BCC4EFA41F5B}" dt="2024-11-12T10:10:07.423" v="1104"/>
        <pc:sldMkLst>
          <pc:docMk/>
          <pc:sldMk cId="1566467530" sldId="341"/>
        </pc:sldMkLst>
        <pc:spChg chg="mod">
          <ac:chgData name="Stefania D Annibali" userId="727d0d82-d432-4c2d-80e6-27f5b374b940" providerId="ADAL" clId="{1B23BA33-33D2-449D-AE1C-BCC4EFA41F5B}" dt="2024-11-12T10:09:02.825" v="1013"/>
          <ac:spMkLst>
            <pc:docMk/>
            <pc:sldMk cId="1566467530" sldId="341"/>
            <ac:spMk id="8" creationId="{18B4BBCE-42D3-22CA-8F22-C3FEA3E92BEF}"/>
          </ac:spMkLst>
        </pc:spChg>
        <pc:picChg chg="add mod">
          <ac:chgData name="Stefania D Annibali" userId="727d0d82-d432-4c2d-80e6-27f5b374b940" providerId="ADAL" clId="{1B23BA33-33D2-449D-AE1C-BCC4EFA41F5B}" dt="2024-11-12T10:09:17.167" v="1020" actId="1076"/>
          <ac:picMkLst>
            <pc:docMk/>
            <pc:sldMk cId="1566467530" sldId="341"/>
            <ac:picMk id="4" creationId="{7A6D29FC-B00A-4A0D-0A23-E50A61B60C3E}"/>
          </ac:picMkLst>
        </pc:picChg>
        <pc:picChg chg="del">
          <ac:chgData name="Stefania D Annibali" userId="727d0d82-d432-4c2d-80e6-27f5b374b940" providerId="ADAL" clId="{1B23BA33-33D2-449D-AE1C-BCC4EFA41F5B}" dt="2024-11-05T18:11:44.034" v="254" actId="478"/>
          <ac:picMkLst>
            <pc:docMk/>
            <pc:sldMk cId="1566467530" sldId="341"/>
            <ac:picMk id="5" creationId="{9159FC85-1932-D992-882D-434A1AF455B4}"/>
          </ac:picMkLst>
        </pc:picChg>
      </pc:sldChg>
      <pc:sldChg chg="modSp del mod replTag delTag">
        <pc:chgData name="Stefania D Annibali" userId="727d0d82-d432-4c2d-80e6-27f5b374b940" providerId="ADAL" clId="{1B23BA33-33D2-449D-AE1C-BCC4EFA41F5B}" dt="2024-11-05T18:11:36.034" v="244" actId="47"/>
        <pc:sldMkLst>
          <pc:docMk/>
          <pc:sldMk cId="836187506" sldId="342"/>
        </pc:sldMkLst>
        <pc:spChg chg="mod">
          <ac:chgData name="Stefania D Annibali" userId="727d0d82-d432-4c2d-80e6-27f5b374b940" providerId="ADAL" clId="{1B23BA33-33D2-449D-AE1C-BCC4EFA41F5B}" dt="2024-11-05T18:11:08.276" v="229" actId="27636"/>
          <ac:spMkLst>
            <pc:docMk/>
            <pc:sldMk cId="836187506" sldId="342"/>
            <ac:spMk id="4" creationId="{3C016086-B7C1-076E-65DE-516C848E19B5}"/>
          </ac:spMkLst>
        </pc:spChg>
      </pc:sldChg>
      <pc:sldChg chg="addSp modSp replTag delTag">
        <pc:chgData name="Stefania D Annibali" userId="727d0d82-d432-4c2d-80e6-27f5b374b940" providerId="ADAL" clId="{1B23BA33-33D2-449D-AE1C-BCC4EFA41F5B}" dt="2024-11-12T10:10:08.486" v="1106"/>
        <pc:sldMkLst>
          <pc:docMk/>
          <pc:sldMk cId="3836090719" sldId="343"/>
        </pc:sldMkLst>
        <pc:grpChg chg="add mod">
          <ac:chgData name="Stefania D Annibali" userId="727d0d82-d432-4c2d-80e6-27f5b374b940" providerId="ADAL" clId="{1B23BA33-33D2-449D-AE1C-BCC4EFA41F5B}" dt="2024-11-05T18:14:48.783" v="394"/>
          <ac:grpSpMkLst>
            <pc:docMk/>
            <pc:sldMk cId="3836090719" sldId="343"/>
            <ac:grpSpMk id="3" creationId="{F221A631-01D8-69A4-3151-3D022BBB3C6D}"/>
          </ac:grpSpMkLst>
        </pc:grpChg>
        <pc:picChg chg="mod">
          <ac:chgData name="Stefania D Annibali" userId="727d0d82-d432-4c2d-80e6-27f5b374b940" providerId="ADAL" clId="{1B23BA33-33D2-449D-AE1C-BCC4EFA41F5B}" dt="2024-11-05T18:14:48.783" v="394"/>
          <ac:picMkLst>
            <pc:docMk/>
            <pc:sldMk cId="3836090719" sldId="343"/>
            <ac:picMk id="4" creationId="{68A9970A-9985-E8CC-6A6E-71629736A4A3}"/>
          </ac:picMkLst>
        </pc:picChg>
        <pc:picChg chg="mod">
          <ac:chgData name="Stefania D Annibali" userId="727d0d82-d432-4c2d-80e6-27f5b374b940" providerId="ADAL" clId="{1B23BA33-33D2-449D-AE1C-BCC4EFA41F5B}" dt="2024-11-05T18:14:48.783" v="394"/>
          <ac:picMkLst>
            <pc:docMk/>
            <pc:sldMk cId="3836090719" sldId="343"/>
            <ac:picMk id="5" creationId="{21A19977-7424-FE01-579A-ED9DBFCACD3F}"/>
          </ac:picMkLst>
        </pc:picChg>
        <pc:picChg chg="add mod">
          <ac:chgData name="Stefania D Annibali" userId="727d0d82-d432-4c2d-80e6-27f5b374b940" providerId="ADAL" clId="{1B23BA33-33D2-449D-AE1C-BCC4EFA41F5B}" dt="2024-11-05T18:15:15.803" v="416"/>
          <ac:picMkLst>
            <pc:docMk/>
            <pc:sldMk cId="3836090719" sldId="343"/>
            <ac:picMk id="6" creationId="{FA3EF09B-5D99-8959-0F1D-0FF5B0E23676}"/>
          </ac:picMkLst>
        </pc:picChg>
      </pc:sldChg>
      <pc:sldChg chg="replTag delTag">
        <pc:chgData name="Stefania D Annibali" userId="727d0d82-d432-4c2d-80e6-27f5b374b940" providerId="ADAL" clId="{1B23BA33-33D2-449D-AE1C-BCC4EFA41F5B}" dt="2024-11-12T09:59:27.051" v="857"/>
        <pc:sldMkLst>
          <pc:docMk/>
          <pc:sldMk cId="2137715479" sldId="345"/>
        </pc:sldMkLst>
      </pc:sldChg>
      <pc:sldChg chg="addSp delSp modSp del mod delAnim replTag delTag">
        <pc:chgData name="Stefania D Annibali" userId="727d0d82-d432-4c2d-80e6-27f5b374b940" providerId="ADAL" clId="{1B23BA33-33D2-449D-AE1C-BCC4EFA41F5B}" dt="2024-11-12T10:13:43.933" v="1195" actId="47"/>
        <pc:sldMkLst>
          <pc:docMk/>
          <pc:sldMk cId="595253026" sldId="346"/>
        </pc:sldMkLst>
        <pc:spChg chg="del topLvl">
          <ac:chgData name="Stefania D Annibali" userId="727d0d82-d432-4c2d-80e6-27f5b374b940" providerId="ADAL" clId="{1B23BA33-33D2-449D-AE1C-BCC4EFA41F5B}" dt="2024-11-05T18:12:03.423" v="272" actId="478"/>
          <ac:spMkLst>
            <pc:docMk/>
            <pc:sldMk cId="595253026" sldId="346"/>
            <ac:spMk id="4" creationId="{0D8E2375-528D-28E4-A320-B4D0551ACDDB}"/>
          </ac:spMkLst>
        </pc:spChg>
        <pc:spChg chg="mod">
          <ac:chgData name="Stefania D Annibali" userId="727d0d82-d432-4c2d-80e6-27f5b374b940" providerId="ADAL" clId="{1B23BA33-33D2-449D-AE1C-BCC4EFA41F5B}" dt="2024-11-05T18:16:12.201" v="476" actId="14100"/>
          <ac:spMkLst>
            <pc:docMk/>
            <pc:sldMk cId="595253026" sldId="346"/>
            <ac:spMk id="5" creationId="{47D12351-6533-3B2C-4847-97A01751E040}"/>
          </ac:spMkLst>
        </pc:spChg>
        <pc:spChg chg="del">
          <ac:chgData name="Stefania D Annibali" userId="727d0d82-d432-4c2d-80e6-27f5b374b940" providerId="ADAL" clId="{1B23BA33-33D2-449D-AE1C-BCC4EFA41F5B}" dt="2024-11-05T18:12:05.722" v="273" actId="478"/>
          <ac:spMkLst>
            <pc:docMk/>
            <pc:sldMk cId="595253026" sldId="346"/>
            <ac:spMk id="7" creationId="{91583E4D-5EF0-580F-8C8E-521B694780E7}"/>
          </ac:spMkLst>
        </pc:spChg>
        <pc:spChg chg="del">
          <ac:chgData name="Stefania D Annibali" userId="727d0d82-d432-4c2d-80e6-27f5b374b940" providerId="ADAL" clId="{1B23BA33-33D2-449D-AE1C-BCC4EFA41F5B}" dt="2024-11-12T10:10:42.539" v="1111" actId="21"/>
          <ac:spMkLst>
            <pc:docMk/>
            <pc:sldMk cId="595253026" sldId="346"/>
            <ac:spMk id="8" creationId="{4A631AF5-997E-D89F-AEA6-DB05CA0A3161}"/>
          </ac:spMkLst>
        </pc:spChg>
        <pc:grpChg chg="del">
          <ac:chgData name="Stefania D Annibali" userId="727d0d82-d432-4c2d-80e6-27f5b374b940" providerId="ADAL" clId="{1B23BA33-33D2-449D-AE1C-BCC4EFA41F5B}" dt="2024-11-05T18:12:03.423" v="272" actId="478"/>
          <ac:grpSpMkLst>
            <pc:docMk/>
            <pc:sldMk cId="595253026" sldId="346"/>
            <ac:grpSpMk id="10" creationId="{DF538071-E76E-9CCA-2FF0-B66A92FACAC8}"/>
          </ac:grpSpMkLst>
        </pc:grpChg>
        <pc:grpChg chg="add mod">
          <ac:chgData name="Stefania D Annibali" userId="727d0d82-d432-4c2d-80e6-27f5b374b940" providerId="ADAL" clId="{1B23BA33-33D2-449D-AE1C-BCC4EFA41F5B}" dt="2024-11-05T18:14:43.164" v="389"/>
          <ac:grpSpMkLst>
            <pc:docMk/>
            <pc:sldMk cId="595253026" sldId="346"/>
            <ac:grpSpMk id="12" creationId="{396674FF-DC61-1431-B7A8-06E79C2FB75E}"/>
          </ac:grpSpMkLst>
        </pc:grpChg>
        <pc:picChg chg="add del mod">
          <ac:chgData name="Stefania D Annibali" userId="727d0d82-d432-4c2d-80e6-27f5b374b940" providerId="ADAL" clId="{1B23BA33-33D2-449D-AE1C-BCC4EFA41F5B}" dt="2024-11-05T18:14:36.323" v="382"/>
          <ac:picMkLst>
            <pc:docMk/>
            <pc:sldMk cId="595253026" sldId="346"/>
            <ac:picMk id="2" creationId="{B8154CB3-CEC6-6839-DE71-22713B34B340}"/>
          </ac:picMkLst>
        </pc:picChg>
        <pc:picChg chg="del topLvl">
          <ac:chgData name="Stefania D Annibali" userId="727d0d82-d432-4c2d-80e6-27f5b374b940" providerId="ADAL" clId="{1B23BA33-33D2-449D-AE1C-BCC4EFA41F5B}" dt="2024-11-05T18:12:08.126" v="274" actId="478"/>
          <ac:picMkLst>
            <pc:docMk/>
            <pc:sldMk cId="595253026" sldId="346"/>
            <ac:picMk id="3" creationId="{991C967F-1079-9226-BA08-BFBD2EFF5EC3}"/>
          </ac:picMkLst>
        </pc:picChg>
        <pc:picChg chg="add del mod">
          <ac:chgData name="Stefania D Annibali" userId="727d0d82-d432-4c2d-80e6-27f5b374b940" providerId="ADAL" clId="{1B23BA33-33D2-449D-AE1C-BCC4EFA41F5B}" dt="2024-11-05T18:14:36.323" v="382"/>
          <ac:picMkLst>
            <pc:docMk/>
            <pc:sldMk cId="595253026" sldId="346"/>
            <ac:picMk id="6" creationId="{F7C81672-4735-2E93-0E65-1A6ACE4F21B4}"/>
          </ac:picMkLst>
        </pc:picChg>
        <pc:picChg chg="del">
          <ac:chgData name="Stefania D Annibali" userId="727d0d82-d432-4c2d-80e6-27f5b374b940" providerId="ADAL" clId="{1B23BA33-33D2-449D-AE1C-BCC4EFA41F5B}" dt="2024-11-12T10:10:42.539" v="1111" actId="21"/>
          <ac:picMkLst>
            <pc:docMk/>
            <pc:sldMk cId="595253026" sldId="346"/>
            <ac:picMk id="9" creationId="{9677F3B7-8CD1-9993-8C2E-F7F286BF8822}"/>
          </ac:picMkLst>
        </pc:picChg>
        <pc:picChg chg="add del mod">
          <ac:chgData name="Stefania D Annibali" userId="727d0d82-d432-4c2d-80e6-27f5b374b940" providerId="ADAL" clId="{1B23BA33-33D2-449D-AE1C-BCC4EFA41F5B}" dt="2024-11-05T18:14:36.323" v="382"/>
          <ac:picMkLst>
            <pc:docMk/>
            <pc:sldMk cId="595253026" sldId="346"/>
            <ac:picMk id="11" creationId="{9239A08F-88B4-EBAD-1843-2E35FC3FE8D1}"/>
          </ac:picMkLst>
        </pc:picChg>
        <pc:picChg chg="mod">
          <ac:chgData name="Stefania D Annibali" userId="727d0d82-d432-4c2d-80e6-27f5b374b940" providerId="ADAL" clId="{1B23BA33-33D2-449D-AE1C-BCC4EFA41F5B}" dt="2024-11-05T18:14:43.164" v="389"/>
          <ac:picMkLst>
            <pc:docMk/>
            <pc:sldMk cId="595253026" sldId="346"/>
            <ac:picMk id="13" creationId="{33701062-6F58-5E10-BB2B-2B949265457A}"/>
          </ac:picMkLst>
        </pc:picChg>
        <pc:picChg chg="mod">
          <ac:chgData name="Stefania D Annibali" userId="727d0d82-d432-4c2d-80e6-27f5b374b940" providerId="ADAL" clId="{1B23BA33-33D2-449D-AE1C-BCC4EFA41F5B}" dt="2024-11-05T18:14:43.164" v="389"/>
          <ac:picMkLst>
            <pc:docMk/>
            <pc:sldMk cId="595253026" sldId="346"/>
            <ac:picMk id="14" creationId="{BB1C9747-4655-F09D-86FB-B864A8EF5ADB}"/>
          </ac:picMkLst>
        </pc:picChg>
      </pc:sldChg>
      <pc:sldChg chg="addSp modSp add replTag delTag">
        <pc:chgData name="Stefania D Annibali" userId="727d0d82-d432-4c2d-80e6-27f5b374b940" providerId="ADAL" clId="{1B23BA33-33D2-449D-AE1C-BCC4EFA41F5B}" dt="2024-11-12T10:09:58.712" v="1090"/>
        <pc:sldMkLst>
          <pc:docMk/>
          <pc:sldMk cId="2802138590" sldId="347"/>
        </pc:sldMkLst>
        <pc:picChg chg="add mod">
          <ac:chgData name="Stefania D Annibali" userId="727d0d82-d432-4c2d-80e6-27f5b374b940" providerId="ADAL" clId="{1B23BA33-33D2-449D-AE1C-BCC4EFA41F5B}" dt="2024-11-05T18:14:27.226" v="370"/>
          <ac:picMkLst>
            <pc:docMk/>
            <pc:sldMk cId="2802138590" sldId="347"/>
            <ac:picMk id="3" creationId="{555518C9-EC60-56A5-EC10-0728C4F51516}"/>
          </ac:picMkLst>
        </pc:picChg>
        <pc:picChg chg="add mod">
          <ac:chgData name="Stefania D Annibali" userId="727d0d82-d432-4c2d-80e6-27f5b374b940" providerId="ADAL" clId="{1B23BA33-33D2-449D-AE1C-BCC4EFA41F5B}" dt="2024-11-05T18:14:27.226" v="370"/>
          <ac:picMkLst>
            <pc:docMk/>
            <pc:sldMk cId="2802138590" sldId="347"/>
            <ac:picMk id="4" creationId="{64D5EDE0-273C-0E5C-E122-D203B540BD40}"/>
          </ac:picMkLst>
        </pc:picChg>
        <pc:picChg chg="add mod">
          <ac:chgData name="Stefania D Annibali" userId="727d0d82-d432-4c2d-80e6-27f5b374b940" providerId="ADAL" clId="{1B23BA33-33D2-449D-AE1C-BCC4EFA41F5B}" dt="2024-11-05T18:14:27.226" v="370"/>
          <ac:picMkLst>
            <pc:docMk/>
            <pc:sldMk cId="2802138590" sldId="347"/>
            <ac:picMk id="5" creationId="{0F55BF41-2999-576F-8106-8F602094211C}"/>
          </ac:picMkLst>
        </pc:picChg>
      </pc:sldChg>
      <pc:sldChg chg="add replTag delTag">
        <pc:chgData name="Stefania D Annibali" userId="727d0d82-d432-4c2d-80e6-27f5b374b940" providerId="ADAL" clId="{1B23BA33-33D2-449D-AE1C-BCC4EFA41F5B}" dt="2024-11-12T10:09:59.568" v="1092"/>
        <pc:sldMkLst>
          <pc:docMk/>
          <pc:sldMk cId="1994794044" sldId="348"/>
        </pc:sldMkLst>
      </pc:sldChg>
      <pc:sldChg chg="add replTag delTag">
        <pc:chgData name="Stefania D Annibali" userId="727d0d82-d432-4c2d-80e6-27f5b374b940" providerId="ADAL" clId="{1B23BA33-33D2-449D-AE1C-BCC4EFA41F5B}" dt="2024-11-12T10:10:00.472" v="1094"/>
        <pc:sldMkLst>
          <pc:docMk/>
          <pc:sldMk cId="1692476763" sldId="349"/>
        </pc:sldMkLst>
      </pc:sldChg>
      <pc:sldChg chg="delSp modSp add del mod delAnim replTag delTag">
        <pc:chgData name="Stefania D Annibali" userId="727d0d82-d432-4c2d-80e6-27f5b374b940" providerId="ADAL" clId="{1B23BA33-33D2-449D-AE1C-BCC4EFA41F5B}" dt="2024-11-12T10:03:22.826" v="908" actId="47"/>
        <pc:sldMkLst>
          <pc:docMk/>
          <pc:sldMk cId="3031322894" sldId="350"/>
        </pc:sldMkLst>
        <pc:spChg chg="del">
          <ac:chgData name="Stefania D Annibali" userId="727d0d82-d432-4c2d-80e6-27f5b374b940" providerId="ADAL" clId="{1B23BA33-33D2-449D-AE1C-BCC4EFA41F5B}" dt="2024-11-05T18:16:54.445" v="497" actId="478"/>
          <ac:spMkLst>
            <pc:docMk/>
            <pc:sldMk cId="3031322894" sldId="350"/>
            <ac:spMk id="10" creationId="{55524AC1-E873-D3F3-D9C9-CE315F47B747}"/>
          </ac:spMkLst>
        </pc:spChg>
        <pc:picChg chg="mod">
          <ac:chgData name="Stefania D Annibali" userId="727d0d82-d432-4c2d-80e6-27f5b374b940" providerId="ADAL" clId="{1B23BA33-33D2-449D-AE1C-BCC4EFA41F5B}" dt="2024-11-11T11:50:29.185" v="651" actId="1076"/>
          <ac:picMkLst>
            <pc:docMk/>
            <pc:sldMk cId="3031322894" sldId="350"/>
            <ac:picMk id="5" creationId="{07249B7F-581E-2227-FA43-18DA04E65784}"/>
          </ac:picMkLst>
        </pc:picChg>
        <pc:picChg chg="mod">
          <ac:chgData name="Stefania D Annibali" userId="727d0d82-d432-4c2d-80e6-27f5b374b940" providerId="ADAL" clId="{1B23BA33-33D2-449D-AE1C-BCC4EFA41F5B}" dt="2024-11-12T09:56:25.736" v="785" actId="1076"/>
          <ac:picMkLst>
            <pc:docMk/>
            <pc:sldMk cId="3031322894" sldId="350"/>
            <ac:picMk id="7" creationId="{4E5A464E-1523-BB26-EA75-FB742DFC4782}"/>
          </ac:picMkLst>
        </pc:picChg>
      </pc:sldChg>
      <pc:sldChg chg="modSp add mod replTag delTag">
        <pc:chgData name="Stefania D Annibali" userId="727d0d82-d432-4c2d-80e6-27f5b374b940" providerId="ADAL" clId="{1B23BA33-33D2-449D-AE1C-BCC4EFA41F5B}" dt="2024-11-12T10:10:05.754" v="1102"/>
        <pc:sldMkLst>
          <pc:docMk/>
          <pc:sldMk cId="1143184347" sldId="351"/>
        </pc:sldMkLst>
        <pc:spChg chg="mod">
          <ac:chgData name="Stefania D Annibali" userId="727d0d82-d432-4c2d-80e6-27f5b374b940" providerId="ADAL" clId="{1B23BA33-33D2-449D-AE1C-BCC4EFA41F5B}" dt="2024-11-05T18:16:44.657" v="492" actId="20577"/>
          <ac:spMkLst>
            <pc:docMk/>
            <pc:sldMk cId="1143184347" sldId="351"/>
            <ac:spMk id="4" creationId="{3C016086-B7C1-076E-65DE-516C848E19B5}"/>
          </ac:spMkLst>
        </pc:spChg>
      </pc:sldChg>
      <pc:sldChg chg="modSp mod replTag delTag">
        <pc:chgData name="Stefania D Annibali" userId="727d0d82-d432-4c2d-80e6-27f5b374b940" providerId="ADAL" clId="{1B23BA33-33D2-449D-AE1C-BCC4EFA41F5B}" dt="2024-11-12T10:10:01.286" v="1096"/>
        <pc:sldMkLst>
          <pc:docMk/>
          <pc:sldMk cId="3805594083" sldId="352"/>
        </pc:sldMkLst>
        <pc:picChg chg="mod">
          <ac:chgData name="Stefania D Annibali" userId="727d0d82-d432-4c2d-80e6-27f5b374b940" providerId="ADAL" clId="{1B23BA33-33D2-449D-AE1C-BCC4EFA41F5B}" dt="2024-11-12T09:56:08.912" v="772" actId="1037"/>
          <ac:picMkLst>
            <pc:docMk/>
            <pc:sldMk cId="3805594083" sldId="352"/>
            <ac:picMk id="2" creationId="{488B727E-3176-6802-A336-41C23089E90E}"/>
          </ac:picMkLst>
        </pc:picChg>
      </pc:sldChg>
      <pc:sldChg chg="modSp mod replTag delTag">
        <pc:chgData name="Stefania D Annibali" userId="727d0d82-d432-4c2d-80e6-27f5b374b940" providerId="ADAL" clId="{1B23BA33-33D2-449D-AE1C-BCC4EFA41F5B}" dt="2024-11-12T10:10:03.119" v="1098"/>
        <pc:sldMkLst>
          <pc:docMk/>
          <pc:sldMk cId="2713311082" sldId="353"/>
        </pc:sldMkLst>
        <pc:picChg chg="mod">
          <ac:chgData name="Stefania D Annibali" userId="727d0d82-d432-4c2d-80e6-27f5b374b940" providerId="ADAL" clId="{1B23BA33-33D2-449D-AE1C-BCC4EFA41F5B}" dt="2024-11-12T09:56:20.117" v="780" actId="1076"/>
          <ac:picMkLst>
            <pc:docMk/>
            <pc:sldMk cId="2713311082" sldId="353"/>
            <ac:picMk id="3" creationId="{38A2F2AD-87B8-22CF-DCF3-5E4FD0B098E3}"/>
          </ac:picMkLst>
        </pc:picChg>
      </pc:sldChg>
      <pc:sldChg chg="addSp delSp modSp add mod ord replTag delTag">
        <pc:chgData name="Stefania D Annibali" userId="727d0d82-d432-4c2d-80e6-27f5b374b940" providerId="ADAL" clId="{1B23BA33-33D2-449D-AE1C-BCC4EFA41F5B}" dt="2024-11-12T10:10:04.559" v="1100"/>
        <pc:sldMkLst>
          <pc:docMk/>
          <pc:sldMk cId="3933762602" sldId="354"/>
        </pc:sldMkLst>
        <pc:spChg chg="del">
          <ac:chgData name="Stefania D Annibali" userId="727d0d82-d432-4c2d-80e6-27f5b374b940" providerId="ADAL" clId="{1B23BA33-33D2-449D-AE1C-BCC4EFA41F5B}" dt="2024-11-12T09:57:54.229" v="823" actId="478"/>
          <ac:spMkLst>
            <pc:docMk/>
            <pc:sldMk cId="3933762602" sldId="354"/>
            <ac:spMk id="2" creationId="{668AF91A-D3FE-9A0C-88FC-86EC42C2D484}"/>
          </ac:spMkLst>
        </pc:spChg>
        <pc:spChg chg="add del mod">
          <ac:chgData name="Stefania D Annibali" userId="727d0d82-d432-4c2d-80e6-27f5b374b940" providerId="ADAL" clId="{1B23BA33-33D2-449D-AE1C-BCC4EFA41F5B}" dt="2024-11-12T09:57:57.154" v="824"/>
          <ac:spMkLst>
            <pc:docMk/>
            <pc:sldMk cId="3933762602" sldId="354"/>
            <ac:spMk id="5" creationId="{20BB69FB-1ED3-3754-7A22-7CAD179E3039}"/>
          </ac:spMkLst>
        </pc:spChg>
        <pc:spChg chg="del">
          <ac:chgData name="Stefania D Annibali" userId="727d0d82-d432-4c2d-80e6-27f5b374b940" providerId="ADAL" clId="{1B23BA33-33D2-449D-AE1C-BCC4EFA41F5B}" dt="2024-11-12T09:57:36.583" v="807" actId="478"/>
          <ac:spMkLst>
            <pc:docMk/>
            <pc:sldMk cId="3933762602" sldId="354"/>
            <ac:spMk id="8" creationId="{814D5265-2D78-3EFC-6D4F-4C1DF0C51717}"/>
          </ac:spMkLst>
        </pc:spChg>
        <pc:spChg chg="add mod">
          <ac:chgData name="Stefania D Annibali" userId="727d0d82-d432-4c2d-80e6-27f5b374b940" providerId="ADAL" clId="{1B23BA33-33D2-449D-AE1C-BCC4EFA41F5B}" dt="2024-11-12T09:58:00.005" v="825" actId="1076"/>
          <ac:spMkLst>
            <pc:docMk/>
            <pc:sldMk cId="3933762602" sldId="354"/>
            <ac:spMk id="9" creationId="{EF512B5B-AEEA-07F4-859B-E74859CD63D8}"/>
          </ac:spMkLst>
        </pc:spChg>
        <pc:picChg chg="del mod modCrop">
          <ac:chgData name="Stefania D Annibali" userId="727d0d82-d432-4c2d-80e6-27f5b374b940" providerId="ADAL" clId="{1B23BA33-33D2-449D-AE1C-BCC4EFA41F5B}" dt="2024-11-12T10:02:01.939" v="871" actId="478"/>
          <ac:picMkLst>
            <pc:docMk/>
            <pc:sldMk cId="3933762602" sldId="354"/>
            <ac:picMk id="7" creationId="{4E5A464E-1523-BB26-EA75-FB742DFC4782}"/>
          </ac:picMkLst>
        </pc:picChg>
        <pc:picChg chg="add mod">
          <ac:chgData name="Stefania D Annibali" userId="727d0d82-d432-4c2d-80e6-27f5b374b940" providerId="ADAL" clId="{1B23BA33-33D2-449D-AE1C-BCC4EFA41F5B}" dt="2024-11-12T10:03:28.312" v="917" actId="1076"/>
          <ac:picMkLst>
            <pc:docMk/>
            <pc:sldMk cId="3933762602" sldId="354"/>
            <ac:picMk id="11" creationId="{161B7F66-A232-8464-3731-E8679BFCA697}"/>
          </ac:picMkLst>
        </pc:picChg>
      </pc:sldChg>
      <pc:sldChg chg="modSp add mod replTag delTag">
        <pc:chgData name="Stefania D Annibali" userId="727d0d82-d432-4c2d-80e6-27f5b374b940" providerId="ADAL" clId="{1B23BA33-33D2-449D-AE1C-BCC4EFA41F5B}" dt="2024-11-12T10:13:49.893" v="1203"/>
        <pc:sldMkLst>
          <pc:docMk/>
          <pc:sldMk cId="984188991" sldId="3958"/>
        </pc:sldMkLst>
        <pc:spChg chg="mod">
          <ac:chgData name="Stefania D Annibali" userId="727d0d82-d432-4c2d-80e6-27f5b374b940" providerId="ADAL" clId="{1B23BA33-33D2-449D-AE1C-BCC4EFA41F5B}" dt="2024-11-12T10:12:25.763" v="1159" actId="27636"/>
          <ac:spMkLst>
            <pc:docMk/>
            <pc:sldMk cId="984188991" sldId="3958"/>
            <ac:spMk id="17" creationId="{2C25180A-E777-ACB2-C840-CD6A5A2888A7}"/>
          </ac:spMkLst>
        </pc:spChg>
      </pc:sldChg>
    </pc:docChg>
  </pc:docChgLst>
  <pc:docChgLst>
    <pc:chgData name="Brankica Cerovic" userId="f25cc115-f464-4789-90b6-9782123aa324" providerId="ADAL" clId="{52846A45-87B1-4951-A305-86F0B44B7707}"/>
    <pc:docChg chg="undo custSel modSld">
      <pc:chgData name="Brankica Cerovic" userId="f25cc115-f464-4789-90b6-9782123aa324" providerId="ADAL" clId="{52846A45-87B1-4951-A305-86F0B44B7707}" dt="2024-11-12T09:53:09.650" v="8" actId="1076"/>
      <pc:docMkLst>
        <pc:docMk/>
      </pc:docMkLst>
      <pc:sldChg chg="addSp delSp modSp mod">
        <pc:chgData name="Brankica Cerovic" userId="f25cc115-f464-4789-90b6-9782123aa324" providerId="ADAL" clId="{52846A45-87B1-4951-A305-86F0B44B7707}" dt="2024-11-12T09:53:09.650" v="8" actId="1076"/>
        <pc:sldMkLst>
          <pc:docMk/>
          <pc:sldMk cId="3781829540" sldId="300"/>
        </pc:sldMkLst>
        <pc:spChg chg="add del mod">
          <ac:chgData name="Brankica Cerovic" userId="f25cc115-f464-4789-90b6-9782123aa324" providerId="ADAL" clId="{52846A45-87B1-4951-A305-86F0B44B7707}" dt="2024-11-12T09:53:09.650" v="8" actId="1076"/>
          <ac:spMkLst>
            <pc:docMk/>
            <pc:sldMk cId="3781829540" sldId="300"/>
            <ac:spMk id="8" creationId="{08AF099B-70FE-AB6C-E166-1F6D1650ACE6}"/>
          </ac:spMkLst>
        </pc:spChg>
        <pc:picChg chg="add mod">
          <ac:chgData name="Brankica Cerovic" userId="f25cc115-f464-4789-90b6-9782123aa324" providerId="ADAL" clId="{52846A45-87B1-4951-A305-86F0B44B7707}" dt="2024-11-12T09:52:23.552" v="0"/>
          <ac:picMkLst>
            <pc:docMk/>
            <pc:sldMk cId="3781829540" sldId="300"/>
            <ac:picMk id="5" creationId="{F0F8D245-F533-1103-E145-9D33036D341D}"/>
          </ac:picMkLst>
        </pc:picChg>
      </pc:sldChg>
    </pc:docChg>
  </pc:docChgLst>
  <pc:docChgLst>
    <pc:chgData name="Davor Vesligaj" userId="f300ada9-0ad1-45da-8ea3-2d288a75757a" providerId="ADAL" clId="{ECA8CA10-E29B-44AB-8940-12CF6BD0E35F}"/>
    <pc:docChg chg="undo redo custSel addSld modSld">
      <pc:chgData name="Davor Vesligaj" userId="f300ada9-0ad1-45da-8ea3-2d288a75757a" providerId="ADAL" clId="{ECA8CA10-E29B-44AB-8940-12CF6BD0E35F}" dt="2024-11-12T09:53:10.196" v="507" actId="20577"/>
      <pc:docMkLst>
        <pc:docMk/>
      </pc:docMkLst>
      <pc:sldChg chg="modSp mod">
        <pc:chgData name="Davor Vesligaj" userId="f300ada9-0ad1-45da-8ea3-2d288a75757a" providerId="ADAL" clId="{ECA8CA10-E29B-44AB-8940-12CF6BD0E35F}" dt="2024-11-12T08:59:48.559" v="35" actId="20577"/>
        <pc:sldMkLst>
          <pc:docMk/>
          <pc:sldMk cId="1506925743" sldId="288"/>
        </pc:sldMkLst>
        <pc:spChg chg="mod">
          <ac:chgData name="Davor Vesligaj" userId="f300ada9-0ad1-45da-8ea3-2d288a75757a" providerId="ADAL" clId="{ECA8CA10-E29B-44AB-8940-12CF6BD0E35F}" dt="2024-11-12T08:59:48.559" v="35" actId="20577"/>
          <ac:spMkLst>
            <pc:docMk/>
            <pc:sldMk cId="1506925743" sldId="288"/>
            <ac:spMk id="2" creationId="{CC212D4A-E38D-55A5-95F3-E0CECC7D2B1C}"/>
          </ac:spMkLst>
        </pc:spChg>
        <pc:grpChg chg="mod">
          <ac:chgData name="Davor Vesligaj" userId="f300ada9-0ad1-45da-8ea3-2d288a75757a" providerId="ADAL" clId="{ECA8CA10-E29B-44AB-8940-12CF6BD0E35F}" dt="2024-11-12T08:59:31.487" v="23" actId="1076"/>
          <ac:grpSpMkLst>
            <pc:docMk/>
            <pc:sldMk cId="1506925743" sldId="288"/>
            <ac:grpSpMk id="15" creationId="{760AA8AB-9D78-8B10-516C-94480F62A5F9}"/>
          </ac:grpSpMkLst>
        </pc:grpChg>
      </pc:sldChg>
      <pc:sldChg chg="modSp mod">
        <pc:chgData name="Davor Vesligaj" userId="f300ada9-0ad1-45da-8ea3-2d288a75757a" providerId="ADAL" clId="{ECA8CA10-E29B-44AB-8940-12CF6BD0E35F}" dt="2024-11-12T09:53:10.196" v="507" actId="20577"/>
        <pc:sldMkLst>
          <pc:docMk/>
          <pc:sldMk cId="3684540067" sldId="292"/>
        </pc:sldMkLst>
        <pc:spChg chg="mod">
          <ac:chgData name="Davor Vesligaj" userId="f300ada9-0ad1-45da-8ea3-2d288a75757a" providerId="ADAL" clId="{ECA8CA10-E29B-44AB-8940-12CF6BD0E35F}" dt="2024-11-12T09:05:29.724" v="89" actId="20577"/>
          <ac:spMkLst>
            <pc:docMk/>
            <pc:sldMk cId="3684540067" sldId="292"/>
            <ac:spMk id="2" creationId="{C683BE1D-6E29-EEC7-6A7D-A9E1A7805943}"/>
          </ac:spMkLst>
        </pc:spChg>
        <pc:spChg chg="mod">
          <ac:chgData name="Davor Vesligaj" userId="f300ada9-0ad1-45da-8ea3-2d288a75757a" providerId="ADAL" clId="{ECA8CA10-E29B-44AB-8940-12CF6BD0E35F}" dt="2024-11-12T09:51:24.044" v="466" actId="20577"/>
          <ac:spMkLst>
            <pc:docMk/>
            <pc:sldMk cId="3684540067" sldId="292"/>
            <ac:spMk id="4" creationId="{E93FF0BB-F1C6-ADF8-3056-16FAAA17DC4C}"/>
          </ac:spMkLst>
        </pc:spChg>
        <pc:spChg chg="mod">
          <ac:chgData name="Davor Vesligaj" userId="f300ada9-0ad1-45da-8ea3-2d288a75757a" providerId="ADAL" clId="{ECA8CA10-E29B-44AB-8940-12CF6BD0E35F}" dt="2024-11-12T09:52:21.906" v="471" actId="1076"/>
          <ac:spMkLst>
            <pc:docMk/>
            <pc:sldMk cId="3684540067" sldId="292"/>
            <ac:spMk id="7" creationId="{7F648515-20BE-7021-4C66-C73957DD9FA5}"/>
          </ac:spMkLst>
        </pc:spChg>
        <pc:spChg chg="mod">
          <ac:chgData name="Davor Vesligaj" userId="f300ada9-0ad1-45da-8ea3-2d288a75757a" providerId="ADAL" clId="{ECA8CA10-E29B-44AB-8940-12CF6BD0E35F}" dt="2024-11-12T09:51:27.521" v="467" actId="1076"/>
          <ac:spMkLst>
            <pc:docMk/>
            <pc:sldMk cId="3684540067" sldId="292"/>
            <ac:spMk id="13" creationId="{11AD2427-71B6-A7E0-1898-BA63602C7B73}"/>
          </ac:spMkLst>
        </pc:spChg>
        <pc:spChg chg="mod">
          <ac:chgData name="Davor Vesligaj" userId="f300ada9-0ad1-45da-8ea3-2d288a75757a" providerId="ADAL" clId="{ECA8CA10-E29B-44AB-8940-12CF6BD0E35F}" dt="2024-11-12T09:53:10.196" v="507" actId="20577"/>
          <ac:spMkLst>
            <pc:docMk/>
            <pc:sldMk cId="3684540067" sldId="292"/>
            <ac:spMk id="16" creationId="{B94FF4F1-7EFE-F6C8-D008-55CE418D9520}"/>
          </ac:spMkLst>
        </pc:spChg>
        <pc:spChg chg="mod">
          <ac:chgData name="Davor Vesligaj" userId="f300ada9-0ad1-45da-8ea3-2d288a75757a" providerId="ADAL" clId="{ECA8CA10-E29B-44AB-8940-12CF6BD0E35F}" dt="2024-11-12T09:52:44.316" v="474" actId="1076"/>
          <ac:spMkLst>
            <pc:docMk/>
            <pc:sldMk cId="3684540067" sldId="292"/>
            <ac:spMk id="17" creationId="{72A5F62D-574E-EFDE-F924-B8C23489A7A6}"/>
          </ac:spMkLst>
        </pc:spChg>
        <pc:picChg chg="mod">
          <ac:chgData name="Davor Vesligaj" userId="f300ada9-0ad1-45da-8ea3-2d288a75757a" providerId="ADAL" clId="{ECA8CA10-E29B-44AB-8940-12CF6BD0E35F}" dt="2024-11-12T09:51:59.610" v="469" actId="1076"/>
          <ac:picMkLst>
            <pc:docMk/>
            <pc:sldMk cId="3684540067" sldId="292"/>
            <ac:picMk id="15" creationId="{82055725-A2D7-2E8F-911A-E1F58ED79004}"/>
          </ac:picMkLst>
        </pc:picChg>
      </pc:sldChg>
      <pc:sldChg chg="modSp mod addCm modCm">
        <pc:chgData name="Davor Vesligaj" userId="f300ada9-0ad1-45da-8ea3-2d288a75757a" providerId="ADAL" clId="{ECA8CA10-E29B-44AB-8940-12CF6BD0E35F}" dt="2024-11-12T09:20:54.795" v="152"/>
        <pc:sldMkLst>
          <pc:docMk/>
          <pc:sldMk cId="3769300827" sldId="338"/>
        </pc:sldMkLst>
        <pc:spChg chg="mod">
          <ac:chgData name="Davor Vesligaj" userId="f300ada9-0ad1-45da-8ea3-2d288a75757a" providerId="ADAL" clId="{ECA8CA10-E29B-44AB-8940-12CF6BD0E35F}" dt="2024-11-12T09:20:31.178" v="150" actId="947"/>
          <ac:spMkLst>
            <pc:docMk/>
            <pc:sldMk cId="3769300827" sldId="338"/>
            <ac:spMk id="4" creationId="{3C016086-B7C1-076E-65DE-516C848E19B5}"/>
          </ac:spMkLst>
        </pc:spChg>
      </pc:sldChg>
      <pc:sldChg chg="addSp delSp modSp mod">
        <pc:chgData name="Davor Vesligaj" userId="f300ada9-0ad1-45da-8ea3-2d288a75757a" providerId="ADAL" clId="{ECA8CA10-E29B-44AB-8940-12CF6BD0E35F}" dt="2024-11-12T09:36:03.775" v="412" actId="14100"/>
        <pc:sldMkLst>
          <pc:docMk/>
          <pc:sldMk cId="3031322894" sldId="350"/>
        </pc:sldMkLst>
        <pc:spChg chg="add mod">
          <ac:chgData name="Davor Vesligaj" userId="f300ada9-0ad1-45da-8ea3-2d288a75757a" providerId="ADAL" clId="{ECA8CA10-E29B-44AB-8940-12CF6BD0E35F}" dt="2024-11-12T09:36:03.775" v="412" actId="14100"/>
          <ac:spMkLst>
            <pc:docMk/>
            <pc:sldMk cId="3031322894" sldId="350"/>
            <ac:spMk id="8" creationId="{814D5265-2D78-3EFC-6D4F-4C1DF0C51717}"/>
          </ac:spMkLst>
        </pc:spChg>
        <pc:picChg chg="del">
          <ac:chgData name="Davor Vesligaj" userId="f300ada9-0ad1-45da-8ea3-2d288a75757a" providerId="ADAL" clId="{ECA8CA10-E29B-44AB-8940-12CF6BD0E35F}" dt="2024-11-12T09:25:26.078" v="153" actId="478"/>
          <ac:picMkLst>
            <pc:docMk/>
            <pc:sldMk cId="3031322894" sldId="350"/>
            <ac:picMk id="5" creationId="{07249B7F-581E-2227-FA43-18DA04E65784}"/>
          </ac:picMkLst>
        </pc:picChg>
        <pc:picChg chg="add mod">
          <ac:chgData name="Davor Vesligaj" userId="f300ada9-0ad1-45da-8ea3-2d288a75757a" providerId="ADAL" clId="{ECA8CA10-E29B-44AB-8940-12CF6BD0E35F}" dt="2024-11-12T09:34:57.261" v="315" actId="1076"/>
          <ac:picMkLst>
            <pc:docMk/>
            <pc:sldMk cId="3031322894" sldId="350"/>
            <ac:picMk id="7" creationId="{4E5A464E-1523-BB26-EA75-FB742DFC4782}"/>
          </ac:picMkLst>
        </pc:picChg>
      </pc:sldChg>
      <pc:sldChg chg="addSp delSp modSp add mod">
        <pc:chgData name="Davor Vesligaj" userId="f300ada9-0ad1-45da-8ea3-2d288a75757a" providerId="ADAL" clId="{ECA8CA10-E29B-44AB-8940-12CF6BD0E35F}" dt="2024-11-12T09:32:26.237" v="310" actId="14100"/>
        <pc:sldMkLst>
          <pc:docMk/>
          <pc:sldMk cId="3805594083" sldId="352"/>
        </pc:sldMkLst>
        <pc:spChg chg="mod">
          <ac:chgData name="Davor Vesligaj" userId="f300ada9-0ad1-45da-8ea3-2d288a75757a" providerId="ADAL" clId="{ECA8CA10-E29B-44AB-8940-12CF6BD0E35F}" dt="2024-11-12T09:30:57.774" v="308" actId="14100"/>
          <ac:spMkLst>
            <pc:docMk/>
            <pc:sldMk cId="3805594083" sldId="352"/>
            <ac:spMk id="5" creationId="{FA9B521C-7DBC-F998-9155-B99D9E70A521}"/>
          </ac:spMkLst>
        </pc:spChg>
        <pc:grpChg chg="del">
          <ac:chgData name="Davor Vesligaj" userId="f300ada9-0ad1-45da-8ea3-2d288a75757a" providerId="ADAL" clId="{ECA8CA10-E29B-44AB-8940-12CF6BD0E35F}" dt="2024-11-12T09:29:32.450" v="159" actId="478"/>
          <ac:grpSpMkLst>
            <pc:docMk/>
            <pc:sldMk cId="3805594083" sldId="352"/>
            <ac:grpSpMk id="31" creationId="{8F2A2A68-212C-CB08-2219-E495EB151B3D}"/>
          </ac:grpSpMkLst>
        </pc:grpChg>
        <pc:picChg chg="add mod">
          <ac:chgData name="Davor Vesligaj" userId="f300ada9-0ad1-45da-8ea3-2d288a75757a" providerId="ADAL" clId="{ECA8CA10-E29B-44AB-8940-12CF6BD0E35F}" dt="2024-11-12T09:32:26.237" v="310" actId="14100"/>
          <ac:picMkLst>
            <pc:docMk/>
            <pc:sldMk cId="3805594083" sldId="352"/>
            <ac:picMk id="2" creationId="{488B727E-3176-6802-A336-41C23089E90E}"/>
          </ac:picMkLst>
        </pc:picChg>
      </pc:sldChg>
      <pc:sldChg chg="addSp delSp modSp add mod">
        <pc:chgData name="Davor Vesligaj" userId="f300ada9-0ad1-45da-8ea3-2d288a75757a" providerId="ADAL" clId="{ECA8CA10-E29B-44AB-8940-12CF6BD0E35F}" dt="2024-11-12T09:36:32.012" v="432" actId="20577"/>
        <pc:sldMkLst>
          <pc:docMk/>
          <pc:sldMk cId="2713311082" sldId="353"/>
        </pc:sldMkLst>
        <pc:spChg chg="mod">
          <ac:chgData name="Davor Vesligaj" userId="f300ada9-0ad1-45da-8ea3-2d288a75757a" providerId="ADAL" clId="{ECA8CA10-E29B-44AB-8940-12CF6BD0E35F}" dt="2024-11-12T09:36:32.012" v="432" actId="20577"/>
          <ac:spMkLst>
            <pc:docMk/>
            <pc:sldMk cId="2713311082" sldId="353"/>
            <ac:spMk id="5" creationId="{FA9B521C-7DBC-F998-9155-B99D9E70A521}"/>
          </ac:spMkLst>
        </pc:spChg>
        <pc:picChg chg="del">
          <ac:chgData name="Davor Vesligaj" userId="f300ada9-0ad1-45da-8ea3-2d288a75757a" providerId="ADAL" clId="{ECA8CA10-E29B-44AB-8940-12CF6BD0E35F}" dt="2024-11-12T09:33:20.202" v="312" actId="478"/>
          <ac:picMkLst>
            <pc:docMk/>
            <pc:sldMk cId="2713311082" sldId="353"/>
            <ac:picMk id="2" creationId="{488B727E-3176-6802-A336-41C23089E90E}"/>
          </ac:picMkLst>
        </pc:picChg>
        <pc:picChg chg="add mod">
          <ac:chgData name="Davor Vesligaj" userId="f300ada9-0ad1-45da-8ea3-2d288a75757a" providerId="ADAL" clId="{ECA8CA10-E29B-44AB-8940-12CF6BD0E35F}" dt="2024-11-12T09:33:39.195" v="314" actId="1076"/>
          <ac:picMkLst>
            <pc:docMk/>
            <pc:sldMk cId="2713311082" sldId="353"/>
            <ac:picMk id="3" creationId="{38A2F2AD-87B8-22CF-DCF3-5E4FD0B098E3}"/>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9A4C82-B127-4CD0-966B-C77222E3152D}" type="doc">
      <dgm:prSet loTypeId="urn:microsoft.com/office/officeart/2008/layout/VerticalCurvedList" loCatId="list" qsTypeId="urn:microsoft.com/office/officeart/2005/8/quickstyle/simple1" qsCatId="simple" csTypeId="urn:microsoft.com/office/officeart/2005/8/colors/accent4_1" csCatId="accent4" phldr="1"/>
      <dgm:spPr/>
      <dgm:t>
        <a:bodyPr/>
        <a:lstStyle/>
        <a:p>
          <a:endParaRPr lang="en-GB"/>
        </a:p>
      </dgm:t>
    </dgm:pt>
    <dgm:pt modelId="{55852EE6-BE0F-49CF-8536-AFA888064AE9}">
      <dgm:prSet phldrT="[Text]" custT="1"/>
      <dgm:spPr/>
      <dgm:t>
        <a:bodyPr/>
        <a:lstStyle/>
        <a:p>
          <a:r>
            <a:rPr lang="en-US" sz="1500" b="1">
              <a:solidFill>
                <a:srgbClr val="002060"/>
              </a:solidFill>
              <a:effectLst/>
              <a:latin typeface="Helvetica Neue" panose="02000503000000020004"/>
              <a:ea typeface="+mn-ea"/>
              <a:cs typeface="+mn-cs"/>
            </a:rPr>
            <a:t>Respecting national sovereignty and avoiding undue burden</a:t>
          </a:r>
          <a:endParaRPr lang="en-GB" sz="1500" b="1">
            <a:solidFill>
              <a:srgbClr val="002060"/>
            </a:solidFill>
            <a:latin typeface="Helvetica Neue" panose="02000503000000020004"/>
          </a:endParaRPr>
        </a:p>
      </dgm:t>
    </dgm:pt>
    <dgm:pt modelId="{2C6170DF-19C0-4DDD-8757-EF4E7421CE73}" type="parTrans" cxnId="{69D21AE2-1C64-4F5B-8060-3BF462BB395B}">
      <dgm:prSet/>
      <dgm:spPr/>
      <dgm:t>
        <a:bodyPr/>
        <a:lstStyle/>
        <a:p>
          <a:endParaRPr lang="en-GB"/>
        </a:p>
      </dgm:t>
    </dgm:pt>
    <dgm:pt modelId="{0E361638-2A4D-4DF6-AAB9-D14527AE923F}" type="sibTrans" cxnId="{69D21AE2-1C64-4F5B-8060-3BF462BB395B}">
      <dgm:prSet/>
      <dgm:spPr/>
      <dgm:t>
        <a:bodyPr/>
        <a:lstStyle/>
        <a:p>
          <a:endParaRPr lang="en-GB"/>
        </a:p>
      </dgm:t>
    </dgm:pt>
    <dgm:pt modelId="{FC015FF7-F4D3-4DE6-9FE9-91C6226C755E}">
      <dgm:prSet phldrT="[Text]" custT="1"/>
      <dgm:spPr/>
      <dgm:t>
        <a:bodyPr/>
        <a:lstStyle/>
        <a:p>
          <a:r>
            <a:rPr lang="en-US" sz="1500" b="1">
              <a:solidFill>
                <a:srgbClr val="002060"/>
              </a:solidFill>
              <a:effectLst/>
              <a:latin typeface="Helvetica Neue" panose="02000503000000020004"/>
              <a:ea typeface="+mn-ea"/>
              <a:cs typeface="+mn-cs"/>
            </a:rPr>
            <a:t>Building on and enhancing the transparency arrangements under the Convention</a:t>
          </a:r>
          <a:endParaRPr lang="en-GB" sz="1500" b="1">
            <a:solidFill>
              <a:srgbClr val="002060"/>
            </a:solidFill>
            <a:latin typeface="Helvetica Neue" panose="02000503000000020004"/>
          </a:endParaRPr>
        </a:p>
      </dgm:t>
    </dgm:pt>
    <dgm:pt modelId="{1EEA262A-2AE6-4DC2-85C7-6280BC59F991}" type="parTrans" cxnId="{97F9A105-8A4D-48D7-8CB3-6923472FD8A9}">
      <dgm:prSet/>
      <dgm:spPr/>
      <dgm:t>
        <a:bodyPr/>
        <a:lstStyle/>
        <a:p>
          <a:endParaRPr lang="en-GB"/>
        </a:p>
      </dgm:t>
    </dgm:pt>
    <dgm:pt modelId="{C3B17488-661E-4E51-9E90-6E2B358BA8A8}" type="sibTrans" cxnId="{97F9A105-8A4D-48D7-8CB3-6923472FD8A9}">
      <dgm:prSet/>
      <dgm:spPr/>
      <dgm:t>
        <a:bodyPr/>
        <a:lstStyle/>
        <a:p>
          <a:endParaRPr lang="en-GB"/>
        </a:p>
      </dgm:t>
    </dgm:pt>
    <dgm:pt modelId="{850C56B8-A276-4508-97AC-42FC159B458B}">
      <dgm:prSet phldrT="[Text]" custT="1"/>
      <dgm:spPr/>
      <dgm:t>
        <a:bodyPr/>
        <a:lstStyle/>
        <a:p>
          <a:r>
            <a:rPr lang="en-US" sz="1500" b="1">
              <a:solidFill>
                <a:srgbClr val="002060"/>
              </a:solidFill>
              <a:latin typeface="Helvetica Neue" panose="02000503000000020004"/>
              <a:cs typeface="Calibri" panose="020F0502020204030204" pitchFamily="34" charset="0"/>
            </a:rPr>
            <a:t>Providing flexibility to those developing country Parties that need it in the light of their capacities</a:t>
          </a:r>
          <a:endParaRPr lang="en-GB" sz="1500" b="1">
            <a:solidFill>
              <a:srgbClr val="002060"/>
            </a:solidFill>
            <a:latin typeface="Helvetica Neue" panose="02000503000000020004"/>
          </a:endParaRPr>
        </a:p>
      </dgm:t>
    </dgm:pt>
    <dgm:pt modelId="{92FECA5E-098B-4ABF-9A48-C7AA4625E1BE}" type="parTrans" cxnId="{928C00FB-4C59-40E2-8494-B696F6328F1A}">
      <dgm:prSet/>
      <dgm:spPr/>
      <dgm:t>
        <a:bodyPr/>
        <a:lstStyle/>
        <a:p>
          <a:endParaRPr lang="en-GB"/>
        </a:p>
      </dgm:t>
    </dgm:pt>
    <dgm:pt modelId="{88CB50AC-E35E-422F-BC8E-ED278AF233E1}" type="sibTrans" cxnId="{928C00FB-4C59-40E2-8494-B696F6328F1A}">
      <dgm:prSet/>
      <dgm:spPr/>
      <dgm:t>
        <a:bodyPr/>
        <a:lstStyle/>
        <a:p>
          <a:endParaRPr lang="en-GB"/>
        </a:p>
      </dgm:t>
    </dgm:pt>
    <dgm:pt modelId="{ABA35894-2AEA-4E70-9CB7-0BD186D4C2C3}">
      <dgm:prSet phldrT="[Text]" custT="1"/>
      <dgm:spPr/>
      <dgm:t>
        <a:bodyPr/>
        <a:lstStyle/>
        <a:p>
          <a:r>
            <a:rPr lang="en-US" sz="1500" b="1">
              <a:solidFill>
                <a:srgbClr val="002060"/>
              </a:solidFill>
              <a:effectLst/>
              <a:latin typeface="Helvetica Neue" panose="02000503000000020004"/>
              <a:ea typeface="+mn-ea"/>
              <a:cs typeface="+mn-cs"/>
            </a:rPr>
            <a:t>Promoting transparency, accuracy, completeness, consistency and comparability</a:t>
          </a:r>
          <a:endParaRPr lang="en-GB" sz="1500" b="1">
            <a:solidFill>
              <a:srgbClr val="002060"/>
            </a:solidFill>
            <a:latin typeface="Helvetica Neue" panose="02000503000000020004"/>
          </a:endParaRPr>
        </a:p>
      </dgm:t>
    </dgm:pt>
    <dgm:pt modelId="{1B3E087A-7DEA-4331-93BB-BB54C96DC0FE}" type="parTrans" cxnId="{15413700-C7A0-4B5B-8BD8-45FA6181186E}">
      <dgm:prSet/>
      <dgm:spPr/>
      <dgm:t>
        <a:bodyPr/>
        <a:lstStyle/>
        <a:p>
          <a:endParaRPr lang="en-GB"/>
        </a:p>
      </dgm:t>
    </dgm:pt>
    <dgm:pt modelId="{E565CC27-1DE2-4C45-8E9F-44CF7771FD37}" type="sibTrans" cxnId="{15413700-C7A0-4B5B-8BD8-45FA6181186E}">
      <dgm:prSet/>
      <dgm:spPr/>
      <dgm:t>
        <a:bodyPr/>
        <a:lstStyle/>
        <a:p>
          <a:endParaRPr lang="en-GB"/>
        </a:p>
      </dgm:t>
    </dgm:pt>
    <dgm:pt modelId="{500FD2E7-635B-4E05-9100-2FA4BF519E6F}">
      <dgm:prSet phldrT="[Text]" custT="1"/>
      <dgm:spPr>
        <a:solidFill>
          <a:prstClr val="white">
            <a:hueOff val="0"/>
            <a:satOff val="0"/>
            <a:lumOff val="0"/>
            <a:alphaOff val="0"/>
          </a:prstClr>
        </a:solidFill>
        <a:ln w="12700" cap="flat" cmpd="sng" algn="ctr">
          <a:solidFill>
            <a:srgbClr val="FFC000">
              <a:shade val="80000"/>
              <a:hueOff val="0"/>
              <a:satOff val="0"/>
              <a:lumOff val="0"/>
              <a:alphaOff val="0"/>
            </a:srgbClr>
          </a:solidFill>
          <a:prstDash val="solid"/>
          <a:miter lim="800000"/>
        </a:ln>
        <a:effectLst/>
      </dgm:spPr>
      <dgm:t>
        <a:bodyPr spcFirstLastPara="0" vert="horz" wrap="square" lIns="452816" tIns="45720" rIns="45720" bIns="45720" numCol="1" spcCol="1270" anchor="ctr" anchorCtr="0"/>
        <a:lstStyle/>
        <a:p>
          <a:pPr marL="0" lvl="0" indent="0" algn="l" defTabSz="800100">
            <a:lnSpc>
              <a:spcPct val="90000"/>
            </a:lnSpc>
            <a:spcBef>
              <a:spcPct val="0"/>
            </a:spcBef>
            <a:spcAft>
              <a:spcPct val="35000"/>
            </a:spcAft>
            <a:buNone/>
          </a:pPr>
          <a:r>
            <a:rPr lang="en-US" sz="1500" b="1" kern="1200">
              <a:solidFill>
                <a:srgbClr val="002060"/>
              </a:solidFill>
              <a:effectLst/>
              <a:latin typeface="Helvetica Neue" panose="02000503000000020004"/>
              <a:ea typeface="+mn-ea"/>
              <a:cs typeface="+mn-cs"/>
            </a:rPr>
            <a:t>Ensuring that double counting is avoided and ensuring environmental integrity</a:t>
          </a:r>
          <a:endParaRPr lang="en-GB" sz="1500" b="1" kern="1200">
            <a:solidFill>
              <a:srgbClr val="002060"/>
            </a:solidFill>
            <a:effectLst/>
            <a:latin typeface="Helvetica Neue" panose="02000503000000020004"/>
            <a:ea typeface="+mn-ea"/>
            <a:cs typeface="+mn-cs"/>
          </a:endParaRPr>
        </a:p>
      </dgm:t>
    </dgm:pt>
    <dgm:pt modelId="{38B1D815-6888-48A4-A1C1-5D0E2B48BC0C}" type="parTrans" cxnId="{505F8184-0D20-4E9F-85BE-8AF5261331C3}">
      <dgm:prSet/>
      <dgm:spPr/>
      <dgm:t>
        <a:bodyPr/>
        <a:lstStyle/>
        <a:p>
          <a:endParaRPr lang="en-GB"/>
        </a:p>
      </dgm:t>
    </dgm:pt>
    <dgm:pt modelId="{39C7A52D-D168-4686-B2C6-C136B39CDB50}" type="sibTrans" cxnId="{505F8184-0D20-4E9F-85BE-8AF5261331C3}">
      <dgm:prSet/>
      <dgm:spPr/>
      <dgm:t>
        <a:bodyPr/>
        <a:lstStyle/>
        <a:p>
          <a:endParaRPr lang="en-GB"/>
        </a:p>
      </dgm:t>
    </dgm:pt>
    <dgm:pt modelId="{EAFA75FE-3805-41F5-A01B-55AE0D555AC2}">
      <dgm:prSet phldrT="[Text]" custT="1"/>
      <dgm:spPr>
        <a:solidFill>
          <a:prstClr val="white">
            <a:hueOff val="0"/>
            <a:satOff val="0"/>
            <a:lumOff val="0"/>
            <a:alphaOff val="0"/>
          </a:prstClr>
        </a:solidFill>
        <a:ln w="12700" cap="flat" cmpd="sng" algn="ctr">
          <a:solidFill>
            <a:srgbClr val="FFC000">
              <a:shade val="80000"/>
              <a:hueOff val="0"/>
              <a:satOff val="0"/>
              <a:lumOff val="0"/>
              <a:alphaOff val="0"/>
            </a:srgbClr>
          </a:solidFill>
          <a:prstDash val="solid"/>
          <a:miter lim="800000"/>
        </a:ln>
        <a:effectLst/>
      </dgm:spPr>
      <dgm:t>
        <a:bodyPr spcFirstLastPara="0" vert="horz" wrap="square" lIns="452816" tIns="43180" rIns="43180" bIns="43180" numCol="1" spcCol="1270" anchor="ctr" anchorCtr="0"/>
        <a:lstStyle/>
        <a:p>
          <a:pPr marL="0" lvl="0" indent="0" algn="l" defTabSz="755650">
            <a:lnSpc>
              <a:spcPct val="90000"/>
            </a:lnSpc>
            <a:spcBef>
              <a:spcPct val="0"/>
            </a:spcBef>
            <a:spcAft>
              <a:spcPct val="35000"/>
            </a:spcAft>
            <a:buNone/>
          </a:pPr>
          <a:r>
            <a:rPr lang="en-US" sz="1500" b="1" kern="1200">
              <a:solidFill>
                <a:srgbClr val="002060"/>
              </a:solidFill>
              <a:effectLst/>
              <a:latin typeface="Helvetica Neue" panose="02000503000000020004"/>
              <a:ea typeface="+mn-ea"/>
              <a:cs typeface="+mn-cs"/>
            </a:rPr>
            <a:t>Recognizing the importance of facilitating improved reporting and transparency over time</a:t>
          </a:r>
          <a:endParaRPr lang="en-GB" sz="1500" b="1" kern="1200">
            <a:solidFill>
              <a:srgbClr val="002060"/>
            </a:solidFill>
            <a:effectLst/>
            <a:latin typeface="Helvetica Neue" panose="02000503000000020004"/>
            <a:ea typeface="+mn-ea"/>
            <a:cs typeface="+mn-cs"/>
          </a:endParaRPr>
        </a:p>
      </dgm:t>
    </dgm:pt>
    <dgm:pt modelId="{727472DC-D529-4E6D-A63A-D7BDB75B8A72}" type="parTrans" cxnId="{147CDE40-7CC1-4D4B-AD32-95C0AE71F959}">
      <dgm:prSet/>
      <dgm:spPr/>
      <dgm:t>
        <a:bodyPr/>
        <a:lstStyle/>
        <a:p>
          <a:endParaRPr lang="en-GB"/>
        </a:p>
      </dgm:t>
    </dgm:pt>
    <dgm:pt modelId="{170B58EE-4179-4E5C-A8EE-BBBE8AB59A48}" type="sibTrans" cxnId="{147CDE40-7CC1-4D4B-AD32-95C0AE71F959}">
      <dgm:prSet/>
      <dgm:spPr/>
      <dgm:t>
        <a:bodyPr/>
        <a:lstStyle/>
        <a:p>
          <a:endParaRPr lang="en-GB"/>
        </a:p>
      </dgm:t>
    </dgm:pt>
    <dgm:pt modelId="{01ED34ED-8341-472B-A2F2-45F0E9BC56FE}" type="pres">
      <dgm:prSet presAssocID="{4B9A4C82-B127-4CD0-966B-C77222E3152D}" presName="Name0" presStyleCnt="0">
        <dgm:presLayoutVars>
          <dgm:chMax val="7"/>
          <dgm:chPref val="7"/>
          <dgm:dir/>
        </dgm:presLayoutVars>
      </dgm:prSet>
      <dgm:spPr/>
    </dgm:pt>
    <dgm:pt modelId="{D51C8AFE-7AC2-4BC8-9091-215277E92F04}" type="pres">
      <dgm:prSet presAssocID="{4B9A4C82-B127-4CD0-966B-C77222E3152D}" presName="Name1" presStyleCnt="0"/>
      <dgm:spPr/>
    </dgm:pt>
    <dgm:pt modelId="{0FDBFA61-6CF9-4CC3-96AD-156EDA05ABE0}" type="pres">
      <dgm:prSet presAssocID="{4B9A4C82-B127-4CD0-966B-C77222E3152D}" presName="cycle" presStyleCnt="0"/>
      <dgm:spPr/>
    </dgm:pt>
    <dgm:pt modelId="{9B93B1FA-EDF1-4EB9-A640-9B44B4905EE5}" type="pres">
      <dgm:prSet presAssocID="{4B9A4C82-B127-4CD0-966B-C77222E3152D}" presName="srcNode" presStyleLbl="node1" presStyleIdx="0" presStyleCnt="6"/>
      <dgm:spPr/>
    </dgm:pt>
    <dgm:pt modelId="{D54C08CA-41E0-420C-8EF1-C3069F6C91A0}" type="pres">
      <dgm:prSet presAssocID="{4B9A4C82-B127-4CD0-966B-C77222E3152D}" presName="conn" presStyleLbl="parChTrans1D2" presStyleIdx="0" presStyleCnt="1"/>
      <dgm:spPr/>
    </dgm:pt>
    <dgm:pt modelId="{0073E241-C205-4B58-9432-996DE781D913}" type="pres">
      <dgm:prSet presAssocID="{4B9A4C82-B127-4CD0-966B-C77222E3152D}" presName="extraNode" presStyleLbl="node1" presStyleIdx="0" presStyleCnt="6"/>
      <dgm:spPr/>
    </dgm:pt>
    <dgm:pt modelId="{D38CF7E3-AD9C-48F0-80D6-4826B20165BC}" type="pres">
      <dgm:prSet presAssocID="{4B9A4C82-B127-4CD0-966B-C77222E3152D}" presName="dstNode" presStyleLbl="node1" presStyleIdx="0" presStyleCnt="6"/>
      <dgm:spPr/>
    </dgm:pt>
    <dgm:pt modelId="{1CD1DD9B-57EE-4E54-8F70-DF7DDBF7D9B9}" type="pres">
      <dgm:prSet presAssocID="{55852EE6-BE0F-49CF-8536-AFA888064AE9}" presName="text_1" presStyleLbl="node1" presStyleIdx="0" presStyleCnt="6" custLinFactNeighborY="-3944">
        <dgm:presLayoutVars>
          <dgm:bulletEnabled val="1"/>
        </dgm:presLayoutVars>
      </dgm:prSet>
      <dgm:spPr/>
    </dgm:pt>
    <dgm:pt modelId="{F623DB9A-F738-4377-840D-F910F6A47300}" type="pres">
      <dgm:prSet presAssocID="{55852EE6-BE0F-49CF-8536-AFA888064AE9}" presName="accent_1" presStyleCnt="0"/>
      <dgm:spPr/>
    </dgm:pt>
    <dgm:pt modelId="{7C9188B3-19ED-4115-841B-7A94E8E46E68}" type="pres">
      <dgm:prSet presAssocID="{55852EE6-BE0F-49CF-8536-AFA888064AE9}" presName="accentRepeatNode" presStyleLbl="solidFgAcc1" presStyleIdx="0" presStyleCnt="6"/>
      <dgm:spPr/>
    </dgm:pt>
    <dgm:pt modelId="{4ED698F7-03F0-40ED-84A0-4B242D7E327E}" type="pres">
      <dgm:prSet presAssocID="{FC015FF7-F4D3-4DE6-9FE9-91C6226C755E}" presName="text_2" presStyleLbl="node1" presStyleIdx="1" presStyleCnt="6">
        <dgm:presLayoutVars>
          <dgm:bulletEnabled val="1"/>
        </dgm:presLayoutVars>
      </dgm:prSet>
      <dgm:spPr/>
    </dgm:pt>
    <dgm:pt modelId="{5772E7C2-B16B-4F7D-8434-69B4586A41FC}" type="pres">
      <dgm:prSet presAssocID="{FC015FF7-F4D3-4DE6-9FE9-91C6226C755E}" presName="accent_2" presStyleCnt="0"/>
      <dgm:spPr/>
    </dgm:pt>
    <dgm:pt modelId="{3F691E78-F782-4BF9-8588-B804D87C13DB}" type="pres">
      <dgm:prSet presAssocID="{FC015FF7-F4D3-4DE6-9FE9-91C6226C755E}" presName="accentRepeatNode" presStyleLbl="solidFgAcc1" presStyleIdx="1" presStyleCnt="6"/>
      <dgm:spPr/>
    </dgm:pt>
    <dgm:pt modelId="{21E00799-F25A-4F0A-A215-F3A52B044144}" type="pres">
      <dgm:prSet presAssocID="{850C56B8-A276-4508-97AC-42FC159B458B}" presName="text_3" presStyleLbl="node1" presStyleIdx="2" presStyleCnt="6">
        <dgm:presLayoutVars>
          <dgm:bulletEnabled val="1"/>
        </dgm:presLayoutVars>
      </dgm:prSet>
      <dgm:spPr/>
    </dgm:pt>
    <dgm:pt modelId="{93E5B2AF-0DA7-4F0C-B7B9-2981AC26229E}" type="pres">
      <dgm:prSet presAssocID="{850C56B8-A276-4508-97AC-42FC159B458B}" presName="accent_3" presStyleCnt="0"/>
      <dgm:spPr/>
    </dgm:pt>
    <dgm:pt modelId="{86B5B282-A865-4B58-BF4C-ABA52A3AA3AE}" type="pres">
      <dgm:prSet presAssocID="{850C56B8-A276-4508-97AC-42FC159B458B}" presName="accentRepeatNode" presStyleLbl="solidFgAcc1" presStyleIdx="2" presStyleCnt="6"/>
      <dgm:spPr/>
    </dgm:pt>
    <dgm:pt modelId="{DABB8B7D-732E-4539-86FA-04C6AB294B39}" type="pres">
      <dgm:prSet presAssocID="{ABA35894-2AEA-4E70-9CB7-0BD186D4C2C3}" presName="text_4" presStyleLbl="node1" presStyleIdx="3" presStyleCnt="6">
        <dgm:presLayoutVars>
          <dgm:bulletEnabled val="1"/>
        </dgm:presLayoutVars>
      </dgm:prSet>
      <dgm:spPr/>
    </dgm:pt>
    <dgm:pt modelId="{34E898CE-0BFA-4010-B80A-17EB674E310D}" type="pres">
      <dgm:prSet presAssocID="{ABA35894-2AEA-4E70-9CB7-0BD186D4C2C3}" presName="accent_4" presStyleCnt="0"/>
      <dgm:spPr/>
    </dgm:pt>
    <dgm:pt modelId="{60E0DA07-CE5F-41A8-9EFD-DA1FF13182A6}" type="pres">
      <dgm:prSet presAssocID="{ABA35894-2AEA-4E70-9CB7-0BD186D4C2C3}" presName="accentRepeatNode" presStyleLbl="solidFgAcc1" presStyleIdx="3" presStyleCnt="6"/>
      <dgm:spPr/>
    </dgm:pt>
    <dgm:pt modelId="{902E43EB-327A-4238-8582-0B1C8E20B014}" type="pres">
      <dgm:prSet presAssocID="{500FD2E7-635B-4E05-9100-2FA4BF519E6F}" presName="text_5" presStyleLbl="node1" presStyleIdx="4" presStyleCnt="6">
        <dgm:presLayoutVars>
          <dgm:bulletEnabled val="1"/>
        </dgm:presLayoutVars>
      </dgm:prSet>
      <dgm:spPr>
        <a:xfrm>
          <a:off x="903654" y="3707235"/>
          <a:ext cx="7147763" cy="570477"/>
        </a:xfrm>
        <a:prstGeom prst="rect">
          <a:avLst/>
        </a:prstGeom>
      </dgm:spPr>
    </dgm:pt>
    <dgm:pt modelId="{EC6C788B-D824-4275-BFE0-5787789C6574}" type="pres">
      <dgm:prSet presAssocID="{500FD2E7-635B-4E05-9100-2FA4BF519E6F}" presName="accent_5" presStyleCnt="0"/>
      <dgm:spPr/>
    </dgm:pt>
    <dgm:pt modelId="{D7AA1DA9-E30F-460F-8573-36647EE0BFCA}" type="pres">
      <dgm:prSet presAssocID="{500FD2E7-635B-4E05-9100-2FA4BF519E6F}" presName="accentRepeatNode" presStyleLbl="solidFgAcc1" presStyleIdx="4" presStyleCnt="6"/>
      <dgm:spPr/>
    </dgm:pt>
    <dgm:pt modelId="{2B9E555C-E556-4442-B3C2-DCB3CEBA4807}" type="pres">
      <dgm:prSet presAssocID="{EAFA75FE-3805-41F5-A01B-55AE0D555AC2}" presName="text_6" presStyleLbl="node1" presStyleIdx="5" presStyleCnt="6">
        <dgm:presLayoutVars>
          <dgm:bulletEnabled val="1"/>
        </dgm:presLayoutVars>
      </dgm:prSet>
      <dgm:spPr>
        <a:xfrm>
          <a:off x="434398" y="4562842"/>
          <a:ext cx="7617019" cy="570477"/>
        </a:xfrm>
        <a:prstGeom prst="rect">
          <a:avLst/>
        </a:prstGeom>
      </dgm:spPr>
    </dgm:pt>
    <dgm:pt modelId="{B4F49464-8E98-4BAC-B9FD-A068A919C58C}" type="pres">
      <dgm:prSet presAssocID="{EAFA75FE-3805-41F5-A01B-55AE0D555AC2}" presName="accent_6" presStyleCnt="0"/>
      <dgm:spPr/>
    </dgm:pt>
    <dgm:pt modelId="{DAB0A987-B96E-452F-AA2C-1D91CF4AAAE8}" type="pres">
      <dgm:prSet presAssocID="{EAFA75FE-3805-41F5-A01B-55AE0D555AC2}" presName="accentRepeatNode" presStyleLbl="solidFgAcc1" presStyleIdx="5" presStyleCnt="6"/>
      <dgm:spPr/>
    </dgm:pt>
  </dgm:ptLst>
  <dgm:cxnLst>
    <dgm:cxn modelId="{15413700-C7A0-4B5B-8BD8-45FA6181186E}" srcId="{4B9A4C82-B127-4CD0-966B-C77222E3152D}" destId="{ABA35894-2AEA-4E70-9CB7-0BD186D4C2C3}" srcOrd="3" destOrd="0" parTransId="{1B3E087A-7DEA-4331-93BB-BB54C96DC0FE}" sibTransId="{E565CC27-1DE2-4C45-8E9F-44CF7771FD37}"/>
    <dgm:cxn modelId="{8B95BB00-F3EA-4604-84DF-73F97413A16E}" type="presOf" srcId="{0E361638-2A4D-4DF6-AAB9-D14527AE923F}" destId="{D54C08CA-41E0-420C-8EF1-C3069F6C91A0}" srcOrd="0" destOrd="0" presId="urn:microsoft.com/office/officeart/2008/layout/VerticalCurvedList"/>
    <dgm:cxn modelId="{97F9A105-8A4D-48D7-8CB3-6923472FD8A9}" srcId="{4B9A4C82-B127-4CD0-966B-C77222E3152D}" destId="{FC015FF7-F4D3-4DE6-9FE9-91C6226C755E}" srcOrd="1" destOrd="0" parTransId="{1EEA262A-2AE6-4DC2-85C7-6280BC59F991}" sibTransId="{C3B17488-661E-4E51-9E90-6E2B358BA8A8}"/>
    <dgm:cxn modelId="{11D75E12-96DB-499E-B373-0FF5C4364840}" type="presOf" srcId="{4B9A4C82-B127-4CD0-966B-C77222E3152D}" destId="{01ED34ED-8341-472B-A2F2-45F0E9BC56FE}" srcOrd="0" destOrd="0" presId="urn:microsoft.com/office/officeart/2008/layout/VerticalCurvedList"/>
    <dgm:cxn modelId="{147CDE40-7CC1-4D4B-AD32-95C0AE71F959}" srcId="{4B9A4C82-B127-4CD0-966B-C77222E3152D}" destId="{EAFA75FE-3805-41F5-A01B-55AE0D555AC2}" srcOrd="5" destOrd="0" parTransId="{727472DC-D529-4E6D-A63A-D7BDB75B8A72}" sibTransId="{170B58EE-4179-4E5C-A8EE-BBBE8AB59A48}"/>
    <dgm:cxn modelId="{52674165-FA13-450E-AE85-17091A00910F}" type="presOf" srcId="{850C56B8-A276-4508-97AC-42FC159B458B}" destId="{21E00799-F25A-4F0A-A215-F3A52B044144}" srcOrd="0" destOrd="0" presId="urn:microsoft.com/office/officeart/2008/layout/VerticalCurvedList"/>
    <dgm:cxn modelId="{95850B6A-AB84-400A-90DF-4791BC5220D2}" type="presOf" srcId="{500FD2E7-635B-4E05-9100-2FA4BF519E6F}" destId="{902E43EB-327A-4238-8582-0B1C8E20B014}" srcOrd="0" destOrd="0" presId="urn:microsoft.com/office/officeart/2008/layout/VerticalCurvedList"/>
    <dgm:cxn modelId="{74489578-F7F7-4C71-BDB0-30F2732CAC52}" type="presOf" srcId="{55852EE6-BE0F-49CF-8536-AFA888064AE9}" destId="{1CD1DD9B-57EE-4E54-8F70-DF7DDBF7D9B9}" srcOrd="0" destOrd="0" presId="urn:microsoft.com/office/officeart/2008/layout/VerticalCurvedList"/>
    <dgm:cxn modelId="{505F8184-0D20-4E9F-85BE-8AF5261331C3}" srcId="{4B9A4C82-B127-4CD0-966B-C77222E3152D}" destId="{500FD2E7-635B-4E05-9100-2FA4BF519E6F}" srcOrd="4" destOrd="0" parTransId="{38B1D815-6888-48A4-A1C1-5D0E2B48BC0C}" sibTransId="{39C7A52D-D168-4686-B2C6-C136B39CDB50}"/>
    <dgm:cxn modelId="{64D180CA-2E50-4D66-9E2F-AE74A19EAC5A}" type="presOf" srcId="{FC015FF7-F4D3-4DE6-9FE9-91C6226C755E}" destId="{4ED698F7-03F0-40ED-84A0-4B242D7E327E}" srcOrd="0" destOrd="0" presId="urn:microsoft.com/office/officeart/2008/layout/VerticalCurvedList"/>
    <dgm:cxn modelId="{69D21AE2-1C64-4F5B-8060-3BF462BB395B}" srcId="{4B9A4C82-B127-4CD0-966B-C77222E3152D}" destId="{55852EE6-BE0F-49CF-8536-AFA888064AE9}" srcOrd="0" destOrd="0" parTransId="{2C6170DF-19C0-4DDD-8757-EF4E7421CE73}" sibTransId="{0E361638-2A4D-4DF6-AAB9-D14527AE923F}"/>
    <dgm:cxn modelId="{ABEA9AF6-C654-4D1E-9586-4FF1976EC1BD}" type="presOf" srcId="{EAFA75FE-3805-41F5-A01B-55AE0D555AC2}" destId="{2B9E555C-E556-4442-B3C2-DCB3CEBA4807}" srcOrd="0" destOrd="0" presId="urn:microsoft.com/office/officeart/2008/layout/VerticalCurvedList"/>
    <dgm:cxn modelId="{928C00FB-4C59-40E2-8494-B696F6328F1A}" srcId="{4B9A4C82-B127-4CD0-966B-C77222E3152D}" destId="{850C56B8-A276-4508-97AC-42FC159B458B}" srcOrd="2" destOrd="0" parTransId="{92FECA5E-098B-4ABF-9A48-C7AA4625E1BE}" sibTransId="{88CB50AC-E35E-422F-BC8E-ED278AF233E1}"/>
    <dgm:cxn modelId="{AB7A6EFF-EBCC-47BE-814F-20F7C0780C2C}" type="presOf" srcId="{ABA35894-2AEA-4E70-9CB7-0BD186D4C2C3}" destId="{DABB8B7D-732E-4539-86FA-04C6AB294B39}" srcOrd="0" destOrd="0" presId="urn:microsoft.com/office/officeart/2008/layout/VerticalCurvedList"/>
    <dgm:cxn modelId="{E2CCB941-D49D-4684-81F2-E059BB939A5D}" type="presParOf" srcId="{01ED34ED-8341-472B-A2F2-45F0E9BC56FE}" destId="{D51C8AFE-7AC2-4BC8-9091-215277E92F04}" srcOrd="0" destOrd="0" presId="urn:microsoft.com/office/officeart/2008/layout/VerticalCurvedList"/>
    <dgm:cxn modelId="{4158AE00-27F9-43BA-B05A-10BA66ED3CB6}" type="presParOf" srcId="{D51C8AFE-7AC2-4BC8-9091-215277E92F04}" destId="{0FDBFA61-6CF9-4CC3-96AD-156EDA05ABE0}" srcOrd="0" destOrd="0" presId="urn:microsoft.com/office/officeart/2008/layout/VerticalCurvedList"/>
    <dgm:cxn modelId="{DE8F131B-FF96-4C98-A3BF-6A910452EE6B}" type="presParOf" srcId="{0FDBFA61-6CF9-4CC3-96AD-156EDA05ABE0}" destId="{9B93B1FA-EDF1-4EB9-A640-9B44B4905EE5}" srcOrd="0" destOrd="0" presId="urn:microsoft.com/office/officeart/2008/layout/VerticalCurvedList"/>
    <dgm:cxn modelId="{C23037C9-980D-4DEB-AF3A-518FCF5CE4B9}" type="presParOf" srcId="{0FDBFA61-6CF9-4CC3-96AD-156EDA05ABE0}" destId="{D54C08CA-41E0-420C-8EF1-C3069F6C91A0}" srcOrd="1" destOrd="0" presId="urn:microsoft.com/office/officeart/2008/layout/VerticalCurvedList"/>
    <dgm:cxn modelId="{AE74A52F-E9C1-42B6-8E19-258E241ECB82}" type="presParOf" srcId="{0FDBFA61-6CF9-4CC3-96AD-156EDA05ABE0}" destId="{0073E241-C205-4B58-9432-996DE781D913}" srcOrd="2" destOrd="0" presId="urn:microsoft.com/office/officeart/2008/layout/VerticalCurvedList"/>
    <dgm:cxn modelId="{6C957341-F2F4-4F08-923C-D5883EBB3878}" type="presParOf" srcId="{0FDBFA61-6CF9-4CC3-96AD-156EDA05ABE0}" destId="{D38CF7E3-AD9C-48F0-80D6-4826B20165BC}" srcOrd="3" destOrd="0" presId="urn:microsoft.com/office/officeart/2008/layout/VerticalCurvedList"/>
    <dgm:cxn modelId="{B290EEDC-FBD1-4678-BC43-737805429901}" type="presParOf" srcId="{D51C8AFE-7AC2-4BC8-9091-215277E92F04}" destId="{1CD1DD9B-57EE-4E54-8F70-DF7DDBF7D9B9}" srcOrd="1" destOrd="0" presId="urn:microsoft.com/office/officeart/2008/layout/VerticalCurvedList"/>
    <dgm:cxn modelId="{113EC3CF-D92E-45B9-9854-A6771AE56FD7}" type="presParOf" srcId="{D51C8AFE-7AC2-4BC8-9091-215277E92F04}" destId="{F623DB9A-F738-4377-840D-F910F6A47300}" srcOrd="2" destOrd="0" presId="urn:microsoft.com/office/officeart/2008/layout/VerticalCurvedList"/>
    <dgm:cxn modelId="{6A48C692-B1F0-4CDC-BA3D-1FC740DFF3EA}" type="presParOf" srcId="{F623DB9A-F738-4377-840D-F910F6A47300}" destId="{7C9188B3-19ED-4115-841B-7A94E8E46E68}" srcOrd="0" destOrd="0" presId="urn:microsoft.com/office/officeart/2008/layout/VerticalCurvedList"/>
    <dgm:cxn modelId="{F0773C13-90D2-4750-B9E4-04DE2F4A65F5}" type="presParOf" srcId="{D51C8AFE-7AC2-4BC8-9091-215277E92F04}" destId="{4ED698F7-03F0-40ED-84A0-4B242D7E327E}" srcOrd="3" destOrd="0" presId="urn:microsoft.com/office/officeart/2008/layout/VerticalCurvedList"/>
    <dgm:cxn modelId="{7357CBF7-9DF5-4263-B83C-2CD93A39745E}" type="presParOf" srcId="{D51C8AFE-7AC2-4BC8-9091-215277E92F04}" destId="{5772E7C2-B16B-4F7D-8434-69B4586A41FC}" srcOrd="4" destOrd="0" presId="urn:microsoft.com/office/officeart/2008/layout/VerticalCurvedList"/>
    <dgm:cxn modelId="{F7FFC353-4EFA-4B3C-A21A-6FC5E153D561}" type="presParOf" srcId="{5772E7C2-B16B-4F7D-8434-69B4586A41FC}" destId="{3F691E78-F782-4BF9-8588-B804D87C13DB}" srcOrd="0" destOrd="0" presId="urn:microsoft.com/office/officeart/2008/layout/VerticalCurvedList"/>
    <dgm:cxn modelId="{3800829E-52DB-4DAA-89FD-2D09A1E42497}" type="presParOf" srcId="{D51C8AFE-7AC2-4BC8-9091-215277E92F04}" destId="{21E00799-F25A-4F0A-A215-F3A52B044144}" srcOrd="5" destOrd="0" presId="urn:microsoft.com/office/officeart/2008/layout/VerticalCurvedList"/>
    <dgm:cxn modelId="{4DEF71C0-23F3-408D-9348-4CF4AF0ADF5E}" type="presParOf" srcId="{D51C8AFE-7AC2-4BC8-9091-215277E92F04}" destId="{93E5B2AF-0DA7-4F0C-B7B9-2981AC26229E}" srcOrd="6" destOrd="0" presId="urn:microsoft.com/office/officeart/2008/layout/VerticalCurvedList"/>
    <dgm:cxn modelId="{3C14D124-B4F0-40FF-8168-67A934CF3190}" type="presParOf" srcId="{93E5B2AF-0DA7-4F0C-B7B9-2981AC26229E}" destId="{86B5B282-A865-4B58-BF4C-ABA52A3AA3AE}" srcOrd="0" destOrd="0" presId="urn:microsoft.com/office/officeart/2008/layout/VerticalCurvedList"/>
    <dgm:cxn modelId="{0CF1502C-8314-4B2C-AF51-B99E7BFF5ACF}" type="presParOf" srcId="{D51C8AFE-7AC2-4BC8-9091-215277E92F04}" destId="{DABB8B7D-732E-4539-86FA-04C6AB294B39}" srcOrd="7" destOrd="0" presId="urn:microsoft.com/office/officeart/2008/layout/VerticalCurvedList"/>
    <dgm:cxn modelId="{A946521B-CAAB-4D39-B48D-988B50FFB771}" type="presParOf" srcId="{D51C8AFE-7AC2-4BC8-9091-215277E92F04}" destId="{34E898CE-0BFA-4010-B80A-17EB674E310D}" srcOrd="8" destOrd="0" presId="urn:microsoft.com/office/officeart/2008/layout/VerticalCurvedList"/>
    <dgm:cxn modelId="{AA1BB716-43AC-4EB6-817E-4290B475FCC3}" type="presParOf" srcId="{34E898CE-0BFA-4010-B80A-17EB674E310D}" destId="{60E0DA07-CE5F-41A8-9EFD-DA1FF13182A6}" srcOrd="0" destOrd="0" presId="urn:microsoft.com/office/officeart/2008/layout/VerticalCurvedList"/>
    <dgm:cxn modelId="{AECBA938-7E38-47DF-A6CE-062002511B00}" type="presParOf" srcId="{D51C8AFE-7AC2-4BC8-9091-215277E92F04}" destId="{902E43EB-327A-4238-8582-0B1C8E20B014}" srcOrd="9" destOrd="0" presId="urn:microsoft.com/office/officeart/2008/layout/VerticalCurvedList"/>
    <dgm:cxn modelId="{E5F8DF10-9300-4918-83A0-3093277191A8}" type="presParOf" srcId="{D51C8AFE-7AC2-4BC8-9091-215277E92F04}" destId="{EC6C788B-D824-4275-BFE0-5787789C6574}" srcOrd="10" destOrd="0" presId="urn:microsoft.com/office/officeart/2008/layout/VerticalCurvedList"/>
    <dgm:cxn modelId="{5AEA8862-6BB6-4CE9-848B-95C937A4A50E}" type="presParOf" srcId="{EC6C788B-D824-4275-BFE0-5787789C6574}" destId="{D7AA1DA9-E30F-460F-8573-36647EE0BFCA}" srcOrd="0" destOrd="0" presId="urn:microsoft.com/office/officeart/2008/layout/VerticalCurvedList"/>
    <dgm:cxn modelId="{126143C7-071B-4824-816C-A0FA7D53BE83}" type="presParOf" srcId="{D51C8AFE-7AC2-4BC8-9091-215277E92F04}" destId="{2B9E555C-E556-4442-B3C2-DCB3CEBA4807}" srcOrd="11" destOrd="0" presId="urn:microsoft.com/office/officeart/2008/layout/VerticalCurvedList"/>
    <dgm:cxn modelId="{92280E92-E873-4424-A6A2-A7851EC5703C}" type="presParOf" srcId="{D51C8AFE-7AC2-4BC8-9091-215277E92F04}" destId="{B4F49464-8E98-4BAC-B9FD-A068A919C58C}" srcOrd="12" destOrd="0" presId="urn:microsoft.com/office/officeart/2008/layout/VerticalCurvedList"/>
    <dgm:cxn modelId="{43A00DEF-B4FC-4CFD-A038-FF4FDEE305C4}" type="presParOf" srcId="{B4F49464-8E98-4BAC-B9FD-A068A919C58C}" destId="{DAB0A987-B96E-452F-AA2C-1D91CF4AAAE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9A4C82-B127-4CD0-966B-C77222E3152D}" type="doc">
      <dgm:prSet loTypeId="urn:microsoft.com/office/officeart/2008/layout/VerticalCurvedList" loCatId="list" qsTypeId="urn:microsoft.com/office/officeart/2005/8/quickstyle/simple1" qsCatId="simple" csTypeId="urn:microsoft.com/office/officeart/2005/8/colors/accent4_1" csCatId="accent4" phldr="1"/>
      <dgm:spPr/>
      <dgm:t>
        <a:bodyPr/>
        <a:lstStyle/>
        <a:p>
          <a:endParaRPr lang="en-GB"/>
        </a:p>
      </dgm:t>
    </dgm:pt>
    <dgm:pt modelId="{55852EE6-BE0F-49CF-8536-AFA888064AE9}">
      <dgm:prSet phldrT="[Text]" custT="1"/>
      <dgm:spPr/>
      <dgm:t>
        <a:bodyPr/>
        <a:lstStyle/>
        <a:p>
          <a:r>
            <a:rPr lang="en-US" sz="1800" b="1">
              <a:solidFill>
                <a:schemeClr val="accent2"/>
              </a:solidFill>
              <a:effectLst/>
              <a:latin typeface="Helvetica Neue" panose="02000503000000020004"/>
              <a:ea typeface="Times New Roman" panose="02020603050405020304" pitchFamily="18" charset="0"/>
              <a:cs typeface="Angsana New" panose="02020603050405020304" pitchFamily="18" charset="-34"/>
            </a:rPr>
            <a:t>Review of consistency with the MPGs</a:t>
          </a:r>
          <a:endParaRPr lang="en-GB" sz="1800" b="1">
            <a:solidFill>
              <a:srgbClr val="002060"/>
            </a:solidFill>
            <a:latin typeface="Helvetica Neue" panose="02000503000000020004"/>
          </a:endParaRPr>
        </a:p>
      </dgm:t>
    </dgm:pt>
    <dgm:pt modelId="{2C6170DF-19C0-4DDD-8757-EF4E7421CE73}" type="parTrans" cxnId="{69D21AE2-1C64-4F5B-8060-3BF462BB395B}">
      <dgm:prSet/>
      <dgm:spPr/>
      <dgm:t>
        <a:bodyPr/>
        <a:lstStyle/>
        <a:p>
          <a:endParaRPr lang="en-GB"/>
        </a:p>
      </dgm:t>
    </dgm:pt>
    <dgm:pt modelId="{0E361638-2A4D-4DF6-AAB9-D14527AE923F}" type="sibTrans" cxnId="{69D21AE2-1C64-4F5B-8060-3BF462BB395B}">
      <dgm:prSet/>
      <dgm:spPr/>
      <dgm:t>
        <a:bodyPr/>
        <a:lstStyle/>
        <a:p>
          <a:endParaRPr lang="en-GB"/>
        </a:p>
      </dgm:t>
    </dgm:pt>
    <dgm:pt modelId="{FC015FF7-F4D3-4DE6-9FE9-91C6226C755E}">
      <dgm:prSet phldrT="[Text]" custT="1"/>
      <dgm:spPr/>
      <dgm:t>
        <a:bodyPr/>
        <a:lstStyle/>
        <a:p>
          <a:r>
            <a:rPr lang="en-US" sz="1800" b="1">
              <a:solidFill>
                <a:schemeClr val="accent2"/>
              </a:solidFill>
              <a:effectLst/>
              <a:latin typeface="Helvetica Neue" panose="02000503000000020004"/>
              <a:ea typeface="Times New Roman" panose="02020603050405020304" pitchFamily="18" charset="0"/>
              <a:cs typeface="Angsana New" panose="02020603050405020304" pitchFamily="18" charset="-34"/>
            </a:rPr>
            <a:t>Consideration of the Party’s implementation and achievement of its NDC</a:t>
          </a:r>
          <a:endParaRPr lang="en-GB" sz="1800" b="1">
            <a:solidFill>
              <a:srgbClr val="002060"/>
            </a:solidFill>
            <a:latin typeface="Helvetica Neue" panose="02000503000000020004"/>
          </a:endParaRPr>
        </a:p>
      </dgm:t>
    </dgm:pt>
    <dgm:pt modelId="{1EEA262A-2AE6-4DC2-85C7-6280BC59F991}" type="parTrans" cxnId="{97F9A105-8A4D-48D7-8CB3-6923472FD8A9}">
      <dgm:prSet/>
      <dgm:spPr/>
      <dgm:t>
        <a:bodyPr/>
        <a:lstStyle/>
        <a:p>
          <a:endParaRPr lang="en-GB"/>
        </a:p>
      </dgm:t>
    </dgm:pt>
    <dgm:pt modelId="{C3B17488-661E-4E51-9E90-6E2B358BA8A8}" type="sibTrans" cxnId="{97F9A105-8A4D-48D7-8CB3-6923472FD8A9}">
      <dgm:prSet/>
      <dgm:spPr/>
      <dgm:t>
        <a:bodyPr/>
        <a:lstStyle/>
        <a:p>
          <a:endParaRPr lang="en-GB"/>
        </a:p>
      </dgm:t>
    </dgm:pt>
    <dgm:pt modelId="{850C56B8-A276-4508-97AC-42FC159B458B}">
      <dgm:prSet phldrT="[Text]" custT="1"/>
      <dgm:spPr/>
      <dgm:t>
        <a:bodyPr/>
        <a:lstStyle/>
        <a:p>
          <a:r>
            <a:rPr lang="en-US" sz="1800" b="1">
              <a:solidFill>
                <a:schemeClr val="accent2"/>
              </a:solidFill>
              <a:effectLst/>
              <a:latin typeface="Helvetica Neue" panose="02000503000000020004"/>
              <a:ea typeface="Times New Roman" panose="02020603050405020304" pitchFamily="18" charset="0"/>
              <a:cs typeface="Angsana New" panose="02020603050405020304" pitchFamily="18" charset="-34"/>
            </a:rPr>
            <a:t>Consideration of the Party’s support provided, if applicable</a:t>
          </a:r>
          <a:endParaRPr lang="en-GB" sz="1800" b="1">
            <a:solidFill>
              <a:srgbClr val="002060"/>
            </a:solidFill>
            <a:latin typeface="Helvetica Neue" panose="02000503000000020004"/>
          </a:endParaRPr>
        </a:p>
      </dgm:t>
    </dgm:pt>
    <dgm:pt modelId="{92FECA5E-098B-4ABF-9A48-C7AA4625E1BE}" type="parTrans" cxnId="{928C00FB-4C59-40E2-8494-B696F6328F1A}">
      <dgm:prSet/>
      <dgm:spPr/>
      <dgm:t>
        <a:bodyPr/>
        <a:lstStyle/>
        <a:p>
          <a:endParaRPr lang="en-GB"/>
        </a:p>
      </dgm:t>
    </dgm:pt>
    <dgm:pt modelId="{88CB50AC-E35E-422F-BC8E-ED278AF233E1}" type="sibTrans" cxnId="{928C00FB-4C59-40E2-8494-B696F6328F1A}">
      <dgm:prSet/>
      <dgm:spPr/>
      <dgm:t>
        <a:bodyPr/>
        <a:lstStyle/>
        <a:p>
          <a:endParaRPr lang="en-GB"/>
        </a:p>
      </dgm:t>
    </dgm:pt>
    <dgm:pt modelId="{ABA35894-2AEA-4E70-9CB7-0BD186D4C2C3}">
      <dgm:prSet phldrT="[Text]" custT="1"/>
      <dgm:spPr/>
      <dgm:t>
        <a:bodyPr/>
        <a:lstStyle/>
        <a:p>
          <a:r>
            <a:rPr lang="en-US" sz="1800" b="1">
              <a:solidFill>
                <a:schemeClr val="accent2"/>
              </a:solidFill>
              <a:effectLst/>
              <a:latin typeface="Helvetica Neue" panose="02000503000000020004"/>
              <a:ea typeface="Times New Roman" panose="02020603050405020304" pitchFamily="18" charset="0"/>
              <a:cs typeface="Angsana New" panose="02020603050405020304" pitchFamily="18" charset="-34"/>
            </a:rPr>
            <a:t>Identification of areas of improvement for the Party related to ETF implementation </a:t>
          </a:r>
          <a:endParaRPr lang="en-GB" sz="1800" b="1">
            <a:solidFill>
              <a:srgbClr val="002060"/>
            </a:solidFill>
            <a:latin typeface="Helvetica Neue" panose="02000503000000020004"/>
          </a:endParaRPr>
        </a:p>
      </dgm:t>
    </dgm:pt>
    <dgm:pt modelId="{1B3E087A-7DEA-4331-93BB-BB54C96DC0FE}" type="parTrans" cxnId="{15413700-C7A0-4B5B-8BD8-45FA6181186E}">
      <dgm:prSet/>
      <dgm:spPr/>
      <dgm:t>
        <a:bodyPr/>
        <a:lstStyle/>
        <a:p>
          <a:endParaRPr lang="en-GB"/>
        </a:p>
      </dgm:t>
    </dgm:pt>
    <dgm:pt modelId="{E565CC27-1DE2-4C45-8E9F-44CF7771FD37}" type="sibTrans" cxnId="{15413700-C7A0-4B5B-8BD8-45FA6181186E}">
      <dgm:prSet/>
      <dgm:spPr/>
      <dgm:t>
        <a:bodyPr/>
        <a:lstStyle/>
        <a:p>
          <a:endParaRPr lang="en-GB"/>
        </a:p>
      </dgm:t>
    </dgm:pt>
    <dgm:pt modelId="{500FD2E7-635B-4E05-9100-2FA4BF519E6F}">
      <dgm:prSet phldrT="[Text]" custT="1"/>
      <dgm:spPr>
        <a:solidFill>
          <a:prstClr val="white">
            <a:hueOff val="0"/>
            <a:satOff val="0"/>
            <a:lumOff val="0"/>
            <a:alphaOff val="0"/>
          </a:prstClr>
        </a:solidFill>
        <a:ln w="12700" cap="flat" cmpd="sng" algn="ctr">
          <a:solidFill>
            <a:srgbClr val="FFC000">
              <a:shade val="80000"/>
              <a:hueOff val="0"/>
              <a:satOff val="0"/>
              <a:lumOff val="0"/>
              <a:alphaOff val="0"/>
            </a:srgbClr>
          </a:solidFill>
          <a:prstDash val="solid"/>
          <a:miter lim="800000"/>
        </a:ln>
        <a:effectLst/>
      </dgm:spPr>
      <dgm:t>
        <a:bodyPr spcFirstLastPara="0" vert="horz" wrap="square" lIns="452816" tIns="45720" rIns="45720" bIns="45720" numCol="1" spcCol="1270" anchor="ctr" anchorCtr="0"/>
        <a:lstStyle/>
        <a:p>
          <a:pPr marL="0" lvl="0" indent="0" algn="l" defTabSz="800100">
            <a:lnSpc>
              <a:spcPct val="90000"/>
            </a:lnSpc>
            <a:spcBef>
              <a:spcPct val="0"/>
            </a:spcBef>
            <a:spcAft>
              <a:spcPct val="35000"/>
            </a:spcAft>
            <a:buNone/>
          </a:pPr>
          <a:r>
            <a:rPr lang="en-US" sz="1800" b="1" kern="1200">
              <a:solidFill>
                <a:schemeClr val="accent2"/>
              </a:solidFill>
              <a:effectLst/>
              <a:latin typeface="Helvetica Neue" panose="02000503000000020004"/>
              <a:ea typeface="Times New Roman" panose="02020603050405020304" pitchFamily="18" charset="0"/>
              <a:cs typeface="Angsana New" panose="02020603050405020304" pitchFamily="18" charset="-34"/>
            </a:rPr>
            <a:t>For those developing country Parties that need it in the light of their capacities, assistance in identifying capacity-building needs</a:t>
          </a:r>
          <a:endParaRPr lang="en-GB" sz="1800" b="1" kern="1200">
            <a:solidFill>
              <a:srgbClr val="002060"/>
            </a:solidFill>
            <a:effectLst/>
            <a:latin typeface="Helvetica Neue" panose="02000503000000020004"/>
            <a:ea typeface="+mn-ea"/>
            <a:cs typeface="+mn-cs"/>
          </a:endParaRPr>
        </a:p>
      </dgm:t>
    </dgm:pt>
    <dgm:pt modelId="{38B1D815-6888-48A4-A1C1-5D0E2B48BC0C}" type="parTrans" cxnId="{505F8184-0D20-4E9F-85BE-8AF5261331C3}">
      <dgm:prSet/>
      <dgm:spPr/>
      <dgm:t>
        <a:bodyPr/>
        <a:lstStyle/>
        <a:p>
          <a:endParaRPr lang="en-GB"/>
        </a:p>
      </dgm:t>
    </dgm:pt>
    <dgm:pt modelId="{39C7A52D-D168-4686-B2C6-C136B39CDB50}" type="sibTrans" cxnId="{505F8184-0D20-4E9F-85BE-8AF5261331C3}">
      <dgm:prSet/>
      <dgm:spPr/>
      <dgm:t>
        <a:bodyPr/>
        <a:lstStyle/>
        <a:p>
          <a:endParaRPr lang="en-GB"/>
        </a:p>
      </dgm:t>
    </dgm:pt>
    <dgm:pt modelId="{01ED34ED-8341-472B-A2F2-45F0E9BC56FE}" type="pres">
      <dgm:prSet presAssocID="{4B9A4C82-B127-4CD0-966B-C77222E3152D}" presName="Name0" presStyleCnt="0">
        <dgm:presLayoutVars>
          <dgm:chMax val="7"/>
          <dgm:chPref val="7"/>
          <dgm:dir/>
        </dgm:presLayoutVars>
      </dgm:prSet>
      <dgm:spPr/>
    </dgm:pt>
    <dgm:pt modelId="{D51C8AFE-7AC2-4BC8-9091-215277E92F04}" type="pres">
      <dgm:prSet presAssocID="{4B9A4C82-B127-4CD0-966B-C77222E3152D}" presName="Name1" presStyleCnt="0"/>
      <dgm:spPr/>
    </dgm:pt>
    <dgm:pt modelId="{0FDBFA61-6CF9-4CC3-96AD-156EDA05ABE0}" type="pres">
      <dgm:prSet presAssocID="{4B9A4C82-B127-4CD0-966B-C77222E3152D}" presName="cycle" presStyleCnt="0"/>
      <dgm:spPr/>
    </dgm:pt>
    <dgm:pt modelId="{9B93B1FA-EDF1-4EB9-A640-9B44B4905EE5}" type="pres">
      <dgm:prSet presAssocID="{4B9A4C82-B127-4CD0-966B-C77222E3152D}" presName="srcNode" presStyleLbl="node1" presStyleIdx="0" presStyleCnt="5"/>
      <dgm:spPr/>
    </dgm:pt>
    <dgm:pt modelId="{D54C08CA-41E0-420C-8EF1-C3069F6C91A0}" type="pres">
      <dgm:prSet presAssocID="{4B9A4C82-B127-4CD0-966B-C77222E3152D}" presName="conn" presStyleLbl="parChTrans1D2" presStyleIdx="0" presStyleCnt="1"/>
      <dgm:spPr/>
    </dgm:pt>
    <dgm:pt modelId="{0073E241-C205-4B58-9432-996DE781D913}" type="pres">
      <dgm:prSet presAssocID="{4B9A4C82-B127-4CD0-966B-C77222E3152D}" presName="extraNode" presStyleLbl="node1" presStyleIdx="0" presStyleCnt="5"/>
      <dgm:spPr/>
    </dgm:pt>
    <dgm:pt modelId="{D38CF7E3-AD9C-48F0-80D6-4826B20165BC}" type="pres">
      <dgm:prSet presAssocID="{4B9A4C82-B127-4CD0-966B-C77222E3152D}" presName="dstNode" presStyleLbl="node1" presStyleIdx="0" presStyleCnt="5"/>
      <dgm:spPr/>
    </dgm:pt>
    <dgm:pt modelId="{1CD1DD9B-57EE-4E54-8F70-DF7DDBF7D9B9}" type="pres">
      <dgm:prSet presAssocID="{55852EE6-BE0F-49CF-8536-AFA888064AE9}" presName="text_1" presStyleLbl="node1" presStyleIdx="0" presStyleCnt="5">
        <dgm:presLayoutVars>
          <dgm:bulletEnabled val="1"/>
        </dgm:presLayoutVars>
      </dgm:prSet>
      <dgm:spPr/>
    </dgm:pt>
    <dgm:pt modelId="{F623DB9A-F738-4377-840D-F910F6A47300}" type="pres">
      <dgm:prSet presAssocID="{55852EE6-BE0F-49CF-8536-AFA888064AE9}" presName="accent_1" presStyleCnt="0"/>
      <dgm:spPr/>
    </dgm:pt>
    <dgm:pt modelId="{7C9188B3-19ED-4115-841B-7A94E8E46E68}" type="pres">
      <dgm:prSet presAssocID="{55852EE6-BE0F-49CF-8536-AFA888064AE9}" presName="accentRepeatNode" presStyleLbl="solidFgAcc1" presStyleIdx="0" presStyleCnt="5"/>
      <dgm:spPr/>
    </dgm:pt>
    <dgm:pt modelId="{4ED698F7-03F0-40ED-84A0-4B242D7E327E}" type="pres">
      <dgm:prSet presAssocID="{FC015FF7-F4D3-4DE6-9FE9-91C6226C755E}" presName="text_2" presStyleLbl="node1" presStyleIdx="1" presStyleCnt="5">
        <dgm:presLayoutVars>
          <dgm:bulletEnabled val="1"/>
        </dgm:presLayoutVars>
      </dgm:prSet>
      <dgm:spPr/>
    </dgm:pt>
    <dgm:pt modelId="{5772E7C2-B16B-4F7D-8434-69B4586A41FC}" type="pres">
      <dgm:prSet presAssocID="{FC015FF7-F4D3-4DE6-9FE9-91C6226C755E}" presName="accent_2" presStyleCnt="0"/>
      <dgm:spPr/>
    </dgm:pt>
    <dgm:pt modelId="{3F691E78-F782-4BF9-8588-B804D87C13DB}" type="pres">
      <dgm:prSet presAssocID="{FC015FF7-F4D3-4DE6-9FE9-91C6226C755E}" presName="accentRepeatNode" presStyleLbl="solidFgAcc1" presStyleIdx="1" presStyleCnt="5"/>
      <dgm:spPr/>
    </dgm:pt>
    <dgm:pt modelId="{21E00799-F25A-4F0A-A215-F3A52B044144}" type="pres">
      <dgm:prSet presAssocID="{850C56B8-A276-4508-97AC-42FC159B458B}" presName="text_3" presStyleLbl="node1" presStyleIdx="2" presStyleCnt="5">
        <dgm:presLayoutVars>
          <dgm:bulletEnabled val="1"/>
        </dgm:presLayoutVars>
      </dgm:prSet>
      <dgm:spPr/>
    </dgm:pt>
    <dgm:pt modelId="{93E5B2AF-0DA7-4F0C-B7B9-2981AC26229E}" type="pres">
      <dgm:prSet presAssocID="{850C56B8-A276-4508-97AC-42FC159B458B}" presName="accent_3" presStyleCnt="0"/>
      <dgm:spPr/>
    </dgm:pt>
    <dgm:pt modelId="{86B5B282-A865-4B58-BF4C-ABA52A3AA3AE}" type="pres">
      <dgm:prSet presAssocID="{850C56B8-A276-4508-97AC-42FC159B458B}" presName="accentRepeatNode" presStyleLbl="solidFgAcc1" presStyleIdx="2" presStyleCnt="5"/>
      <dgm:spPr/>
    </dgm:pt>
    <dgm:pt modelId="{DABB8B7D-732E-4539-86FA-04C6AB294B39}" type="pres">
      <dgm:prSet presAssocID="{ABA35894-2AEA-4E70-9CB7-0BD186D4C2C3}" presName="text_4" presStyleLbl="node1" presStyleIdx="3" presStyleCnt="5">
        <dgm:presLayoutVars>
          <dgm:bulletEnabled val="1"/>
        </dgm:presLayoutVars>
      </dgm:prSet>
      <dgm:spPr/>
    </dgm:pt>
    <dgm:pt modelId="{34E898CE-0BFA-4010-B80A-17EB674E310D}" type="pres">
      <dgm:prSet presAssocID="{ABA35894-2AEA-4E70-9CB7-0BD186D4C2C3}" presName="accent_4" presStyleCnt="0"/>
      <dgm:spPr/>
    </dgm:pt>
    <dgm:pt modelId="{60E0DA07-CE5F-41A8-9EFD-DA1FF13182A6}" type="pres">
      <dgm:prSet presAssocID="{ABA35894-2AEA-4E70-9CB7-0BD186D4C2C3}" presName="accentRepeatNode" presStyleLbl="solidFgAcc1" presStyleIdx="3" presStyleCnt="5"/>
      <dgm:spPr/>
    </dgm:pt>
    <dgm:pt modelId="{902E43EB-327A-4238-8582-0B1C8E20B014}" type="pres">
      <dgm:prSet presAssocID="{500FD2E7-635B-4E05-9100-2FA4BF519E6F}" presName="text_5" presStyleLbl="node1" presStyleIdx="4" presStyleCnt="5">
        <dgm:presLayoutVars>
          <dgm:bulletEnabled val="1"/>
        </dgm:presLayoutVars>
      </dgm:prSet>
      <dgm:spPr>
        <a:xfrm>
          <a:off x="903654" y="3707235"/>
          <a:ext cx="7147763" cy="570477"/>
        </a:xfrm>
        <a:prstGeom prst="rect">
          <a:avLst/>
        </a:prstGeom>
      </dgm:spPr>
    </dgm:pt>
    <dgm:pt modelId="{EC6C788B-D824-4275-BFE0-5787789C6574}" type="pres">
      <dgm:prSet presAssocID="{500FD2E7-635B-4E05-9100-2FA4BF519E6F}" presName="accent_5" presStyleCnt="0"/>
      <dgm:spPr/>
    </dgm:pt>
    <dgm:pt modelId="{D7AA1DA9-E30F-460F-8573-36647EE0BFCA}" type="pres">
      <dgm:prSet presAssocID="{500FD2E7-635B-4E05-9100-2FA4BF519E6F}" presName="accentRepeatNode" presStyleLbl="solidFgAcc1" presStyleIdx="4" presStyleCnt="5"/>
      <dgm:spPr/>
    </dgm:pt>
  </dgm:ptLst>
  <dgm:cxnLst>
    <dgm:cxn modelId="{15413700-C7A0-4B5B-8BD8-45FA6181186E}" srcId="{4B9A4C82-B127-4CD0-966B-C77222E3152D}" destId="{ABA35894-2AEA-4E70-9CB7-0BD186D4C2C3}" srcOrd="3" destOrd="0" parTransId="{1B3E087A-7DEA-4331-93BB-BB54C96DC0FE}" sibTransId="{E565CC27-1DE2-4C45-8E9F-44CF7771FD37}"/>
    <dgm:cxn modelId="{8B95BB00-F3EA-4604-84DF-73F97413A16E}" type="presOf" srcId="{0E361638-2A4D-4DF6-AAB9-D14527AE923F}" destId="{D54C08CA-41E0-420C-8EF1-C3069F6C91A0}" srcOrd="0" destOrd="0" presId="urn:microsoft.com/office/officeart/2008/layout/VerticalCurvedList"/>
    <dgm:cxn modelId="{97F9A105-8A4D-48D7-8CB3-6923472FD8A9}" srcId="{4B9A4C82-B127-4CD0-966B-C77222E3152D}" destId="{FC015FF7-F4D3-4DE6-9FE9-91C6226C755E}" srcOrd="1" destOrd="0" parTransId="{1EEA262A-2AE6-4DC2-85C7-6280BC59F991}" sibTransId="{C3B17488-661E-4E51-9E90-6E2B358BA8A8}"/>
    <dgm:cxn modelId="{11D75E12-96DB-499E-B373-0FF5C4364840}" type="presOf" srcId="{4B9A4C82-B127-4CD0-966B-C77222E3152D}" destId="{01ED34ED-8341-472B-A2F2-45F0E9BC56FE}" srcOrd="0" destOrd="0" presId="urn:microsoft.com/office/officeart/2008/layout/VerticalCurvedList"/>
    <dgm:cxn modelId="{52674165-FA13-450E-AE85-17091A00910F}" type="presOf" srcId="{850C56B8-A276-4508-97AC-42FC159B458B}" destId="{21E00799-F25A-4F0A-A215-F3A52B044144}" srcOrd="0" destOrd="0" presId="urn:microsoft.com/office/officeart/2008/layout/VerticalCurvedList"/>
    <dgm:cxn modelId="{95850B6A-AB84-400A-90DF-4791BC5220D2}" type="presOf" srcId="{500FD2E7-635B-4E05-9100-2FA4BF519E6F}" destId="{902E43EB-327A-4238-8582-0B1C8E20B014}" srcOrd="0" destOrd="0" presId="urn:microsoft.com/office/officeart/2008/layout/VerticalCurvedList"/>
    <dgm:cxn modelId="{74489578-F7F7-4C71-BDB0-30F2732CAC52}" type="presOf" srcId="{55852EE6-BE0F-49CF-8536-AFA888064AE9}" destId="{1CD1DD9B-57EE-4E54-8F70-DF7DDBF7D9B9}" srcOrd="0" destOrd="0" presId="urn:microsoft.com/office/officeart/2008/layout/VerticalCurvedList"/>
    <dgm:cxn modelId="{505F8184-0D20-4E9F-85BE-8AF5261331C3}" srcId="{4B9A4C82-B127-4CD0-966B-C77222E3152D}" destId="{500FD2E7-635B-4E05-9100-2FA4BF519E6F}" srcOrd="4" destOrd="0" parTransId="{38B1D815-6888-48A4-A1C1-5D0E2B48BC0C}" sibTransId="{39C7A52D-D168-4686-B2C6-C136B39CDB50}"/>
    <dgm:cxn modelId="{64D180CA-2E50-4D66-9E2F-AE74A19EAC5A}" type="presOf" srcId="{FC015FF7-F4D3-4DE6-9FE9-91C6226C755E}" destId="{4ED698F7-03F0-40ED-84A0-4B242D7E327E}" srcOrd="0" destOrd="0" presId="urn:microsoft.com/office/officeart/2008/layout/VerticalCurvedList"/>
    <dgm:cxn modelId="{69D21AE2-1C64-4F5B-8060-3BF462BB395B}" srcId="{4B9A4C82-B127-4CD0-966B-C77222E3152D}" destId="{55852EE6-BE0F-49CF-8536-AFA888064AE9}" srcOrd="0" destOrd="0" parTransId="{2C6170DF-19C0-4DDD-8757-EF4E7421CE73}" sibTransId="{0E361638-2A4D-4DF6-AAB9-D14527AE923F}"/>
    <dgm:cxn modelId="{928C00FB-4C59-40E2-8494-B696F6328F1A}" srcId="{4B9A4C82-B127-4CD0-966B-C77222E3152D}" destId="{850C56B8-A276-4508-97AC-42FC159B458B}" srcOrd="2" destOrd="0" parTransId="{92FECA5E-098B-4ABF-9A48-C7AA4625E1BE}" sibTransId="{88CB50AC-E35E-422F-BC8E-ED278AF233E1}"/>
    <dgm:cxn modelId="{AB7A6EFF-EBCC-47BE-814F-20F7C0780C2C}" type="presOf" srcId="{ABA35894-2AEA-4E70-9CB7-0BD186D4C2C3}" destId="{DABB8B7D-732E-4539-86FA-04C6AB294B39}" srcOrd="0" destOrd="0" presId="urn:microsoft.com/office/officeart/2008/layout/VerticalCurvedList"/>
    <dgm:cxn modelId="{E2CCB941-D49D-4684-81F2-E059BB939A5D}" type="presParOf" srcId="{01ED34ED-8341-472B-A2F2-45F0E9BC56FE}" destId="{D51C8AFE-7AC2-4BC8-9091-215277E92F04}" srcOrd="0" destOrd="0" presId="urn:microsoft.com/office/officeart/2008/layout/VerticalCurvedList"/>
    <dgm:cxn modelId="{4158AE00-27F9-43BA-B05A-10BA66ED3CB6}" type="presParOf" srcId="{D51C8AFE-7AC2-4BC8-9091-215277E92F04}" destId="{0FDBFA61-6CF9-4CC3-96AD-156EDA05ABE0}" srcOrd="0" destOrd="0" presId="urn:microsoft.com/office/officeart/2008/layout/VerticalCurvedList"/>
    <dgm:cxn modelId="{DE8F131B-FF96-4C98-A3BF-6A910452EE6B}" type="presParOf" srcId="{0FDBFA61-6CF9-4CC3-96AD-156EDA05ABE0}" destId="{9B93B1FA-EDF1-4EB9-A640-9B44B4905EE5}" srcOrd="0" destOrd="0" presId="urn:microsoft.com/office/officeart/2008/layout/VerticalCurvedList"/>
    <dgm:cxn modelId="{C23037C9-980D-4DEB-AF3A-518FCF5CE4B9}" type="presParOf" srcId="{0FDBFA61-6CF9-4CC3-96AD-156EDA05ABE0}" destId="{D54C08CA-41E0-420C-8EF1-C3069F6C91A0}" srcOrd="1" destOrd="0" presId="urn:microsoft.com/office/officeart/2008/layout/VerticalCurvedList"/>
    <dgm:cxn modelId="{AE74A52F-E9C1-42B6-8E19-258E241ECB82}" type="presParOf" srcId="{0FDBFA61-6CF9-4CC3-96AD-156EDA05ABE0}" destId="{0073E241-C205-4B58-9432-996DE781D913}" srcOrd="2" destOrd="0" presId="urn:microsoft.com/office/officeart/2008/layout/VerticalCurvedList"/>
    <dgm:cxn modelId="{6C957341-F2F4-4F08-923C-D5883EBB3878}" type="presParOf" srcId="{0FDBFA61-6CF9-4CC3-96AD-156EDA05ABE0}" destId="{D38CF7E3-AD9C-48F0-80D6-4826B20165BC}" srcOrd="3" destOrd="0" presId="urn:microsoft.com/office/officeart/2008/layout/VerticalCurvedList"/>
    <dgm:cxn modelId="{B290EEDC-FBD1-4678-BC43-737805429901}" type="presParOf" srcId="{D51C8AFE-7AC2-4BC8-9091-215277E92F04}" destId="{1CD1DD9B-57EE-4E54-8F70-DF7DDBF7D9B9}" srcOrd="1" destOrd="0" presId="urn:microsoft.com/office/officeart/2008/layout/VerticalCurvedList"/>
    <dgm:cxn modelId="{113EC3CF-D92E-45B9-9854-A6771AE56FD7}" type="presParOf" srcId="{D51C8AFE-7AC2-4BC8-9091-215277E92F04}" destId="{F623DB9A-F738-4377-840D-F910F6A47300}" srcOrd="2" destOrd="0" presId="urn:microsoft.com/office/officeart/2008/layout/VerticalCurvedList"/>
    <dgm:cxn modelId="{6A48C692-B1F0-4CDC-BA3D-1FC740DFF3EA}" type="presParOf" srcId="{F623DB9A-F738-4377-840D-F910F6A47300}" destId="{7C9188B3-19ED-4115-841B-7A94E8E46E68}" srcOrd="0" destOrd="0" presId="urn:microsoft.com/office/officeart/2008/layout/VerticalCurvedList"/>
    <dgm:cxn modelId="{F0773C13-90D2-4750-B9E4-04DE2F4A65F5}" type="presParOf" srcId="{D51C8AFE-7AC2-4BC8-9091-215277E92F04}" destId="{4ED698F7-03F0-40ED-84A0-4B242D7E327E}" srcOrd="3" destOrd="0" presId="urn:microsoft.com/office/officeart/2008/layout/VerticalCurvedList"/>
    <dgm:cxn modelId="{7357CBF7-9DF5-4263-B83C-2CD93A39745E}" type="presParOf" srcId="{D51C8AFE-7AC2-4BC8-9091-215277E92F04}" destId="{5772E7C2-B16B-4F7D-8434-69B4586A41FC}" srcOrd="4" destOrd="0" presId="urn:microsoft.com/office/officeart/2008/layout/VerticalCurvedList"/>
    <dgm:cxn modelId="{F7FFC353-4EFA-4B3C-A21A-6FC5E153D561}" type="presParOf" srcId="{5772E7C2-B16B-4F7D-8434-69B4586A41FC}" destId="{3F691E78-F782-4BF9-8588-B804D87C13DB}" srcOrd="0" destOrd="0" presId="urn:microsoft.com/office/officeart/2008/layout/VerticalCurvedList"/>
    <dgm:cxn modelId="{3800829E-52DB-4DAA-89FD-2D09A1E42497}" type="presParOf" srcId="{D51C8AFE-7AC2-4BC8-9091-215277E92F04}" destId="{21E00799-F25A-4F0A-A215-F3A52B044144}" srcOrd="5" destOrd="0" presId="urn:microsoft.com/office/officeart/2008/layout/VerticalCurvedList"/>
    <dgm:cxn modelId="{4DEF71C0-23F3-408D-9348-4CF4AF0ADF5E}" type="presParOf" srcId="{D51C8AFE-7AC2-4BC8-9091-215277E92F04}" destId="{93E5B2AF-0DA7-4F0C-B7B9-2981AC26229E}" srcOrd="6" destOrd="0" presId="urn:microsoft.com/office/officeart/2008/layout/VerticalCurvedList"/>
    <dgm:cxn modelId="{3C14D124-B4F0-40FF-8168-67A934CF3190}" type="presParOf" srcId="{93E5B2AF-0DA7-4F0C-B7B9-2981AC26229E}" destId="{86B5B282-A865-4B58-BF4C-ABA52A3AA3AE}" srcOrd="0" destOrd="0" presId="urn:microsoft.com/office/officeart/2008/layout/VerticalCurvedList"/>
    <dgm:cxn modelId="{0CF1502C-8314-4B2C-AF51-B99E7BFF5ACF}" type="presParOf" srcId="{D51C8AFE-7AC2-4BC8-9091-215277E92F04}" destId="{DABB8B7D-732E-4539-86FA-04C6AB294B39}" srcOrd="7" destOrd="0" presId="urn:microsoft.com/office/officeart/2008/layout/VerticalCurvedList"/>
    <dgm:cxn modelId="{A946521B-CAAB-4D39-B48D-988B50FFB771}" type="presParOf" srcId="{D51C8AFE-7AC2-4BC8-9091-215277E92F04}" destId="{34E898CE-0BFA-4010-B80A-17EB674E310D}" srcOrd="8" destOrd="0" presId="urn:microsoft.com/office/officeart/2008/layout/VerticalCurvedList"/>
    <dgm:cxn modelId="{AA1BB716-43AC-4EB6-817E-4290B475FCC3}" type="presParOf" srcId="{34E898CE-0BFA-4010-B80A-17EB674E310D}" destId="{60E0DA07-CE5F-41A8-9EFD-DA1FF13182A6}" srcOrd="0" destOrd="0" presId="urn:microsoft.com/office/officeart/2008/layout/VerticalCurvedList"/>
    <dgm:cxn modelId="{AECBA938-7E38-47DF-A6CE-062002511B00}" type="presParOf" srcId="{D51C8AFE-7AC2-4BC8-9091-215277E92F04}" destId="{902E43EB-327A-4238-8582-0B1C8E20B014}" srcOrd="9" destOrd="0" presId="urn:microsoft.com/office/officeart/2008/layout/VerticalCurvedList"/>
    <dgm:cxn modelId="{E5F8DF10-9300-4918-83A0-3093277191A8}" type="presParOf" srcId="{D51C8AFE-7AC2-4BC8-9091-215277E92F04}" destId="{EC6C788B-D824-4275-BFE0-5787789C6574}" srcOrd="10" destOrd="0" presId="urn:microsoft.com/office/officeart/2008/layout/VerticalCurvedList"/>
    <dgm:cxn modelId="{5AEA8862-6BB6-4CE9-848B-95C937A4A50E}" type="presParOf" srcId="{EC6C788B-D824-4275-BFE0-5787789C6574}" destId="{D7AA1DA9-E30F-460F-8573-36647EE0BFCA}"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4C08CA-41E0-420C-8EF1-C3069F6C91A0}">
      <dsp:nvSpPr>
        <dsp:cNvPr id="0" name=""/>
        <dsp:cNvSpPr/>
      </dsp:nvSpPr>
      <dsp:spPr>
        <a:xfrm>
          <a:off x="-6226102" y="-952479"/>
          <a:ext cx="7411237" cy="7411237"/>
        </a:xfrm>
        <a:prstGeom prst="blockArc">
          <a:avLst>
            <a:gd name="adj1" fmla="val 18900000"/>
            <a:gd name="adj2" fmla="val 2700000"/>
            <a:gd name="adj3" fmla="val 291"/>
          </a:avLst>
        </a:pr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D1DD9B-57EE-4E54-8F70-DF7DDBF7D9B9}">
      <dsp:nvSpPr>
        <dsp:cNvPr id="0" name=""/>
        <dsp:cNvSpPr/>
      </dsp:nvSpPr>
      <dsp:spPr>
        <a:xfrm>
          <a:off x="441276" y="267097"/>
          <a:ext cx="7006607" cy="579700"/>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0138" tIns="38100" rIns="38100" bIns="38100" numCol="1" spcCol="1270" anchor="ctr" anchorCtr="0">
          <a:noAutofit/>
        </a:bodyPr>
        <a:lstStyle/>
        <a:p>
          <a:pPr marL="0" lvl="0" indent="0" algn="l" defTabSz="666750">
            <a:lnSpc>
              <a:spcPct val="90000"/>
            </a:lnSpc>
            <a:spcBef>
              <a:spcPct val="0"/>
            </a:spcBef>
            <a:spcAft>
              <a:spcPct val="35000"/>
            </a:spcAft>
            <a:buNone/>
          </a:pPr>
          <a:r>
            <a:rPr lang="en-US" sz="1500" b="1" kern="1200">
              <a:solidFill>
                <a:srgbClr val="002060"/>
              </a:solidFill>
              <a:effectLst/>
              <a:latin typeface="Helvetica Neue" panose="02000503000000020004"/>
              <a:ea typeface="+mn-ea"/>
              <a:cs typeface="+mn-cs"/>
            </a:rPr>
            <a:t>Respecting national sovereignty and avoiding undue burden</a:t>
          </a:r>
          <a:endParaRPr lang="en-GB" sz="1500" b="1" kern="1200">
            <a:solidFill>
              <a:srgbClr val="002060"/>
            </a:solidFill>
            <a:latin typeface="Helvetica Neue" panose="02000503000000020004"/>
          </a:endParaRPr>
        </a:p>
      </dsp:txBody>
      <dsp:txXfrm>
        <a:off x="441276" y="267097"/>
        <a:ext cx="7006607" cy="579700"/>
      </dsp:txXfrm>
    </dsp:sp>
    <dsp:sp modelId="{7C9188B3-19ED-4115-841B-7A94E8E46E68}">
      <dsp:nvSpPr>
        <dsp:cNvPr id="0" name=""/>
        <dsp:cNvSpPr/>
      </dsp:nvSpPr>
      <dsp:spPr>
        <a:xfrm>
          <a:off x="78963" y="217497"/>
          <a:ext cx="724626" cy="72462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D698F7-03F0-40ED-84A0-4B242D7E327E}">
      <dsp:nvSpPr>
        <dsp:cNvPr id="0" name=""/>
        <dsp:cNvSpPr/>
      </dsp:nvSpPr>
      <dsp:spPr>
        <a:xfrm>
          <a:off x="918119" y="1159401"/>
          <a:ext cx="6529764" cy="579700"/>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0138" tIns="38100" rIns="38100" bIns="38100" numCol="1" spcCol="1270" anchor="ctr" anchorCtr="0">
          <a:noAutofit/>
        </a:bodyPr>
        <a:lstStyle/>
        <a:p>
          <a:pPr marL="0" lvl="0" indent="0" algn="l" defTabSz="666750">
            <a:lnSpc>
              <a:spcPct val="90000"/>
            </a:lnSpc>
            <a:spcBef>
              <a:spcPct val="0"/>
            </a:spcBef>
            <a:spcAft>
              <a:spcPct val="35000"/>
            </a:spcAft>
            <a:buNone/>
          </a:pPr>
          <a:r>
            <a:rPr lang="en-US" sz="1500" b="1" kern="1200">
              <a:solidFill>
                <a:srgbClr val="002060"/>
              </a:solidFill>
              <a:effectLst/>
              <a:latin typeface="Helvetica Neue" panose="02000503000000020004"/>
              <a:ea typeface="+mn-ea"/>
              <a:cs typeface="+mn-cs"/>
            </a:rPr>
            <a:t>Building on and enhancing the transparency arrangements under the Convention</a:t>
          </a:r>
          <a:endParaRPr lang="en-GB" sz="1500" b="1" kern="1200">
            <a:solidFill>
              <a:srgbClr val="002060"/>
            </a:solidFill>
            <a:latin typeface="Helvetica Neue" panose="02000503000000020004"/>
          </a:endParaRPr>
        </a:p>
      </dsp:txBody>
      <dsp:txXfrm>
        <a:off x="918119" y="1159401"/>
        <a:ext cx="6529764" cy="579700"/>
      </dsp:txXfrm>
    </dsp:sp>
    <dsp:sp modelId="{3F691E78-F782-4BF9-8588-B804D87C13DB}">
      <dsp:nvSpPr>
        <dsp:cNvPr id="0" name=""/>
        <dsp:cNvSpPr/>
      </dsp:nvSpPr>
      <dsp:spPr>
        <a:xfrm>
          <a:off x="555806" y="1086939"/>
          <a:ext cx="724626" cy="72462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E00799-F25A-4F0A-A215-F3A52B044144}">
      <dsp:nvSpPr>
        <dsp:cNvPr id="0" name=""/>
        <dsp:cNvSpPr/>
      </dsp:nvSpPr>
      <dsp:spPr>
        <a:xfrm>
          <a:off x="1136168" y="2028843"/>
          <a:ext cx="6311715" cy="579700"/>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0138" tIns="38100" rIns="38100" bIns="38100" numCol="1" spcCol="1270" anchor="ctr" anchorCtr="0">
          <a:noAutofit/>
        </a:bodyPr>
        <a:lstStyle/>
        <a:p>
          <a:pPr marL="0" lvl="0" indent="0" algn="l" defTabSz="666750">
            <a:lnSpc>
              <a:spcPct val="90000"/>
            </a:lnSpc>
            <a:spcBef>
              <a:spcPct val="0"/>
            </a:spcBef>
            <a:spcAft>
              <a:spcPct val="35000"/>
            </a:spcAft>
            <a:buNone/>
          </a:pPr>
          <a:r>
            <a:rPr lang="en-US" sz="1500" b="1" kern="1200">
              <a:solidFill>
                <a:srgbClr val="002060"/>
              </a:solidFill>
              <a:latin typeface="Helvetica Neue" panose="02000503000000020004"/>
              <a:cs typeface="Calibri" panose="020F0502020204030204" pitchFamily="34" charset="0"/>
            </a:rPr>
            <a:t>Providing flexibility to those developing country Parties that need it in the light of their capacities</a:t>
          </a:r>
          <a:endParaRPr lang="en-GB" sz="1500" b="1" kern="1200">
            <a:solidFill>
              <a:srgbClr val="002060"/>
            </a:solidFill>
            <a:latin typeface="Helvetica Neue" panose="02000503000000020004"/>
          </a:endParaRPr>
        </a:p>
      </dsp:txBody>
      <dsp:txXfrm>
        <a:off x="1136168" y="2028843"/>
        <a:ext cx="6311715" cy="579700"/>
      </dsp:txXfrm>
    </dsp:sp>
    <dsp:sp modelId="{86B5B282-A865-4B58-BF4C-ABA52A3AA3AE}">
      <dsp:nvSpPr>
        <dsp:cNvPr id="0" name=""/>
        <dsp:cNvSpPr/>
      </dsp:nvSpPr>
      <dsp:spPr>
        <a:xfrm>
          <a:off x="773855" y="1956380"/>
          <a:ext cx="724626" cy="72462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BB8B7D-732E-4539-86FA-04C6AB294B39}">
      <dsp:nvSpPr>
        <dsp:cNvPr id="0" name=""/>
        <dsp:cNvSpPr/>
      </dsp:nvSpPr>
      <dsp:spPr>
        <a:xfrm>
          <a:off x="1136168" y="2897733"/>
          <a:ext cx="6311715" cy="579700"/>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0138" tIns="38100" rIns="38100" bIns="38100" numCol="1" spcCol="1270" anchor="ctr" anchorCtr="0">
          <a:noAutofit/>
        </a:bodyPr>
        <a:lstStyle/>
        <a:p>
          <a:pPr marL="0" lvl="0" indent="0" algn="l" defTabSz="666750">
            <a:lnSpc>
              <a:spcPct val="90000"/>
            </a:lnSpc>
            <a:spcBef>
              <a:spcPct val="0"/>
            </a:spcBef>
            <a:spcAft>
              <a:spcPct val="35000"/>
            </a:spcAft>
            <a:buNone/>
          </a:pPr>
          <a:r>
            <a:rPr lang="en-US" sz="1500" b="1" kern="1200">
              <a:solidFill>
                <a:srgbClr val="002060"/>
              </a:solidFill>
              <a:effectLst/>
              <a:latin typeface="Helvetica Neue" panose="02000503000000020004"/>
              <a:ea typeface="+mn-ea"/>
              <a:cs typeface="+mn-cs"/>
            </a:rPr>
            <a:t>Promoting transparency, accuracy, completeness, consistency and comparability</a:t>
          </a:r>
          <a:endParaRPr lang="en-GB" sz="1500" b="1" kern="1200">
            <a:solidFill>
              <a:srgbClr val="002060"/>
            </a:solidFill>
            <a:latin typeface="Helvetica Neue" panose="02000503000000020004"/>
          </a:endParaRPr>
        </a:p>
      </dsp:txBody>
      <dsp:txXfrm>
        <a:off x="1136168" y="2897733"/>
        <a:ext cx="6311715" cy="579700"/>
      </dsp:txXfrm>
    </dsp:sp>
    <dsp:sp modelId="{60E0DA07-CE5F-41A8-9EFD-DA1FF13182A6}">
      <dsp:nvSpPr>
        <dsp:cNvPr id="0" name=""/>
        <dsp:cNvSpPr/>
      </dsp:nvSpPr>
      <dsp:spPr>
        <a:xfrm>
          <a:off x="773855" y="2825271"/>
          <a:ext cx="724626" cy="72462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2E43EB-327A-4238-8582-0B1C8E20B014}">
      <dsp:nvSpPr>
        <dsp:cNvPr id="0" name=""/>
        <dsp:cNvSpPr/>
      </dsp:nvSpPr>
      <dsp:spPr>
        <a:xfrm>
          <a:off x="918119" y="3767175"/>
          <a:ext cx="6529764" cy="579700"/>
        </a:xfrm>
        <a:prstGeom prst="rect">
          <a:avLst/>
        </a:prstGeom>
        <a:solidFill>
          <a:prstClr val="white">
            <a:hueOff val="0"/>
            <a:satOff val="0"/>
            <a:lumOff val="0"/>
            <a:alphaOff val="0"/>
          </a:prstClr>
        </a:solidFill>
        <a:ln w="12700" cap="flat" cmpd="sng" algn="ctr">
          <a:solidFill>
            <a:srgbClr val="FFC00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45720" rIns="45720" bIns="45720" numCol="1" spcCol="1270" anchor="ctr" anchorCtr="0">
          <a:noAutofit/>
        </a:bodyPr>
        <a:lstStyle/>
        <a:p>
          <a:pPr marL="0" lvl="0" indent="0" algn="l" defTabSz="800100">
            <a:lnSpc>
              <a:spcPct val="90000"/>
            </a:lnSpc>
            <a:spcBef>
              <a:spcPct val="0"/>
            </a:spcBef>
            <a:spcAft>
              <a:spcPct val="35000"/>
            </a:spcAft>
            <a:buNone/>
          </a:pPr>
          <a:r>
            <a:rPr lang="en-US" sz="1500" b="1" kern="1200">
              <a:solidFill>
                <a:srgbClr val="002060"/>
              </a:solidFill>
              <a:effectLst/>
              <a:latin typeface="Helvetica Neue" panose="02000503000000020004"/>
              <a:ea typeface="+mn-ea"/>
              <a:cs typeface="+mn-cs"/>
            </a:rPr>
            <a:t>Ensuring that double counting is avoided and ensuring environmental integrity</a:t>
          </a:r>
          <a:endParaRPr lang="en-GB" sz="1500" b="1" kern="1200">
            <a:solidFill>
              <a:srgbClr val="002060"/>
            </a:solidFill>
            <a:effectLst/>
            <a:latin typeface="Helvetica Neue" panose="02000503000000020004"/>
            <a:ea typeface="+mn-ea"/>
            <a:cs typeface="+mn-cs"/>
          </a:endParaRPr>
        </a:p>
      </dsp:txBody>
      <dsp:txXfrm>
        <a:off x="918119" y="3767175"/>
        <a:ext cx="6529764" cy="579700"/>
      </dsp:txXfrm>
    </dsp:sp>
    <dsp:sp modelId="{D7AA1DA9-E30F-460F-8573-36647EE0BFCA}">
      <dsp:nvSpPr>
        <dsp:cNvPr id="0" name=""/>
        <dsp:cNvSpPr/>
      </dsp:nvSpPr>
      <dsp:spPr>
        <a:xfrm>
          <a:off x="555806" y="3694712"/>
          <a:ext cx="724626" cy="72462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9E555C-E556-4442-B3C2-DCB3CEBA4807}">
      <dsp:nvSpPr>
        <dsp:cNvPr id="0" name=""/>
        <dsp:cNvSpPr/>
      </dsp:nvSpPr>
      <dsp:spPr>
        <a:xfrm>
          <a:off x="441276" y="4636616"/>
          <a:ext cx="7006607" cy="579700"/>
        </a:xfrm>
        <a:prstGeom prst="rect">
          <a:avLst/>
        </a:prstGeom>
        <a:solidFill>
          <a:prstClr val="white">
            <a:hueOff val="0"/>
            <a:satOff val="0"/>
            <a:lumOff val="0"/>
            <a:alphaOff val="0"/>
          </a:prstClr>
        </a:solidFill>
        <a:ln w="12700" cap="flat" cmpd="sng" algn="ctr">
          <a:solidFill>
            <a:srgbClr val="FFC00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43180" rIns="43180" bIns="43180" numCol="1" spcCol="1270" anchor="ctr" anchorCtr="0">
          <a:noAutofit/>
        </a:bodyPr>
        <a:lstStyle/>
        <a:p>
          <a:pPr marL="0" lvl="0" indent="0" algn="l" defTabSz="755650">
            <a:lnSpc>
              <a:spcPct val="90000"/>
            </a:lnSpc>
            <a:spcBef>
              <a:spcPct val="0"/>
            </a:spcBef>
            <a:spcAft>
              <a:spcPct val="35000"/>
            </a:spcAft>
            <a:buNone/>
          </a:pPr>
          <a:r>
            <a:rPr lang="en-US" sz="1500" b="1" kern="1200">
              <a:solidFill>
                <a:srgbClr val="002060"/>
              </a:solidFill>
              <a:effectLst/>
              <a:latin typeface="Helvetica Neue" panose="02000503000000020004"/>
              <a:ea typeface="+mn-ea"/>
              <a:cs typeface="+mn-cs"/>
            </a:rPr>
            <a:t>Recognizing the importance of facilitating improved reporting and transparency over time</a:t>
          </a:r>
          <a:endParaRPr lang="en-GB" sz="1500" b="1" kern="1200">
            <a:solidFill>
              <a:srgbClr val="002060"/>
            </a:solidFill>
            <a:effectLst/>
            <a:latin typeface="Helvetica Neue" panose="02000503000000020004"/>
            <a:ea typeface="+mn-ea"/>
            <a:cs typeface="+mn-cs"/>
          </a:endParaRPr>
        </a:p>
      </dsp:txBody>
      <dsp:txXfrm>
        <a:off x="441276" y="4636616"/>
        <a:ext cx="7006607" cy="579700"/>
      </dsp:txXfrm>
    </dsp:sp>
    <dsp:sp modelId="{DAB0A987-B96E-452F-AA2C-1D91CF4AAAE8}">
      <dsp:nvSpPr>
        <dsp:cNvPr id="0" name=""/>
        <dsp:cNvSpPr/>
      </dsp:nvSpPr>
      <dsp:spPr>
        <a:xfrm>
          <a:off x="78963" y="4564153"/>
          <a:ext cx="724626" cy="72462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4C08CA-41E0-420C-8EF1-C3069F6C91A0}">
      <dsp:nvSpPr>
        <dsp:cNvPr id="0" name=""/>
        <dsp:cNvSpPr/>
      </dsp:nvSpPr>
      <dsp:spPr>
        <a:xfrm>
          <a:off x="-6226102" y="-952479"/>
          <a:ext cx="7411237" cy="7411237"/>
        </a:xfrm>
        <a:prstGeom prst="blockArc">
          <a:avLst>
            <a:gd name="adj1" fmla="val 18900000"/>
            <a:gd name="adj2" fmla="val 2700000"/>
            <a:gd name="adj3" fmla="val 291"/>
          </a:avLst>
        </a:pr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D1DD9B-57EE-4E54-8F70-DF7DDBF7D9B9}">
      <dsp:nvSpPr>
        <dsp:cNvPr id="0" name=""/>
        <dsp:cNvSpPr/>
      </dsp:nvSpPr>
      <dsp:spPr>
        <a:xfrm>
          <a:off x="517813" y="344032"/>
          <a:ext cx="9832557" cy="688505"/>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501"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a:solidFill>
                <a:schemeClr val="accent2"/>
              </a:solidFill>
              <a:effectLst/>
              <a:latin typeface="Helvetica Neue" panose="02000503000000020004"/>
              <a:ea typeface="Times New Roman" panose="02020603050405020304" pitchFamily="18" charset="0"/>
              <a:cs typeface="Angsana New" panose="02020603050405020304" pitchFamily="18" charset="-34"/>
            </a:rPr>
            <a:t>Review of consistency with the MPGs</a:t>
          </a:r>
          <a:endParaRPr lang="en-GB" sz="1800" b="1" kern="1200">
            <a:solidFill>
              <a:srgbClr val="002060"/>
            </a:solidFill>
            <a:latin typeface="Helvetica Neue" panose="02000503000000020004"/>
          </a:endParaRPr>
        </a:p>
      </dsp:txBody>
      <dsp:txXfrm>
        <a:off x="517813" y="344032"/>
        <a:ext cx="9832557" cy="688505"/>
      </dsp:txXfrm>
    </dsp:sp>
    <dsp:sp modelId="{7C9188B3-19ED-4115-841B-7A94E8E46E68}">
      <dsp:nvSpPr>
        <dsp:cNvPr id="0" name=""/>
        <dsp:cNvSpPr/>
      </dsp:nvSpPr>
      <dsp:spPr>
        <a:xfrm>
          <a:off x="87497" y="257969"/>
          <a:ext cx="860631" cy="860631"/>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D698F7-03F0-40ED-84A0-4B242D7E327E}">
      <dsp:nvSpPr>
        <dsp:cNvPr id="0" name=""/>
        <dsp:cNvSpPr/>
      </dsp:nvSpPr>
      <dsp:spPr>
        <a:xfrm>
          <a:off x="1011175" y="1376459"/>
          <a:ext cx="9339195" cy="688505"/>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501"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a:solidFill>
                <a:schemeClr val="accent2"/>
              </a:solidFill>
              <a:effectLst/>
              <a:latin typeface="Helvetica Neue" panose="02000503000000020004"/>
              <a:ea typeface="Times New Roman" panose="02020603050405020304" pitchFamily="18" charset="0"/>
              <a:cs typeface="Angsana New" panose="02020603050405020304" pitchFamily="18" charset="-34"/>
            </a:rPr>
            <a:t>Consideration of the Party’s implementation and achievement of its NDC</a:t>
          </a:r>
          <a:endParaRPr lang="en-GB" sz="1800" b="1" kern="1200">
            <a:solidFill>
              <a:srgbClr val="002060"/>
            </a:solidFill>
            <a:latin typeface="Helvetica Neue" panose="02000503000000020004"/>
          </a:endParaRPr>
        </a:p>
      </dsp:txBody>
      <dsp:txXfrm>
        <a:off x="1011175" y="1376459"/>
        <a:ext cx="9339195" cy="688505"/>
      </dsp:txXfrm>
    </dsp:sp>
    <dsp:sp modelId="{3F691E78-F782-4BF9-8588-B804D87C13DB}">
      <dsp:nvSpPr>
        <dsp:cNvPr id="0" name=""/>
        <dsp:cNvSpPr/>
      </dsp:nvSpPr>
      <dsp:spPr>
        <a:xfrm>
          <a:off x="580860" y="1290396"/>
          <a:ext cx="860631" cy="860631"/>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E00799-F25A-4F0A-A215-F3A52B044144}">
      <dsp:nvSpPr>
        <dsp:cNvPr id="0" name=""/>
        <dsp:cNvSpPr/>
      </dsp:nvSpPr>
      <dsp:spPr>
        <a:xfrm>
          <a:off x="1162598" y="2408886"/>
          <a:ext cx="9187772" cy="688505"/>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501"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a:solidFill>
                <a:schemeClr val="accent2"/>
              </a:solidFill>
              <a:effectLst/>
              <a:latin typeface="Helvetica Neue" panose="02000503000000020004"/>
              <a:ea typeface="Times New Roman" panose="02020603050405020304" pitchFamily="18" charset="0"/>
              <a:cs typeface="Angsana New" panose="02020603050405020304" pitchFamily="18" charset="-34"/>
            </a:rPr>
            <a:t>Consideration of the Party’s support provided, if applicable</a:t>
          </a:r>
          <a:endParaRPr lang="en-GB" sz="1800" b="1" kern="1200">
            <a:solidFill>
              <a:srgbClr val="002060"/>
            </a:solidFill>
            <a:latin typeface="Helvetica Neue" panose="02000503000000020004"/>
          </a:endParaRPr>
        </a:p>
      </dsp:txBody>
      <dsp:txXfrm>
        <a:off x="1162598" y="2408886"/>
        <a:ext cx="9187772" cy="688505"/>
      </dsp:txXfrm>
    </dsp:sp>
    <dsp:sp modelId="{86B5B282-A865-4B58-BF4C-ABA52A3AA3AE}">
      <dsp:nvSpPr>
        <dsp:cNvPr id="0" name=""/>
        <dsp:cNvSpPr/>
      </dsp:nvSpPr>
      <dsp:spPr>
        <a:xfrm>
          <a:off x="732282" y="2322823"/>
          <a:ext cx="860631" cy="860631"/>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BB8B7D-732E-4539-86FA-04C6AB294B39}">
      <dsp:nvSpPr>
        <dsp:cNvPr id="0" name=""/>
        <dsp:cNvSpPr/>
      </dsp:nvSpPr>
      <dsp:spPr>
        <a:xfrm>
          <a:off x="1011175" y="3441313"/>
          <a:ext cx="9339195" cy="688505"/>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501"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a:solidFill>
                <a:schemeClr val="accent2"/>
              </a:solidFill>
              <a:effectLst/>
              <a:latin typeface="Helvetica Neue" panose="02000503000000020004"/>
              <a:ea typeface="Times New Roman" panose="02020603050405020304" pitchFamily="18" charset="0"/>
              <a:cs typeface="Angsana New" panose="02020603050405020304" pitchFamily="18" charset="-34"/>
            </a:rPr>
            <a:t>Identification of areas of improvement for the Party related to ETF implementation </a:t>
          </a:r>
          <a:endParaRPr lang="en-GB" sz="1800" b="1" kern="1200">
            <a:solidFill>
              <a:srgbClr val="002060"/>
            </a:solidFill>
            <a:latin typeface="Helvetica Neue" panose="02000503000000020004"/>
          </a:endParaRPr>
        </a:p>
      </dsp:txBody>
      <dsp:txXfrm>
        <a:off x="1011175" y="3441313"/>
        <a:ext cx="9339195" cy="688505"/>
      </dsp:txXfrm>
    </dsp:sp>
    <dsp:sp modelId="{60E0DA07-CE5F-41A8-9EFD-DA1FF13182A6}">
      <dsp:nvSpPr>
        <dsp:cNvPr id="0" name=""/>
        <dsp:cNvSpPr/>
      </dsp:nvSpPr>
      <dsp:spPr>
        <a:xfrm>
          <a:off x="580860" y="3355250"/>
          <a:ext cx="860631" cy="860631"/>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2E43EB-327A-4238-8582-0B1C8E20B014}">
      <dsp:nvSpPr>
        <dsp:cNvPr id="0" name=""/>
        <dsp:cNvSpPr/>
      </dsp:nvSpPr>
      <dsp:spPr>
        <a:xfrm>
          <a:off x="517813" y="4473740"/>
          <a:ext cx="9832557" cy="688505"/>
        </a:xfrm>
        <a:prstGeom prst="rect">
          <a:avLst/>
        </a:prstGeom>
        <a:solidFill>
          <a:prstClr val="white">
            <a:hueOff val="0"/>
            <a:satOff val="0"/>
            <a:lumOff val="0"/>
            <a:alphaOff val="0"/>
          </a:prstClr>
        </a:solidFill>
        <a:ln w="12700" cap="flat" cmpd="sng" algn="ctr">
          <a:solidFill>
            <a:srgbClr val="FFC00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a:solidFill>
                <a:schemeClr val="accent2"/>
              </a:solidFill>
              <a:effectLst/>
              <a:latin typeface="Helvetica Neue" panose="02000503000000020004"/>
              <a:ea typeface="Times New Roman" panose="02020603050405020304" pitchFamily="18" charset="0"/>
              <a:cs typeface="Angsana New" panose="02020603050405020304" pitchFamily="18" charset="-34"/>
            </a:rPr>
            <a:t>For those developing country Parties that need it in the light of their capacities, assistance in identifying capacity-building needs</a:t>
          </a:r>
          <a:endParaRPr lang="en-GB" sz="1800" b="1" kern="1200">
            <a:solidFill>
              <a:srgbClr val="002060"/>
            </a:solidFill>
            <a:effectLst/>
            <a:latin typeface="Helvetica Neue" panose="02000503000000020004"/>
            <a:ea typeface="+mn-ea"/>
            <a:cs typeface="+mn-cs"/>
          </a:endParaRPr>
        </a:p>
      </dsp:txBody>
      <dsp:txXfrm>
        <a:off x="517813" y="4473740"/>
        <a:ext cx="9832557" cy="688505"/>
      </dsp:txXfrm>
    </dsp:sp>
    <dsp:sp modelId="{D7AA1DA9-E30F-460F-8573-36647EE0BFCA}">
      <dsp:nvSpPr>
        <dsp:cNvPr id="0" name=""/>
        <dsp:cNvSpPr/>
      </dsp:nvSpPr>
      <dsp:spPr>
        <a:xfrm>
          <a:off x="87497" y="4387677"/>
          <a:ext cx="860631" cy="860631"/>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0ABC4B-4CC1-7849-B22F-A54F34714FA4}" type="datetimeFigureOut">
              <a:rPr lang="en-GB" smtClean="0"/>
              <a:t>12/11/2024</a:t>
            </a:fld>
            <a:endParaRPr lang="en-GB"/>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EFDBA5-B20A-F642-B617-E2D24BE95B98}" type="slidenum">
              <a:rPr lang="en-GB" smtClean="0"/>
              <a:t>‹#›</a:t>
            </a:fld>
            <a:endParaRPr lang="en-GB"/>
          </a:p>
        </p:txBody>
      </p:sp>
    </p:spTree>
    <p:extLst>
      <p:ext uri="{BB962C8B-B14F-4D97-AF65-F5344CB8AC3E}">
        <p14:creationId xmlns:p14="http://schemas.microsoft.com/office/powerpoint/2010/main" val="684731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nfccc.int/Together4Transparency"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EFDBA5-B20A-F642-B617-E2D24BE95B98}" type="slidenum">
              <a:rPr lang="en-GB" smtClean="0"/>
              <a:t>1</a:t>
            </a:fld>
            <a:endParaRPr lang="en-GB"/>
          </a:p>
        </p:txBody>
      </p:sp>
    </p:spTree>
    <p:extLst>
      <p:ext uri="{BB962C8B-B14F-4D97-AF65-F5344CB8AC3E}">
        <p14:creationId xmlns:p14="http://schemas.microsoft.com/office/powerpoint/2010/main" val="1152383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I will focus on the three key tasks that you will do as a technical expert reviewer:</a:t>
            </a:r>
          </a:p>
          <a:p>
            <a:r>
              <a:rPr lang="en-US"/>
              <a:t>Prepare, Assess, and Draft.</a:t>
            </a:r>
            <a:endParaRPr lang="en-US">
              <a:cs typeface="Calibri"/>
            </a:endParaRPr>
          </a:p>
          <a:p>
            <a:endParaRPr lang="en-US"/>
          </a:p>
          <a:p>
            <a:r>
              <a:rPr lang="en-US" sz="1200" kern="1200">
                <a:solidFill>
                  <a:schemeClr val="tx1"/>
                </a:solidFill>
                <a:effectLst/>
                <a:latin typeface="+mn-lt"/>
                <a:ea typeface="+mn-ea"/>
                <a:cs typeface="+mn-cs"/>
              </a:rPr>
              <a:t>Your first task as a reviewer is to familiarize yourself with the review materials, including the MPGs, the Party’s submission (BTR and CTF tables), the review tools provided by the secretariat and the previous TER reports, including previous recommendations and encouragements.</a:t>
            </a:r>
            <a:r>
              <a:rPr lang="en-US"/>
              <a:t> In</a:t>
            </a:r>
            <a:r>
              <a:rPr lang="en-US" sz="1200" kern="1200">
                <a:solidFill>
                  <a:schemeClr val="tx1"/>
                </a:solidFill>
                <a:effectLst/>
                <a:latin typeface="+mn-lt"/>
                <a:ea typeface="+mn-ea"/>
                <a:cs typeface="+mn-cs"/>
              </a:rPr>
              <a:t> </a:t>
            </a:r>
            <a:r>
              <a:rPr lang="en-US"/>
              <a:t>the case of BTRs these will come from BUR or BRs. As you may imagine this</a:t>
            </a:r>
            <a:r>
              <a:rPr lang="en-US" sz="1200" kern="1200">
                <a:solidFill>
                  <a:schemeClr val="tx1"/>
                </a:solidFill>
                <a:effectLst/>
                <a:latin typeface="+mn-lt"/>
                <a:ea typeface="+mn-ea"/>
                <a:cs typeface="+mn-cs"/>
              </a:rPr>
              <a:t> can involve a large amount of information. You should therefore prioritize your consideration of the review materials and focus first on the submissions</a:t>
            </a:r>
            <a:r>
              <a:rPr lang="en-US"/>
              <a:t> and the checklist. We also suggest checking the review practice guidance which is a document prepared by Lead reviewers and summarize issues that have occurred in other reviews and suggest a common approach to resolve them.</a:t>
            </a:r>
            <a:endParaRPr lang="en-US" sz="1200" kern="1200">
              <a:solidFill>
                <a:schemeClr val="tx1"/>
              </a:solidFill>
              <a:effectLst/>
              <a:latin typeface="+mn-lt"/>
              <a:cs typeface="Calibri"/>
            </a:endParaRPr>
          </a:p>
          <a:p>
            <a:endParaRPr lang="en-US"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A75CD9-4E6A-4AD5-B2FE-B952B9BB0B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65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After that according to your expertise, you will review specific thematic areas of the Party’s submission (namely, the NIR, information necessary to track progress in implementing and achieving the NDC, and information on financial, technology development and transfer and capacity-building support provided to developing countries). Your primary task as a reviewer is to review the consistency of information reported in the BTR on the above-mentioned thematic areas with the MPGs.</a:t>
            </a: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This phase is key, it might be the most important part of your job, and it is very important that you do this before the review week, if you do so the review week might be more smooth. Firstly, you should assess the report, complete the checklist raise all the questions to the party, also remember to  </a:t>
            </a:r>
            <a:r>
              <a:rPr lang="en-US" sz="1200">
                <a:solidFill>
                  <a:srgbClr val="000000"/>
                </a:solidFill>
                <a:effectLst/>
                <a:latin typeface="Calibri" panose="020F0502020204030204" pitchFamily="34" charset="0"/>
              </a:rPr>
              <a:t>going through the report template to identify if you have all the information needed or if additional questions need to be raised</a:t>
            </a:r>
            <a:r>
              <a:rPr lang="en-US" sz="1200" kern="1200">
                <a:solidFill>
                  <a:schemeClr val="tx1"/>
                </a:solidFill>
                <a:effectLst/>
                <a:latin typeface="+mn-lt"/>
                <a:ea typeface="+mn-ea"/>
                <a:cs typeface="+mn-cs"/>
              </a:rPr>
              <a:t>. When u raise a question start thinking on areas the </a:t>
            </a:r>
            <a:r>
              <a:rPr lang="en-US" sz="1800">
                <a:solidFill>
                  <a:srgbClr val="000000"/>
                </a:solidFill>
                <a:effectLst/>
                <a:latin typeface="Calibri" panose="020F0502020204030204" pitchFamily="34" charset="0"/>
              </a:rPr>
              <a:t>areas of improvement and CBN in the case of developing country Parties. It is also important to start drafting the report, but I will expand on this in the coming slide.</a:t>
            </a:r>
            <a:endParaRPr lang="en-US" sz="1200" kern="1200">
              <a:solidFill>
                <a:schemeClr val="tx1"/>
              </a:solidFill>
              <a:effectLst/>
              <a:latin typeface="+mn-lt"/>
              <a:ea typeface="+mn-ea"/>
              <a:cs typeface="+mn-cs"/>
            </a:endParaRPr>
          </a:p>
          <a:p>
            <a:endParaRPr lang="en-US"/>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A75CD9-4E6A-4AD5-B2FE-B952B9BB0B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201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Lastly,</a:t>
            </a:r>
            <a:r>
              <a:rPr lang="en-US">
                <a:latin typeface="Calibri" panose="020F0502020204030204" pitchFamily="34" charset="0"/>
                <a:cs typeface="Calibri" panose="020F0502020204030204" pitchFamily="34" charset="0"/>
              </a:rPr>
              <a:t> As a reviewer, you should contribute to a TER report containing the TER results for the Party under review.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effectLst/>
                <a:latin typeface="Calibri" panose="020F0502020204030204" pitchFamily="34" charset="0"/>
                <a:ea typeface="Calibri" panose="020F0502020204030204" pitchFamily="34" charset="0"/>
                <a:cs typeface="Cordia New" panose="020B0304020202020204" pitchFamily="34" charset="-34"/>
              </a:rPr>
              <a:t>To do so be as specific as possible and follow the review report template which will be provided by the secretariat.</a:t>
            </a:r>
          </a:p>
          <a:p>
            <a:pPr>
              <a:spcBef>
                <a:spcPts val="600"/>
              </a:spcBef>
              <a:spcAft>
                <a:spcPts val="600"/>
              </a:spcAft>
            </a:pPr>
            <a:r>
              <a:rPr lang="en-US" sz="1200" kern="1000">
                <a:solidFill>
                  <a:srgbClr val="000000"/>
                </a:solidFill>
                <a:effectLst/>
                <a:latin typeface="Calibri" panose="020F0502020204030204" pitchFamily="34" charset="0"/>
                <a:ea typeface="Calibri" panose="020F0502020204030204" pitchFamily="34" charset="0"/>
              </a:rPr>
              <a:t>Each of your findings should include:</a:t>
            </a:r>
            <a:endParaRPr lang="en-GB" sz="1200" kern="1000">
              <a:solidFill>
                <a:srgbClr val="000000"/>
              </a:solidFill>
              <a:effectLst/>
              <a:latin typeface="Calibri" panose="020F0502020204030204" pitchFamily="34" charset="0"/>
              <a:ea typeface="Calibri" panose="020F0502020204030204" pitchFamily="34" charset="0"/>
            </a:endParaRPr>
          </a:p>
          <a:p>
            <a:pPr marL="342900" lvl="0" indent="-342900" fontAlgn="base">
              <a:lnSpc>
                <a:spcPct val="107000"/>
              </a:lnSpc>
              <a:spcBef>
                <a:spcPts val="600"/>
              </a:spcBef>
              <a:spcAft>
                <a:spcPts val="0"/>
              </a:spcAft>
              <a:buFont typeface="Arial" panose="020B0604020202020204" pitchFamily="34" charset="0"/>
              <a:buChar char="•"/>
              <a:tabLst>
                <a:tab pos="457200" algn="l"/>
              </a:tabLs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clear reference to the specific reporting provision; </a:t>
            </a:r>
            <a:endParaRPr lang="en-GB" sz="1200">
              <a:solidFill>
                <a:srgbClr val="000000"/>
              </a:solidFill>
              <a:effectLst/>
              <a:latin typeface="Calibri" panose="020F0502020204030204" pitchFamily="34" charset="0"/>
              <a:ea typeface="Calibri" panose="020F0502020204030204" pitchFamily="34" charset="0"/>
              <a:cs typeface="Cordia New" panose="020B0304020202020204" pitchFamily="34" charset="-34"/>
            </a:endParaRPr>
          </a:p>
          <a:p>
            <a:pPr marL="342900" lvl="0" indent="-342900" fontAlgn="base">
              <a:lnSpc>
                <a:spcPct val="107000"/>
              </a:lnSpc>
              <a:buFont typeface="Arial" panose="020B0604020202020204" pitchFamily="34" charset="0"/>
              <a:buChar char="•"/>
              <a:tabLst>
                <a:tab pos="457200" algn="l"/>
              </a:tabLs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summary of the information that is correctly provided (when required by the template);</a:t>
            </a:r>
            <a:endParaRPr lang="en-GB" sz="1200">
              <a:solidFill>
                <a:srgbClr val="000000"/>
              </a:solidFill>
              <a:effectLst/>
              <a:latin typeface="Calibri" panose="020F0502020204030204" pitchFamily="34" charset="0"/>
              <a:ea typeface="Calibri" panose="020F0502020204030204" pitchFamily="34" charset="0"/>
              <a:cs typeface="Cordia New" panose="020B0304020202020204" pitchFamily="34" charset="-34"/>
            </a:endParaRPr>
          </a:p>
          <a:p>
            <a:pPr marL="342900" lvl="0" indent="-342900" fontAlgn="base">
              <a:lnSpc>
                <a:spcPct val="107000"/>
              </a:lnSpc>
              <a:buFont typeface="Arial" panose="020B0604020202020204" pitchFamily="34" charset="0"/>
              <a:buChar char="•"/>
              <a:tabLst>
                <a:tab pos="457200" algn="l"/>
              </a:tabLs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If you found any issues related to the specific reporting provision, a clear description of the nature of the issue(s), including precisely which information is missing, reported inconsistently with the TER practice guidance or non-compliant with the TACCC principles. If more than one issue is found for that reporting provision, ensure that each issue is clearly described; </a:t>
            </a:r>
            <a:endParaRPr lang="en-GB" sz="1200">
              <a:solidFill>
                <a:srgbClr val="000000"/>
              </a:solidFill>
              <a:effectLst/>
              <a:latin typeface="Calibri" panose="020F0502020204030204" pitchFamily="34" charset="0"/>
              <a:ea typeface="Calibri" panose="020F0502020204030204" pitchFamily="34" charset="0"/>
              <a:cs typeface="Cordia New" panose="020B0304020202020204" pitchFamily="34" charset="-34"/>
            </a:endParaRPr>
          </a:p>
          <a:p>
            <a:pPr marL="342900" lvl="0" indent="-342900" fontAlgn="base">
              <a:lnSpc>
                <a:spcPct val="107000"/>
              </a:lnSpc>
              <a:buFont typeface="Arial" panose="020B0604020202020204" pitchFamily="34" charset="0"/>
              <a:buChar char="•"/>
              <a:tabLst>
                <a:tab pos="457200" algn="l"/>
              </a:tabLs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 outline of the clarification provided by the Party, if any; </a:t>
            </a:r>
            <a:endParaRPr lang="en-GB" sz="1200">
              <a:solidFill>
                <a:srgbClr val="000000"/>
              </a:solidFill>
              <a:effectLst/>
              <a:latin typeface="Calibri" panose="020F0502020204030204" pitchFamily="34" charset="0"/>
              <a:ea typeface="Calibri" panose="020F0502020204030204" pitchFamily="34" charset="0"/>
              <a:cs typeface="Cordia New" panose="020B0304020202020204" pitchFamily="34" charset="-34"/>
            </a:endParaRPr>
          </a:p>
          <a:p>
            <a:pPr marL="342900" lvl="0" indent="-342900" fontAlgn="base">
              <a:lnSpc>
                <a:spcPct val="107000"/>
              </a:lnSpc>
              <a:buFont typeface="Arial" panose="020B0604020202020204" pitchFamily="34" charset="0"/>
              <a:buChar char="•"/>
              <a:tabLst>
                <a:tab pos="457200" algn="l"/>
              </a:tabLs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areas of improvement identified for the Party related to the reporting provision (if applicable). </a:t>
            </a:r>
            <a:endParaRPr lang="en-GB" sz="1200">
              <a:solidFill>
                <a:srgbClr val="000000"/>
              </a:solidFill>
              <a:effectLst/>
              <a:latin typeface="Calibri" panose="020F0502020204030204" pitchFamily="34" charset="0"/>
              <a:ea typeface="Calibri" panose="020F0502020204030204" pitchFamily="34" charset="0"/>
              <a:cs typeface="Cordia New" panose="020B0304020202020204" pitchFamily="34" charset="-3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A75CD9-4E6A-4AD5-B2FE-B952B9BB0B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644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800">
                <a:latin typeface="Calibri"/>
                <a:ea typeface="Calibri" panose="020F0502020204030204" pitchFamily="34" charset="0"/>
                <a:cs typeface="Calibri"/>
              </a:rPr>
              <a:t>In order to facilitate your job, the</a:t>
            </a:r>
            <a:r>
              <a:rPr lang="en-GB" sz="1800">
                <a:effectLst/>
                <a:latin typeface="Calibri"/>
                <a:ea typeface="Calibri" panose="020F0502020204030204" pitchFamily="34" charset="0"/>
                <a:cs typeface="Calibri"/>
              </a:rPr>
              <a:t> secretariat will make available to you a variety of tools to help to support you in the review process. The tools will help you to:</a:t>
            </a:r>
          </a:p>
          <a:p>
            <a:endParaRPr lang="en-GB"/>
          </a:p>
        </p:txBody>
      </p:sp>
      <p:sp>
        <p:nvSpPr>
          <p:cNvPr id="4" name="Slide Number Placeholder 3"/>
          <p:cNvSpPr>
            <a:spLocks noGrp="1"/>
          </p:cNvSpPr>
          <p:nvPr>
            <p:ph type="sldNum" sz="quarter" idx="5"/>
          </p:nvPr>
        </p:nvSpPr>
        <p:spPr/>
        <p:txBody>
          <a:bodyPr/>
          <a:lstStyle/>
          <a:p>
            <a:fld id="{79EFDBA5-B20A-F642-B617-E2D24BE95B98}" type="slidenum">
              <a:rPr lang="en-GB" smtClean="0"/>
              <a:t>13</a:t>
            </a:fld>
            <a:endParaRPr lang="en-GB"/>
          </a:p>
        </p:txBody>
      </p:sp>
    </p:spTree>
    <p:extLst>
      <p:ext uri="{BB962C8B-B14F-4D97-AF65-F5344CB8AC3E}">
        <p14:creationId xmlns:p14="http://schemas.microsoft.com/office/powerpoint/2010/main" val="1956488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cs typeface="Calibri"/>
              </a:rPr>
              <a:t>One set of tools are the templates and checklist, this documents are developed by the secretariat to help organize better your assessment and connect more easily the reporting provisions, the findings you have the questions you raise and the information that then will be needed for the report. Since</a:t>
            </a:r>
            <a:r>
              <a:rPr lang="en-US"/>
              <a:t> the assessment and the report is prepared by a team,</a:t>
            </a:r>
            <a:r>
              <a:rPr lang="en-US">
                <a:cs typeface="Calibri"/>
              </a:rPr>
              <a:t> the tools also promote the consistency between the reports of different parties and the way the different output of the review are formulated. For example, the checklist helps you by including some guidance and questions you may ask yourself on how to assess the information reported and the draft report template provides you with examples of language to facilitate formulating your findings and capacity building needs </a:t>
            </a:r>
            <a:r>
              <a:rPr lang="en-US" err="1">
                <a:cs typeface="Calibri"/>
              </a:rPr>
              <a:t>consistenly</a:t>
            </a:r>
            <a:r>
              <a:rPr lang="en-US">
                <a:cs typeface="Calibri"/>
              </a:rPr>
              <a:t>.</a:t>
            </a:r>
          </a:p>
        </p:txBody>
      </p:sp>
      <p:sp>
        <p:nvSpPr>
          <p:cNvPr id="4" name="Marcador de número de diapositiva 3"/>
          <p:cNvSpPr>
            <a:spLocks noGrp="1"/>
          </p:cNvSpPr>
          <p:nvPr>
            <p:ph type="sldNum" sz="quarter" idx="5"/>
          </p:nvPr>
        </p:nvSpPr>
        <p:spPr/>
        <p:txBody>
          <a:bodyPr/>
          <a:lstStyle/>
          <a:p>
            <a:fld id="{79EFDBA5-B20A-F642-B617-E2D24BE95B98}" type="slidenum">
              <a:rPr lang="en-GB" smtClean="0"/>
              <a:t>14</a:t>
            </a:fld>
            <a:endParaRPr lang="en-GB"/>
          </a:p>
        </p:txBody>
      </p:sp>
    </p:spTree>
    <p:extLst>
      <p:ext uri="{BB962C8B-B14F-4D97-AF65-F5344CB8AC3E}">
        <p14:creationId xmlns:p14="http://schemas.microsoft.com/office/powerpoint/2010/main" val="161316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cs typeface="Calibri"/>
              </a:rPr>
              <a:t>Then we will have a set of IT tools which will facilitate the communication with the Party and within the team. This tools being finalized and they will probably will include a BTR Virtual Team Room where you will raise the questions and capacity building needs to the Party and receive the answers, and </a:t>
            </a:r>
            <a:r>
              <a:rPr lang="en-US" err="1">
                <a:cs typeface="Calibri"/>
              </a:rPr>
              <a:t>Sharepoint</a:t>
            </a:r>
            <a:r>
              <a:rPr lang="en-US">
                <a:cs typeface="Calibri"/>
              </a:rPr>
              <a:t> to work collaboratively in the checklist and the report draft.</a:t>
            </a:r>
          </a:p>
        </p:txBody>
      </p:sp>
      <p:sp>
        <p:nvSpPr>
          <p:cNvPr id="4" name="Marcador de número de diapositiva 3"/>
          <p:cNvSpPr>
            <a:spLocks noGrp="1"/>
          </p:cNvSpPr>
          <p:nvPr>
            <p:ph type="sldNum" sz="quarter" idx="5"/>
          </p:nvPr>
        </p:nvSpPr>
        <p:spPr/>
        <p:txBody>
          <a:bodyPr/>
          <a:lstStyle/>
          <a:p>
            <a:fld id="{79EFDBA5-B20A-F642-B617-E2D24BE95B98}" type="slidenum">
              <a:rPr lang="en-GB" smtClean="0"/>
              <a:t>15</a:t>
            </a:fld>
            <a:endParaRPr lang="en-GB"/>
          </a:p>
        </p:txBody>
      </p:sp>
    </p:spTree>
    <p:extLst>
      <p:ext uri="{BB962C8B-B14F-4D97-AF65-F5344CB8AC3E}">
        <p14:creationId xmlns:p14="http://schemas.microsoft.com/office/powerpoint/2010/main" val="3901720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FR" err="1">
                <a:ea typeface="Calibri"/>
                <a:cs typeface="Calibri"/>
              </a:rPr>
              <a:t>Now</a:t>
            </a:r>
            <a:r>
              <a:rPr lang="fr-FR">
                <a:ea typeface="Calibri"/>
                <a:cs typeface="Calibri"/>
              </a:rPr>
              <a:t> </a:t>
            </a:r>
            <a:r>
              <a:rPr lang="fr-FR" err="1">
                <a:ea typeface="Calibri"/>
                <a:cs typeface="Calibri"/>
              </a:rPr>
              <a:t>we</a:t>
            </a:r>
            <a:r>
              <a:rPr lang="fr-FR">
                <a:ea typeface="Calibri"/>
                <a:cs typeface="Calibri"/>
              </a:rPr>
              <a:t> </a:t>
            </a:r>
            <a:r>
              <a:rPr lang="fr-FR" err="1">
                <a:ea typeface="Calibri"/>
                <a:cs typeface="Calibri"/>
              </a:rPr>
              <a:t>would</a:t>
            </a:r>
            <a:r>
              <a:rPr lang="fr-FR">
                <a:ea typeface="Calibri"/>
                <a:cs typeface="Calibri"/>
              </a:rPr>
              <a:t> like to focus on how to draft questions to the Party</a:t>
            </a:r>
            <a:endParaRPr lang="fr-F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A75CD9-4E6A-4AD5-B2FE-B952B9BB0B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277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A75CD9-4E6A-4AD5-B2FE-B952B9BB0B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3002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EFDBA5-B20A-F642-B617-E2D24BE95B98}" type="slidenum">
              <a:rPr lang="en-GB" smtClean="0"/>
              <a:t>22</a:t>
            </a:fld>
            <a:endParaRPr lang="en-GB"/>
          </a:p>
        </p:txBody>
      </p:sp>
    </p:spTree>
    <p:extLst>
      <p:ext uri="{BB962C8B-B14F-4D97-AF65-F5344CB8AC3E}">
        <p14:creationId xmlns:p14="http://schemas.microsoft.com/office/powerpoint/2010/main" val="3768046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https://www.menti.com/almop7i3mqhf</a:t>
            </a:r>
          </a:p>
        </p:txBody>
      </p:sp>
      <p:sp>
        <p:nvSpPr>
          <p:cNvPr id="4" name="Slide Number Placeholder 3"/>
          <p:cNvSpPr>
            <a:spLocks noGrp="1"/>
          </p:cNvSpPr>
          <p:nvPr>
            <p:ph type="sldNum" sz="quarter" idx="5"/>
          </p:nvPr>
        </p:nvSpPr>
        <p:spPr/>
        <p:txBody>
          <a:bodyPr/>
          <a:lstStyle/>
          <a:p>
            <a:fld id="{79EFDBA5-B20A-F642-B617-E2D24BE95B98}" type="slidenum">
              <a:rPr lang="en-GB" smtClean="0"/>
              <a:t>23</a:t>
            </a:fld>
            <a:endParaRPr lang="en-GB"/>
          </a:p>
        </p:txBody>
      </p:sp>
    </p:spTree>
    <p:extLst>
      <p:ext uri="{BB962C8B-B14F-4D97-AF65-F5344CB8AC3E}">
        <p14:creationId xmlns:p14="http://schemas.microsoft.com/office/powerpoint/2010/main" val="705708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i="1"/>
              <a:t>Welcome to </a:t>
            </a:r>
            <a:r>
              <a:rPr lang="en-US" b="1"/>
              <a:t>Hands-on training session for technical expert reviewers under the Paris Agreement</a:t>
            </a:r>
            <a:r>
              <a:rPr lang="en-US" i="1"/>
              <a:t>. </a:t>
            </a:r>
            <a:endParaRPr lang="en-US"/>
          </a:p>
          <a:p>
            <a:r>
              <a:rPr lang="en-US" i="1"/>
              <a:t>This event is part of the series of events called #Together4Transparency, an initiative coordinated by the UNFCCC secretariat which covers a range of climate transparency-related issues, in preparation for the Enhanced Transparency Framework and supporting the full implementation of the Paris Agreement.  </a:t>
            </a:r>
            <a:endParaRPr lang="en-US"/>
          </a:p>
          <a:p>
            <a:r>
              <a:rPr lang="en-US" i="1"/>
              <a:t>As you may know  this year – 2024 – is a pivotal year for transparency, as we close the chapter of Biennial Reports and Biennial Update Reports under the Convention and prepare to receive the first Biennial Transparency Reports under the Paris Agreement.  </a:t>
            </a:r>
            <a:endParaRPr lang="en-US"/>
          </a:p>
          <a:p>
            <a:r>
              <a:rPr lang="en-US" i="1"/>
              <a:t>At SB60, UNFCCC, together with our collaborating partners, will a wide range of events – from dialogues, workshops, to information and capacity-building sessions, covering all aspects of climate transparency.  </a:t>
            </a:r>
            <a:endParaRPr lang="en-US">
              <a:cs typeface="Calibri"/>
            </a:endParaRPr>
          </a:p>
          <a:p>
            <a:r>
              <a:rPr lang="en-US" i="1"/>
              <a:t>Our full calendar of #Together4Transparency events can be accessed on the  website at </a:t>
            </a:r>
            <a:r>
              <a:rPr lang="en-US" i="1">
                <a:hlinkClick r:id="rId3"/>
              </a:rPr>
              <a:t>https://unfccc.int/Together4Transparency</a:t>
            </a:r>
            <a:r>
              <a:rPr lang="en-US" i="1"/>
              <a:t>.  We welcome all stakeholders to join us here in Bonn and let’s work “Together4Transparency”!</a:t>
            </a:r>
            <a:endParaRPr lang="en-US"/>
          </a:p>
          <a:p>
            <a:endParaRPr lang="en-US">
              <a:cs typeface="Calibri"/>
            </a:endParaRPr>
          </a:p>
        </p:txBody>
      </p:sp>
      <p:sp>
        <p:nvSpPr>
          <p:cNvPr id="4" name="Marcador de número de diapositiva 3"/>
          <p:cNvSpPr>
            <a:spLocks noGrp="1"/>
          </p:cNvSpPr>
          <p:nvPr>
            <p:ph type="sldNum" sz="quarter" idx="5"/>
          </p:nvPr>
        </p:nvSpPr>
        <p:spPr/>
        <p:txBody>
          <a:bodyPr/>
          <a:lstStyle/>
          <a:p>
            <a:fld id="{79EFDBA5-B20A-F642-B617-E2D24BE95B98}" type="slidenum">
              <a:rPr lang="en-GB" smtClean="0"/>
              <a:t>2</a:t>
            </a:fld>
            <a:endParaRPr lang="en-GB"/>
          </a:p>
        </p:txBody>
      </p:sp>
    </p:spTree>
    <p:extLst>
      <p:ext uri="{BB962C8B-B14F-4D97-AF65-F5344CB8AC3E}">
        <p14:creationId xmlns:p14="http://schemas.microsoft.com/office/powerpoint/2010/main" val="600422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A75CD9-4E6A-4AD5-B2FE-B952B9BB0B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3002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EFDBA5-B20A-F642-B617-E2D24BE95B98}" type="slidenum">
              <a:rPr lang="en-GB" smtClean="0"/>
              <a:t>29</a:t>
            </a:fld>
            <a:endParaRPr lang="en-GB"/>
          </a:p>
        </p:txBody>
      </p:sp>
    </p:spTree>
    <p:extLst>
      <p:ext uri="{BB962C8B-B14F-4D97-AF65-F5344CB8AC3E}">
        <p14:creationId xmlns:p14="http://schemas.microsoft.com/office/powerpoint/2010/main" val="1070252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https://www.menti.com/almop7i3mqhf</a:t>
            </a:r>
          </a:p>
        </p:txBody>
      </p:sp>
      <p:sp>
        <p:nvSpPr>
          <p:cNvPr id="4" name="Slide Number Placeholder 3"/>
          <p:cNvSpPr>
            <a:spLocks noGrp="1"/>
          </p:cNvSpPr>
          <p:nvPr>
            <p:ph type="sldNum" sz="quarter" idx="5"/>
          </p:nvPr>
        </p:nvSpPr>
        <p:spPr/>
        <p:txBody>
          <a:bodyPr/>
          <a:lstStyle/>
          <a:p>
            <a:fld id="{79EFDBA5-B20A-F642-B617-E2D24BE95B98}" type="slidenum">
              <a:rPr lang="en-GB" smtClean="0"/>
              <a:t>31</a:t>
            </a:fld>
            <a:endParaRPr lang="en-GB"/>
          </a:p>
        </p:txBody>
      </p:sp>
    </p:spTree>
    <p:extLst>
      <p:ext uri="{BB962C8B-B14F-4D97-AF65-F5344CB8AC3E}">
        <p14:creationId xmlns:p14="http://schemas.microsoft.com/office/powerpoint/2010/main" val="1946602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cs typeface="Calibri"/>
              </a:rPr>
              <a:t>Today training aims to get you one step closer to becoming part of the Technical Experts Review Team. As you may see in this slide, the plan is to start with a brief revision of some key concepts from the Overview course that you should already familiar with since all of you have passed course A, but we wanted to reinforce them and put them into practice. Then we will turn our focus to Course C1 which covers: </a:t>
            </a:r>
            <a:r>
              <a:rPr lang="en-US" b="1"/>
              <a:t>National circumstances, institutional arrangements and description of NDCs a</a:t>
            </a:r>
            <a:r>
              <a:rPr lang="en-US"/>
              <a:t>nd again we will touch on some key elements and then do some practical activities. We also will have some Q&amp;A sections, we hope this training is useful in your path to becoming an Technical Expert Reviewer.</a:t>
            </a:r>
          </a:p>
          <a:p>
            <a:endParaRPr lang="en-US">
              <a:cs typeface="Calibri"/>
            </a:endParaRPr>
          </a:p>
        </p:txBody>
      </p:sp>
      <p:sp>
        <p:nvSpPr>
          <p:cNvPr id="4" name="Marcador de número de diapositiva 3"/>
          <p:cNvSpPr>
            <a:spLocks noGrp="1"/>
          </p:cNvSpPr>
          <p:nvPr>
            <p:ph type="sldNum" sz="quarter" idx="5"/>
          </p:nvPr>
        </p:nvSpPr>
        <p:spPr/>
        <p:txBody>
          <a:bodyPr/>
          <a:lstStyle/>
          <a:p>
            <a:fld id="{79EFDBA5-B20A-F642-B617-E2D24BE95B98}" type="slidenum">
              <a:rPr lang="en-GB" smtClean="0"/>
              <a:t>3</a:t>
            </a:fld>
            <a:endParaRPr lang="en-GB"/>
          </a:p>
        </p:txBody>
      </p:sp>
    </p:spTree>
    <p:extLst>
      <p:ext uri="{BB962C8B-B14F-4D97-AF65-F5344CB8AC3E}">
        <p14:creationId xmlns:p14="http://schemas.microsoft.com/office/powerpoint/2010/main" val="916179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A75CD9-4E6A-4AD5-B2FE-B952B9BB0B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15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To start here we included a short reminder on how the training </a:t>
            </a:r>
            <a:r>
              <a:rPr lang="en-US" err="1"/>
              <a:t>programme</a:t>
            </a:r>
            <a:r>
              <a:rPr lang="en-US"/>
              <a:t> </a:t>
            </a:r>
            <a:r>
              <a:rPr lang="en-US" sz="1200" b="0" i="0" kern="1200">
                <a:solidFill>
                  <a:schemeClr val="tx1"/>
                </a:solidFill>
                <a:effectLst/>
                <a:latin typeface="+mn-lt"/>
                <a:ea typeface="+mn-ea"/>
                <a:cs typeface="+mn-cs"/>
              </a:rPr>
              <a:t>for reviewers of the biennial transparency reports </a:t>
            </a:r>
            <a:r>
              <a:rPr lang="en-US"/>
              <a:t>looks like, I imagine that all of you are familiarized with it and recall that the aim of the </a:t>
            </a:r>
            <a:r>
              <a:rPr lang="en-US" err="1"/>
              <a:t>programme</a:t>
            </a:r>
            <a:r>
              <a:rPr lang="en-US"/>
              <a:t> is to help </a:t>
            </a:r>
            <a:r>
              <a:rPr lang="en-US" sz="1200" b="0" i="0" kern="1200">
                <a:solidFill>
                  <a:schemeClr val="tx1"/>
                </a:solidFill>
                <a:effectLst/>
                <a:latin typeface="+mn-lt"/>
                <a:ea typeface="+mn-ea"/>
                <a:cs typeface="+mn-cs"/>
              </a:rPr>
              <a:t>experts </a:t>
            </a:r>
            <a:r>
              <a:rPr lang="en-US"/>
              <a:t>understand the essential concepts on the ETF </a:t>
            </a:r>
            <a:r>
              <a:rPr lang="en-US" sz="1200" b="0" i="0" kern="1200">
                <a:solidFill>
                  <a:schemeClr val="tx1"/>
                </a:solidFill>
                <a:effectLst/>
                <a:latin typeface="+mn-lt"/>
                <a:ea typeface="+mn-ea"/>
                <a:cs typeface="+mn-cs"/>
              </a:rPr>
              <a:t>reporting</a:t>
            </a:r>
            <a:r>
              <a:rPr lang="en-US"/>
              <a:t> and reviewing</a:t>
            </a:r>
            <a:r>
              <a:rPr lang="en-US" sz="1200" b="0" i="0" kern="1200">
                <a:solidFill>
                  <a:schemeClr val="tx1"/>
                </a:solidFill>
                <a:effectLst/>
                <a:latin typeface="+mn-lt"/>
                <a:ea typeface="+mn-ea"/>
                <a:cs typeface="+mn-cs"/>
              </a:rPr>
              <a:t> requirements</a:t>
            </a:r>
            <a:r>
              <a:rPr lang="en-US"/>
              <a:t> </a:t>
            </a:r>
            <a:r>
              <a:rPr lang="en-US" sz="1200" b="0" i="0" kern="1200">
                <a:solidFill>
                  <a:schemeClr val="tx1"/>
                </a:solidFill>
                <a:effectLst/>
                <a:latin typeface="+mn-lt"/>
                <a:ea typeface="+mn-ea"/>
                <a:cs typeface="+mn-cs"/>
              </a:rPr>
              <a:t> as well as the</a:t>
            </a:r>
            <a:r>
              <a:rPr lang="en-US"/>
              <a:t> guidance and</a:t>
            </a:r>
            <a:r>
              <a:rPr lang="en-US" sz="1200" b="0" i="0" kern="1200">
                <a:solidFill>
                  <a:schemeClr val="tx1"/>
                </a:solidFill>
                <a:effectLst/>
                <a:latin typeface="+mn-lt"/>
                <a:ea typeface="+mn-ea"/>
                <a:cs typeface="+mn-cs"/>
              </a:rPr>
              <a:t> tools available to </a:t>
            </a:r>
            <a:r>
              <a:rPr lang="en-US"/>
              <a:t>become a Technical Expert Reviewer</a:t>
            </a:r>
            <a:r>
              <a:rPr lang="en-US" sz="1200" b="0" i="0" kern="1200">
                <a:solidFill>
                  <a:schemeClr val="tx1"/>
                </a:solidFill>
                <a:effectLst/>
                <a:latin typeface="+mn-lt"/>
                <a:ea typeface="+mn-ea"/>
                <a:cs typeface="+mn-cs"/>
              </a:rPr>
              <a:t>.</a:t>
            </a:r>
            <a:r>
              <a:rPr lang="en-US"/>
              <a:t> </a:t>
            </a: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a:defRPr/>
            </a:pPr>
            <a:r>
              <a:rPr lang="en-US"/>
              <a:t>As mentioned before,  </a:t>
            </a:r>
            <a:r>
              <a:rPr lang="en-US" err="1"/>
              <a:t>oday</a:t>
            </a:r>
            <a:r>
              <a:rPr lang="en-US" sz="1200" b="0" i="0" kern="1200">
                <a:solidFill>
                  <a:schemeClr val="tx1"/>
                </a:solidFill>
                <a:effectLst/>
                <a:latin typeface="+mn-lt"/>
                <a:ea typeface="+mn-ea"/>
                <a:cs typeface="+mn-cs"/>
              </a:rPr>
              <a:t> we will focus on some aspects from Course A which all of you have already passed and on C1 [and C2] which touches upon the National circumstances, institutional arrangements and description of NDCs</a:t>
            </a:r>
            <a:r>
              <a:rPr lang="en-US"/>
              <a:t>.</a:t>
            </a:r>
            <a:endParaRPr lang="fr-FR"/>
          </a:p>
        </p:txBody>
      </p:sp>
      <p:sp>
        <p:nvSpPr>
          <p:cNvPr id="4" name="Slide Number Placeholder 3"/>
          <p:cNvSpPr>
            <a:spLocks noGrp="1"/>
          </p:cNvSpPr>
          <p:nvPr>
            <p:ph type="sldNum" sz="quarter" idx="5"/>
          </p:nvPr>
        </p:nvSpPr>
        <p:spPr/>
        <p:txBody>
          <a:bodyPr/>
          <a:lstStyle/>
          <a:p>
            <a:fld id="{88A75CD9-4E6A-4AD5-B2FE-B952B9BB0B10}" type="slidenum">
              <a:rPr lang="en-GB" smtClean="0"/>
              <a:t>5</a:t>
            </a:fld>
            <a:endParaRPr lang="en-GB"/>
          </a:p>
        </p:txBody>
      </p:sp>
    </p:spTree>
    <p:extLst>
      <p:ext uri="{BB962C8B-B14F-4D97-AF65-F5344CB8AC3E}">
        <p14:creationId xmlns:p14="http://schemas.microsoft.com/office/powerpoint/2010/main" val="1723960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of all a very useful reminder to start with is that the </a:t>
            </a:r>
            <a:r>
              <a:rPr lang="en-US" sz="1200" kern="1200">
                <a:solidFill>
                  <a:schemeClr val="tx1"/>
                </a:solidFill>
                <a:effectLst/>
                <a:latin typeface="+mn-lt"/>
                <a:ea typeface="+mn-ea"/>
                <a:cs typeface="+mn-cs"/>
              </a:rPr>
              <a:t>ETF is guided by a set of principles outlined in the Paris Agreement and the MPGs. These principles apply to all elements of the ETF, and you should consider them when conducting the TER of any thematic area.</a:t>
            </a:r>
            <a:r>
              <a:rPr lang="en-US"/>
              <a:t> </a:t>
            </a:r>
            <a:endParaRPr lang="fr-FR"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A75CD9-4E6A-4AD5-B2FE-B952B9BB0B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101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 turn our attention to the scope of the review itself. </a:t>
            </a:r>
            <a:endParaRPr lang="es-ES"/>
          </a:p>
          <a:p>
            <a:r>
              <a:rPr lang="en-US"/>
              <a:t>To review a BTR you should first assess </a:t>
            </a:r>
            <a:r>
              <a:rPr lang="en-US" sz="1200" kern="1200">
                <a:solidFill>
                  <a:schemeClr val="tx1"/>
                </a:solidFill>
                <a:effectLst/>
                <a:latin typeface="+mn-lt"/>
                <a:ea typeface="+mn-ea"/>
                <a:cs typeface="+mn-cs"/>
              </a:rPr>
              <a:t>if the Party’s BTR submission is consistent with the MPGs </a:t>
            </a:r>
            <a:r>
              <a:rPr lang="en-US"/>
              <a:t>taking into consideration the </a:t>
            </a:r>
            <a:r>
              <a:rPr lang="en-US" sz="1200" kern="1200">
                <a:solidFill>
                  <a:schemeClr val="tx1"/>
                </a:solidFill>
                <a:effectLst/>
                <a:latin typeface="+mn-lt"/>
                <a:ea typeface="+mn-ea"/>
                <a:cs typeface="+mn-cs"/>
              </a:rPr>
              <a:t>five key reporting principles (transparency, accuracy, completeness, consistency and comparability</a:t>
            </a:r>
            <a:r>
              <a:rPr lang="en-US"/>
              <a:t>).</a:t>
            </a:r>
            <a:endParaRPr lang="en-US">
              <a:cs typeface="Calibri"/>
            </a:endParaRPr>
          </a:p>
          <a:p>
            <a:pPr>
              <a:defRPr/>
            </a:pPr>
            <a:r>
              <a:rPr lang="en-US" sz="1200" kern="1200">
                <a:solidFill>
                  <a:schemeClr val="tx1"/>
                </a:solidFill>
                <a:effectLst/>
                <a:latin typeface="+mn-lt"/>
                <a:ea typeface="+mn-ea"/>
                <a:cs typeface="+mn-cs"/>
              </a:rPr>
              <a:t>Then You should</a:t>
            </a:r>
            <a:r>
              <a:rPr lang="en-US"/>
              <a:t> </a:t>
            </a:r>
            <a:r>
              <a:rPr lang="en-US" sz="1200" kern="1200">
                <a:solidFill>
                  <a:schemeClr val="tx1"/>
                </a:solidFill>
                <a:effectLst/>
                <a:latin typeface="+mn-lt"/>
                <a:ea typeface="+mn-ea"/>
                <a:cs typeface="+mn-cs"/>
              </a:rPr>
              <a:t> </a:t>
            </a:r>
            <a:r>
              <a:rPr lang="en-US"/>
              <a:t>focus your assessment on</a:t>
            </a:r>
            <a:r>
              <a:rPr lang="en-US" sz="1200" kern="1200">
                <a:solidFill>
                  <a:schemeClr val="tx1"/>
                </a:solidFill>
                <a:effectLst/>
                <a:latin typeface="+mn-lt"/>
                <a:ea typeface="+mn-ea"/>
                <a:cs typeface="+mn-cs"/>
              </a:rPr>
              <a:t> the information provided in both narrative and tabular format regarding the tracking of progress in implementing and achieving NDCs. This will be the key task for those experts who focus on the NDC thematic area</a:t>
            </a:r>
            <a:r>
              <a:rPr lang="en-US"/>
              <a:t>.</a:t>
            </a:r>
            <a:r>
              <a:rPr lang="en-US" sz="1200" kern="1200">
                <a:solidFill>
                  <a:schemeClr val="tx1"/>
                </a:solidFill>
                <a:effectLst/>
                <a:latin typeface="+mn-lt"/>
                <a:ea typeface="+mn-ea"/>
                <a:cs typeface="+mn-cs"/>
              </a:rPr>
              <a:t> Something key to remember is that You </a:t>
            </a:r>
            <a:r>
              <a:rPr lang="en-US" sz="1200" b="1" kern="1200">
                <a:solidFill>
                  <a:schemeClr val="tx1"/>
                </a:solidFill>
                <a:effectLst/>
                <a:latin typeface="+mn-lt"/>
                <a:ea typeface="+mn-ea"/>
                <a:cs typeface="+mn-cs"/>
              </a:rPr>
              <a:t>must</a:t>
            </a:r>
            <a:r>
              <a:rPr lang="en-US" sz="1200" kern="1200">
                <a:solidFill>
                  <a:schemeClr val="tx1"/>
                </a:solidFill>
                <a:effectLst/>
                <a:latin typeface="+mn-lt"/>
                <a:ea typeface="+mn-ea"/>
                <a:cs typeface="+mn-cs"/>
              </a:rPr>
              <a:t> </a:t>
            </a:r>
            <a:r>
              <a:rPr lang="en-US" sz="1200" b="1" kern="1200">
                <a:solidFill>
                  <a:schemeClr val="tx1"/>
                </a:solidFill>
                <a:effectLst/>
                <a:latin typeface="+mn-lt"/>
                <a:ea typeface="+mn-ea"/>
                <a:cs typeface="+mn-cs"/>
              </a:rPr>
              <a:t>not</a:t>
            </a:r>
            <a:r>
              <a:rPr lang="en-US" sz="1200" kern="1200">
                <a:solidFill>
                  <a:schemeClr val="tx1"/>
                </a:solidFill>
                <a:effectLst/>
                <a:latin typeface="+mn-lt"/>
                <a:ea typeface="+mn-ea"/>
                <a:cs typeface="+mn-cs"/>
              </a:rPr>
              <a:t> review the adequacy or appropriateness of a Party’s NDC and its associated description and indicators or the adequacy of a Party’s domestic action.</a:t>
            </a:r>
            <a:endParaRPr lang="en-US" sz="1200" kern="1200">
              <a:solidFill>
                <a:schemeClr val="tx1"/>
              </a:solidFill>
              <a:effectLst/>
              <a:latin typeface="+mn-lt"/>
              <a:cs typeface="Calibri"/>
            </a:endParaRPr>
          </a:p>
          <a:p>
            <a:pPr>
              <a:defRPr/>
            </a:pPr>
            <a:r>
              <a:rPr lang="en-US"/>
              <a:t>Also If you focus on the FTC thematic area </a:t>
            </a:r>
            <a:r>
              <a:rPr lang="en-US" sz="1200" kern="1200">
                <a:solidFill>
                  <a:schemeClr val="tx1"/>
                </a:solidFill>
                <a:effectLst/>
                <a:latin typeface="+mn-lt"/>
                <a:ea typeface="+mn-ea"/>
                <a:cs typeface="+mn-cs"/>
              </a:rPr>
              <a:t>You will review the</a:t>
            </a:r>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information provided on financial, technology development and transfer and capacity-building support provided and mobilized by developed country Parties, if any. However You must not review the adequacy of a Party’s support provided</a:t>
            </a:r>
            <a:endParaRPr lang="en-US" sz="1200" kern="1200">
              <a:solidFill>
                <a:schemeClr val="tx1"/>
              </a:solidFill>
              <a:effectLst/>
              <a:latin typeface="+mn-lt"/>
              <a:cs typeface="Calibri"/>
            </a:endParaRPr>
          </a:p>
          <a:p>
            <a:endParaRPr lang="en-GB"/>
          </a:p>
          <a:p>
            <a:r>
              <a:rPr lang="en-US" sz="1200" kern="1200">
                <a:solidFill>
                  <a:schemeClr val="tx1"/>
                </a:solidFill>
                <a:effectLst/>
                <a:latin typeface="+mn-lt"/>
                <a:ea typeface="+mn-ea"/>
                <a:cs typeface="+mn-cs"/>
              </a:rPr>
              <a:t>As I mentioned before facilitating improved reporting and transparency over time is one of the guiding principles of the MPGs. Each BTRs cycle provides and opportunity for continuous improvement of reporting.</a:t>
            </a:r>
            <a:r>
              <a:rPr lang="en-US"/>
              <a:t> </a:t>
            </a:r>
          </a:p>
          <a:p>
            <a:r>
              <a:rPr lang="en-US" sz="1200" kern="1200">
                <a:solidFill>
                  <a:schemeClr val="tx1"/>
                </a:solidFill>
                <a:effectLst/>
                <a:latin typeface="+mn-lt"/>
                <a:ea typeface="+mn-ea"/>
                <a:cs typeface="+mn-cs"/>
              </a:rPr>
              <a:t>It is expected that the information available </a:t>
            </a:r>
            <a:r>
              <a:rPr lang="en-US"/>
              <a:t>from Parties</a:t>
            </a:r>
            <a:r>
              <a:rPr lang="en-US" sz="1200" kern="1200">
                <a:solidFill>
                  <a:schemeClr val="tx1"/>
                </a:solidFill>
                <a:effectLst/>
                <a:latin typeface="+mn-lt"/>
                <a:ea typeface="+mn-ea"/>
                <a:cs typeface="+mn-cs"/>
              </a:rPr>
              <a:t> and their reporting capacities are at different stages of development but will improve over time, facilitated by the TER.</a:t>
            </a:r>
            <a:r>
              <a:rPr lang="en-US"/>
              <a:t> </a:t>
            </a:r>
            <a:endParaRPr lang="en-US" sz="1200" kern="1200">
              <a:solidFill>
                <a:schemeClr val="tx1"/>
              </a:solidFill>
              <a:effectLst/>
              <a:latin typeface="+mn-lt"/>
              <a:cs typeface="Calibri"/>
            </a:endParaRPr>
          </a:p>
          <a:p>
            <a:endParaRPr lang="en-US"/>
          </a:p>
          <a:p>
            <a:r>
              <a:rPr lang="en-US" sz="1200" kern="1200">
                <a:solidFill>
                  <a:schemeClr val="tx1"/>
                </a:solidFill>
                <a:effectLst/>
                <a:latin typeface="+mn-lt"/>
                <a:ea typeface="+mn-ea"/>
                <a:cs typeface="+mn-cs"/>
              </a:rPr>
              <a:t>On the basis of your TER findings, you should assist Parties in identifying areas for improvement, either in the form of “recommendations” (for “shall” provisions) or “encouragements” (for non-“shall” provisions). </a:t>
            </a:r>
            <a:endParaRPr lang="en-US"/>
          </a:p>
          <a:p>
            <a:r>
              <a:rPr lang="en-US" sz="1200" kern="1200">
                <a:solidFill>
                  <a:schemeClr val="tx1"/>
                </a:solidFill>
                <a:effectLst/>
                <a:latin typeface="+mn-lt"/>
                <a:ea typeface="+mn-ea"/>
                <a:cs typeface="+mn-cs"/>
              </a:rPr>
              <a:t>One important element to highlight regarding reporting provisions, is that none of them are “voluntary</a:t>
            </a:r>
            <a:r>
              <a:rPr lang="en-US"/>
              <a:t>”,</a:t>
            </a:r>
            <a:r>
              <a:rPr lang="en-US" sz="1200" kern="1200">
                <a:solidFill>
                  <a:schemeClr val="tx1"/>
                </a:solidFill>
                <a:effectLst/>
                <a:latin typeface="+mn-lt"/>
                <a:ea typeface="+mn-ea"/>
                <a:cs typeface="+mn-cs"/>
              </a:rPr>
              <a:t> they are mandatory and not mandatory</a:t>
            </a:r>
            <a:r>
              <a:rPr lang="en-US"/>
              <a:t>,</a:t>
            </a:r>
            <a:r>
              <a:rPr lang="en-US" sz="1200" kern="1200">
                <a:solidFill>
                  <a:schemeClr val="tx1"/>
                </a:solidFill>
                <a:effectLst/>
                <a:latin typeface="+mn-lt"/>
                <a:ea typeface="+mn-ea"/>
                <a:cs typeface="+mn-cs"/>
              </a:rPr>
              <a:t> but in both cases </a:t>
            </a:r>
            <a:r>
              <a:rPr lang="en-US"/>
              <a:t>Parties</a:t>
            </a:r>
            <a:r>
              <a:rPr lang="en-US" sz="1200" kern="1200">
                <a:solidFill>
                  <a:schemeClr val="tx1"/>
                </a:solidFill>
                <a:effectLst/>
                <a:latin typeface="+mn-lt"/>
                <a:ea typeface="+mn-ea"/>
                <a:cs typeface="+mn-cs"/>
              </a:rPr>
              <a:t> are expected to include either </a:t>
            </a:r>
            <a:r>
              <a:rPr lang="en-US"/>
              <a:t>the information</a:t>
            </a:r>
            <a:r>
              <a:rPr lang="en-US" sz="1200" kern="1200">
                <a:solidFill>
                  <a:schemeClr val="tx1"/>
                </a:solidFill>
                <a:effectLst/>
                <a:latin typeface="+mn-lt"/>
                <a:ea typeface="+mn-ea"/>
                <a:cs typeface="+mn-cs"/>
              </a:rPr>
              <a:t> </a:t>
            </a:r>
            <a:r>
              <a:rPr lang="en-US"/>
              <a:t>requested in the</a:t>
            </a:r>
            <a:r>
              <a:rPr lang="en-US" sz="1200" kern="1200">
                <a:solidFill>
                  <a:schemeClr val="tx1"/>
                </a:solidFill>
                <a:effectLst/>
                <a:latin typeface="+mn-lt"/>
                <a:ea typeface="+mn-ea"/>
                <a:cs typeface="+mn-cs"/>
              </a:rPr>
              <a:t> reporting provision or an explanation for not reporting. If they don’t report something</a:t>
            </a:r>
            <a:r>
              <a:rPr lang="en-US"/>
              <a:t>,</a:t>
            </a:r>
            <a:r>
              <a:rPr lang="en-US" sz="1200" kern="1200">
                <a:solidFill>
                  <a:schemeClr val="tx1"/>
                </a:solidFill>
                <a:effectLst/>
                <a:latin typeface="+mn-lt"/>
                <a:ea typeface="+mn-ea"/>
                <a:cs typeface="+mn-cs"/>
              </a:rPr>
              <a:t> </a:t>
            </a:r>
            <a:r>
              <a:rPr lang="en-US"/>
              <a:t>then </a:t>
            </a:r>
            <a:r>
              <a:rPr lang="en-US" sz="1200" kern="1200">
                <a:solidFill>
                  <a:schemeClr val="tx1"/>
                </a:solidFill>
                <a:effectLst/>
                <a:latin typeface="+mn-lt"/>
                <a:ea typeface="+mn-ea"/>
                <a:cs typeface="+mn-cs"/>
              </a:rPr>
              <a:t>they will get either a recommendation or an encouragement</a:t>
            </a:r>
            <a:r>
              <a:rPr lang="en-US"/>
              <a:t> depending if the reporting provision was a shall or a should.</a:t>
            </a:r>
            <a:endParaRPr lang="en-US" sz="1200" kern="1200">
              <a:solidFill>
                <a:schemeClr val="tx1"/>
              </a:solidFill>
              <a:effectLst/>
              <a:latin typeface="+mn-lt"/>
              <a:cs typeface="Calibri"/>
            </a:endParaRPr>
          </a:p>
          <a:p>
            <a:endParaRPr lang="en-US" sz="1200" kern="1200">
              <a:solidFill>
                <a:schemeClr val="tx1"/>
              </a:solidFill>
              <a:effectLst/>
              <a:latin typeface="+mn-lt"/>
              <a:ea typeface="+mn-ea"/>
              <a:cs typeface="+mn-cs"/>
            </a:endParaRPr>
          </a:p>
          <a:p>
            <a:r>
              <a:rPr lang="en-US"/>
              <a:t>Coming back to the</a:t>
            </a:r>
            <a:r>
              <a:rPr lang="en-US" sz="1200" kern="1200">
                <a:solidFill>
                  <a:schemeClr val="tx1"/>
                </a:solidFill>
                <a:effectLst/>
                <a:latin typeface="+mn-lt"/>
                <a:ea typeface="+mn-ea"/>
                <a:cs typeface="+mn-cs"/>
              </a:rPr>
              <a:t> areas for improvements</a:t>
            </a:r>
            <a:r>
              <a:rPr lang="en-US"/>
              <a:t>,</a:t>
            </a:r>
            <a:r>
              <a:rPr lang="en-US" sz="1200" kern="1200">
                <a:solidFill>
                  <a:schemeClr val="tx1"/>
                </a:solidFill>
                <a:effectLst/>
                <a:latin typeface="+mn-lt"/>
                <a:ea typeface="+mn-ea"/>
                <a:cs typeface="+mn-cs"/>
              </a:rPr>
              <a:t> </a:t>
            </a:r>
            <a:r>
              <a:rPr lang="en-US"/>
              <a:t>remember to formulate them according</a:t>
            </a:r>
            <a:r>
              <a:rPr lang="en-US" sz="1200" kern="1200">
                <a:solidFill>
                  <a:schemeClr val="tx1"/>
                </a:solidFill>
                <a:effectLst/>
                <a:latin typeface="+mn-lt"/>
                <a:ea typeface="+mn-ea"/>
                <a:cs typeface="+mn-cs"/>
              </a:rPr>
              <a:t> to the following principles:</a:t>
            </a:r>
            <a:endParaRPr lang="fr-FR" sz="1200" kern="1200">
              <a:solidFill>
                <a:schemeClr val="tx1"/>
              </a:solidFill>
              <a:effectLst/>
              <a:latin typeface="+mn-lt"/>
              <a:ea typeface="+mn-ea"/>
              <a:cs typeface="+mn-cs"/>
            </a:endParaRPr>
          </a:p>
          <a:p>
            <a:r>
              <a:rPr lang="en-US" b="1" u="sng"/>
              <a:t>They need to be </a:t>
            </a:r>
            <a:r>
              <a:rPr lang="en-US" b="1" u="sng" err="1"/>
              <a:t>linnked</a:t>
            </a:r>
            <a:r>
              <a:rPr lang="en-US" b="1" u="sng"/>
              <a:t> to Specific</a:t>
            </a:r>
            <a:r>
              <a:rPr lang="en-US" sz="1200" b="1" u="sng" kern="1200">
                <a:solidFill>
                  <a:schemeClr val="tx1"/>
                </a:solidFill>
                <a:effectLst/>
                <a:latin typeface="+mn-lt"/>
                <a:ea typeface="+mn-ea"/>
                <a:cs typeface="+mn-cs"/>
              </a:rPr>
              <a:t> reporting requirements</a:t>
            </a:r>
            <a:r>
              <a:rPr lang="en-US" sz="1200" b="1" kern="1200">
                <a:solidFill>
                  <a:schemeClr val="tx1"/>
                </a:solidFill>
                <a:effectLst/>
                <a:latin typeface="+mn-lt"/>
                <a:ea typeface="+mn-ea"/>
                <a:cs typeface="+mn-cs"/>
              </a:rPr>
              <a:t> </a:t>
            </a:r>
            <a:r>
              <a:rPr lang="en-US" sz="1200" b="0" kern="1200">
                <a:solidFill>
                  <a:schemeClr val="tx1"/>
                </a:solidFill>
                <a:effectLst/>
                <a:latin typeface="+mn-lt"/>
                <a:ea typeface="+mn-ea"/>
                <a:cs typeface="+mn-cs"/>
              </a:rPr>
              <a:t>– use the wording of the MPGs as much as possible;</a:t>
            </a:r>
            <a:endParaRPr lang="fr-FR" sz="1200" b="0" kern="1200">
              <a:solidFill>
                <a:schemeClr val="tx1"/>
              </a:solidFill>
              <a:effectLst/>
              <a:latin typeface="+mn-lt"/>
              <a:ea typeface="+mn-ea"/>
              <a:cs typeface="+mn-cs"/>
            </a:endParaRPr>
          </a:p>
          <a:p>
            <a:r>
              <a:rPr lang="en-US" sz="1200" b="1" u="sng" kern="1200">
                <a:solidFill>
                  <a:schemeClr val="tx1"/>
                </a:solidFill>
                <a:effectLst/>
                <a:latin typeface="+mn-lt"/>
                <a:ea typeface="+mn-ea"/>
                <a:cs typeface="+mn-cs"/>
              </a:rPr>
              <a:t>Be specific and clear</a:t>
            </a:r>
            <a:r>
              <a:rPr lang="en-US" sz="1200" b="1" kern="1200">
                <a:solidFill>
                  <a:schemeClr val="tx1"/>
                </a:solidFill>
                <a:effectLst/>
                <a:latin typeface="+mn-lt"/>
                <a:ea typeface="+mn-ea"/>
                <a:cs typeface="+mn-cs"/>
              </a:rPr>
              <a:t> </a:t>
            </a:r>
            <a:r>
              <a:rPr lang="en-US" sz="1200" b="0" kern="1200">
                <a:solidFill>
                  <a:schemeClr val="tx1"/>
                </a:solidFill>
                <a:effectLst/>
                <a:latin typeface="+mn-lt"/>
                <a:ea typeface="+mn-ea"/>
                <a:cs typeface="+mn-cs"/>
              </a:rPr>
              <a:t>– make sure that a national expert of the country under review will be able to understand </a:t>
            </a:r>
            <a:r>
              <a:rPr lang="en-US"/>
              <a:t>what </a:t>
            </a:r>
            <a:r>
              <a:rPr lang="en-US" sz="1200" b="0" kern="1200">
                <a:solidFill>
                  <a:schemeClr val="tx1"/>
                </a:solidFill>
                <a:effectLst/>
                <a:latin typeface="+mn-lt"/>
                <a:ea typeface="+mn-ea"/>
                <a:cs typeface="+mn-cs"/>
              </a:rPr>
              <a:t>the issue </a:t>
            </a:r>
            <a:r>
              <a:rPr lang="en-US"/>
              <a:t>was and</a:t>
            </a:r>
            <a:r>
              <a:rPr lang="en-US" sz="1200" b="0" kern="1200">
                <a:solidFill>
                  <a:schemeClr val="tx1"/>
                </a:solidFill>
                <a:effectLst/>
                <a:latin typeface="+mn-lt"/>
                <a:ea typeface="+mn-ea"/>
                <a:cs typeface="+mn-cs"/>
              </a:rPr>
              <a:t> the corresponding areas for improvement identified by the TER team;</a:t>
            </a:r>
            <a:r>
              <a:rPr lang="en-US"/>
              <a:t> </a:t>
            </a:r>
            <a:endParaRPr lang="fr-FR" sz="1200" b="0" kern="1200">
              <a:solidFill>
                <a:schemeClr val="tx1"/>
              </a:solidFill>
              <a:effectLst/>
              <a:latin typeface="+mn-lt"/>
              <a:ea typeface="+mn-ea"/>
              <a:cs typeface="+mn-cs"/>
            </a:endParaRPr>
          </a:p>
          <a:p>
            <a:r>
              <a:rPr lang="en-US" sz="1200" b="1" u="sng" kern="1200">
                <a:solidFill>
                  <a:schemeClr val="tx1"/>
                </a:solidFill>
                <a:effectLst/>
                <a:latin typeface="+mn-lt"/>
                <a:ea typeface="+mn-ea"/>
                <a:cs typeface="+mn-cs"/>
              </a:rPr>
              <a:t>Make it time-bound</a:t>
            </a:r>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 add that it should be addressed in the next BTR.</a:t>
            </a:r>
            <a:r>
              <a:rPr lang="fr-FR"/>
              <a:t> </a:t>
            </a:r>
            <a:endParaRPr lang="en-US"/>
          </a:p>
          <a:p>
            <a:endParaRPr lang="en-GB"/>
          </a:p>
          <a:p>
            <a:r>
              <a:rPr lang="en-US" sz="1200" kern="1200">
                <a:solidFill>
                  <a:schemeClr val="tx1"/>
                </a:solidFill>
                <a:effectLst/>
                <a:latin typeface="+mn-lt"/>
                <a:ea typeface="+mn-ea"/>
                <a:cs typeface="+mn-cs"/>
              </a:rPr>
              <a:t>In the case of </a:t>
            </a:r>
            <a:r>
              <a:rPr lang="en-US" sz="1200" b="0" kern="1200">
                <a:solidFill>
                  <a:schemeClr val="tx1"/>
                </a:solidFill>
                <a:effectLst/>
                <a:latin typeface="+mn-lt"/>
                <a:ea typeface="+mn-ea"/>
                <a:cs typeface="+mn-cs"/>
              </a:rPr>
              <a:t>those developing country Parties that need it in the light of their capacities you should provide assistance in identifying capacity-building needs in consultation with the Party. This should be based on </a:t>
            </a:r>
            <a:r>
              <a:rPr lang="en-US" sz="1200" kern="1200">
                <a:solidFill>
                  <a:schemeClr val="tx1"/>
                </a:solidFill>
                <a:effectLst/>
                <a:latin typeface="+mn-lt"/>
                <a:ea typeface="+mn-ea"/>
                <a:cs typeface="+mn-cs"/>
              </a:rPr>
              <a:t>your TER findings and the interaction between the TER team and the Party during the TER.</a:t>
            </a:r>
            <a:endParaRPr lang="fr-FR"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While assessing the section of the Party’s BTR for which you are responsible, you should seek additional information or clarification from the Party by sending it questions as necessary, before or during the review week. These shall concern the areas that are inconsistent with the MPGs or non-compliant with the TACCC reporting principles</a:t>
            </a:r>
            <a:endParaRPr lang="fr-FR"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A75CD9-4E6A-4AD5-B2FE-B952B9BB0B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164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 may remember, paragraph 162 of the MPGs establishes the three different stages of a TER: before the review week, during the review week and after the review week. </a:t>
            </a:r>
            <a:endParaRPr lang="es-ES"/>
          </a:p>
          <a:p>
            <a:r>
              <a:rPr lang="en-US">
                <a:cs typeface="Calibri"/>
              </a:rPr>
              <a:t>In the coming slides we will focus on the stages 1 and 2 and the preparatory work you have to focus on before the review week in order to have a more smooth review week.</a:t>
            </a:r>
            <a:endParaRPr lang="en-US"/>
          </a:p>
          <a:p>
            <a:endParaRPr lang="en-US"/>
          </a:p>
          <a:p>
            <a:r>
              <a:rPr lang="en-US"/>
              <a:t>The TER starts at least 14 weeks of review week immediately after the submission of the BTR when the Secretariat agrees with the Party the dates of the Review Week.</a:t>
            </a:r>
            <a:endParaRPr lang="en-US">
              <a:cs typeface="Calibri"/>
            </a:endParaRPr>
          </a:p>
          <a:p>
            <a:r>
              <a:rPr lang="en-US"/>
              <a:t>After that the Secretariat composes the TER team, which will  prepare and assess the submission and will raise preliminary questions to the party at least 4 weeks before review week. The party will have 2 or 3 weeks (in the case of Flex) to provide answers to the preliminary questions.</a:t>
            </a:r>
            <a:endParaRPr lang="en-US">
              <a:cs typeface="Calibri"/>
            </a:endParaRPr>
          </a:p>
          <a:p>
            <a:endParaRPr lang="en-US">
              <a:cs typeface="Calibri"/>
            </a:endParaRPr>
          </a:p>
          <a:p>
            <a:r>
              <a:rPr lang="en-US"/>
              <a:t>During the review week, if it is an in country review, which will be the case of most of the BTR1, the TER team goes to the Party to conduct the review. There the TERT will have the opportunity to meet with the national experts and clarify any additional questions or ask for additional information that helps in the assessment of the BTR. At the End of the review week TER team will communicate to the Party the  draft areas of improvement, through preliminary “recommendations” (for “shall” provisions) and/or “encouragements” (for non-“shall” provisions), and, for those developing country Parties that need flexibility any capacity-building needs identified in consultation with the Party.</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88A75CD9-4E6A-4AD5-B2FE-B952B9BB0B10}" type="slidenum">
              <a:rPr lang="en-GB" smtClean="0"/>
              <a:t>8</a:t>
            </a:fld>
            <a:endParaRPr lang="en-GB"/>
          </a:p>
        </p:txBody>
      </p:sp>
    </p:spTree>
    <p:extLst>
      <p:ext uri="{BB962C8B-B14F-4D97-AF65-F5344CB8AC3E}">
        <p14:creationId xmlns:p14="http://schemas.microsoft.com/office/powerpoint/2010/main" val="813063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Additionally, at the end of the review week the draft zero of the review report will have to be ready, after that the secretariat will proceed with editing and quality assurance steps. </a:t>
            </a:r>
          </a:p>
          <a:p>
            <a:r>
              <a:rPr lang="en-US"/>
              <a:t>Within 2 months of the TER week, the secretariat will share the draft TER report with the Party for comment. The Party has 1 or up to 3 months (for Developing country Parties that need flex after receiving the report to provide comments</a:t>
            </a:r>
            <a:endParaRPr lang="en-US">
              <a:cs typeface="Calibri"/>
            </a:endParaRPr>
          </a:p>
          <a:p>
            <a:r>
              <a:rPr lang="en-US"/>
              <a:t>Lastly the TER team will prepare the final version of the TER report, taking into account the comments of the Party which will be published in the UNFCCC website</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p:txBody>
      </p:sp>
      <p:sp>
        <p:nvSpPr>
          <p:cNvPr id="4" name="Slide Number Placeholder 3"/>
          <p:cNvSpPr>
            <a:spLocks noGrp="1"/>
          </p:cNvSpPr>
          <p:nvPr>
            <p:ph type="sldNum" sz="quarter" idx="5"/>
          </p:nvPr>
        </p:nvSpPr>
        <p:spPr/>
        <p:txBody>
          <a:bodyPr/>
          <a:lstStyle/>
          <a:p>
            <a:fld id="{88A75CD9-4E6A-4AD5-B2FE-B952B9BB0B10}" type="slidenum">
              <a:rPr lang="en-GB" smtClean="0"/>
              <a:t>9</a:t>
            </a:fld>
            <a:endParaRPr lang="en-GB"/>
          </a:p>
        </p:txBody>
      </p:sp>
    </p:spTree>
    <p:extLst>
      <p:ext uri="{BB962C8B-B14F-4D97-AF65-F5344CB8AC3E}">
        <p14:creationId xmlns:p14="http://schemas.microsoft.com/office/powerpoint/2010/main" val="5774344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EE61EE51-8B23-A18D-747C-110736CB3825}"/>
              </a:ext>
            </a:extLst>
          </p:cNvPr>
          <p:cNvSpPr>
            <a:spLocks noGrp="1"/>
          </p:cNvSpPr>
          <p:nvPr>
            <p:ph type="body" sz="quarter" idx="10" hasCustomPrompt="1"/>
          </p:nvPr>
        </p:nvSpPr>
        <p:spPr>
          <a:xfrm>
            <a:off x="5225144" y="4197201"/>
            <a:ext cx="6350822" cy="335043"/>
          </a:xfrm>
        </p:spPr>
        <p:txBody>
          <a:bodyPr>
            <a:noAutofit/>
          </a:bodyPr>
          <a:lstStyle>
            <a:lvl1pPr marL="0" indent="0" algn="r">
              <a:buNone/>
              <a:defRPr sz="20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3200" b="1">
                <a:solidFill>
                  <a:schemeClr val="bg1"/>
                </a:solidFill>
              </a:defRPr>
            </a:lvl2pPr>
            <a:lvl3pPr marL="914400" indent="0">
              <a:buNone/>
              <a:defRPr sz="3200" b="1">
                <a:solidFill>
                  <a:schemeClr val="bg1"/>
                </a:solidFill>
              </a:defRPr>
            </a:lvl3pPr>
            <a:lvl4pPr marL="1371600" indent="0">
              <a:buNone/>
              <a:defRPr sz="3200" b="1">
                <a:solidFill>
                  <a:schemeClr val="bg1"/>
                </a:solidFill>
              </a:defRPr>
            </a:lvl4pPr>
            <a:lvl5pPr marL="1828800" indent="0">
              <a:buNone/>
              <a:defRPr sz="3200" b="1">
                <a:solidFill>
                  <a:schemeClr val="bg1"/>
                </a:solidFill>
              </a:defRPr>
            </a:lvl5pPr>
          </a:lstStyle>
          <a:p>
            <a:pPr lvl="0"/>
            <a:r>
              <a:rPr lang="en-GB"/>
              <a:t>Presenter</a:t>
            </a:r>
          </a:p>
        </p:txBody>
      </p:sp>
      <p:sp>
        <p:nvSpPr>
          <p:cNvPr id="7" name="Text Placeholder 13">
            <a:extLst>
              <a:ext uri="{FF2B5EF4-FFF2-40B4-BE49-F238E27FC236}">
                <a16:creationId xmlns:a16="http://schemas.microsoft.com/office/drawing/2014/main" id="{FACAA979-E4C7-4FF1-0306-C77FA9FA3710}"/>
              </a:ext>
            </a:extLst>
          </p:cNvPr>
          <p:cNvSpPr>
            <a:spLocks noGrp="1"/>
          </p:cNvSpPr>
          <p:nvPr>
            <p:ph type="body" sz="quarter" idx="12" hasCustomPrompt="1"/>
          </p:nvPr>
        </p:nvSpPr>
        <p:spPr>
          <a:xfrm>
            <a:off x="5225144" y="4578866"/>
            <a:ext cx="6350821" cy="335044"/>
          </a:xfrm>
        </p:spPr>
        <p:txBody>
          <a:bodyPr>
            <a:noAutofit/>
          </a:bodyPr>
          <a:lstStyle>
            <a:lvl1pPr marL="0" indent="0" algn="r">
              <a:buNone/>
              <a:defRPr sz="2000" b="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3200" b="1">
                <a:solidFill>
                  <a:schemeClr val="bg1"/>
                </a:solidFill>
              </a:defRPr>
            </a:lvl2pPr>
            <a:lvl3pPr marL="914400" indent="0">
              <a:buNone/>
              <a:defRPr sz="3200" b="1">
                <a:solidFill>
                  <a:schemeClr val="bg1"/>
                </a:solidFill>
              </a:defRPr>
            </a:lvl3pPr>
            <a:lvl4pPr marL="1371600" indent="0">
              <a:buNone/>
              <a:defRPr sz="3200" b="1">
                <a:solidFill>
                  <a:schemeClr val="bg1"/>
                </a:solidFill>
              </a:defRPr>
            </a:lvl4pPr>
            <a:lvl5pPr marL="1828800" indent="0">
              <a:buNone/>
              <a:defRPr sz="3200" b="1">
                <a:solidFill>
                  <a:schemeClr val="bg1"/>
                </a:solidFill>
              </a:defRPr>
            </a:lvl5pPr>
          </a:lstStyle>
          <a:p>
            <a:pPr lvl="0"/>
            <a:r>
              <a:rPr lang="en-GB"/>
              <a:t>Date</a:t>
            </a:r>
          </a:p>
        </p:txBody>
      </p:sp>
      <p:sp>
        <p:nvSpPr>
          <p:cNvPr id="8" name="Text Placeholder 5">
            <a:extLst>
              <a:ext uri="{FF2B5EF4-FFF2-40B4-BE49-F238E27FC236}">
                <a16:creationId xmlns:a16="http://schemas.microsoft.com/office/drawing/2014/main" id="{A22F950A-7F8D-8851-151D-DC4AE50B5154}"/>
              </a:ext>
            </a:extLst>
          </p:cNvPr>
          <p:cNvSpPr>
            <a:spLocks noGrp="1"/>
          </p:cNvSpPr>
          <p:nvPr>
            <p:ph type="body" sz="quarter" idx="13" hasCustomPrompt="1"/>
          </p:nvPr>
        </p:nvSpPr>
        <p:spPr>
          <a:xfrm>
            <a:off x="5225144" y="960118"/>
            <a:ext cx="6332163" cy="3124866"/>
          </a:xfrm>
        </p:spPr>
        <p:txBody>
          <a:bodyPr/>
          <a:lstStyle>
            <a:lvl1pPr marL="0" indent="0" algn="r">
              <a:buNone/>
              <a:defRPr sz="48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Title</a:t>
            </a:r>
          </a:p>
        </p:txBody>
      </p:sp>
    </p:spTree>
    <p:extLst>
      <p:ext uri="{BB962C8B-B14F-4D97-AF65-F5344CB8AC3E}">
        <p14:creationId xmlns:p14="http://schemas.microsoft.com/office/powerpoint/2010/main" val="219896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398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lem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7140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EE61EE51-8B23-A18D-747C-110736CB3825}"/>
              </a:ext>
            </a:extLst>
          </p:cNvPr>
          <p:cNvSpPr>
            <a:spLocks noGrp="1"/>
          </p:cNvSpPr>
          <p:nvPr>
            <p:ph type="body" sz="quarter" idx="10" hasCustomPrompt="1"/>
          </p:nvPr>
        </p:nvSpPr>
        <p:spPr>
          <a:xfrm>
            <a:off x="5225144" y="4197201"/>
            <a:ext cx="6350822" cy="335043"/>
          </a:xfrm>
        </p:spPr>
        <p:txBody>
          <a:bodyPr>
            <a:noAutofit/>
          </a:bodyPr>
          <a:lstStyle>
            <a:lvl1pPr marL="0" indent="0" algn="r">
              <a:buNone/>
              <a:defRPr sz="20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3200" b="1">
                <a:solidFill>
                  <a:schemeClr val="bg1"/>
                </a:solidFill>
              </a:defRPr>
            </a:lvl2pPr>
            <a:lvl3pPr marL="914400" indent="0">
              <a:buNone/>
              <a:defRPr sz="3200" b="1">
                <a:solidFill>
                  <a:schemeClr val="bg1"/>
                </a:solidFill>
              </a:defRPr>
            </a:lvl3pPr>
            <a:lvl4pPr marL="1371600" indent="0">
              <a:buNone/>
              <a:defRPr sz="3200" b="1">
                <a:solidFill>
                  <a:schemeClr val="bg1"/>
                </a:solidFill>
              </a:defRPr>
            </a:lvl4pPr>
            <a:lvl5pPr marL="1828800" indent="0">
              <a:buNone/>
              <a:defRPr sz="3200" b="1">
                <a:solidFill>
                  <a:schemeClr val="bg1"/>
                </a:solidFill>
              </a:defRPr>
            </a:lvl5pPr>
          </a:lstStyle>
          <a:p>
            <a:pPr lvl="0"/>
            <a:r>
              <a:rPr lang="en-GB"/>
              <a:t>Presenter</a:t>
            </a:r>
          </a:p>
        </p:txBody>
      </p:sp>
      <p:sp>
        <p:nvSpPr>
          <p:cNvPr id="7" name="Text Placeholder 13">
            <a:extLst>
              <a:ext uri="{FF2B5EF4-FFF2-40B4-BE49-F238E27FC236}">
                <a16:creationId xmlns:a16="http://schemas.microsoft.com/office/drawing/2014/main" id="{FACAA979-E4C7-4FF1-0306-C77FA9FA3710}"/>
              </a:ext>
            </a:extLst>
          </p:cNvPr>
          <p:cNvSpPr>
            <a:spLocks noGrp="1"/>
          </p:cNvSpPr>
          <p:nvPr>
            <p:ph type="body" sz="quarter" idx="12" hasCustomPrompt="1"/>
          </p:nvPr>
        </p:nvSpPr>
        <p:spPr>
          <a:xfrm>
            <a:off x="5225144" y="4578866"/>
            <a:ext cx="6350821" cy="335044"/>
          </a:xfrm>
        </p:spPr>
        <p:txBody>
          <a:bodyPr>
            <a:noAutofit/>
          </a:bodyPr>
          <a:lstStyle>
            <a:lvl1pPr marL="0" indent="0" algn="r">
              <a:buNone/>
              <a:defRPr sz="2000" b="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3200" b="1">
                <a:solidFill>
                  <a:schemeClr val="bg1"/>
                </a:solidFill>
              </a:defRPr>
            </a:lvl2pPr>
            <a:lvl3pPr marL="914400" indent="0">
              <a:buNone/>
              <a:defRPr sz="3200" b="1">
                <a:solidFill>
                  <a:schemeClr val="bg1"/>
                </a:solidFill>
              </a:defRPr>
            </a:lvl3pPr>
            <a:lvl4pPr marL="1371600" indent="0">
              <a:buNone/>
              <a:defRPr sz="3200" b="1">
                <a:solidFill>
                  <a:schemeClr val="bg1"/>
                </a:solidFill>
              </a:defRPr>
            </a:lvl4pPr>
            <a:lvl5pPr marL="1828800" indent="0">
              <a:buNone/>
              <a:defRPr sz="3200" b="1">
                <a:solidFill>
                  <a:schemeClr val="bg1"/>
                </a:solidFill>
              </a:defRPr>
            </a:lvl5pPr>
          </a:lstStyle>
          <a:p>
            <a:pPr lvl="0"/>
            <a:r>
              <a:rPr lang="en-GB"/>
              <a:t>Date</a:t>
            </a:r>
          </a:p>
        </p:txBody>
      </p:sp>
      <p:sp>
        <p:nvSpPr>
          <p:cNvPr id="8" name="Text Placeholder 5">
            <a:extLst>
              <a:ext uri="{FF2B5EF4-FFF2-40B4-BE49-F238E27FC236}">
                <a16:creationId xmlns:a16="http://schemas.microsoft.com/office/drawing/2014/main" id="{A22F950A-7F8D-8851-151D-DC4AE50B5154}"/>
              </a:ext>
            </a:extLst>
          </p:cNvPr>
          <p:cNvSpPr>
            <a:spLocks noGrp="1"/>
          </p:cNvSpPr>
          <p:nvPr>
            <p:ph type="body" sz="quarter" idx="13" hasCustomPrompt="1"/>
          </p:nvPr>
        </p:nvSpPr>
        <p:spPr>
          <a:xfrm>
            <a:off x="5225144" y="960118"/>
            <a:ext cx="6332163" cy="3124866"/>
          </a:xfrm>
        </p:spPr>
        <p:txBody>
          <a:bodyPr/>
          <a:lstStyle>
            <a:lvl1pPr marL="0" indent="0" algn="r">
              <a:buNone/>
              <a:defRPr sz="48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Title</a:t>
            </a:r>
          </a:p>
        </p:txBody>
      </p:sp>
    </p:spTree>
    <p:extLst>
      <p:ext uri="{BB962C8B-B14F-4D97-AF65-F5344CB8AC3E}">
        <p14:creationId xmlns:p14="http://schemas.microsoft.com/office/powerpoint/2010/main" val="2440990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EAAE914-749C-288B-7446-61AC0AE7F2C7}"/>
              </a:ext>
            </a:extLst>
          </p:cNvPr>
          <p:cNvSpPr>
            <a:spLocks noGrp="1"/>
          </p:cNvSpPr>
          <p:nvPr>
            <p:ph type="body" sz="quarter" idx="13" hasCustomPrompt="1"/>
          </p:nvPr>
        </p:nvSpPr>
        <p:spPr>
          <a:xfrm>
            <a:off x="1168904" y="1259234"/>
            <a:ext cx="9047992" cy="424543"/>
          </a:xfrm>
        </p:spPr>
        <p:txBody>
          <a:bodyPr>
            <a:noAutofit/>
          </a:bodyPr>
          <a:lstStyle>
            <a:lvl1pPr marL="0" indent="0" algn="l">
              <a:buNone/>
              <a:defRPr sz="2500" b="1">
                <a:solidFill>
                  <a:schemeClr val="tx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3200" b="1">
                <a:solidFill>
                  <a:schemeClr val="bg1"/>
                </a:solidFill>
              </a:defRPr>
            </a:lvl2pPr>
            <a:lvl3pPr marL="914400" indent="0">
              <a:buNone/>
              <a:defRPr sz="3200" b="1">
                <a:solidFill>
                  <a:schemeClr val="bg1"/>
                </a:solidFill>
              </a:defRPr>
            </a:lvl3pPr>
            <a:lvl4pPr marL="1371600" indent="0">
              <a:buNone/>
              <a:defRPr sz="3200" b="1">
                <a:solidFill>
                  <a:schemeClr val="bg1"/>
                </a:solidFill>
              </a:defRPr>
            </a:lvl4pPr>
            <a:lvl5pPr marL="1828800" indent="0">
              <a:buNone/>
              <a:defRPr sz="3200" b="1">
                <a:solidFill>
                  <a:schemeClr val="bg1"/>
                </a:solidFill>
              </a:defRPr>
            </a:lvl5pPr>
          </a:lstStyle>
          <a:p>
            <a:pPr lvl="0"/>
            <a:r>
              <a:rPr lang="en-GB"/>
              <a:t>Table of Contents</a:t>
            </a:r>
          </a:p>
        </p:txBody>
      </p:sp>
      <p:sp>
        <p:nvSpPr>
          <p:cNvPr id="8" name="Text Placeholder 13">
            <a:extLst>
              <a:ext uri="{FF2B5EF4-FFF2-40B4-BE49-F238E27FC236}">
                <a16:creationId xmlns:a16="http://schemas.microsoft.com/office/drawing/2014/main" id="{27D4D639-B4E6-D45C-E58A-4FC7331C1F0B}"/>
              </a:ext>
            </a:extLst>
          </p:cNvPr>
          <p:cNvSpPr>
            <a:spLocks noGrp="1"/>
          </p:cNvSpPr>
          <p:nvPr>
            <p:ph type="body" sz="quarter" idx="11" hasCustomPrompt="1"/>
          </p:nvPr>
        </p:nvSpPr>
        <p:spPr>
          <a:xfrm>
            <a:off x="1168904" y="1855190"/>
            <a:ext cx="9047992" cy="3363376"/>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b="0">
                <a:solidFill>
                  <a:schemeClr val="tx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3200" b="1">
                <a:solidFill>
                  <a:schemeClr val="bg1"/>
                </a:solidFill>
              </a:defRPr>
            </a:lvl2pPr>
            <a:lvl3pPr marL="914400" indent="0">
              <a:buNone/>
              <a:defRPr sz="3200" b="1">
                <a:solidFill>
                  <a:schemeClr val="bg1"/>
                </a:solidFill>
              </a:defRPr>
            </a:lvl3pPr>
            <a:lvl4pPr marL="1371600" indent="0">
              <a:buNone/>
              <a:defRPr sz="3200" b="1">
                <a:solidFill>
                  <a:schemeClr val="bg1"/>
                </a:solidFill>
              </a:defRPr>
            </a:lvl4pPr>
            <a:lvl5pPr marL="1828800" indent="0">
              <a:buNone/>
              <a:defRPr sz="3200" b="1">
                <a:solidFill>
                  <a:schemeClr val="bg1"/>
                </a:solidFill>
              </a:defRPr>
            </a:lvl5pPr>
          </a:lstStyle>
          <a:p>
            <a:pPr lvl="0"/>
            <a:r>
              <a:rPr lang="en-GB"/>
              <a:t>Section name</a:t>
            </a:r>
            <a:br>
              <a:rPr lang="en-GB"/>
            </a:br>
            <a:r>
              <a:rPr lang="en-GB"/>
              <a:t>Section name</a:t>
            </a:r>
            <a:br>
              <a:rPr lang="en-GB"/>
            </a:br>
            <a:r>
              <a:rPr lang="en-GB"/>
              <a:t>Section name</a:t>
            </a:r>
            <a:br>
              <a:rPr lang="en-GB"/>
            </a:br>
            <a:r>
              <a:rPr lang="en-GB"/>
              <a:t>Section name</a:t>
            </a:r>
          </a:p>
          <a:p>
            <a:pPr lvl="0"/>
            <a:endParaRPr lang="en-GB"/>
          </a:p>
        </p:txBody>
      </p:sp>
      <p:sp>
        <p:nvSpPr>
          <p:cNvPr id="9" name="Text Placeholder 13">
            <a:extLst>
              <a:ext uri="{FF2B5EF4-FFF2-40B4-BE49-F238E27FC236}">
                <a16:creationId xmlns:a16="http://schemas.microsoft.com/office/drawing/2014/main" id="{A8C9271B-B8A1-062A-B39A-B62B84561FD1}"/>
              </a:ext>
            </a:extLst>
          </p:cNvPr>
          <p:cNvSpPr>
            <a:spLocks noGrp="1"/>
          </p:cNvSpPr>
          <p:nvPr>
            <p:ph type="body" sz="quarter" idx="12" hasCustomPrompt="1"/>
          </p:nvPr>
        </p:nvSpPr>
        <p:spPr>
          <a:xfrm>
            <a:off x="1168904" y="5486399"/>
            <a:ext cx="6250468" cy="557891"/>
          </a:xfrm>
        </p:spPr>
        <p:txBody>
          <a:bodyPr>
            <a:noAutofit/>
          </a:bodyPr>
          <a:lstStyle>
            <a:lvl1pPr marL="0" indent="0" algn="l">
              <a:buNone/>
              <a:defRPr sz="1300" b="0">
                <a:solidFill>
                  <a:schemeClr val="tx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3200" b="1">
                <a:solidFill>
                  <a:schemeClr val="bg1"/>
                </a:solidFill>
              </a:defRPr>
            </a:lvl2pPr>
            <a:lvl3pPr marL="914400" indent="0">
              <a:buNone/>
              <a:defRPr sz="3200" b="1">
                <a:solidFill>
                  <a:schemeClr val="bg1"/>
                </a:solidFill>
              </a:defRPr>
            </a:lvl3pPr>
            <a:lvl4pPr marL="1371600" indent="0">
              <a:buNone/>
              <a:defRPr sz="3200" b="1">
                <a:solidFill>
                  <a:schemeClr val="bg1"/>
                </a:solidFill>
              </a:defRPr>
            </a:lvl4pPr>
            <a:lvl5pPr marL="1828800" indent="0">
              <a:buNone/>
              <a:defRPr sz="3200" b="1">
                <a:solidFill>
                  <a:schemeClr val="bg1"/>
                </a:solidFill>
              </a:defRPr>
            </a:lvl5pPr>
          </a:lstStyle>
          <a:p>
            <a:pPr lvl="0"/>
            <a:r>
              <a:rPr lang="en-GB"/>
              <a:t>This is a space that can be used for footnotes, disclaimers or contact information.</a:t>
            </a:r>
          </a:p>
        </p:txBody>
      </p:sp>
    </p:spTree>
    <p:extLst>
      <p:ext uri="{BB962C8B-B14F-4D97-AF65-F5344CB8AC3E}">
        <p14:creationId xmlns:p14="http://schemas.microsoft.com/office/powerpoint/2010/main" val="2868521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71DFD67B-F968-B442-1AEA-5AE3561D6FEF}"/>
              </a:ext>
            </a:extLst>
          </p:cNvPr>
          <p:cNvSpPr>
            <a:spLocks noGrp="1"/>
          </p:cNvSpPr>
          <p:nvPr>
            <p:ph type="body" sz="quarter" idx="11" hasCustomPrompt="1"/>
          </p:nvPr>
        </p:nvSpPr>
        <p:spPr>
          <a:xfrm>
            <a:off x="1379348" y="2119933"/>
            <a:ext cx="5021452" cy="3520529"/>
          </a:xfrm>
          <a:prstGeom prst="rect">
            <a:avLst/>
          </a:prstGeom>
        </p:spPr>
        <p:txBody>
          <a:bodyPr>
            <a:normAutofit/>
          </a:bodyPr>
          <a:lstStyle>
            <a:lvl1pPr marL="0" marR="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a:defRPr sz="1200">
                <a:solidFill>
                  <a:schemeClr val="bg1"/>
                </a:solidFill>
                <a:latin typeface="Helvetica" panose="020B0604020202020204" pitchFamily="34" charset="0"/>
                <a:cs typeface="Helvetica" panose="020B0604020202020204" pitchFamily="34" charset="0"/>
              </a:defRPr>
            </a:lvl2pPr>
            <a:lvl3pPr>
              <a:defRPr sz="1200">
                <a:solidFill>
                  <a:schemeClr val="bg1"/>
                </a:solidFill>
                <a:latin typeface="Helvetica" panose="020B0604020202020204" pitchFamily="34" charset="0"/>
                <a:cs typeface="Helvetica" panose="020B0604020202020204" pitchFamily="34" charset="0"/>
              </a:defRPr>
            </a:lvl3pPr>
            <a:lvl4pPr>
              <a:defRPr sz="1200">
                <a:solidFill>
                  <a:schemeClr val="bg1"/>
                </a:solidFill>
                <a:latin typeface="Helvetica" panose="020B0604020202020204" pitchFamily="34" charset="0"/>
                <a:cs typeface="Helvetica" panose="020B0604020202020204" pitchFamily="34" charset="0"/>
              </a:defRPr>
            </a:lvl4pPr>
            <a:lvl5pPr>
              <a:defRPr sz="1200">
                <a:solidFill>
                  <a:schemeClr val="bg1"/>
                </a:solidFill>
                <a:latin typeface="Helvetica" panose="020B0604020202020204" pitchFamily="34" charset="0"/>
                <a:cs typeface="Helvetica" panose="020B0604020202020204" pitchFamily="34" charset="0"/>
              </a:defRPr>
            </a:lvl5pPr>
          </a:lstStyle>
          <a:p>
            <a:pPr lvl="0"/>
            <a:r>
              <a:rPr lang="en-US"/>
              <a:t>Text</a:t>
            </a:r>
          </a:p>
        </p:txBody>
      </p:sp>
      <p:sp>
        <p:nvSpPr>
          <p:cNvPr id="7" name="Title 12">
            <a:extLst>
              <a:ext uri="{FF2B5EF4-FFF2-40B4-BE49-F238E27FC236}">
                <a16:creationId xmlns:a16="http://schemas.microsoft.com/office/drawing/2014/main" id="{8DED35A1-6673-A655-6A7D-B9BF1B8EB07E}"/>
              </a:ext>
            </a:extLst>
          </p:cNvPr>
          <p:cNvSpPr>
            <a:spLocks noGrp="1"/>
          </p:cNvSpPr>
          <p:nvPr>
            <p:ph type="title" hasCustomPrompt="1"/>
          </p:nvPr>
        </p:nvSpPr>
        <p:spPr>
          <a:xfrm>
            <a:off x="1379349" y="467419"/>
            <a:ext cx="10275375" cy="622079"/>
          </a:xfrm>
        </p:spPr>
        <p:txBody>
          <a:bodyPr anchor="ctr">
            <a:normAutofit/>
          </a:bodyPr>
          <a:lstStyle>
            <a:lvl1pPr rtl="0">
              <a:defRPr sz="2800" b="1">
                <a:solidFill>
                  <a:srgbClr val="FFC000"/>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a:t>
            </a:r>
          </a:p>
        </p:txBody>
      </p:sp>
      <p:sp>
        <p:nvSpPr>
          <p:cNvPr id="8" name="Text Placeholder 10">
            <a:extLst>
              <a:ext uri="{FF2B5EF4-FFF2-40B4-BE49-F238E27FC236}">
                <a16:creationId xmlns:a16="http://schemas.microsoft.com/office/drawing/2014/main" id="{B97476C6-106D-4688-C8E9-4EC518F63AA3}"/>
              </a:ext>
            </a:extLst>
          </p:cNvPr>
          <p:cNvSpPr>
            <a:spLocks noGrp="1"/>
          </p:cNvSpPr>
          <p:nvPr>
            <p:ph type="body" sz="quarter" idx="13" hasCustomPrompt="1"/>
          </p:nvPr>
        </p:nvSpPr>
        <p:spPr>
          <a:xfrm>
            <a:off x="1379348" y="1099526"/>
            <a:ext cx="10275376" cy="393619"/>
          </a:xfrm>
          <a:prstGeom prst="rect">
            <a:avLst/>
          </a:prstGeom>
        </p:spPr>
        <p:txBody>
          <a:bodyPr anchor="ctr">
            <a:noAutofit/>
          </a:bodyPr>
          <a:lstStyle>
            <a:lvl1pPr marL="0" indent="0" rtl="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bg1"/>
                </a:solidFill>
                <a:latin typeface="Helvetica" panose="020B0604020202020204" pitchFamily="34" charset="0"/>
                <a:cs typeface="Helvetica" panose="020B0604020202020204" pitchFamily="34" charset="0"/>
              </a:defRPr>
            </a:lvl2pPr>
            <a:lvl3pPr>
              <a:defRPr>
                <a:solidFill>
                  <a:schemeClr val="bg1"/>
                </a:solidFill>
                <a:latin typeface="Helvetica" panose="020B0604020202020204" pitchFamily="34" charset="0"/>
                <a:cs typeface="Helvetica" panose="020B0604020202020204" pitchFamily="34" charset="0"/>
              </a:defRPr>
            </a:lvl3pPr>
            <a:lvl4pPr>
              <a:defRPr>
                <a:solidFill>
                  <a:schemeClr val="bg1"/>
                </a:solidFill>
                <a:latin typeface="Helvetica" panose="020B0604020202020204" pitchFamily="34" charset="0"/>
                <a:cs typeface="Helvetica" panose="020B0604020202020204" pitchFamily="34" charset="0"/>
              </a:defRPr>
            </a:lvl4pPr>
            <a:lvl5pPr>
              <a:defRPr>
                <a:solidFill>
                  <a:schemeClr val="bg1"/>
                </a:solidFill>
                <a:latin typeface="Helvetica" panose="020B0604020202020204" pitchFamily="34" charset="0"/>
                <a:cs typeface="Helvetica" panose="020B0604020202020204" pitchFamily="34" charset="0"/>
              </a:defRPr>
            </a:lvl5pPr>
          </a:lstStyle>
          <a:p>
            <a:pPr lvl="0"/>
            <a:r>
              <a:rPr lang="en-US"/>
              <a:t>Subtitle</a:t>
            </a:r>
          </a:p>
        </p:txBody>
      </p:sp>
      <p:sp>
        <p:nvSpPr>
          <p:cNvPr id="2" name="Picture Placeholder 8">
            <a:extLst>
              <a:ext uri="{FF2B5EF4-FFF2-40B4-BE49-F238E27FC236}">
                <a16:creationId xmlns:a16="http://schemas.microsoft.com/office/drawing/2014/main" id="{D3490857-EF78-D73B-3794-50C2EE870D4F}"/>
              </a:ext>
            </a:extLst>
          </p:cNvPr>
          <p:cNvSpPr>
            <a:spLocks noGrp="1"/>
          </p:cNvSpPr>
          <p:nvPr>
            <p:ph type="pic" sz="quarter" idx="10"/>
          </p:nvPr>
        </p:nvSpPr>
        <p:spPr>
          <a:xfrm>
            <a:off x="6896747" y="2119933"/>
            <a:ext cx="4757978" cy="3550597"/>
          </a:xfrm>
          <a:prstGeom prst="rect">
            <a:avLst/>
          </a:prstGeom>
        </p:spPr>
        <p:txBody>
          <a:bodyPr/>
          <a:lstStyle>
            <a:lvl1pPr rtl="0">
              <a:defRPr/>
            </a:lvl1pPr>
          </a:lstStyle>
          <a:p>
            <a:endParaRPr lang="en-US"/>
          </a:p>
        </p:txBody>
      </p:sp>
    </p:spTree>
    <p:extLst>
      <p:ext uri="{BB962C8B-B14F-4D97-AF65-F5344CB8AC3E}">
        <p14:creationId xmlns:p14="http://schemas.microsoft.com/office/powerpoint/2010/main" val="322596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CD050DB4-9CD4-0C0F-75B3-25817DAC03D7}"/>
              </a:ext>
            </a:extLst>
          </p:cNvPr>
          <p:cNvSpPr>
            <a:spLocks noGrp="1"/>
          </p:cNvSpPr>
          <p:nvPr>
            <p:ph type="pic" sz="quarter" idx="14"/>
          </p:nvPr>
        </p:nvSpPr>
        <p:spPr>
          <a:xfrm>
            <a:off x="1626216" y="1098340"/>
            <a:ext cx="4270443" cy="3550597"/>
          </a:xfrm>
          <a:prstGeom prst="rect">
            <a:avLst/>
          </a:prstGeom>
        </p:spPr>
        <p:txBody>
          <a:bodyPr/>
          <a:lstStyle/>
          <a:p>
            <a:endParaRPr lang="en-US"/>
          </a:p>
        </p:txBody>
      </p:sp>
      <p:sp>
        <p:nvSpPr>
          <p:cNvPr id="4" name="Picture Placeholder 8">
            <a:extLst>
              <a:ext uri="{FF2B5EF4-FFF2-40B4-BE49-F238E27FC236}">
                <a16:creationId xmlns:a16="http://schemas.microsoft.com/office/drawing/2014/main" id="{89D2FD4B-34CE-AEF6-BAB5-892596D6DE61}"/>
              </a:ext>
            </a:extLst>
          </p:cNvPr>
          <p:cNvSpPr>
            <a:spLocks noGrp="1"/>
          </p:cNvSpPr>
          <p:nvPr>
            <p:ph type="pic" sz="quarter" idx="15"/>
          </p:nvPr>
        </p:nvSpPr>
        <p:spPr>
          <a:xfrm>
            <a:off x="6683124" y="1092798"/>
            <a:ext cx="4270443" cy="3550597"/>
          </a:xfrm>
          <a:prstGeom prst="rect">
            <a:avLst/>
          </a:prstGeom>
        </p:spPr>
        <p:txBody>
          <a:bodyPr/>
          <a:lstStyle/>
          <a:p>
            <a:endParaRPr lang="en-US"/>
          </a:p>
        </p:txBody>
      </p:sp>
    </p:spTree>
    <p:extLst>
      <p:ext uri="{BB962C8B-B14F-4D97-AF65-F5344CB8AC3E}">
        <p14:creationId xmlns:p14="http://schemas.microsoft.com/office/powerpoint/2010/main" val="30934835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3FC18CEE-DBB1-6E11-C932-EF68C368AD0A}"/>
              </a:ext>
            </a:extLst>
          </p:cNvPr>
          <p:cNvSpPr>
            <a:spLocks noGrp="1"/>
          </p:cNvSpPr>
          <p:nvPr>
            <p:ph type="title" hasCustomPrompt="1"/>
          </p:nvPr>
        </p:nvSpPr>
        <p:spPr>
          <a:xfrm>
            <a:off x="264381" y="2994837"/>
            <a:ext cx="11511209" cy="732633"/>
          </a:xfrm>
        </p:spPr>
        <p:txBody>
          <a:bodyPr anchor="ctr">
            <a:normAutofit/>
          </a:bodyPr>
          <a:lstStyle>
            <a:lvl1pPr algn="ctr">
              <a:defRPr sz="38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Section Divider - Insert Text</a:t>
            </a:r>
          </a:p>
        </p:txBody>
      </p:sp>
    </p:spTree>
    <p:extLst>
      <p:ext uri="{BB962C8B-B14F-4D97-AF65-F5344CB8AC3E}">
        <p14:creationId xmlns:p14="http://schemas.microsoft.com/office/powerpoint/2010/main" val="1023763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3">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B3EC13DA-CA2B-1F3E-D650-D26015D43403}"/>
              </a:ext>
            </a:extLst>
          </p:cNvPr>
          <p:cNvSpPr>
            <a:spLocks noGrp="1"/>
          </p:cNvSpPr>
          <p:nvPr>
            <p:ph type="title" hasCustomPrompt="1"/>
          </p:nvPr>
        </p:nvSpPr>
        <p:spPr>
          <a:xfrm>
            <a:off x="1379349" y="467419"/>
            <a:ext cx="10275375" cy="622079"/>
          </a:xfrm>
        </p:spPr>
        <p:txBody>
          <a:bodyPr anchor="ctr">
            <a:normAutofit/>
          </a:bodyPr>
          <a:lstStyle>
            <a:lvl1pPr rtl="0">
              <a:defRPr sz="2800" b="1">
                <a:solidFill>
                  <a:schemeClr val="tx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a:t>
            </a:r>
          </a:p>
        </p:txBody>
      </p:sp>
      <p:sp>
        <p:nvSpPr>
          <p:cNvPr id="3" name="Text Placeholder 10">
            <a:extLst>
              <a:ext uri="{FF2B5EF4-FFF2-40B4-BE49-F238E27FC236}">
                <a16:creationId xmlns:a16="http://schemas.microsoft.com/office/drawing/2014/main" id="{30B5A34C-50E6-0082-3E58-6960C303BD65}"/>
              </a:ext>
            </a:extLst>
          </p:cNvPr>
          <p:cNvSpPr>
            <a:spLocks noGrp="1"/>
          </p:cNvSpPr>
          <p:nvPr>
            <p:ph type="body" sz="quarter" idx="13" hasCustomPrompt="1"/>
          </p:nvPr>
        </p:nvSpPr>
        <p:spPr>
          <a:xfrm>
            <a:off x="1379348" y="1099526"/>
            <a:ext cx="10275376" cy="393619"/>
          </a:xfrm>
          <a:prstGeom prst="rect">
            <a:avLst/>
          </a:prstGeom>
        </p:spPr>
        <p:txBody>
          <a:bodyPr anchor="ctr">
            <a:noAutofit/>
          </a:bodyPr>
          <a:lstStyle>
            <a:lvl1pPr marL="0" indent="0" rtl="0">
              <a:buNone/>
              <a:defRPr sz="2000">
                <a:solidFill>
                  <a:srgbClr val="FF914D"/>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bg1"/>
                </a:solidFill>
                <a:latin typeface="Helvetica" panose="020B0604020202020204" pitchFamily="34" charset="0"/>
                <a:cs typeface="Helvetica" panose="020B0604020202020204" pitchFamily="34" charset="0"/>
              </a:defRPr>
            </a:lvl2pPr>
            <a:lvl3pPr>
              <a:defRPr>
                <a:solidFill>
                  <a:schemeClr val="bg1"/>
                </a:solidFill>
                <a:latin typeface="Helvetica" panose="020B0604020202020204" pitchFamily="34" charset="0"/>
                <a:cs typeface="Helvetica" panose="020B0604020202020204" pitchFamily="34" charset="0"/>
              </a:defRPr>
            </a:lvl3pPr>
            <a:lvl4pPr>
              <a:defRPr>
                <a:solidFill>
                  <a:schemeClr val="bg1"/>
                </a:solidFill>
                <a:latin typeface="Helvetica" panose="020B0604020202020204" pitchFamily="34" charset="0"/>
                <a:cs typeface="Helvetica" panose="020B0604020202020204" pitchFamily="34" charset="0"/>
              </a:defRPr>
            </a:lvl4pPr>
            <a:lvl5pPr>
              <a:defRPr>
                <a:solidFill>
                  <a:schemeClr val="bg1"/>
                </a:solidFill>
                <a:latin typeface="Helvetica" panose="020B0604020202020204" pitchFamily="34" charset="0"/>
                <a:cs typeface="Helvetica" panose="020B0604020202020204" pitchFamily="34" charset="0"/>
              </a:defRPr>
            </a:lvl5pPr>
          </a:lstStyle>
          <a:p>
            <a:pPr lvl="0"/>
            <a:r>
              <a:rPr lang="en-US"/>
              <a:t>Subtitle</a:t>
            </a:r>
          </a:p>
        </p:txBody>
      </p:sp>
      <p:sp>
        <p:nvSpPr>
          <p:cNvPr id="4" name="Text Placeholder 10">
            <a:extLst>
              <a:ext uri="{FF2B5EF4-FFF2-40B4-BE49-F238E27FC236}">
                <a16:creationId xmlns:a16="http://schemas.microsoft.com/office/drawing/2014/main" id="{B5936712-1ECA-53A4-D4C8-1C5389675265}"/>
              </a:ext>
            </a:extLst>
          </p:cNvPr>
          <p:cNvSpPr>
            <a:spLocks noGrp="1"/>
          </p:cNvSpPr>
          <p:nvPr>
            <p:ph type="body" sz="quarter" idx="11" hasCustomPrompt="1"/>
          </p:nvPr>
        </p:nvSpPr>
        <p:spPr>
          <a:xfrm>
            <a:off x="1379348" y="2119933"/>
            <a:ext cx="5021452" cy="3520529"/>
          </a:xfrm>
          <a:prstGeom prst="rect">
            <a:avLst/>
          </a:prstGeom>
        </p:spPr>
        <p:txBody>
          <a:bodyPr>
            <a:normAutofit/>
          </a:bodyPr>
          <a:lstStyle>
            <a:lvl1pPr marL="0" marR="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a:defRPr sz="1200">
                <a:solidFill>
                  <a:schemeClr val="bg1"/>
                </a:solidFill>
                <a:latin typeface="Helvetica" panose="020B0604020202020204" pitchFamily="34" charset="0"/>
                <a:cs typeface="Helvetica" panose="020B0604020202020204" pitchFamily="34" charset="0"/>
              </a:defRPr>
            </a:lvl2pPr>
            <a:lvl3pPr>
              <a:defRPr sz="1200">
                <a:solidFill>
                  <a:schemeClr val="bg1"/>
                </a:solidFill>
                <a:latin typeface="Helvetica" panose="020B0604020202020204" pitchFamily="34" charset="0"/>
                <a:cs typeface="Helvetica" panose="020B0604020202020204" pitchFamily="34" charset="0"/>
              </a:defRPr>
            </a:lvl3pPr>
            <a:lvl4pPr>
              <a:defRPr sz="1200">
                <a:solidFill>
                  <a:schemeClr val="bg1"/>
                </a:solidFill>
                <a:latin typeface="Helvetica" panose="020B0604020202020204" pitchFamily="34" charset="0"/>
                <a:cs typeface="Helvetica" panose="020B0604020202020204" pitchFamily="34" charset="0"/>
              </a:defRPr>
            </a:lvl4pPr>
            <a:lvl5pPr>
              <a:defRPr sz="1200">
                <a:solidFill>
                  <a:schemeClr val="bg1"/>
                </a:solidFill>
                <a:latin typeface="Helvetica" panose="020B0604020202020204" pitchFamily="34" charset="0"/>
                <a:cs typeface="Helvetica" panose="020B0604020202020204" pitchFamily="34" charset="0"/>
              </a:defRPr>
            </a:lvl5pPr>
          </a:lstStyle>
          <a:p>
            <a:pPr lvl="0"/>
            <a:r>
              <a:rPr lang="en-US"/>
              <a:t>Text</a:t>
            </a:r>
          </a:p>
        </p:txBody>
      </p:sp>
      <p:sp>
        <p:nvSpPr>
          <p:cNvPr id="5" name="Picture Placeholder 8">
            <a:extLst>
              <a:ext uri="{FF2B5EF4-FFF2-40B4-BE49-F238E27FC236}">
                <a16:creationId xmlns:a16="http://schemas.microsoft.com/office/drawing/2014/main" id="{1AB9EF5D-EA05-47D4-DCDC-C6C44A766B84}"/>
              </a:ext>
            </a:extLst>
          </p:cNvPr>
          <p:cNvSpPr>
            <a:spLocks noGrp="1"/>
          </p:cNvSpPr>
          <p:nvPr>
            <p:ph type="pic" sz="quarter" idx="10"/>
          </p:nvPr>
        </p:nvSpPr>
        <p:spPr>
          <a:xfrm>
            <a:off x="6896747" y="2119933"/>
            <a:ext cx="4757978" cy="3550597"/>
          </a:xfrm>
          <a:prstGeom prst="rect">
            <a:avLst/>
          </a:prstGeom>
        </p:spPr>
        <p:txBody>
          <a:bodyPr/>
          <a:lstStyle>
            <a:lvl1pPr rtl="0">
              <a:defRPr/>
            </a:lvl1pPr>
          </a:lstStyle>
          <a:p>
            <a:endParaRPr lang="en-US"/>
          </a:p>
        </p:txBody>
      </p:sp>
    </p:spTree>
    <p:custDataLst>
      <p:tags r:id="rId1"/>
    </p:custDataLst>
    <p:extLst>
      <p:ext uri="{BB962C8B-B14F-4D97-AF65-F5344CB8AC3E}">
        <p14:creationId xmlns:p14="http://schemas.microsoft.com/office/powerpoint/2010/main" val="1554076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4">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ADA4137F-907D-0C47-F8F8-2322B6040F1D}"/>
              </a:ext>
            </a:extLst>
          </p:cNvPr>
          <p:cNvSpPr>
            <a:spLocks noGrp="1"/>
          </p:cNvSpPr>
          <p:nvPr>
            <p:ph type="body" sz="quarter" idx="11" hasCustomPrompt="1"/>
          </p:nvPr>
        </p:nvSpPr>
        <p:spPr>
          <a:xfrm>
            <a:off x="3011471" y="2433266"/>
            <a:ext cx="6808727" cy="514278"/>
          </a:xfrm>
          <a:prstGeom prst="rect">
            <a:avLst/>
          </a:prstGeom>
        </p:spPr>
        <p:txBody>
          <a:bodyPr anchor="ctr">
            <a:normAutofit/>
          </a:bodyPr>
          <a:lstStyle>
            <a:lvl1pPr marL="0" marR="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a:defRPr sz="1200">
                <a:solidFill>
                  <a:schemeClr val="bg1"/>
                </a:solidFill>
                <a:latin typeface="Helvetica" panose="020B0604020202020204" pitchFamily="34" charset="0"/>
                <a:cs typeface="Helvetica" panose="020B0604020202020204" pitchFamily="34" charset="0"/>
              </a:defRPr>
            </a:lvl2pPr>
            <a:lvl3pPr>
              <a:defRPr sz="1200">
                <a:solidFill>
                  <a:schemeClr val="bg1"/>
                </a:solidFill>
                <a:latin typeface="Helvetica" panose="020B0604020202020204" pitchFamily="34" charset="0"/>
                <a:cs typeface="Helvetica" panose="020B0604020202020204" pitchFamily="34" charset="0"/>
              </a:defRPr>
            </a:lvl3pPr>
            <a:lvl4pPr>
              <a:defRPr sz="1200">
                <a:solidFill>
                  <a:schemeClr val="bg1"/>
                </a:solidFill>
                <a:latin typeface="Helvetica" panose="020B0604020202020204" pitchFamily="34" charset="0"/>
                <a:cs typeface="Helvetica" panose="020B0604020202020204" pitchFamily="34" charset="0"/>
              </a:defRPr>
            </a:lvl4pPr>
            <a:lvl5pPr>
              <a:defRPr sz="1200">
                <a:solidFill>
                  <a:schemeClr val="bg1"/>
                </a:solidFill>
                <a:latin typeface="Helvetica" panose="020B0604020202020204" pitchFamily="34" charset="0"/>
                <a:cs typeface="Helvetica" panose="020B0604020202020204" pitchFamily="34" charset="0"/>
              </a:defRPr>
            </a:lvl5pPr>
          </a:lstStyle>
          <a:p>
            <a:pPr lvl="0"/>
            <a:r>
              <a:rPr lang="en-US"/>
              <a:t>Click to add text</a:t>
            </a:r>
          </a:p>
        </p:txBody>
      </p:sp>
      <p:pic>
        <p:nvPicPr>
          <p:cNvPr id="15" name="Picture 14" descr="A yellow circle with a check mark in it&#10;&#10;Description automatically generated">
            <a:extLst>
              <a:ext uri="{FF2B5EF4-FFF2-40B4-BE49-F238E27FC236}">
                <a16:creationId xmlns:a16="http://schemas.microsoft.com/office/drawing/2014/main" id="{6ABCCF09-B1F5-48A7-60DC-BD9CBE7A64D1}"/>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2315425" y="2438293"/>
            <a:ext cx="550695" cy="541201"/>
          </a:xfrm>
          <a:prstGeom prst="rect">
            <a:avLst/>
          </a:prstGeom>
        </p:spPr>
      </p:pic>
      <p:sp>
        <p:nvSpPr>
          <p:cNvPr id="20" name="Text Placeholder 10">
            <a:extLst>
              <a:ext uri="{FF2B5EF4-FFF2-40B4-BE49-F238E27FC236}">
                <a16:creationId xmlns:a16="http://schemas.microsoft.com/office/drawing/2014/main" id="{ABCE401A-D4DB-E336-505D-CA7888D5D7BC}"/>
              </a:ext>
            </a:extLst>
          </p:cNvPr>
          <p:cNvSpPr>
            <a:spLocks noGrp="1"/>
          </p:cNvSpPr>
          <p:nvPr>
            <p:ph type="body" sz="quarter" idx="14" hasCustomPrompt="1"/>
          </p:nvPr>
        </p:nvSpPr>
        <p:spPr>
          <a:xfrm>
            <a:off x="3014784" y="3291344"/>
            <a:ext cx="6808727" cy="514278"/>
          </a:xfrm>
          <a:prstGeom prst="rect">
            <a:avLst/>
          </a:prstGeom>
        </p:spPr>
        <p:txBody>
          <a:bodyPr anchor="ctr">
            <a:normAutofit/>
          </a:bodyPr>
          <a:lstStyle>
            <a:lvl1pPr marL="0" marR="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a:defRPr sz="1200">
                <a:solidFill>
                  <a:schemeClr val="bg1"/>
                </a:solidFill>
                <a:latin typeface="Helvetica" panose="020B0604020202020204" pitchFamily="34" charset="0"/>
                <a:cs typeface="Helvetica" panose="020B0604020202020204" pitchFamily="34" charset="0"/>
              </a:defRPr>
            </a:lvl2pPr>
            <a:lvl3pPr>
              <a:defRPr sz="1200">
                <a:solidFill>
                  <a:schemeClr val="bg1"/>
                </a:solidFill>
                <a:latin typeface="Helvetica" panose="020B0604020202020204" pitchFamily="34" charset="0"/>
                <a:cs typeface="Helvetica" panose="020B0604020202020204" pitchFamily="34" charset="0"/>
              </a:defRPr>
            </a:lvl3pPr>
            <a:lvl4pPr>
              <a:defRPr sz="1200">
                <a:solidFill>
                  <a:schemeClr val="bg1"/>
                </a:solidFill>
                <a:latin typeface="Helvetica" panose="020B0604020202020204" pitchFamily="34" charset="0"/>
                <a:cs typeface="Helvetica" panose="020B0604020202020204" pitchFamily="34" charset="0"/>
              </a:defRPr>
            </a:lvl4pPr>
            <a:lvl5pPr>
              <a:defRPr sz="1200">
                <a:solidFill>
                  <a:schemeClr val="bg1"/>
                </a:solidFill>
                <a:latin typeface="Helvetica" panose="020B0604020202020204" pitchFamily="34" charset="0"/>
                <a:cs typeface="Helvetica" panose="020B0604020202020204" pitchFamily="34" charset="0"/>
              </a:defRPr>
            </a:lvl5pPr>
          </a:lstStyle>
          <a:p>
            <a:pPr lvl="0"/>
            <a:r>
              <a:rPr lang="en-US"/>
              <a:t>Click to add text</a:t>
            </a:r>
          </a:p>
        </p:txBody>
      </p:sp>
      <p:sp>
        <p:nvSpPr>
          <p:cNvPr id="21" name="Text Placeholder 10">
            <a:extLst>
              <a:ext uri="{FF2B5EF4-FFF2-40B4-BE49-F238E27FC236}">
                <a16:creationId xmlns:a16="http://schemas.microsoft.com/office/drawing/2014/main" id="{BF9840A0-AC05-1B4F-6C8E-5173B9E38FE7}"/>
              </a:ext>
            </a:extLst>
          </p:cNvPr>
          <p:cNvSpPr>
            <a:spLocks noGrp="1"/>
          </p:cNvSpPr>
          <p:nvPr>
            <p:ph type="body" sz="quarter" idx="15" hasCustomPrompt="1"/>
          </p:nvPr>
        </p:nvSpPr>
        <p:spPr>
          <a:xfrm>
            <a:off x="3018097" y="4139483"/>
            <a:ext cx="6808727" cy="514278"/>
          </a:xfrm>
          <a:prstGeom prst="rect">
            <a:avLst/>
          </a:prstGeom>
        </p:spPr>
        <p:txBody>
          <a:bodyPr anchor="ctr">
            <a:normAutofit/>
          </a:bodyPr>
          <a:lstStyle>
            <a:lvl1pPr marL="0" marR="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a:defRPr sz="1200">
                <a:solidFill>
                  <a:schemeClr val="bg1"/>
                </a:solidFill>
                <a:latin typeface="Helvetica" panose="020B0604020202020204" pitchFamily="34" charset="0"/>
                <a:cs typeface="Helvetica" panose="020B0604020202020204" pitchFamily="34" charset="0"/>
              </a:defRPr>
            </a:lvl2pPr>
            <a:lvl3pPr>
              <a:defRPr sz="1200">
                <a:solidFill>
                  <a:schemeClr val="bg1"/>
                </a:solidFill>
                <a:latin typeface="Helvetica" panose="020B0604020202020204" pitchFamily="34" charset="0"/>
                <a:cs typeface="Helvetica" panose="020B0604020202020204" pitchFamily="34" charset="0"/>
              </a:defRPr>
            </a:lvl3pPr>
            <a:lvl4pPr>
              <a:defRPr sz="1200">
                <a:solidFill>
                  <a:schemeClr val="bg1"/>
                </a:solidFill>
                <a:latin typeface="Helvetica" panose="020B0604020202020204" pitchFamily="34" charset="0"/>
                <a:cs typeface="Helvetica" panose="020B0604020202020204" pitchFamily="34" charset="0"/>
              </a:defRPr>
            </a:lvl4pPr>
            <a:lvl5pPr>
              <a:defRPr sz="1200">
                <a:solidFill>
                  <a:schemeClr val="bg1"/>
                </a:solidFill>
                <a:latin typeface="Helvetica" panose="020B0604020202020204" pitchFamily="34" charset="0"/>
                <a:cs typeface="Helvetica" panose="020B0604020202020204" pitchFamily="34" charset="0"/>
              </a:defRPr>
            </a:lvl5pPr>
          </a:lstStyle>
          <a:p>
            <a:pPr lvl="0"/>
            <a:r>
              <a:rPr lang="en-US"/>
              <a:t>Click to add text</a:t>
            </a:r>
          </a:p>
        </p:txBody>
      </p:sp>
      <p:sp>
        <p:nvSpPr>
          <p:cNvPr id="2" name="Title 12">
            <a:extLst>
              <a:ext uri="{FF2B5EF4-FFF2-40B4-BE49-F238E27FC236}">
                <a16:creationId xmlns:a16="http://schemas.microsoft.com/office/drawing/2014/main" id="{716AD7B5-71ED-29B8-4D62-CAEBC97625CC}"/>
              </a:ext>
            </a:extLst>
          </p:cNvPr>
          <p:cNvSpPr>
            <a:spLocks noGrp="1"/>
          </p:cNvSpPr>
          <p:nvPr>
            <p:ph type="title" hasCustomPrompt="1"/>
          </p:nvPr>
        </p:nvSpPr>
        <p:spPr>
          <a:xfrm>
            <a:off x="1379349" y="467419"/>
            <a:ext cx="10275375" cy="622079"/>
          </a:xfrm>
        </p:spPr>
        <p:txBody>
          <a:bodyPr anchor="ctr">
            <a:normAutofit/>
          </a:bodyPr>
          <a:lstStyle>
            <a:lvl1pPr rtl="0">
              <a:defRPr sz="2800" b="1">
                <a:solidFill>
                  <a:schemeClr val="tx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a:t>
            </a:r>
          </a:p>
        </p:txBody>
      </p:sp>
      <p:sp>
        <p:nvSpPr>
          <p:cNvPr id="3" name="Text Placeholder 10">
            <a:extLst>
              <a:ext uri="{FF2B5EF4-FFF2-40B4-BE49-F238E27FC236}">
                <a16:creationId xmlns:a16="http://schemas.microsoft.com/office/drawing/2014/main" id="{8CA7BE17-F36A-3A3A-D629-E66B9AFA10D9}"/>
              </a:ext>
            </a:extLst>
          </p:cNvPr>
          <p:cNvSpPr>
            <a:spLocks noGrp="1"/>
          </p:cNvSpPr>
          <p:nvPr>
            <p:ph type="body" sz="quarter" idx="13" hasCustomPrompt="1"/>
          </p:nvPr>
        </p:nvSpPr>
        <p:spPr>
          <a:xfrm>
            <a:off x="1379348" y="1099526"/>
            <a:ext cx="10275376" cy="393619"/>
          </a:xfrm>
          <a:prstGeom prst="rect">
            <a:avLst/>
          </a:prstGeom>
        </p:spPr>
        <p:txBody>
          <a:bodyPr anchor="ctr">
            <a:noAutofit/>
          </a:bodyPr>
          <a:lstStyle>
            <a:lvl1pPr marL="0" indent="0" rtl="0">
              <a:buNone/>
              <a:defRPr sz="2000">
                <a:solidFill>
                  <a:srgbClr val="FF914D"/>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bg1"/>
                </a:solidFill>
                <a:latin typeface="Helvetica" panose="020B0604020202020204" pitchFamily="34" charset="0"/>
                <a:cs typeface="Helvetica" panose="020B0604020202020204" pitchFamily="34" charset="0"/>
              </a:defRPr>
            </a:lvl2pPr>
            <a:lvl3pPr>
              <a:defRPr>
                <a:solidFill>
                  <a:schemeClr val="bg1"/>
                </a:solidFill>
                <a:latin typeface="Helvetica" panose="020B0604020202020204" pitchFamily="34" charset="0"/>
                <a:cs typeface="Helvetica" panose="020B0604020202020204" pitchFamily="34" charset="0"/>
              </a:defRPr>
            </a:lvl3pPr>
            <a:lvl4pPr>
              <a:defRPr>
                <a:solidFill>
                  <a:schemeClr val="bg1"/>
                </a:solidFill>
                <a:latin typeface="Helvetica" panose="020B0604020202020204" pitchFamily="34" charset="0"/>
                <a:cs typeface="Helvetica" panose="020B0604020202020204" pitchFamily="34" charset="0"/>
              </a:defRPr>
            </a:lvl4pPr>
            <a:lvl5pPr>
              <a:defRPr>
                <a:solidFill>
                  <a:schemeClr val="bg1"/>
                </a:solidFill>
                <a:latin typeface="Helvetica" panose="020B0604020202020204" pitchFamily="34" charset="0"/>
                <a:cs typeface="Helvetica" panose="020B0604020202020204" pitchFamily="34" charset="0"/>
              </a:defRPr>
            </a:lvl5pPr>
          </a:lstStyle>
          <a:p>
            <a:pPr lvl="0"/>
            <a:r>
              <a:rPr lang="en-US"/>
              <a:t>Subtitle</a:t>
            </a:r>
          </a:p>
        </p:txBody>
      </p:sp>
      <p:pic>
        <p:nvPicPr>
          <p:cNvPr id="4" name="Picture 14" descr="A yellow circle with a check mark in it&#10;&#10;Description automatically generated">
            <a:extLst>
              <a:ext uri="{FF2B5EF4-FFF2-40B4-BE49-F238E27FC236}">
                <a16:creationId xmlns:a16="http://schemas.microsoft.com/office/drawing/2014/main" id="{DF75F945-2EF2-2C23-286E-2131142391F1}"/>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2315424" y="3291344"/>
            <a:ext cx="550695" cy="541201"/>
          </a:xfrm>
          <a:prstGeom prst="rect">
            <a:avLst/>
          </a:prstGeom>
        </p:spPr>
      </p:pic>
      <p:pic>
        <p:nvPicPr>
          <p:cNvPr id="6" name="Picture 14" descr="A yellow circle with a check mark in it&#10;&#10;Description automatically generated">
            <a:extLst>
              <a:ext uri="{FF2B5EF4-FFF2-40B4-BE49-F238E27FC236}">
                <a16:creationId xmlns:a16="http://schemas.microsoft.com/office/drawing/2014/main" id="{9569B8EA-1FED-39B1-7C69-D582639B92A7}"/>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2315424" y="4112560"/>
            <a:ext cx="550695" cy="541201"/>
          </a:xfrm>
          <a:prstGeom prst="rect">
            <a:avLst/>
          </a:prstGeom>
        </p:spPr>
      </p:pic>
    </p:spTree>
    <p:custDataLst>
      <p:tags r:id="rId1"/>
    </p:custDataLst>
    <p:extLst>
      <p:ext uri="{BB962C8B-B14F-4D97-AF65-F5344CB8AC3E}">
        <p14:creationId xmlns:p14="http://schemas.microsoft.com/office/powerpoint/2010/main" val="2604640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1D6F17CD-B6D2-72AF-E983-1F3C307A2561}"/>
              </a:ext>
            </a:extLst>
          </p:cNvPr>
          <p:cNvSpPr>
            <a:spLocks noGrp="1"/>
          </p:cNvSpPr>
          <p:nvPr>
            <p:ph type="body" sz="quarter" idx="13" hasCustomPrompt="1"/>
          </p:nvPr>
        </p:nvSpPr>
        <p:spPr>
          <a:xfrm>
            <a:off x="2460660" y="838459"/>
            <a:ext cx="7783719" cy="1005840"/>
          </a:xfrm>
        </p:spPr>
        <p:txBody>
          <a:bodyPr anchor="ctr">
            <a:normAutofit/>
          </a:bodyPr>
          <a:lstStyle>
            <a:lvl1pPr marL="0" indent="0" algn="ctr">
              <a:buNone/>
              <a:defRPr sz="40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Insert text</a:t>
            </a:r>
          </a:p>
        </p:txBody>
      </p:sp>
    </p:spTree>
    <p:extLst>
      <p:ext uri="{BB962C8B-B14F-4D97-AF65-F5344CB8AC3E}">
        <p14:creationId xmlns:p14="http://schemas.microsoft.com/office/powerpoint/2010/main" val="3448979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e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EAAE914-749C-288B-7446-61AC0AE7F2C7}"/>
              </a:ext>
            </a:extLst>
          </p:cNvPr>
          <p:cNvSpPr>
            <a:spLocks noGrp="1"/>
          </p:cNvSpPr>
          <p:nvPr>
            <p:ph type="body" sz="quarter" idx="13" hasCustomPrompt="1"/>
          </p:nvPr>
        </p:nvSpPr>
        <p:spPr>
          <a:xfrm>
            <a:off x="1168904" y="1259234"/>
            <a:ext cx="9047992" cy="424543"/>
          </a:xfrm>
        </p:spPr>
        <p:txBody>
          <a:bodyPr>
            <a:noAutofit/>
          </a:bodyPr>
          <a:lstStyle>
            <a:lvl1pPr marL="0" indent="0" algn="l">
              <a:buNone/>
              <a:defRPr sz="2500" b="1">
                <a:solidFill>
                  <a:schemeClr val="tx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3200" b="1">
                <a:solidFill>
                  <a:schemeClr val="bg1"/>
                </a:solidFill>
              </a:defRPr>
            </a:lvl2pPr>
            <a:lvl3pPr marL="914400" indent="0">
              <a:buNone/>
              <a:defRPr sz="3200" b="1">
                <a:solidFill>
                  <a:schemeClr val="bg1"/>
                </a:solidFill>
              </a:defRPr>
            </a:lvl3pPr>
            <a:lvl4pPr marL="1371600" indent="0">
              <a:buNone/>
              <a:defRPr sz="3200" b="1">
                <a:solidFill>
                  <a:schemeClr val="bg1"/>
                </a:solidFill>
              </a:defRPr>
            </a:lvl4pPr>
            <a:lvl5pPr marL="1828800" indent="0">
              <a:buNone/>
              <a:defRPr sz="3200" b="1">
                <a:solidFill>
                  <a:schemeClr val="bg1"/>
                </a:solidFill>
              </a:defRPr>
            </a:lvl5pPr>
          </a:lstStyle>
          <a:p>
            <a:pPr lvl="0"/>
            <a:r>
              <a:rPr lang="en-GB"/>
              <a:t>Table of Contents</a:t>
            </a:r>
          </a:p>
        </p:txBody>
      </p:sp>
      <p:sp>
        <p:nvSpPr>
          <p:cNvPr id="8" name="Text Placeholder 13">
            <a:extLst>
              <a:ext uri="{FF2B5EF4-FFF2-40B4-BE49-F238E27FC236}">
                <a16:creationId xmlns:a16="http://schemas.microsoft.com/office/drawing/2014/main" id="{27D4D639-B4E6-D45C-E58A-4FC7331C1F0B}"/>
              </a:ext>
            </a:extLst>
          </p:cNvPr>
          <p:cNvSpPr>
            <a:spLocks noGrp="1"/>
          </p:cNvSpPr>
          <p:nvPr>
            <p:ph type="body" sz="quarter" idx="11" hasCustomPrompt="1"/>
          </p:nvPr>
        </p:nvSpPr>
        <p:spPr>
          <a:xfrm>
            <a:off x="1168904" y="1855190"/>
            <a:ext cx="9047992" cy="3363376"/>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b="0">
                <a:solidFill>
                  <a:schemeClr val="tx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3200" b="1">
                <a:solidFill>
                  <a:schemeClr val="bg1"/>
                </a:solidFill>
              </a:defRPr>
            </a:lvl2pPr>
            <a:lvl3pPr marL="914400" indent="0">
              <a:buNone/>
              <a:defRPr sz="3200" b="1">
                <a:solidFill>
                  <a:schemeClr val="bg1"/>
                </a:solidFill>
              </a:defRPr>
            </a:lvl3pPr>
            <a:lvl4pPr marL="1371600" indent="0">
              <a:buNone/>
              <a:defRPr sz="3200" b="1">
                <a:solidFill>
                  <a:schemeClr val="bg1"/>
                </a:solidFill>
              </a:defRPr>
            </a:lvl4pPr>
            <a:lvl5pPr marL="1828800" indent="0">
              <a:buNone/>
              <a:defRPr sz="3200" b="1">
                <a:solidFill>
                  <a:schemeClr val="bg1"/>
                </a:solidFill>
              </a:defRPr>
            </a:lvl5pPr>
          </a:lstStyle>
          <a:p>
            <a:pPr lvl="0"/>
            <a:r>
              <a:rPr lang="en-GB"/>
              <a:t>Section name</a:t>
            </a:r>
            <a:br>
              <a:rPr lang="en-GB"/>
            </a:br>
            <a:r>
              <a:rPr lang="en-GB"/>
              <a:t>Section name</a:t>
            </a:r>
            <a:br>
              <a:rPr lang="en-GB"/>
            </a:br>
            <a:r>
              <a:rPr lang="en-GB"/>
              <a:t>Section name</a:t>
            </a:r>
            <a:br>
              <a:rPr lang="en-GB"/>
            </a:br>
            <a:r>
              <a:rPr lang="en-GB"/>
              <a:t>Section name</a:t>
            </a:r>
          </a:p>
          <a:p>
            <a:pPr lvl="0"/>
            <a:endParaRPr lang="en-GB"/>
          </a:p>
        </p:txBody>
      </p:sp>
      <p:sp>
        <p:nvSpPr>
          <p:cNvPr id="9" name="Text Placeholder 13">
            <a:extLst>
              <a:ext uri="{FF2B5EF4-FFF2-40B4-BE49-F238E27FC236}">
                <a16:creationId xmlns:a16="http://schemas.microsoft.com/office/drawing/2014/main" id="{A8C9271B-B8A1-062A-B39A-B62B84561FD1}"/>
              </a:ext>
            </a:extLst>
          </p:cNvPr>
          <p:cNvSpPr>
            <a:spLocks noGrp="1"/>
          </p:cNvSpPr>
          <p:nvPr>
            <p:ph type="body" sz="quarter" idx="12" hasCustomPrompt="1"/>
          </p:nvPr>
        </p:nvSpPr>
        <p:spPr>
          <a:xfrm>
            <a:off x="1168904" y="5486399"/>
            <a:ext cx="6250468" cy="557891"/>
          </a:xfrm>
        </p:spPr>
        <p:txBody>
          <a:bodyPr>
            <a:noAutofit/>
          </a:bodyPr>
          <a:lstStyle>
            <a:lvl1pPr marL="0" indent="0" algn="l">
              <a:buNone/>
              <a:defRPr sz="1300" b="0">
                <a:solidFill>
                  <a:schemeClr val="tx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3200" b="1">
                <a:solidFill>
                  <a:schemeClr val="bg1"/>
                </a:solidFill>
              </a:defRPr>
            </a:lvl2pPr>
            <a:lvl3pPr marL="914400" indent="0">
              <a:buNone/>
              <a:defRPr sz="3200" b="1">
                <a:solidFill>
                  <a:schemeClr val="bg1"/>
                </a:solidFill>
              </a:defRPr>
            </a:lvl3pPr>
            <a:lvl4pPr marL="1371600" indent="0">
              <a:buNone/>
              <a:defRPr sz="3200" b="1">
                <a:solidFill>
                  <a:schemeClr val="bg1"/>
                </a:solidFill>
              </a:defRPr>
            </a:lvl4pPr>
            <a:lvl5pPr marL="1828800" indent="0">
              <a:buNone/>
              <a:defRPr sz="3200" b="1">
                <a:solidFill>
                  <a:schemeClr val="bg1"/>
                </a:solidFill>
              </a:defRPr>
            </a:lvl5pPr>
          </a:lstStyle>
          <a:p>
            <a:pPr lvl="0"/>
            <a:r>
              <a:rPr lang="en-GB"/>
              <a:t>This is a space that can be used for footnotes, disclaimers or contact information.</a:t>
            </a:r>
          </a:p>
        </p:txBody>
      </p:sp>
    </p:spTree>
    <p:extLst>
      <p:ext uri="{BB962C8B-B14F-4D97-AF65-F5344CB8AC3E}">
        <p14:creationId xmlns:p14="http://schemas.microsoft.com/office/powerpoint/2010/main" val="30873075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88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lem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08420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Slide 4">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ADA4137F-907D-0C47-F8F8-2322B6040F1D}"/>
              </a:ext>
            </a:extLst>
          </p:cNvPr>
          <p:cNvSpPr>
            <a:spLocks noGrp="1"/>
          </p:cNvSpPr>
          <p:nvPr>
            <p:ph type="body" sz="quarter" idx="11" hasCustomPrompt="1"/>
          </p:nvPr>
        </p:nvSpPr>
        <p:spPr>
          <a:xfrm>
            <a:off x="2812689" y="1348258"/>
            <a:ext cx="6808727" cy="514278"/>
          </a:xfrm>
          <a:prstGeom prst="rect">
            <a:avLst/>
          </a:prstGeom>
        </p:spPr>
        <p:txBody>
          <a:bodyPr anchor="ctr">
            <a:normAutofit/>
          </a:bodyPr>
          <a:lstStyle>
            <a:lvl1pPr marL="0" marR="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a:defRPr sz="1200">
                <a:solidFill>
                  <a:schemeClr val="bg1"/>
                </a:solidFill>
                <a:latin typeface="Helvetica" panose="020B0604020202020204" pitchFamily="34" charset="0"/>
                <a:cs typeface="Helvetica" panose="020B0604020202020204" pitchFamily="34" charset="0"/>
              </a:defRPr>
            </a:lvl2pPr>
            <a:lvl3pPr>
              <a:defRPr sz="1200">
                <a:solidFill>
                  <a:schemeClr val="bg1"/>
                </a:solidFill>
                <a:latin typeface="Helvetica" panose="020B0604020202020204" pitchFamily="34" charset="0"/>
                <a:cs typeface="Helvetica" panose="020B0604020202020204" pitchFamily="34" charset="0"/>
              </a:defRPr>
            </a:lvl3pPr>
            <a:lvl4pPr>
              <a:defRPr sz="1200">
                <a:solidFill>
                  <a:schemeClr val="bg1"/>
                </a:solidFill>
                <a:latin typeface="Helvetica" panose="020B0604020202020204" pitchFamily="34" charset="0"/>
                <a:cs typeface="Helvetica" panose="020B0604020202020204" pitchFamily="34" charset="0"/>
              </a:defRPr>
            </a:lvl4pPr>
            <a:lvl5pPr>
              <a:defRPr sz="1200">
                <a:solidFill>
                  <a:schemeClr val="bg1"/>
                </a:solidFill>
                <a:latin typeface="Helvetica" panose="020B0604020202020204" pitchFamily="34" charset="0"/>
                <a:cs typeface="Helvetica" panose="020B0604020202020204" pitchFamily="34" charset="0"/>
              </a:defRPr>
            </a:lvl5pPr>
          </a:lstStyle>
          <a:p>
            <a:pPr lvl="0"/>
            <a:r>
              <a:rPr lang="en-US"/>
              <a:t>Click to add text</a:t>
            </a:r>
          </a:p>
        </p:txBody>
      </p:sp>
      <p:pic>
        <p:nvPicPr>
          <p:cNvPr id="15" name="Picture 14" descr="A yellow circle with a check mark in it&#10;&#10;Description automatically generated">
            <a:extLst>
              <a:ext uri="{FF2B5EF4-FFF2-40B4-BE49-F238E27FC236}">
                <a16:creationId xmlns:a16="http://schemas.microsoft.com/office/drawing/2014/main" id="{6ABCCF09-B1F5-48A7-60DC-BD9CBE7A64D1}"/>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2007313" y="2143657"/>
            <a:ext cx="550695" cy="541201"/>
          </a:xfrm>
          <a:prstGeom prst="rect">
            <a:avLst/>
          </a:prstGeom>
        </p:spPr>
      </p:pic>
      <p:sp>
        <p:nvSpPr>
          <p:cNvPr id="20" name="Text Placeholder 10">
            <a:extLst>
              <a:ext uri="{FF2B5EF4-FFF2-40B4-BE49-F238E27FC236}">
                <a16:creationId xmlns:a16="http://schemas.microsoft.com/office/drawing/2014/main" id="{ABCE401A-D4DB-E336-505D-CA7888D5D7BC}"/>
              </a:ext>
            </a:extLst>
          </p:cNvPr>
          <p:cNvSpPr>
            <a:spLocks noGrp="1"/>
          </p:cNvSpPr>
          <p:nvPr>
            <p:ph type="body" sz="quarter" idx="14" hasCustomPrompt="1"/>
          </p:nvPr>
        </p:nvSpPr>
        <p:spPr>
          <a:xfrm>
            <a:off x="2812688" y="3825733"/>
            <a:ext cx="6808727" cy="514278"/>
          </a:xfrm>
          <a:prstGeom prst="rect">
            <a:avLst/>
          </a:prstGeom>
        </p:spPr>
        <p:txBody>
          <a:bodyPr anchor="ctr">
            <a:normAutofit/>
          </a:bodyPr>
          <a:lstStyle>
            <a:lvl1pPr marL="0" marR="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a:defRPr sz="1200">
                <a:solidFill>
                  <a:schemeClr val="bg1"/>
                </a:solidFill>
                <a:latin typeface="Helvetica" panose="020B0604020202020204" pitchFamily="34" charset="0"/>
                <a:cs typeface="Helvetica" panose="020B0604020202020204" pitchFamily="34" charset="0"/>
              </a:defRPr>
            </a:lvl2pPr>
            <a:lvl3pPr>
              <a:defRPr sz="1200">
                <a:solidFill>
                  <a:schemeClr val="bg1"/>
                </a:solidFill>
                <a:latin typeface="Helvetica" panose="020B0604020202020204" pitchFamily="34" charset="0"/>
                <a:cs typeface="Helvetica" panose="020B0604020202020204" pitchFamily="34" charset="0"/>
              </a:defRPr>
            </a:lvl3pPr>
            <a:lvl4pPr>
              <a:defRPr sz="1200">
                <a:solidFill>
                  <a:schemeClr val="bg1"/>
                </a:solidFill>
                <a:latin typeface="Helvetica" panose="020B0604020202020204" pitchFamily="34" charset="0"/>
                <a:cs typeface="Helvetica" panose="020B0604020202020204" pitchFamily="34" charset="0"/>
              </a:defRPr>
            </a:lvl4pPr>
            <a:lvl5pPr>
              <a:defRPr sz="1200">
                <a:solidFill>
                  <a:schemeClr val="bg1"/>
                </a:solidFill>
                <a:latin typeface="Helvetica" panose="020B0604020202020204" pitchFamily="34" charset="0"/>
                <a:cs typeface="Helvetica" panose="020B0604020202020204" pitchFamily="34" charset="0"/>
              </a:defRPr>
            </a:lvl5pPr>
          </a:lstStyle>
          <a:p>
            <a:pPr lvl="0"/>
            <a:r>
              <a:rPr lang="en-US"/>
              <a:t>Click to add text</a:t>
            </a:r>
          </a:p>
        </p:txBody>
      </p:sp>
      <p:sp>
        <p:nvSpPr>
          <p:cNvPr id="21" name="Text Placeholder 10">
            <a:extLst>
              <a:ext uri="{FF2B5EF4-FFF2-40B4-BE49-F238E27FC236}">
                <a16:creationId xmlns:a16="http://schemas.microsoft.com/office/drawing/2014/main" id="{BF9840A0-AC05-1B4F-6C8E-5173B9E38FE7}"/>
              </a:ext>
            </a:extLst>
          </p:cNvPr>
          <p:cNvSpPr>
            <a:spLocks noGrp="1"/>
          </p:cNvSpPr>
          <p:nvPr>
            <p:ph type="body" sz="quarter" idx="15" hasCustomPrompt="1"/>
          </p:nvPr>
        </p:nvSpPr>
        <p:spPr>
          <a:xfrm>
            <a:off x="2786183" y="4597160"/>
            <a:ext cx="6808727" cy="514278"/>
          </a:xfrm>
          <a:prstGeom prst="rect">
            <a:avLst/>
          </a:prstGeom>
        </p:spPr>
        <p:txBody>
          <a:bodyPr anchor="ctr">
            <a:normAutofit/>
          </a:bodyPr>
          <a:lstStyle>
            <a:lvl1pPr marL="0" marR="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a:defRPr sz="1200">
                <a:solidFill>
                  <a:schemeClr val="bg1"/>
                </a:solidFill>
                <a:latin typeface="Helvetica" panose="020B0604020202020204" pitchFamily="34" charset="0"/>
                <a:cs typeface="Helvetica" panose="020B0604020202020204" pitchFamily="34" charset="0"/>
              </a:defRPr>
            </a:lvl2pPr>
            <a:lvl3pPr>
              <a:defRPr sz="1200">
                <a:solidFill>
                  <a:schemeClr val="bg1"/>
                </a:solidFill>
                <a:latin typeface="Helvetica" panose="020B0604020202020204" pitchFamily="34" charset="0"/>
                <a:cs typeface="Helvetica" panose="020B0604020202020204" pitchFamily="34" charset="0"/>
              </a:defRPr>
            </a:lvl3pPr>
            <a:lvl4pPr>
              <a:defRPr sz="1200">
                <a:solidFill>
                  <a:schemeClr val="bg1"/>
                </a:solidFill>
                <a:latin typeface="Helvetica" panose="020B0604020202020204" pitchFamily="34" charset="0"/>
                <a:cs typeface="Helvetica" panose="020B0604020202020204" pitchFamily="34" charset="0"/>
              </a:defRPr>
            </a:lvl4pPr>
            <a:lvl5pPr>
              <a:defRPr sz="1200">
                <a:solidFill>
                  <a:schemeClr val="bg1"/>
                </a:solidFill>
                <a:latin typeface="Helvetica" panose="020B0604020202020204" pitchFamily="34" charset="0"/>
                <a:cs typeface="Helvetica" panose="020B0604020202020204" pitchFamily="34" charset="0"/>
              </a:defRPr>
            </a:lvl5pPr>
          </a:lstStyle>
          <a:p>
            <a:pPr lvl="0"/>
            <a:r>
              <a:rPr lang="en-US"/>
              <a:t>Click to add text</a:t>
            </a:r>
          </a:p>
        </p:txBody>
      </p:sp>
      <p:sp>
        <p:nvSpPr>
          <p:cNvPr id="2" name="Title 12">
            <a:extLst>
              <a:ext uri="{FF2B5EF4-FFF2-40B4-BE49-F238E27FC236}">
                <a16:creationId xmlns:a16="http://schemas.microsoft.com/office/drawing/2014/main" id="{716AD7B5-71ED-29B8-4D62-CAEBC97625CC}"/>
              </a:ext>
            </a:extLst>
          </p:cNvPr>
          <p:cNvSpPr>
            <a:spLocks noGrp="1"/>
          </p:cNvSpPr>
          <p:nvPr>
            <p:ph type="title" hasCustomPrompt="1"/>
          </p:nvPr>
        </p:nvSpPr>
        <p:spPr>
          <a:xfrm>
            <a:off x="1379349" y="467419"/>
            <a:ext cx="10275375" cy="622079"/>
          </a:xfrm>
        </p:spPr>
        <p:txBody>
          <a:bodyPr anchor="ctr">
            <a:normAutofit/>
          </a:bodyPr>
          <a:lstStyle>
            <a:lvl1pPr rtl="0">
              <a:defRPr sz="2800" b="1">
                <a:solidFill>
                  <a:schemeClr val="tx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a:t>
            </a:r>
          </a:p>
        </p:txBody>
      </p:sp>
      <p:pic>
        <p:nvPicPr>
          <p:cNvPr id="4" name="Picture 14" descr="A yellow circle with a check mark in it&#10;&#10;Description automatically generated">
            <a:extLst>
              <a:ext uri="{FF2B5EF4-FFF2-40B4-BE49-F238E27FC236}">
                <a16:creationId xmlns:a16="http://schemas.microsoft.com/office/drawing/2014/main" id="{DF75F945-2EF2-2C23-286E-2131142391F1}"/>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2007312" y="2952517"/>
            <a:ext cx="550695" cy="541201"/>
          </a:xfrm>
          <a:prstGeom prst="rect">
            <a:avLst/>
          </a:prstGeom>
        </p:spPr>
      </p:pic>
      <p:pic>
        <p:nvPicPr>
          <p:cNvPr id="6" name="Picture 14" descr="A yellow circle with a check mark in it&#10;&#10;Description automatically generated">
            <a:extLst>
              <a:ext uri="{FF2B5EF4-FFF2-40B4-BE49-F238E27FC236}">
                <a16:creationId xmlns:a16="http://schemas.microsoft.com/office/drawing/2014/main" id="{9569B8EA-1FED-39B1-7C69-D582639B92A7}"/>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2007312" y="3761377"/>
            <a:ext cx="550695" cy="541201"/>
          </a:xfrm>
          <a:prstGeom prst="rect">
            <a:avLst/>
          </a:prstGeom>
        </p:spPr>
      </p:pic>
      <p:pic>
        <p:nvPicPr>
          <p:cNvPr id="7" name="Picture 6" descr="A yellow circle with a check mark in it&#10;&#10;Description automatically generated">
            <a:extLst>
              <a:ext uri="{FF2B5EF4-FFF2-40B4-BE49-F238E27FC236}">
                <a16:creationId xmlns:a16="http://schemas.microsoft.com/office/drawing/2014/main" id="{80BCB476-EBBE-AAAF-6DF1-013999D9395A}"/>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2007311" y="1334797"/>
            <a:ext cx="550695" cy="541201"/>
          </a:xfrm>
          <a:prstGeom prst="rect">
            <a:avLst/>
          </a:prstGeom>
        </p:spPr>
      </p:pic>
      <p:pic>
        <p:nvPicPr>
          <p:cNvPr id="8" name="Picture 7" descr="A yellow circle with a check mark in it&#10;&#10;Description automatically generated">
            <a:extLst>
              <a:ext uri="{FF2B5EF4-FFF2-40B4-BE49-F238E27FC236}">
                <a16:creationId xmlns:a16="http://schemas.microsoft.com/office/drawing/2014/main" id="{BC62068E-C258-B786-84EA-2F8B2DDA27C4}"/>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2007310" y="4570237"/>
            <a:ext cx="550695" cy="541201"/>
          </a:xfrm>
          <a:prstGeom prst="rect">
            <a:avLst/>
          </a:prstGeom>
        </p:spPr>
      </p:pic>
      <p:pic>
        <p:nvPicPr>
          <p:cNvPr id="9" name="Picture 8" descr="A yellow circle with a check mark in it&#10;&#10;Description automatically generated">
            <a:extLst>
              <a:ext uri="{FF2B5EF4-FFF2-40B4-BE49-F238E27FC236}">
                <a16:creationId xmlns:a16="http://schemas.microsoft.com/office/drawing/2014/main" id="{F53BCA00-7D57-A2AC-5A87-3736B97D3277}"/>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2007309" y="5379096"/>
            <a:ext cx="550695" cy="541201"/>
          </a:xfrm>
          <a:prstGeom prst="rect">
            <a:avLst/>
          </a:prstGeom>
        </p:spPr>
      </p:pic>
      <p:sp>
        <p:nvSpPr>
          <p:cNvPr id="10" name="Text Placeholder 10">
            <a:extLst>
              <a:ext uri="{FF2B5EF4-FFF2-40B4-BE49-F238E27FC236}">
                <a16:creationId xmlns:a16="http://schemas.microsoft.com/office/drawing/2014/main" id="{8568748A-4CA3-682C-3FAD-C005784DBADF}"/>
              </a:ext>
            </a:extLst>
          </p:cNvPr>
          <p:cNvSpPr>
            <a:spLocks noGrp="1"/>
          </p:cNvSpPr>
          <p:nvPr>
            <p:ph type="body" sz="quarter" idx="16" hasCustomPrompt="1"/>
          </p:nvPr>
        </p:nvSpPr>
        <p:spPr>
          <a:xfrm>
            <a:off x="2812688" y="2126509"/>
            <a:ext cx="6808727" cy="514278"/>
          </a:xfrm>
          <a:prstGeom prst="rect">
            <a:avLst/>
          </a:prstGeom>
        </p:spPr>
        <p:txBody>
          <a:bodyPr anchor="ctr">
            <a:normAutofit/>
          </a:bodyPr>
          <a:lstStyle>
            <a:lvl1pPr marL="0" marR="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a:defRPr sz="1200">
                <a:solidFill>
                  <a:schemeClr val="bg1"/>
                </a:solidFill>
                <a:latin typeface="Helvetica" panose="020B0604020202020204" pitchFamily="34" charset="0"/>
                <a:cs typeface="Helvetica" panose="020B0604020202020204" pitchFamily="34" charset="0"/>
              </a:defRPr>
            </a:lvl2pPr>
            <a:lvl3pPr>
              <a:defRPr sz="1200">
                <a:solidFill>
                  <a:schemeClr val="bg1"/>
                </a:solidFill>
                <a:latin typeface="Helvetica" panose="020B0604020202020204" pitchFamily="34" charset="0"/>
                <a:cs typeface="Helvetica" panose="020B0604020202020204" pitchFamily="34" charset="0"/>
              </a:defRPr>
            </a:lvl3pPr>
            <a:lvl4pPr>
              <a:defRPr sz="1200">
                <a:solidFill>
                  <a:schemeClr val="bg1"/>
                </a:solidFill>
                <a:latin typeface="Helvetica" panose="020B0604020202020204" pitchFamily="34" charset="0"/>
                <a:cs typeface="Helvetica" panose="020B0604020202020204" pitchFamily="34" charset="0"/>
              </a:defRPr>
            </a:lvl4pPr>
            <a:lvl5pPr>
              <a:defRPr sz="1200">
                <a:solidFill>
                  <a:schemeClr val="bg1"/>
                </a:solidFill>
                <a:latin typeface="Helvetica" panose="020B0604020202020204" pitchFamily="34" charset="0"/>
                <a:cs typeface="Helvetica" panose="020B0604020202020204" pitchFamily="34" charset="0"/>
              </a:defRPr>
            </a:lvl5pPr>
          </a:lstStyle>
          <a:p>
            <a:pPr lvl="0"/>
            <a:r>
              <a:rPr lang="en-US"/>
              <a:t>Click to add text</a:t>
            </a:r>
          </a:p>
        </p:txBody>
      </p:sp>
      <p:sp>
        <p:nvSpPr>
          <p:cNvPr id="11" name="Text Placeholder 10">
            <a:extLst>
              <a:ext uri="{FF2B5EF4-FFF2-40B4-BE49-F238E27FC236}">
                <a16:creationId xmlns:a16="http://schemas.microsoft.com/office/drawing/2014/main" id="{FFD68BD5-73BB-4C4E-15D4-B5A2EC77438B}"/>
              </a:ext>
            </a:extLst>
          </p:cNvPr>
          <p:cNvSpPr>
            <a:spLocks noGrp="1"/>
          </p:cNvSpPr>
          <p:nvPr>
            <p:ph type="body" sz="quarter" idx="17" hasCustomPrompt="1"/>
          </p:nvPr>
        </p:nvSpPr>
        <p:spPr>
          <a:xfrm>
            <a:off x="2786184" y="2965978"/>
            <a:ext cx="6808727" cy="514278"/>
          </a:xfrm>
          <a:prstGeom prst="rect">
            <a:avLst/>
          </a:prstGeom>
        </p:spPr>
        <p:txBody>
          <a:bodyPr anchor="ctr">
            <a:normAutofit/>
          </a:bodyPr>
          <a:lstStyle>
            <a:lvl1pPr marL="0" marR="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a:defRPr sz="1200">
                <a:solidFill>
                  <a:schemeClr val="bg1"/>
                </a:solidFill>
                <a:latin typeface="Helvetica" panose="020B0604020202020204" pitchFamily="34" charset="0"/>
                <a:cs typeface="Helvetica" panose="020B0604020202020204" pitchFamily="34" charset="0"/>
              </a:defRPr>
            </a:lvl2pPr>
            <a:lvl3pPr>
              <a:defRPr sz="1200">
                <a:solidFill>
                  <a:schemeClr val="bg1"/>
                </a:solidFill>
                <a:latin typeface="Helvetica" panose="020B0604020202020204" pitchFamily="34" charset="0"/>
                <a:cs typeface="Helvetica" panose="020B0604020202020204" pitchFamily="34" charset="0"/>
              </a:defRPr>
            </a:lvl3pPr>
            <a:lvl4pPr>
              <a:defRPr sz="1200">
                <a:solidFill>
                  <a:schemeClr val="bg1"/>
                </a:solidFill>
                <a:latin typeface="Helvetica" panose="020B0604020202020204" pitchFamily="34" charset="0"/>
                <a:cs typeface="Helvetica" panose="020B0604020202020204" pitchFamily="34" charset="0"/>
              </a:defRPr>
            </a:lvl4pPr>
            <a:lvl5pPr>
              <a:defRPr sz="1200">
                <a:solidFill>
                  <a:schemeClr val="bg1"/>
                </a:solidFill>
                <a:latin typeface="Helvetica" panose="020B0604020202020204" pitchFamily="34" charset="0"/>
                <a:cs typeface="Helvetica" panose="020B0604020202020204" pitchFamily="34" charset="0"/>
              </a:defRPr>
            </a:lvl5pPr>
          </a:lstStyle>
          <a:p>
            <a:pPr lvl="0"/>
            <a:r>
              <a:rPr lang="en-US"/>
              <a:t>Click to add text</a:t>
            </a:r>
          </a:p>
        </p:txBody>
      </p:sp>
      <p:sp>
        <p:nvSpPr>
          <p:cNvPr id="12" name="Text Placeholder 10">
            <a:extLst>
              <a:ext uri="{FF2B5EF4-FFF2-40B4-BE49-F238E27FC236}">
                <a16:creationId xmlns:a16="http://schemas.microsoft.com/office/drawing/2014/main" id="{BBFF686F-DF17-3658-3716-D1BE9DAC14EC}"/>
              </a:ext>
            </a:extLst>
          </p:cNvPr>
          <p:cNvSpPr>
            <a:spLocks noGrp="1"/>
          </p:cNvSpPr>
          <p:nvPr>
            <p:ph type="body" sz="quarter" idx="18" hasCustomPrompt="1"/>
          </p:nvPr>
        </p:nvSpPr>
        <p:spPr>
          <a:xfrm>
            <a:off x="2786182" y="5368587"/>
            <a:ext cx="6808727" cy="514278"/>
          </a:xfrm>
          <a:prstGeom prst="rect">
            <a:avLst/>
          </a:prstGeom>
        </p:spPr>
        <p:txBody>
          <a:bodyPr anchor="ctr">
            <a:normAutofit/>
          </a:bodyPr>
          <a:lstStyle>
            <a:lvl1pPr marL="0" marR="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a:defRPr sz="1200">
                <a:solidFill>
                  <a:schemeClr val="bg1"/>
                </a:solidFill>
                <a:latin typeface="Helvetica" panose="020B0604020202020204" pitchFamily="34" charset="0"/>
                <a:cs typeface="Helvetica" panose="020B0604020202020204" pitchFamily="34" charset="0"/>
              </a:defRPr>
            </a:lvl2pPr>
            <a:lvl3pPr>
              <a:defRPr sz="1200">
                <a:solidFill>
                  <a:schemeClr val="bg1"/>
                </a:solidFill>
                <a:latin typeface="Helvetica" panose="020B0604020202020204" pitchFamily="34" charset="0"/>
                <a:cs typeface="Helvetica" panose="020B0604020202020204" pitchFamily="34" charset="0"/>
              </a:defRPr>
            </a:lvl3pPr>
            <a:lvl4pPr>
              <a:defRPr sz="1200">
                <a:solidFill>
                  <a:schemeClr val="bg1"/>
                </a:solidFill>
                <a:latin typeface="Helvetica" panose="020B0604020202020204" pitchFamily="34" charset="0"/>
                <a:cs typeface="Helvetica" panose="020B0604020202020204" pitchFamily="34" charset="0"/>
              </a:defRPr>
            </a:lvl4pPr>
            <a:lvl5pPr>
              <a:defRPr sz="1200">
                <a:solidFill>
                  <a:schemeClr val="bg1"/>
                </a:solidFill>
                <a:latin typeface="Helvetica" panose="020B0604020202020204" pitchFamily="34" charset="0"/>
                <a:cs typeface="Helvetica" panose="020B0604020202020204" pitchFamily="34" charset="0"/>
              </a:defRPr>
            </a:lvl5pPr>
          </a:lstStyle>
          <a:p>
            <a:pPr lvl="0"/>
            <a:r>
              <a:rPr lang="en-US"/>
              <a:t>Click to add text</a:t>
            </a:r>
          </a:p>
        </p:txBody>
      </p:sp>
    </p:spTree>
    <p:custDataLst>
      <p:tags r:id="rId1"/>
    </p:custDataLst>
    <p:extLst>
      <p:ext uri="{BB962C8B-B14F-4D97-AF65-F5344CB8AC3E}">
        <p14:creationId xmlns:p14="http://schemas.microsoft.com/office/powerpoint/2010/main" val="313570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71DFD67B-F968-B442-1AEA-5AE3561D6FEF}"/>
              </a:ext>
            </a:extLst>
          </p:cNvPr>
          <p:cNvSpPr>
            <a:spLocks noGrp="1"/>
          </p:cNvSpPr>
          <p:nvPr>
            <p:ph type="body" sz="quarter" idx="11" hasCustomPrompt="1"/>
          </p:nvPr>
        </p:nvSpPr>
        <p:spPr>
          <a:xfrm>
            <a:off x="1379348" y="2119933"/>
            <a:ext cx="5021452" cy="3520529"/>
          </a:xfrm>
          <a:prstGeom prst="rect">
            <a:avLst/>
          </a:prstGeom>
        </p:spPr>
        <p:txBody>
          <a:bodyPr>
            <a:normAutofit/>
          </a:bodyPr>
          <a:lstStyle>
            <a:lvl1pPr marL="0" marR="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a:defRPr sz="1200">
                <a:solidFill>
                  <a:schemeClr val="bg1"/>
                </a:solidFill>
                <a:latin typeface="Helvetica" panose="020B0604020202020204" pitchFamily="34" charset="0"/>
                <a:cs typeface="Helvetica" panose="020B0604020202020204" pitchFamily="34" charset="0"/>
              </a:defRPr>
            </a:lvl2pPr>
            <a:lvl3pPr>
              <a:defRPr sz="1200">
                <a:solidFill>
                  <a:schemeClr val="bg1"/>
                </a:solidFill>
                <a:latin typeface="Helvetica" panose="020B0604020202020204" pitchFamily="34" charset="0"/>
                <a:cs typeface="Helvetica" panose="020B0604020202020204" pitchFamily="34" charset="0"/>
              </a:defRPr>
            </a:lvl3pPr>
            <a:lvl4pPr>
              <a:defRPr sz="1200">
                <a:solidFill>
                  <a:schemeClr val="bg1"/>
                </a:solidFill>
                <a:latin typeface="Helvetica" panose="020B0604020202020204" pitchFamily="34" charset="0"/>
                <a:cs typeface="Helvetica" panose="020B0604020202020204" pitchFamily="34" charset="0"/>
              </a:defRPr>
            </a:lvl4pPr>
            <a:lvl5pPr>
              <a:defRPr sz="1200">
                <a:solidFill>
                  <a:schemeClr val="bg1"/>
                </a:solidFill>
                <a:latin typeface="Helvetica" panose="020B0604020202020204" pitchFamily="34" charset="0"/>
                <a:cs typeface="Helvetica" panose="020B0604020202020204" pitchFamily="34" charset="0"/>
              </a:defRPr>
            </a:lvl5pPr>
          </a:lstStyle>
          <a:p>
            <a:pPr lvl="0"/>
            <a:r>
              <a:rPr lang="en-US"/>
              <a:t>Text</a:t>
            </a:r>
          </a:p>
        </p:txBody>
      </p:sp>
      <p:sp>
        <p:nvSpPr>
          <p:cNvPr id="7" name="Title 12">
            <a:extLst>
              <a:ext uri="{FF2B5EF4-FFF2-40B4-BE49-F238E27FC236}">
                <a16:creationId xmlns:a16="http://schemas.microsoft.com/office/drawing/2014/main" id="{8DED35A1-6673-A655-6A7D-B9BF1B8EB07E}"/>
              </a:ext>
            </a:extLst>
          </p:cNvPr>
          <p:cNvSpPr>
            <a:spLocks noGrp="1"/>
          </p:cNvSpPr>
          <p:nvPr>
            <p:ph type="title" hasCustomPrompt="1"/>
          </p:nvPr>
        </p:nvSpPr>
        <p:spPr>
          <a:xfrm>
            <a:off x="1379349" y="467419"/>
            <a:ext cx="10275375" cy="622079"/>
          </a:xfrm>
        </p:spPr>
        <p:txBody>
          <a:bodyPr anchor="ctr">
            <a:normAutofit/>
          </a:bodyPr>
          <a:lstStyle>
            <a:lvl1pPr rtl="0">
              <a:defRPr sz="2800" b="1">
                <a:solidFill>
                  <a:srgbClr val="FFC000"/>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a:t>
            </a:r>
          </a:p>
        </p:txBody>
      </p:sp>
      <p:sp>
        <p:nvSpPr>
          <p:cNvPr id="8" name="Text Placeholder 10">
            <a:extLst>
              <a:ext uri="{FF2B5EF4-FFF2-40B4-BE49-F238E27FC236}">
                <a16:creationId xmlns:a16="http://schemas.microsoft.com/office/drawing/2014/main" id="{B97476C6-106D-4688-C8E9-4EC518F63AA3}"/>
              </a:ext>
            </a:extLst>
          </p:cNvPr>
          <p:cNvSpPr>
            <a:spLocks noGrp="1"/>
          </p:cNvSpPr>
          <p:nvPr>
            <p:ph type="body" sz="quarter" idx="13" hasCustomPrompt="1"/>
          </p:nvPr>
        </p:nvSpPr>
        <p:spPr>
          <a:xfrm>
            <a:off x="1379348" y="1099526"/>
            <a:ext cx="10275376" cy="393619"/>
          </a:xfrm>
          <a:prstGeom prst="rect">
            <a:avLst/>
          </a:prstGeom>
        </p:spPr>
        <p:txBody>
          <a:bodyPr anchor="ctr">
            <a:noAutofit/>
          </a:bodyPr>
          <a:lstStyle>
            <a:lvl1pPr marL="0" indent="0" rtl="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bg1"/>
                </a:solidFill>
                <a:latin typeface="Helvetica" panose="020B0604020202020204" pitchFamily="34" charset="0"/>
                <a:cs typeface="Helvetica" panose="020B0604020202020204" pitchFamily="34" charset="0"/>
              </a:defRPr>
            </a:lvl2pPr>
            <a:lvl3pPr>
              <a:defRPr>
                <a:solidFill>
                  <a:schemeClr val="bg1"/>
                </a:solidFill>
                <a:latin typeface="Helvetica" panose="020B0604020202020204" pitchFamily="34" charset="0"/>
                <a:cs typeface="Helvetica" panose="020B0604020202020204" pitchFamily="34" charset="0"/>
              </a:defRPr>
            </a:lvl3pPr>
            <a:lvl4pPr>
              <a:defRPr>
                <a:solidFill>
                  <a:schemeClr val="bg1"/>
                </a:solidFill>
                <a:latin typeface="Helvetica" panose="020B0604020202020204" pitchFamily="34" charset="0"/>
                <a:cs typeface="Helvetica" panose="020B0604020202020204" pitchFamily="34" charset="0"/>
              </a:defRPr>
            </a:lvl4pPr>
            <a:lvl5pPr>
              <a:defRPr>
                <a:solidFill>
                  <a:schemeClr val="bg1"/>
                </a:solidFill>
                <a:latin typeface="Helvetica" panose="020B0604020202020204" pitchFamily="34" charset="0"/>
                <a:cs typeface="Helvetica" panose="020B0604020202020204" pitchFamily="34" charset="0"/>
              </a:defRPr>
            </a:lvl5pPr>
          </a:lstStyle>
          <a:p>
            <a:pPr lvl="0"/>
            <a:r>
              <a:rPr lang="en-US"/>
              <a:t>Subtitle</a:t>
            </a:r>
          </a:p>
        </p:txBody>
      </p:sp>
      <p:sp>
        <p:nvSpPr>
          <p:cNvPr id="2" name="Picture Placeholder 8">
            <a:extLst>
              <a:ext uri="{FF2B5EF4-FFF2-40B4-BE49-F238E27FC236}">
                <a16:creationId xmlns:a16="http://schemas.microsoft.com/office/drawing/2014/main" id="{D3490857-EF78-D73B-3794-50C2EE870D4F}"/>
              </a:ext>
            </a:extLst>
          </p:cNvPr>
          <p:cNvSpPr>
            <a:spLocks noGrp="1"/>
          </p:cNvSpPr>
          <p:nvPr>
            <p:ph type="pic" sz="quarter" idx="10"/>
          </p:nvPr>
        </p:nvSpPr>
        <p:spPr>
          <a:xfrm>
            <a:off x="6896747" y="2119933"/>
            <a:ext cx="4757978" cy="3550597"/>
          </a:xfrm>
          <a:prstGeom prst="rect">
            <a:avLst/>
          </a:prstGeom>
        </p:spPr>
        <p:txBody>
          <a:bodyPr/>
          <a:lstStyle>
            <a:lvl1pPr rtl="0">
              <a:defRPr/>
            </a:lvl1pPr>
          </a:lstStyle>
          <a:p>
            <a:endParaRPr lang="en-US"/>
          </a:p>
        </p:txBody>
      </p:sp>
    </p:spTree>
    <p:extLst>
      <p:ext uri="{BB962C8B-B14F-4D97-AF65-F5344CB8AC3E}">
        <p14:creationId xmlns:p14="http://schemas.microsoft.com/office/powerpoint/2010/main" val="3002170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CD050DB4-9CD4-0C0F-75B3-25817DAC03D7}"/>
              </a:ext>
            </a:extLst>
          </p:cNvPr>
          <p:cNvSpPr>
            <a:spLocks noGrp="1"/>
          </p:cNvSpPr>
          <p:nvPr>
            <p:ph type="pic" sz="quarter" idx="14"/>
          </p:nvPr>
        </p:nvSpPr>
        <p:spPr>
          <a:xfrm>
            <a:off x="1626216" y="1098340"/>
            <a:ext cx="4270443" cy="3550597"/>
          </a:xfrm>
          <a:prstGeom prst="rect">
            <a:avLst/>
          </a:prstGeom>
        </p:spPr>
        <p:txBody>
          <a:bodyPr/>
          <a:lstStyle/>
          <a:p>
            <a:endParaRPr lang="en-US"/>
          </a:p>
        </p:txBody>
      </p:sp>
      <p:sp>
        <p:nvSpPr>
          <p:cNvPr id="4" name="Picture Placeholder 8">
            <a:extLst>
              <a:ext uri="{FF2B5EF4-FFF2-40B4-BE49-F238E27FC236}">
                <a16:creationId xmlns:a16="http://schemas.microsoft.com/office/drawing/2014/main" id="{89D2FD4B-34CE-AEF6-BAB5-892596D6DE61}"/>
              </a:ext>
            </a:extLst>
          </p:cNvPr>
          <p:cNvSpPr>
            <a:spLocks noGrp="1"/>
          </p:cNvSpPr>
          <p:nvPr>
            <p:ph type="pic" sz="quarter" idx="15"/>
          </p:nvPr>
        </p:nvSpPr>
        <p:spPr>
          <a:xfrm>
            <a:off x="6683124" y="1092798"/>
            <a:ext cx="4270443" cy="3550597"/>
          </a:xfrm>
          <a:prstGeom prst="rect">
            <a:avLst/>
          </a:prstGeom>
        </p:spPr>
        <p:txBody>
          <a:bodyPr/>
          <a:lstStyle/>
          <a:p>
            <a:endParaRPr lang="en-US"/>
          </a:p>
        </p:txBody>
      </p:sp>
    </p:spTree>
    <p:extLst>
      <p:ext uri="{BB962C8B-B14F-4D97-AF65-F5344CB8AC3E}">
        <p14:creationId xmlns:p14="http://schemas.microsoft.com/office/powerpoint/2010/main" val="176391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3FC18CEE-DBB1-6E11-C932-EF68C368AD0A}"/>
              </a:ext>
            </a:extLst>
          </p:cNvPr>
          <p:cNvSpPr>
            <a:spLocks noGrp="1"/>
          </p:cNvSpPr>
          <p:nvPr>
            <p:ph type="title" hasCustomPrompt="1"/>
          </p:nvPr>
        </p:nvSpPr>
        <p:spPr>
          <a:xfrm>
            <a:off x="264381" y="2994837"/>
            <a:ext cx="11511209" cy="732633"/>
          </a:xfrm>
        </p:spPr>
        <p:txBody>
          <a:bodyPr anchor="ctr">
            <a:normAutofit/>
          </a:bodyPr>
          <a:lstStyle>
            <a:lvl1pPr algn="ctr">
              <a:defRPr sz="38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Section Divider - Insert Text</a:t>
            </a:r>
          </a:p>
        </p:txBody>
      </p:sp>
    </p:spTree>
    <p:extLst>
      <p:ext uri="{BB962C8B-B14F-4D97-AF65-F5344CB8AC3E}">
        <p14:creationId xmlns:p14="http://schemas.microsoft.com/office/powerpoint/2010/main" val="3117730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B3EC13DA-CA2B-1F3E-D650-D26015D43403}"/>
              </a:ext>
            </a:extLst>
          </p:cNvPr>
          <p:cNvSpPr>
            <a:spLocks noGrp="1"/>
          </p:cNvSpPr>
          <p:nvPr>
            <p:ph type="title" hasCustomPrompt="1"/>
          </p:nvPr>
        </p:nvSpPr>
        <p:spPr>
          <a:xfrm>
            <a:off x="1379349" y="467419"/>
            <a:ext cx="10275375" cy="622079"/>
          </a:xfrm>
        </p:spPr>
        <p:txBody>
          <a:bodyPr anchor="ctr">
            <a:normAutofit/>
          </a:bodyPr>
          <a:lstStyle>
            <a:lvl1pPr rtl="0">
              <a:defRPr sz="2800" b="1">
                <a:solidFill>
                  <a:schemeClr val="tx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a:t>
            </a:r>
          </a:p>
        </p:txBody>
      </p:sp>
      <p:sp>
        <p:nvSpPr>
          <p:cNvPr id="3" name="Text Placeholder 10">
            <a:extLst>
              <a:ext uri="{FF2B5EF4-FFF2-40B4-BE49-F238E27FC236}">
                <a16:creationId xmlns:a16="http://schemas.microsoft.com/office/drawing/2014/main" id="{30B5A34C-50E6-0082-3E58-6960C303BD65}"/>
              </a:ext>
            </a:extLst>
          </p:cNvPr>
          <p:cNvSpPr>
            <a:spLocks noGrp="1"/>
          </p:cNvSpPr>
          <p:nvPr>
            <p:ph type="body" sz="quarter" idx="13" hasCustomPrompt="1"/>
          </p:nvPr>
        </p:nvSpPr>
        <p:spPr>
          <a:xfrm>
            <a:off x="1379348" y="1099526"/>
            <a:ext cx="10275376" cy="393619"/>
          </a:xfrm>
          <a:prstGeom prst="rect">
            <a:avLst/>
          </a:prstGeom>
        </p:spPr>
        <p:txBody>
          <a:bodyPr anchor="ctr">
            <a:noAutofit/>
          </a:bodyPr>
          <a:lstStyle>
            <a:lvl1pPr marL="0" indent="0" rtl="0">
              <a:buNone/>
              <a:defRPr sz="2000">
                <a:solidFill>
                  <a:srgbClr val="FF914D"/>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bg1"/>
                </a:solidFill>
                <a:latin typeface="Helvetica" panose="020B0604020202020204" pitchFamily="34" charset="0"/>
                <a:cs typeface="Helvetica" panose="020B0604020202020204" pitchFamily="34" charset="0"/>
              </a:defRPr>
            </a:lvl2pPr>
            <a:lvl3pPr>
              <a:defRPr>
                <a:solidFill>
                  <a:schemeClr val="bg1"/>
                </a:solidFill>
                <a:latin typeface="Helvetica" panose="020B0604020202020204" pitchFamily="34" charset="0"/>
                <a:cs typeface="Helvetica" panose="020B0604020202020204" pitchFamily="34" charset="0"/>
              </a:defRPr>
            </a:lvl3pPr>
            <a:lvl4pPr>
              <a:defRPr>
                <a:solidFill>
                  <a:schemeClr val="bg1"/>
                </a:solidFill>
                <a:latin typeface="Helvetica" panose="020B0604020202020204" pitchFamily="34" charset="0"/>
                <a:cs typeface="Helvetica" panose="020B0604020202020204" pitchFamily="34" charset="0"/>
              </a:defRPr>
            </a:lvl4pPr>
            <a:lvl5pPr>
              <a:defRPr>
                <a:solidFill>
                  <a:schemeClr val="bg1"/>
                </a:solidFill>
                <a:latin typeface="Helvetica" panose="020B0604020202020204" pitchFamily="34" charset="0"/>
                <a:cs typeface="Helvetica" panose="020B0604020202020204" pitchFamily="34" charset="0"/>
              </a:defRPr>
            </a:lvl5pPr>
          </a:lstStyle>
          <a:p>
            <a:pPr lvl="0"/>
            <a:r>
              <a:rPr lang="en-US"/>
              <a:t>Subtitle</a:t>
            </a:r>
          </a:p>
        </p:txBody>
      </p:sp>
      <p:sp>
        <p:nvSpPr>
          <p:cNvPr id="4" name="Text Placeholder 10">
            <a:extLst>
              <a:ext uri="{FF2B5EF4-FFF2-40B4-BE49-F238E27FC236}">
                <a16:creationId xmlns:a16="http://schemas.microsoft.com/office/drawing/2014/main" id="{B5936712-1ECA-53A4-D4C8-1C5389675265}"/>
              </a:ext>
            </a:extLst>
          </p:cNvPr>
          <p:cNvSpPr>
            <a:spLocks noGrp="1"/>
          </p:cNvSpPr>
          <p:nvPr>
            <p:ph type="body" sz="quarter" idx="11" hasCustomPrompt="1"/>
          </p:nvPr>
        </p:nvSpPr>
        <p:spPr>
          <a:xfrm>
            <a:off x="1379348" y="2119933"/>
            <a:ext cx="5021452" cy="3520529"/>
          </a:xfrm>
          <a:prstGeom prst="rect">
            <a:avLst/>
          </a:prstGeom>
        </p:spPr>
        <p:txBody>
          <a:bodyPr>
            <a:normAutofit/>
          </a:bodyPr>
          <a:lstStyle>
            <a:lvl1pPr marL="0" marR="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a:defRPr sz="1200">
                <a:solidFill>
                  <a:schemeClr val="bg1"/>
                </a:solidFill>
                <a:latin typeface="Helvetica" panose="020B0604020202020204" pitchFamily="34" charset="0"/>
                <a:cs typeface="Helvetica" panose="020B0604020202020204" pitchFamily="34" charset="0"/>
              </a:defRPr>
            </a:lvl2pPr>
            <a:lvl3pPr>
              <a:defRPr sz="1200">
                <a:solidFill>
                  <a:schemeClr val="bg1"/>
                </a:solidFill>
                <a:latin typeface="Helvetica" panose="020B0604020202020204" pitchFamily="34" charset="0"/>
                <a:cs typeface="Helvetica" panose="020B0604020202020204" pitchFamily="34" charset="0"/>
              </a:defRPr>
            </a:lvl3pPr>
            <a:lvl4pPr>
              <a:defRPr sz="1200">
                <a:solidFill>
                  <a:schemeClr val="bg1"/>
                </a:solidFill>
                <a:latin typeface="Helvetica" panose="020B0604020202020204" pitchFamily="34" charset="0"/>
                <a:cs typeface="Helvetica" panose="020B0604020202020204" pitchFamily="34" charset="0"/>
              </a:defRPr>
            </a:lvl4pPr>
            <a:lvl5pPr>
              <a:defRPr sz="1200">
                <a:solidFill>
                  <a:schemeClr val="bg1"/>
                </a:solidFill>
                <a:latin typeface="Helvetica" panose="020B0604020202020204" pitchFamily="34" charset="0"/>
                <a:cs typeface="Helvetica" panose="020B0604020202020204" pitchFamily="34" charset="0"/>
              </a:defRPr>
            </a:lvl5pPr>
          </a:lstStyle>
          <a:p>
            <a:pPr lvl="0"/>
            <a:r>
              <a:rPr lang="en-US"/>
              <a:t>Text</a:t>
            </a:r>
          </a:p>
        </p:txBody>
      </p:sp>
      <p:sp>
        <p:nvSpPr>
          <p:cNvPr id="5" name="Picture Placeholder 8">
            <a:extLst>
              <a:ext uri="{FF2B5EF4-FFF2-40B4-BE49-F238E27FC236}">
                <a16:creationId xmlns:a16="http://schemas.microsoft.com/office/drawing/2014/main" id="{1AB9EF5D-EA05-47D4-DCDC-C6C44A766B84}"/>
              </a:ext>
            </a:extLst>
          </p:cNvPr>
          <p:cNvSpPr>
            <a:spLocks noGrp="1"/>
          </p:cNvSpPr>
          <p:nvPr>
            <p:ph type="pic" sz="quarter" idx="10"/>
          </p:nvPr>
        </p:nvSpPr>
        <p:spPr>
          <a:xfrm>
            <a:off x="6896747" y="2119933"/>
            <a:ext cx="4757978" cy="3550597"/>
          </a:xfrm>
          <a:prstGeom prst="rect">
            <a:avLst/>
          </a:prstGeom>
        </p:spPr>
        <p:txBody>
          <a:bodyPr/>
          <a:lstStyle>
            <a:lvl1pPr rtl="0">
              <a:defRPr/>
            </a:lvl1pPr>
          </a:lstStyle>
          <a:p>
            <a:endParaRPr lang="en-US"/>
          </a:p>
        </p:txBody>
      </p:sp>
    </p:spTree>
    <p:extLst>
      <p:ext uri="{BB962C8B-B14F-4D97-AF65-F5344CB8AC3E}">
        <p14:creationId xmlns:p14="http://schemas.microsoft.com/office/powerpoint/2010/main" val="968136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ADA4137F-907D-0C47-F8F8-2322B6040F1D}"/>
              </a:ext>
            </a:extLst>
          </p:cNvPr>
          <p:cNvSpPr>
            <a:spLocks noGrp="1"/>
          </p:cNvSpPr>
          <p:nvPr>
            <p:ph type="body" sz="quarter" idx="11" hasCustomPrompt="1"/>
          </p:nvPr>
        </p:nvSpPr>
        <p:spPr>
          <a:xfrm>
            <a:off x="3011471" y="2433266"/>
            <a:ext cx="6808727" cy="514278"/>
          </a:xfrm>
          <a:prstGeom prst="rect">
            <a:avLst/>
          </a:prstGeom>
        </p:spPr>
        <p:txBody>
          <a:bodyPr anchor="ctr">
            <a:normAutofit/>
          </a:bodyPr>
          <a:lstStyle>
            <a:lvl1pPr marL="0" marR="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a:defRPr sz="1200">
                <a:solidFill>
                  <a:schemeClr val="bg1"/>
                </a:solidFill>
                <a:latin typeface="Helvetica" panose="020B0604020202020204" pitchFamily="34" charset="0"/>
                <a:cs typeface="Helvetica" panose="020B0604020202020204" pitchFamily="34" charset="0"/>
              </a:defRPr>
            </a:lvl2pPr>
            <a:lvl3pPr>
              <a:defRPr sz="1200">
                <a:solidFill>
                  <a:schemeClr val="bg1"/>
                </a:solidFill>
                <a:latin typeface="Helvetica" panose="020B0604020202020204" pitchFamily="34" charset="0"/>
                <a:cs typeface="Helvetica" panose="020B0604020202020204" pitchFamily="34" charset="0"/>
              </a:defRPr>
            </a:lvl3pPr>
            <a:lvl4pPr>
              <a:defRPr sz="1200">
                <a:solidFill>
                  <a:schemeClr val="bg1"/>
                </a:solidFill>
                <a:latin typeface="Helvetica" panose="020B0604020202020204" pitchFamily="34" charset="0"/>
                <a:cs typeface="Helvetica" panose="020B0604020202020204" pitchFamily="34" charset="0"/>
              </a:defRPr>
            </a:lvl4pPr>
            <a:lvl5pPr>
              <a:defRPr sz="1200">
                <a:solidFill>
                  <a:schemeClr val="bg1"/>
                </a:solidFill>
                <a:latin typeface="Helvetica" panose="020B0604020202020204" pitchFamily="34" charset="0"/>
                <a:cs typeface="Helvetica" panose="020B0604020202020204" pitchFamily="34" charset="0"/>
              </a:defRPr>
            </a:lvl5pPr>
          </a:lstStyle>
          <a:p>
            <a:pPr lvl="0"/>
            <a:r>
              <a:rPr lang="en-US"/>
              <a:t>Click to add text</a:t>
            </a:r>
          </a:p>
        </p:txBody>
      </p:sp>
      <p:sp>
        <p:nvSpPr>
          <p:cNvPr id="20" name="Text Placeholder 10">
            <a:extLst>
              <a:ext uri="{FF2B5EF4-FFF2-40B4-BE49-F238E27FC236}">
                <a16:creationId xmlns:a16="http://schemas.microsoft.com/office/drawing/2014/main" id="{ABCE401A-D4DB-E336-505D-CA7888D5D7BC}"/>
              </a:ext>
            </a:extLst>
          </p:cNvPr>
          <p:cNvSpPr>
            <a:spLocks noGrp="1"/>
          </p:cNvSpPr>
          <p:nvPr>
            <p:ph type="body" sz="quarter" idx="14" hasCustomPrompt="1"/>
          </p:nvPr>
        </p:nvSpPr>
        <p:spPr>
          <a:xfrm>
            <a:off x="3014784" y="3291344"/>
            <a:ext cx="6808727" cy="514278"/>
          </a:xfrm>
          <a:prstGeom prst="rect">
            <a:avLst/>
          </a:prstGeom>
        </p:spPr>
        <p:txBody>
          <a:bodyPr anchor="ctr">
            <a:normAutofit/>
          </a:bodyPr>
          <a:lstStyle>
            <a:lvl1pPr marL="0" marR="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a:defRPr sz="1200">
                <a:solidFill>
                  <a:schemeClr val="bg1"/>
                </a:solidFill>
                <a:latin typeface="Helvetica" panose="020B0604020202020204" pitchFamily="34" charset="0"/>
                <a:cs typeface="Helvetica" panose="020B0604020202020204" pitchFamily="34" charset="0"/>
              </a:defRPr>
            </a:lvl2pPr>
            <a:lvl3pPr>
              <a:defRPr sz="1200">
                <a:solidFill>
                  <a:schemeClr val="bg1"/>
                </a:solidFill>
                <a:latin typeface="Helvetica" panose="020B0604020202020204" pitchFamily="34" charset="0"/>
                <a:cs typeface="Helvetica" panose="020B0604020202020204" pitchFamily="34" charset="0"/>
              </a:defRPr>
            </a:lvl3pPr>
            <a:lvl4pPr>
              <a:defRPr sz="1200">
                <a:solidFill>
                  <a:schemeClr val="bg1"/>
                </a:solidFill>
                <a:latin typeface="Helvetica" panose="020B0604020202020204" pitchFamily="34" charset="0"/>
                <a:cs typeface="Helvetica" panose="020B0604020202020204" pitchFamily="34" charset="0"/>
              </a:defRPr>
            </a:lvl4pPr>
            <a:lvl5pPr>
              <a:defRPr sz="1200">
                <a:solidFill>
                  <a:schemeClr val="bg1"/>
                </a:solidFill>
                <a:latin typeface="Helvetica" panose="020B0604020202020204" pitchFamily="34" charset="0"/>
                <a:cs typeface="Helvetica" panose="020B0604020202020204" pitchFamily="34" charset="0"/>
              </a:defRPr>
            </a:lvl5pPr>
          </a:lstStyle>
          <a:p>
            <a:pPr lvl="0"/>
            <a:r>
              <a:rPr lang="en-US"/>
              <a:t>Click to add text</a:t>
            </a:r>
          </a:p>
        </p:txBody>
      </p:sp>
      <p:sp>
        <p:nvSpPr>
          <p:cNvPr id="21" name="Text Placeholder 10">
            <a:extLst>
              <a:ext uri="{FF2B5EF4-FFF2-40B4-BE49-F238E27FC236}">
                <a16:creationId xmlns:a16="http://schemas.microsoft.com/office/drawing/2014/main" id="{BF9840A0-AC05-1B4F-6C8E-5173B9E38FE7}"/>
              </a:ext>
            </a:extLst>
          </p:cNvPr>
          <p:cNvSpPr>
            <a:spLocks noGrp="1"/>
          </p:cNvSpPr>
          <p:nvPr>
            <p:ph type="body" sz="quarter" idx="15" hasCustomPrompt="1"/>
          </p:nvPr>
        </p:nvSpPr>
        <p:spPr>
          <a:xfrm>
            <a:off x="3018097" y="4139483"/>
            <a:ext cx="6808727" cy="514278"/>
          </a:xfrm>
          <a:prstGeom prst="rect">
            <a:avLst/>
          </a:prstGeom>
        </p:spPr>
        <p:txBody>
          <a:bodyPr anchor="ctr">
            <a:normAutofit/>
          </a:bodyPr>
          <a:lstStyle>
            <a:lvl1pPr marL="0" marR="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a:defRPr sz="1200">
                <a:solidFill>
                  <a:schemeClr val="bg1"/>
                </a:solidFill>
                <a:latin typeface="Helvetica" panose="020B0604020202020204" pitchFamily="34" charset="0"/>
                <a:cs typeface="Helvetica" panose="020B0604020202020204" pitchFamily="34" charset="0"/>
              </a:defRPr>
            </a:lvl2pPr>
            <a:lvl3pPr>
              <a:defRPr sz="1200">
                <a:solidFill>
                  <a:schemeClr val="bg1"/>
                </a:solidFill>
                <a:latin typeface="Helvetica" panose="020B0604020202020204" pitchFamily="34" charset="0"/>
                <a:cs typeface="Helvetica" panose="020B0604020202020204" pitchFamily="34" charset="0"/>
              </a:defRPr>
            </a:lvl3pPr>
            <a:lvl4pPr>
              <a:defRPr sz="1200">
                <a:solidFill>
                  <a:schemeClr val="bg1"/>
                </a:solidFill>
                <a:latin typeface="Helvetica" panose="020B0604020202020204" pitchFamily="34" charset="0"/>
                <a:cs typeface="Helvetica" panose="020B0604020202020204" pitchFamily="34" charset="0"/>
              </a:defRPr>
            </a:lvl4pPr>
            <a:lvl5pPr>
              <a:defRPr sz="1200">
                <a:solidFill>
                  <a:schemeClr val="bg1"/>
                </a:solidFill>
                <a:latin typeface="Helvetica" panose="020B0604020202020204" pitchFamily="34" charset="0"/>
                <a:cs typeface="Helvetica" panose="020B0604020202020204" pitchFamily="34" charset="0"/>
              </a:defRPr>
            </a:lvl5pPr>
          </a:lstStyle>
          <a:p>
            <a:pPr lvl="0"/>
            <a:r>
              <a:rPr lang="en-US"/>
              <a:t>Click to add text</a:t>
            </a:r>
          </a:p>
        </p:txBody>
      </p:sp>
      <p:sp>
        <p:nvSpPr>
          <p:cNvPr id="2" name="Title 12">
            <a:extLst>
              <a:ext uri="{FF2B5EF4-FFF2-40B4-BE49-F238E27FC236}">
                <a16:creationId xmlns:a16="http://schemas.microsoft.com/office/drawing/2014/main" id="{716AD7B5-71ED-29B8-4D62-CAEBC97625CC}"/>
              </a:ext>
            </a:extLst>
          </p:cNvPr>
          <p:cNvSpPr>
            <a:spLocks noGrp="1"/>
          </p:cNvSpPr>
          <p:nvPr>
            <p:ph type="title" hasCustomPrompt="1"/>
          </p:nvPr>
        </p:nvSpPr>
        <p:spPr>
          <a:xfrm>
            <a:off x="1379349" y="467419"/>
            <a:ext cx="10275375" cy="622079"/>
          </a:xfrm>
        </p:spPr>
        <p:txBody>
          <a:bodyPr anchor="ctr">
            <a:normAutofit/>
          </a:bodyPr>
          <a:lstStyle>
            <a:lvl1pPr rtl="0">
              <a:defRPr sz="2800" b="1">
                <a:solidFill>
                  <a:schemeClr val="tx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a:t>
            </a:r>
          </a:p>
        </p:txBody>
      </p:sp>
      <p:sp>
        <p:nvSpPr>
          <p:cNvPr id="3" name="Text Placeholder 10">
            <a:extLst>
              <a:ext uri="{FF2B5EF4-FFF2-40B4-BE49-F238E27FC236}">
                <a16:creationId xmlns:a16="http://schemas.microsoft.com/office/drawing/2014/main" id="{8CA7BE17-F36A-3A3A-D629-E66B9AFA10D9}"/>
              </a:ext>
            </a:extLst>
          </p:cNvPr>
          <p:cNvSpPr>
            <a:spLocks noGrp="1"/>
          </p:cNvSpPr>
          <p:nvPr>
            <p:ph type="body" sz="quarter" idx="13" hasCustomPrompt="1"/>
          </p:nvPr>
        </p:nvSpPr>
        <p:spPr>
          <a:xfrm>
            <a:off x="1379348" y="1099526"/>
            <a:ext cx="10275376" cy="393619"/>
          </a:xfrm>
          <a:prstGeom prst="rect">
            <a:avLst/>
          </a:prstGeom>
        </p:spPr>
        <p:txBody>
          <a:bodyPr anchor="ctr">
            <a:noAutofit/>
          </a:bodyPr>
          <a:lstStyle>
            <a:lvl1pPr marL="0" indent="0" rtl="0">
              <a:buNone/>
              <a:defRPr sz="2000">
                <a:solidFill>
                  <a:srgbClr val="FF914D"/>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bg1"/>
                </a:solidFill>
                <a:latin typeface="Helvetica" panose="020B0604020202020204" pitchFamily="34" charset="0"/>
                <a:cs typeface="Helvetica" panose="020B0604020202020204" pitchFamily="34" charset="0"/>
              </a:defRPr>
            </a:lvl2pPr>
            <a:lvl3pPr>
              <a:defRPr>
                <a:solidFill>
                  <a:schemeClr val="bg1"/>
                </a:solidFill>
                <a:latin typeface="Helvetica" panose="020B0604020202020204" pitchFamily="34" charset="0"/>
                <a:cs typeface="Helvetica" panose="020B0604020202020204" pitchFamily="34" charset="0"/>
              </a:defRPr>
            </a:lvl3pPr>
            <a:lvl4pPr>
              <a:defRPr>
                <a:solidFill>
                  <a:schemeClr val="bg1"/>
                </a:solidFill>
                <a:latin typeface="Helvetica" panose="020B0604020202020204" pitchFamily="34" charset="0"/>
                <a:cs typeface="Helvetica" panose="020B0604020202020204" pitchFamily="34" charset="0"/>
              </a:defRPr>
            </a:lvl4pPr>
            <a:lvl5pPr>
              <a:defRPr>
                <a:solidFill>
                  <a:schemeClr val="bg1"/>
                </a:solidFill>
                <a:latin typeface="Helvetica" panose="020B0604020202020204" pitchFamily="34" charset="0"/>
                <a:cs typeface="Helvetica" panose="020B0604020202020204" pitchFamily="34" charset="0"/>
              </a:defRPr>
            </a:lvl5pPr>
          </a:lstStyle>
          <a:p>
            <a:pPr lvl="0"/>
            <a:r>
              <a:rPr lang="en-US"/>
              <a:t>Subtitle</a:t>
            </a:r>
          </a:p>
        </p:txBody>
      </p:sp>
      <p:sp>
        <p:nvSpPr>
          <p:cNvPr id="7" name="Text Placeholder 10">
            <a:extLst>
              <a:ext uri="{FF2B5EF4-FFF2-40B4-BE49-F238E27FC236}">
                <a16:creationId xmlns:a16="http://schemas.microsoft.com/office/drawing/2014/main" id="{8EFBC579-E76A-4F49-2BDA-A06310A6DCA8}"/>
              </a:ext>
            </a:extLst>
          </p:cNvPr>
          <p:cNvSpPr>
            <a:spLocks noGrp="1"/>
          </p:cNvSpPr>
          <p:nvPr>
            <p:ph type="body" sz="quarter" idx="16" hasCustomPrompt="1"/>
          </p:nvPr>
        </p:nvSpPr>
        <p:spPr>
          <a:xfrm>
            <a:off x="3018097" y="4987622"/>
            <a:ext cx="6808727" cy="514278"/>
          </a:xfrm>
          <a:prstGeom prst="rect">
            <a:avLst/>
          </a:prstGeom>
        </p:spPr>
        <p:txBody>
          <a:bodyPr anchor="ctr">
            <a:normAutofit/>
          </a:bodyPr>
          <a:lstStyle>
            <a:lvl1pPr marL="0" marR="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a:defRPr sz="1200">
                <a:solidFill>
                  <a:schemeClr val="bg1"/>
                </a:solidFill>
                <a:latin typeface="Helvetica" panose="020B0604020202020204" pitchFamily="34" charset="0"/>
                <a:cs typeface="Helvetica" panose="020B0604020202020204" pitchFamily="34" charset="0"/>
              </a:defRPr>
            </a:lvl2pPr>
            <a:lvl3pPr>
              <a:defRPr sz="1200">
                <a:solidFill>
                  <a:schemeClr val="bg1"/>
                </a:solidFill>
                <a:latin typeface="Helvetica" panose="020B0604020202020204" pitchFamily="34" charset="0"/>
                <a:cs typeface="Helvetica" panose="020B0604020202020204" pitchFamily="34" charset="0"/>
              </a:defRPr>
            </a:lvl3pPr>
            <a:lvl4pPr>
              <a:defRPr sz="1200">
                <a:solidFill>
                  <a:schemeClr val="bg1"/>
                </a:solidFill>
                <a:latin typeface="Helvetica" panose="020B0604020202020204" pitchFamily="34" charset="0"/>
                <a:cs typeface="Helvetica" panose="020B0604020202020204" pitchFamily="34" charset="0"/>
              </a:defRPr>
            </a:lvl4pPr>
            <a:lvl5pPr>
              <a:defRPr sz="1200">
                <a:solidFill>
                  <a:schemeClr val="bg1"/>
                </a:solidFill>
                <a:latin typeface="Helvetica" panose="020B0604020202020204" pitchFamily="34" charset="0"/>
                <a:cs typeface="Helvetica" panose="020B0604020202020204" pitchFamily="34" charset="0"/>
              </a:defRPr>
            </a:lvl5pPr>
          </a:lstStyle>
          <a:p>
            <a:pPr lvl="0"/>
            <a:r>
              <a:rPr lang="en-US"/>
              <a:t>Click to add text</a:t>
            </a:r>
          </a:p>
        </p:txBody>
      </p:sp>
    </p:spTree>
    <p:extLst>
      <p:ext uri="{BB962C8B-B14F-4D97-AF65-F5344CB8AC3E}">
        <p14:creationId xmlns:p14="http://schemas.microsoft.com/office/powerpoint/2010/main" val="1546242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1D6F17CD-B6D2-72AF-E983-1F3C307A2561}"/>
              </a:ext>
            </a:extLst>
          </p:cNvPr>
          <p:cNvSpPr>
            <a:spLocks noGrp="1"/>
          </p:cNvSpPr>
          <p:nvPr>
            <p:ph type="body" sz="quarter" idx="13" hasCustomPrompt="1"/>
          </p:nvPr>
        </p:nvSpPr>
        <p:spPr>
          <a:xfrm>
            <a:off x="2204140" y="829582"/>
            <a:ext cx="7783719" cy="1005840"/>
          </a:xfrm>
        </p:spPr>
        <p:txBody>
          <a:bodyPr anchor="ctr">
            <a:normAutofit/>
          </a:bodyPr>
          <a:lstStyle>
            <a:lvl1pPr marL="0" indent="0" algn="ctr">
              <a:buNone/>
              <a:defRPr sz="40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Insert text</a:t>
            </a:r>
          </a:p>
        </p:txBody>
      </p:sp>
    </p:spTree>
    <p:extLst>
      <p:ext uri="{BB962C8B-B14F-4D97-AF65-F5344CB8AC3E}">
        <p14:creationId xmlns:p14="http://schemas.microsoft.com/office/powerpoint/2010/main" val="3813222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R co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534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5D611D-A4B8-BB85-C107-0D26BCD363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223E32-71E4-D2F5-6AF2-66F03196C3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621472-A98A-C546-A843-69616E7F2A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36C098-4A51-4216-A46A-CF8400555A2D}" type="datetimeFigureOut">
              <a:rPr lang="en-US" smtClean="0"/>
              <a:t>11/12/2024</a:t>
            </a:fld>
            <a:endParaRPr lang="en-US"/>
          </a:p>
        </p:txBody>
      </p:sp>
      <p:sp>
        <p:nvSpPr>
          <p:cNvPr id="5" name="Footer Placeholder 4">
            <a:extLst>
              <a:ext uri="{FF2B5EF4-FFF2-40B4-BE49-F238E27FC236}">
                <a16:creationId xmlns:a16="http://schemas.microsoft.com/office/drawing/2014/main" id="{4AF39D26-1996-C733-3958-2767F7330A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4AFD60-3A2F-FEF0-331F-AB60F7139B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00F828-9B1A-44B9-A565-46D5AABBC87F}" type="slidenum">
              <a:rPr lang="en-US" smtClean="0"/>
              <a:t>‹#›</a:t>
            </a:fld>
            <a:endParaRPr lang="en-US"/>
          </a:p>
        </p:txBody>
      </p:sp>
    </p:spTree>
    <p:extLst>
      <p:ext uri="{BB962C8B-B14F-4D97-AF65-F5344CB8AC3E}">
        <p14:creationId xmlns:p14="http://schemas.microsoft.com/office/powerpoint/2010/main" val="1615932202"/>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61" r:id="rId3"/>
    <p:sldLayoutId id="2147483667" r:id="rId4"/>
    <p:sldLayoutId id="2147483663" r:id="rId5"/>
    <p:sldLayoutId id="2147483662" r:id="rId6"/>
    <p:sldLayoutId id="2147483668" r:id="rId7"/>
    <p:sldLayoutId id="2147483664" r:id="rId8"/>
    <p:sldLayoutId id="2147483669" r:id="rId9"/>
    <p:sldLayoutId id="2147483665" r:id="rId10"/>
    <p:sldLayoutId id="21474836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5D611D-A4B8-BB85-C107-0D26BCD363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223E32-71E4-D2F5-6AF2-66F03196C3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621472-A98A-C546-A843-69616E7F2A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36C098-4A51-4216-A46A-CF8400555A2D}" type="datetimeFigureOut">
              <a:rPr lang="en-US" smtClean="0"/>
              <a:t>11/12/2024</a:t>
            </a:fld>
            <a:endParaRPr lang="en-US"/>
          </a:p>
        </p:txBody>
      </p:sp>
      <p:sp>
        <p:nvSpPr>
          <p:cNvPr id="5" name="Footer Placeholder 4">
            <a:extLst>
              <a:ext uri="{FF2B5EF4-FFF2-40B4-BE49-F238E27FC236}">
                <a16:creationId xmlns:a16="http://schemas.microsoft.com/office/drawing/2014/main" id="{4AF39D26-1996-C733-3958-2767F7330A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4AFD60-3A2F-FEF0-331F-AB60F7139B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00F828-9B1A-44B9-A565-46D5AABBC87F}" type="slidenum">
              <a:rPr lang="en-US" smtClean="0"/>
              <a:t>‹#›</a:t>
            </a:fld>
            <a:endParaRPr lang="en-US"/>
          </a:p>
        </p:txBody>
      </p:sp>
    </p:spTree>
    <p:extLst>
      <p:ext uri="{BB962C8B-B14F-4D97-AF65-F5344CB8AC3E}">
        <p14:creationId xmlns:p14="http://schemas.microsoft.com/office/powerpoint/2010/main" val="140614735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2.png"/><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tags" Target="../tags/tag14.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tags" Target="../tags/tag15.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tags" Target="../tags/tag16.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tags" Target="../tags/tag1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xml"/><Relationship Id="rId1" Type="http://schemas.openxmlformats.org/officeDocument/2006/relationships/tags" Target="../tags/tag1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xml"/><Relationship Id="rId1" Type="http://schemas.openxmlformats.org/officeDocument/2006/relationships/tags" Target="../tags/tag19.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tags" Target="../tags/tag20.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8.xml"/><Relationship Id="rId1" Type="http://schemas.openxmlformats.org/officeDocument/2006/relationships/tags" Target="../tags/tag2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6.xml"/><Relationship Id="rId1" Type="http://schemas.openxmlformats.org/officeDocument/2006/relationships/tags" Target="../tags/tag22.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25.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9.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7.png"/><Relationship Id="rId5" Type="http://schemas.openxmlformats.org/officeDocument/2006/relationships/image" Target="../media/image19.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28.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30.xml"/><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33.xml"/><Relationship Id="rId5" Type="http://schemas.openxmlformats.org/officeDocument/2006/relationships/image" Target="../media/image42.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3.xml"/><Relationship Id="rId1" Type="http://schemas.openxmlformats.org/officeDocument/2006/relationships/tags" Target="../tags/tag34.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35.xml"/><Relationship Id="rId6" Type="http://schemas.openxmlformats.org/officeDocument/2006/relationships/image" Target="../media/image37.png"/><Relationship Id="rId5" Type="http://schemas.openxmlformats.org/officeDocument/2006/relationships/image" Target="../media/image19.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8.xml"/><Relationship Id="rId1" Type="http://schemas.openxmlformats.org/officeDocument/2006/relationships/tags" Target="../tags/tag36.xml"/><Relationship Id="rId5" Type="http://schemas.openxmlformats.org/officeDocument/2006/relationships/image" Target="../media/image21.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0.png"/><Relationship Id="rId7" Type="http://schemas.openxmlformats.org/officeDocument/2006/relationships/image" Target="../media/image43.png"/><Relationship Id="rId2" Type="http://schemas.openxmlformats.org/officeDocument/2006/relationships/slideLayout" Target="../slideLayouts/slideLayout8.xml"/><Relationship Id="rId1" Type="http://schemas.openxmlformats.org/officeDocument/2006/relationships/tags" Target="../tags/tag37.xml"/><Relationship Id="rId6" Type="http://schemas.openxmlformats.org/officeDocument/2006/relationships/image" Target="../media/image21.png"/><Relationship Id="rId5" Type="http://schemas.openxmlformats.org/officeDocument/2006/relationships/hyperlink" Target="mailto:transparency-expert-training@unfccc.int" TargetMode="Externa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9.xml"/><Relationship Id="rId1" Type="http://schemas.openxmlformats.org/officeDocument/2006/relationships/tags" Target="../tags/tag38.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9.xml"/><Relationship Id="rId1" Type="http://schemas.openxmlformats.org/officeDocument/2006/relationships/tags" Target="../tags/tag39.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tags" Target="../tags/tag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ags" Target="../tags/tag9.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6.xml"/><Relationship Id="rId7" Type="http://schemas.openxmlformats.org/officeDocument/2006/relationships/diagramColors" Target="../diagrams/colors1.xml"/><Relationship Id="rId2" Type="http://schemas.openxmlformats.org/officeDocument/2006/relationships/slideLayout" Target="../slideLayouts/slideLayout17.xml"/><Relationship Id="rId1" Type="http://schemas.openxmlformats.org/officeDocument/2006/relationships/tags" Target="../tags/tag1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7.xml"/><Relationship Id="rId7" Type="http://schemas.openxmlformats.org/officeDocument/2006/relationships/diagramColors" Target="../diagrams/colors2.xml"/><Relationship Id="rId2" Type="http://schemas.openxmlformats.org/officeDocument/2006/relationships/slideLayout" Target="../slideLayouts/slideLayout17.xml"/><Relationship Id="rId1" Type="http://schemas.openxmlformats.org/officeDocument/2006/relationships/tags" Target="../tags/tag1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ags" Target="../tags/tag1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13.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0CBA0C-FF18-9345-1142-00FCC1AA25F4}"/>
              </a:ext>
            </a:extLst>
          </p:cNvPr>
          <p:cNvSpPr>
            <a:spLocks noGrp="1"/>
          </p:cNvSpPr>
          <p:nvPr>
            <p:ph type="body" sz="quarter" idx="13"/>
          </p:nvPr>
        </p:nvSpPr>
        <p:spPr>
          <a:xfrm>
            <a:off x="2156784" y="1746207"/>
            <a:ext cx="4539580" cy="2966720"/>
          </a:xfrm>
        </p:spPr>
        <p:txBody>
          <a:bodyPr>
            <a:normAutofit fontScale="85000" lnSpcReduction="10000"/>
          </a:bodyPr>
          <a:lstStyle/>
          <a:p>
            <a:r>
              <a:rPr lang="en-US"/>
              <a:t>Please use this QR code to provide your contact details for the mailing list. </a:t>
            </a:r>
          </a:p>
          <a:p>
            <a:endParaRPr lang="en-US"/>
          </a:p>
          <a:p>
            <a:r>
              <a:rPr lang="en-US"/>
              <a:t>Thank you!</a:t>
            </a:r>
          </a:p>
        </p:txBody>
      </p:sp>
      <p:pic>
        <p:nvPicPr>
          <p:cNvPr id="3" name="Imagen 10">
            <a:extLst>
              <a:ext uri="{FF2B5EF4-FFF2-40B4-BE49-F238E27FC236}">
                <a16:creationId xmlns:a16="http://schemas.microsoft.com/office/drawing/2014/main" id="{D57CED10-C7F6-FA15-2E64-E69279FF56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68084" y="6011303"/>
            <a:ext cx="3023916" cy="846697"/>
          </a:xfrm>
          <a:prstGeom prst="rect">
            <a:avLst/>
          </a:prstGeom>
        </p:spPr>
      </p:pic>
      <p:pic>
        <p:nvPicPr>
          <p:cNvPr id="7" name="Imagen 2">
            <a:extLst>
              <a:ext uri="{FF2B5EF4-FFF2-40B4-BE49-F238E27FC236}">
                <a16:creationId xmlns:a16="http://schemas.microsoft.com/office/drawing/2014/main" id="{4BCFE3E0-F820-5064-C54B-2CA7A44442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1732" y="6172466"/>
            <a:ext cx="1763572" cy="524369"/>
          </a:xfrm>
          <a:prstGeom prst="rect">
            <a:avLst/>
          </a:prstGeom>
        </p:spPr>
      </p:pic>
      <p:sp>
        <p:nvSpPr>
          <p:cNvPr id="8" name="TextBox 7">
            <a:extLst>
              <a:ext uri="{FF2B5EF4-FFF2-40B4-BE49-F238E27FC236}">
                <a16:creationId xmlns:a16="http://schemas.microsoft.com/office/drawing/2014/main" id="{08AF099B-70FE-AB6C-E166-1F6D1650ACE6}"/>
              </a:ext>
            </a:extLst>
          </p:cNvPr>
          <p:cNvSpPr txBox="1"/>
          <p:nvPr/>
        </p:nvSpPr>
        <p:spPr>
          <a:xfrm>
            <a:off x="7722275" y="5667234"/>
            <a:ext cx="3982355" cy="344069"/>
          </a:xfrm>
          <a:prstGeom prst="rect">
            <a:avLst/>
          </a:prstGeom>
          <a:noFill/>
        </p:spPr>
        <p:txBody>
          <a:bodyPr wrap="square">
            <a:spAutoFit/>
          </a:bodyPr>
          <a:lstStyle/>
          <a:p>
            <a:pPr>
              <a:lnSpc>
                <a:spcPct val="107000"/>
              </a:lnSpc>
              <a:spcAft>
                <a:spcPts val="800"/>
              </a:spcAft>
            </a:pPr>
            <a:r>
              <a:rPr lang="en-US" sz="1600" u="sng">
                <a:solidFill>
                  <a:srgbClr val="002060"/>
                </a:solidFill>
                <a:effectLst/>
                <a:latin typeface="Calibri" panose="020F0502020204030204" pitchFamily="34" charset="0"/>
                <a:ea typeface="DengXian" panose="02010600030101010101" pitchFamily="2" charset="-122"/>
                <a:cs typeface="Arial" panose="020B0604020202020204" pitchFamily="34" charset="0"/>
              </a:rPr>
              <a:t>https://www.surveymonkey.com/r/NLS2GPD</a:t>
            </a:r>
          </a:p>
        </p:txBody>
      </p:sp>
      <p:pic>
        <p:nvPicPr>
          <p:cNvPr id="4" name="Imagen 8">
            <a:extLst>
              <a:ext uri="{FF2B5EF4-FFF2-40B4-BE49-F238E27FC236}">
                <a16:creationId xmlns:a16="http://schemas.microsoft.com/office/drawing/2014/main" id="{8253BBB8-EFD8-20F2-67CE-657E59F69E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2387" y="6107084"/>
            <a:ext cx="1500463" cy="655131"/>
          </a:xfrm>
          <a:prstGeom prst="rect">
            <a:avLst/>
          </a:prstGeom>
        </p:spPr>
      </p:pic>
      <p:pic>
        <p:nvPicPr>
          <p:cNvPr id="5" name="Picture 4" descr="A qr code with a logo&#10;&#10;Description automatically generated">
            <a:extLst>
              <a:ext uri="{FF2B5EF4-FFF2-40B4-BE49-F238E27FC236}">
                <a16:creationId xmlns:a16="http://schemas.microsoft.com/office/drawing/2014/main" id="{F0F8D245-F533-1103-E145-9D33036D34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23815" y="726667"/>
            <a:ext cx="4804100" cy="4804100"/>
          </a:xfrm>
          <a:prstGeom prst="rect">
            <a:avLst/>
          </a:prstGeom>
        </p:spPr>
      </p:pic>
    </p:spTree>
    <p:custDataLst>
      <p:tags r:id="rId1"/>
    </p:custDataLst>
    <p:extLst>
      <p:ext uri="{BB962C8B-B14F-4D97-AF65-F5344CB8AC3E}">
        <p14:creationId xmlns:p14="http://schemas.microsoft.com/office/powerpoint/2010/main" val="3781829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B254FF-E5C5-A090-659E-CF4079FA5F0D}"/>
              </a:ext>
            </a:extLst>
          </p:cNvPr>
          <p:cNvSpPr>
            <a:spLocks noGrp="1"/>
          </p:cNvSpPr>
          <p:nvPr>
            <p:ph type="title"/>
          </p:nvPr>
        </p:nvSpPr>
        <p:spPr>
          <a:xfrm>
            <a:off x="1419106" y="286732"/>
            <a:ext cx="10275375" cy="622079"/>
          </a:xfrm>
        </p:spPr>
        <p:txBody>
          <a:bodyPr/>
          <a:lstStyle/>
          <a:p>
            <a:r>
              <a:rPr lang="en-US" sz="2800"/>
              <a:t>Steps to conducting a review</a:t>
            </a:r>
          </a:p>
        </p:txBody>
      </p:sp>
      <p:pic>
        <p:nvPicPr>
          <p:cNvPr id="3" name="Picture 2">
            <a:extLst>
              <a:ext uri="{FF2B5EF4-FFF2-40B4-BE49-F238E27FC236}">
                <a16:creationId xmlns:a16="http://schemas.microsoft.com/office/drawing/2014/main" id="{9D0B1B81-33F0-3CF8-80BC-FC496D1F073B}"/>
              </a:ext>
            </a:extLst>
          </p:cNvPr>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096000" y="1101665"/>
            <a:ext cx="6401221" cy="4322082"/>
          </a:xfrm>
          <a:prstGeom prst="rect">
            <a:avLst/>
          </a:prstGeom>
          <a:noFill/>
          <a:ln>
            <a:noFill/>
          </a:ln>
        </p:spPr>
      </p:pic>
      <p:sp>
        <p:nvSpPr>
          <p:cNvPr id="4" name="TextBox 3">
            <a:extLst>
              <a:ext uri="{FF2B5EF4-FFF2-40B4-BE49-F238E27FC236}">
                <a16:creationId xmlns:a16="http://schemas.microsoft.com/office/drawing/2014/main" id="{F115C7F5-1404-5885-2B5B-FA5D55D6C0CD}"/>
              </a:ext>
            </a:extLst>
          </p:cNvPr>
          <p:cNvSpPr txBox="1"/>
          <p:nvPr/>
        </p:nvSpPr>
        <p:spPr>
          <a:xfrm>
            <a:off x="1419106" y="1101665"/>
            <a:ext cx="4444981" cy="51706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err="1">
                <a:ln>
                  <a:noFill/>
                </a:ln>
                <a:solidFill>
                  <a:srgbClr val="002060"/>
                </a:solidFill>
                <a:effectLst/>
                <a:uLnTx/>
                <a:uFillTx/>
                <a:latin typeface="Helvetica Neue" panose="02000503000000020004"/>
                <a:ea typeface="+mn-ea"/>
                <a:cs typeface="Calibri" panose="020F0502020204030204" pitchFamily="34" charset="0"/>
              </a:rPr>
              <a:t>Step</a:t>
            </a:r>
            <a:r>
              <a:rPr kumimoji="0" lang="fr-FR" sz="2200" b="1" i="0" u="none" strike="noStrike" kern="1200" cap="none" spc="0" normalizeH="0" baseline="0" noProof="0">
                <a:ln>
                  <a:noFill/>
                </a:ln>
                <a:solidFill>
                  <a:srgbClr val="002060"/>
                </a:solidFill>
                <a:effectLst/>
                <a:uLnTx/>
                <a:uFillTx/>
                <a:latin typeface="Helvetica Neue" panose="02000503000000020004"/>
                <a:ea typeface="+mn-ea"/>
                <a:cs typeface="Calibri" panose="020F0502020204030204" pitchFamily="34" charset="0"/>
              </a:rPr>
              <a:t> 1. </a:t>
            </a:r>
            <a:r>
              <a:rPr kumimoji="0" lang="fr-FR" sz="2200" b="1" i="0" u="none" strike="noStrike" kern="1200" cap="none" spc="0" normalizeH="0" baseline="0" noProof="0" err="1">
                <a:ln>
                  <a:noFill/>
                </a:ln>
                <a:solidFill>
                  <a:srgbClr val="002060"/>
                </a:solidFill>
                <a:effectLst/>
                <a:uLnTx/>
                <a:uFillTx/>
                <a:latin typeface="Helvetica Neue" panose="02000503000000020004"/>
                <a:ea typeface="+mn-ea"/>
                <a:cs typeface="Calibri" panose="020F0502020204030204" pitchFamily="34" charset="0"/>
              </a:rPr>
              <a:t>Prepare</a:t>
            </a:r>
            <a:endParaRPr kumimoji="0" lang="fr-FR" sz="2200" b="1" i="0" u="none" strike="noStrike" kern="1200" cap="none" spc="0" normalizeH="0" baseline="0" noProof="0">
              <a:ln>
                <a:noFill/>
              </a:ln>
              <a:solidFill>
                <a:srgbClr val="002060"/>
              </a:solidFill>
              <a:effectLst/>
              <a:uLnTx/>
              <a:uFillTx/>
              <a:latin typeface="Helvetica Neue" panose="02000503000000020004"/>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Helvetica Neue" panose="02000503000000020004"/>
                <a:ea typeface="+mn-ea"/>
                <a:cs typeface="Calibri" panose="020F0502020204030204" pitchFamily="34" charset="0"/>
              </a:rPr>
              <a:t>Your first task as a reviewer is to familiarize yourself with the review materials, including the MPGs, the Party’s submission (BTR and CTF tables), the review tools provided by the secretariat and the previous TER reports, including previous recommendations and encouragements. This can involve a large amount of information. You should therefore prioritize your consideration of the review materials and focus first on the submissions.</a:t>
            </a:r>
          </a:p>
        </p:txBody>
      </p:sp>
      <p:sp>
        <p:nvSpPr>
          <p:cNvPr id="6" name="Arrow: Right 5">
            <a:extLst>
              <a:ext uri="{FF2B5EF4-FFF2-40B4-BE49-F238E27FC236}">
                <a16:creationId xmlns:a16="http://schemas.microsoft.com/office/drawing/2014/main" id="{539B7030-AB6E-BFAE-1AC3-0D6C9A2FC268}"/>
              </a:ext>
            </a:extLst>
          </p:cNvPr>
          <p:cNvSpPr/>
          <p:nvPr/>
        </p:nvSpPr>
        <p:spPr>
          <a:xfrm>
            <a:off x="7282492" y="1868557"/>
            <a:ext cx="1470991" cy="616226"/>
          </a:xfrm>
          <a:prstGeom prst="rightArrow">
            <a:avLst/>
          </a:prstGeom>
          <a:solidFill>
            <a:srgbClr val="7030A0"/>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823710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B254FF-E5C5-A090-659E-CF4079FA5F0D}"/>
              </a:ext>
            </a:extLst>
          </p:cNvPr>
          <p:cNvSpPr>
            <a:spLocks noGrp="1"/>
          </p:cNvSpPr>
          <p:nvPr>
            <p:ph type="title"/>
          </p:nvPr>
        </p:nvSpPr>
        <p:spPr>
          <a:xfrm>
            <a:off x="1419106" y="286732"/>
            <a:ext cx="10275375" cy="622079"/>
          </a:xfrm>
        </p:spPr>
        <p:txBody>
          <a:bodyPr/>
          <a:lstStyle/>
          <a:p>
            <a:r>
              <a:rPr lang="en-US" sz="2800"/>
              <a:t>Steps to conducting a review</a:t>
            </a:r>
          </a:p>
        </p:txBody>
      </p:sp>
      <p:pic>
        <p:nvPicPr>
          <p:cNvPr id="3" name="Picture 2">
            <a:extLst>
              <a:ext uri="{FF2B5EF4-FFF2-40B4-BE49-F238E27FC236}">
                <a16:creationId xmlns:a16="http://schemas.microsoft.com/office/drawing/2014/main" id="{9D0B1B81-33F0-3CF8-80BC-FC496D1F073B}"/>
              </a:ext>
            </a:extLst>
          </p:cNvPr>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255024" y="1101665"/>
            <a:ext cx="6401221" cy="4322082"/>
          </a:xfrm>
          <a:prstGeom prst="rect">
            <a:avLst/>
          </a:prstGeom>
          <a:noFill/>
          <a:ln>
            <a:noFill/>
          </a:ln>
        </p:spPr>
      </p:pic>
      <p:sp>
        <p:nvSpPr>
          <p:cNvPr id="4" name="TextBox 3">
            <a:extLst>
              <a:ext uri="{FF2B5EF4-FFF2-40B4-BE49-F238E27FC236}">
                <a16:creationId xmlns:a16="http://schemas.microsoft.com/office/drawing/2014/main" id="{F115C7F5-1404-5885-2B5B-FA5D55D6C0CD}"/>
              </a:ext>
            </a:extLst>
          </p:cNvPr>
          <p:cNvSpPr txBox="1"/>
          <p:nvPr/>
        </p:nvSpPr>
        <p:spPr>
          <a:xfrm>
            <a:off x="1581407" y="1101665"/>
            <a:ext cx="4673617" cy="5509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2060"/>
                </a:solidFill>
                <a:effectLst/>
                <a:uLnTx/>
                <a:uFillTx/>
                <a:latin typeface="Helvetica Neue" panose="02000503000000020004"/>
                <a:ea typeface="+mn-ea"/>
                <a:cs typeface="Calibri" panose="020F0502020204030204" pitchFamily="34" charset="0"/>
              </a:rPr>
              <a:t>Step 2. Assess</a:t>
            </a:r>
            <a:endParaRPr kumimoji="0" lang="en-US" sz="2200" b="0" i="0" u="none" strike="noStrike" kern="1200" cap="none" spc="0" normalizeH="0" baseline="0" noProof="0">
              <a:ln>
                <a:noFill/>
              </a:ln>
              <a:solidFill>
                <a:srgbClr val="002060"/>
              </a:solidFill>
              <a:effectLst/>
              <a:uLnTx/>
              <a:uFillTx/>
              <a:latin typeface="Helvetica Neue" panose="02000503000000020004"/>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Helvetica Neue" panose="02000503000000020004"/>
                <a:ea typeface="+mn-ea"/>
                <a:cs typeface="Calibri" panose="020F0502020204030204" pitchFamily="34" charset="0"/>
              </a:rPr>
              <a:t>According to your expertise, you will review specific thematic areas of the Party’s submission (namely, the NIR, information necessary to track progress in implementing and achieving the NDC, and information on financial, technology development and transfer and capacity-building support provided to developing countries). Your primary task as a reviewer is to review the consistency of information reported in the BTR on the above-mentioned thematic areas with the MPGs.</a:t>
            </a:r>
          </a:p>
        </p:txBody>
      </p:sp>
      <p:sp>
        <p:nvSpPr>
          <p:cNvPr id="6" name="Arrow: Right 5">
            <a:extLst>
              <a:ext uri="{FF2B5EF4-FFF2-40B4-BE49-F238E27FC236}">
                <a16:creationId xmlns:a16="http://schemas.microsoft.com/office/drawing/2014/main" id="{C1B9958D-2D00-7821-9FBB-33CD41BAEABE}"/>
              </a:ext>
            </a:extLst>
          </p:cNvPr>
          <p:cNvSpPr/>
          <p:nvPr/>
        </p:nvSpPr>
        <p:spPr>
          <a:xfrm rot="10800000">
            <a:off x="9875097" y="3053983"/>
            <a:ext cx="1470991" cy="616226"/>
          </a:xfrm>
          <a:prstGeom prst="rightArrow">
            <a:avLst/>
          </a:prstGeom>
          <a:solidFill>
            <a:srgbClr val="7030A0"/>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291095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B254FF-E5C5-A090-659E-CF4079FA5F0D}"/>
              </a:ext>
            </a:extLst>
          </p:cNvPr>
          <p:cNvSpPr>
            <a:spLocks noGrp="1"/>
          </p:cNvSpPr>
          <p:nvPr>
            <p:ph type="title"/>
          </p:nvPr>
        </p:nvSpPr>
        <p:spPr>
          <a:xfrm>
            <a:off x="1419106" y="286732"/>
            <a:ext cx="10275375" cy="622079"/>
          </a:xfrm>
        </p:spPr>
        <p:txBody>
          <a:bodyPr/>
          <a:lstStyle/>
          <a:p>
            <a:r>
              <a:rPr lang="en-US" sz="2800"/>
              <a:t>Steps to conducting a review</a:t>
            </a:r>
          </a:p>
        </p:txBody>
      </p:sp>
      <p:pic>
        <p:nvPicPr>
          <p:cNvPr id="3" name="Picture 2">
            <a:extLst>
              <a:ext uri="{FF2B5EF4-FFF2-40B4-BE49-F238E27FC236}">
                <a16:creationId xmlns:a16="http://schemas.microsoft.com/office/drawing/2014/main" id="{9D0B1B81-33F0-3CF8-80BC-FC496D1F073B}"/>
              </a:ext>
            </a:extLst>
          </p:cNvPr>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790779" y="1249538"/>
            <a:ext cx="6401221" cy="4236861"/>
          </a:xfrm>
          <a:prstGeom prst="rect">
            <a:avLst/>
          </a:prstGeom>
          <a:noFill/>
          <a:ln>
            <a:noFill/>
          </a:ln>
        </p:spPr>
      </p:pic>
      <p:sp>
        <p:nvSpPr>
          <p:cNvPr id="4" name="TextBox 3">
            <a:extLst>
              <a:ext uri="{FF2B5EF4-FFF2-40B4-BE49-F238E27FC236}">
                <a16:creationId xmlns:a16="http://schemas.microsoft.com/office/drawing/2014/main" id="{F115C7F5-1404-5885-2B5B-FA5D55D6C0CD}"/>
              </a:ext>
            </a:extLst>
          </p:cNvPr>
          <p:cNvSpPr txBox="1"/>
          <p:nvPr/>
        </p:nvSpPr>
        <p:spPr>
          <a:xfrm>
            <a:off x="1581407" y="1101665"/>
            <a:ext cx="4209372"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Helvetica Neue" panose="02000503000000020004"/>
                <a:ea typeface="+mn-ea"/>
                <a:cs typeface="Calibri" panose="020F0502020204030204" pitchFamily="34" charset="0"/>
              </a:rPr>
              <a:t>Step 3 - Draft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Helvetica Neue" panose="02000503000000020004"/>
                <a:ea typeface="+mn-ea"/>
                <a:cs typeface="Calibri" panose="020F0502020204030204" pitchFamily="34" charset="0"/>
              </a:rPr>
              <a:t>As a reviewer, you should contribute to a TER report containing the TER results for the Party under review.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Helvetica Neue" panose="02000503000000020004"/>
                <a:ea typeface="+mn-ea"/>
                <a:cs typeface="Calibri" panose="020F0502020204030204" pitchFamily="34" charset="0"/>
              </a:rPr>
              <a:t>Your work on the review report should begin before the review week, when you start reading the review materials.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Helvetica Neue" panose="02000503000000020004"/>
                <a:ea typeface="+mn-ea"/>
                <a:cs typeface="Calibri" panose="020F0502020204030204" pitchFamily="34" charset="0"/>
              </a:rPr>
              <a:t>You should have an initial draft of the review report ready on the first day of the review week. The complete draft TER report should be ready by the end of the review week.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Helvetica Neue" panose="02000503000000020004"/>
                <a:ea typeface="+mn-ea"/>
                <a:cs typeface="Calibri" panose="020F0502020204030204" pitchFamily="34" charset="0"/>
              </a:rPr>
              <a:t>After comments from the Party are received and addressed, the review report should be published no later than four months after the review week (or no later than six months for those developing country Parties that need flexibility in the light of their capacities).</a:t>
            </a:r>
          </a:p>
        </p:txBody>
      </p:sp>
      <p:sp>
        <p:nvSpPr>
          <p:cNvPr id="6" name="Arrow: Right 5">
            <a:extLst>
              <a:ext uri="{FF2B5EF4-FFF2-40B4-BE49-F238E27FC236}">
                <a16:creationId xmlns:a16="http://schemas.microsoft.com/office/drawing/2014/main" id="{FA52A8B7-D8CD-57DF-BBFB-2167DAA19B9B}"/>
              </a:ext>
            </a:extLst>
          </p:cNvPr>
          <p:cNvSpPr/>
          <p:nvPr/>
        </p:nvSpPr>
        <p:spPr>
          <a:xfrm>
            <a:off x="6765657" y="4393096"/>
            <a:ext cx="1470991" cy="616226"/>
          </a:xfrm>
          <a:prstGeom prst="rightArrow">
            <a:avLst/>
          </a:prstGeom>
          <a:solidFill>
            <a:srgbClr val="7030A0"/>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297690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36498-0701-AE6C-7E20-71641417187A}"/>
              </a:ext>
            </a:extLst>
          </p:cNvPr>
          <p:cNvSpPr>
            <a:spLocks noGrp="1"/>
          </p:cNvSpPr>
          <p:nvPr>
            <p:ph type="title"/>
          </p:nvPr>
        </p:nvSpPr>
        <p:spPr>
          <a:xfrm>
            <a:off x="1379349" y="464128"/>
            <a:ext cx="10275375" cy="622079"/>
          </a:xfrm>
        </p:spPr>
        <p:txBody>
          <a:bodyPr/>
          <a:lstStyle/>
          <a:p>
            <a:r>
              <a:rPr lang="en-US"/>
              <a:t>Review tools and templates</a:t>
            </a:r>
            <a:endParaRPr lang="en-GB"/>
          </a:p>
        </p:txBody>
      </p:sp>
      <p:pic>
        <p:nvPicPr>
          <p:cNvPr id="7" name="Picture 6">
            <a:extLst>
              <a:ext uri="{FF2B5EF4-FFF2-40B4-BE49-F238E27FC236}">
                <a16:creationId xmlns:a16="http://schemas.microsoft.com/office/drawing/2014/main" id="{214954B1-C56B-B20E-35DA-B491420E711E}"/>
              </a:ext>
            </a:extLst>
          </p:cNvPr>
          <p:cNvPicPr>
            <a:picLocks noChangeAspect="1"/>
          </p:cNvPicPr>
          <p:nvPr/>
        </p:nvPicPr>
        <p:blipFill rotWithShape="1">
          <a:blip r:embed="rId4">
            <a:alphaModFix amt="85000"/>
          </a:blip>
          <a:srcRect l="8820" t="17391"/>
          <a:stretch/>
        </p:blipFill>
        <p:spPr>
          <a:xfrm>
            <a:off x="1379349" y="1650381"/>
            <a:ext cx="10579666" cy="4493940"/>
          </a:xfrm>
          <a:prstGeom prst="rect">
            <a:avLst/>
          </a:prstGeom>
        </p:spPr>
      </p:pic>
      <p:sp>
        <p:nvSpPr>
          <p:cNvPr id="11" name="TextBox 10">
            <a:extLst>
              <a:ext uri="{FF2B5EF4-FFF2-40B4-BE49-F238E27FC236}">
                <a16:creationId xmlns:a16="http://schemas.microsoft.com/office/drawing/2014/main" id="{7E41691A-F997-BCC0-546D-18CA164D62CE}"/>
              </a:ext>
            </a:extLst>
          </p:cNvPr>
          <p:cNvSpPr txBox="1"/>
          <p:nvPr/>
        </p:nvSpPr>
        <p:spPr>
          <a:xfrm>
            <a:off x="1278988" y="1137498"/>
            <a:ext cx="6094140" cy="461665"/>
          </a:xfrm>
          <a:prstGeom prst="rect">
            <a:avLst/>
          </a:prstGeom>
          <a:noFill/>
        </p:spPr>
        <p:txBody>
          <a:bodyPr wrap="square">
            <a:spAutoFit/>
          </a:bodyPr>
          <a:lstStyle/>
          <a:p>
            <a:r>
              <a:rPr lang="en-US" sz="2400">
                <a:solidFill>
                  <a:schemeClr val="tx2">
                    <a:lumMod val="75000"/>
                  </a:schemeClr>
                </a:solidFill>
                <a:latin typeface="Helvetica Neue" panose="02000503000000020004"/>
              </a:rPr>
              <a:t>The tools will help you to:</a:t>
            </a:r>
          </a:p>
        </p:txBody>
      </p:sp>
    </p:spTree>
    <p:custDataLst>
      <p:tags r:id="rId1"/>
    </p:custDataLst>
    <p:extLst>
      <p:ext uri="{BB962C8B-B14F-4D97-AF65-F5344CB8AC3E}">
        <p14:creationId xmlns:p14="http://schemas.microsoft.com/office/powerpoint/2010/main" val="3359197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36498-0701-AE6C-7E20-71641417187A}"/>
              </a:ext>
            </a:extLst>
          </p:cNvPr>
          <p:cNvSpPr>
            <a:spLocks noGrp="1"/>
          </p:cNvSpPr>
          <p:nvPr>
            <p:ph type="title"/>
          </p:nvPr>
        </p:nvSpPr>
        <p:spPr/>
        <p:txBody>
          <a:bodyPr/>
          <a:lstStyle/>
          <a:p>
            <a:r>
              <a:rPr lang="en-US"/>
              <a:t>Review tools and templates</a:t>
            </a:r>
            <a:endParaRPr lang="en-GB"/>
          </a:p>
        </p:txBody>
      </p:sp>
      <p:sp>
        <p:nvSpPr>
          <p:cNvPr id="7" name="Text Placeholder 6">
            <a:extLst>
              <a:ext uri="{FF2B5EF4-FFF2-40B4-BE49-F238E27FC236}">
                <a16:creationId xmlns:a16="http://schemas.microsoft.com/office/drawing/2014/main" id="{460FB534-1A60-0F56-2238-8AC186C65773}"/>
              </a:ext>
            </a:extLst>
          </p:cNvPr>
          <p:cNvSpPr>
            <a:spLocks noGrp="1"/>
          </p:cNvSpPr>
          <p:nvPr>
            <p:ph type="body" sz="quarter" idx="13"/>
          </p:nvPr>
        </p:nvSpPr>
        <p:spPr>
          <a:xfrm>
            <a:off x="1379347" y="1228886"/>
            <a:ext cx="10275376" cy="393619"/>
          </a:xfrm>
        </p:spPr>
        <p:txBody>
          <a:bodyPr/>
          <a:lstStyle/>
          <a:p>
            <a:r>
              <a:rPr lang="en-US"/>
              <a:t>Templates &amp; checklists</a:t>
            </a:r>
            <a:endParaRPr lang="en-GB"/>
          </a:p>
        </p:txBody>
      </p:sp>
      <p:sp>
        <p:nvSpPr>
          <p:cNvPr id="6" name="Text Placeholder 5">
            <a:extLst>
              <a:ext uri="{FF2B5EF4-FFF2-40B4-BE49-F238E27FC236}">
                <a16:creationId xmlns:a16="http://schemas.microsoft.com/office/drawing/2014/main" id="{39214301-C989-2004-BEA7-65FD4EEA3DC9}"/>
              </a:ext>
            </a:extLst>
          </p:cNvPr>
          <p:cNvSpPr>
            <a:spLocks noGrp="1"/>
          </p:cNvSpPr>
          <p:nvPr>
            <p:ph type="body" sz="quarter" idx="11"/>
          </p:nvPr>
        </p:nvSpPr>
        <p:spPr>
          <a:xfrm>
            <a:off x="1379347" y="1761893"/>
            <a:ext cx="10275375" cy="4348975"/>
          </a:xfrm>
        </p:spPr>
        <p:txBody>
          <a:bodyPr vert="horz" lIns="91440" tIns="45720" rIns="91440" bIns="45720" rtlCol="0" anchor="t">
            <a:normAutofit lnSpcReduction="10000"/>
          </a:bodyPr>
          <a:lstStyle/>
          <a:p>
            <a:pPr>
              <a:lnSpc>
                <a:spcPct val="107000"/>
              </a:lnSpc>
              <a:spcAft>
                <a:spcPts val="300"/>
              </a:spcAft>
            </a:pPr>
            <a:r>
              <a:rPr lang="en-GB" sz="2400">
                <a:effectLst/>
                <a:latin typeface="Helvetica Neue" panose="02000503000000020004"/>
                <a:ea typeface="Calibri" panose="020F0502020204030204" pitchFamily="34" charset="0"/>
                <a:cs typeface="Cordia New"/>
              </a:rPr>
              <a:t>The secretariat will develop templates and checklists in order to facilitate </a:t>
            </a:r>
            <a:r>
              <a:rPr lang="en-GB" sz="2400">
                <a:latin typeface="Helvetica Neue" panose="02000503000000020004"/>
                <a:ea typeface="Calibri" panose="020F0502020204030204" pitchFamily="34" charset="0"/>
                <a:cs typeface="Cordia New"/>
              </a:rPr>
              <a:t>and organize your assessment and </a:t>
            </a:r>
            <a:r>
              <a:rPr lang="en-GB" sz="2400">
                <a:effectLst/>
                <a:latin typeface="Helvetica Neue" panose="02000503000000020004"/>
                <a:ea typeface="Calibri" panose="020F0502020204030204" pitchFamily="34" charset="0"/>
                <a:cs typeface="Cordia New"/>
              </a:rPr>
              <a:t>drafting of your findings in the output documents established in the MPGs. Templates are intended to promote:</a:t>
            </a:r>
          </a:p>
          <a:p>
            <a:pPr marL="342900" lvl="0" indent="-342900">
              <a:lnSpc>
                <a:spcPct val="107000"/>
              </a:lnSpc>
              <a:spcAft>
                <a:spcPts val="300"/>
              </a:spcAft>
              <a:buChar char="•"/>
            </a:pPr>
            <a:r>
              <a:rPr lang="en-GB" sz="2400">
                <a:effectLst/>
                <a:latin typeface="Helvetica Neue" panose="02000503000000020004"/>
                <a:ea typeface="Calibri" panose="020F0502020204030204" pitchFamily="34" charset="0"/>
                <a:cs typeface="Cordia New" panose="020B0304020202020204" pitchFamily="34" charset="-34"/>
              </a:rPr>
              <a:t>Consistency in the reviews among different Parties;</a:t>
            </a:r>
          </a:p>
          <a:p>
            <a:pPr marL="342900" lvl="0" indent="-342900">
              <a:lnSpc>
                <a:spcPct val="107000"/>
              </a:lnSpc>
              <a:spcAft>
                <a:spcPts val="300"/>
              </a:spcAft>
              <a:buChar char="•"/>
            </a:pPr>
            <a:r>
              <a:rPr lang="en-GB" sz="2400">
                <a:effectLst/>
                <a:latin typeface="Helvetica Neue" panose="02000503000000020004"/>
                <a:ea typeface="Calibri" panose="020F0502020204030204" pitchFamily="34" charset="0"/>
                <a:cs typeface="Cordia New" panose="020B0304020202020204" pitchFamily="34" charset="-34"/>
              </a:rPr>
              <a:t>Consistency in the contents among the outputs of the review (i.e. draft areas of improvement, capacity-building needs identified in consultation with the Party concerned (if appropriate), and the draft review report).</a:t>
            </a:r>
          </a:p>
          <a:p>
            <a:pPr>
              <a:lnSpc>
                <a:spcPct val="107000"/>
              </a:lnSpc>
              <a:spcAft>
                <a:spcPts val="300"/>
              </a:spcAft>
            </a:pPr>
            <a:r>
              <a:rPr lang="en-GB" sz="2400">
                <a:effectLst/>
                <a:latin typeface="Helvetica Neue" panose="02000503000000020004"/>
                <a:ea typeface="Calibri" panose="020F0502020204030204" pitchFamily="34" charset="0"/>
                <a:cs typeface="Cordia New"/>
              </a:rPr>
              <a:t>It is important to adhere to any templates provided by the secretariat. These templates will provide you with the space to include your findings that are specific to the review.</a:t>
            </a:r>
          </a:p>
        </p:txBody>
      </p:sp>
    </p:spTree>
    <p:custDataLst>
      <p:tags r:id="rId1"/>
    </p:custDataLst>
    <p:extLst>
      <p:ext uri="{BB962C8B-B14F-4D97-AF65-F5344CB8AC3E}">
        <p14:creationId xmlns:p14="http://schemas.microsoft.com/office/powerpoint/2010/main" val="3556760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36498-0701-AE6C-7E20-71641417187A}"/>
              </a:ext>
            </a:extLst>
          </p:cNvPr>
          <p:cNvSpPr>
            <a:spLocks noGrp="1"/>
          </p:cNvSpPr>
          <p:nvPr>
            <p:ph type="title"/>
          </p:nvPr>
        </p:nvSpPr>
        <p:spPr/>
        <p:txBody>
          <a:bodyPr/>
          <a:lstStyle/>
          <a:p>
            <a:r>
              <a:rPr lang="en-US"/>
              <a:t>Review tools and templates</a:t>
            </a:r>
            <a:endParaRPr lang="en-GB"/>
          </a:p>
        </p:txBody>
      </p:sp>
      <p:pic>
        <p:nvPicPr>
          <p:cNvPr id="4" name="Picture 3">
            <a:extLst>
              <a:ext uri="{FF2B5EF4-FFF2-40B4-BE49-F238E27FC236}">
                <a16:creationId xmlns:a16="http://schemas.microsoft.com/office/drawing/2014/main" id="{6683BE1D-4B8A-89DA-1DB6-1AFCC137776F}"/>
              </a:ext>
            </a:extLst>
          </p:cNvPr>
          <p:cNvPicPr>
            <a:picLocks noChangeAspect="1"/>
          </p:cNvPicPr>
          <p:nvPr/>
        </p:nvPicPr>
        <p:blipFill>
          <a:blip r:embed="rId4">
            <a:alphaModFix amt="70000"/>
          </a:blip>
          <a:stretch>
            <a:fillRect/>
          </a:stretch>
        </p:blipFill>
        <p:spPr>
          <a:xfrm>
            <a:off x="1137424" y="1132226"/>
            <a:ext cx="10433069" cy="4855980"/>
          </a:xfrm>
          <a:prstGeom prst="rect">
            <a:avLst/>
          </a:prstGeom>
        </p:spPr>
      </p:pic>
    </p:spTree>
    <p:custDataLst>
      <p:tags r:id="rId1"/>
    </p:custDataLst>
    <p:extLst>
      <p:ext uri="{BB962C8B-B14F-4D97-AF65-F5344CB8AC3E}">
        <p14:creationId xmlns:p14="http://schemas.microsoft.com/office/powerpoint/2010/main" val="1726959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8E007118-006E-429E-2EFD-4B1CABB71508}"/>
              </a:ext>
            </a:extLst>
          </p:cNvPr>
          <p:cNvSpPr>
            <a:spLocks noGrp="1"/>
          </p:cNvSpPr>
          <p:nvPr>
            <p:ph type="title"/>
          </p:nvPr>
        </p:nvSpPr>
        <p:spPr>
          <a:xfrm>
            <a:off x="1379351" y="177487"/>
            <a:ext cx="10275375" cy="622079"/>
          </a:xfrm>
        </p:spPr>
        <p:txBody>
          <a:bodyPr/>
          <a:lstStyle/>
          <a:p>
            <a:r>
              <a:rPr lang="en-US"/>
              <a:t>How to draft questions to a Party?</a:t>
            </a:r>
            <a:endParaRPr lang="en-GB"/>
          </a:p>
        </p:txBody>
      </p:sp>
      <p:sp>
        <p:nvSpPr>
          <p:cNvPr id="4" name="Marcador de texto 1">
            <a:extLst>
              <a:ext uri="{FF2B5EF4-FFF2-40B4-BE49-F238E27FC236}">
                <a16:creationId xmlns:a16="http://schemas.microsoft.com/office/drawing/2014/main" id="{0FB883D8-E5F1-BCFA-5105-80D6B2204234}"/>
              </a:ext>
            </a:extLst>
          </p:cNvPr>
          <p:cNvSpPr>
            <a:spLocks noGrp="1"/>
          </p:cNvSpPr>
          <p:nvPr>
            <p:ph type="body" sz="quarter" idx="11"/>
          </p:nvPr>
        </p:nvSpPr>
        <p:spPr>
          <a:xfrm>
            <a:off x="1379351" y="786026"/>
            <a:ext cx="10574756" cy="5768502"/>
          </a:xfrm>
        </p:spPr>
        <p:txBody>
          <a:bodyPr>
            <a:normAutofit lnSpcReduction="10000"/>
          </a:bodyPr>
          <a:lstStyle/>
          <a:p>
            <a:pPr algn="l">
              <a:spcBef>
                <a:spcPts val="600"/>
              </a:spcBef>
              <a:spcAft>
                <a:spcPts val="600"/>
              </a:spcAft>
            </a:pPr>
            <a:r>
              <a:rPr lang="en-US" sz="2400"/>
              <a:t>When the reporting does not meet the requirement since it might be not complete or not transparent, the TERT should communicate any preliminary questions on the provision not met or not clearly reported to the Party for their clarification. The TERT may also request additional information to the Party during the Review Week.</a:t>
            </a:r>
          </a:p>
          <a:p>
            <a:pPr algn="l">
              <a:spcBef>
                <a:spcPts val="600"/>
              </a:spcBef>
              <a:spcAft>
                <a:spcPts val="600"/>
              </a:spcAft>
            </a:pPr>
            <a:r>
              <a:rPr lang="en-US" sz="2400" b="1"/>
              <a:t>A well-drafted question: </a:t>
            </a:r>
          </a:p>
          <a:p>
            <a:pPr marL="342900" indent="-342900" algn="l">
              <a:spcBef>
                <a:spcPts val="600"/>
              </a:spcBef>
              <a:spcAft>
                <a:spcPts val="600"/>
              </a:spcAft>
              <a:buFont typeface="Arial" panose="020B0604020202020204" pitchFamily="34" charset="0"/>
              <a:buChar char="•"/>
            </a:pPr>
            <a:r>
              <a:rPr lang="en-US" sz="2400"/>
              <a:t>Starts by noting what information was – or was not- reported or not clear to the TERT, by the Party in relation to the reporting requirements (including references to the particular section/page of the report and/or CTF table); </a:t>
            </a:r>
          </a:p>
          <a:p>
            <a:pPr marL="342900" indent="-342900" algn="l">
              <a:spcBef>
                <a:spcPts val="600"/>
              </a:spcBef>
              <a:spcAft>
                <a:spcPts val="600"/>
              </a:spcAft>
              <a:buFont typeface="Arial" panose="020B0604020202020204" pitchFamily="34" charset="0"/>
              <a:buChar char="•"/>
            </a:pPr>
            <a:r>
              <a:rPr lang="en-US" sz="2400"/>
              <a:t>Continues with an assessment of what information is incorrect/ missing/ unclear/etc. based on the MPGs reporting requirement (using a language as close as possible to the language of the MPGs);</a:t>
            </a:r>
          </a:p>
          <a:p>
            <a:pPr marL="342900" indent="-342900" algn="l">
              <a:spcBef>
                <a:spcPts val="600"/>
              </a:spcBef>
              <a:spcAft>
                <a:spcPts val="600"/>
              </a:spcAft>
              <a:buFont typeface="Arial" panose="020B0604020202020204" pitchFamily="34" charset="0"/>
              <a:buChar char="•"/>
            </a:pPr>
            <a:r>
              <a:rPr lang="en-US" sz="2400"/>
              <a:t>Finishes with a clear and specific question to the Party on the expected information (and/or explanation as to why the information could not be provided) to be provided to the TERT. </a:t>
            </a:r>
          </a:p>
        </p:txBody>
      </p:sp>
    </p:spTree>
    <p:custDataLst>
      <p:tags r:id="rId1"/>
    </p:custDataLst>
    <p:extLst>
      <p:ext uri="{BB962C8B-B14F-4D97-AF65-F5344CB8AC3E}">
        <p14:creationId xmlns:p14="http://schemas.microsoft.com/office/powerpoint/2010/main" val="1226228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A1F860CD-A871-5E35-6470-1106BC0D0874}"/>
              </a:ext>
            </a:extLst>
          </p:cNvPr>
          <p:cNvSpPr>
            <a:spLocks noGrp="1"/>
          </p:cNvSpPr>
          <p:nvPr>
            <p:ph type="body" sz="quarter" idx="13"/>
          </p:nvPr>
        </p:nvSpPr>
        <p:spPr>
          <a:xfrm>
            <a:off x="2204140" y="2926080"/>
            <a:ext cx="7783719" cy="1005840"/>
          </a:xfrm>
        </p:spPr>
        <p:txBody>
          <a:bodyPr/>
          <a:lstStyle/>
          <a:p>
            <a:r>
              <a:rPr lang="en-US"/>
              <a:t>Questions?</a:t>
            </a:r>
            <a:endParaRPr lang="en-GB"/>
          </a:p>
        </p:txBody>
      </p:sp>
      <p:grpSp>
        <p:nvGrpSpPr>
          <p:cNvPr id="3" name="Grupo 7">
            <a:extLst>
              <a:ext uri="{FF2B5EF4-FFF2-40B4-BE49-F238E27FC236}">
                <a16:creationId xmlns:a16="http://schemas.microsoft.com/office/drawing/2014/main" id="{B17F8834-270E-086C-EE7E-AA465EA5C9BF}"/>
              </a:ext>
            </a:extLst>
          </p:cNvPr>
          <p:cNvGrpSpPr/>
          <p:nvPr/>
        </p:nvGrpSpPr>
        <p:grpSpPr>
          <a:xfrm>
            <a:off x="164209" y="6011303"/>
            <a:ext cx="5493177" cy="846697"/>
            <a:chOff x="1696571" y="4951578"/>
            <a:chExt cx="6803588" cy="1048678"/>
          </a:xfrm>
        </p:grpSpPr>
        <p:pic>
          <p:nvPicPr>
            <p:cNvPr id="4" name="Imagen 8">
              <a:extLst>
                <a:ext uri="{FF2B5EF4-FFF2-40B4-BE49-F238E27FC236}">
                  <a16:creationId xmlns:a16="http://schemas.microsoft.com/office/drawing/2014/main" id="{D6A205DD-92CD-65AC-59AC-EF5F834481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96571" y="5171898"/>
              <a:ext cx="2215471" cy="658734"/>
            </a:xfrm>
            <a:prstGeom prst="rect">
              <a:avLst/>
            </a:prstGeom>
          </p:spPr>
        </p:pic>
        <p:pic>
          <p:nvPicPr>
            <p:cNvPr id="5" name="Imagen 9">
              <a:extLst>
                <a:ext uri="{FF2B5EF4-FFF2-40B4-BE49-F238E27FC236}">
                  <a16:creationId xmlns:a16="http://schemas.microsoft.com/office/drawing/2014/main" id="{A8A9E48B-D173-8410-B03F-B36C10CFBD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54880" y="4951578"/>
              <a:ext cx="3745279" cy="1048678"/>
            </a:xfrm>
            <a:prstGeom prst="rect">
              <a:avLst/>
            </a:prstGeom>
          </p:spPr>
        </p:pic>
      </p:grpSp>
    </p:spTree>
    <p:custDataLst>
      <p:tags r:id="rId1"/>
    </p:custDataLst>
    <p:extLst>
      <p:ext uri="{BB962C8B-B14F-4D97-AF65-F5344CB8AC3E}">
        <p14:creationId xmlns:p14="http://schemas.microsoft.com/office/powerpoint/2010/main" val="2218140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9C6E9F-F4CB-BF4F-46F0-14DA31594C3B}"/>
              </a:ext>
            </a:extLst>
          </p:cNvPr>
          <p:cNvSpPr>
            <a:spLocks noGrp="1"/>
          </p:cNvSpPr>
          <p:nvPr>
            <p:ph type="title"/>
          </p:nvPr>
        </p:nvSpPr>
        <p:spPr>
          <a:xfrm>
            <a:off x="340395" y="2524539"/>
            <a:ext cx="11511209" cy="1908313"/>
          </a:xfrm>
        </p:spPr>
        <p:txBody>
          <a:bodyPr>
            <a:normAutofit/>
          </a:bodyPr>
          <a:lstStyle/>
          <a:p>
            <a:r>
              <a:rPr lang="en-US"/>
              <a:t>Course C1:</a:t>
            </a:r>
            <a:br>
              <a:rPr lang="en-US"/>
            </a:br>
            <a:r>
              <a:rPr lang="en-US"/>
              <a:t>National circumstances, institutional arrangements and description of NDCs </a:t>
            </a:r>
            <a:endParaRPr lang="en-GB"/>
          </a:p>
        </p:txBody>
      </p:sp>
      <p:pic>
        <p:nvPicPr>
          <p:cNvPr id="5" name="Imagen 10">
            <a:extLst>
              <a:ext uri="{FF2B5EF4-FFF2-40B4-BE49-F238E27FC236}">
                <a16:creationId xmlns:a16="http://schemas.microsoft.com/office/drawing/2014/main" id="{CF33720F-F85F-6DE9-89C7-BF8D65F28D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68084" y="6011303"/>
            <a:ext cx="3023916" cy="846697"/>
          </a:xfrm>
          <a:prstGeom prst="rect">
            <a:avLst/>
          </a:prstGeom>
        </p:spPr>
      </p:pic>
      <p:pic>
        <p:nvPicPr>
          <p:cNvPr id="6" name="Imagen 4">
            <a:extLst>
              <a:ext uri="{FF2B5EF4-FFF2-40B4-BE49-F238E27FC236}">
                <a16:creationId xmlns:a16="http://schemas.microsoft.com/office/drawing/2014/main" id="{F59166F5-182A-6660-A0BD-96B66A04A19A}"/>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148184" y="256213"/>
            <a:ext cx="1763572" cy="524369"/>
          </a:xfrm>
          <a:prstGeom prst="rect">
            <a:avLst/>
          </a:prstGeom>
        </p:spPr>
      </p:pic>
      <p:pic>
        <p:nvPicPr>
          <p:cNvPr id="7" name="Imagen 5">
            <a:extLst>
              <a:ext uri="{FF2B5EF4-FFF2-40B4-BE49-F238E27FC236}">
                <a16:creationId xmlns:a16="http://schemas.microsoft.com/office/drawing/2014/main" id="{1AC118B4-F253-6EFC-FCD6-224F6B4AA6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16896" y="190831"/>
            <a:ext cx="1500463" cy="655131"/>
          </a:xfrm>
          <a:prstGeom prst="rect">
            <a:avLst/>
          </a:prstGeom>
        </p:spPr>
      </p:pic>
    </p:spTree>
    <p:custDataLst>
      <p:tags r:id="rId1"/>
    </p:custDataLst>
    <p:extLst>
      <p:ext uri="{BB962C8B-B14F-4D97-AF65-F5344CB8AC3E}">
        <p14:creationId xmlns:p14="http://schemas.microsoft.com/office/powerpoint/2010/main" val="2074335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C212D4A-E38D-55A5-95F3-E0CECC7D2B1C}"/>
              </a:ext>
            </a:extLst>
          </p:cNvPr>
          <p:cNvSpPr>
            <a:spLocks noGrp="1"/>
          </p:cNvSpPr>
          <p:nvPr>
            <p:ph type="body" sz="quarter" idx="11"/>
          </p:nvPr>
        </p:nvSpPr>
        <p:spPr>
          <a:xfrm>
            <a:off x="1389374" y="1087488"/>
            <a:ext cx="6526279" cy="4973877"/>
          </a:xfrm>
        </p:spPr>
        <p:txBody>
          <a:bodyPr vert="horz" lIns="91440" tIns="45720" rIns="91440" bIns="45720" rtlCol="0" anchor="t">
            <a:normAutofit lnSpcReduction="10000"/>
          </a:bodyPr>
          <a:lstStyle/>
          <a:p>
            <a:r>
              <a:rPr lang="en-GB" sz="2200" kern="1000">
                <a:effectLst/>
                <a:latin typeface="Helvetica Neue" panose="02000503000000020004"/>
                <a:ea typeface="Calibri" panose="020F0502020204030204" pitchFamily="34" charset="0"/>
              </a:rPr>
              <a:t>As part of the information necessary to track progress in implementing and achieving NDCs under Article 4 of the Paris Agreement, Parties are required to provide</a:t>
            </a:r>
          </a:p>
          <a:p>
            <a:pPr marL="285750" indent="-285750">
              <a:buFont typeface="Arial" panose="020B0604020202020204" pitchFamily="34" charset="0"/>
              <a:buChar char="•"/>
            </a:pPr>
            <a:r>
              <a:rPr lang="en-GB" sz="2200" kern="1000">
                <a:latin typeface="Helvetica Neue" panose="02000503000000020004"/>
                <a:ea typeface="Calibri" panose="020F0502020204030204" pitchFamily="34" charset="0"/>
              </a:rPr>
              <a:t> </a:t>
            </a:r>
            <a:r>
              <a:rPr lang="en-GB" sz="2200" kern="1000">
                <a:effectLst/>
                <a:latin typeface="Helvetica Neue" panose="02000503000000020004"/>
                <a:ea typeface="Calibri" panose="020F0502020204030204" pitchFamily="34" charset="0"/>
              </a:rPr>
              <a:t>a </a:t>
            </a:r>
            <a:r>
              <a:rPr lang="en-GB" sz="2200" b="1" kern="1000">
                <a:effectLst/>
                <a:latin typeface="Helvetica Neue" panose="02000503000000020004"/>
                <a:ea typeface="Calibri" panose="020F0502020204030204" pitchFamily="34" charset="0"/>
              </a:rPr>
              <a:t>description of their NDC</a:t>
            </a:r>
            <a:r>
              <a:rPr lang="en-GB" sz="2200" kern="1000">
                <a:effectLst/>
                <a:latin typeface="Helvetica Neue" panose="02000503000000020004"/>
                <a:ea typeface="Calibri" panose="020F0502020204030204" pitchFamily="34" charset="0"/>
              </a:rPr>
              <a:t>, including information on the type of the NDC targets, relevant reference points and values;</a:t>
            </a:r>
            <a:r>
              <a:rPr lang="en-GB" sz="2200" kern="1000">
                <a:latin typeface="Helvetica Neue" panose="02000503000000020004"/>
                <a:ea typeface="Calibri" panose="020F0502020204030204" pitchFamily="34" charset="0"/>
              </a:rPr>
              <a:t> </a:t>
            </a:r>
            <a:endParaRPr lang="en-GB" sz="2200" kern="1000">
              <a:effectLst/>
              <a:latin typeface="Helvetica Neue" panose="02000503000000020004"/>
              <a:ea typeface="Calibri" panose="020F0502020204030204" pitchFamily="34" charset="0"/>
            </a:endParaRPr>
          </a:p>
          <a:p>
            <a:pPr marL="285750" indent="-285750">
              <a:buFont typeface="Arial" panose="020B0604020202020204" pitchFamily="34" charset="0"/>
              <a:buChar char="•"/>
            </a:pPr>
            <a:r>
              <a:rPr lang="en-GB" sz="2200" kern="1000">
                <a:effectLst/>
                <a:latin typeface="Helvetica Neue" panose="02000503000000020004"/>
                <a:ea typeface="Calibri" panose="020F0502020204030204" pitchFamily="34" charset="0"/>
              </a:rPr>
              <a:t>the time frame for implementation;</a:t>
            </a:r>
            <a:r>
              <a:rPr lang="en-GB" sz="2200" kern="1000">
                <a:latin typeface="Helvetica Neue" panose="02000503000000020004"/>
                <a:ea typeface="Calibri" panose="020F0502020204030204" pitchFamily="34" charset="0"/>
              </a:rPr>
              <a:t> </a:t>
            </a:r>
            <a:endParaRPr lang="en-GB" sz="2200" kern="1000">
              <a:effectLst/>
              <a:latin typeface="Helvetica Neue" panose="02000503000000020004"/>
              <a:ea typeface="Calibri" panose="020F0502020204030204" pitchFamily="34" charset="0"/>
            </a:endParaRPr>
          </a:p>
          <a:p>
            <a:pPr marL="285750" indent="-285750">
              <a:buFont typeface="Arial" panose="020B0604020202020204" pitchFamily="34" charset="0"/>
              <a:buChar char="•"/>
            </a:pPr>
            <a:r>
              <a:rPr lang="en-GB" sz="2200" kern="1000">
                <a:effectLst/>
                <a:latin typeface="Helvetica Neue" panose="02000503000000020004"/>
                <a:ea typeface="Calibri" panose="020F0502020204030204" pitchFamily="34" charset="0"/>
              </a:rPr>
              <a:t>scope and coverage;</a:t>
            </a:r>
            <a:r>
              <a:rPr lang="en-GB" sz="2200" kern="1000">
                <a:latin typeface="Helvetica Neue" panose="02000503000000020004"/>
                <a:ea typeface="Calibri" panose="020F0502020204030204" pitchFamily="34" charset="0"/>
              </a:rPr>
              <a:t> </a:t>
            </a:r>
            <a:endParaRPr lang="en-GB" sz="2200" kern="1000">
              <a:effectLst/>
              <a:latin typeface="Helvetica Neue" panose="02000503000000020004"/>
              <a:ea typeface="Calibri" panose="020F0502020204030204" pitchFamily="34" charset="0"/>
            </a:endParaRPr>
          </a:p>
          <a:p>
            <a:pPr marL="285750" indent="-285750">
              <a:buFont typeface="Arial" panose="020B0604020202020204" pitchFamily="34" charset="0"/>
              <a:buChar char="•"/>
            </a:pPr>
            <a:r>
              <a:rPr lang="en-GB" sz="2200" kern="1000">
                <a:effectLst/>
                <a:latin typeface="Helvetica Neue" panose="02000503000000020004"/>
                <a:ea typeface="Calibri" panose="020F0502020204030204" pitchFamily="34" charset="0"/>
              </a:rPr>
              <a:t>intention to use cooperative approaches under Article 6;</a:t>
            </a:r>
            <a:r>
              <a:rPr lang="en-GB" sz="2200" kern="1000">
                <a:latin typeface="Helvetica Neue" panose="02000503000000020004"/>
                <a:ea typeface="Calibri" panose="020F0502020204030204" pitchFamily="34" charset="0"/>
              </a:rPr>
              <a:t> </a:t>
            </a:r>
            <a:endParaRPr lang="en-GB" sz="2200" kern="1000">
              <a:effectLst/>
              <a:latin typeface="Helvetica Neue" panose="02000503000000020004"/>
              <a:ea typeface="Calibri" panose="020F0502020204030204" pitchFamily="34" charset="0"/>
            </a:endParaRPr>
          </a:p>
          <a:p>
            <a:pPr marL="285750" indent="-285750">
              <a:buFont typeface="Arial" panose="020B0604020202020204" pitchFamily="34" charset="0"/>
              <a:buChar char="•"/>
            </a:pPr>
            <a:r>
              <a:rPr lang="en-GB" sz="2200" kern="1000">
                <a:effectLst/>
                <a:latin typeface="Helvetica Neue" panose="02000503000000020004"/>
                <a:ea typeface="Calibri" panose="020F0502020204030204" pitchFamily="34" charset="0"/>
              </a:rPr>
              <a:t>and any updates or clarifications.</a:t>
            </a:r>
            <a:r>
              <a:rPr lang="en-GB" sz="2200" kern="1000">
                <a:latin typeface="Helvetica Neue" panose="02000503000000020004"/>
                <a:ea typeface="Calibri" panose="020F0502020204030204" pitchFamily="34" charset="0"/>
              </a:rPr>
              <a:t> </a:t>
            </a:r>
            <a:endParaRPr lang="en-GB" sz="2200" kern="1000">
              <a:effectLst/>
              <a:latin typeface="Helvetica Neue" panose="02000503000000020004"/>
              <a:ea typeface="Calibri" panose="020F0502020204030204" pitchFamily="34" charset="0"/>
            </a:endParaRPr>
          </a:p>
          <a:p>
            <a:r>
              <a:rPr lang="en-GB" sz="2200" kern="1000">
                <a:effectLst/>
                <a:latin typeface="Helvetica Neue" panose="02000503000000020004"/>
                <a:ea typeface="Calibri" panose="020F0502020204030204" pitchFamily="34" charset="0"/>
              </a:rPr>
              <a:t>This information will be used to track progress in implementing and achieving the NDC.</a:t>
            </a:r>
          </a:p>
        </p:txBody>
      </p:sp>
      <p:sp>
        <p:nvSpPr>
          <p:cNvPr id="3" name="Título 2">
            <a:extLst>
              <a:ext uri="{FF2B5EF4-FFF2-40B4-BE49-F238E27FC236}">
                <a16:creationId xmlns:a16="http://schemas.microsoft.com/office/drawing/2014/main" id="{D37F403E-F578-4D01-91D2-E66D27C8B26E}"/>
              </a:ext>
            </a:extLst>
          </p:cNvPr>
          <p:cNvSpPr>
            <a:spLocks noGrp="1"/>
          </p:cNvSpPr>
          <p:nvPr>
            <p:ph type="title"/>
          </p:nvPr>
        </p:nvSpPr>
        <p:spPr/>
        <p:txBody>
          <a:bodyPr>
            <a:normAutofit/>
          </a:bodyPr>
          <a:lstStyle/>
          <a:p>
            <a:r>
              <a:rPr lang="en-US"/>
              <a:t>Description of Nationally Determined Contributions</a:t>
            </a:r>
            <a:endParaRPr lang="en-GB"/>
          </a:p>
        </p:txBody>
      </p:sp>
      <p:pic>
        <p:nvPicPr>
          <p:cNvPr id="6" name="Imagen 5">
            <a:extLst>
              <a:ext uri="{FF2B5EF4-FFF2-40B4-BE49-F238E27FC236}">
                <a16:creationId xmlns:a16="http://schemas.microsoft.com/office/drawing/2014/main" id="{7BADB4E2-9944-0278-D841-AACA219D870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64010" y="6061366"/>
            <a:ext cx="1763572" cy="524369"/>
          </a:xfrm>
          <a:prstGeom prst="rect">
            <a:avLst/>
          </a:prstGeom>
        </p:spPr>
      </p:pic>
      <p:grpSp>
        <p:nvGrpSpPr>
          <p:cNvPr id="9" name="Group 8">
            <a:extLst>
              <a:ext uri="{FF2B5EF4-FFF2-40B4-BE49-F238E27FC236}">
                <a16:creationId xmlns:a16="http://schemas.microsoft.com/office/drawing/2014/main" id="{E6424EB6-253E-111F-6C15-9E6CC341B77C}"/>
              </a:ext>
            </a:extLst>
          </p:cNvPr>
          <p:cNvGrpSpPr/>
          <p:nvPr/>
        </p:nvGrpSpPr>
        <p:grpSpPr>
          <a:xfrm>
            <a:off x="8595890" y="1089498"/>
            <a:ext cx="3210641" cy="2339502"/>
            <a:chOff x="8562437" y="1338147"/>
            <a:chExt cx="3210641" cy="2339502"/>
          </a:xfrm>
        </p:grpSpPr>
        <p:sp>
          <p:nvSpPr>
            <p:cNvPr id="7" name="Oval 6">
              <a:extLst>
                <a:ext uri="{FF2B5EF4-FFF2-40B4-BE49-F238E27FC236}">
                  <a16:creationId xmlns:a16="http://schemas.microsoft.com/office/drawing/2014/main" id="{2B419AA1-805C-5727-4803-CF108A16ED4C}"/>
                </a:ext>
              </a:extLst>
            </p:cNvPr>
            <p:cNvSpPr/>
            <p:nvPr/>
          </p:nvSpPr>
          <p:spPr>
            <a:xfrm>
              <a:off x="8562437" y="1514313"/>
              <a:ext cx="2912168" cy="2163336"/>
            </a:xfrm>
            <a:prstGeom prst="ellipse">
              <a:avLst/>
            </a:prstGeom>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ctr"/>
              <a:r>
                <a:rPr lang="en-US">
                  <a:solidFill>
                    <a:schemeClr val="accent1"/>
                  </a:solidFill>
                  <a:latin typeface="Helvetica Neue" panose="02000503000000020004"/>
                </a:rPr>
                <a:t>When you are preparing for the review you should familiarize yourself with the Party’s NDC</a:t>
              </a:r>
              <a:endParaRPr lang="en-GB">
                <a:solidFill>
                  <a:schemeClr val="accent1"/>
                </a:solidFill>
                <a:latin typeface="Helvetica Neue" panose="02000503000000020004"/>
              </a:endParaRPr>
            </a:p>
          </p:txBody>
        </p:sp>
        <p:pic>
          <p:nvPicPr>
            <p:cNvPr id="8" name="Picture 20" descr="A white paper with yellow lines on it&#10;&#10;Description automatically generated">
              <a:extLst>
                <a:ext uri="{FF2B5EF4-FFF2-40B4-BE49-F238E27FC236}">
                  <a16:creationId xmlns:a16="http://schemas.microsoft.com/office/drawing/2014/main" id="{0A83FABF-6060-4B1E-455A-BA9155D93B6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033776" y="1338147"/>
              <a:ext cx="739302" cy="957878"/>
            </a:xfrm>
            <a:prstGeom prst="rect">
              <a:avLst/>
            </a:prstGeom>
          </p:spPr>
        </p:pic>
      </p:grpSp>
      <p:grpSp>
        <p:nvGrpSpPr>
          <p:cNvPr id="15" name="Group 14">
            <a:extLst>
              <a:ext uri="{FF2B5EF4-FFF2-40B4-BE49-F238E27FC236}">
                <a16:creationId xmlns:a16="http://schemas.microsoft.com/office/drawing/2014/main" id="{760AA8AB-9D78-8B10-516C-94480F62A5F9}"/>
              </a:ext>
            </a:extLst>
          </p:cNvPr>
          <p:cNvGrpSpPr/>
          <p:nvPr/>
        </p:nvGrpSpPr>
        <p:grpSpPr>
          <a:xfrm>
            <a:off x="7925678" y="3855445"/>
            <a:ext cx="4030099" cy="1582070"/>
            <a:chOff x="7603015" y="3721881"/>
            <a:chExt cx="4030099" cy="1582070"/>
          </a:xfrm>
        </p:grpSpPr>
        <p:sp>
          <p:nvSpPr>
            <p:cNvPr id="13" name="TextBox 12">
              <a:extLst>
                <a:ext uri="{FF2B5EF4-FFF2-40B4-BE49-F238E27FC236}">
                  <a16:creationId xmlns:a16="http://schemas.microsoft.com/office/drawing/2014/main" id="{66E1C602-6BBC-080C-A35D-61D54F9A7B35}"/>
                </a:ext>
              </a:extLst>
            </p:cNvPr>
            <p:cNvSpPr txBox="1"/>
            <p:nvPr/>
          </p:nvSpPr>
          <p:spPr>
            <a:xfrm>
              <a:off x="8390907" y="4089767"/>
              <a:ext cx="3242207" cy="1214184"/>
            </a:xfrm>
            <a:prstGeom prst="rect">
              <a:avLst/>
            </a:prstGeom>
            <a:solidFill>
              <a:srgbClr val="8FDD7B"/>
            </a:solidFill>
            <a:ln>
              <a:solidFill>
                <a:srgbClr val="8FDD7B"/>
              </a:solidFill>
            </a:ln>
          </p:spPr>
          <p:txBody>
            <a:bodyPr wrap="square" lIns="91440" tIns="45720" rIns="91440" bIns="45720" anchor="t">
              <a:spAutoFit/>
            </a:bodyPr>
            <a:lstStyle/>
            <a:p>
              <a:r>
                <a:rPr lang="en-US" kern="1000">
                  <a:solidFill>
                    <a:schemeClr val="bg1"/>
                  </a:solidFill>
                  <a:latin typeface="Helvetica Neue" panose="02000503000000020004"/>
                </a:rPr>
                <a:t>The reporting requirements related to the description of the NDC are contained in </a:t>
              </a:r>
              <a:r>
                <a:rPr lang="en-US" b="1" kern="1000">
                  <a:solidFill>
                    <a:schemeClr val="bg1"/>
                  </a:solidFill>
                  <a:latin typeface="Helvetica Neue" panose="02000503000000020004"/>
                </a:rPr>
                <a:t>paragraph 64 </a:t>
              </a:r>
              <a:r>
                <a:rPr lang="en-US" kern="1000">
                  <a:solidFill>
                    <a:schemeClr val="bg1"/>
                  </a:solidFill>
                  <a:latin typeface="Helvetica Neue" panose="02000503000000020004"/>
                </a:rPr>
                <a:t>of the MPGs</a:t>
              </a:r>
              <a:endParaRPr lang="en-GB" kern="1000">
                <a:solidFill>
                  <a:schemeClr val="bg1"/>
                </a:solidFill>
                <a:latin typeface="Helvetica Neue" panose="02000503000000020004"/>
              </a:endParaRPr>
            </a:p>
          </p:txBody>
        </p:sp>
        <p:pic>
          <p:nvPicPr>
            <p:cNvPr id="14" name="Picture 21" descr="A yellow circle with a check mark in it&#10;&#10;Description automatically generated">
              <a:extLst>
                <a:ext uri="{FF2B5EF4-FFF2-40B4-BE49-F238E27FC236}">
                  <a16:creationId xmlns:a16="http://schemas.microsoft.com/office/drawing/2014/main" id="{CB166D27-66F7-ECD1-F4E3-0065964BFBFC}"/>
                </a:ext>
              </a:extLst>
            </p:cNvPr>
            <p:cNvPicPr>
              <a:picLocks noChangeAspect="1"/>
            </p:cNvPicPr>
            <p:nvPr/>
          </p:nvPicPr>
          <p:blipFill rotWithShape="1">
            <a:blip r:embed="rId5" cstate="screen">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7603015" y="3721881"/>
              <a:ext cx="805069" cy="791189"/>
            </a:xfrm>
            <a:prstGeom prst="rect">
              <a:avLst/>
            </a:prstGeom>
          </p:spPr>
        </p:pic>
      </p:grpSp>
    </p:spTree>
    <p:custDataLst>
      <p:tags r:id="rId1"/>
    </p:custDataLst>
    <p:extLst>
      <p:ext uri="{BB962C8B-B14F-4D97-AF65-F5344CB8AC3E}">
        <p14:creationId xmlns:p14="http://schemas.microsoft.com/office/powerpoint/2010/main" val="1506925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6B19A733-00C7-A0A5-5248-BD9CB4BDC23F}"/>
              </a:ext>
            </a:extLst>
          </p:cNvPr>
          <p:cNvSpPr>
            <a:spLocks noGrp="1"/>
          </p:cNvSpPr>
          <p:nvPr>
            <p:ph type="body" sz="quarter" idx="10"/>
          </p:nvPr>
        </p:nvSpPr>
        <p:spPr/>
        <p:txBody>
          <a:bodyPr/>
          <a:lstStyle/>
          <a:p>
            <a:r>
              <a:rPr lang="en-US"/>
              <a:t>Transparency Division</a:t>
            </a:r>
            <a:endParaRPr lang="en-GB"/>
          </a:p>
        </p:txBody>
      </p:sp>
      <p:sp>
        <p:nvSpPr>
          <p:cNvPr id="3" name="Marcador de texto 2">
            <a:extLst>
              <a:ext uri="{FF2B5EF4-FFF2-40B4-BE49-F238E27FC236}">
                <a16:creationId xmlns:a16="http://schemas.microsoft.com/office/drawing/2014/main" id="{96FB52D0-4FB3-015F-4A6B-26FF335482EE}"/>
              </a:ext>
            </a:extLst>
          </p:cNvPr>
          <p:cNvSpPr>
            <a:spLocks noGrp="1"/>
          </p:cNvSpPr>
          <p:nvPr>
            <p:ph type="body" sz="quarter" idx="12"/>
          </p:nvPr>
        </p:nvSpPr>
        <p:spPr/>
        <p:txBody>
          <a:bodyPr/>
          <a:lstStyle/>
          <a:p>
            <a:r>
              <a:rPr lang="en-US"/>
              <a:t>12 November 2024</a:t>
            </a:r>
            <a:endParaRPr lang="en-GB"/>
          </a:p>
        </p:txBody>
      </p:sp>
      <p:sp>
        <p:nvSpPr>
          <p:cNvPr id="4" name="Marcador de texto 3">
            <a:extLst>
              <a:ext uri="{FF2B5EF4-FFF2-40B4-BE49-F238E27FC236}">
                <a16:creationId xmlns:a16="http://schemas.microsoft.com/office/drawing/2014/main" id="{503AB020-C56F-4078-4E75-AF04070D125D}"/>
              </a:ext>
            </a:extLst>
          </p:cNvPr>
          <p:cNvSpPr>
            <a:spLocks noGrp="1"/>
          </p:cNvSpPr>
          <p:nvPr>
            <p:ph type="body" sz="quarter" idx="13"/>
          </p:nvPr>
        </p:nvSpPr>
        <p:spPr/>
        <p:txBody>
          <a:bodyPr>
            <a:normAutofit lnSpcReduction="10000"/>
          </a:bodyPr>
          <a:lstStyle/>
          <a:p>
            <a:r>
              <a:rPr lang="en-US"/>
              <a:t>Hands-on training session for technical expert reviewers under the Paris Agreement</a:t>
            </a:r>
            <a:endParaRPr lang="en-GB"/>
          </a:p>
        </p:txBody>
      </p:sp>
      <p:pic>
        <p:nvPicPr>
          <p:cNvPr id="5" name="Imagen 4">
            <a:extLst>
              <a:ext uri="{FF2B5EF4-FFF2-40B4-BE49-F238E27FC236}">
                <a16:creationId xmlns:a16="http://schemas.microsoft.com/office/drawing/2014/main" id="{AF9BF105-A7C8-3517-1DDD-471A6090E84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08398" y="300376"/>
            <a:ext cx="1763572" cy="524369"/>
          </a:xfrm>
          <a:prstGeom prst="rect">
            <a:avLst/>
          </a:prstGeom>
        </p:spPr>
      </p:pic>
      <p:pic>
        <p:nvPicPr>
          <p:cNvPr id="7" name="Imagen 10">
            <a:extLst>
              <a:ext uri="{FF2B5EF4-FFF2-40B4-BE49-F238E27FC236}">
                <a16:creationId xmlns:a16="http://schemas.microsoft.com/office/drawing/2014/main" id="{C113C9BD-CD2B-0D6D-2115-B50A2BCB7A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68084" y="6011303"/>
            <a:ext cx="3023916" cy="846697"/>
          </a:xfrm>
          <a:prstGeom prst="rect">
            <a:avLst/>
          </a:prstGeom>
        </p:spPr>
      </p:pic>
      <p:pic>
        <p:nvPicPr>
          <p:cNvPr id="8" name="Imagen 8">
            <a:extLst>
              <a:ext uri="{FF2B5EF4-FFF2-40B4-BE49-F238E27FC236}">
                <a16:creationId xmlns:a16="http://schemas.microsoft.com/office/drawing/2014/main" id="{D7FEEF65-A5AB-1E74-F894-9CDDF0E6B6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8641" y="234994"/>
            <a:ext cx="1500463" cy="655131"/>
          </a:xfrm>
          <a:prstGeom prst="rect">
            <a:avLst/>
          </a:prstGeom>
        </p:spPr>
      </p:pic>
    </p:spTree>
    <p:custDataLst>
      <p:tags r:id="rId1"/>
    </p:custDataLst>
    <p:extLst>
      <p:ext uri="{BB962C8B-B14F-4D97-AF65-F5344CB8AC3E}">
        <p14:creationId xmlns:p14="http://schemas.microsoft.com/office/powerpoint/2010/main" val="2446624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8AF91A-D3FE-9A0C-88FC-86EC42C2D484}"/>
              </a:ext>
            </a:extLst>
          </p:cNvPr>
          <p:cNvSpPr>
            <a:spLocks noGrp="1"/>
          </p:cNvSpPr>
          <p:nvPr>
            <p:ph type="title"/>
          </p:nvPr>
        </p:nvSpPr>
        <p:spPr/>
        <p:txBody>
          <a:bodyPr/>
          <a:lstStyle/>
          <a:p>
            <a:r>
              <a:rPr lang="en-US"/>
              <a:t>Paragraph 64</a:t>
            </a:r>
            <a:endParaRPr lang="en-GB"/>
          </a:p>
        </p:txBody>
      </p:sp>
      <p:sp>
        <p:nvSpPr>
          <p:cNvPr id="3" name="Marcador de texto 2">
            <a:extLst>
              <a:ext uri="{FF2B5EF4-FFF2-40B4-BE49-F238E27FC236}">
                <a16:creationId xmlns:a16="http://schemas.microsoft.com/office/drawing/2014/main" id="{474272B2-4FFB-2609-9282-45421A64D1C9}"/>
              </a:ext>
            </a:extLst>
          </p:cNvPr>
          <p:cNvSpPr>
            <a:spLocks noGrp="1"/>
          </p:cNvSpPr>
          <p:nvPr>
            <p:ph type="body" sz="quarter" idx="13"/>
          </p:nvPr>
        </p:nvSpPr>
        <p:spPr>
          <a:xfrm>
            <a:off x="1379348" y="1099526"/>
            <a:ext cx="10275376" cy="907694"/>
          </a:xfrm>
        </p:spPr>
        <p:txBody>
          <a:bodyPr/>
          <a:lstStyle/>
          <a:p>
            <a:r>
              <a:rPr lang="en-GB" sz="1800" b="1">
                <a:effectLst/>
                <a:latin typeface="Helvetica Neue"/>
                <a:ea typeface="Calibri" panose="020F0502020204030204" pitchFamily="34" charset="0"/>
                <a:cs typeface="Cordia New" panose="020B0304020202020204" pitchFamily="34" charset="-34"/>
              </a:rPr>
              <a:t>Each Party shall provide a description of its NDC under Article 4, against which progress will be tracked. The information provided shall include the following, as applicable, including any updates to information previously provided:</a:t>
            </a:r>
            <a:endParaRPr lang="en-GB" sz="1800">
              <a:effectLst/>
              <a:latin typeface="Helvetica Neue"/>
              <a:ea typeface="Calibri" panose="020F0502020204030204" pitchFamily="34" charset="0"/>
              <a:cs typeface="Cordia New" panose="020B0304020202020204" pitchFamily="34" charset="-34"/>
            </a:endParaRPr>
          </a:p>
        </p:txBody>
      </p:sp>
      <p:sp>
        <p:nvSpPr>
          <p:cNvPr id="4" name="Marcador de texto 3">
            <a:extLst>
              <a:ext uri="{FF2B5EF4-FFF2-40B4-BE49-F238E27FC236}">
                <a16:creationId xmlns:a16="http://schemas.microsoft.com/office/drawing/2014/main" id="{3C203385-DE3D-6CFF-2741-7CDCAFE749FC}"/>
              </a:ext>
            </a:extLst>
          </p:cNvPr>
          <p:cNvSpPr>
            <a:spLocks noGrp="1"/>
          </p:cNvSpPr>
          <p:nvPr>
            <p:ph type="body" sz="quarter" idx="11"/>
          </p:nvPr>
        </p:nvSpPr>
        <p:spPr>
          <a:xfrm>
            <a:off x="1646977" y="2007220"/>
            <a:ext cx="10128712" cy="4113599"/>
          </a:xfrm>
        </p:spPr>
        <p:txBody>
          <a:bodyPr vert="horz" lIns="91440" tIns="45720" rIns="91440" bIns="45720" rtlCol="0" anchor="t">
            <a:normAutofit/>
          </a:bodyPr>
          <a:lstStyle/>
          <a:p>
            <a:pPr marL="457200" indent="-457200">
              <a:buAutoNum type="alphaLcParenR"/>
            </a:pPr>
            <a:r>
              <a:rPr lang="en-GB" sz="1700">
                <a:effectLst/>
                <a:latin typeface="Helvetica Neue" panose="02000503000000020004"/>
                <a:ea typeface="Calibri" panose="020F0502020204030204" pitchFamily="34" charset="0"/>
                <a:cs typeface="Cordia New" panose="020B0304020202020204" pitchFamily="34" charset="-34"/>
              </a:rPr>
              <a:t>Target(s) and description, including target type(s) (e.g. economy-wide absolute emission reduction, emission intensity reduction, emission reduction below a projected baseline, mitigation co-benefits of adaptation actions or economic diversification plans, policies and measures, and other);</a:t>
            </a:r>
            <a:endParaRPr lang="es-ES"/>
          </a:p>
          <a:p>
            <a:pPr marL="457200" indent="-457200">
              <a:buAutoNum type="alphaLcParenR"/>
            </a:pPr>
            <a:r>
              <a:rPr lang="en-GB" sz="1700">
                <a:effectLst/>
                <a:latin typeface="Helvetica Neue" panose="02000503000000020004"/>
                <a:ea typeface="Calibri" panose="020F0502020204030204" pitchFamily="34" charset="0"/>
                <a:cs typeface="Cordia New" panose="020B0304020202020204" pitchFamily="34" charset="-34"/>
              </a:rPr>
              <a:t>Target year(s) or period(s), and whether they are single-year or multi-year target(s);</a:t>
            </a:r>
            <a:endParaRPr lang="en-GB" sz="1700">
              <a:latin typeface="Helvetica Neue" panose="02000503000000020004"/>
              <a:ea typeface="Calibri" panose="020F0502020204030204" pitchFamily="34" charset="0"/>
              <a:cs typeface="Cordia New" panose="020B0304020202020204" pitchFamily="34" charset="-34"/>
            </a:endParaRPr>
          </a:p>
          <a:p>
            <a:pPr marL="457200" indent="-457200">
              <a:buAutoNum type="alphaLcParenR"/>
            </a:pPr>
            <a:r>
              <a:rPr lang="en-GB" sz="1700">
                <a:effectLst/>
                <a:latin typeface="Helvetica Neue" panose="02000503000000020004"/>
                <a:ea typeface="Calibri" panose="020F0502020204030204" pitchFamily="34" charset="0"/>
                <a:cs typeface="Cordia New" panose="020B0304020202020204" pitchFamily="34" charset="-34"/>
              </a:rPr>
              <a:t>Reference point(s), level(s), baseline(s), base year(s) or starting point(s), and their respective value(s);</a:t>
            </a:r>
          </a:p>
          <a:p>
            <a:pPr marL="457200" indent="-457200">
              <a:buAutoNum type="alphaLcParenR"/>
            </a:pPr>
            <a:r>
              <a:rPr lang="en-GB" sz="1700">
                <a:effectLst/>
                <a:latin typeface="Helvetica Neue" panose="02000503000000020004"/>
                <a:ea typeface="Calibri" panose="020F0502020204030204" pitchFamily="34" charset="0"/>
                <a:cs typeface="Cordia New" panose="020B0304020202020204" pitchFamily="34" charset="-34"/>
              </a:rPr>
              <a:t>Time frame(s) and/or periods for implementation;</a:t>
            </a:r>
          </a:p>
          <a:p>
            <a:pPr marL="457200" indent="-457200">
              <a:buAutoNum type="alphaLcParenR"/>
            </a:pPr>
            <a:r>
              <a:rPr lang="en-GB" sz="1700">
                <a:effectLst/>
                <a:latin typeface="Helvetica Neue" panose="02000503000000020004"/>
                <a:ea typeface="Calibri" panose="020F0502020204030204" pitchFamily="34" charset="0"/>
                <a:cs typeface="Cordia New" panose="020B0304020202020204" pitchFamily="34" charset="-34"/>
              </a:rPr>
              <a:t>Scope and coverage, including, as relevant, sectors, categories, activities, sources and sinks, pools and gases;</a:t>
            </a:r>
          </a:p>
          <a:p>
            <a:pPr marL="457200" indent="-457200">
              <a:buAutoNum type="alphaLcParenR"/>
            </a:pPr>
            <a:r>
              <a:rPr lang="en-GB" sz="1700">
                <a:effectLst/>
                <a:latin typeface="Helvetica Neue" panose="02000503000000020004"/>
                <a:ea typeface="Calibri" panose="020F0502020204030204" pitchFamily="34" charset="0"/>
                <a:cs typeface="Cordia New" panose="020B0304020202020204" pitchFamily="34" charset="-34"/>
              </a:rPr>
              <a:t>Intention to use cooperative approaches that involve the use of internationally transferred mitigation outcomes under Article 6 towards NDCs under Article 4 of the Paris Agreement;</a:t>
            </a:r>
          </a:p>
          <a:p>
            <a:pPr marL="457200" indent="-457200">
              <a:buAutoNum type="alphaLcParenR"/>
            </a:pPr>
            <a:r>
              <a:rPr lang="en-GB" sz="1700">
                <a:effectLst/>
                <a:latin typeface="Helvetica Neue" panose="02000503000000020004"/>
                <a:ea typeface="Calibri" panose="020F0502020204030204" pitchFamily="34" charset="0"/>
                <a:cs typeface="Cordia New" panose="020B0304020202020204" pitchFamily="34" charset="-34"/>
              </a:rPr>
              <a:t>Any updates or clarifications of previously reported information (e.g. recalculation of previously reported inventory data, or greater detail on methodologies or use of cooperative approaches).</a:t>
            </a:r>
          </a:p>
          <a:p>
            <a:endParaRPr lang="en-GB"/>
          </a:p>
        </p:txBody>
      </p:sp>
      <p:pic>
        <p:nvPicPr>
          <p:cNvPr id="6" name="Imagen 5">
            <a:extLst>
              <a:ext uri="{FF2B5EF4-FFF2-40B4-BE49-F238E27FC236}">
                <a16:creationId xmlns:a16="http://schemas.microsoft.com/office/drawing/2014/main" id="{D65EBE9E-0510-9080-3B21-92B272ED27C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64010" y="5993389"/>
            <a:ext cx="1780383" cy="626431"/>
          </a:xfrm>
          <a:prstGeom prst="rect">
            <a:avLst/>
          </a:prstGeom>
        </p:spPr>
      </p:pic>
    </p:spTree>
    <p:custDataLst>
      <p:tags r:id="rId1"/>
    </p:custDataLst>
    <p:extLst>
      <p:ext uri="{BB962C8B-B14F-4D97-AF65-F5344CB8AC3E}">
        <p14:creationId xmlns:p14="http://schemas.microsoft.com/office/powerpoint/2010/main" val="174836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683BE1D-6E29-EEC7-6A7D-A9E1A7805943}"/>
              </a:ext>
            </a:extLst>
          </p:cNvPr>
          <p:cNvSpPr>
            <a:spLocks noGrp="1"/>
          </p:cNvSpPr>
          <p:nvPr>
            <p:ph type="body" sz="quarter" idx="11"/>
          </p:nvPr>
        </p:nvSpPr>
        <p:spPr>
          <a:xfrm>
            <a:off x="2607159" y="1432553"/>
            <a:ext cx="9047565" cy="514278"/>
          </a:xfrm>
        </p:spPr>
        <p:txBody>
          <a:bodyPr>
            <a:noAutofit/>
          </a:bodyPr>
          <a:lstStyle/>
          <a:p>
            <a:r>
              <a:rPr lang="en-GB" sz="1700" u="sng">
                <a:effectLst/>
                <a:latin typeface="Helvetica Neue"/>
                <a:ea typeface="Calibri" panose="020F0502020204030204" pitchFamily="34" charset="0"/>
                <a:cs typeface="Cordia New" panose="020B0304020202020204" pitchFamily="34" charset="-34"/>
              </a:rPr>
              <a:t>Economy-wide absolute emission reduction or limitation targets</a:t>
            </a:r>
            <a:r>
              <a:rPr lang="en-GB" sz="1700">
                <a:effectLst/>
                <a:latin typeface="Helvetica Neue"/>
                <a:ea typeface="Calibri" panose="020F0502020204030204" pitchFamily="34" charset="0"/>
                <a:cs typeface="Cordia New" panose="020B0304020202020204" pitchFamily="34" charset="-34"/>
              </a:rPr>
              <a:t>, expressed as an emission reduction or limitation from the level in a specified base year;</a:t>
            </a:r>
          </a:p>
        </p:txBody>
      </p:sp>
      <p:sp>
        <p:nvSpPr>
          <p:cNvPr id="3" name="Marcador de texto 2">
            <a:extLst>
              <a:ext uri="{FF2B5EF4-FFF2-40B4-BE49-F238E27FC236}">
                <a16:creationId xmlns:a16="http://schemas.microsoft.com/office/drawing/2014/main" id="{B748220A-513A-3ECB-9536-B72F0218CC05}"/>
              </a:ext>
            </a:extLst>
          </p:cNvPr>
          <p:cNvSpPr>
            <a:spLocks noGrp="1"/>
          </p:cNvSpPr>
          <p:nvPr>
            <p:ph type="body" sz="quarter" idx="14"/>
          </p:nvPr>
        </p:nvSpPr>
        <p:spPr>
          <a:xfrm>
            <a:off x="2607159" y="2153540"/>
            <a:ext cx="9050878" cy="514278"/>
          </a:xfrm>
        </p:spPr>
        <p:txBody>
          <a:bodyPr>
            <a:noAutofit/>
          </a:bodyPr>
          <a:lstStyle/>
          <a:p>
            <a:r>
              <a:rPr lang="en-US" sz="1700" u="sng">
                <a:latin typeface="Helvetica Neue"/>
                <a:cs typeface="Cordia New" panose="020B0304020202020204" pitchFamily="34" charset="-34"/>
              </a:rPr>
              <a:t>Emission peaking targets</a:t>
            </a:r>
            <a:r>
              <a:rPr lang="en-US" sz="1700">
                <a:latin typeface="Helvetica Neue"/>
                <a:cs typeface="Cordia New" panose="020B0304020202020204" pitchFamily="34" charset="-34"/>
              </a:rPr>
              <a:t>, expressed as a maximum level of emissions in a specified year where subsequent emissions are expected to continuously decline;</a:t>
            </a:r>
            <a:endParaRPr lang="en-GB" sz="1700">
              <a:latin typeface="Helvetica Neue"/>
              <a:cs typeface="Cordia New" panose="020B0304020202020204" pitchFamily="34" charset="-34"/>
            </a:endParaRPr>
          </a:p>
        </p:txBody>
      </p:sp>
      <p:sp>
        <p:nvSpPr>
          <p:cNvPr id="4" name="Marcador de texto 3">
            <a:extLst>
              <a:ext uri="{FF2B5EF4-FFF2-40B4-BE49-F238E27FC236}">
                <a16:creationId xmlns:a16="http://schemas.microsoft.com/office/drawing/2014/main" id="{E93FF0BB-F1C6-ADF8-3056-16FAAA17DC4C}"/>
              </a:ext>
            </a:extLst>
          </p:cNvPr>
          <p:cNvSpPr>
            <a:spLocks noGrp="1"/>
          </p:cNvSpPr>
          <p:nvPr>
            <p:ph type="body" sz="quarter" idx="15"/>
          </p:nvPr>
        </p:nvSpPr>
        <p:spPr>
          <a:xfrm>
            <a:off x="2607159" y="2874527"/>
            <a:ext cx="9040936" cy="514278"/>
          </a:xfrm>
        </p:spPr>
        <p:txBody>
          <a:bodyPr>
            <a:noAutofit/>
          </a:bodyPr>
          <a:lstStyle/>
          <a:p>
            <a:r>
              <a:rPr lang="en-GB" sz="1700" u="sng">
                <a:effectLst/>
                <a:latin typeface="Helvetica Neue"/>
                <a:ea typeface="Calibri" panose="020F0502020204030204" pitchFamily="34" charset="0"/>
                <a:cs typeface="Cordia New" panose="020B0304020202020204" pitchFamily="34" charset="-34"/>
              </a:rPr>
              <a:t>Carbon budget</a:t>
            </a:r>
            <a:r>
              <a:rPr lang="en-GB" sz="1700">
                <a:effectLst/>
                <a:latin typeface="Helvetica Neue"/>
                <a:ea typeface="Calibri" panose="020F0502020204030204" pitchFamily="34" charset="0"/>
                <a:cs typeface="Cordia New" panose="020B0304020202020204" pitchFamily="34" charset="-34"/>
              </a:rPr>
              <a:t>, expressed as a total amount of emissions that can be emitted over a given period; </a:t>
            </a:r>
          </a:p>
        </p:txBody>
      </p:sp>
      <p:sp>
        <p:nvSpPr>
          <p:cNvPr id="5" name="Título 4">
            <a:extLst>
              <a:ext uri="{FF2B5EF4-FFF2-40B4-BE49-F238E27FC236}">
                <a16:creationId xmlns:a16="http://schemas.microsoft.com/office/drawing/2014/main" id="{FA9B521C-7DBC-F998-9155-B99D9E70A521}"/>
              </a:ext>
            </a:extLst>
          </p:cNvPr>
          <p:cNvSpPr>
            <a:spLocks noGrp="1"/>
          </p:cNvSpPr>
          <p:nvPr>
            <p:ph type="title"/>
          </p:nvPr>
        </p:nvSpPr>
        <p:spPr/>
        <p:txBody>
          <a:bodyPr/>
          <a:lstStyle/>
          <a:p>
            <a:r>
              <a:rPr lang="en-US"/>
              <a:t>Type of targets</a:t>
            </a:r>
            <a:endParaRPr lang="en-GB"/>
          </a:p>
        </p:txBody>
      </p:sp>
      <p:sp>
        <p:nvSpPr>
          <p:cNvPr id="7" name="Marcador de texto 6">
            <a:extLst>
              <a:ext uri="{FF2B5EF4-FFF2-40B4-BE49-F238E27FC236}">
                <a16:creationId xmlns:a16="http://schemas.microsoft.com/office/drawing/2014/main" id="{7F648515-20BE-7021-4C66-C73957DD9FA5}"/>
              </a:ext>
            </a:extLst>
          </p:cNvPr>
          <p:cNvSpPr>
            <a:spLocks noGrp="1"/>
          </p:cNvSpPr>
          <p:nvPr>
            <p:ph type="body" sz="quarter" idx="16"/>
          </p:nvPr>
        </p:nvSpPr>
        <p:spPr>
          <a:xfrm>
            <a:off x="2607159" y="5716321"/>
            <a:ext cx="9047565" cy="514278"/>
          </a:xfrm>
        </p:spPr>
        <p:txBody>
          <a:bodyPr vert="horz" lIns="91440" tIns="45720" rIns="91440" bIns="45720" rtlCol="0" anchor="ctr">
            <a:noAutofit/>
          </a:bodyPr>
          <a:lstStyle/>
          <a:p>
            <a:r>
              <a:rPr lang="en-GB" sz="1700" u="sng">
                <a:latin typeface="Helvetica Neue"/>
                <a:cs typeface="Cordia New" panose="020B0304020202020204" pitchFamily="34" charset="-34"/>
              </a:rPr>
              <a:t>Mitigation co-benefits of adaptation actions or economic diversification plans</a:t>
            </a:r>
            <a:r>
              <a:rPr lang="en-GB" sz="1700">
                <a:latin typeface="Helvetica Neue"/>
                <a:cs typeface="Cordia New" panose="020B0304020202020204" pitchFamily="34" charset="-34"/>
              </a:rPr>
              <a:t>, policies and measures, expressed as emission reductions associated with other actions;</a:t>
            </a:r>
          </a:p>
        </p:txBody>
      </p:sp>
      <p:pic>
        <p:nvPicPr>
          <p:cNvPr id="8" name="Picture 21" descr="A yellow circle with a check mark in it&#10;&#10;Description automatically generated">
            <a:extLst>
              <a:ext uri="{FF2B5EF4-FFF2-40B4-BE49-F238E27FC236}">
                <a16:creationId xmlns:a16="http://schemas.microsoft.com/office/drawing/2014/main" id="{B6443B96-7F02-898D-CBDA-E0D55F0B0C0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852431" y="1403422"/>
            <a:ext cx="578565" cy="568590"/>
          </a:xfrm>
          <a:prstGeom prst="rect">
            <a:avLst/>
          </a:prstGeom>
        </p:spPr>
      </p:pic>
      <p:pic>
        <p:nvPicPr>
          <p:cNvPr id="9" name="Picture 21" descr="A yellow circle with a check mark in it&#10;&#10;Description automatically generated">
            <a:extLst>
              <a:ext uri="{FF2B5EF4-FFF2-40B4-BE49-F238E27FC236}">
                <a16:creationId xmlns:a16="http://schemas.microsoft.com/office/drawing/2014/main" id="{41B02887-5559-0F3F-43F3-9EBD4F43086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855746" y="2117713"/>
            <a:ext cx="578565" cy="568590"/>
          </a:xfrm>
          <a:prstGeom prst="rect">
            <a:avLst/>
          </a:prstGeom>
        </p:spPr>
      </p:pic>
      <p:pic>
        <p:nvPicPr>
          <p:cNvPr id="10" name="Picture 21" descr="A yellow circle with a check mark in it&#10;&#10;Description automatically generated">
            <a:extLst>
              <a:ext uri="{FF2B5EF4-FFF2-40B4-BE49-F238E27FC236}">
                <a16:creationId xmlns:a16="http://schemas.microsoft.com/office/drawing/2014/main" id="{8A1FC0BF-9B5C-0965-5A07-D4A8C554EFC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845803" y="2832004"/>
            <a:ext cx="578565" cy="568590"/>
          </a:xfrm>
          <a:prstGeom prst="rect">
            <a:avLst/>
          </a:prstGeom>
        </p:spPr>
      </p:pic>
      <p:pic>
        <p:nvPicPr>
          <p:cNvPr id="11" name="Picture 21" descr="A yellow circle with a check mark in it&#10;&#10;Description automatically generated">
            <a:extLst>
              <a:ext uri="{FF2B5EF4-FFF2-40B4-BE49-F238E27FC236}">
                <a16:creationId xmlns:a16="http://schemas.microsoft.com/office/drawing/2014/main" id="{2A1DB185-21C4-9030-82F3-221C4F419EF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852431" y="4974874"/>
            <a:ext cx="578565" cy="568590"/>
          </a:xfrm>
          <a:prstGeom prst="rect">
            <a:avLst/>
          </a:prstGeom>
        </p:spPr>
      </p:pic>
      <p:pic>
        <p:nvPicPr>
          <p:cNvPr id="12" name="Picture 21" descr="A yellow circle with a check mark in it&#10;&#10;Description automatically generated">
            <a:extLst>
              <a:ext uri="{FF2B5EF4-FFF2-40B4-BE49-F238E27FC236}">
                <a16:creationId xmlns:a16="http://schemas.microsoft.com/office/drawing/2014/main" id="{A65783B3-CB73-419B-C220-CA7A18EC8F9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812378" y="3546294"/>
            <a:ext cx="578565" cy="568590"/>
          </a:xfrm>
          <a:prstGeom prst="rect">
            <a:avLst/>
          </a:prstGeom>
        </p:spPr>
      </p:pic>
      <p:sp>
        <p:nvSpPr>
          <p:cNvPr id="13" name="Marcador de texto 3">
            <a:extLst>
              <a:ext uri="{FF2B5EF4-FFF2-40B4-BE49-F238E27FC236}">
                <a16:creationId xmlns:a16="http://schemas.microsoft.com/office/drawing/2014/main" id="{11AD2427-71B6-A7E0-1898-BA63602C7B73}"/>
              </a:ext>
            </a:extLst>
          </p:cNvPr>
          <p:cNvSpPr txBox="1">
            <a:spLocks/>
          </p:cNvSpPr>
          <p:nvPr/>
        </p:nvSpPr>
        <p:spPr>
          <a:xfrm>
            <a:off x="2607159" y="3600606"/>
            <a:ext cx="9040936" cy="514278"/>
          </a:xfrm>
          <a:prstGeom prst="rect">
            <a:avLst/>
          </a:prstGeom>
        </p:spPr>
        <p:txBody>
          <a:bodyPr vert="horz" lIns="91440" tIns="45720" rIns="91440" bIns="45720" rtlCol="0" anchor="ctr">
            <a:noAutofit/>
          </a:bodyPr>
          <a:lstStyle>
            <a:lvl1pPr marL="0" marR="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tx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u="sng">
                <a:latin typeface="Helvetica Neue"/>
                <a:ea typeface="Calibri" panose="020F0502020204030204" pitchFamily="34" charset="0"/>
                <a:cs typeface="Cordia New" panose="020B0304020202020204" pitchFamily="34" charset="-34"/>
              </a:rPr>
              <a:t>Emission intensity targets</a:t>
            </a:r>
            <a:r>
              <a:rPr lang="en-US" sz="1700">
                <a:latin typeface="Helvetica Neue"/>
                <a:ea typeface="Calibri" panose="020F0502020204030204" pitchFamily="34" charset="0"/>
                <a:cs typeface="Cordia New" panose="020B0304020202020204" pitchFamily="34" charset="-34"/>
              </a:rPr>
              <a:t>, expressed as emissions per unit of GDP (or other unit);</a:t>
            </a:r>
            <a:endParaRPr lang="en-GB" sz="1700">
              <a:latin typeface="Helvetica Neue"/>
              <a:ea typeface="Calibri" panose="020F0502020204030204" pitchFamily="34" charset="0"/>
              <a:cs typeface="Cordia New" panose="020B0304020202020204" pitchFamily="34" charset="-34"/>
            </a:endParaRPr>
          </a:p>
        </p:txBody>
      </p:sp>
      <p:pic>
        <p:nvPicPr>
          <p:cNvPr id="14" name="Picture 21" descr="A yellow circle with a check mark in it&#10;&#10;Description automatically generated">
            <a:extLst>
              <a:ext uri="{FF2B5EF4-FFF2-40B4-BE49-F238E27FC236}">
                <a16:creationId xmlns:a16="http://schemas.microsoft.com/office/drawing/2014/main" id="{BA5E334F-300F-2247-4AFC-D15F755EABE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852431" y="5689165"/>
            <a:ext cx="578565" cy="568590"/>
          </a:xfrm>
          <a:prstGeom prst="rect">
            <a:avLst/>
          </a:prstGeom>
        </p:spPr>
      </p:pic>
      <p:pic>
        <p:nvPicPr>
          <p:cNvPr id="15" name="Picture 21" descr="A yellow circle with a check mark in it&#10;&#10;Description automatically generated">
            <a:extLst>
              <a:ext uri="{FF2B5EF4-FFF2-40B4-BE49-F238E27FC236}">
                <a16:creationId xmlns:a16="http://schemas.microsoft.com/office/drawing/2014/main" id="{82055725-A2D7-2E8F-911A-E1F58ED79004}"/>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812379" y="4260584"/>
            <a:ext cx="578565" cy="568590"/>
          </a:xfrm>
          <a:prstGeom prst="rect">
            <a:avLst/>
          </a:prstGeom>
        </p:spPr>
      </p:pic>
      <p:sp>
        <p:nvSpPr>
          <p:cNvPr id="16" name="Marcador de texto 3">
            <a:extLst>
              <a:ext uri="{FF2B5EF4-FFF2-40B4-BE49-F238E27FC236}">
                <a16:creationId xmlns:a16="http://schemas.microsoft.com/office/drawing/2014/main" id="{B94FF4F1-7EFE-F6C8-D008-55CE418D9520}"/>
              </a:ext>
            </a:extLst>
          </p:cNvPr>
          <p:cNvSpPr txBox="1">
            <a:spLocks/>
          </p:cNvSpPr>
          <p:nvPr/>
        </p:nvSpPr>
        <p:spPr>
          <a:xfrm>
            <a:off x="2613788" y="4961894"/>
            <a:ext cx="9040936" cy="514278"/>
          </a:xfrm>
          <a:prstGeom prst="rect">
            <a:avLst/>
          </a:prstGeom>
        </p:spPr>
        <p:txBody>
          <a:bodyPr vert="horz" lIns="91440" tIns="45720" rIns="91440" bIns="45720" rtlCol="0" anchor="ctr">
            <a:noAutofit/>
          </a:bodyPr>
          <a:lstStyle>
            <a:lvl1pPr marL="0" marR="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tx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u="sng">
                <a:latin typeface="Helvetica Neue"/>
                <a:ea typeface="Calibri" panose="020F0502020204030204" pitchFamily="34" charset="0"/>
                <a:cs typeface="Cordia New" panose="020B0304020202020204" pitchFamily="34" charset="-34"/>
              </a:rPr>
              <a:t>Other qualitative and quantitative targets</a:t>
            </a:r>
            <a:r>
              <a:rPr lang="en-US" sz="1700">
                <a:latin typeface="Helvetica Neue"/>
                <a:ea typeface="Calibri" panose="020F0502020204030204" pitchFamily="34" charset="0"/>
                <a:cs typeface="Cordia New" panose="020B0304020202020204" pitchFamily="34" charset="-34"/>
              </a:rPr>
              <a:t>, for example, emission reductions associated with low-emission development strategies, plans or actions, in line with national circumstances. </a:t>
            </a:r>
            <a:endParaRPr lang="en-GB" sz="1700">
              <a:latin typeface="Helvetica Neue"/>
              <a:ea typeface="Calibri" panose="020F0502020204030204" pitchFamily="34" charset="0"/>
              <a:cs typeface="Cordia New" panose="020B0304020202020204" pitchFamily="34" charset="-34"/>
            </a:endParaRPr>
          </a:p>
        </p:txBody>
      </p:sp>
      <p:sp>
        <p:nvSpPr>
          <p:cNvPr id="17" name="Marcador de texto 3">
            <a:extLst>
              <a:ext uri="{FF2B5EF4-FFF2-40B4-BE49-F238E27FC236}">
                <a16:creationId xmlns:a16="http://schemas.microsoft.com/office/drawing/2014/main" id="{72A5F62D-574E-EFDE-F924-B8C23489A7A6}"/>
              </a:ext>
            </a:extLst>
          </p:cNvPr>
          <p:cNvSpPr txBox="1">
            <a:spLocks/>
          </p:cNvSpPr>
          <p:nvPr/>
        </p:nvSpPr>
        <p:spPr>
          <a:xfrm>
            <a:off x="2613788" y="4295024"/>
            <a:ext cx="9040936" cy="514278"/>
          </a:xfrm>
          <a:prstGeom prst="rect">
            <a:avLst/>
          </a:prstGeom>
        </p:spPr>
        <p:txBody>
          <a:bodyPr vert="horz" lIns="91440" tIns="45720" rIns="91440" bIns="45720" rtlCol="0" anchor="ctr">
            <a:noAutofit/>
          </a:bodyPr>
          <a:lstStyle>
            <a:lvl1pPr marL="0" marR="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tx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u="sng">
                <a:latin typeface="Helvetica Neue"/>
                <a:ea typeface="Calibri" panose="020F0502020204030204" pitchFamily="34" charset="0"/>
                <a:cs typeface="Cordia New" panose="020B0304020202020204" pitchFamily="34" charset="-34"/>
              </a:rPr>
              <a:t>Emission reductions below a projected baseline scenario</a:t>
            </a:r>
            <a:r>
              <a:rPr lang="en-US" sz="1700">
                <a:latin typeface="Helvetica Neue"/>
                <a:ea typeface="Calibri" panose="020F0502020204030204" pitchFamily="34" charset="0"/>
                <a:cs typeface="Cordia New" panose="020B0304020202020204" pitchFamily="34" charset="-34"/>
              </a:rPr>
              <a:t>, expressed in relation to a ‘business as usual’ scenario</a:t>
            </a:r>
            <a:endParaRPr lang="en-GB" sz="1700">
              <a:latin typeface="Helvetica Neue"/>
              <a:ea typeface="Calibri" panose="020F0502020204030204" pitchFamily="34" charset="0"/>
              <a:cs typeface="Cordia New" panose="020B0304020202020204" pitchFamily="34" charset="-34"/>
            </a:endParaRPr>
          </a:p>
        </p:txBody>
      </p:sp>
      <p:pic>
        <p:nvPicPr>
          <p:cNvPr id="28" name="Imagen 11">
            <a:extLst>
              <a:ext uri="{FF2B5EF4-FFF2-40B4-BE49-F238E27FC236}">
                <a16:creationId xmlns:a16="http://schemas.microsoft.com/office/drawing/2014/main" id="{8DE9795C-B159-4715-228C-317A4E4BB16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899683" y="5945112"/>
            <a:ext cx="3540648" cy="1027948"/>
          </a:xfrm>
          <a:prstGeom prst="rect">
            <a:avLst/>
          </a:prstGeom>
        </p:spPr>
      </p:pic>
      <p:pic>
        <p:nvPicPr>
          <p:cNvPr id="29" name="Imagen 1">
            <a:extLst>
              <a:ext uri="{FF2B5EF4-FFF2-40B4-BE49-F238E27FC236}">
                <a16:creationId xmlns:a16="http://schemas.microsoft.com/office/drawing/2014/main" id="{2E3DDFDF-080D-25A0-EBC8-915A40F00F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1842" y="6128925"/>
            <a:ext cx="1876706" cy="660322"/>
          </a:xfrm>
          <a:prstGeom prst="rect">
            <a:avLst/>
          </a:prstGeom>
        </p:spPr>
      </p:pic>
    </p:spTree>
    <p:custDataLst>
      <p:tags r:id="rId1"/>
    </p:custDataLst>
    <p:extLst>
      <p:ext uri="{BB962C8B-B14F-4D97-AF65-F5344CB8AC3E}">
        <p14:creationId xmlns:p14="http://schemas.microsoft.com/office/powerpoint/2010/main" val="3684540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45FF1C-ADD8-519A-1193-DAB8C9415B91}"/>
              </a:ext>
            </a:extLst>
          </p:cNvPr>
          <p:cNvSpPr>
            <a:spLocks noGrp="1"/>
          </p:cNvSpPr>
          <p:nvPr>
            <p:ph type="title"/>
          </p:nvPr>
        </p:nvSpPr>
        <p:spPr/>
        <p:txBody>
          <a:bodyPr/>
          <a:lstStyle/>
          <a:p>
            <a:r>
              <a:rPr lang="en-US"/>
              <a:t>Practice activity – Raising questions to Parties</a:t>
            </a:r>
            <a:endParaRPr lang="en-GB"/>
          </a:p>
        </p:txBody>
      </p:sp>
      <p:sp>
        <p:nvSpPr>
          <p:cNvPr id="7" name="Text Placeholder 3">
            <a:extLst>
              <a:ext uri="{FF2B5EF4-FFF2-40B4-BE49-F238E27FC236}">
                <a16:creationId xmlns:a16="http://schemas.microsoft.com/office/drawing/2014/main" id="{4E5F45F4-2980-8216-8600-32994500E0C2}"/>
              </a:ext>
            </a:extLst>
          </p:cNvPr>
          <p:cNvSpPr txBox="1">
            <a:spLocks/>
          </p:cNvSpPr>
          <p:nvPr/>
        </p:nvSpPr>
        <p:spPr>
          <a:xfrm>
            <a:off x="1379348" y="1089499"/>
            <a:ext cx="10812652" cy="105153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Helvetica Neue" panose="02000503000000020004" pitchFamily="2" charset="0"/>
              </a:rPr>
              <a:t>Read the following Party submission for paragraph 64.e:</a:t>
            </a:r>
          </a:p>
        </p:txBody>
      </p:sp>
      <p:sp>
        <p:nvSpPr>
          <p:cNvPr id="4" name="Text Placeholder 3">
            <a:extLst>
              <a:ext uri="{FF2B5EF4-FFF2-40B4-BE49-F238E27FC236}">
                <a16:creationId xmlns:a16="http://schemas.microsoft.com/office/drawing/2014/main" id="{3C016086-B7C1-076E-65DE-516C848E19B5}"/>
              </a:ext>
            </a:extLst>
          </p:cNvPr>
          <p:cNvSpPr>
            <a:spLocks noGrp="1"/>
          </p:cNvSpPr>
          <p:nvPr>
            <p:ph type="body" sz="quarter" idx="11"/>
          </p:nvPr>
        </p:nvSpPr>
        <p:spPr>
          <a:xfrm>
            <a:off x="1734327" y="2141035"/>
            <a:ext cx="9565417" cy="2202366"/>
          </a:xfrm>
        </p:spPr>
        <p:txBody>
          <a:bodyPr vert="horz" lIns="91440" tIns="45720" rIns="91440" bIns="45720" rtlCol="0" anchor="t">
            <a:normAutofit/>
          </a:bodyPr>
          <a:lstStyle/>
          <a:p>
            <a:pPr marL="342900" indent="-342900">
              <a:buFont typeface="Arial" panose="020B0604020202020204" pitchFamily="34" charset="0"/>
              <a:buChar char="•"/>
            </a:pPr>
            <a:r>
              <a:rPr lang="en-US" sz="2400">
                <a:latin typeface="Helvetica Neue"/>
              </a:rPr>
              <a:t>F’s NDC covers the following sectors: Energy, Industrial processes and product use, LULUCF and Waste. </a:t>
            </a:r>
            <a:endParaRPr lang="en-US" sz="2400"/>
          </a:p>
          <a:p>
            <a:pPr marL="342900" indent="-342900">
              <a:buFont typeface="Arial" panose="020B0604020202020204" pitchFamily="34" charset="0"/>
              <a:buChar char="•"/>
            </a:pPr>
            <a:r>
              <a:rPr lang="en-US" sz="2400">
                <a:latin typeface="Helvetica Neue"/>
              </a:rPr>
              <a:t>Gases covered:  CO</a:t>
            </a:r>
            <a:r>
              <a:rPr lang="en-US" sz="2400" baseline="-25000">
                <a:latin typeface="Helvetica Neue"/>
              </a:rPr>
              <a:t>2</a:t>
            </a:r>
            <a:r>
              <a:rPr lang="en-US" sz="2400">
                <a:latin typeface="Helvetica Neue"/>
              </a:rPr>
              <a:t>, N</a:t>
            </a:r>
            <a:r>
              <a:rPr lang="en-US" sz="2400" baseline="-25000">
                <a:latin typeface="Helvetica Neue"/>
              </a:rPr>
              <a:t>2</a:t>
            </a:r>
            <a:r>
              <a:rPr lang="en-US" sz="2400">
                <a:latin typeface="Helvetica Neue"/>
              </a:rPr>
              <a:t>O, HFCs, PFCs, SF</a:t>
            </a:r>
            <a:r>
              <a:rPr lang="en-US" sz="2400" baseline="-25000">
                <a:latin typeface="Helvetica Neue"/>
              </a:rPr>
              <a:t>6</a:t>
            </a:r>
            <a:r>
              <a:rPr lang="en-US" sz="2400">
                <a:latin typeface="Helvetica Neue"/>
              </a:rPr>
              <a:t>, NF</a:t>
            </a:r>
            <a:r>
              <a:rPr lang="en-US" sz="2400" baseline="-25000">
                <a:latin typeface="Helvetica Neue"/>
              </a:rPr>
              <a:t>3</a:t>
            </a:r>
          </a:p>
          <a:p>
            <a:pPr marL="342900" indent="-342900">
              <a:lnSpc>
                <a:spcPct val="150000"/>
              </a:lnSpc>
              <a:buFont typeface="Arial" panose="020B0604020202020204" pitchFamily="34" charset="0"/>
              <a:buChar char="•"/>
            </a:pPr>
            <a:r>
              <a:rPr lang="en-US" sz="2400">
                <a:latin typeface="Helvetica Neue"/>
              </a:rPr>
              <a:t>Pools covered: All LULUCF pools are included in the NDC.</a:t>
            </a:r>
            <a:endParaRPr lang="en-GB" sz="2400">
              <a:latin typeface="Helvetica Neue"/>
            </a:endParaRPr>
          </a:p>
        </p:txBody>
      </p:sp>
      <p:sp>
        <p:nvSpPr>
          <p:cNvPr id="8" name="TextBox 7">
            <a:extLst>
              <a:ext uri="{FF2B5EF4-FFF2-40B4-BE49-F238E27FC236}">
                <a16:creationId xmlns:a16="http://schemas.microsoft.com/office/drawing/2014/main" id="{18B4BBCE-42D3-22CA-8F22-C3FEA3E92BEF}"/>
              </a:ext>
            </a:extLst>
          </p:cNvPr>
          <p:cNvSpPr txBox="1"/>
          <p:nvPr/>
        </p:nvSpPr>
        <p:spPr>
          <a:xfrm>
            <a:off x="2130056" y="4475839"/>
            <a:ext cx="7931888" cy="1292662"/>
          </a:xfrm>
          <a:prstGeom prst="rect">
            <a:avLst/>
          </a:prstGeom>
          <a:noFill/>
        </p:spPr>
        <p:txBody>
          <a:bodyPr wrap="square">
            <a:spAutoFit/>
          </a:bodyPr>
          <a:lstStyle/>
          <a:p>
            <a:r>
              <a:rPr kumimoji="0" lang="en-US" sz="2600" b="1" i="0" u="none" strike="noStrike" kern="1200" cap="none" spc="0" normalizeH="0" baseline="0" noProof="0">
                <a:ln>
                  <a:noFill/>
                </a:ln>
                <a:solidFill>
                  <a:srgbClr val="8FDD7B"/>
                </a:solidFill>
                <a:effectLst/>
                <a:uLnTx/>
                <a:uFillTx/>
                <a:latin typeface="Helvetica Neue" panose="02000503000000020004" pitchFamily="2" charset="0"/>
              </a:rPr>
              <a:t>Would you raise any question? </a:t>
            </a:r>
          </a:p>
          <a:p>
            <a:r>
              <a:rPr kumimoji="0" lang="en-US" sz="2600" b="1" i="0" u="none" strike="noStrike" kern="1200" cap="none" spc="0" normalizeH="0" baseline="0" noProof="0">
                <a:ln>
                  <a:noFill/>
                </a:ln>
                <a:solidFill>
                  <a:srgbClr val="8FDD7B"/>
                </a:solidFill>
                <a:effectLst/>
                <a:uLnTx/>
                <a:uFillTx/>
                <a:latin typeface="Helvetica Neue" panose="02000503000000020004" pitchFamily="2" charset="0"/>
              </a:rPr>
              <a:t>	If yes, please prepare them taking into consideration the guidance provided before.</a:t>
            </a:r>
            <a:endParaRPr lang="en-GB" sz="2600" b="1">
              <a:solidFill>
                <a:srgbClr val="8FDD7B"/>
              </a:solidFill>
            </a:endParaRPr>
          </a:p>
        </p:txBody>
      </p:sp>
      <p:grpSp>
        <p:nvGrpSpPr>
          <p:cNvPr id="9" name="Grupo 7">
            <a:extLst>
              <a:ext uri="{FF2B5EF4-FFF2-40B4-BE49-F238E27FC236}">
                <a16:creationId xmlns:a16="http://schemas.microsoft.com/office/drawing/2014/main" id="{E5D9DE33-5526-A970-0E26-FCB8B3E0421B}"/>
              </a:ext>
            </a:extLst>
          </p:cNvPr>
          <p:cNvGrpSpPr/>
          <p:nvPr/>
        </p:nvGrpSpPr>
        <p:grpSpPr>
          <a:xfrm>
            <a:off x="164209" y="6011303"/>
            <a:ext cx="5493177" cy="846697"/>
            <a:chOff x="1696571" y="4951578"/>
            <a:chExt cx="6803588" cy="1048678"/>
          </a:xfrm>
        </p:grpSpPr>
        <p:pic>
          <p:nvPicPr>
            <p:cNvPr id="10" name="Imagen 8">
              <a:extLst>
                <a:ext uri="{FF2B5EF4-FFF2-40B4-BE49-F238E27FC236}">
                  <a16:creationId xmlns:a16="http://schemas.microsoft.com/office/drawing/2014/main" id="{221E81D6-4E69-1DEE-1ED9-0D96DD6D2A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96571" y="5171898"/>
              <a:ext cx="2215471" cy="658734"/>
            </a:xfrm>
            <a:prstGeom prst="rect">
              <a:avLst/>
            </a:prstGeom>
          </p:spPr>
        </p:pic>
        <p:pic>
          <p:nvPicPr>
            <p:cNvPr id="11" name="Imagen 9">
              <a:extLst>
                <a:ext uri="{FF2B5EF4-FFF2-40B4-BE49-F238E27FC236}">
                  <a16:creationId xmlns:a16="http://schemas.microsoft.com/office/drawing/2014/main" id="{CA7BD088-3293-D74C-ACA6-58F68F5DA9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54880" y="4951578"/>
              <a:ext cx="3745279" cy="1048678"/>
            </a:xfrm>
            <a:prstGeom prst="rect">
              <a:avLst/>
            </a:prstGeom>
          </p:spPr>
        </p:pic>
      </p:grpSp>
    </p:spTree>
    <p:custDataLst>
      <p:tags r:id="rId1"/>
    </p:custDataLst>
    <p:extLst>
      <p:ext uri="{BB962C8B-B14F-4D97-AF65-F5344CB8AC3E}">
        <p14:creationId xmlns:p14="http://schemas.microsoft.com/office/powerpoint/2010/main" val="376930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45FF1C-ADD8-519A-1193-DAB8C9415B91}"/>
              </a:ext>
            </a:extLst>
          </p:cNvPr>
          <p:cNvSpPr>
            <a:spLocks noGrp="1"/>
          </p:cNvSpPr>
          <p:nvPr>
            <p:ph type="title"/>
          </p:nvPr>
        </p:nvSpPr>
        <p:spPr/>
        <p:txBody>
          <a:bodyPr/>
          <a:lstStyle/>
          <a:p>
            <a:r>
              <a:rPr lang="en-US"/>
              <a:t>Practice activity – Raising questions to Parties</a:t>
            </a:r>
            <a:endParaRPr lang="en-GB"/>
          </a:p>
        </p:txBody>
      </p:sp>
      <p:sp>
        <p:nvSpPr>
          <p:cNvPr id="8" name="TextBox 7">
            <a:extLst>
              <a:ext uri="{FF2B5EF4-FFF2-40B4-BE49-F238E27FC236}">
                <a16:creationId xmlns:a16="http://schemas.microsoft.com/office/drawing/2014/main" id="{18B4BBCE-42D3-22CA-8F22-C3FEA3E92BEF}"/>
              </a:ext>
            </a:extLst>
          </p:cNvPr>
          <p:cNvSpPr txBox="1"/>
          <p:nvPr/>
        </p:nvSpPr>
        <p:spPr>
          <a:xfrm>
            <a:off x="2069925" y="1605156"/>
            <a:ext cx="4936931" cy="3890489"/>
          </a:xfrm>
          <a:prstGeom prst="rect">
            <a:avLst/>
          </a:prstGeom>
          <a:noFill/>
        </p:spPr>
        <p:txBody>
          <a:bodyPr wrap="square">
            <a:spAutoFit/>
          </a:bodyPr>
          <a:lstStyle/>
          <a:p>
            <a:pPr algn="ctr">
              <a:lnSpc>
                <a:spcPct val="150000"/>
              </a:lnSpc>
            </a:pPr>
            <a:r>
              <a:rPr lang="en-US" sz="2800" b="1">
                <a:solidFill>
                  <a:srgbClr val="8FDD7B"/>
                </a:solidFill>
                <a:latin typeface="Helvetica Neue" panose="02000503000000020004"/>
              </a:rPr>
              <a:t>Drop your questions in the </a:t>
            </a:r>
            <a:r>
              <a:rPr lang="en-US" sz="2800" b="1" err="1">
                <a:solidFill>
                  <a:srgbClr val="8FDD7B"/>
                </a:solidFill>
                <a:latin typeface="Helvetica Neue" panose="02000503000000020004"/>
              </a:rPr>
              <a:t>Menti</a:t>
            </a:r>
            <a:r>
              <a:rPr lang="en-US" sz="2800" b="1">
                <a:solidFill>
                  <a:srgbClr val="8FDD7B"/>
                </a:solidFill>
                <a:latin typeface="Helvetica Neue" panose="02000503000000020004"/>
              </a:rPr>
              <a:t>!</a:t>
            </a:r>
          </a:p>
          <a:p>
            <a:pPr algn="ctr">
              <a:lnSpc>
                <a:spcPct val="150000"/>
              </a:lnSpc>
            </a:pPr>
            <a:r>
              <a:rPr lang="en-US" sz="2800" b="1">
                <a:solidFill>
                  <a:srgbClr val="8FDD7B"/>
                </a:solidFill>
                <a:latin typeface="Helvetica Neue" panose="02000503000000020004"/>
              </a:rPr>
              <a:t>Join at menti.com or scan the QR code and insert code:</a:t>
            </a:r>
          </a:p>
          <a:p>
            <a:pPr algn="ctr">
              <a:lnSpc>
                <a:spcPct val="150000"/>
              </a:lnSpc>
            </a:pPr>
            <a:r>
              <a:rPr lang="en-US" sz="2800" b="1">
                <a:solidFill>
                  <a:srgbClr val="8FDD7B"/>
                </a:solidFill>
                <a:latin typeface="Helvetica Neue" panose="02000503000000020004"/>
              </a:rPr>
              <a:t>29 95 93 1</a:t>
            </a:r>
          </a:p>
        </p:txBody>
      </p:sp>
      <p:grpSp>
        <p:nvGrpSpPr>
          <p:cNvPr id="12" name="Grupo 7">
            <a:extLst>
              <a:ext uri="{FF2B5EF4-FFF2-40B4-BE49-F238E27FC236}">
                <a16:creationId xmlns:a16="http://schemas.microsoft.com/office/drawing/2014/main" id="{99552B16-C03E-7DF0-B009-042E6A6EDF21}"/>
              </a:ext>
            </a:extLst>
          </p:cNvPr>
          <p:cNvGrpSpPr/>
          <p:nvPr/>
        </p:nvGrpSpPr>
        <p:grpSpPr>
          <a:xfrm>
            <a:off x="164209" y="6011303"/>
            <a:ext cx="5493177" cy="846697"/>
            <a:chOff x="1696571" y="4951578"/>
            <a:chExt cx="6803588" cy="1048678"/>
          </a:xfrm>
        </p:grpSpPr>
        <p:pic>
          <p:nvPicPr>
            <p:cNvPr id="13" name="Imagen 8">
              <a:extLst>
                <a:ext uri="{FF2B5EF4-FFF2-40B4-BE49-F238E27FC236}">
                  <a16:creationId xmlns:a16="http://schemas.microsoft.com/office/drawing/2014/main" id="{0AFBA0B0-6E4F-8CEA-916A-4F8A1D1FE6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96571" y="5171898"/>
              <a:ext cx="2215471" cy="658734"/>
            </a:xfrm>
            <a:prstGeom prst="rect">
              <a:avLst/>
            </a:prstGeom>
          </p:spPr>
        </p:pic>
        <p:pic>
          <p:nvPicPr>
            <p:cNvPr id="14" name="Imagen 9">
              <a:extLst>
                <a:ext uri="{FF2B5EF4-FFF2-40B4-BE49-F238E27FC236}">
                  <a16:creationId xmlns:a16="http://schemas.microsoft.com/office/drawing/2014/main" id="{ED834B2E-F6FF-4E23-5B3B-7B0A2503FE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54880" y="4951578"/>
              <a:ext cx="3745279" cy="1048678"/>
            </a:xfrm>
            <a:prstGeom prst="rect">
              <a:avLst/>
            </a:prstGeom>
          </p:spPr>
        </p:pic>
      </p:grpSp>
      <p:pic>
        <p:nvPicPr>
          <p:cNvPr id="2" name="Picture 1" descr="A qr code on a white background&#10;&#10;Description automatically generated">
            <a:extLst>
              <a:ext uri="{FF2B5EF4-FFF2-40B4-BE49-F238E27FC236}">
                <a16:creationId xmlns:a16="http://schemas.microsoft.com/office/drawing/2014/main" id="{A4B0A58F-E800-425A-2E47-1BED3ECFAD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4009" y="1424761"/>
            <a:ext cx="4349395" cy="4349395"/>
          </a:xfrm>
          <a:prstGeom prst="rect">
            <a:avLst/>
          </a:prstGeom>
        </p:spPr>
      </p:pic>
    </p:spTree>
    <p:custDataLst>
      <p:tags r:id="rId1"/>
    </p:custDataLst>
    <p:extLst>
      <p:ext uri="{BB962C8B-B14F-4D97-AF65-F5344CB8AC3E}">
        <p14:creationId xmlns:p14="http://schemas.microsoft.com/office/powerpoint/2010/main" val="1502374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9C6E9F-F4CB-BF4F-46F0-14DA31594C3B}"/>
              </a:ext>
            </a:extLst>
          </p:cNvPr>
          <p:cNvSpPr>
            <a:spLocks noGrp="1"/>
          </p:cNvSpPr>
          <p:nvPr>
            <p:ph type="title"/>
          </p:nvPr>
        </p:nvSpPr>
        <p:spPr>
          <a:xfrm>
            <a:off x="340395" y="2524539"/>
            <a:ext cx="11511209" cy="1908313"/>
          </a:xfrm>
        </p:spPr>
        <p:txBody>
          <a:bodyPr>
            <a:normAutofit/>
          </a:bodyPr>
          <a:lstStyle/>
          <a:p>
            <a:r>
              <a:rPr lang="en-US"/>
              <a:t>Course C2:Information</a:t>
            </a:r>
            <a:br>
              <a:rPr lang="en-US"/>
            </a:br>
            <a:r>
              <a:rPr lang="en-US"/>
              <a:t>necessary to track progress in</a:t>
            </a:r>
            <a:br>
              <a:rPr lang="en-US"/>
            </a:br>
            <a:r>
              <a:rPr lang="en-US"/>
              <a:t>implementing and achieving NDC</a:t>
            </a:r>
            <a:endParaRPr lang="en-GB"/>
          </a:p>
        </p:txBody>
      </p:sp>
      <p:pic>
        <p:nvPicPr>
          <p:cNvPr id="3" name="Imagen 10">
            <a:extLst>
              <a:ext uri="{FF2B5EF4-FFF2-40B4-BE49-F238E27FC236}">
                <a16:creationId xmlns:a16="http://schemas.microsoft.com/office/drawing/2014/main" id="{555518C9-EC60-56A5-EC10-0728C4F515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68084" y="6011303"/>
            <a:ext cx="3023916" cy="846697"/>
          </a:xfrm>
          <a:prstGeom prst="rect">
            <a:avLst/>
          </a:prstGeom>
        </p:spPr>
      </p:pic>
      <p:pic>
        <p:nvPicPr>
          <p:cNvPr id="4" name="Imagen 4">
            <a:extLst>
              <a:ext uri="{FF2B5EF4-FFF2-40B4-BE49-F238E27FC236}">
                <a16:creationId xmlns:a16="http://schemas.microsoft.com/office/drawing/2014/main" id="{64D5EDE0-273C-0E5C-E122-D203B540BD40}"/>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148184" y="256213"/>
            <a:ext cx="1763572" cy="524369"/>
          </a:xfrm>
          <a:prstGeom prst="rect">
            <a:avLst/>
          </a:prstGeom>
        </p:spPr>
      </p:pic>
      <p:pic>
        <p:nvPicPr>
          <p:cNvPr id="5" name="Imagen 5">
            <a:extLst>
              <a:ext uri="{FF2B5EF4-FFF2-40B4-BE49-F238E27FC236}">
                <a16:creationId xmlns:a16="http://schemas.microsoft.com/office/drawing/2014/main" id="{0F55BF41-2999-576F-8106-8F60209421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16896" y="190831"/>
            <a:ext cx="1500463" cy="655131"/>
          </a:xfrm>
          <a:prstGeom prst="rect">
            <a:avLst/>
          </a:prstGeom>
        </p:spPr>
      </p:pic>
    </p:spTree>
    <p:custDataLst>
      <p:tags r:id="rId1"/>
    </p:custDataLst>
    <p:extLst>
      <p:ext uri="{BB962C8B-B14F-4D97-AF65-F5344CB8AC3E}">
        <p14:creationId xmlns:p14="http://schemas.microsoft.com/office/powerpoint/2010/main" val="2802138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37F403E-F578-4D01-91D2-E66D27C8B26E}"/>
              </a:ext>
            </a:extLst>
          </p:cNvPr>
          <p:cNvSpPr>
            <a:spLocks noGrp="1"/>
          </p:cNvSpPr>
          <p:nvPr>
            <p:ph type="title"/>
          </p:nvPr>
        </p:nvSpPr>
        <p:spPr>
          <a:xfrm>
            <a:off x="1379349" y="474783"/>
            <a:ext cx="10275375" cy="614715"/>
          </a:xfrm>
        </p:spPr>
        <p:txBody>
          <a:bodyPr>
            <a:normAutofit fontScale="90000"/>
          </a:bodyPr>
          <a:lstStyle/>
          <a:p>
            <a:r>
              <a:rPr lang="en-US"/>
              <a:t>Indicators for tracking progress towards the implementation and achievement of NDCs</a:t>
            </a:r>
            <a:endParaRPr lang="en-GB"/>
          </a:p>
        </p:txBody>
      </p:sp>
      <p:pic>
        <p:nvPicPr>
          <p:cNvPr id="6" name="Imagen 5">
            <a:extLst>
              <a:ext uri="{FF2B5EF4-FFF2-40B4-BE49-F238E27FC236}">
                <a16:creationId xmlns:a16="http://schemas.microsoft.com/office/drawing/2014/main" id="{7BADB4E2-9944-0278-D841-AACA219D870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61285"/>
          <a:stretch/>
        </p:blipFill>
        <p:spPr>
          <a:xfrm>
            <a:off x="264010" y="6061366"/>
            <a:ext cx="682772" cy="524369"/>
          </a:xfrm>
          <a:prstGeom prst="rect">
            <a:avLst/>
          </a:prstGeom>
        </p:spPr>
      </p:pic>
      <p:grpSp>
        <p:nvGrpSpPr>
          <p:cNvPr id="9" name="Group 8">
            <a:extLst>
              <a:ext uri="{FF2B5EF4-FFF2-40B4-BE49-F238E27FC236}">
                <a16:creationId xmlns:a16="http://schemas.microsoft.com/office/drawing/2014/main" id="{E6424EB6-253E-111F-6C15-9E6CC341B77C}"/>
              </a:ext>
            </a:extLst>
          </p:cNvPr>
          <p:cNvGrpSpPr/>
          <p:nvPr/>
        </p:nvGrpSpPr>
        <p:grpSpPr>
          <a:xfrm>
            <a:off x="5502098" y="2914311"/>
            <a:ext cx="3272796" cy="2163336"/>
            <a:chOff x="8201809" y="1514313"/>
            <a:chExt cx="3272796" cy="2163336"/>
          </a:xfrm>
        </p:grpSpPr>
        <p:sp>
          <p:nvSpPr>
            <p:cNvPr id="7" name="Oval 6">
              <a:extLst>
                <a:ext uri="{FF2B5EF4-FFF2-40B4-BE49-F238E27FC236}">
                  <a16:creationId xmlns:a16="http://schemas.microsoft.com/office/drawing/2014/main" id="{2B419AA1-805C-5727-4803-CF108A16ED4C}"/>
                </a:ext>
              </a:extLst>
            </p:cNvPr>
            <p:cNvSpPr/>
            <p:nvPr/>
          </p:nvSpPr>
          <p:spPr>
            <a:xfrm>
              <a:off x="8562437" y="1514313"/>
              <a:ext cx="2912168" cy="2163336"/>
            </a:xfrm>
            <a:prstGeom prst="ellipse">
              <a:avLst/>
            </a:prstGeom>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ctr"/>
              <a:r>
                <a:rPr lang="en-US">
                  <a:solidFill>
                    <a:schemeClr val="accent1"/>
                  </a:solidFill>
                  <a:latin typeface="Helvetica Neue" panose="02000503000000020004"/>
                </a:rPr>
                <a:t>When you are preparing for the review, you should familiarize yourself with the Party’s NDC</a:t>
              </a:r>
              <a:endParaRPr lang="en-GB">
                <a:solidFill>
                  <a:schemeClr val="accent1"/>
                </a:solidFill>
                <a:latin typeface="Helvetica Neue" panose="02000503000000020004"/>
              </a:endParaRPr>
            </a:p>
          </p:txBody>
        </p:sp>
        <p:pic>
          <p:nvPicPr>
            <p:cNvPr id="8" name="Picture 20" descr="A white paper with yellow lines on it&#10;&#10;Description automatically generated">
              <a:extLst>
                <a:ext uri="{FF2B5EF4-FFF2-40B4-BE49-F238E27FC236}">
                  <a16:creationId xmlns:a16="http://schemas.microsoft.com/office/drawing/2014/main" id="{0A83FABF-6060-4B1E-455A-BA9155D93B6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01809" y="1700931"/>
              <a:ext cx="739302" cy="924362"/>
            </a:xfrm>
            <a:prstGeom prst="rect">
              <a:avLst/>
            </a:prstGeom>
          </p:spPr>
        </p:pic>
      </p:grpSp>
      <p:grpSp>
        <p:nvGrpSpPr>
          <p:cNvPr id="15" name="Group 14">
            <a:extLst>
              <a:ext uri="{FF2B5EF4-FFF2-40B4-BE49-F238E27FC236}">
                <a16:creationId xmlns:a16="http://schemas.microsoft.com/office/drawing/2014/main" id="{760AA8AB-9D78-8B10-516C-94480F62A5F9}"/>
              </a:ext>
            </a:extLst>
          </p:cNvPr>
          <p:cNvGrpSpPr/>
          <p:nvPr/>
        </p:nvGrpSpPr>
        <p:grpSpPr>
          <a:xfrm>
            <a:off x="7975478" y="1044297"/>
            <a:ext cx="3245493" cy="2157935"/>
            <a:chOff x="5366263" y="3191386"/>
            <a:chExt cx="3245493" cy="2157935"/>
          </a:xfrm>
        </p:grpSpPr>
        <p:sp>
          <p:nvSpPr>
            <p:cNvPr id="13" name="TextBox 12">
              <a:extLst>
                <a:ext uri="{FF2B5EF4-FFF2-40B4-BE49-F238E27FC236}">
                  <a16:creationId xmlns:a16="http://schemas.microsoft.com/office/drawing/2014/main" id="{66E1C602-6BBC-080C-A35D-61D54F9A7B35}"/>
                </a:ext>
              </a:extLst>
            </p:cNvPr>
            <p:cNvSpPr txBox="1"/>
            <p:nvPr/>
          </p:nvSpPr>
          <p:spPr>
            <a:xfrm>
              <a:off x="5366263" y="3191386"/>
              <a:ext cx="3022516" cy="1754326"/>
            </a:xfrm>
            <a:prstGeom prst="rect">
              <a:avLst/>
            </a:prstGeom>
            <a:solidFill>
              <a:srgbClr val="8FDD7B"/>
            </a:solidFill>
            <a:ln>
              <a:solidFill>
                <a:srgbClr val="8FDD7B"/>
              </a:solidFill>
            </a:ln>
          </p:spPr>
          <p:txBody>
            <a:bodyPr wrap="square" lIns="91440" tIns="45720" rIns="91440" bIns="45720" anchor="t">
              <a:spAutoFit/>
            </a:bodyPr>
            <a:lstStyle/>
            <a:p>
              <a:pPr algn="ctr"/>
              <a:r>
                <a:rPr lang="en-US" kern="1000">
                  <a:solidFill>
                    <a:schemeClr val="bg1"/>
                  </a:solidFill>
                  <a:latin typeface="Helvetica Neue" panose="02000503000000020004"/>
                </a:rPr>
                <a:t>There is no definition in the MPGs on what an indicator is, except that it </a:t>
              </a:r>
              <a:r>
                <a:rPr lang="en-US" b="1" kern="1000">
                  <a:solidFill>
                    <a:schemeClr val="bg1"/>
                  </a:solidFill>
                  <a:latin typeface="Helvetica Neue" panose="02000503000000020004"/>
                </a:rPr>
                <a:t>should be self-determined by Parties, must </a:t>
              </a:r>
              <a:r>
                <a:rPr lang="en-US" b="1" u="sng" kern="1000">
                  <a:solidFill>
                    <a:schemeClr val="bg1"/>
                  </a:solidFill>
                  <a:latin typeface="Helvetica Neue" panose="02000503000000020004"/>
                </a:rPr>
                <a:t>be relevant </a:t>
              </a:r>
              <a:r>
                <a:rPr lang="en-US" b="1" kern="1000">
                  <a:solidFill>
                    <a:schemeClr val="bg1"/>
                  </a:solidFill>
                  <a:latin typeface="Helvetica Neue" panose="02000503000000020004"/>
                </a:rPr>
                <a:t>for the NDC.</a:t>
              </a:r>
              <a:endParaRPr lang="en-GB" kern="1000">
                <a:solidFill>
                  <a:schemeClr val="bg1"/>
                </a:solidFill>
                <a:latin typeface="Helvetica Neue" panose="02000503000000020004"/>
              </a:endParaRPr>
            </a:p>
          </p:txBody>
        </p:sp>
        <p:pic>
          <p:nvPicPr>
            <p:cNvPr id="14" name="Picture 21" descr="A yellow circle with a check mark in it&#10;&#10;Description automatically generated">
              <a:extLst>
                <a:ext uri="{FF2B5EF4-FFF2-40B4-BE49-F238E27FC236}">
                  <a16:creationId xmlns:a16="http://schemas.microsoft.com/office/drawing/2014/main" id="{CB166D27-66F7-ECD1-F4E3-0065964BFBFC}"/>
                </a:ext>
              </a:extLst>
            </p:cNvPr>
            <p:cNvPicPr>
              <a:picLocks noChangeAspect="1"/>
            </p:cNvPicPr>
            <p:nvPr/>
          </p:nvPicPr>
          <p:blipFill rotWithShape="1">
            <a:blip r:embed="rId5" cstate="screen">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7806687" y="4558132"/>
              <a:ext cx="805069" cy="791189"/>
            </a:xfrm>
            <a:prstGeom prst="rect">
              <a:avLst/>
            </a:prstGeom>
          </p:spPr>
        </p:pic>
      </p:grpSp>
      <p:sp>
        <p:nvSpPr>
          <p:cNvPr id="5" name="TextBox 4">
            <a:extLst>
              <a:ext uri="{FF2B5EF4-FFF2-40B4-BE49-F238E27FC236}">
                <a16:creationId xmlns:a16="http://schemas.microsoft.com/office/drawing/2014/main" id="{908D3886-805B-15A9-7503-5F1D16293C77}"/>
              </a:ext>
            </a:extLst>
          </p:cNvPr>
          <p:cNvSpPr txBox="1"/>
          <p:nvPr/>
        </p:nvSpPr>
        <p:spPr>
          <a:xfrm>
            <a:off x="1379349" y="1459723"/>
            <a:ext cx="3813137" cy="4893647"/>
          </a:xfrm>
          <a:prstGeom prst="rect">
            <a:avLst/>
          </a:prstGeom>
          <a:noFill/>
        </p:spPr>
        <p:txBody>
          <a:bodyPr wrap="square">
            <a:spAutoFit/>
          </a:bodyPr>
          <a:lstStyle/>
          <a:p>
            <a:r>
              <a:rPr lang="en-GB" sz="2400" kern="1000">
                <a:solidFill>
                  <a:schemeClr val="bg1"/>
                </a:solidFill>
                <a:latin typeface="Helvetica Neue" panose="02000503000000020004"/>
              </a:rPr>
              <a:t>Paragraph 65 of the MPGs indicates that:</a:t>
            </a:r>
          </a:p>
          <a:p>
            <a:r>
              <a:rPr lang="en-GB" sz="2400" kern="1000">
                <a:solidFill>
                  <a:schemeClr val="bg1"/>
                </a:solidFill>
                <a:latin typeface="Helvetica Neue" panose="02000503000000020004"/>
              </a:rPr>
              <a:t>“</a:t>
            </a:r>
            <a:r>
              <a:rPr lang="en-US" sz="2400" i="1" kern="1000">
                <a:solidFill>
                  <a:schemeClr val="bg1"/>
                </a:solidFill>
                <a:latin typeface="Helvetica Neue" panose="02000503000000020004"/>
              </a:rPr>
              <a:t>Each Party shall identify the indicator(s) that it has selected to track progress towards the implementation and achievement of its NDC under Article 4. Indicators shall be relevant to a Party’s NDC under Article 4, and may be either qualitative or quantitative.</a:t>
            </a:r>
            <a:r>
              <a:rPr lang="en-GB" sz="2400" kern="1000">
                <a:solidFill>
                  <a:schemeClr val="bg1"/>
                </a:solidFill>
                <a:latin typeface="Helvetica Neue" panose="02000503000000020004"/>
              </a:rPr>
              <a:t>”</a:t>
            </a:r>
          </a:p>
        </p:txBody>
      </p:sp>
      <p:grpSp>
        <p:nvGrpSpPr>
          <p:cNvPr id="21" name="Group 20">
            <a:extLst>
              <a:ext uri="{FF2B5EF4-FFF2-40B4-BE49-F238E27FC236}">
                <a16:creationId xmlns:a16="http://schemas.microsoft.com/office/drawing/2014/main" id="{7F14F9D4-6EF6-1816-8ADC-C0F7343CE5FF}"/>
              </a:ext>
            </a:extLst>
          </p:cNvPr>
          <p:cNvGrpSpPr/>
          <p:nvPr/>
        </p:nvGrpSpPr>
        <p:grpSpPr>
          <a:xfrm>
            <a:off x="8972008" y="3387792"/>
            <a:ext cx="3219992" cy="2024709"/>
            <a:chOff x="8569473" y="4430993"/>
            <a:chExt cx="3219992" cy="2024709"/>
          </a:xfrm>
        </p:grpSpPr>
        <p:sp>
          <p:nvSpPr>
            <p:cNvPr id="16" name="Trapezoid 15">
              <a:extLst>
                <a:ext uri="{FF2B5EF4-FFF2-40B4-BE49-F238E27FC236}">
                  <a16:creationId xmlns:a16="http://schemas.microsoft.com/office/drawing/2014/main" id="{3EBBF688-D6E4-4B2F-1BE9-DFE721C7220A}"/>
                </a:ext>
              </a:extLst>
            </p:cNvPr>
            <p:cNvSpPr/>
            <p:nvPr/>
          </p:nvSpPr>
          <p:spPr>
            <a:xfrm>
              <a:off x="8877298" y="4430993"/>
              <a:ext cx="2912167" cy="1878954"/>
            </a:xfrm>
            <a:prstGeom prst="trapezoid">
              <a:avLst/>
            </a:prstGeom>
            <a:solidFill>
              <a:srgbClr val="81D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800" b="0" i="0" u="none" strike="noStrike" baseline="0">
                  <a:solidFill>
                    <a:srgbClr val="FF914D"/>
                  </a:solidFill>
                  <a:latin typeface="Helvetica Neue" panose="02000503000000020004"/>
                </a:rPr>
                <a:t>Parties can include more than one target in their NDCs that may be qualitative or quantitativ</a:t>
              </a:r>
              <a:r>
                <a:rPr lang="en-US">
                  <a:solidFill>
                    <a:srgbClr val="FF914D"/>
                  </a:solidFill>
                  <a:latin typeface="Helvetica Neue" panose="02000503000000020004"/>
                </a:rPr>
                <a:t>e</a:t>
              </a:r>
              <a:endParaRPr lang="en-GB">
                <a:solidFill>
                  <a:srgbClr val="FF914D"/>
                </a:solidFill>
                <a:latin typeface="Helvetica Neue" panose="02000503000000020004"/>
              </a:endParaRPr>
            </a:p>
          </p:txBody>
        </p:sp>
        <p:pic>
          <p:nvPicPr>
            <p:cNvPr id="17" name="Picture 21" descr="A yellow circle with a check mark in it&#10;&#10;Description automatically generated">
              <a:extLst>
                <a:ext uri="{FF2B5EF4-FFF2-40B4-BE49-F238E27FC236}">
                  <a16:creationId xmlns:a16="http://schemas.microsoft.com/office/drawing/2014/main" id="{C56EF828-F079-2684-9792-B212F6F9B15A}"/>
                </a:ext>
              </a:extLst>
            </p:cNvPr>
            <p:cNvPicPr>
              <a:picLocks noChangeAspect="1"/>
            </p:cNvPicPr>
            <p:nvPr/>
          </p:nvPicPr>
          <p:blipFill rotWithShape="1">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8569473" y="5664513"/>
              <a:ext cx="805069" cy="791189"/>
            </a:xfrm>
            <a:prstGeom prst="rect">
              <a:avLst/>
            </a:prstGeom>
          </p:spPr>
        </p:pic>
      </p:grpSp>
      <p:grpSp>
        <p:nvGrpSpPr>
          <p:cNvPr id="24" name="Group 23">
            <a:extLst>
              <a:ext uri="{FF2B5EF4-FFF2-40B4-BE49-F238E27FC236}">
                <a16:creationId xmlns:a16="http://schemas.microsoft.com/office/drawing/2014/main" id="{FF4FC1FD-41E9-B6A3-52DE-F01A512B9BB4}"/>
              </a:ext>
            </a:extLst>
          </p:cNvPr>
          <p:cNvGrpSpPr/>
          <p:nvPr/>
        </p:nvGrpSpPr>
        <p:grpSpPr>
          <a:xfrm>
            <a:off x="6076095" y="5254375"/>
            <a:ext cx="5911938" cy="1471665"/>
            <a:chOff x="6076095" y="5308805"/>
            <a:chExt cx="5911938" cy="1471665"/>
          </a:xfrm>
        </p:grpSpPr>
        <p:sp>
          <p:nvSpPr>
            <p:cNvPr id="20" name="Rectangle: Rounded Corners 19">
              <a:extLst>
                <a:ext uri="{FF2B5EF4-FFF2-40B4-BE49-F238E27FC236}">
                  <a16:creationId xmlns:a16="http://schemas.microsoft.com/office/drawing/2014/main" id="{B7D8AFD9-497A-C93A-E0E4-0724B4480E02}"/>
                </a:ext>
              </a:extLst>
            </p:cNvPr>
            <p:cNvSpPr/>
            <p:nvPr/>
          </p:nvSpPr>
          <p:spPr>
            <a:xfrm>
              <a:off x="6096000" y="5666816"/>
              <a:ext cx="5892033" cy="1113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0" i="0" u="none" strike="noStrike" baseline="0">
                  <a:solidFill>
                    <a:srgbClr val="FFD687"/>
                  </a:solidFill>
                  <a:latin typeface="Helvetica Neue" panose="02000503000000020004"/>
                </a:rPr>
                <a:t>TERTs will</a:t>
              </a:r>
              <a:r>
                <a:rPr lang="en-US" sz="1800" b="1" i="0" u="none" strike="noStrike" baseline="0">
                  <a:solidFill>
                    <a:srgbClr val="FFD687"/>
                  </a:solidFill>
                  <a:latin typeface="Helvetica Neue" panose="02000503000000020004"/>
                </a:rPr>
                <a:t> not review the adequacy or appropriateness</a:t>
              </a:r>
              <a:r>
                <a:rPr lang="en-US" sz="1800" b="0" i="0" u="none" strike="noStrike" baseline="0">
                  <a:solidFill>
                    <a:srgbClr val="FFD687"/>
                  </a:solidFill>
                  <a:latin typeface="Helvetica Neue" panose="02000503000000020004"/>
                </a:rPr>
                <a:t> of the indicators selected by Parties to track progress in implementing and achieving their NDCs.</a:t>
              </a:r>
              <a:endParaRPr lang="en-GB">
                <a:solidFill>
                  <a:srgbClr val="FFD687"/>
                </a:solidFill>
                <a:latin typeface="Helvetica Neue" panose="02000503000000020004"/>
              </a:endParaRPr>
            </a:p>
          </p:txBody>
        </p:sp>
        <p:sp>
          <p:nvSpPr>
            <p:cNvPr id="25" name="Graphic 22" descr="Comment Important with solid fill">
              <a:extLst>
                <a:ext uri="{FF2B5EF4-FFF2-40B4-BE49-F238E27FC236}">
                  <a16:creationId xmlns:a16="http://schemas.microsoft.com/office/drawing/2014/main" id="{0553B9CB-E2F6-DF6F-C484-36CB18DD4780}"/>
                </a:ext>
              </a:extLst>
            </p:cNvPr>
            <p:cNvSpPr/>
            <p:nvPr/>
          </p:nvSpPr>
          <p:spPr>
            <a:xfrm>
              <a:off x="6076095" y="5308805"/>
              <a:ext cx="647370" cy="590226"/>
            </a:xfrm>
            <a:custGeom>
              <a:avLst/>
              <a:gdLst>
                <a:gd name="connsiteX0" fmla="*/ 614983 w 647370"/>
                <a:gd name="connsiteY0" fmla="*/ 0 h 590226"/>
                <a:gd name="connsiteX1" fmla="*/ 32386 w 647370"/>
                <a:gd name="connsiteY1" fmla="*/ 0 h 590226"/>
                <a:gd name="connsiteX2" fmla="*/ 1 w 647370"/>
                <a:gd name="connsiteY2" fmla="*/ 32385 h 590226"/>
                <a:gd name="connsiteX3" fmla="*/ 1 w 647370"/>
                <a:gd name="connsiteY3" fmla="*/ 425529 h 590226"/>
                <a:gd name="connsiteX4" fmla="*/ 31812 w 647370"/>
                <a:gd name="connsiteY4" fmla="*/ 457914 h 590226"/>
                <a:gd name="connsiteX5" fmla="*/ 32386 w 647370"/>
                <a:gd name="connsiteY5" fmla="*/ 457914 h 590226"/>
                <a:gd name="connsiteX6" fmla="*/ 388431 w 647370"/>
                <a:gd name="connsiteY6" fmla="*/ 457914 h 590226"/>
                <a:gd name="connsiteX7" fmla="*/ 517876 w 647370"/>
                <a:gd name="connsiteY7" fmla="*/ 590226 h 590226"/>
                <a:gd name="connsiteX8" fmla="*/ 517876 w 647370"/>
                <a:gd name="connsiteY8" fmla="*/ 458848 h 590226"/>
                <a:gd name="connsiteX9" fmla="*/ 614983 w 647370"/>
                <a:gd name="connsiteY9" fmla="*/ 458848 h 590226"/>
                <a:gd name="connsiteX10" fmla="*/ 647368 w 647370"/>
                <a:gd name="connsiteY10" fmla="*/ 426463 h 590226"/>
                <a:gd name="connsiteX11" fmla="*/ 647368 w 647370"/>
                <a:gd name="connsiteY11" fmla="*/ 33318 h 590226"/>
                <a:gd name="connsiteX12" fmla="*/ 614983 w 647370"/>
                <a:gd name="connsiteY12" fmla="*/ 0 h 590226"/>
                <a:gd name="connsiteX13" fmla="*/ 302896 w 647370"/>
                <a:gd name="connsiteY13" fmla="*/ 76286 h 590226"/>
                <a:gd name="connsiteX14" fmla="*/ 344883 w 647370"/>
                <a:gd name="connsiteY14" fmla="*/ 76286 h 590226"/>
                <a:gd name="connsiteX15" fmla="*/ 344883 w 647370"/>
                <a:gd name="connsiteY15" fmla="*/ 273568 h 590226"/>
                <a:gd name="connsiteX16" fmla="*/ 302896 w 647370"/>
                <a:gd name="connsiteY16" fmla="*/ 273568 h 590226"/>
                <a:gd name="connsiteX17" fmla="*/ 323851 w 647370"/>
                <a:gd name="connsiteY17" fmla="*/ 371561 h 590226"/>
                <a:gd name="connsiteX18" fmla="*/ 288847 w 647370"/>
                <a:gd name="connsiteY18" fmla="*/ 336575 h 590226"/>
                <a:gd name="connsiteX19" fmla="*/ 323832 w 647370"/>
                <a:gd name="connsiteY19" fmla="*/ 301571 h 590226"/>
                <a:gd name="connsiteX20" fmla="*/ 358837 w 647370"/>
                <a:gd name="connsiteY20" fmla="*/ 336556 h 590226"/>
                <a:gd name="connsiteX21" fmla="*/ 358837 w 647370"/>
                <a:gd name="connsiteY21" fmla="*/ 336566 h 590226"/>
                <a:gd name="connsiteX22" fmla="*/ 324511 w 647370"/>
                <a:gd name="connsiteY22" fmla="*/ 371560 h 590226"/>
                <a:gd name="connsiteX23" fmla="*/ 323928 w 647370"/>
                <a:gd name="connsiteY23" fmla="*/ 371561 h 59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7370" h="590226">
                  <a:moveTo>
                    <a:pt x="614983" y="0"/>
                  </a:moveTo>
                  <a:lnTo>
                    <a:pt x="32386" y="0"/>
                  </a:lnTo>
                  <a:cubicBezTo>
                    <a:pt x="14574" y="175"/>
                    <a:pt x="177" y="14572"/>
                    <a:pt x="1" y="32385"/>
                  </a:cubicBezTo>
                  <a:lnTo>
                    <a:pt x="1" y="425529"/>
                  </a:lnTo>
                  <a:cubicBezTo>
                    <a:pt x="-157" y="443256"/>
                    <a:pt x="14085" y="457756"/>
                    <a:pt x="31812" y="457914"/>
                  </a:cubicBezTo>
                  <a:cubicBezTo>
                    <a:pt x="32003" y="457916"/>
                    <a:pt x="32195" y="457916"/>
                    <a:pt x="32386" y="457914"/>
                  </a:cubicBezTo>
                  <a:lnTo>
                    <a:pt x="388431" y="457914"/>
                  </a:lnTo>
                  <a:lnTo>
                    <a:pt x="517876" y="590226"/>
                  </a:lnTo>
                  <a:lnTo>
                    <a:pt x="517876" y="458848"/>
                  </a:lnTo>
                  <a:lnTo>
                    <a:pt x="614983" y="458848"/>
                  </a:lnTo>
                  <a:cubicBezTo>
                    <a:pt x="632796" y="458673"/>
                    <a:pt x="647193" y="444276"/>
                    <a:pt x="647368" y="426463"/>
                  </a:cubicBezTo>
                  <a:lnTo>
                    <a:pt x="647368" y="33318"/>
                  </a:lnTo>
                  <a:cubicBezTo>
                    <a:pt x="647591" y="15189"/>
                    <a:pt x="633112" y="292"/>
                    <a:pt x="614983" y="0"/>
                  </a:cubicBezTo>
                  <a:close/>
                  <a:moveTo>
                    <a:pt x="302896" y="76286"/>
                  </a:moveTo>
                  <a:lnTo>
                    <a:pt x="344883" y="76286"/>
                  </a:lnTo>
                  <a:lnTo>
                    <a:pt x="344883" y="273568"/>
                  </a:lnTo>
                  <a:lnTo>
                    <a:pt x="302896" y="273568"/>
                  </a:lnTo>
                  <a:close/>
                  <a:moveTo>
                    <a:pt x="323851" y="371561"/>
                  </a:moveTo>
                  <a:cubicBezTo>
                    <a:pt x="304524" y="371566"/>
                    <a:pt x="288853" y="355903"/>
                    <a:pt x="288847" y="336575"/>
                  </a:cubicBezTo>
                  <a:cubicBezTo>
                    <a:pt x="288841" y="317248"/>
                    <a:pt x="304505" y="301577"/>
                    <a:pt x="323832" y="301571"/>
                  </a:cubicBezTo>
                  <a:cubicBezTo>
                    <a:pt x="343159" y="301565"/>
                    <a:pt x="358831" y="317229"/>
                    <a:pt x="358837" y="336556"/>
                  </a:cubicBezTo>
                  <a:cubicBezTo>
                    <a:pt x="358837" y="336559"/>
                    <a:pt x="358837" y="336563"/>
                    <a:pt x="358837" y="336566"/>
                  </a:cubicBezTo>
                  <a:cubicBezTo>
                    <a:pt x="359021" y="355708"/>
                    <a:pt x="343653" y="371375"/>
                    <a:pt x="324511" y="371560"/>
                  </a:cubicBezTo>
                  <a:cubicBezTo>
                    <a:pt x="324316" y="371562"/>
                    <a:pt x="324122" y="371562"/>
                    <a:pt x="323928" y="371561"/>
                  </a:cubicBezTo>
                  <a:close/>
                </a:path>
              </a:pathLst>
            </a:custGeom>
            <a:ln/>
          </p:spPr>
          <p:style>
            <a:lnRef idx="1">
              <a:schemeClr val="accent4"/>
            </a:lnRef>
            <a:fillRef idx="2">
              <a:schemeClr val="accent4"/>
            </a:fillRef>
            <a:effectRef idx="1">
              <a:schemeClr val="accent4"/>
            </a:effectRef>
            <a:fontRef idx="minor">
              <a:schemeClr val="dk1"/>
            </a:fontRef>
          </p:style>
          <p:txBody>
            <a:bodyPr rtlCol="0" anchor="ctr"/>
            <a:lstStyle/>
            <a:p>
              <a:endParaRPr lang="en-GB"/>
            </a:p>
          </p:txBody>
        </p:sp>
      </p:grpSp>
    </p:spTree>
    <p:custDataLst>
      <p:tags r:id="rId1"/>
    </p:custDataLst>
    <p:extLst>
      <p:ext uri="{BB962C8B-B14F-4D97-AF65-F5344CB8AC3E}">
        <p14:creationId xmlns:p14="http://schemas.microsoft.com/office/powerpoint/2010/main" val="19947940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A9B521C-7DBC-F998-9155-B99D9E70A521}"/>
              </a:ext>
            </a:extLst>
          </p:cNvPr>
          <p:cNvSpPr>
            <a:spLocks noGrp="1"/>
          </p:cNvSpPr>
          <p:nvPr>
            <p:ph type="title"/>
          </p:nvPr>
        </p:nvSpPr>
        <p:spPr>
          <a:xfrm>
            <a:off x="1379349" y="119078"/>
            <a:ext cx="10275375" cy="622079"/>
          </a:xfrm>
        </p:spPr>
        <p:txBody>
          <a:bodyPr>
            <a:normAutofit fontScale="90000"/>
          </a:bodyPr>
          <a:lstStyle/>
          <a:p>
            <a:r>
              <a:rPr lang="en-US"/>
              <a:t>Type of targets and possible indicators for tracking progress</a:t>
            </a:r>
            <a:endParaRPr lang="en-GB"/>
          </a:p>
        </p:txBody>
      </p:sp>
      <p:pic>
        <p:nvPicPr>
          <p:cNvPr id="29" name="Imagen 1">
            <a:extLst>
              <a:ext uri="{FF2B5EF4-FFF2-40B4-BE49-F238E27FC236}">
                <a16:creationId xmlns:a16="http://schemas.microsoft.com/office/drawing/2014/main" id="{2E3DDFDF-080D-25A0-EBC8-915A40F00F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842" y="6128925"/>
            <a:ext cx="1876706" cy="660322"/>
          </a:xfrm>
          <a:prstGeom prst="rect">
            <a:avLst/>
          </a:prstGeom>
        </p:spPr>
      </p:pic>
      <p:grpSp>
        <p:nvGrpSpPr>
          <p:cNvPr id="31" name="Group 30">
            <a:extLst>
              <a:ext uri="{FF2B5EF4-FFF2-40B4-BE49-F238E27FC236}">
                <a16:creationId xmlns:a16="http://schemas.microsoft.com/office/drawing/2014/main" id="{8F2A2A68-212C-CB08-2219-E495EB151B3D}"/>
              </a:ext>
            </a:extLst>
          </p:cNvPr>
          <p:cNvGrpSpPr/>
          <p:nvPr/>
        </p:nvGrpSpPr>
        <p:grpSpPr>
          <a:xfrm>
            <a:off x="2525486" y="745919"/>
            <a:ext cx="7763134" cy="6021556"/>
            <a:chOff x="1998548" y="1110342"/>
            <a:chExt cx="8486015" cy="6587614"/>
          </a:xfrm>
        </p:grpSpPr>
        <p:pic>
          <p:nvPicPr>
            <p:cNvPr id="26" name="Picture 25">
              <a:extLst>
                <a:ext uri="{FF2B5EF4-FFF2-40B4-BE49-F238E27FC236}">
                  <a16:creationId xmlns:a16="http://schemas.microsoft.com/office/drawing/2014/main" id="{6D33C98C-DA66-D7CC-D519-565A034E5839}"/>
                </a:ext>
              </a:extLst>
            </p:cNvPr>
            <p:cNvPicPr>
              <a:picLocks noChangeAspect="1"/>
            </p:cNvPicPr>
            <p:nvPr/>
          </p:nvPicPr>
          <p:blipFill rotWithShape="1">
            <a:blip r:embed="rId4"/>
            <a:srcRect l="1460" t="15570"/>
            <a:stretch/>
          </p:blipFill>
          <p:spPr>
            <a:xfrm>
              <a:off x="1998548" y="1110342"/>
              <a:ext cx="8486015" cy="3096561"/>
            </a:xfrm>
            <a:prstGeom prst="rect">
              <a:avLst/>
            </a:prstGeom>
          </p:spPr>
        </p:pic>
        <p:pic>
          <p:nvPicPr>
            <p:cNvPr id="30" name="Picture 29">
              <a:extLst>
                <a:ext uri="{FF2B5EF4-FFF2-40B4-BE49-F238E27FC236}">
                  <a16:creationId xmlns:a16="http://schemas.microsoft.com/office/drawing/2014/main" id="{88223FEB-2091-A886-226B-819E6F2A06F4}"/>
                </a:ext>
              </a:extLst>
            </p:cNvPr>
            <p:cNvPicPr>
              <a:picLocks noChangeAspect="1"/>
            </p:cNvPicPr>
            <p:nvPr/>
          </p:nvPicPr>
          <p:blipFill>
            <a:blip r:embed="rId5"/>
            <a:stretch>
              <a:fillRect/>
            </a:stretch>
          </p:blipFill>
          <p:spPr>
            <a:xfrm>
              <a:off x="2006130" y="4192267"/>
              <a:ext cx="8478433" cy="3505689"/>
            </a:xfrm>
            <a:prstGeom prst="rect">
              <a:avLst/>
            </a:prstGeom>
          </p:spPr>
        </p:pic>
      </p:grpSp>
    </p:spTree>
    <p:custDataLst>
      <p:tags r:id="rId1"/>
    </p:custDataLst>
    <p:extLst>
      <p:ext uri="{BB962C8B-B14F-4D97-AF65-F5344CB8AC3E}">
        <p14:creationId xmlns:p14="http://schemas.microsoft.com/office/powerpoint/2010/main" val="16924767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A9B521C-7DBC-F998-9155-B99D9E70A521}"/>
              </a:ext>
            </a:extLst>
          </p:cNvPr>
          <p:cNvSpPr>
            <a:spLocks noGrp="1"/>
          </p:cNvSpPr>
          <p:nvPr>
            <p:ph type="title"/>
          </p:nvPr>
        </p:nvSpPr>
        <p:spPr>
          <a:xfrm>
            <a:off x="1379349" y="119078"/>
            <a:ext cx="10275375" cy="1062450"/>
          </a:xfrm>
        </p:spPr>
        <p:txBody>
          <a:bodyPr>
            <a:normAutofit fontScale="90000"/>
          </a:bodyPr>
          <a:lstStyle/>
          <a:p>
            <a:r>
              <a:rPr lang="en-US"/>
              <a:t>Structured summary (CTF table 4) is a centerpiece for providing information necessary to track progress in implementing and achieving NDCs</a:t>
            </a:r>
            <a:endParaRPr lang="en-GB"/>
          </a:p>
        </p:txBody>
      </p:sp>
      <p:pic>
        <p:nvPicPr>
          <p:cNvPr id="29" name="Imagen 1">
            <a:extLst>
              <a:ext uri="{FF2B5EF4-FFF2-40B4-BE49-F238E27FC236}">
                <a16:creationId xmlns:a16="http://schemas.microsoft.com/office/drawing/2014/main" id="{2E3DDFDF-080D-25A0-EBC8-915A40F00F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842" y="6128925"/>
            <a:ext cx="1876706" cy="660322"/>
          </a:xfrm>
          <a:prstGeom prst="rect">
            <a:avLst/>
          </a:prstGeom>
        </p:spPr>
      </p:pic>
      <p:pic>
        <p:nvPicPr>
          <p:cNvPr id="2" name="Picture 1">
            <a:extLst>
              <a:ext uri="{FF2B5EF4-FFF2-40B4-BE49-F238E27FC236}">
                <a16:creationId xmlns:a16="http://schemas.microsoft.com/office/drawing/2014/main" id="{488B727E-3176-6802-A336-41C23089E90E}"/>
              </a:ext>
            </a:extLst>
          </p:cNvPr>
          <p:cNvPicPr>
            <a:picLocks noChangeAspect="1"/>
          </p:cNvPicPr>
          <p:nvPr/>
        </p:nvPicPr>
        <p:blipFill>
          <a:blip r:embed="rId4"/>
          <a:stretch>
            <a:fillRect/>
          </a:stretch>
        </p:blipFill>
        <p:spPr>
          <a:xfrm>
            <a:off x="-12126" y="1339706"/>
            <a:ext cx="12225392" cy="4824636"/>
          </a:xfrm>
          <a:prstGeom prst="rect">
            <a:avLst/>
          </a:prstGeom>
        </p:spPr>
      </p:pic>
    </p:spTree>
    <p:custDataLst>
      <p:tags r:id="rId1"/>
    </p:custDataLst>
    <p:extLst>
      <p:ext uri="{BB962C8B-B14F-4D97-AF65-F5344CB8AC3E}">
        <p14:creationId xmlns:p14="http://schemas.microsoft.com/office/powerpoint/2010/main" val="3805594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A9B521C-7DBC-F998-9155-B99D9E70A521}"/>
              </a:ext>
            </a:extLst>
          </p:cNvPr>
          <p:cNvSpPr>
            <a:spLocks noGrp="1"/>
          </p:cNvSpPr>
          <p:nvPr>
            <p:ph type="title"/>
          </p:nvPr>
        </p:nvSpPr>
        <p:spPr>
          <a:xfrm>
            <a:off x="1379349" y="119078"/>
            <a:ext cx="10275375" cy="1062450"/>
          </a:xfrm>
        </p:spPr>
        <p:txBody>
          <a:bodyPr>
            <a:normAutofit/>
          </a:bodyPr>
          <a:lstStyle/>
          <a:p>
            <a:r>
              <a:rPr lang="en-US"/>
              <a:t>Structured summary (CTF table 4) - example</a:t>
            </a:r>
            <a:endParaRPr lang="en-GB"/>
          </a:p>
        </p:txBody>
      </p:sp>
      <p:pic>
        <p:nvPicPr>
          <p:cNvPr id="29" name="Imagen 1">
            <a:extLst>
              <a:ext uri="{FF2B5EF4-FFF2-40B4-BE49-F238E27FC236}">
                <a16:creationId xmlns:a16="http://schemas.microsoft.com/office/drawing/2014/main" id="{2E3DDFDF-080D-25A0-EBC8-915A40F00F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842" y="6128925"/>
            <a:ext cx="1876706" cy="660322"/>
          </a:xfrm>
          <a:prstGeom prst="rect">
            <a:avLst/>
          </a:prstGeom>
        </p:spPr>
      </p:pic>
      <p:pic>
        <p:nvPicPr>
          <p:cNvPr id="3" name="Picture 2">
            <a:extLst>
              <a:ext uri="{FF2B5EF4-FFF2-40B4-BE49-F238E27FC236}">
                <a16:creationId xmlns:a16="http://schemas.microsoft.com/office/drawing/2014/main" id="{38A2F2AD-87B8-22CF-DCF3-5E4FD0B098E3}"/>
              </a:ext>
            </a:extLst>
          </p:cNvPr>
          <p:cNvPicPr>
            <a:picLocks noChangeAspect="1"/>
          </p:cNvPicPr>
          <p:nvPr/>
        </p:nvPicPr>
        <p:blipFill>
          <a:blip r:embed="rId4"/>
          <a:stretch>
            <a:fillRect/>
          </a:stretch>
        </p:blipFill>
        <p:spPr>
          <a:xfrm>
            <a:off x="381365" y="930872"/>
            <a:ext cx="11688793" cy="5808050"/>
          </a:xfrm>
          <a:prstGeom prst="rect">
            <a:avLst/>
          </a:prstGeom>
        </p:spPr>
      </p:pic>
    </p:spTree>
    <p:custDataLst>
      <p:tags r:id="rId1"/>
    </p:custDataLst>
    <p:extLst>
      <p:ext uri="{BB962C8B-B14F-4D97-AF65-F5344CB8AC3E}">
        <p14:creationId xmlns:p14="http://schemas.microsoft.com/office/powerpoint/2010/main" val="2713311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474272B2-4FFB-2609-9282-45421A64D1C9}"/>
              </a:ext>
            </a:extLst>
          </p:cNvPr>
          <p:cNvSpPr>
            <a:spLocks noGrp="1"/>
          </p:cNvSpPr>
          <p:nvPr>
            <p:ph type="body" sz="quarter" idx="13"/>
          </p:nvPr>
        </p:nvSpPr>
        <p:spPr>
          <a:xfrm>
            <a:off x="1379348" y="830019"/>
            <a:ext cx="10275376" cy="413588"/>
          </a:xfrm>
        </p:spPr>
        <p:txBody>
          <a:bodyPr/>
          <a:lstStyle/>
          <a:p>
            <a:r>
              <a:rPr lang="en-US" sz="1800" b="1">
                <a:effectLst/>
                <a:latin typeface="Helvetica Neue"/>
                <a:ea typeface="Calibri" panose="020F0502020204030204" pitchFamily="34" charset="0"/>
                <a:cs typeface="Cordia New" panose="020B0304020202020204" pitchFamily="34" charset="-34"/>
              </a:rPr>
              <a:t>Check the information necessary to track progress of NDC from Party’s BTR submission</a:t>
            </a:r>
          </a:p>
        </p:txBody>
      </p:sp>
      <p:pic>
        <p:nvPicPr>
          <p:cNvPr id="6" name="Imagen 5">
            <a:extLst>
              <a:ext uri="{FF2B5EF4-FFF2-40B4-BE49-F238E27FC236}">
                <a16:creationId xmlns:a16="http://schemas.microsoft.com/office/drawing/2014/main" id="{D65EBE9E-0510-9080-3B21-92B272ED27C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64010" y="5993389"/>
            <a:ext cx="1780383" cy="626431"/>
          </a:xfrm>
          <a:prstGeom prst="rect">
            <a:avLst/>
          </a:prstGeom>
        </p:spPr>
      </p:pic>
      <p:sp>
        <p:nvSpPr>
          <p:cNvPr id="9" name="Title 8">
            <a:extLst>
              <a:ext uri="{FF2B5EF4-FFF2-40B4-BE49-F238E27FC236}">
                <a16:creationId xmlns:a16="http://schemas.microsoft.com/office/drawing/2014/main" id="{EF512B5B-AEEA-07F4-859B-E74859CD63D8}"/>
              </a:ext>
            </a:extLst>
          </p:cNvPr>
          <p:cNvSpPr txBox="1">
            <a:spLocks noGrp="1"/>
          </p:cNvSpPr>
          <p:nvPr>
            <p:ph type="title"/>
          </p:nvPr>
        </p:nvSpPr>
        <p:spPr>
          <a:xfrm>
            <a:off x="1262580" y="207719"/>
            <a:ext cx="10275887" cy="622300"/>
          </a:xfrm>
          <a:prstGeom prst="rect">
            <a:avLst/>
          </a:prstGeom>
          <a:noFill/>
        </p:spPr>
        <p:txBody>
          <a:bodyPr wrap="square" rtlCol="0">
            <a:spAutoFit/>
          </a:bodyPr>
          <a:lstStyle/>
          <a:p>
            <a:r>
              <a:rPr lang="en-US" b="1"/>
              <a:t>NDC target type: baseline scenario target</a:t>
            </a:r>
          </a:p>
        </p:txBody>
      </p:sp>
      <p:pic>
        <p:nvPicPr>
          <p:cNvPr id="11" name="Picture 10">
            <a:extLst>
              <a:ext uri="{FF2B5EF4-FFF2-40B4-BE49-F238E27FC236}">
                <a16:creationId xmlns:a16="http://schemas.microsoft.com/office/drawing/2014/main" id="{161B7F66-A232-8464-3731-E8679BFCA697}"/>
              </a:ext>
            </a:extLst>
          </p:cNvPr>
          <p:cNvPicPr>
            <a:picLocks noChangeAspect="1"/>
          </p:cNvPicPr>
          <p:nvPr/>
        </p:nvPicPr>
        <p:blipFill>
          <a:blip r:embed="rId5"/>
          <a:stretch>
            <a:fillRect/>
          </a:stretch>
        </p:blipFill>
        <p:spPr>
          <a:xfrm>
            <a:off x="0" y="1579188"/>
            <a:ext cx="12192000" cy="4078619"/>
          </a:xfrm>
          <a:prstGeom prst="rect">
            <a:avLst/>
          </a:prstGeom>
        </p:spPr>
      </p:pic>
    </p:spTree>
    <p:custDataLst>
      <p:tags r:id="rId1"/>
    </p:custDataLst>
    <p:extLst>
      <p:ext uri="{BB962C8B-B14F-4D97-AF65-F5344CB8AC3E}">
        <p14:creationId xmlns:p14="http://schemas.microsoft.com/office/powerpoint/2010/main" val="3933762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D2B9EC6E-5EAD-CD1F-6734-61F0E1E18CB5}"/>
              </a:ext>
            </a:extLst>
          </p:cNvPr>
          <p:cNvSpPr>
            <a:spLocks noGrp="1"/>
          </p:cNvSpPr>
          <p:nvPr>
            <p:ph type="body" sz="quarter" idx="13"/>
          </p:nvPr>
        </p:nvSpPr>
        <p:spPr>
          <a:xfrm>
            <a:off x="1168904" y="1070004"/>
            <a:ext cx="9047992" cy="424543"/>
          </a:xfrm>
        </p:spPr>
        <p:txBody>
          <a:bodyPr/>
          <a:lstStyle/>
          <a:p>
            <a:r>
              <a:rPr lang="en-US">
                <a:solidFill>
                  <a:schemeClr val="bg1"/>
                </a:solidFill>
              </a:rPr>
              <a:t>Agenda</a:t>
            </a:r>
            <a:endParaRPr lang="en-GB">
              <a:solidFill>
                <a:schemeClr val="bg1"/>
              </a:solidFill>
            </a:endParaRPr>
          </a:p>
        </p:txBody>
      </p:sp>
      <p:sp>
        <p:nvSpPr>
          <p:cNvPr id="3" name="Marcador de texto 2">
            <a:extLst>
              <a:ext uri="{FF2B5EF4-FFF2-40B4-BE49-F238E27FC236}">
                <a16:creationId xmlns:a16="http://schemas.microsoft.com/office/drawing/2014/main" id="{CDA4F249-6FF1-4906-D57F-9E9E45489B81}"/>
              </a:ext>
            </a:extLst>
          </p:cNvPr>
          <p:cNvSpPr>
            <a:spLocks noGrp="1"/>
          </p:cNvSpPr>
          <p:nvPr>
            <p:ph type="body" sz="quarter" idx="11"/>
          </p:nvPr>
        </p:nvSpPr>
        <p:spPr>
          <a:xfrm>
            <a:off x="1641986" y="1665959"/>
            <a:ext cx="8574909" cy="4716367"/>
          </a:xfrm>
        </p:spPr>
        <p:txBody>
          <a:bodyPr/>
          <a:lstStyle/>
          <a:p>
            <a:pPr marL="342900" indent="-342900">
              <a:buFont typeface="Arial" panose="020B0604020202020204" pitchFamily="34" charset="0"/>
              <a:buChar char="•"/>
            </a:pPr>
            <a:r>
              <a:rPr lang="en-US" sz="2400">
                <a:solidFill>
                  <a:schemeClr val="bg1"/>
                </a:solidFill>
              </a:rPr>
              <a:t>Welcome</a:t>
            </a:r>
          </a:p>
          <a:p>
            <a:pPr marL="342900" indent="-342900">
              <a:buFont typeface="Arial" panose="020B0604020202020204" pitchFamily="34" charset="0"/>
              <a:buChar char="•"/>
            </a:pPr>
            <a:r>
              <a:rPr lang="en-US" sz="2400">
                <a:solidFill>
                  <a:schemeClr val="bg1"/>
                </a:solidFill>
              </a:rPr>
              <a:t>Course A overview</a:t>
            </a:r>
          </a:p>
          <a:p>
            <a:pPr marL="342900" indent="-342900">
              <a:buFont typeface="Arial" panose="020B0604020202020204" pitchFamily="34" charset="0"/>
              <a:buChar char="•"/>
            </a:pPr>
            <a:r>
              <a:rPr lang="en-US" sz="2400">
                <a:solidFill>
                  <a:schemeClr val="bg1"/>
                </a:solidFill>
              </a:rPr>
              <a:t>How to build good questions?</a:t>
            </a:r>
          </a:p>
          <a:p>
            <a:pPr marL="342900" indent="-342900">
              <a:buFont typeface="Arial" panose="020B0604020202020204" pitchFamily="34" charset="0"/>
              <a:buChar char="•"/>
            </a:pPr>
            <a:r>
              <a:rPr lang="en-US" sz="2400">
                <a:solidFill>
                  <a:schemeClr val="bg1"/>
                </a:solidFill>
              </a:rPr>
              <a:t>Q&amp;A</a:t>
            </a:r>
          </a:p>
          <a:p>
            <a:pPr marL="342900" indent="-342900">
              <a:buFont typeface="Arial" panose="020B0604020202020204" pitchFamily="34" charset="0"/>
              <a:buChar char="•"/>
            </a:pPr>
            <a:r>
              <a:rPr lang="en-US" sz="2400">
                <a:solidFill>
                  <a:schemeClr val="bg1"/>
                </a:solidFill>
              </a:rPr>
              <a:t>Course C1 highlights</a:t>
            </a:r>
          </a:p>
          <a:p>
            <a:pPr marL="342900" indent="-342900">
              <a:buFont typeface="Arial" panose="020B0604020202020204" pitchFamily="34" charset="0"/>
              <a:buChar char="•"/>
            </a:pPr>
            <a:r>
              <a:rPr lang="en-US" sz="2400">
                <a:solidFill>
                  <a:schemeClr val="bg1"/>
                </a:solidFill>
              </a:rPr>
              <a:t>Practical activity</a:t>
            </a:r>
          </a:p>
          <a:p>
            <a:pPr marL="342900" indent="-342900">
              <a:buFont typeface="Arial" panose="020B0604020202020204" pitchFamily="34" charset="0"/>
              <a:buChar char="•"/>
            </a:pPr>
            <a:r>
              <a:rPr lang="en-US" sz="2400">
                <a:solidFill>
                  <a:schemeClr val="bg1"/>
                </a:solidFill>
              </a:rPr>
              <a:t>Course C2 highlights</a:t>
            </a:r>
          </a:p>
          <a:p>
            <a:pPr marL="342900" indent="-342900">
              <a:buFont typeface="Arial" panose="020B0604020202020204" pitchFamily="34" charset="0"/>
              <a:buChar char="•"/>
            </a:pPr>
            <a:r>
              <a:rPr lang="en-US" sz="2400">
                <a:solidFill>
                  <a:schemeClr val="bg1"/>
                </a:solidFill>
              </a:rPr>
              <a:t>Practical activity</a:t>
            </a:r>
          </a:p>
          <a:p>
            <a:pPr marL="342900" indent="-342900">
              <a:buFont typeface="Arial" panose="020B0604020202020204" pitchFamily="34" charset="0"/>
              <a:buChar char="•"/>
            </a:pPr>
            <a:r>
              <a:rPr lang="en-US" sz="2400">
                <a:solidFill>
                  <a:schemeClr val="bg1"/>
                </a:solidFill>
              </a:rPr>
              <a:t>Q&amp;A</a:t>
            </a:r>
            <a:endParaRPr lang="en-GB" sz="2400">
              <a:solidFill>
                <a:schemeClr val="bg1"/>
              </a:solidFill>
            </a:endParaRPr>
          </a:p>
        </p:txBody>
      </p:sp>
      <p:pic>
        <p:nvPicPr>
          <p:cNvPr id="6" name="Imagen 10">
            <a:extLst>
              <a:ext uri="{FF2B5EF4-FFF2-40B4-BE49-F238E27FC236}">
                <a16:creationId xmlns:a16="http://schemas.microsoft.com/office/drawing/2014/main" id="{7C8AD46E-E1A2-7ACF-573D-B4A3CCB8DC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68084" y="6011303"/>
            <a:ext cx="3023916" cy="846697"/>
          </a:xfrm>
          <a:prstGeom prst="rect">
            <a:avLst/>
          </a:prstGeom>
        </p:spPr>
      </p:pic>
      <p:pic>
        <p:nvPicPr>
          <p:cNvPr id="4" name="Imagen 4">
            <a:extLst>
              <a:ext uri="{FF2B5EF4-FFF2-40B4-BE49-F238E27FC236}">
                <a16:creationId xmlns:a16="http://schemas.microsoft.com/office/drawing/2014/main" id="{8C342182-A648-B584-5D9C-046BBA103BDE}"/>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148184" y="256213"/>
            <a:ext cx="1763572" cy="524369"/>
          </a:xfrm>
          <a:prstGeom prst="rect">
            <a:avLst/>
          </a:prstGeom>
        </p:spPr>
      </p:pic>
      <p:pic>
        <p:nvPicPr>
          <p:cNvPr id="8" name="Imagen 5">
            <a:extLst>
              <a:ext uri="{FF2B5EF4-FFF2-40B4-BE49-F238E27FC236}">
                <a16:creationId xmlns:a16="http://schemas.microsoft.com/office/drawing/2014/main" id="{F4180FEA-C90C-C7E6-DF33-D49FE95345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16896" y="190831"/>
            <a:ext cx="1500463" cy="655131"/>
          </a:xfrm>
          <a:prstGeom prst="rect">
            <a:avLst/>
          </a:prstGeom>
        </p:spPr>
      </p:pic>
    </p:spTree>
    <p:custDataLst>
      <p:tags r:id="rId1"/>
    </p:custDataLst>
    <p:extLst>
      <p:ext uri="{BB962C8B-B14F-4D97-AF65-F5344CB8AC3E}">
        <p14:creationId xmlns:p14="http://schemas.microsoft.com/office/powerpoint/2010/main" val="9309289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45FF1C-ADD8-519A-1193-DAB8C9415B91}"/>
              </a:ext>
            </a:extLst>
          </p:cNvPr>
          <p:cNvSpPr>
            <a:spLocks noGrp="1"/>
          </p:cNvSpPr>
          <p:nvPr>
            <p:ph type="title"/>
          </p:nvPr>
        </p:nvSpPr>
        <p:spPr/>
        <p:txBody>
          <a:bodyPr/>
          <a:lstStyle/>
          <a:p>
            <a:r>
              <a:rPr lang="en-US"/>
              <a:t>Practice activity</a:t>
            </a:r>
            <a:endParaRPr lang="en-GB"/>
          </a:p>
        </p:txBody>
      </p:sp>
      <p:sp>
        <p:nvSpPr>
          <p:cNvPr id="4" name="Text Placeholder 3">
            <a:extLst>
              <a:ext uri="{FF2B5EF4-FFF2-40B4-BE49-F238E27FC236}">
                <a16:creationId xmlns:a16="http://schemas.microsoft.com/office/drawing/2014/main" id="{3C016086-B7C1-076E-65DE-516C848E19B5}"/>
              </a:ext>
            </a:extLst>
          </p:cNvPr>
          <p:cNvSpPr>
            <a:spLocks noGrp="1"/>
          </p:cNvSpPr>
          <p:nvPr>
            <p:ph type="body" sz="quarter" idx="11"/>
          </p:nvPr>
        </p:nvSpPr>
        <p:spPr>
          <a:xfrm>
            <a:off x="1639982" y="1433734"/>
            <a:ext cx="9619145" cy="4055449"/>
          </a:xfrm>
        </p:spPr>
        <p:txBody>
          <a:bodyPr>
            <a:normAutofit/>
          </a:bodyPr>
          <a:lstStyle/>
          <a:p>
            <a:pPr>
              <a:spcAft>
                <a:spcPts val="600"/>
              </a:spcAft>
            </a:pPr>
            <a:r>
              <a:rPr lang="en-US" sz="2800" b="1">
                <a:solidFill>
                  <a:srgbClr val="FF914D"/>
                </a:solidFill>
                <a:latin typeface="Helvetica Neue" panose="02000503000000020004"/>
                <a:ea typeface="+mn-ea"/>
                <a:cs typeface="+mn-cs"/>
              </a:rPr>
              <a:t>1. Draft a finding incorporating the following elements:</a:t>
            </a:r>
          </a:p>
          <a:p>
            <a:pPr marL="1028700" lvl="1" indent="-342900">
              <a:spcAft>
                <a:spcPts val="600"/>
              </a:spcAft>
            </a:pPr>
            <a:r>
              <a:rPr lang="en-US" sz="2800">
                <a:latin typeface="Helvetica Neue" panose="02000503000000020004"/>
              </a:rPr>
              <a:t>The description of the finding and to which paragraph (or subparagraph) of the MPGs reporting requirements it is related; </a:t>
            </a:r>
          </a:p>
          <a:p>
            <a:pPr marL="1028700" lvl="1" indent="-342900">
              <a:spcAft>
                <a:spcPts val="600"/>
              </a:spcAft>
            </a:pPr>
            <a:r>
              <a:rPr lang="en-US" sz="2800">
                <a:latin typeface="Helvetica Neue" panose="02000503000000020004"/>
              </a:rPr>
              <a:t>An encouragement or recommendation, as appropriate, to the Party on what to include in and how to improve consistency of information in its next BTR.</a:t>
            </a:r>
          </a:p>
        </p:txBody>
      </p:sp>
      <p:grpSp>
        <p:nvGrpSpPr>
          <p:cNvPr id="9" name="Grupo 7">
            <a:extLst>
              <a:ext uri="{FF2B5EF4-FFF2-40B4-BE49-F238E27FC236}">
                <a16:creationId xmlns:a16="http://schemas.microsoft.com/office/drawing/2014/main" id="{E5D9DE33-5526-A970-0E26-FCB8B3E0421B}"/>
              </a:ext>
            </a:extLst>
          </p:cNvPr>
          <p:cNvGrpSpPr/>
          <p:nvPr/>
        </p:nvGrpSpPr>
        <p:grpSpPr>
          <a:xfrm>
            <a:off x="164209" y="6011303"/>
            <a:ext cx="5493177" cy="846697"/>
            <a:chOff x="1696571" y="4951578"/>
            <a:chExt cx="6803588" cy="1048678"/>
          </a:xfrm>
        </p:grpSpPr>
        <p:pic>
          <p:nvPicPr>
            <p:cNvPr id="10" name="Imagen 8">
              <a:extLst>
                <a:ext uri="{FF2B5EF4-FFF2-40B4-BE49-F238E27FC236}">
                  <a16:creationId xmlns:a16="http://schemas.microsoft.com/office/drawing/2014/main" id="{221E81D6-4E69-1DEE-1ED9-0D96DD6D2A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96571" y="5171898"/>
              <a:ext cx="2215471" cy="658734"/>
            </a:xfrm>
            <a:prstGeom prst="rect">
              <a:avLst/>
            </a:prstGeom>
          </p:spPr>
        </p:pic>
        <p:pic>
          <p:nvPicPr>
            <p:cNvPr id="11" name="Imagen 9">
              <a:extLst>
                <a:ext uri="{FF2B5EF4-FFF2-40B4-BE49-F238E27FC236}">
                  <a16:creationId xmlns:a16="http://schemas.microsoft.com/office/drawing/2014/main" id="{CA7BD088-3293-D74C-ACA6-58F68F5DA9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54880" y="4951578"/>
              <a:ext cx="3745279" cy="1048678"/>
            </a:xfrm>
            <a:prstGeom prst="rect">
              <a:avLst/>
            </a:prstGeom>
          </p:spPr>
        </p:pic>
      </p:grpSp>
    </p:spTree>
    <p:custDataLst>
      <p:tags r:id="rId1"/>
    </p:custDataLst>
    <p:extLst>
      <p:ext uri="{BB962C8B-B14F-4D97-AF65-F5344CB8AC3E}">
        <p14:creationId xmlns:p14="http://schemas.microsoft.com/office/powerpoint/2010/main" val="1143184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45FF1C-ADD8-519A-1193-DAB8C9415B91}"/>
              </a:ext>
            </a:extLst>
          </p:cNvPr>
          <p:cNvSpPr>
            <a:spLocks noGrp="1"/>
          </p:cNvSpPr>
          <p:nvPr>
            <p:ph type="title"/>
          </p:nvPr>
        </p:nvSpPr>
        <p:spPr/>
        <p:txBody>
          <a:bodyPr/>
          <a:lstStyle/>
          <a:p>
            <a:r>
              <a:rPr lang="en-US"/>
              <a:t>Practice activity - Formulating findings</a:t>
            </a:r>
            <a:endParaRPr lang="en-GB"/>
          </a:p>
        </p:txBody>
      </p:sp>
      <p:sp>
        <p:nvSpPr>
          <p:cNvPr id="8" name="TextBox 7">
            <a:extLst>
              <a:ext uri="{FF2B5EF4-FFF2-40B4-BE49-F238E27FC236}">
                <a16:creationId xmlns:a16="http://schemas.microsoft.com/office/drawing/2014/main" id="{18B4BBCE-42D3-22CA-8F22-C3FEA3E92BEF}"/>
              </a:ext>
            </a:extLst>
          </p:cNvPr>
          <p:cNvSpPr txBox="1"/>
          <p:nvPr/>
        </p:nvSpPr>
        <p:spPr>
          <a:xfrm>
            <a:off x="1550020" y="2017264"/>
            <a:ext cx="5796738" cy="3890489"/>
          </a:xfrm>
          <a:prstGeom prst="rect">
            <a:avLst/>
          </a:prstGeom>
          <a:noFill/>
        </p:spPr>
        <p:txBody>
          <a:bodyPr wrap="square">
            <a:spAutoFit/>
          </a:bodyPr>
          <a:lstStyle/>
          <a:p>
            <a:pPr algn="ctr">
              <a:lnSpc>
                <a:spcPct val="150000"/>
              </a:lnSpc>
            </a:pPr>
            <a:r>
              <a:rPr lang="en-US" sz="2800" b="1">
                <a:solidFill>
                  <a:srgbClr val="8FDD7B"/>
                </a:solidFill>
                <a:latin typeface="Helvetica Neue" panose="02000503000000020004"/>
              </a:rPr>
              <a:t>Please draft your findings in </a:t>
            </a:r>
            <a:r>
              <a:rPr lang="en-US" sz="2800" b="1" err="1">
                <a:solidFill>
                  <a:srgbClr val="8FDD7B"/>
                </a:solidFill>
                <a:latin typeface="Helvetica Neue" panose="02000503000000020004"/>
              </a:rPr>
              <a:t>Menti</a:t>
            </a:r>
            <a:r>
              <a:rPr lang="en-US" sz="2800" b="1">
                <a:solidFill>
                  <a:srgbClr val="8FDD7B"/>
                </a:solidFill>
                <a:latin typeface="Helvetica Neue" panose="02000503000000020004"/>
              </a:rPr>
              <a:t>!</a:t>
            </a:r>
          </a:p>
          <a:p>
            <a:pPr algn="ctr">
              <a:lnSpc>
                <a:spcPct val="150000"/>
              </a:lnSpc>
            </a:pPr>
            <a:r>
              <a:rPr lang="en-US" sz="2800" b="1">
                <a:solidFill>
                  <a:srgbClr val="8FDD7B"/>
                </a:solidFill>
                <a:latin typeface="Helvetica Neue" panose="02000503000000020004"/>
              </a:rPr>
              <a:t>Join at menti.com or scan the QR code and insert code:</a:t>
            </a:r>
          </a:p>
          <a:p>
            <a:pPr algn="ctr">
              <a:lnSpc>
                <a:spcPct val="150000"/>
              </a:lnSpc>
            </a:pPr>
            <a:r>
              <a:rPr lang="en-US" sz="2800" b="1">
                <a:solidFill>
                  <a:srgbClr val="8FDD7B"/>
                </a:solidFill>
                <a:latin typeface="Helvetica Neue" panose="02000503000000020004"/>
              </a:rPr>
              <a:t>29 95 93 1</a:t>
            </a:r>
          </a:p>
          <a:p>
            <a:pPr algn="ctr">
              <a:lnSpc>
                <a:spcPct val="150000"/>
              </a:lnSpc>
            </a:pPr>
            <a:r>
              <a:rPr lang="en-US" sz="2800" b="1">
                <a:solidFill>
                  <a:srgbClr val="8FDD7B"/>
                </a:solidFill>
                <a:latin typeface="Helvetica Neue" panose="02000503000000020004"/>
              </a:rPr>
              <a:t>​</a:t>
            </a:r>
            <a:endParaRPr lang="en-GB" sz="2800" b="1">
              <a:solidFill>
                <a:srgbClr val="8FDD7B"/>
              </a:solidFill>
              <a:latin typeface="Helvetica Neue" panose="02000503000000020004"/>
            </a:endParaRPr>
          </a:p>
        </p:txBody>
      </p:sp>
      <p:grpSp>
        <p:nvGrpSpPr>
          <p:cNvPr id="12" name="Grupo 7">
            <a:extLst>
              <a:ext uri="{FF2B5EF4-FFF2-40B4-BE49-F238E27FC236}">
                <a16:creationId xmlns:a16="http://schemas.microsoft.com/office/drawing/2014/main" id="{99552B16-C03E-7DF0-B009-042E6A6EDF21}"/>
              </a:ext>
            </a:extLst>
          </p:cNvPr>
          <p:cNvGrpSpPr/>
          <p:nvPr/>
        </p:nvGrpSpPr>
        <p:grpSpPr>
          <a:xfrm>
            <a:off x="164209" y="6011303"/>
            <a:ext cx="5493177" cy="846697"/>
            <a:chOff x="1696571" y="4951578"/>
            <a:chExt cx="6803588" cy="1048678"/>
          </a:xfrm>
        </p:grpSpPr>
        <p:pic>
          <p:nvPicPr>
            <p:cNvPr id="13" name="Imagen 8">
              <a:extLst>
                <a:ext uri="{FF2B5EF4-FFF2-40B4-BE49-F238E27FC236}">
                  <a16:creationId xmlns:a16="http://schemas.microsoft.com/office/drawing/2014/main" id="{0AFBA0B0-6E4F-8CEA-916A-4F8A1D1FE6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96571" y="5171898"/>
              <a:ext cx="2215471" cy="658734"/>
            </a:xfrm>
            <a:prstGeom prst="rect">
              <a:avLst/>
            </a:prstGeom>
          </p:spPr>
        </p:pic>
        <p:pic>
          <p:nvPicPr>
            <p:cNvPr id="14" name="Imagen 9">
              <a:extLst>
                <a:ext uri="{FF2B5EF4-FFF2-40B4-BE49-F238E27FC236}">
                  <a16:creationId xmlns:a16="http://schemas.microsoft.com/office/drawing/2014/main" id="{ED834B2E-F6FF-4E23-5B3B-7B0A2503FE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54880" y="4951578"/>
              <a:ext cx="3745279" cy="1048678"/>
            </a:xfrm>
            <a:prstGeom prst="rect">
              <a:avLst/>
            </a:prstGeom>
          </p:spPr>
        </p:pic>
      </p:grpSp>
      <p:pic>
        <p:nvPicPr>
          <p:cNvPr id="4" name="Picture 3" descr="A qr code on a white background&#10;&#10;Description automatically generated">
            <a:extLst>
              <a:ext uri="{FF2B5EF4-FFF2-40B4-BE49-F238E27FC236}">
                <a16:creationId xmlns:a16="http://schemas.microsoft.com/office/drawing/2014/main" id="{7A6D29FC-B00A-4A0D-0A23-E50A61B60C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4009" y="1424761"/>
            <a:ext cx="4349395" cy="4349395"/>
          </a:xfrm>
          <a:prstGeom prst="rect">
            <a:avLst/>
          </a:prstGeom>
        </p:spPr>
      </p:pic>
    </p:spTree>
    <p:custDataLst>
      <p:tags r:id="rId1"/>
    </p:custDataLst>
    <p:extLst>
      <p:ext uri="{BB962C8B-B14F-4D97-AF65-F5344CB8AC3E}">
        <p14:creationId xmlns:p14="http://schemas.microsoft.com/office/powerpoint/2010/main" val="15664675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A1F860CD-A871-5E35-6470-1106BC0D0874}"/>
              </a:ext>
            </a:extLst>
          </p:cNvPr>
          <p:cNvSpPr>
            <a:spLocks noGrp="1"/>
          </p:cNvSpPr>
          <p:nvPr>
            <p:ph type="body" sz="quarter" idx="13"/>
          </p:nvPr>
        </p:nvSpPr>
        <p:spPr>
          <a:xfrm>
            <a:off x="2204140" y="2926080"/>
            <a:ext cx="7783719" cy="1005840"/>
          </a:xfrm>
        </p:spPr>
        <p:txBody>
          <a:bodyPr/>
          <a:lstStyle/>
          <a:p>
            <a:r>
              <a:rPr lang="en-US"/>
              <a:t>Questions?</a:t>
            </a:r>
            <a:endParaRPr lang="en-GB"/>
          </a:p>
        </p:txBody>
      </p:sp>
      <p:grpSp>
        <p:nvGrpSpPr>
          <p:cNvPr id="3" name="Grupo 7">
            <a:extLst>
              <a:ext uri="{FF2B5EF4-FFF2-40B4-BE49-F238E27FC236}">
                <a16:creationId xmlns:a16="http://schemas.microsoft.com/office/drawing/2014/main" id="{F221A631-01D8-69A4-3151-3D022BBB3C6D}"/>
              </a:ext>
            </a:extLst>
          </p:cNvPr>
          <p:cNvGrpSpPr/>
          <p:nvPr/>
        </p:nvGrpSpPr>
        <p:grpSpPr>
          <a:xfrm>
            <a:off x="164209" y="6011303"/>
            <a:ext cx="5493177" cy="846697"/>
            <a:chOff x="1696571" y="4951578"/>
            <a:chExt cx="6803588" cy="1048678"/>
          </a:xfrm>
        </p:grpSpPr>
        <p:pic>
          <p:nvPicPr>
            <p:cNvPr id="4" name="Imagen 8">
              <a:extLst>
                <a:ext uri="{FF2B5EF4-FFF2-40B4-BE49-F238E27FC236}">
                  <a16:creationId xmlns:a16="http://schemas.microsoft.com/office/drawing/2014/main" id="{68A9970A-9985-E8CC-6A6E-71629736A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96571" y="5171898"/>
              <a:ext cx="2215471" cy="658734"/>
            </a:xfrm>
            <a:prstGeom prst="rect">
              <a:avLst/>
            </a:prstGeom>
          </p:spPr>
        </p:pic>
        <p:pic>
          <p:nvPicPr>
            <p:cNvPr id="5" name="Imagen 9">
              <a:extLst>
                <a:ext uri="{FF2B5EF4-FFF2-40B4-BE49-F238E27FC236}">
                  <a16:creationId xmlns:a16="http://schemas.microsoft.com/office/drawing/2014/main" id="{21A19977-7424-FE01-579A-ED9DBFCACD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54880" y="4951578"/>
              <a:ext cx="3745279" cy="1048678"/>
            </a:xfrm>
            <a:prstGeom prst="rect">
              <a:avLst/>
            </a:prstGeom>
          </p:spPr>
        </p:pic>
      </p:grpSp>
      <p:pic>
        <p:nvPicPr>
          <p:cNvPr id="6" name="Imagen 5">
            <a:extLst>
              <a:ext uri="{FF2B5EF4-FFF2-40B4-BE49-F238E27FC236}">
                <a16:creationId xmlns:a16="http://schemas.microsoft.com/office/drawing/2014/main" id="{FA3EF09B-5D99-8959-0F1D-0FF5B0E236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6896" y="190831"/>
            <a:ext cx="1500463" cy="655131"/>
          </a:xfrm>
          <a:prstGeom prst="rect">
            <a:avLst/>
          </a:prstGeom>
        </p:spPr>
      </p:pic>
    </p:spTree>
    <p:custDataLst>
      <p:tags r:id="rId1"/>
    </p:custDataLst>
    <p:extLst>
      <p:ext uri="{BB962C8B-B14F-4D97-AF65-F5344CB8AC3E}">
        <p14:creationId xmlns:p14="http://schemas.microsoft.com/office/powerpoint/2010/main" val="3836090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7">
            <a:extLst>
              <a:ext uri="{FF2B5EF4-FFF2-40B4-BE49-F238E27FC236}">
                <a16:creationId xmlns:a16="http://schemas.microsoft.com/office/drawing/2014/main" id="{0A7606C6-8949-92FE-A0A3-352FFDD3F637}"/>
              </a:ext>
            </a:extLst>
          </p:cNvPr>
          <p:cNvGrpSpPr/>
          <p:nvPr/>
        </p:nvGrpSpPr>
        <p:grpSpPr>
          <a:xfrm>
            <a:off x="164209" y="6011303"/>
            <a:ext cx="5493177" cy="846697"/>
            <a:chOff x="1696571" y="4951578"/>
            <a:chExt cx="6803588" cy="1048678"/>
          </a:xfrm>
        </p:grpSpPr>
        <p:pic>
          <p:nvPicPr>
            <p:cNvPr id="3" name="Imagen 8">
              <a:extLst>
                <a:ext uri="{FF2B5EF4-FFF2-40B4-BE49-F238E27FC236}">
                  <a16:creationId xmlns:a16="http://schemas.microsoft.com/office/drawing/2014/main" id="{E0E4934D-80CB-FF00-09BF-EDF2E73C47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96571" y="5171898"/>
              <a:ext cx="2215471" cy="658734"/>
            </a:xfrm>
            <a:prstGeom prst="rect">
              <a:avLst/>
            </a:prstGeom>
          </p:spPr>
        </p:pic>
        <p:pic>
          <p:nvPicPr>
            <p:cNvPr id="4" name="Imagen 9">
              <a:extLst>
                <a:ext uri="{FF2B5EF4-FFF2-40B4-BE49-F238E27FC236}">
                  <a16:creationId xmlns:a16="http://schemas.microsoft.com/office/drawing/2014/main" id="{EE4D841D-1DF5-51EB-3DC8-B751A3BFE7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54880" y="4951578"/>
              <a:ext cx="3745279" cy="1048678"/>
            </a:xfrm>
            <a:prstGeom prst="rect">
              <a:avLst/>
            </a:prstGeom>
          </p:spPr>
        </p:pic>
      </p:grpSp>
      <p:sp>
        <p:nvSpPr>
          <p:cNvPr id="7" name="Text Placeholder 6">
            <a:extLst>
              <a:ext uri="{FF2B5EF4-FFF2-40B4-BE49-F238E27FC236}">
                <a16:creationId xmlns:a16="http://schemas.microsoft.com/office/drawing/2014/main" id="{F1944A54-B21D-F849-0D7A-3C1EE472C2B5}"/>
              </a:ext>
            </a:extLst>
          </p:cNvPr>
          <p:cNvSpPr>
            <a:spLocks noGrp="1"/>
          </p:cNvSpPr>
          <p:nvPr>
            <p:ph type="body" sz="quarter" idx="13"/>
          </p:nvPr>
        </p:nvSpPr>
        <p:spPr>
          <a:xfrm>
            <a:off x="1301365" y="397156"/>
            <a:ext cx="10333548" cy="2183444"/>
          </a:xfrm>
        </p:spPr>
        <p:txBody>
          <a:bodyPr>
            <a:noAutofit/>
          </a:bodyPr>
          <a:lstStyle/>
          <a:p>
            <a:r>
              <a:rPr lang="en-US" sz="2800"/>
              <a:t>To contact us:</a:t>
            </a:r>
          </a:p>
          <a:p>
            <a:r>
              <a:rPr lang="en-GB" sz="2800">
                <a:hlinkClick r:id="rId5"/>
              </a:rPr>
              <a:t>transparency-expert-training@unfccc.int</a:t>
            </a:r>
            <a:endParaRPr lang="en-GB" sz="2800"/>
          </a:p>
          <a:p>
            <a:r>
              <a:rPr lang="en-GB" sz="2800"/>
              <a:t>Please scan QR code to complete feedback survey:</a:t>
            </a:r>
          </a:p>
        </p:txBody>
      </p:sp>
      <p:pic>
        <p:nvPicPr>
          <p:cNvPr id="5" name="Imagen 5">
            <a:extLst>
              <a:ext uri="{FF2B5EF4-FFF2-40B4-BE49-F238E27FC236}">
                <a16:creationId xmlns:a16="http://schemas.microsoft.com/office/drawing/2014/main" id="{7255BA71-8EA0-852A-82DC-277E87A763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16896" y="190831"/>
            <a:ext cx="1500463" cy="655131"/>
          </a:xfrm>
          <a:prstGeom prst="rect">
            <a:avLst/>
          </a:prstGeom>
        </p:spPr>
      </p:pic>
      <p:pic>
        <p:nvPicPr>
          <p:cNvPr id="8" name="Picture 7" descr="A qr code with a white background&#10;&#10;Description automatically generated">
            <a:extLst>
              <a:ext uri="{FF2B5EF4-FFF2-40B4-BE49-F238E27FC236}">
                <a16:creationId xmlns:a16="http://schemas.microsoft.com/office/drawing/2014/main" id="{D34EEFCE-AE6A-5CCA-DFF1-CA13133CC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6336" y="2362773"/>
            <a:ext cx="3106967" cy="3106967"/>
          </a:xfrm>
          <a:prstGeom prst="rect">
            <a:avLst/>
          </a:prstGeom>
        </p:spPr>
      </p:pic>
      <p:sp>
        <p:nvSpPr>
          <p:cNvPr id="9" name="TextBox 8">
            <a:extLst>
              <a:ext uri="{FF2B5EF4-FFF2-40B4-BE49-F238E27FC236}">
                <a16:creationId xmlns:a16="http://schemas.microsoft.com/office/drawing/2014/main" id="{523C312D-0BB9-9657-6EF6-CF6E22E83A5E}"/>
              </a:ext>
            </a:extLst>
          </p:cNvPr>
          <p:cNvSpPr txBox="1"/>
          <p:nvPr/>
        </p:nvSpPr>
        <p:spPr>
          <a:xfrm>
            <a:off x="7545996" y="5529784"/>
            <a:ext cx="2182795" cy="1200329"/>
          </a:xfrm>
          <a:prstGeom prst="rect">
            <a:avLst/>
          </a:prstGeom>
          <a:noFill/>
        </p:spPr>
        <p:txBody>
          <a:bodyPr wrap="square" lIns="91440" tIns="45720" rIns="91440" bIns="45720" rtlCol="0" anchor="t">
            <a:spAutoFit/>
          </a:bodyPr>
          <a:lstStyle/>
          <a:p>
            <a:pPr algn="ctr"/>
            <a:r>
              <a:rPr lang="en-US" sz="2400" b="1">
                <a:solidFill>
                  <a:schemeClr val="accent2"/>
                </a:solidFill>
                <a:latin typeface="Helvetica Neue"/>
                <a:cs typeface="Arial"/>
              </a:rPr>
              <a:t>Training programme website</a:t>
            </a:r>
          </a:p>
        </p:txBody>
      </p:sp>
      <p:pic>
        <p:nvPicPr>
          <p:cNvPr id="10" name="Picture 9" descr="A picture containing pattern, majorelle blue, blue, electric blue&#10;&#10;Description automatically generated">
            <a:extLst>
              <a:ext uri="{FF2B5EF4-FFF2-40B4-BE49-F238E27FC236}">
                <a16:creationId xmlns:a16="http://schemas.microsoft.com/office/drawing/2014/main" id="{55970502-BB44-AB6B-EA6E-F4AEAD0734CB}"/>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9728791" y="4487452"/>
            <a:ext cx="2370547" cy="2370547"/>
          </a:xfrm>
          <a:prstGeom prst="rect">
            <a:avLst/>
          </a:prstGeom>
        </p:spPr>
      </p:pic>
    </p:spTree>
    <p:custDataLst>
      <p:tags r:id="rId1"/>
    </p:custDataLst>
    <p:extLst>
      <p:ext uri="{BB962C8B-B14F-4D97-AF65-F5344CB8AC3E}">
        <p14:creationId xmlns:p14="http://schemas.microsoft.com/office/powerpoint/2010/main" val="230166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
            <a:extLst>
              <a:ext uri="{FF2B5EF4-FFF2-40B4-BE49-F238E27FC236}">
                <a16:creationId xmlns:a16="http://schemas.microsoft.com/office/drawing/2014/main" id="{65234128-A22C-E38B-43EB-1FC7D736AF9D}"/>
              </a:ext>
            </a:extLst>
          </p:cNvPr>
          <p:cNvSpPr txBox="1">
            <a:spLocks/>
          </p:cNvSpPr>
          <p:nvPr/>
        </p:nvSpPr>
        <p:spPr>
          <a:xfrm>
            <a:off x="1610042" y="1024877"/>
            <a:ext cx="8917050" cy="10058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3800" b="1">
                <a:solidFill>
                  <a:schemeClr val="bg1"/>
                </a:solidFill>
                <a:latin typeface="Helvetica" pitchFamily="2" charset="0"/>
              </a:rPr>
              <a:t>Let’s work </a:t>
            </a:r>
            <a:r>
              <a:rPr lang="en-GB" sz="3800" b="1">
                <a:solidFill>
                  <a:schemeClr val="bg1"/>
                </a:solidFill>
                <a:highlight>
                  <a:srgbClr val="8FDD7B"/>
                </a:highlight>
                <a:latin typeface="Helvetica" pitchFamily="2" charset="0"/>
              </a:rPr>
              <a:t>#Together4Transparency</a:t>
            </a:r>
            <a:r>
              <a:rPr lang="en-GB" sz="3800" b="1">
                <a:solidFill>
                  <a:schemeClr val="bg1"/>
                </a:solidFill>
                <a:latin typeface="Helvetica" pitchFamily="2" charset="0"/>
              </a:rPr>
              <a:t>! </a:t>
            </a:r>
          </a:p>
        </p:txBody>
      </p:sp>
      <p:sp>
        <p:nvSpPr>
          <p:cNvPr id="41" name="Marcador de texto 1">
            <a:extLst>
              <a:ext uri="{FF2B5EF4-FFF2-40B4-BE49-F238E27FC236}">
                <a16:creationId xmlns:a16="http://schemas.microsoft.com/office/drawing/2014/main" id="{E8C7B510-3EF9-BB7C-65FA-F07F5977D24A}"/>
              </a:ext>
            </a:extLst>
          </p:cNvPr>
          <p:cNvSpPr txBox="1">
            <a:spLocks/>
          </p:cNvSpPr>
          <p:nvPr/>
        </p:nvSpPr>
        <p:spPr>
          <a:xfrm>
            <a:off x="4493870" y="429726"/>
            <a:ext cx="2545984" cy="477054"/>
          </a:xfrm>
          <a:prstGeom prst="rect">
            <a:avLst/>
          </a:prstGeom>
          <a:noFill/>
        </p:spPr>
        <p:txBody>
          <a:bodyPr wrap="square">
            <a:spAutoFit/>
          </a:bodyPr>
          <a:lstStyle>
            <a:defPPr>
              <a:defRPr lang="en-US"/>
            </a:defPPr>
            <a:lvl1pPr>
              <a:defRPr sz="1600">
                <a:solidFill>
                  <a:schemeClr val="accent6">
                    <a:lumMod val="20000"/>
                    <a:lumOff val="80000"/>
                  </a:schemeClr>
                </a:solidFil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500"/>
              <a:t>Thank you!</a:t>
            </a:r>
          </a:p>
        </p:txBody>
      </p:sp>
      <p:grpSp>
        <p:nvGrpSpPr>
          <p:cNvPr id="12" name="Grupo 11">
            <a:extLst>
              <a:ext uri="{FF2B5EF4-FFF2-40B4-BE49-F238E27FC236}">
                <a16:creationId xmlns:a16="http://schemas.microsoft.com/office/drawing/2014/main" id="{CAC26003-875D-A770-A4A8-06D3F6F4F5AF}"/>
              </a:ext>
            </a:extLst>
          </p:cNvPr>
          <p:cNvGrpSpPr/>
          <p:nvPr/>
        </p:nvGrpSpPr>
        <p:grpSpPr>
          <a:xfrm>
            <a:off x="7260689" y="2166579"/>
            <a:ext cx="3083450" cy="2980290"/>
            <a:chOff x="8827033" y="2150490"/>
            <a:chExt cx="2540541" cy="2479092"/>
          </a:xfrm>
        </p:grpSpPr>
        <p:sp>
          <p:nvSpPr>
            <p:cNvPr id="2" name="Rectángulo redondeado 1">
              <a:extLst>
                <a:ext uri="{FF2B5EF4-FFF2-40B4-BE49-F238E27FC236}">
                  <a16:creationId xmlns:a16="http://schemas.microsoft.com/office/drawing/2014/main" id="{739B797C-1FE3-BE82-30AE-B81C4251EB5B}"/>
                </a:ext>
              </a:extLst>
            </p:cNvPr>
            <p:cNvSpPr/>
            <p:nvPr/>
          </p:nvSpPr>
          <p:spPr>
            <a:xfrm>
              <a:off x="8827033" y="2150490"/>
              <a:ext cx="2540541" cy="2479092"/>
            </a:xfrm>
            <a:prstGeom prst="roundRect">
              <a:avLst>
                <a:gd name="adj" fmla="val 649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Imagen 10">
              <a:extLst>
                <a:ext uri="{FF2B5EF4-FFF2-40B4-BE49-F238E27FC236}">
                  <a16:creationId xmlns:a16="http://schemas.microsoft.com/office/drawing/2014/main" id="{D170CC31-9659-A162-FC0C-B59DADBC808F}"/>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8961243" y="2245897"/>
              <a:ext cx="2272120" cy="2288278"/>
            </a:xfrm>
            <a:prstGeom prst="rect">
              <a:avLst/>
            </a:prstGeom>
          </p:spPr>
        </p:pic>
      </p:grpSp>
      <p:sp>
        <p:nvSpPr>
          <p:cNvPr id="16" name="CuadroTexto 15">
            <a:extLst>
              <a:ext uri="{FF2B5EF4-FFF2-40B4-BE49-F238E27FC236}">
                <a16:creationId xmlns:a16="http://schemas.microsoft.com/office/drawing/2014/main" id="{6460F8DB-66AF-B0AD-1373-AF9E70FB8068}"/>
              </a:ext>
            </a:extLst>
          </p:cNvPr>
          <p:cNvSpPr txBox="1"/>
          <p:nvPr/>
        </p:nvSpPr>
        <p:spPr>
          <a:xfrm>
            <a:off x="7261069" y="5405732"/>
            <a:ext cx="3167961" cy="338554"/>
          </a:xfrm>
          <a:prstGeom prst="rect">
            <a:avLst/>
          </a:prstGeom>
          <a:noFill/>
        </p:spPr>
        <p:txBody>
          <a:bodyPr wrap="square">
            <a:spAutoFit/>
          </a:bodyPr>
          <a:lstStyle>
            <a:defPPr>
              <a:defRPr lang="en-US"/>
            </a:defPPr>
            <a:lvl1pPr>
              <a:defRPr sz="1600">
                <a:solidFill>
                  <a:schemeClr val="accent6">
                    <a:lumMod val="20000"/>
                    <a:lumOff val="80000"/>
                  </a:schemeClr>
                </a:solidFill>
              </a:defRPr>
            </a:lvl1pPr>
          </a:lstStyle>
          <a:p>
            <a:r>
              <a:rPr lang="en-GB"/>
              <a:t>bit.ly/T4TAttendanceStats</a:t>
            </a:r>
          </a:p>
        </p:txBody>
      </p:sp>
      <p:sp>
        <p:nvSpPr>
          <p:cNvPr id="17" name="Text Placeholder 1">
            <a:extLst>
              <a:ext uri="{FF2B5EF4-FFF2-40B4-BE49-F238E27FC236}">
                <a16:creationId xmlns:a16="http://schemas.microsoft.com/office/drawing/2014/main" id="{2C25180A-E777-ACB2-C840-CD6A5A2888A7}"/>
              </a:ext>
            </a:extLst>
          </p:cNvPr>
          <p:cNvSpPr txBox="1">
            <a:spLocks/>
          </p:cNvSpPr>
          <p:nvPr/>
        </p:nvSpPr>
        <p:spPr>
          <a:xfrm>
            <a:off x="967563" y="2648596"/>
            <a:ext cx="4990820" cy="2178688"/>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t>Help us shape future</a:t>
            </a:r>
            <a:br>
              <a:rPr lang="en-US"/>
            </a:br>
            <a:r>
              <a:rPr lang="en-US"/>
              <a:t>events with this</a:t>
            </a:r>
            <a:br>
              <a:rPr lang="en-US"/>
            </a:br>
            <a:r>
              <a:rPr lang="en-US"/>
              <a:t>30-sec survey</a:t>
            </a:r>
          </a:p>
        </p:txBody>
      </p:sp>
    </p:spTree>
    <p:custDataLst>
      <p:tags r:id="rId1"/>
    </p:custDataLst>
    <p:extLst>
      <p:ext uri="{BB962C8B-B14F-4D97-AF65-F5344CB8AC3E}">
        <p14:creationId xmlns:p14="http://schemas.microsoft.com/office/powerpoint/2010/main" val="984188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8D11EBA-A5ED-EA00-083E-2AE7F885EF74}"/>
              </a:ext>
            </a:extLst>
          </p:cNvPr>
          <p:cNvSpPr txBox="1">
            <a:spLocks/>
          </p:cNvSpPr>
          <p:nvPr/>
        </p:nvSpPr>
        <p:spPr>
          <a:xfrm>
            <a:off x="1871330" y="5419235"/>
            <a:ext cx="3920655" cy="100584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Join our LinkedIn Community</a:t>
            </a:r>
          </a:p>
        </p:txBody>
      </p:sp>
      <p:grpSp>
        <p:nvGrpSpPr>
          <p:cNvPr id="14" name="Grupo 13">
            <a:extLst>
              <a:ext uri="{FF2B5EF4-FFF2-40B4-BE49-F238E27FC236}">
                <a16:creationId xmlns:a16="http://schemas.microsoft.com/office/drawing/2014/main" id="{4F98F4B0-2C28-8B2E-C642-C3E61D1470DC}"/>
              </a:ext>
            </a:extLst>
          </p:cNvPr>
          <p:cNvGrpSpPr/>
          <p:nvPr/>
        </p:nvGrpSpPr>
        <p:grpSpPr>
          <a:xfrm>
            <a:off x="2014111" y="1860824"/>
            <a:ext cx="3777874" cy="3213996"/>
            <a:chOff x="720785" y="2061876"/>
            <a:chExt cx="2540541" cy="2479092"/>
          </a:xfrm>
        </p:grpSpPr>
        <p:sp>
          <p:nvSpPr>
            <p:cNvPr id="7" name="Rectángulo redondeado 6">
              <a:extLst>
                <a:ext uri="{FF2B5EF4-FFF2-40B4-BE49-F238E27FC236}">
                  <a16:creationId xmlns:a16="http://schemas.microsoft.com/office/drawing/2014/main" id="{91EA0BA4-3732-60BE-AE06-ACDB31D1B11F}"/>
                </a:ext>
              </a:extLst>
            </p:cNvPr>
            <p:cNvSpPr/>
            <p:nvPr/>
          </p:nvSpPr>
          <p:spPr>
            <a:xfrm>
              <a:off x="720785" y="2061876"/>
              <a:ext cx="2540541" cy="2479092"/>
            </a:xfrm>
            <a:prstGeom prst="roundRect">
              <a:avLst>
                <a:gd name="adj" fmla="val 6854"/>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Imagen 7">
              <a:extLst>
                <a:ext uri="{FF2B5EF4-FFF2-40B4-BE49-F238E27FC236}">
                  <a16:creationId xmlns:a16="http://schemas.microsoft.com/office/drawing/2014/main" id="{28E26A2E-5279-DA5D-B493-E6803ACF8F2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04999" y="2118147"/>
              <a:ext cx="2372112" cy="2366551"/>
            </a:xfrm>
            <a:prstGeom prst="rect">
              <a:avLst/>
            </a:prstGeom>
          </p:spPr>
        </p:pic>
      </p:grpSp>
      <p:sp>
        <p:nvSpPr>
          <p:cNvPr id="5" name="Text Placeholder 1">
            <a:extLst>
              <a:ext uri="{FF2B5EF4-FFF2-40B4-BE49-F238E27FC236}">
                <a16:creationId xmlns:a16="http://schemas.microsoft.com/office/drawing/2014/main" id="{F7FA473F-6FB4-4A79-9AFD-8ED1CB947F00}"/>
              </a:ext>
            </a:extLst>
          </p:cNvPr>
          <p:cNvSpPr txBox="1">
            <a:spLocks/>
          </p:cNvSpPr>
          <p:nvPr/>
        </p:nvSpPr>
        <p:spPr>
          <a:xfrm>
            <a:off x="6697729" y="5419235"/>
            <a:ext cx="3777874" cy="100584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Explore all COP29 </a:t>
            </a:r>
            <a:br>
              <a:rPr lang="en-US" sz="2400"/>
            </a:br>
            <a:r>
              <a:rPr lang="en-US" sz="2400"/>
              <a:t>Transparency Events</a:t>
            </a:r>
          </a:p>
        </p:txBody>
      </p:sp>
      <p:grpSp>
        <p:nvGrpSpPr>
          <p:cNvPr id="15" name="Grupo 14">
            <a:extLst>
              <a:ext uri="{FF2B5EF4-FFF2-40B4-BE49-F238E27FC236}">
                <a16:creationId xmlns:a16="http://schemas.microsoft.com/office/drawing/2014/main" id="{793CF9CD-3270-CB38-A484-37372C7F5684}"/>
              </a:ext>
            </a:extLst>
          </p:cNvPr>
          <p:cNvGrpSpPr/>
          <p:nvPr/>
        </p:nvGrpSpPr>
        <p:grpSpPr>
          <a:xfrm>
            <a:off x="6697729" y="1840400"/>
            <a:ext cx="3777874" cy="3234420"/>
            <a:chOff x="4598558" y="2061875"/>
            <a:chExt cx="2540541" cy="2479092"/>
          </a:xfrm>
        </p:grpSpPr>
        <p:sp>
          <p:nvSpPr>
            <p:cNvPr id="9" name="Rectángulo redondeado 8">
              <a:extLst>
                <a:ext uri="{FF2B5EF4-FFF2-40B4-BE49-F238E27FC236}">
                  <a16:creationId xmlns:a16="http://schemas.microsoft.com/office/drawing/2014/main" id="{A140547F-0D47-D427-B066-52E1EE64F352}"/>
                </a:ext>
              </a:extLst>
            </p:cNvPr>
            <p:cNvSpPr/>
            <p:nvPr/>
          </p:nvSpPr>
          <p:spPr>
            <a:xfrm>
              <a:off x="4598558" y="2061875"/>
              <a:ext cx="2540541" cy="2479092"/>
            </a:xfrm>
            <a:prstGeom prst="roundRect">
              <a:avLst>
                <a:gd name="adj" fmla="val 6854"/>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Imagen 9">
              <a:extLst>
                <a:ext uri="{FF2B5EF4-FFF2-40B4-BE49-F238E27FC236}">
                  <a16:creationId xmlns:a16="http://schemas.microsoft.com/office/drawing/2014/main" id="{B9CF5682-610D-B01F-9424-52A5B42B15C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682773" y="2112601"/>
              <a:ext cx="2372111" cy="2377641"/>
            </a:xfrm>
            <a:prstGeom prst="rect">
              <a:avLst/>
            </a:prstGeom>
          </p:spPr>
        </p:pic>
      </p:grpSp>
      <p:sp>
        <p:nvSpPr>
          <p:cNvPr id="13" name="Marcador de texto 1">
            <a:extLst>
              <a:ext uri="{FF2B5EF4-FFF2-40B4-BE49-F238E27FC236}">
                <a16:creationId xmlns:a16="http://schemas.microsoft.com/office/drawing/2014/main" id="{65234128-A22C-E38B-43EB-1FC7D736AF9D}"/>
              </a:ext>
            </a:extLst>
          </p:cNvPr>
          <p:cNvSpPr txBox="1">
            <a:spLocks/>
          </p:cNvSpPr>
          <p:nvPr/>
        </p:nvSpPr>
        <p:spPr>
          <a:xfrm>
            <a:off x="1637475" y="814136"/>
            <a:ext cx="8917050" cy="10058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3800" b="1">
                <a:solidFill>
                  <a:schemeClr val="bg1"/>
                </a:solidFill>
                <a:latin typeface="Helvetica" pitchFamily="2" charset="0"/>
              </a:rPr>
              <a:t>Let’s work </a:t>
            </a:r>
            <a:r>
              <a:rPr lang="en-GB" sz="3800" b="1">
                <a:solidFill>
                  <a:schemeClr val="bg1"/>
                </a:solidFill>
                <a:highlight>
                  <a:srgbClr val="8FDD7B"/>
                </a:highlight>
                <a:latin typeface="Helvetica" pitchFamily="2" charset="0"/>
              </a:rPr>
              <a:t>#Together4Transparency</a:t>
            </a:r>
            <a:r>
              <a:rPr lang="en-GB" sz="3800" b="1">
                <a:solidFill>
                  <a:schemeClr val="bg1"/>
                </a:solidFill>
                <a:latin typeface="Helvetica" pitchFamily="2" charset="0"/>
              </a:rPr>
              <a:t>! </a:t>
            </a:r>
          </a:p>
        </p:txBody>
      </p:sp>
      <p:sp>
        <p:nvSpPr>
          <p:cNvPr id="25" name="CuadroTexto 24">
            <a:extLst>
              <a:ext uri="{FF2B5EF4-FFF2-40B4-BE49-F238E27FC236}">
                <a16:creationId xmlns:a16="http://schemas.microsoft.com/office/drawing/2014/main" id="{7CBD09AD-60D0-ACC8-F81D-21A5DF93B1F1}"/>
              </a:ext>
            </a:extLst>
          </p:cNvPr>
          <p:cNvSpPr txBox="1"/>
          <p:nvPr/>
        </p:nvSpPr>
        <p:spPr>
          <a:xfrm>
            <a:off x="7002685" y="5089103"/>
            <a:ext cx="3167961" cy="338554"/>
          </a:xfrm>
          <a:prstGeom prst="rect">
            <a:avLst/>
          </a:prstGeom>
          <a:noFill/>
        </p:spPr>
        <p:txBody>
          <a:bodyPr wrap="square">
            <a:spAutoFit/>
          </a:bodyPr>
          <a:lstStyle>
            <a:defPPr>
              <a:defRPr lang="en-US"/>
            </a:defPPr>
            <a:lvl1pPr>
              <a:defRPr sz="1600">
                <a:solidFill>
                  <a:schemeClr val="accent6">
                    <a:lumMod val="20000"/>
                    <a:lumOff val="80000"/>
                  </a:schemeClr>
                </a:solidFill>
              </a:defRPr>
            </a:lvl1pPr>
          </a:lstStyle>
          <a:p>
            <a:pPr algn="ctr"/>
            <a:r>
              <a:rPr lang="en-GB"/>
              <a:t>bit.ly/T4TCalendar</a:t>
            </a:r>
          </a:p>
        </p:txBody>
      </p:sp>
      <p:sp>
        <p:nvSpPr>
          <p:cNvPr id="27" name="CuadroTexto 26">
            <a:extLst>
              <a:ext uri="{FF2B5EF4-FFF2-40B4-BE49-F238E27FC236}">
                <a16:creationId xmlns:a16="http://schemas.microsoft.com/office/drawing/2014/main" id="{62CCA2B2-A4B2-2D55-A714-810033E99421}"/>
              </a:ext>
            </a:extLst>
          </p:cNvPr>
          <p:cNvSpPr txBox="1"/>
          <p:nvPr/>
        </p:nvSpPr>
        <p:spPr>
          <a:xfrm>
            <a:off x="2981977" y="5095244"/>
            <a:ext cx="2344383" cy="338554"/>
          </a:xfrm>
          <a:prstGeom prst="rect">
            <a:avLst/>
          </a:prstGeom>
          <a:noFill/>
        </p:spPr>
        <p:txBody>
          <a:bodyPr wrap="square">
            <a:spAutoFit/>
          </a:bodyPr>
          <a:lstStyle>
            <a:defPPr>
              <a:defRPr lang="en-US"/>
            </a:defPPr>
            <a:lvl1pPr>
              <a:defRPr sz="1600">
                <a:solidFill>
                  <a:schemeClr val="accent4">
                    <a:lumMod val="20000"/>
                    <a:lumOff val="80000"/>
                  </a:schemeClr>
                </a:solidFill>
              </a:defRPr>
            </a:lvl1pPr>
          </a:lstStyle>
          <a:p>
            <a:r>
              <a:rPr lang="en-GB">
                <a:solidFill>
                  <a:schemeClr val="accent6">
                    <a:lumMod val="20000"/>
                    <a:lumOff val="80000"/>
                  </a:schemeClr>
                </a:solidFill>
              </a:rPr>
              <a:t>bit.ly/T4TGroup</a:t>
            </a:r>
          </a:p>
        </p:txBody>
      </p:sp>
      <p:sp>
        <p:nvSpPr>
          <p:cNvPr id="41" name="Marcador de texto 1">
            <a:extLst>
              <a:ext uri="{FF2B5EF4-FFF2-40B4-BE49-F238E27FC236}">
                <a16:creationId xmlns:a16="http://schemas.microsoft.com/office/drawing/2014/main" id="{E8C7B510-3EF9-BB7C-65FA-F07F5977D24A}"/>
              </a:ext>
            </a:extLst>
          </p:cNvPr>
          <p:cNvSpPr txBox="1">
            <a:spLocks/>
          </p:cNvSpPr>
          <p:nvPr/>
        </p:nvSpPr>
        <p:spPr>
          <a:xfrm>
            <a:off x="2004284" y="362534"/>
            <a:ext cx="2545984" cy="477054"/>
          </a:xfrm>
          <a:prstGeom prst="rect">
            <a:avLst/>
          </a:prstGeom>
          <a:noFill/>
        </p:spPr>
        <p:txBody>
          <a:bodyPr wrap="square">
            <a:spAutoFit/>
          </a:bodyPr>
          <a:lstStyle>
            <a:defPPr>
              <a:defRPr lang="en-US"/>
            </a:defPPr>
            <a:lvl1pPr>
              <a:defRPr sz="1600">
                <a:solidFill>
                  <a:schemeClr val="accent6">
                    <a:lumMod val="20000"/>
                    <a:lumOff val="80000"/>
                  </a:schemeClr>
                </a:solidFil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500"/>
              <a:t>Thank you!</a:t>
            </a:r>
          </a:p>
        </p:txBody>
      </p:sp>
    </p:spTree>
    <p:custDataLst>
      <p:tags r:id="rId1"/>
    </p:custDataLst>
    <p:extLst>
      <p:ext uri="{BB962C8B-B14F-4D97-AF65-F5344CB8AC3E}">
        <p14:creationId xmlns:p14="http://schemas.microsoft.com/office/powerpoint/2010/main" val="38899466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137715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9C6E9F-F4CB-BF4F-46F0-14DA31594C3B}"/>
              </a:ext>
            </a:extLst>
          </p:cNvPr>
          <p:cNvSpPr>
            <a:spLocks noGrp="1"/>
          </p:cNvSpPr>
          <p:nvPr>
            <p:ph type="title"/>
          </p:nvPr>
        </p:nvSpPr>
        <p:spPr>
          <a:xfrm>
            <a:off x="340395" y="2524539"/>
            <a:ext cx="11511209" cy="1908313"/>
          </a:xfrm>
        </p:spPr>
        <p:txBody>
          <a:bodyPr>
            <a:normAutofit/>
          </a:bodyPr>
          <a:lstStyle/>
          <a:p>
            <a:r>
              <a:rPr lang="en-US"/>
              <a:t>Overview Course</a:t>
            </a:r>
            <a:endParaRPr lang="en-GB"/>
          </a:p>
        </p:txBody>
      </p:sp>
    </p:spTree>
    <p:custDataLst>
      <p:tags r:id="rId1"/>
    </p:custDataLst>
    <p:extLst>
      <p:ext uri="{BB962C8B-B14F-4D97-AF65-F5344CB8AC3E}">
        <p14:creationId xmlns:p14="http://schemas.microsoft.com/office/powerpoint/2010/main" val="3122013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B254FF-E5C5-A090-659E-CF4079FA5F0D}"/>
              </a:ext>
            </a:extLst>
          </p:cNvPr>
          <p:cNvSpPr>
            <a:spLocks noGrp="1"/>
          </p:cNvSpPr>
          <p:nvPr>
            <p:ph type="title"/>
          </p:nvPr>
        </p:nvSpPr>
        <p:spPr/>
        <p:txBody>
          <a:bodyPr/>
          <a:lstStyle/>
          <a:p>
            <a:r>
              <a:rPr lang="en-US" sz="2800"/>
              <a:t>Structure of Courses</a:t>
            </a:r>
          </a:p>
        </p:txBody>
      </p:sp>
      <p:sp>
        <p:nvSpPr>
          <p:cNvPr id="115" name="Rectangle 114">
            <a:extLst>
              <a:ext uri="{FF2B5EF4-FFF2-40B4-BE49-F238E27FC236}">
                <a16:creationId xmlns:a16="http://schemas.microsoft.com/office/drawing/2014/main" id="{1B5CEF3F-B903-CE8B-4757-0788C4D37304}"/>
              </a:ext>
            </a:extLst>
          </p:cNvPr>
          <p:cNvSpPr/>
          <p:nvPr/>
        </p:nvSpPr>
        <p:spPr>
          <a:xfrm>
            <a:off x="0" y="5994400"/>
            <a:ext cx="12192000" cy="8636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4" name="Picture 123" descr="A picture containing text, screenshot, font, number&#10;&#10;Description automatically generated">
            <a:extLst>
              <a:ext uri="{FF2B5EF4-FFF2-40B4-BE49-F238E27FC236}">
                <a16:creationId xmlns:a16="http://schemas.microsoft.com/office/drawing/2014/main" id="{3FF80E9F-F540-89CE-47DF-4E1EA3D7CB85}"/>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548476" y="1089498"/>
            <a:ext cx="9264175" cy="5693167"/>
          </a:xfrm>
          <a:prstGeom prst="rect">
            <a:avLst/>
          </a:prstGeom>
        </p:spPr>
      </p:pic>
      <p:sp>
        <p:nvSpPr>
          <p:cNvPr id="3" name="Rectangle 2">
            <a:extLst>
              <a:ext uri="{FF2B5EF4-FFF2-40B4-BE49-F238E27FC236}">
                <a16:creationId xmlns:a16="http://schemas.microsoft.com/office/drawing/2014/main" id="{1C7B7778-CA4E-4726-DFFD-E71640900E52}"/>
              </a:ext>
            </a:extLst>
          </p:cNvPr>
          <p:cNvSpPr/>
          <p:nvPr/>
        </p:nvSpPr>
        <p:spPr>
          <a:xfrm>
            <a:off x="1620982" y="1801090"/>
            <a:ext cx="8853054" cy="863600"/>
          </a:xfrm>
          <a:prstGeom prst="rect">
            <a:avLst/>
          </a:prstGeom>
          <a:noFill/>
          <a:ln w="762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a:p>
        </p:txBody>
      </p:sp>
      <p:sp>
        <p:nvSpPr>
          <p:cNvPr id="4" name="Rectangle 3">
            <a:extLst>
              <a:ext uri="{FF2B5EF4-FFF2-40B4-BE49-F238E27FC236}">
                <a16:creationId xmlns:a16="http://schemas.microsoft.com/office/drawing/2014/main" id="{8F51A9B5-C451-3EB4-A9E0-796029363070}"/>
              </a:ext>
            </a:extLst>
          </p:cNvPr>
          <p:cNvSpPr/>
          <p:nvPr/>
        </p:nvSpPr>
        <p:spPr>
          <a:xfrm>
            <a:off x="1620982" y="3726869"/>
            <a:ext cx="8853054" cy="863600"/>
          </a:xfrm>
          <a:prstGeom prst="rect">
            <a:avLst/>
          </a:prstGeom>
          <a:noFill/>
          <a:ln w="762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808941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B254FF-E5C5-A090-659E-CF4079FA5F0D}"/>
              </a:ext>
            </a:extLst>
          </p:cNvPr>
          <p:cNvSpPr>
            <a:spLocks noGrp="1"/>
          </p:cNvSpPr>
          <p:nvPr>
            <p:ph type="title"/>
          </p:nvPr>
        </p:nvSpPr>
        <p:spPr>
          <a:xfrm>
            <a:off x="1419106" y="286732"/>
            <a:ext cx="10275375" cy="622079"/>
          </a:xfrm>
        </p:spPr>
        <p:txBody>
          <a:bodyPr/>
          <a:lstStyle/>
          <a:p>
            <a:r>
              <a:rPr lang="en-US" sz="2800"/>
              <a:t>Guiding principles of the ETF</a:t>
            </a:r>
          </a:p>
        </p:txBody>
      </p:sp>
      <p:sp>
        <p:nvSpPr>
          <p:cNvPr id="8" name="TextBox 7">
            <a:extLst>
              <a:ext uri="{FF2B5EF4-FFF2-40B4-BE49-F238E27FC236}">
                <a16:creationId xmlns:a16="http://schemas.microsoft.com/office/drawing/2014/main" id="{02600CF2-C035-76B9-57CA-5CD100E7EC02}"/>
              </a:ext>
            </a:extLst>
          </p:cNvPr>
          <p:cNvSpPr txBox="1"/>
          <p:nvPr/>
        </p:nvSpPr>
        <p:spPr>
          <a:xfrm>
            <a:off x="1419106" y="1535935"/>
            <a:ext cx="3113137" cy="4154984"/>
          </a:xfrm>
          <a:prstGeom prst="rect">
            <a:avLst/>
          </a:prstGeom>
          <a:noFill/>
        </p:spPr>
        <p:txBody>
          <a:bodyPr wrap="square" lIns="91440" tIns="45720" rIns="91440" bIns="45720" anchor="t">
            <a:spAutoFit/>
          </a:bodyPr>
          <a:lstStyle/>
          <a:p>
            <a:pPr algn="ctr">
              <a:defRPr/>
            </a:pPr>
            <a:r>
              <a:rPr kumimoji="0" lang="en-US" sz="2400" b="0" i="0" u="none" strike="noStrike" kern="1200" cap="none" spc="0" normalizeH="0" baseline="0" noProof="0">
                <a:ln>
                  <a:noFill/>
                </a:ln>
                <a:solidFill>
                  <a:srgbClr val="002060"/>
                </a:solidFill>
                <a:effectLst/>
                <a:uLnTx/>
                <a:uFillTx/>
                <a:latin typeface="Helvetica Neue" panose="02000503000000020004"/>
                <a:ea typeface="+mn-ea"/>
                <a:cs typeface="+mn-cs"/>
              </a:rPr>
              <a:t>The ETF is guided by a group of guiding principles set out in the Paris Agreement and </a:t>
            </a:r>
            <a:r>
              <a:rPr lang="en-US" sz="2400">
                <a:solidFill>
                  <a:srgbClr val="002060"/>
                </a:solidFill>
                <a:latin typeface="Helvetica Neue" panose="02000503000000020004"/>
              </a:rPr>
              <a:t>its</a:t>
            </a:r>
            <a:r>
              <a:rPr kumimoji="0" lang="en-US" sz="2400" b="0" i="0" u="none" strike="noStrike" kern="1200" cap="none" spc="0" normalizeH="0" baseline="0" noProof="0">
                <a:ln>
                  <a:noFill/>
                </a:ln>
                <a:solidFill>
                  <a:srgbClr val="002060"/>
                </a:solidFill>
                <a:effectLst/>
                <a:uLnTx/>
                <a:uFillTx/>
                <a:latin typeface="Helvetica Neue" panose="02000503000000020004"/>
                <a:ea typeface="+mn-ea"/>
                <a:cs typeface="+mn-cs"/>
              </a:rPr>
              <a:t> MPGs. These principles apply to all elements of the ETF, and you should take them into account when participating </a:t>
            </a:r>
            <a:r>
              <a:rPr lang="en-US" sz="2400">
                <a:solidFill>
                  <a:srgbClr val="002060"/>
                </a:solidFill>
                <a:latin typeface="Helvetica Neue" panose="02000503000000020004"/>
              </a:rPr>
              <a:t>in a</a:t>
            </a:r>
            <a:r>
              <a:rPr kumimoji="0" lang="en-US" sz="2400" b="0" i="0" u="none" strike="noStrike" kern="1200" cap="none" spc="0" normalizeH="0" baseline="0" noProof="0">
                <a:ln>
                  <a:noFill/>
                </a:ln>
                <a:solidFill>
                  <a:srgbClr val="002060"/>
                </a:solidFill>
                <a:effectLst/>
                <a:uLnTx/>
                <a:uFillTx/>
                <a:latin typeface="Helvetica Neue" panose="02000503000000020004"/>
                <a:ea typeface="+mn-ea"/>
                <a:cs typeface="+mn-cs"/>
              </a:rPr>
              <a:t> TER.</a:t>
            </a:r>
          </a:p>
        </p:txBody>
      </p:sp>
      <p:graphicFrame>
        <p:nvGraphicFramePr>
          <p:cNvPr id="9" name="Diagram 8">
            <a:extLst>
              <a:ext uri="{FF2B5EF4-FFF2-40B4-BE49-F238E27FC236}">
                <a16:creationId xmlns:a16="http://schemas.microsoft.com/office/drawing/2014/main" id="{EE2F5C13-7AEE-77D4-0D11-A2AA9E60D57F}"/>
              </a:ext>
            </a:extLst>
          </p:cNvPr>
          <p:cNvGraphicFramePr/>
          <p:nvPr>
            <p:extLst>
              <p:ext uri="{D42A27DB-BD31-4B8C-83A1-F6EECF244321}">
                <p14:modId xmlns:p14="http://schemas.microsoft.com/office/powerpoint/2010/main" val="4098655180"/>
              </p:ext>
            </p:extLst>
          </p:nvPr>
        </p:nvGraphicFramePr>
        <p:xfrm>
          <a:off x="4345196" y="794688"/>
          <a:ext cx="7525850" cy="55062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622223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B254FF-E5C5-A090-659E-CF4079FA5F0D}"/>
              </a:ext>
            </a:extLst>
          </p:cNvPr>
          <p:cNvSpPr>
            <a:spLocks noGrp="1"/>
          </p:cNvSpPr>
          <p:nvPr>
            <p:ph type="title"/>
          </p:nvPr>
        </p:nvSpPr>
        <p:spPr>
          <a:xfrm>
            <a:off x="1419106" y="286732"/>
            <a:ext cx="10275375" cy="622079"/>
          </a:xfrm>
        </p:spPr>
        <p:txBody>
          <a:bodyPr/>
          <a:lstStyle/>
          <a:p>
            <a:r>
              <a:rPr lang="it-IT"/>
              <a:t>Scope of the TER</a:t>
            </a:r>
            <a:endParaRPr lang="en-US" sz="2800"/>
          </a:p>
        </p:txBody>
      </p:sp>
      <p:graphicFrame>
        <p:nvGraphicFramePr>
          <p:cNvPr id="9" name="Diagram 8">
            <a:extLst>
              <a:ext uri="{FF2B5EF4-FFF2-40B4-BE49-F238E27FC236}">
                <a16:creationId xmlns:a16="http://schemas.microsoft.com/office/drawing/2014/main" id="{EE2F5C13-7AEE-77D4-0D11-A2AA9E60D57F}"/>
              </a:ext>
            </a:extLst>
          </p:cNvPr>
          <p:cNvGraphicFramePr/>
          <p:nvPr/>
        </p:nvGraphicFramePr>
        <p:xfrm>
          <a:off x="1419105" y="829297"/>
          <a:ext cx="10428337" cy="55062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248456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8E007118-006E-429E-2EFD-4B1CABB71508}"/>
              </a:ext>
            </a:extLst>
          </p:cNvPr>
          <p:cNvSpPr>
            <a:spLocks noGrp="1"/>
          </p:cNvSpPr>
          <p:nvPr>
            <p:ph type="title"/>
          </p:nvPr>
        </p:nvSpPr>
        <p:spPr>
          <a:xfrm>
            <a:off x="1379349" y="341689"/>
            <a:ext cx="10275375" cy="622079"/>
          </a:xfrm>
        </p:spPr>
        <p:txBody>
          <a:bodyPr/>
          <a:lstStyle/>
          <a:p>
            <a:r>
              <a:rPr lang="en-US" sz="2800"/>
              <a:t>Procedures and schedule of TER</a:t>
            </a:r>
            <a:endParaRPr lang="en-GB"/>
          </a:p>
        </p:txBody>
      </p:sp>
      <p:grpSp>
        <p:nvGrpSpPr>
          <p:cNvPr id="6" name="Group 5">
            <a:extLst>
              <a:ext uri="{FF2B5EF4-FFF2-40B4-BE49-F238E27FC236}">
                <a16:creationId xmlns:a16="http://schemas.microsoft.com/office/drawing/2014/main" id="{0E12988D-99E5-7D1D-0918-18DBD3A20C56}"/>
              </a:ext>
            </a:extLst>
          </p:cNvPr>
          <p:cNvGrpSpPr/>
          <p:nvPr/>
        </p:nvGrpSpPr>
        <p:grpSpPr>
          <a:xfrm>
            <a:off x="1849002" y="1043778"/>
            <a:ext cx="9805722" cy="4705512"/>
            <a:chOff x="1990844" y="1327522"/>
            <a:chExt cx="9059983" cy="3967655"/>
          </a:xfrm>
        </p:grpSpPr>
        <p:grpSp>
          <p:nvGrpSpPr>
            <p:cNvPr id="7" name="Group 6">
              <a:extLst>
                <a:ext uri="{FF2B5EF4-FFF2-40B4-BE49-F238E27FC236}">
                  <a16:creationId xmlns:a16="http://schemas.microsoft.com/office/drawing/2014/main" id="{4BCEC1FB-D6BA-5FCF-C567-747321937C3D}"/>
                </a:ext>
              </a:extLst>
            </p:cNvPr>
            <p:cNvGrpSpPr/>
            <p:nvPr/>
          </p:nvGrpSpPr>
          <p:grpSpPr>
            <a:xfrm>
              <a:off x="1990844" y="1327522"/>
              <a:ext cx="9059983" cy="3929103"/>
              <a:chOff x="2013995" y="1327522"/>
              <a:chExt cx="9059983" cy="3929103"/>
            </a:xfrm>
          </p:grpSpPr>
          <p:pic>
            <p:nvPicPr>
              <p:cNvPr id="9" name="Picture 8">
                <a:extLst>
                  <a:ext uri="{FF2B5EF4-FFF2-40B4-BE49-F238E27FC236}">
                    <a16:creationId xmlns:a16="http://schemas.microsoft.com/office/drawing/2014/main" id="{E762394B-F0CF-1C82-4BA0-A1BD6B93ACEF}"/>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a:off x="2013995" y="1327522"/>
                <a:ext cx="9059983" cy="3929103"/>
              </a:xfrm>
              <a:prstGeom prst="rect">
                <a:avLst/>
              </a:prstGeom>
              <a:solidFill>
                <a:srgbClr val="EDF1F9"/>
              </a:solidFill>
              <a:ln w="6350">
                <a:noFill/>
              </a:ln>
            </p:spPr>
          </p:pic>
          <p:sp>
            <p:nvSpPr>
              <p:cNvPr id="10" name="Text Box 14">
                <a:extLst>
                  <a:ext uri="{FF2B5EF4-FFF2-40B4-BE49-F238E27FC236}">
                    <a16:creationId xmlns:a16="http://schemas.microsoft.com/office/drawing/2014/main" id="{FC6E93BA-7A01-E4B8-9E46-E59A5C5EC34B}"/>
                  </a:ext>
                </a:extLst>
              </p:cNvPr>
              <p:cNvSpPr txBox="1"/>
              <p:nvPr/>
            </p:nvSpPr>
            <p:spPr>
              <a:xfrm>
                <a:off x="2449359" y="2711332"/>
                <a:ext cx="2087917" cy="1006130"/>
              </a:xfrm>
              <a:prstGeom prst="rect">
                <a:avLst/>
              </a:prstGeom>
              <a:solidFill>
                <a:srgbClr val="EDF1F9"/>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pPr>
                <a:r>
                  <a:rPr lang="en-US" sz="1300">
                    <a:solidFill>
                      <a:srgbClr val="000000"/>
                    </a:solidFill>
                    <a:effectLst/>
                    <a:latin typeface="Helvetica Neue" panose="02000503000000020004"/>
                    <a:ea typeface="Calibri" panose="020F0502020204030204" pitchFamily="34" charset="0"/>
                    <a:cs typeface="Cordia New" panose="020B0304020202020204" pitchFamily="34" charset="-34"/>
                  </a:rPr>
                  <a:t>Secretariat shall commence the </a:t>
                </a:r>
                <a:r>
                  <a:rPr lang="en-US" sz="1300">
                    <a:solidFill>
                      <a:srgbClr val="000000"/>
                    </a:solidFill>
                    <a:latin typeface="Helvetica Neue" panose="02000503000000020004"/>
                    <a:ea typeface="Calibri" panose="020F0502020204030204" pitchFamily="34" charset="0"/>
                    <a:cs typeface="Cordia New" panose="020B0304020202020204" pitchFamily="34" charset="-34"/>
                  </a:rPr>
                  <a:t>p</a:t>
                </a:r>
                <a:r>
                  <a:rPr lang="en-US" sz="1300">
                    <a:solidFill>
                      <a:srgbClr val="000000"/>
                    </a:solidFill>
                    <a:effectLst/>
                    <a:latin typeface="Helvetica Neue" panose="02000503000000020004"/>
                    <a:ea typeface="Calibri" panose="020F0502020204030204" pitchFamily="34" charset="0"/>
                    <a:cs typeface="Cordia New" panose="020B0304020202020204" pitchFamily="34" charset="-34"/>
                  </a:rPr>
                  <a:t>reparation of the review process immediately following BTR submission</a:t>
                </a:r>
                <a:endParaRPr lang="en-GB" sz="1300">
                  <a:solidFill>
                    <a:srgbClr val="000000"/>
                  </a:solidFill>
                  <a:effectLst/>
                  <a:latin typeface="Helvetica Neue" panose="02000503000000020004"/>
                  <a:ea typeface="Calibri" panose="020F0502020204030204" pitchFamily="34" charset="0"/>
                  <a:cs typeface="Cordia New" panose="020B0304020202020204" pitchFamily="34" charset="-34"/>
                </a:endParaRPr>
              </a:p>
            </p:txBody>
          </p:sp>
          <p:sp>
            <p:nvSpPr>
              <p:cNvPr id="11" name="Text Box 15">
                <a:extLst>
                  <a:ext uri="{FF2B5EF4-FFF2-40B4-BE49-F238E27FC236}">
                    <a16:creationId xmlns:a16="http://schemas.microsoft.com/office/drawing/2014/main" id="{38634D10-B431-3A33-EF6E-69FD5DDEC075}"/>
                  </a:ext>
                </a:extLst>
              </p:cNvPr>
              <p:cNvSpPr txBox="1"/>
              <p:nvPr/>
            </p:nvSpPr>
            <p:spPr>
              <a:xfrm>
                <a:off x="4939943" y="3267179"/>
                <a:ext cx="1559287" cy="851517"/>
              </a:xfrm>
              <a:prstGeom prst="rect">
                <a:avLst/>
              </a:prstGeom>
              <a:solidFill>
                <a:srgbClr val="EDF1F9"/>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it-IT"/>
                </a:defPPr>
                <a:lvl1pPr>
                  <a:lnSpc>
                    <a:spcPct val="107000"/>
                  </a:lnSpc>
                  <a:defRPr sz="1200">
                    <a:solidFill>
                      <a:srgbClr val="000000"/>
                    </a:solidFill>
                    <a:effectLst/>
                    <a:latin typeface="Calibri" panose="020F0502020204030204" pitchFamily="34" charset="0"/>
                    <a:ea typeface="Calibri" panose="020F0502020204030204" pitchFamily="34" charset="0"/>
                    <a:cs typeface="Cordia New" panose="020B0304020202020204" pitchFamily="34" charset="-34"/>
                  </a:defRPr>
                </a:lvl1pPr>
              </a:lstStyle>
              <a:p>
                <a:r>
                  <a:rPr lang="en-US" sz="1300">
                    <a:latin typeface="Helvetica Neue" panose="02000503000000020004"/>
                  </a:rPr>
                  <a:t>Secretariat shall</a:t>
                </a:r>
                <a:endParaRPr lang="en-GB" sz="1300">
                  <a:latin typeface="Helvetica Neue" panose="02000503000000020004"/>
                </a:endParaRPr>
              </a:p>
              <a:p>
                <a:r>
                  <a:rPr lang="en-US" sz="1300">
                    <a:latin typeface="Helvetica Neue" panose="02000503000000020004"/>
                  </a:rPr>
                  <a:t>Compose a technical expert review team</a:t>
                </a:r>
                <a:endParaRPr lang="en-GB" sz="1300">
                  <a:latin typeface="Helvetica Neue" panose="02000503000000020004"/>
                </a:endParaRPr>
              </a:p>
            </p:txBody>
          </p:sp>
          <p:sp>
            <p:nvSpPr>
              <p:cNvPr id="12" name="Text Box 16">
                <a:extLst>
                  <a:ext uri="{FF2B5EF4-FFF2-40B4-BE49-F238E27FC236}">
                    <a16:creationId xmlns:a16="http://schemas.microsoft.com/office/drawing/2014/main" id="{8D8E1963-BC8E-D581-0A37-DB88229E998A}"/>
                  </a:ext>
                </a:extLst>
              </p:cNvPr>
              <p:cNvSpPr txBox="1"/>
              <p:nvPr/>
            </p:nvSpPr>
            <p:spPr>
              <a:xfrm>
                <a:off x="6795231" y="3440632"/>
                <a:ext cx="1559287" cy="1010872"/>
              </a:xfrm>
              <a:prstGeom prst="rect">
                <a:avLst/>
              </a:prstGeom>
              <a:solidFill>
                <a:srgbClr val="EDF1F9"/>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it-IT"/>
                </a:defPPr>
                <a:lvl1pPr>
                  <a:lnSpc>
                    <a:spcPct val="107000"/>
                  </a:lnSpc>
                  <a:defRPr sz="1200">
                    <a:solidFill>
                      <a:srgbClr val="000000"/>
                    </a:solidFill>
                    <a:effectLst/>
                    <a:latin typeface="Calibri" panose="020F0502020204030204" pitchFamily="34" charset="0"/>
                    <a:ea typeface="Calibri" panose="020F0502020204030204" pitchFamily="34" charset="0"/>
                    <a:cs typeface="Cordia New" panose="020B0304020202020204" pitchFamily="34" charset="-34"/>
                  </a:defRPr>
                </a:lvl1pPr>
              </a:lstStyle>
              <a:p>
                <a:r>
                  <a:rPr lang="en-US" sz="1300" b="1">
                    <a:latin typeface="Helvetica Neue" panose="02000503000000020004"/>
                  </a:rPr>
                  <a:t>TER team should</a:t>
                </a:r>
                <a:endParaRPr lang="en-GB" sz="1300" b="1">
                  <a:latin typeface="Helvetica Neue" panose="02000503000000020004"/>
                </a:endParaRPr>
              </a:p>
              <a:p>
                <a:r>
                  <a:rPr lang="en-US" sz="1300" b="1">
                    <a:latin typeface="Helvetica Neue" panose="02000503000000020004"/>
                  </a:rPr>
                  <a:t>communicate any</a:t>
                </a:r>
                <a:endParaRPr lang="en-GB" sz="1300" b="1">
                  <a:latin typeface="Helvetica Neue" panose="02000503000000020004"/>
                </a:endParaRPr>
              </a:p>
              <a:p>
                <a:r>
                  <a:rPr lang="en-US" sz="1300" b="1">
                    <a:latin typeface="Helvetica Neue" panose="02000503000000020004"/>
                  </a:rPr>
                  <a:t>preliminary questions</a:t>
                </a:r>
                <a:endParaRPr lang="en-GB" sz="1300" b="1">
                  <a:latin typeface="Helvetica Neue" panose="02000503000000020004"/>
                </a:endParaRPr>
              </a:p>
              <a:p>
                <a:r>
                  <a:rPr lang="en-US" sz="1300" b="1">
                    <a:latin typeface="Helvetica Neue" panose="02000503000000020004"/>
                  </a:rPr>
                  <a:t>to the Party</a:t>
                </a:r>
                <a:endParaRPr lang="en-GB" sz="1300" b="1">
                  <a:latin typeface="Helvetica Neue" panose="02000503000000020004"/>
                </a:endParaRPr>
              </a:p>
            </p:txBody>
          </p:sp>
          <p:sp>
            <p:nvSpPr>
              <p:cNvPr id="13" name="Text Box 17">
                <a:extLst>
                  <a:ext uri="{FF2B5EF4-FFF2-40B4-BE49-F238E27FC236}">
                    <a16:creationId xmlns:a16="http://schemas.microsoft.com/office/drawing/2014/main" id="{CE2B05EF-5889-0036-2099-9D0E47A9D0F2}"/>
                  </a:ext>
                </a:extLst>
              </p:cNvPr>
              <p:cNvSpPr txBox="1"/>
              <p:nvPr/>
            </p:nvSpPr>
            <p:spPr>
              <a:xfrm>
                <a:off x="8670635" y="4002124"/>
                <a:ext cx="2301443" cy="917118"/>
              </a:xfrm>
              <a:prstGeom prst="rect">
                <a:avLst/>
              </a:prstGeom>
              <a:solidFill>
                <a:srgbClr val="EDF1F9"/>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it-IT"/>
                </a:defPPr>
                <a:lvl1pPr>
                  <a:lnSpc>
                    <a:spcPct val="107000"/>
                  </a:lnSpc>
                  <a:defRPr sz="1200">
                    <a:solidFill>
                      <a:srgbClr val="000000"/>
                    </a:solidFill>
                    <a:effectLst/>
                    <a:latin typeface="Calibri" panose="020F0502020204030204" pitchFamily="34" charset="0"/>
                    <a:ea typeface="Calibri" panose="020F0502020204030204" pitchFamily="34" charset="0"/>
                    <a:cs typeface="Cordia New" panose="020B0304020202020204" pitchFamily="34" charset="-34"/>
                  </a:defRPr>
                </a:lvl1pPr>
              </a:lstStyle>
              <a:p>
                <a:r>
                  <a:rPr lang="en-US" sz="1300">
                    <a:latin typeface="Helvetica Neue" panose="02000503000000020004"/>
                  </a:rPr>
                  <a:t>The Party concerned should make every reasonable effort to provide the requested information</a:t>
                </a:r>
                <a:endParaRPr lang="en-GB" sz="1300">
                  <a:latin typeface="Helvetica Neue" panose="02000503000000020004"/>
                </a:endParaRPr>
              </a:p>
            </p:txBody>
          </p:sp>
        </p:grpSp>
        <p:sp>
          <p:nvSpPr>
            <p:cNvPr id="8" name="Arrow: Left 7">
              <a:extLst>
                <a:ext uri="{FF2B5EF4-FFF2-40B4-BE49-F238E27FC236}">
                  <a16:creationId xmlns:a16="http://schemas.microsoft.com/office/drawing/2014/main" id="{C125CFB9-3474-1C77-9B5E-4FA079200522}"/>
                </a:ext>
              </a:extLst>
            </p:cNvPr>
            <p:cNvSpPr/>
            <p:nvPr/>
          </p:nvSpPr>
          <p:spPr>
            <a:xfrm>
              <a:off x="8986674" y="4712077"/>
              <a:ext cx="1881280" cy="583100"/>
            </a:xfrm>
            <a:prstGeom prst="leftArrow">
              <a:avLst/>
            </a:prstGeom>
            <a:ln/>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b="1">
                  <a:solidFill>
                    <a:schemeClr val="bg1"/>
                  </a:solidFill>
                  <a:effectLst>
                    <a:outerShdw blurRad="38100" dist="38100" dir="2700000" algn="tl">
                      <a:srgbClr val="000000">
                        <a:alpha val="43137"/>
                      </a:srgbClr>
                    </a:outerShdw>
                  </a:effectLst>
                  <a:latin typeface="Helvetica Neue" panose="02000503000000020004"/>
                  <a:cs typeface="Calibri" panose="020F0502020204030204" pitchFamily="34" charset="0"/>
                </a:rPr>
                <a:t>Review week</a:t>
              </a:r>
            </a:p>
          </p:txBody>
        </p:sp>
      </p:grpSp>
      <p:sp>
        <p:nvSpPr>
          <p:cNvPr id="2" name="TextBox 1">
            <a:extLst>
              <a:ext uri="{FF2B5EF4-FFF2-40B4-BE49-F238E27FC236}">
                <a16:creationId xmlns:a16="http://schemas.microsoft.com/office/drawing/2014/main" id="{346AC5AB-D806-D529-2378-A8399BB8070D}"/>
              </a:ext>
            </a:extLst>
          </p:cNvPr>
          <p:cNvSpPr txBox="1"/>
          <p:nvPr/>
        </p:nvSpPr>
        <p:spPr>
          <a:xfrm>
            <a:off x="7041131" y="1245308"/>
            <a:ext cx="4024856" cy="40011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2000">
                <a:latin typeface="Helvetica Neue" panose="02000503000000020004"/>
              </a:rPr>
              <a:t>Prepare well before review week</a:t>
            </a:r>
            <a:endParaRPr lang="en-GB" sz="2000">
              <a:latin typeface="Helvetica Neue" panose="02000503000000020004"/>
            </a:endParaRPr>
          </a:p>
        </p:txBody>
      </p:sp>
    </p:spTree>
    <p:custDataLst>
      <p:tags r:id="rId1"/>
    </p:custDataLst>
    <p:extLst>
      <p:ext uri="{BB962C8B-B14F-4D97-AF65-F5344CB8AC3E}">
        <p14:creationId xmlns:p14="http://schemas.microsoft.com/office/powerpoint/2010/main" val="3059675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4A19BE8-ABA5-557A-8B33-A65688CF6A66}"/>
              </a:ext>
            </a:extLst>
          </p:cNvPr>
          <p:cNvSpPr/>
          <p:nvPr/>
        </p:nvSpPr>
        <p:spPr>
          <a:xfrm>
            <a:off x="8965096" y="5804452"/>
            <a:ext cx="3001617" cy="894522"/>
          </a:xfrm>
          <a:prstGeom prst="rect">
            <a:avLst/>
          </a:prstGeom>
          <a:solidFill>
            <a:srgbClr val="4E8BC3"/>
          </a:solidFill>
          <a:ln>
            <a:solidFill>
              <a:srgbClr val="4E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56CEA4F9-F0D5-0414-AE69-15A2283A877E}"/>
              </a:ext>
            </a:extLst>
          </p:cNvPr>
          <p:cNvGrpSpPr/>
          <p:nvPr/>
        </p:nvGrpSpPr>
        <p:grpSpPr>
          <a:xfrm>
            <a:off x="1757582" y="1265344"/>
            <a:ext cx="9518907" cy="5311519"/>
            <a:chOff x="1998179" y="1808328"/>
            <a:chExt cx="8948588" cy="4823966"/>
          </a:xfrm>
        </p:grpSpPr>
        <p:pic>
          <p:nvPicPr>
            <p:cNvPr id="4" name="Picture 3">
              <a:extLst>
                <a:ext uri="{FF2B5EF4-FFF2-40B4-BE49-F238E27FC236}">
                  <a16:creationId xmlns:a16="http://schemas.microsoft.com/office/drawing/2014/main" id="{B21BA9D2-F0E6-17D1-CD08-ECC98F56923E}"/>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a:off x="1998179" y="1808328"/>
              <a:ext cx="8948588" cy="4823966"/>
            </a:xfrm>
            <a:prstGeom prst="rect">
              <a:avLst/>
            </a:prstGeom>
            <a:noFill/>
            <a:ln>
              <a:noFill/>
            </a:ln>
          </p:spPr>
        </p:pic>
        <p:sp>
          <p:nvSpPr>
            <p:cNvPr id="14" name="Text Box 119">
              <a:extLst>
                <a:ext uri="{FF2B5EF4-FFF2-40B4-BE49-F238E27FC236}">
                  <a16:creationId xmlns:a16="http://schemas.microsoft.com/office/drawing/2014/main" id="{9F734E0B-41A4-838B-0A24-693A755A666F}"/>
                </a:ext>
              </a:extLst>
            </p:cNvPr>
            <p:cNvSpPr txBox="1"/>
            <p:nvPr/>
          </p:nvSpPr>
          <p:spPr>
            <a:xfrm>
              <a:off x="8527509" y="3088244"/>
              <a:ext cx="2225865" cy="1955949"/>
            </a:xfrm>
            <a:prstGeom prst="rect">
              <a:avLst/>
            </a:prstGeom>
            <a:solidFill>
              <a:srgbClr val="EDF1F9"/>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it-IT"/>
              </a:defPPr>
              <a:lvl1pPr>
                <a:lnSpc>
                  <a:spcPct val="107000"/>
                </a:lnSpc>
                <a:defRPr sz="1200">
                  <a:solidFill>
                    <a:srgbClr val="000000"/>
                  </a:solidFill>
                  <a:effectLst/>
                  <a:latin typeface="Calibri" panose="020F0502020204030204" pitchFamily="34" charset="0"/>
                  <a:ea typeface="Calibri" panose="020F0502020204030204" pitchFamily="34" charset="0"/>
                  <a:cs typeface="Cordia New" panose="020B0304020202020204" pitchFamily="34" charset="-34"/>
                </a:defRPr>
              </a:lvl1pPr>
            </a:lstStyle>
            <a:p>
              <a:r>
                <a:rPr lang="en-US" sz="1100" b="1">
                  <a:latin typeface="Helvetica Neue" panose="02000503000000020004"/>
                </a:rPr>
                <a:t>TER team shall communicate to the Party concerned draft areas of improvement, constituting preliminary “recommendations” (for “shall” provisions” and/or</a:t>
              </a:r>
              <a:r>
                <a:rPr lang="en-GB" sz="1100" b="1">
                  <a:latin typeface="Helvetica Neue" panose="02000503000000020004"/>
                </a:rPr>
                <a:t> </a:t>
              </a:r>
              <a:r>
                <a:rPr lang="en-US" sz="1100" b="1">
                  <a:latin typeface="Helvetica Neue" panose="02000503000000020004"/>
                </a:rPr>
                <a:t>“encouragements” (for non- “shall” provisions), and, for those developing country Parties that need flexibility…., any capacity-building needs identified in consultation with the Party concerned</a:t>
              </a:r>
              <a:r>
                <a:rPr lang="en-US" sz="1100">
                  <a:latin typeface="Helvetica Neue" panose="02000503000000020004"/>
                </a:rPr>
                <a:t>.</a:t>
              </a:r>
              <a:endParaRPr lang="en-GB" sz="1100">
                <a:latin typeface="Helvetica Neue" panose="02000503000000020004"/>
              </a:endParaRPr>
            </a:p>
            <a:p>
              <a:r>
                <a:rPr lang="en-US" sz="1100">
                  <a:latin typeface="Helvetica Neue" panose="02000503000000020004"/>
                </a:rPr>
                <a:t> </a:t>
              </a:r>
              <a:endParaRPr lang="en-GB" sz="1100">
                <a:latin typeface="Helvetica Neue" panose="02000503000000020004"/>
              </a:endParaRPr>
            </a:p>
          </p:txBody>
        </p:sp>
        <p:sp>
          <p:nvSpPr>
            <p:cNvPr id="15" name="Text Box 118">
              <a:extLst>
                <a:ext uri="{FF2B5EF4-FFF2-40B4-BE49-F238E27FC236}">
                  <a16:creationId xmlns:a16="http://schemas.microsoft.com/office/drawing/2014/main" id="{B3CABE97-82F9-9A70-B954-0E5AA4359165}"/>
                </a:ext>
              </a:extLst>
            </p:cNvPr>
            <p:cNvSpPr txBox="1"/>
            <p:nvPr/>
          </p:nvSpPr>
          <p:spPr>
            <a:xfrm>
              <a:off x="6472473" y="3663106"/>
              <a:ext cx="1873600" cy="1198291"/>
            </a:xfrm>
            <a:prstGeom prst="rect">
              <a:avLst/>
            </a:prstGeom>
            <a:solidFill>
              <a:srgbClr val="EDF1F9"/>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it-IT"/>
              </a:defPPr>
              <a:lvl1pPr>
                <a:lnSpc>
                  <a:spcPct val="107000"/>
                </a:lnSpc>
                <a:defRPr sz="1100">
                  <a:solidFill>
                    <a:srgbClr val="000000"/>
                  </a:solidFill>
                  <a:effectLst/>
                  <a:latin typeface="Calibri" panose="020F0502020204030204" pitchFamily="34" charset="0"/>
                  <a:ea typeface="Calibri" panose="020F0502020204030204" pitchFamily="34" charset="0"/>
                  <a:cs typeface="Cordia New" panose="020B0304020202020204" pitchFamily="34" charset="-34"/>
                </a:defRPr>
              </a:lvl1pPr>
            </a:lstStyle>
            <a:p>
              <a:r>
                <a:rPr lang="en-US" sz="1200" b="1">
                  <a:latin typeface="Helvetica Neue" panose="02000503000000020004"/>
                </a:rPr>
                <a:t>TER team shall, under its collective responsibility, prepare a draft TER Report and through the secretariat send it to the Party concerned for comment</a:t>
              </a:r>
              <a:endParaRPr lang="en-GB" sz="1200" b="1">
                <a:latin typeface="Helvetica Neue" panose="02000503000000020004"/>
              </a:endParaRPr>
            </a:p>
          </p:txBody>
        </p:sp>
        <p:sp>
          <p:nvSpPr>
            <p:cNvPr id="16" name="Text Box 117">
              <a:extLst>
                <a:ext uri="{FF2B5EF4-FFF2-40B4-BE49-F238E27FC236}">
                  <a16:creationId xmlns:a16="http://schemas.microsoft.com/office/drawing/2014/main" id="{308903D9-8337-B1B3-0CDB-92D65C3F072D}"/>
                </a:ext>
              </a:extLst>
            </p:cNvPr>
            <p:cNvSpPr txBox="1"/>
            <p:nvPr/>
          </p:nvSpPr>
          <p:spPr>
            <a:xfrm>
              <a:off x="4279500" y="5741043"/>
              <a:ext cx="1816500" cy="368147"/>
            </a:xfrm>
            <a:prstGeom prst="rect">
              <a:avLst/>
            </a:prstGeom>
            <a:solidFill>
              <a:srgbClr val="EDF1F9"/>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it-IT"/>
              </a:defPPr>
              <a:lvl1pPr>
                <a:lnSpc>
                  <a:spcPct val="107000"/>
                </a:lnSpc>
                <a:defRPr sz="1100">
                  <a:solidFill>
                    <a:srgbClr val="000000"/>
                  </a:solidFill>
                  <a:effectLst/>
                  <a:latin typeface="Calibri" panose="020F0502020204030204" pitchFamily="34" charset="0"/>
                  <a:ea typeface="Calibri" panose="020F0502020204030204" pitchFamily="34" charset="0"/>
                  <a:cs typeface="Cordia New" panose="020B0304020202020204" pitchFamily="34" charset="-34"/>
                </a:defRPr>
              </a:lvl1pPr>
            </a:lstStyle>
            <a:p>
              <a:r>
                <a:rPr lang="en-US" sz="1200">
                  <a:latin typeface="Helvetica Neue" panose="02000503000000020004"/>
                </a:rPr>
                <a:t>Party concerned shall then provide comments</a:t>
              </a:r>
              <a:endParaRPr lang="en-GB" sz="1200">
                <a:latin typeface="Helvetica Neue" panose="02000503000000020004"/>
              </a:endParaRPr>
            </a:p>
          </p:txBody>
        </p:sp>
        <p:sp>
          <p:nvSpPr>
            <p:cNvPr id="17" name="Text Box 111">
              <a:extLst>
                <a:ext uri="{FF2B5EF4-FFF2-40B4-BE49-F238E27FC236}">
                  <a16:creationId xmlns:a16="http://schemas.microsoft.com/office/drawing/2014/main" id="{1652555E-EBE6-E08F-4C16-458E54360DB7}"/>
                </a:ext>
              </a:extLst>
            </p:cNvPr>
            <p:cNvSpPr txBox="1"/>
            <p:nvPr/>
          </p:nvSpPr>
          <p:spPr>
            <a:xfrm>
              <a:off x="2362434" y="5221660"/>
              <a:ext cx="1739164" cy="841230"/>
            </a:xfrm>
            <a:prstGeom prst="rect">
              <a:avLst/>
            </a:prstGeom>
            <a:solidFill>
              <a:srgbClr val="EDF1F9"/>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it-IT"/>
              </a:defPPr>
              <a:lvl1pPr>
                <a:lnSpc>
                  <a:spcPct val="107000"/>
                </a:lnSpc>
                <a:defRPr sz="1100">
                  <a:solidFill>
                    <a:srgbClr val="000000"/>
                  </a:solidFill>
                  <a:effectLst/>
                  <a:latin typeface="Calibri" panose="020F0502020204030204" pitchFamily="34" charset="0"/>
                  <a:ea typeface="Calibri" panose="020F0502020204030204" pitchFamily="34" charset="0"/>
                  <a:cs typeface="Cordia New" panose="020B0304020202020204" pitchFamily="34" charset="-34"/>
                </a:defRPr>
              </a:lvl1pPr>
            </a:lstStyle>
            <a:p>
              <a:r>
                <a:rPr lang="en-US" sz="1200">
                  <a:latin typeface="Helvetica Neue" panose="02000503000000020004"/>
                </a:rPr>
                <a:t>TER team shall prepare the final version of the TER report, taking into account the comments </a:t>
              </a:r>
            </a:p>
            <a:p>
              <a:r>
                <a:rPr lang="en-US" sz="1200">
                  <a:latin typeface="Helvetica Neue" panose="02000503000000020004"/>
                </a:rPr>
                <a:t>of the Party </a:t>
              </a:r>
              <a:endParaRPr lang="en-GB" sz="1200">
                <a:latin typeface="Helvetica Neue" panose="02000503000000020004"/>
              </a:endParaRPr>
            </a:p>
          </p:txBody>
        </p:sp>
      </p:grpSp>
      <p:sp>
        <p:nvSpPr>
          <p:cNvPr id="6" name="Arrow: Left 5">
            <a:extLst>
              <a:ext uri="{FF2B5EF4-FFF2-40B4-BE49-F238E27FC236}">
                <a16:creationId xmlns:a16="http://schemas.microsoft.com/office/drawing/2014/main" id="{FAEA5D20-7FAC-F81A-0DD7-869EE22CC053}"/>
              </a:ext>
            </a:extLst>
          </p:cNvPr>
          <p:cNvSpPr/>
          <p:nvPr/>
        </p:nvSpPr>
        <p:spPr>
          <a:xfrm>
            <a:off x="8814878" y="1374157"/>
            <a:ext cx="2036131" cy="691538"/>
          </a:xfrm>
          <a:prstGeom prst="leftArrow">
            <a:avLst/>
          </a:prstGeom>
          <a:ln/>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b="1">
                <a:solidFill>
                  <a:schemeClr val="bg1"/>
                </a:solidFill>
                <a:effectLst>
                  <a:outerShdw blurRad="38100" dist="38100" dir="2700000" algn="tl">
                    <a:srgbClr val="000000">
                      <a:alpha val="43137"/>
                    </a:srgbClr>
                  </a:outerShdw>
                </a:effectLst>
                <a:latin typeface="Helvetica Neue" panose="02000503000000020004"/>
                <a:cs typeface="Calibri" panose="020F0502020204030204" pitchFamily="34" charset="0"/>
              </a:rPr>
              <a:t>Review week</a:t>
            </a:r>
          </a:p>
        </p:txBody>
      </p:sp>
      <p:sp>
        <p:nvSpPr>
          <p:cNvPr id="8" name="Título 2">
            <a:extLst>
              <a:ext uri="{FF2B5EF4-FFF2-40B4-BE49-F238E27FC236}">
                <a16:creationId xmlns:a16="http://schemas.microsoft.com/office/drawing/2014/main" id="{E602CD55-F782-3072-5654-4399AC4FFF0A}"/>
              </a:ext>
            </a:extLst>
          </p:cNvPr>
          <p:cNvSpPr txBox="1">
            <a:spLocks/>
          </p:cNvSpPr>
          <p:nvPr/>
        </p:nvSpPr>
        <p:spPr>
          <a:xfrm>
            <a:off x="1379349" y="341689"/>
            <a:ext cx="10275375" cy="6220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FFC000"/>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Procedures and schedule of TER</a:t>
            </a:r>
            <a:endParaRPr lang="en-GB"/>
          </a:p>
        </p:txBody>
      </p:sp>
    </p:spTree>
    <p:custDataLst>
      <p:tags r:id="rId1"/>
    </p:custDataLst>
    <p:extLst>
      <p:ext uri="{BB962C8B-B14F-4D97-AF65-F5344CB8AC3E}">
        <p14:creationId xmlns:p14="http://schemas.microsoft.com/office/powerpoint/2010/main" val="29680332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1_OFFICE THEME" val="cPasApT2"/>
  <p:tag name="ARTICULATE_SLIDE_COUNT" val="3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9d8c265a-5436-43a7-80c1-713d2827ffde"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TaxCatchAll xmlns="eb4559c4-8463-4985-927f-f0d558bff8f0" xsi:nil="true"/>
    <lcf76f155ced4ddcb4097134ff3c332f xmlns="2969ad49-f2d3-4965-9499-b3fda74a3c4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83FB4640F4ECC4DB763D3A4E7453A9E" ma:contentTypeVersion="18" ma:contentTypeDescription="Create a new document." ma:contentTypeScope="" ma:versionID="b81bb2f605f871e461280d9a9654dde2">
  <xsd:schema xmlns:xsd="http://www.w3.org/2001/XMLSchema" xmlns:xs="http://www.w3.org/2001/XMLSchema" xmlns:p="http://schemas.microsoft.com/office/2006/metadata/properties" xmlns:ns2="2969ad49-f2d3-4965-9499-b3fda74a3c4a" xmlns:ns3="3061fea5-5b4b-42f9-8a99-2865bbdc9505" xmlns:ns4="eb4559c4-8463-4985-927f-f0d558bff8f0" targetNamespace="http://schemas.microsoft.com/office/2006/metadata/properties" ma:root="true" ma:fieldsID="a3fbd2a2dbd64ea06da773507b995867" ns2:_="" ns3:_="" ns4:_="">
    <xsd:import namespace="2969ad49-f2d3-4965-9499-b3fda74a3c4a"/>
    <xsd:import namespace="3061fea5-5b4b-42f9-8a99-2865bbdc9505"/>
    <xsd:import namespace="eb4559c4-8463-4985-927f-f0d558bff8f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element ref="ns2:MediaServiceDateTake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69ad49-f2d3-4965-9499-b3fda74a3c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d8c265a-5436-43a7-80c1-713d2827ffd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061fea5-5b4b-42f9-8a99-2865bbdc950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b4559c4-8463-4985-927f-f0d558bff8f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37a26c6-895e-49d3-a386-e024c095b800}" ma:internalName="TaxCatchAll" ma:showField="CatchAllData" ma:web="3061fea5-5b4b-42f9-8a99-2865bbdc950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C012F0-9984-4354-B3ED-ECE158FEEAFF}">
  <ds:schemaRefs>
    <ds:schemaRef ds:uri="Microsoft.SharePoint.Taxonomy.ContentTypeSync"/>
  </ds:schemaRefs>
</ds:datastoreItem>
</file>

<file path=customXml/itemProps2.xml><?xml version="1.0" encoding="utf-8"?>
<ds:datastoreItem xmlns:ds="http://schemas.openxmlformats.org/officeDocument/2006/customXml" ds:itemID="{ED269B87-47EF-4EDC-AEEC-0E0BAF113C6F}">
  <ds:schemaRefs>
    <ds:schemaRef ds:uri="2969ad49-f2d3-4965-9499-b3fda74a3c4a"/>
    <ds:schemaRef ds:uri="3061fea5-5b4b-42f9-8a99-2865bbdc9505"/>
    <ds:schemaRef ds:uri="eb4559c4-8463-4985-927f-f0d558bff8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DA58008-FFEE-4C20-98E9-DF8A4DBA4A05}">
  <ds:schemaRefs>
    <ds:schemaRef ds:uri="2969ad49-f2d3-4965-9499-b3fda74a3c4a"/>
    <ds:schemaRef ds:uri="3061fea5-5b4b-42f9-8a99-2865bbdc9505"/>
    <ds:schemaRef ds:uri="eb4559c4-8463-4985-927f-f0d558bff8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57B32964-32AE-44E2-87F1-79BF38142C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36</Slides>
  <Notes>22</Notes>
  <HiddenSlides>0</HiddenSlide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Office Theme</vt:lpstr>
      <vt:lpstr>1_Office Theme</vt:lpstr>
      <vt:lpstr>PowerPoint Presentation</vt:lpstr>
      <vt:lpstr>PowerPoint Presentation</vt:lpstr>
      <vt:lpstr>PowerPoint Presentation</vt:lpstr>
      <vt:lpstr>Overview Course</vt:lpstr>
      <vt:lpstr>Structure of Courses</vt:lpstr>
      <vt:lpstr>Guiding principles of the ETF</vt:lpstr>
      <vt:lpstr>Scope of the TER</vt:lpstr>
      <vt:lpstr>Procedures and schedule of TER</vt:lpstr>
      <vt:lpstr>PowerPoint Presentation</vt:lpstr>
      <vt:lpstr>Steps to conducting a review</vt:lpstr>
      <vt:lpstr>Steps to conducting a review</vt:lpstr>
      <vt:lpstr>Steps to conducting a review</vt:lpstr>
      <vt:lpstr>Review tools and templates</vt:lpstr>
      <vt:lpstr>Review tools and templates</vt:lpstr>
      <vt:lpstr>Review tools and templates</vt:lpstr>
      <vt:lpstr>How to draft questions to a Party?</vt:lpstr>
      <vt:lpstr>PowerPoint Presentation</vt:lpstr>
      <vt:lpstr>Course C1: National circumstances, institutional arrangements and description of NDCs </vt:lpstr>
      <vt:lpstr>Description of Nationally Determined Contributions</vt:lpstr>
      <vt:lpstr>Paragraph 64</vt:lpstr>
      <vt:lpstr>Type of targets</vt:lpstr>
      <vt:lpstr>Practice activity – Raising questions to Parties</vt:lpstr>
      <vt:lpstr>Practice activity – Raising questions to Parties</vt:lpstr>
      <vt:lpstr>Course C2:Information necessary to track progress in implementing and achieving NDC</vt:lpstr>
      <vt:lpstr>Indicators for tracking progress towards the implementation and achievement of NDCs</vt:lpstr>
      <vt:lpstr>Type of targets and possible indicators for tracking progress</vt:lpstr>
      <vt:lpstr>Structured summary (CTF table 4) is a centerpiece for providing information necessary to track progress in implementing and achieving NDCs</vt:lpstr>
      <vt:lpstr>Structured summary (CTF table 4) - example</vt:lpstr>
      <vt:lpstr>NDC target type: baseline scenario target</vt:lpstr>
      <vt:lpstr>Practice activity</vt:lpstr>
      <vt:lpstr>Practice activity - Formulating findings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Sanchez</dc:creator>
  <cp:revision>1</cp:revision>
  <dcterms:created xsi:type="dcterms:W3CDTF">2023-08-30T11:40:49Z</dcterms:created>
  <dcterms:modified xsi:type="dcterms:W3CDTF">2024-11-12T10:59:44Z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0x010100272E57B44D006D45885C2B4AB2F3F1DB</vt:lpwstr>
  </property>
  <property fmtid="{D5CDD505-2E9C-101B-9397-08002B2CF9AE}" pid="3" name="MediaServiceImageTags">
    <vt:lpwstr/>
  </property>
  <property fmtid="{D5CDD505-2E9C-101B-9397-08002B2CF9AE}" pid="4" name="ArticulateGUID">
    <vt:lpwstr>23B1FAB7-0C9F-4AB8-93FE-9A80D0B2B64E</vt:lpwstr>
  </property>
  <property fmtid="{D5CDD505-2E9C-101B-9397-08002B2CF9AE}" pid="5" name="ArticulatePath">
    <vt:lpwstr>https://unfccc365.sharepoint.com/sites/TCUnit/Shared Documents/General/09_Sessions SB COP/03_SB60/SB60 _ Hands on Training</vt:lpwstr>
  </property>
</Properties>
</file>