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0"/>
  </p:notesMasterIdLst>
  <p:sldIdLst>
    <p:sldId id="256" r:id="rId3"/>
    <p:sldId id="263" r:id="rId4"/>
    <p:sldId id="261" r:id="rId5"/>
    <p:sldId id="265" r:id="rId6"/>
    <p:sldId id="4122" r:id="rId7"/>
    <p:sldId id="268" r:id="rId8"/>
    <p:sldId id="25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ga Chauke" initials="OC" lastIdx="1" clrIdx="0">
    <p:extLst>
      <p:ext uri="{19B8F6BF-5375-455C-9EA6-DF929625EA0E}">
        <p15:presenceInfo xmlns:p15="http://schemas.microsoft.com/office/powerpoint/2012/main" userId="S-1-5-21-1701054266-2065958804-2444399980-2460" providerId="AD"/>
      </p:ext>
    </p:extLst>
  </p:cmAuthor>
  <p:cmAuthor id="2" name="Malebo Rebecca Ditlopo" initials="MRD" lastIdx="1" clrIdx="1">
    <p:extLst>
      <p:ext uri="{19B8F6BF-5375-455C-9EA6-DF929625EA0E}">
        <p15:presenceInfo xmlns:p15="http://schemas.microsoft.com/office/powerpoint/2012/main" userId="S-1-5-21-1701054266-2065958804-2444399980-66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E1F2C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7D3C1F-C73A-4895-BB79-B88B2F38EC3C}" v="1" dt="2024-11-19T09:25:00.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4"/>
  </p:normalViewPr>
  <p:slideViewPr>
    <p:cSldViewPr snapToGrid="0" snapToObjects="1">
      <p:cViewPr varScale="1">
        <p:scale>
          <a:sx n="74" d="100"/>
          <a:sy n="74" d="100"/>
        </p:scale>
        <p:origin x="1044"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uso Tserane" userId="a50f0f41-1b2e-4403-9aa7-619ade0c0f21" providerId="ADAL" clId="{D97D3C1F-C73A-4895-BB79-B88B2F38EC3C}"/>
    <pc:docChg chg="modSld">
      <pc:chgData name="Thuso Tserane" userId="a50f0f41-1b2e-4403-9aa7-619ade0c0f21" providerId="ADAL" clId="{D97D3C1F-C73A-4895-BB79-B88B2F38EC3C}" dt="2024-11-19T09:25:16.773" v="18" actId="20577"/>
      <pc:docMkLst>
        <pc:docMk/>
      </pc:docMkLst>
      <pc:sldChg chg="modSp mod">
        <pc:chgData name="Thuso Tserane" userId="a50f0f41-1b2e-4403-9aa7-619ade0c0f21" providerId="ADAL" clId="{D97D3C1F-C73A-4895-BB79-B88B2F38EC3C}" dt="2024-11-19T09:25:16.773" v="18" actId="20577"/>
        <pc:sldMkLst>
          <pc:docMk/>
          <pc:sldMk cId="2475058406" sldId="258"/>
        </pc:sldMkLst>
        <pc:spChg chg="mod">
          <ac:chgData name="Thuso Tserane" userId="a50f0f41-1b2e-4403-9aa7-619ade0c0f21" providerId="ADAL" clId="{D97D3C1F-C73A-4895-BB79-B88B2F38EC3C}" dt="2024-11-19T09:25:16.773" v="18" actId="20577"/>
          <ac:spMkLst>
            <pc:docMk/>
            <pc:sldMk cId="2475058406" sldId="258"/>
            <ac:spMk id="4"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87095-8E27-424B-9AA0-38526215D81B}" type="doc">
      <dgm:prSet loTypeId="urn:microsoft.com/office/officeart/2005/8/layout/default" loCatId="list" qsTypeId="urn:microsoft.com/office/officeart/2005/8/quickstyle/simple2" qsCatId="simple" csTypeId="urn:microsoft.com/office/officeart/2005/8/colors/accent2_2" csCatId="accent2" phldr="1"/>
      <dgm:spPr/>
      <dgm:t>
        <a:bodyPr/>
        <a:lstStyle/>
        <a:p>
          <a:endParaRPr lang="en-US"/>
        </a:p>
      </dgm:t>
    </dgm:pt>
    <dgm:pt modelId="{D3C2BCA7-7746-485E-990E-CA614A72A578}">
      <dgm:prSet/>
      <dgm:spPr/>
      <dgm:t>
        <a:bodyPr/>
        <a:lstStyle/>
        <a:p>
          <a:pPr algn="just"/>
          <a:r>
            <a:rPr lang="en-US" dirty="0"/>
            <a:t>Article 13  of the Paris Agreement refers to the Enhanced Transparency Framework (ETF)  for action and support to report on what the Parties are doing to meet their NDC targets including on adaptation as well as support needed and received in the context of developing countries. Support refers to financial, technology transfer and development as well as capacity building support needed and received. The ETF also provides flexibility to those developing countries that need it in light if their capacities. </a:t>
          </a:r>
        </a:p>
      </dgm:t>
    </dgm:pt>
    <dgm:pt modelId="{F90B505E-DE7A-459F-8859-52AC5E1A4455}" type="parTrans" cxnId="{0F5A5110-F4C3-4CA3-919A-47635F31981F}">
      <dgm:prSet/>
      <dgm:spPr/>
      <dgm:t>
        <a:bodyPr/>
        <a:lstStyle/>
        <a:p>
          <a:endParaRPr lang="en-US"/>
        </a:p>
      </dgm:t>
    </dgm:pt>
    <dgm:pt modelId="{A08EC49E-05C0-4690-A230-F3015C0146EE}" type="sibTrans" cxnId="{0F5A5110-F4C3-4CA3-919A-47635F31981F}">
      <dgm:prSet/>
      <dgm:spPr/>
      <dgm:t>
        <a:bodyPr/>
        <a:lstStyle/>
        <a:p>
          <a:endParaRPr lang="en-US"/>
        </a:p>
      </dgm:t>
    </dgm:pt>
    <dgm:pt modelId="{CC287B76-E316-4E64-9665-F3B2416FA836}">
      <dgm:prSet/>
      <dgm:spPr/>
      <dgm:t>
        <a:bodyPr/>
        <a:lstStyle/>
        <a:p>
          <a:pPr algn="just"/>
          <a:r>
            <a:rPr lang="en-ZA" dirty="0"/>
            <a:t>The information gathered under the ETF will provide a clear understanding of tracking climate action and support, and ultimately contribute to the global stocktake process that will periodically take stock of the implementation of the Paris Agreement. South Africa makes use of the National Climate Change Information System to collect and analyse data which is used to develop BURs and NCs and will further be enhanced such that is </a:t>
          </a:r>
          <a:r>
            <a:rPr lang="en-ZA" dirty="0" err="1"/>
            <a:t>is</a:t>
          </a:r>
          <a:r>
            <a:rPr lang="en-ZA" dirty="0"/>
            <a:t> aligned with reporting under the Paris Agreement.  </a:t>
          </a:r>
          <a:endParaRPr lang="en-US" dirty="0"/>
        </a:p>
      </dgm:t>
    </dgm:pt>
    <dgm:pt modelId="{ECC7AADE-05F2-4A49-905A-92A2A8332743}" type="parTrans" cxnId="{714BB853-5903-4B86-B139-DA83CE1349CE}">
      <dgm:prSet/>
      <dgm:spPr/>
      <dgm:t>
        <a:bodyPr/>
        <a:lstStyle/>
        <a:p>
          <a:endParaRPr lang="en-US"/>
        </a:p>
      </dgm:t>
    </dgm:pt>
    <dgm:pt modelId="{A90E1208-9CAA-455D-A377-773687C741B3}" type="sibTrans" cxnId="{714BB853-5903-4B86-B139-DA83CE1349CE}">
      <dgm:prSet/>
      <dgm:spPr/>
      <dgm:t>
        <a:bodyPr/>
        <a:lstStyle/>
        <a:p>
          <a:endParaRPr lang="en-US"/>
        </a:p>
      </dgm:t>
    </dgm:pt>
    <dgm:pt modelId="{54C02F7A-A837-494E-97D1-0A7E6C650BDB}">
      <dgm:prSet/>
      <dgm:spPr/>
      <dgm:t>
        <a:bodyPr/>
        <a:lstStyle/>
        <a:p>
          <a:pPr algn="just"/>
          <a:r>
            <a:rPr lang="en-ZA" dirty="0"/>
            <a:t>South Africa believes that effective implementation of the Paris Agreement (PA) as well tracking of progress towards the goals of the PA depends on a clear and robust transparency system. South Africa is committed to submitting the 1</a:t>
          </a:r>
          <a:r>
            <a:rPr lang="en-ZA" baseline="30000" dirty="0"/>
            <a:t>st</a:t>
          </a:r>
          <a:r>
            <a:rPr lang="en-ZA" dirty="0"/>
            <a:t> BTR by 31 December 2024.</a:t>
          </a:r>
          <a:endParaRPr lang="en-US" dirty="0"/>
        </a:p>
      </dgm:t>
    </dgm:pt>
    <dgm:pt modelId="{83C8F5F9-7FC0-4A83-AA02-D6F54FFD4773}" type="parTrans" cxnId="{3312E64C-8AF8-4603-88DC-172BC31FAC8A}">
      <dgm:prSet/>
      <dgm:spPr/>
      <dgm:t>
        <a:bodyPr/>
        <a:lstStyle/>
        <a:p>
          <a:endParaRPr lang="en-US"/>
        </a:p>
      </dgm:t>
    </dgm:pt>
    <dgm:pt modelId="{9F9DC612-8FF8-4B48-8667-9E28A0ECD45F}" type="sibTrans" cxnId="{3312E64C-8AF8-4603-88DC-172BC31FAC8A}">
      <dgm:prSet/>
      <dgm:spPr/>
      <dgm:t>
        <a:bodyPr/>
        <a:lstStyle/>
        <a:p>
          <a:endParaRPr lang="en-US"/>
        </a:p>
      </dgm:t>
    </dgm:pt>
    <dgm:pt modelId="{31DDBFB3-00E5-43D9-BDA1-6514B03C77AC}" type="pres">
      <dgm:prSet presAssocID="{27E87095-8E27-424B-9AA0-38526215D81B}" presName="diagram" presStyleCnt="0">
        <dgm:presLayoutVars>
          <dgm:dir/>
          <dgm:resizeHandles val="exact"/>
        </dgm:presLayoutVars>
      </dgm:prSet>
      <dgm:spPr/>
    </dgm:pt>
    <dgm:pt modelId="{9F3DA8EE-0324-4478-8C75-719FAB3B5780}" type="pres">
      <dgm:prSet presAssocID="{D3C2BCA7-7746-485E-990E-CA614A72A578}" presName="node" presStyleLbl="node1" presStyleIdx="0" presStyleCnt="3">
        <dgm:presLayoutVars>
          <dgm:bulletEnabled val="1"/>
        </dgm:presLayoutVars>
      </dgm:prSet>
      <dgm:spPr/>
    </dgm:pt>
    <dgm:pt modelId="{C26B7489-4427-4D68-A402-7026502C8C13}" type="pres">
      <dgm:prSet presAssocID="{A08EC49E-05C0-4690-A230-F3015C0146EE}" presName="sibTrans" presStyleCnt="0"/>
      <dgm:spPr/>
    </dgm:pt>
    <dgm:pt modelId="{F8E5799A-945A-4611-B859-9C2179446574}" type="pres">
      <dgm:prSet presAssocID="{CC287B76-E316-4E64-9665-F3B2416FA836}" presName="node" presStyleLbl="node1" presStyleIdx="1" presStyleCnt="3">
        <dgm:presLayoutVars>
          <dgm:bulletEnabled val="1"/>
        </dgm:presLayoutVars>
      </dgm:prSet>
      <dgm:spPr/>
    </dgm:pt>
    <dgm:pt modelId="{0BA64719-5CF0-4D18-A04B-C54FB9E1EDEC}" type="pres">
      <dgm:prSet presAssocID="{A90E1208-9CAA-455D-A377-773687C741B3}" presName="sibTrans" presStyleCnt="0"/>
      <dgm:spPr/>
    </dgm:pt>
    <dgm:pt modelId="{3159AAAF-BADD-4901-B1BD-306FFEF9CA99}" type="pres">
      <dgm:prSet presAssocID="{54C02F7A-A837-494E-97D1-0A7E6C650BDB}" presName="node" presStyleLbl="node1" presStyleIdx="2" presStyleCnt="3">
        <dgm:presLayoutVars>
          <dgm:bulletEnabled val="1"/>
        </dgm:presLayoutVars>
      </dgm:prSet>
      <dgm:spPr/>
    </dgm:pt>
  </dgm:ptLst>
  <dgm:cxnLst>
    <dgm:cxn modelId="{0F5A5110-F4C3-4CA3-919A-47635F31981F}" srcId="{27E87095-8E27-424B-9AA0-38526215D81B}" destId="{D3C2BCA7-7746-485E-990E-CA614A72A578}" srcOrd="0" destOrd="0" parTransId="{F90B505E-DE7A-459F-8859-52AC5E1A4455}" sibTransId="{A08EC49E-05C0-4690-A230-F3015C0146EE}"/>
    <dgm:cxn modelId="{A6438C1D-9992-4BFD-B5B1-3602A85CDD4D}" type="presOf" srcId="{54C02F7A-A837-494E-97D1-0A7E6C650BDB}" destId="{3159AAAF-BADD-4901-B1BD-306FFEF9CA99}" srcOrd="0" destOrd="0" presId="urn:microsoft.com/office/officeart/2005/8/layout/default"/>
    <dgm:cxn modelId="{E8065641-AE0C-4062-BB69-2CD565126B2E}" type="presOf" srcId="{27E87095-8E27-424B-9AA0-38526215D81B}" destId="{31DDBFB3-00E5-43D9-BDA1-6514B03C77AC}" srcOrd="0" destOrd="0" presId="urn:microsoft.com/office/officeart/2005/8/layout/default"/>
    <dgm:cxn modelId="{3312E64C-8AF8-4603-88DC-172BC31FAC8A}" srcId="{27E87095-8E27-424B-9AA0-38526215D81B}" destId="{54C02F7A-A837-494E-97D1-0A7E6C650BDB}" srcOrd="2" destOrd="0" parTransId="{83C8F5F9-7FC0-4A83-AA02-D6F54FFD4773}" sibTransId="{9F9DC612-8FF8-4B48-8667-9E28A0ECD45F}"/>
    <dgm:cxn modelId="{714BB853-5903-4B86-B139-DA83CE1349CE}" srcId="{27E87095-8E27-424B-9AA0-38526215D81B}" destId="{CC287B76-E316-4E64-9665-F3B2416FA836}" srcOrd="1" destOrd="0" parTransId="{ECC7AADE-05F2-4A49-905A-92A2A8332743}" sibTransId="{A90E1208-9CAA-455D-A377-773687C741B3}"/>
    <dgm:cxn modelId="{60C4C3C1-FA28-4823-8454-C7F344082388}" type="presOf" srcId="{CC287B76-E316-4E64-9665-F3B2416FA836}" destId="{F8E5799A-945A-4611-B859-9C2179446574}" srcOrd="0" destOrd="0" presId="urn:microsoft.com/office/officeart/2005/8/layout/default"/>
    <dgm:cxn modelId="{0DA447FE-8333-48A3-9A95-6F2040479963}" type="presOf" srcId="{D3C2BCA7-7746-485E-990E-CA614A72A578}" destId="{9F3DA8EE-0324-4478-8C75-719FAB3B5780}" srcOrd="0" destOrd="0" presId="urn:microsoft.com/office/officeart/2005/8/layout/default"/>
    <dgm:cxn modelId="{DD82895B-4E38-4DA0-A550-50E02A056CBE}" type="presParOf" srcId="{31DDBFB3-00E5-43D9-BDA1-6514B03C77AC}" destId="{9F3DA8EE-0324-4478-8C75-719FAB3B5780}" srcOrd="0" destOrd="0" presId="urn:microsoft.com/office/officeart/2005/8/layout/default"/>
    <dgm:cxn modelId="{6876290A-ABA5-49C2-A982-84B471CB28CF}" type="presParOf" srcId="{31DDBFB3-00E5-43D9-BDA1-6514B03C77AC}" destId="{C26B7489-4427-4D68-A402-7026502C8C13}" srcOrd="1" destOrd="0" presId="urn:microsoft.com/office/officeart/2005/8/layout/default"/>
    <dgm:cxn modelId="{3C56EA57-4896-4167-A217-F609BF00B201}" type="presParOf" srcId="{31DDBFB3-00E5-43D9-BDA1-6514B03C77AC}" destId="{F8E5799A-945A-4611-B859-9C2179446574}" srcOrd="2" destOrd="0" presId="urn:microsoft.com/office/officeart/2005/8/layout/default"/>
    <dgm:cxn modelId="{303F0261-65D0-4D55-8651-E8C694133205}" type="presParOf" srcId="{31DDBFB3-00E5-43D9-BDA1-6514B03C77AC}" destId="{0BA64719-5CF0-4D18-A04B-C54FB9E1EDEC}" srcOrd="3" destOrd="0" presId="urn:microsoft.com/office/officeart/2005/8/layout/default"/>
    <dgm:cxn modelId="{C0620315-FBB0-449B-8011-33A0E85F5DC5}" type="presParOf" srcId="{31DDBFB3-00E5-43D9-BDA1-6514B03C77AC}" destId="{3159AAAF-BADD-4901-B1BD-306FFEF9CA99}"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F67624-52CB-48AA-93A1-AD0CF73726CE}" type="doc">
      <dgm:prSet loTypeId="urn:microsoft.com/office/officeart/2005/8/layout/hProcess9" loCatId="process" qsTypeId="urn:microsoft.com/office/officeart/2005/8/quickstyle/3d3" qsCatId="3D" csTypeId="urn:microsoft.com/office/officeart/2005/8/colors/accent3_2" csCatId="accent3" phldr="1"/>
      <dgm:spPr/>
      <dgm:t>
        <a:bodyPr/>
        <a:lstStyle/>
        <a:p>
          <a:endParaRPr lang="en-ZA"/>
        </a:p>
      </dgm:t>
    </dgm:pt>
    <dgm:pt modelId="{BEE94E36-DB39-4297-BEB5-6B9C7CEAAF80}">
      <dgm:prSet custT="1"/>
      <dgm:spPr/>
      <dgm:t>
        <a:bodyPr/>
        <a:lstStyle/>
        <a:p>
          <a:r>
            <a:rPr lang="en-US" sz="1400" b="0" dirty="0">
              <a:solidFill>
                <a:schemeClr val="tx1"/>
              </a:solidFill>
              <a:latin typeface="+mn-lt"/>
            </a:rPr>
            <a:t>Data collection and Analysis</a:t>
          </a:r>
        </a:p>
        <a:p>
          <a:r>
            <a:rPr lang="en-US" sz="1400" b="0" dirty="0">
              <a:solidFill>
                <a:schemeClr val="tx1"/>
              </a:solidFill>
              <a:latin typeface="+mn-lt"/>
            </a:rPr>
            <a:t>July 2023 to December 2023 </a:t>
          </a:r>
        </a:p>
      </dgm:t>
    </dgm:pt>
    <dgm:pt modelId="{969CB7E1-13B4-4D47-9654-DE1C9D996DD5}" type="parTrans" cxnId="{42AACE20-3F79-4D32-B6AC-CB63DACF6D86}">
      <dgm:prSet/>
      <dgm:spPr/>
      <dgm:t>
        <a:bodyPr/>
        <a:lstStyle/>
        <a:p>
          <a:endParaRPr lang="en-US" sz="1400" b="1">
            <a:latin typeface="+mn-lt"/>
          </a:endParaRPr>
        </a:p>
      </dgm:t>
    </dgm:pt>
    <dgm:pt modelId="{4AB39552-12DF-4769-92AA-76AA12B8335F}" type="sibTrans" cxnId="{42AACE20-3F79-4D32-B6AC-CB63DACF6D86}">
      <dgm:prSet/>
      <dgm:spPr/>
      <dgm:t>
        <a:bodyPr/>
        <a:lstStyle/>
        <a:p>
          <a:endParaRPr lang="en-US" sz="1400" b="1">
            <a:latin typeface="+mn-lt"/>
          </a:endParaRPr>
        </a:p>
      </dgm:t>
    </dgm:pt>
    <dgm:pt modelId="{9DA2B001-E1BC-4C9D-B5F4-CEDEF3C56189}">
      <dgm:prSet/>
      <dgm:spPr/>
      <dgm:t>
        <a:bodyPr/>
        <a:lstStyle/>
        <a:p>
          <a:r>
            <a:rPr lang="en-US" dirty="0">
              <a:solidFill>
                <a:schemeClr val="tx1"/>
              </a:solidFill>
            </a:rPr>
            <a:t>Final BTR by Early November 2024 </a:t>
          </a:r>
        </a:p>
      </dgm:t>
    </dgm:pt>
    <dgm:pt modelId="{8727F149-6D4D-4781-9CA1-6EA6A2F1B3A8}" type="parTrans" cxnId="{3F5C30C6-2AC0-4383-99E9-DD03488F34CB}">
      <dgm:prSet/>
      <dgm:spPr/>
      <dgm:t>
        <a:bodyPr/>
        <a:lstStyle/>
        <a:p>
          <a:endParaRPr lang="en-US"/>
        </a:p>
      </dgm:t>
    </dgm:pt>
    <dgm:pt modelId="{5E8589C7-DF72-4394-8CCF-148441180C83}" type="sibTrans" cxnId="{3F5C30C6-2AC0-4383-99E9-DD03488F34CB}">
      <dgm:prSet/>
      <dgm:spPr/>
      <dgm:t>
        <a:bodyPr/>
        <a:lstStyle/>
        <a:p>
          <a:endParaRPr lang="en-US"/>
        </a:p>
      </dgm:t>
    </dgm:pt>
    <dgm:pt modelId="{95843270-CBD5-4043-AC38-233D89E4F0F9}">
      <dgm:prSet/>
      <dgm:spPr/>
      <dgm:t>
        <a:bodyPr/>
        <a:lstStyle/>
        <a:p>
          <a:r>
            <a:rPr lang="en-US" dirty="0">
              <a:solidFill>
                <a:schemeClr val="tx1"/>
              </a:solidFill>
            </a:rPr>
            <a:t>Ministerial Approval by Mid- November  2024</a:t>
          </a:r>
        </a:p>
      </dgm:t>
    </dgm:pt>
    <dgm:pt modelId="{4130E484-E88A-4969-A7F4-62DB3490BF45}" type="parTrans" cxnId="{33A49A84-395B-418A-8520-CED4875D2B35}">
      <dgm:prSet/>
      <dgm:spPr/>
      <dgm:t>
        <a:bodyPr/>
        <a:lstStyle/>
        <a:p>
          <a:endParaRPr lang="en-US"/>
        </a:p>
      </dgm:t>
    </dgm:pt>
    <dgm:pt modelId="{BD7EB280-0A91-4DDB-8752-273B661C737D}" type="sibTrans" cxnId="{33A49A84-395B-418A-8520-CED4875D2B35}">
      <dgm:prSet/>
      <dgm:spPr/>
      <dgm:t>
        <a:bodyPr/>
        <a:lstStyle/>
        <a:p>
          <a:endParaRPr lang="en-US"/>
        </a:p>
      </dgm:t>
    </dgm:pt>
    <dgm:pt modelId="{218E58E6-875F-4405-9D29-B3DB808B09AC}">
      <dgm:prSet/>
      <dgm:spPr/>
      <dgm:t>
        <a:bodyPr/>
        <a:lstStyle/>
        <a:p>
          <a:r>
            <a:rPr lang="en-US" dirty="0">
              <a:solidFill>
                <a:schemeClr val="tx1"/>
              </a:solidFill>
            </a:rPr>
            <a:t>Submission to UNFCCC by December 2024</a:t>
          </a:r>
        </a:p>
      </dgm:t>
    </dgm:pt>
    <dgm:pt modelId="{0FB00D1A-D4FF-4518-A1F4-0FEBF9F4FC65}" type="parTrans" cxnId="{14DCF2A8-F67C-4DD8-AC2F-1020D4A10F7A}">
      <dgm:prSet/>
      <dgm:spPr/>
      <dgm:t>
        <a:bodyPr/>
        <a:lstStyle/>
        <a:p>
          <a:endParaRPr lang="en-US"/>
        </a:p>
      </dgm:t>
    </dgm:pt>
    <dgm:pt modelId="{9024AFF1-8888-4B1C-939D-E73A3E09878C}" type="sibTrans" cxnId="{14DCF2A8-F67C-4DD8-AC2F-1020D4A10F7A}">
      <dgm:prSet/>
      <dgm:spPr/>
      <dgm:t>
        <a:bodyPr/>
        <a:lstStyle/>
        <a:p>
          <a:endParaRPr lang="en-US"/>
        </a:p>
      </dgm:t>
    </dgm:pt>
    <dgm:pt modelId="{16B442E9-41C8-4B0D-BF69-A38A2752E6F6}">
      <dgm:prSet/>
      <dgm:spPr/>
      <dgm:t>
        <a:bodyPr/>
        <a:lstStyle/>
        <a:p>
          <a:r>
            <a:rPr lang="en-US" sz="1400" b="0" dirty="0">
              <a:solidFill>
                <a:schemeClr val="tx1"/>
              </a:solidFill>
              <a:latin typeface="+mn-lt"/>
              <a:cs typeface="Arial" panose="020B0604020202020204" pitchFamily="34" charset="0"/>
            </a:rPr>
            <a:t>Scoping</a:t>
          </a:r>
          <a:r>
            <a:rPr lang="en-US" sz="1400" b="0" baseline="0" dirty="0">
              <a:solidFill>
                <a:schemeClr val="tx1"/>
              </a:solidFill>
              <a:latin typeface="+mn-lt"/>
              <a:cs typeface="Arial" panose="020B0604020202020204" pitchFamily="34" charset="0"/>
            </a:rPr>
            <a:t> for BTR 1 </a:t>
          </a:r>
        </a:p>
        <a:p>
          <a:r>
            <a:rPr lang="en-US" sz="1400" b="0" baseline="0" dirty="0">
              <a:solidFill>
                <a:schemeClr val="tx1"/>
              </a:solidFill>
              <a:latin typeface="+mn-lt"/>
              <a:cs typeface="Arial" panose="020B0604020202020204" pitchFamily="34" charset="0"/>
            </a:rPr>
            <a:t>June to October 2023</a:t>
          </a:r>
          <a:endParaRPr lang="en-US" sz="1400" b="0" dirty="0">
            <a:solidFill>
              <a:schemeClr val="tx1"/>
            </a:solidFill>
            <a:latin typeface="+mn-lt"/>
            <a:cs typeface="Arial" panose="020B0604020202020204" pitchFamily="34" charset="0"/>
          </a:endParaRPr>
        </a:p>
      </dgm:t>
    </dgm:pt>
    <dgm:pt modelId="{7246E5E9-ADB4-4328-AED9-19584E93DA96}" type="sibTrans" cxnId="{167B02AB-439B-49F1-B3EB-3BB16F7A1A5B}">
      <dgm:prSet/>
      <dgm:spPr/>
      <dgm:t>
        <a:bodyPr/>
        <a:lstStyle/>
        <a:p>
          <a:endParaRPr lang="en-US" sz="1400" b="1">
            <a:latin typeface="+mn-lt"/>
          </a:endParaRPr>
        </a:p>
      </dgm:t>
    </dgm:pt>
    <dgm:pt modelId="{417C7951-23A1-420A-A6C4-924964759B83}" type="parTrans" cxnId="{167B02AB-439B-49F1-B3EB-3BB16F7A1A5B}">
      <dgm:prSet/>
      <dgm:spPr/>
      <dgm:t>
        <a:bodyPr/>
        <a:lstStyle/>
        <a:p>
          <a:endParaRPr lang="en-US" sz="1400" b="1">
            <a:latin typeface="+mn-lt"/>
          </a:endParaRPr>
        </a:p>
      </dgm:t>
    </dgm:pt>
    <dgm:pt modelId="{E17FFCD2-B00C-4BF8-B024-E1FE9CC132EC}">
      <dgm:prSet custT="1"/>
      <dgm:spPr/>
      <dgm:t>
        <a:bodyPr/>
        <a:lstStyle/>
        <a:p>
          <a:r>
            <a:rPr lang="en-US" sz="1400" dirty="0">
              <a:solidFill>
                <a:schemeClr val="tx1"/>
              </a:solidFill>
            </a:rPr>
            <a:t>Independent Review and Public Consultation </a:t>
          </a:r>
          <a:r>
            <a:rPr lang="en-US" sz="1400" dirty="0" err="1">
              <a:solidFill>
                <a:schemeClr val="tx1"/>
              </a:solidFill>
            </a:rPr>
            <a:t>finalised</a:t>
          </a:r>
          <a:r>
            <a:rPr lang="en-US" sz="1400" dirty="0">
              <a:solidFill>
                <a:schemeClr val="tx1"/>
              </a:solidFill>
            </a:rPr>
            <a:t>  by October 2024</a:t>
          </a:r>
        </a:p>
      </dgm:t>
    </dgm:pt>
    <dgm:pt modelId="{562612F6-E33E-4ABD-AF85-1B1627F3CC82}" type="sibTrans" cxnId="{1A1E6298-007A-40C0-B59E-89406992FECB}">
      <dgm:prSet/>
      <dgm:spPr/>
      <dgm:t>
        <a:bodyPr/>
        <a:lstStyle/>
        <a:p>
          <a:endParaRPr lang="en-US"/>
        </a:p>
      </dgm:t>
    </dgm:pt>
    <dgm:pt modelId="{1BB8597B-575C-4DA0-A638-C11262A41AB0}" type="parTrans" cxnId="{1A1E6298-007A-40C0-B59E-89406992FECB}">
      <dgm:prSet/>
      <dgm:spPr/>
      <dgm:t>
        <a:bodyPr/>
        <a:lstStyle/>
        <a:p>
          <a:endParaRPr lang="en-US"/>
        </a:p>
      </dgm:t>
    </dgm:pt>
    <dgm:pt modelId="{C09B997B-9A35-48BC-AF53-47D176313711}">
      <dgm:prSet custT="1"/>
      <dgm:spPr/>
      <dgm:t>
        <a:bodyPr/>
        <a:lstStyle/>
        <a:p>
          <a:r>
            <a:rPr lang="en-US" sz="1400" dirty="0">
              <a:solidFill>
                <a:schemeClr val="tx1"/>
              </a:solidFill>
            </a:rPr>
            <a:t>Review internally and by PSC and </a:t>
          </a:r>
          <a:r>
            <a:rPr lang="en-US" sz="1400" dirty="0" err="1">
              <a:solidFill>
                <a:schemeClr val="tx1"/>
              </a:solidFill>
            </a:rPr>
            <a:t>finalisation</a:t>
          </a:r>
          <a:r>
            <a:rPr lang="en-US" sz="1400" dirty="0">
              <a:solidFill>
                <a:schemeClr val="tx1"/>
              </a:solidFill>
            </a:rPr>
            <a:t>  into FOD  by August 2024</a:t>
          </a:r>
        </a:p>
      </dgm:t>
    </dgm:pt>
    <dgm:pt modelId="{7D111E84-45EB-4C92-BD04-8BC2968496C8}" type="sibTrans" cxnId="{028CA249-9459-4754-B349-24788DE98455}">
      <dgm:prSet/>
      <dgm:spPr/>
      <dgm:t>
        <a:bodyPr/>
        <a:lstStyle/>
        <a:p>
          <a:endParaRPr lang="en-US"/>
        </a:p>
      </dgm:t>
    </dgm:pt>
    <dgm:pt modelId="{A0C84652-7E51-4D9B-B980-1EF83A174271}" type="parTrans" cxnId="{028CA249-9459-4754-B349-24788DE98455}">
      <dgm:prSet/>
      <dgm:spPr/>
      <dgm:t>
        <a:bodyPr/>
        <a:lstStyle/>
        <a:p>
          <a:endParaRPr lang="en-US"/>
        </a:p>
      </dgm:t>
    </dgm:pt>
    <dgm:pt modelId="{1B020006-9929-465A-A79E-505040062C94}">
      <dgm:prSet custT="1"/>
      <dgm:spPr/>
      <dgm:t>
        <a:bodyPr/>
        <a:lstStyle/>
        <a:p>
          <a:r>
            <a:rPr lang="en-US" sz="1400" dirty="0">
              <a:solidFill>
                <a:schemeClr val="tx1"/>
              </a:solidFill>
            </a:rPr>
            <a:t>Drafting of BTR1 Chapters into ZOD  including the 2000-2022 NIR</a:t>
          </a:r>
        </a:p>
        <a:p>
          <a:r>
            <a:rPr lang="en-US" sz="1400" dirty="0">
              <a:solidFill>
                <a:schemeClr val="tx1"/>
              </a:solidFill>
            </a:rPr>
            <a:t>January 2024 to  July 2024</a:t>
          </a:r>
        </a:p>
      </dgm:t>
    </dgm:pt>
    <dgm:pt modelId="{98B54D11-BEF0-4C84-8D4E-9B8F7030B2BB}" type="sibTrans" cxnId="{FE63B20F-A0A9-4D33-8DEF-905F9A8897AA}">
      <dgm:prSet/>
      <dgm:spPr/>
      <dgm:t>
        <a:bodyPr/>
        <a:lstStyle/>
        <a:p>
          <a:endParaRPr lang="en-US"/>
        </a:p>
      </dgm:t>
    </dgm:pt>
    <dgm:pt modelId="{067CE7A0-9053-47CA-9883-AC1A8D3E35BB}" type="parTrans" cxnId="{FE63B20F-A0A9-4D33-8DEF-905F9A8897AA}">
      <dgm:prSet/>
      <dgm:spPr/>
      <dgm:t>
        <a:bodyPr/>
        <a:lstStyle/>
        <a:p>
          <a:endParaRPr lang="en-US"/>
        </a:p>
      </dgm:t>
    </dgm:pt>
    <dgm:pt modelId="{26B65EFD-D4A4-4666-A426-4CA6DB4C22DF}" type="pres">
      <dgm:prSet presAssocID="{C6F67624-52CB-48AA-93A1-AD0CF73726CE}" presName="CompostProcess" presStyleCnt="0">
        <dgm:presLayoutVars>
          <dgm:dir/>
          <dgm:resizeHandles val="exact"/>
        </dgm:presLayoutVars>
      </dgm:prSet>
      <dgm:spPr/>
    </dgm:pt>
    <dgm:pt modelId="{26030938-782F-4939-BD73-C09D682D6AB0}" type="pres">
      <dgm:prSet presAssocID="{C6F67624-52CB-48AA-93A1-AD0CF73726CE}" presName="arrow" presStyleLbl="bgShp" presStyleIdx="0" presStyleCnt="1"/>
      <dgm:spPr/>
    </dgm:pt>
    <dgm:pt modelId="{813B5EF6-27B9-4C2F-9187-A6CCF8778403}" type="pres">
      <dgm:prSet presAssocID="{C6F67624-52CB-48AA-93A1-AD0CF73726CE}" presName="linearProcess" presStyleCnt="0"/>
      <dgm:spPr/>
    </dgm:pt>
    <dgm:pt modelId="{BE78F76B-506F-4695-A979-44F290D1052F}" type="pres">
      <dgm:prSet presAssocID="{16B442E9-41C8-4B0D-BF69-A38A2752E6F6}" presName="textNode" presStyleLbl="node1" presStyleIdx="0" presStyleCnt="8" custScaleY="101274">
        <dgm:presLayoutVars>
          <dgm:bulletEnabled val="1"/>
        </dgm:presLayoutVars>
      </dgm:prSet>
      <dgm:spPr/>
    </dgm:pt>
    <dgm:pt modelId="{0E2ED864-D186-4581-B6D9-500A86EAA24C}" type="pres">
      <dgm:prSet presAssocID="{7246E5E9-ADB4-4328-AED9-19584E93DA96}" presName="sibTrans" presStyleCnt="0"/>
      <dgm:spPr/>
    </dgm:pt>
    <dgm:pt modelId="{95E25C66-C207-4927-B959-C52BC84F0B29}" type="pres">
      <dgm:prSet presAssocID="{BEE94E36-DB39-4297-BEB5-6B9C7CEAAF80}" presName="textNode" presStyleLbl="node1" presStyleIdx="1" presStyleCnt="8">
        <dgm:presLayoutVars>
          <dgm:bulletEnabled val="1"/>
        </dgm:presLayoutVars>
      </dgm:prSet>
      <dgm:spPr/>
    </dgm:pt>
    <dgm:pt modelId="{8AC08F0F-AD5B-4EF3-914D-C6F8EDC82D9D}" type="pres">
      <dgm:prSet presAssocID="{4AB39552-12DF-4769-92AA-76AA12B8335F}" presName="sibTrans" presStyleCnt="0"/>
      <dgm:spPr/>
    </dgm:pt>
    <dgm:pt modelId="{7FCB08B8-3864-4A60-AC85-1A60443AF1C6}" type="pres">
      <dgm:prSet presAssocID="{1B020006-9929-465A-A79E-505040062C94}" presName="textNode" presStyleLbl="node1" presStyleIdx="2" presStyleCnt="8">
        <dgm:presLayoutVars>
          <dgm:bulletEnabled val="1"/>
        </dgm:presLayoutVars>
      </dgm:prSet>
      <dgm:spPr/>
    </dgm:pt>
    <dgm:pt modelId="{6CBE5914-4DD6-444C-B80D-AA049760D275}" type="pres">
      <dgm:prSet presAssocID="{98B54D11-BEF0-4C84-8D4E-9B8F7030B2BB}" presName="sibTrans" presStyleCnt="0"/>
      <dgm:spPr/>
    </dgm:pt>
    <dgm:pt modelId="{686DACCE-1231-481A-9EF4-535AF0858DB6}" type="pres">
      <dgm:prSet presAssocID="{C09B997B-9A35-48BC-AF53-47D176313711}" presName="textNode" presStyleLbl="node1" presStyleIdx="3" presStyleCnt="8">
        <dgm:presLayoutVars>
          <dgm:bulletEnabled val="1"/>
        </dgm:presLayoutVars>
      </dgm:prSet>
      <dgm:spPr/>
    </dgm:pt>
    <dgm:pt modelId="{FE396920-FF31-45E9-A68B-500A137367F6}" type="pres">
      <dgm:prSet presAssocID="{7D111E84-45EB-4C92-BD04-8BC2968496C8}" presName="sibTrans" presStyleCnt="0"/>
      <dgm:spPr/>
    </dgm:pt>
    <dgm:pt modelId="{BEF8C1CC-F35E-4D8D-B0F0-49D3DC553124}" type="pres">
      <dgm:prSet presAssocID="{E17FFCD2-B00C-4BF8-B024-E1FE9CC132EC}" presName="textNode" presStyleLbl="node1" presStyleIdx="4" presStyleCnt="8">
        <dgm:presLayoutVars>
          <dgm:bulletEnabled val="1"/>
        </dgm:presLayoutVars>
      </dgm:prSet>
      <dgm:spPr/>
    </dgm:pt>
    <dgm:pt modelId="{FAEC6191-F0AE-4B61-80BD-8EB1C1F412C9}" type="pres">
      <dgm:prSet presAssocID="{562612F6-E33E-4ABD-AF85-1B1627F3CC82}" presName="sibTrans" presStyleCnt="0"/>
      <dgm:spPr/>
    </dgm:pt>
    <dgm:pt modelId="{AE88C930-2BAD-4C8B-878D-937ED1B43047}" type="pres">
      <dgm:prSet presAssocID="{9DA2B001-E1BC-4C9D-B5F4-CEDEF3C56189}" presName="textNode" presStyleLbl="node1" presStyleIdx="5" presStyleCnt="8">
        <dgm:presLayoutVars>
          <dgm:bulletEnabled val="1"/>
        </dgm:presLayoutVars>
      </dgm:prSet>
      <dgm:spPr/>
    </dgm:pt>
    <dgm:pt modelId="{9A09721F-ADB4-4FD6-9B7F-132612AFEAE8}" type="pres">
      <dgm:prSet presAssocID="{5E8589C7-DF72-4394-8CCF-148441180C83}" presName="sibTrans" presStyleCnt="0"/>
      <dgm:spPr/>
    </dgm:pt>
    <dgm:pt modelId="{79063EAB-26E9-4827-8E17-D2B583BBB32A}" type="pres">
      <dgm:prSet presAssocID="{95843270-CBD5-4043-AC38-233D89E4F0F9}" presName="textNode" presStyleLbl="node1" presStyleIdx="6" presStyleCnt="8">
        <dgm:presLayoutVars>
          <dgm:bulletEnabled val="1"/>
        </dgm:presLayoutVars>
      </dgm:prSet>
      <dgm:spPr/>
    </dgm:pt>
    <dgm:pt modelId="{34BFE5AE-A038-44DB-88D7-66515376A234}" type="pres">
      <dgm:prSet presAssocID="{BD7EB280-0A91-4DDB-8752-273B661C737D}" presName="sibTrans" presStyleCnt="0"/>
      <dgm:spPr/>
    </dgm:pt>
    <dgm:pt modelId="{AE230FCA-D2E3-4C3A-9E35-2DA722863CF0}" type="pres">
      <dgm:prSet presAssocID="{218E58E6-875F-4405-9D29-B3DB808B09AC}" presName="textNode" presStyleLbl="node1" presStyleIdx="7" presStyleCnt="8">
        <dgm:presLayoutVars>
          <dgm:bulletEnabled val="1"/>
        </dgm:presLayoutVars>
      </dgm:prSet>
      <dgm:spPr/>
    </dgm:pt>
  </dgm:ptLst>
  <dgm:cxnLst>
    <dgm:cxn modelId="{1F978108-1DD5-4B8F-B746-9FAE1C12E61D}" type="presOf" srcId="{BEE94E36-DB39-4297-BEB5-6B9C7CEAAF80}" destId="{95E25C66-C207-4927-B959-C52BC84F0B29}" srcOrd="0" destOrd="0" presId="urn:microsoft.com/office/officeart/2005/8/layout/hProcess9"/>
    <dgm:cxn modelId="{3B436C09-FC36-4131-B059-2B93E7F7C8FF}" type="presOf" srcId="{95843270-CBD5-4043-AC38-233D89E4F0F9}" destId="{79063EAB-26E9-4827-8E17-D2B583BBB32A}" srcOrd="0" destOrd="0" presId="urn:microsoft.com/office/officeart/2005/8/layout/hProcess9"/>
    <dgm:cxn modelId="{FE63B20F-A0A9-4D33-8DEF-905F9A8897AA}" srcId="{C6F67624-52CB-48AA-93A1-AD0CF73726CE}" destId="{1B020006-9929-465A-A79E-505040062C94}" srcOrd="2" destOrd="0" parTransId="{067CE7A0-9053-47CA-9883-AC1A8D3E35BB}" sibTransId="{98B54D11-BEF0-4C84-8D4E-9B8F7030B2BB}"/>
    <dgm:cxn modelId="{42AACE20-3F79-4D32-B6AC-CB63DACF6D86}" srcId="{C6F67624-52CB-48AA-93A1-AD0CF73726CE}" destId="{BEE94E36-DB39-4297-BEB5-6B9C7CEAAF80}" srcOrd="1" destOrd="0" parTransId="{969CB7E1-13B4-4D47-9654-DE1C9D996DD5}" sibTransId="{4AB39552-12DF-4769-92AA-76AA12B8335F}"/>
    <dgm:cxn modelId="{4554DF21-7AD9-4A73-BF39-4C3DE090C372}" type="presOf" srcId="{16B442E9-41C8-4B0D-BF69-A38A2752E6F6}" destId="{BE78F76B-506F-4695-A979-44F290D1052F}" srcOrd="0" destOrd="0" presId="urn:microsoft.com/office/officeart/2005/8/layout/hProcess9"/>
    <dgm:cxn modelId="{94D0085B-B4D1-4E27-96E9-7074359CBC57}" type="presOf" srcId="{E17FFCD2-B00C-4BF8-B024-E1FE9CC132EC}" destId="{BEF8C1CC-F35E-4D8D-B0F0-49D3DC553124}" srcOrd="0" destOrd="0" presId="urn:microsoft.com/office/officeart/2005/8/layout/hProcess9"/>
    <dgm:cxn modelId="{028CA249-9459-4754-B349-24788DE98455}" srcId="{C6F67624-52CB-48AA-93A1-AD0CF73726CE}" destId="{C09B997B-9A35-48BC-AF53-47D176313711}" srcOrd="3" destOrd="0" parTransId="{A0C84652-7E51-4D9B-B980-1EF83A174271}" sibTransId="{7D111E84-45EB-4C92-BD04-8BC2968496C8}"/>
    <dgm:cxn modelId="{33A49A84-395B-418A-8520-CED4875D2B35}" srcId="{C6F67624-52CB-48AA-93A1-AD0CF73726CE}" destId="{95843270-CBD5-4043-AC38-233D89E4F0F9}" srcOrd="6" destOrd="0" parTransId="{4130E484-E88A-4969-A7F4-62DB3490BF45}" sibTransId="{BD7EB280-0A91-4DDB-8752-273B661C737D}"/>
    <dgm:cxn modelId="{1A1E6298-007A-40C0-B59E-89406992FECB}" srcId="{C6F67624-52CB-48AA-93A1-AD0CF73726CE}" destId="{E17FFCD2-B00C-4BF8-B024-E1FE9CC132EC}" srcOrd="4" destOrd="0" parTransId="{1BB8597B-575C-4DA0-A638-C11262A41AB0}" sibTransId="{562612F6-E33E-4ABD-AF85-1B1627F3CC82}"/>
    <dgm:cxn modelId="{888B199D-29A4-4FF0-BDEE-D39D41AD1C61}" type="presOf" srcId="{9DA2B001-E1BC-4C9D-B5F4-CEDEF3C56189}" destId="{AE88C930-2BAD-4C8B-878D-937ED1B43047}" srcOrd="0" destOrd="0" presId="urn:microsoft.com/office/officeart/2005/8/layout/hProcess9"/>
    <dgm:cxn modelId="{14DCF2A8-F67C-4DD8-AC2F-1020D4A10F7A}" srcId="{C6F67624-52CB-48AA-93A1-AD0CF73726CE}" destId="{218E58E6-875F-4405-9D29-B3DB808B09AC}" srcOrd="7" destOrd="0" parTransId="{0FB00D1A-D4FF-4518-A1F4-0FEBF9F4FC65}" sibTransId="{9024AFF1-8888-4B1C-939D-E73A3E09878C}"/>
    <dgm:cxn modelId="{167B02AB-439B-49F1-B3EB-3BB16F7A1A5B}" srcId="{C6F67624-52CB-48AA-93A1-AD0CF73726CE}" destId="{16B442E9-41C8-4B0D-BF69-A38A2752E6F6}" srcOrd="0" destOrd="0" parTransId="{417C7951-23A1-420A-A6C4-924964759B83}" sibTransId="{7246E5E9-ADB4-4328-AED9-19584E93DA96}"/>
    <dgm:cxn modelId="{B01497C5-1743-4EAC-9E10-CCE9E0C0C1A7}" type="presOf" srcId="{218E58E6-875F-4405-9D29-B3DB808B09AC}" destId="{AE230FCA-D2E3-4C3A-9E35-2DA722863CF0}" srcOrd="0" destOrd="0" presId="urn:microsoft.com/office/officeart/2005/8/layout/hProcess9"/>
    <dgm:cxn modelId="{3F5C30C6-2AC0-4383-99E9-DD03488F34CB}" srcId="{C6F67624-52CB-48AA-93A1-AD0CF73726CE}" destId="{9DA2B001-E1BC-4C9D-B5F4-CEDEF3C56189}" srcOrd="5" destOrd="0" parTransId="{8727F149-6D4D-4781-9CA1-6EA6A2F1B3A8}" sibTransId="{5E8589C7-DF72-4394-8CCF-148441180C83}"/>
    <dgm:cxn modelId="{FD2A57CF-7073-44C0-B76C-D9D06E6B815C}" type="presOf" srcId="{C09B997B-9A35-48BC-AF53-47D176313711}" destId="{686DACCE-1231-481A-9EF4-535AF0858DB6}" srcOrd="0" destOrd="0" presId="urn:microsoft.com/office/officeart/2005/8/layout/hProcess9"/>
    <dgm:cxn modelId="{6F7C69F5-8D8F-406A-9B33-5C68A8170593}" type="presOf" srcId="{C6F67624-52CB-48AA-93A1-AD0CF73726CE}" destId="{26B65EFD-D4A4-4666-A426-4CA6DB4C22DF}" srcOrd="0" destOrd="0" presId="urn:microsoft.com/office/officeart/2005/8/layout/hProcess9"/>
    <dgm:cxn modelId="{F95042F6-DC40-454D-BB82-0665B6F7E28F}" type="presOf" srcId="{1B020006-9929-465A-A79E-505040062C94}" destId="{7FCB08B8-3864-4A60-AC85-1A60443AF1C6}" srcOrd="0" destOrd="0" presId="urn:microsoft.com/office/officeart/2005/8/layout/hProcess9"/>
    <dgm:cxn modelId="{98C57356-38F2-4852-9DF4-B4AC9ADFD502}" type="presParOf" srcId="{26B65EFD-D4A4-4666-A426-4CA6DB4C22DF}" destId="{26030938-782F-4939-BD73-C09D682D6AB0}" srcOrd="0" destOrd="0" presId="urn:microsoft.com/office/officeart/2005/8/layout/hProcess9"/>
    <dgm:cxn modelId="{1555BD72-4A89-4DF1-9FA6-FA7F1DCBBC75}" type="presParOf" srcId="{26B65EFD-D4A4-4666-A426-4CA6DB4C22DF}" destId="{813B5EF6-27B9-4C2F-9187-A6CCF8778403}" srcOrd="1" destOrd="0" presId="urn:microsoft.com/office/officeart/2005/8/layout/hProcess9"/>
    <dgm:cxn modelId="{9D9E3B7E-E348-44DD-BDCD-3E1D49531700}" type="presParOf" srcId="{813B5EF6-27B9-4C2F-9187-A6CCF8778403}" destId="{BE78F76B-506F-4695-A979-44F290D1052F}" srcOrd="0" destOrd="0" presId="urn:microsoft.com/office/officeart/2005/8/layout/hProcess9"/>
    <dgm:cxn modelId="{2263ADAF-1AB3-41EB-B383-51205681C93A}" type="presParOf" srcId="{813B5EF6-27B9-4C2F-9187-A6CCF8778403}" destId="{0E2ED864-D186-4581-B6D9-500A86EAA24C}" srcOrd="1" destOrd="0" presId="urn:microsoft.com/office/officeart/2005/8/layout/hProcess9"/>
    <dgm:cxn modelId="{38A63114-B3F8-44D0-81AE-7A281D201954}" type="presParOf" srcId="{813B5EF6-27B9-4C2F-9187-A6CCF8778403}" destId="{95E25C66-C207-4927-B959-C52BC84F0B29}" srcOrd="2" destOrd="0" presId="urn:microsoft.com/office/officeart/2005/8/layout/hProcess9"/>
    <dgm:cxn modelId="{0E4DB1DC-2BB5-416B-86B7-4AE4FC169FA9}" type="presParOf" srcId="{813B5EF6-27B9-4C2F-9187-A6CCF8778403}" destId="{8AC08F0F-AD5B-4EF3-914D-C6F8EDC82D9D}" srcOrd="3" destOrd="0" presId="urn:microsoft.com/office/officeart/2005/8/layout/hProcess9"/>
    <dgm:cxn modelId="{5C119346-20CC-4515-9F77-E9887A6B24BD}" type="presParOf" srcId="{813B5EF6-27B9-4C2F-9187-A6CCF8778403}" destId="{7FCB08B8-3864-4A60-AC85-1A60443AF1C6}" srcOrd="4" destOrd="0" presId="urn:microsoft.com/office/officeart/2005/8/layout/hProcess9"/>
    <dgm:cxn modelId="{D5BB095B-2C79-4447-9F4B-4DE9B2188576}" type="presParOf" srcId="{813B5EF6-27B9-4C2F-9187-A6CCF8778403}" destId="{6CBE5914-4DD6-444C-B80D-AA049760D275}" srcOrd="5" destOrd="0" presId="urn:microsoft.com/office/officeart/2005/8/layout/hProcess9"/>
    <dgm:cxn modelId="{DBD08F45-2F12-4821-8AB1-CC3CF22F797B}" type="presParOf" srcId="{813B5EF6-27B9-4C2F-9187-A6CCF8778403}" destId="{686DACCE-1231-481A-9EF4-535AF0858DB6}" srcOrd="6" destOrd="0" presId="urn:microsoft.com/office/officeart/2005/8/layout/hProcess9"/>
    <dgm:cxn modelId="{0CB71B35-EB06-4EBE-9AD0-0AC03F236A26}" type="presParOf" srcId="{813B5EF6-27B9-4C2F-9187-A6CCF8778403}" destId="{FE396920-FF31-45E9-A68B-500A137367F6}" srcOrd="7" destOrd="0" presId="urn:microsoft.com/office/officeart/2005/8/layout/hProcess9"/>
    <dgm:cxn modelId="{890B1C19-D23A-4F7D-A4E1-923CD4A026D7}" type="presParOf" srcId="{813B5EF6-27B9-4C2F-9187-A6CCF8778403}" destId="{BEF8C1CC-F35E-4D8D-B0F0-49D3DC553124}" srcOrd="8" destOrd="0" presId="urn:microsoft.com/office/officeart/2005/8/layout/hProcess9"/>
    <dgm:cxn modelId="{4E7ACEE7-033E-46D5-B51C-8FD0A83082A6}" type="presParOf" srcId="{813B5EF6-27B9-4C2F-9187-A6CCF8778403}" destId="{FAEC6191-F0AE-4B61-80BD-8EB1C1F412C9}" srcOrd="9" destOrd="0" presId="urn:microsoft.com/office/officeart/2005/8/layout/hProcess9"/>
    <dgm:cxn modelId="{B066792C-CE82-4621-9E93-819023116D6D}" type="presParOf" srcId="{813B5EF6-27B9-4C2F-9187-A6CCF8778403}" destId="{AE88C930-2BAD-4C8B-878D-937ED1B43047}" srcOrd="10" destOrd="0" presId="urn:microsoft.com/office/officeart/2005/8/layout/hProcess9"/>
    <dgm:cxn modelId="{23FEB794-5111-4E52-BEB4-97B1C5488A41}" type="presParOf" srcId="{813B5EF6-27B9-4C2F-9187-A6CCF8778403}" destId="{9A09721F-ADB4-4FD6-9B7F-132612AFEAE8}" srcOrd="11" destOrd="0" presId="urn:microsoft.com/office/officeart/2005/8/layout/hProcess9"/>
    <dgm:cxn modelId="{C9E2B0AE-0423-4DA2-92B6-7CC0E2EEAD06}" type="presParOf" srcId="{813B5EF6-27B9-4C2F-9187-A6CCF8778403}" destId="{79063EAB-26E9-4827-8E17-D2B583BBB32A}" srcOrd="12" destOrd="0" presId="urn:microsoft.com/office/officeart/2005/8/layout/hProcess9"/>
    <dgm:cxn modelId="{7DB3BA0E-245D-4E66-97B3-EC42CB205770}" type="presParOf" srcId="{813B5EF6-27B9-4C2F-9187-A6CCF8778403}" destId="{34BFE5AE-A038-44DB-88D7-66515376A234}" srcOrd="13" destOrd="0" presId="urn:microsoft.com/office/officeart/2005/8/layout/hProcess9"/>
    <dgm:cxn modelId="{BEE0BB78-EEA1-43B5-A040-115F1C4286CE}" type="presParOf" srcId="{813B5EF6-27B9-4C2F-9187-A6CCF8778403}" destId="{AE230FCA-D2E3-4C3A-9E35-2DA722863CF0}" srcOrd="14"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C5601F-7DB3-46B9-A7CD-8A31FB33656E}"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en-ZA"/>
        </a:p>
      </dgm:t>
    </dgm:pt>
    <dgm:pt modelId="{6C29A8F0-A5CA-4CDA-8226-A750234A5FAB}">
      <dgm:prSet phldrT="[Text]" custT="1"/>
      <dgm:spPr/>
      <dgm:t>
        <a:bodyPr/>
        <a:lstStyle/>
        <a:p>
          <a:r>
            <a:rPr lang="en-ZA" sz="1600" dirty="0"/>
            <a:t>Data Collection &amp; Drafting the  BTR</a:t>
          </a:r>
        </a:p>
      </dgm:t>
    </dgm:pt>
    <dgm:pt modelId="{800238D5-8CFD-41AB-A9C9-D92C00C9BBA2}" type="parTrans" cxnId="{085600F6-0FC0-4A70-B69D-4968AA283FCC}">
      <dgm:prSet/>
      <dgm:spPr/>
      <dgm:t>
        <a:bodyPr/>
        <a:lstStyle/>
        <a:p>
          <a:endParaRPr lang="en-ZA"/>
        </a:p>
      </dgm:t>
    </dgm:pt>
    <dgm:pt modelId="{232E1A31-D357-4887-BDFE-B0727DA287BC}" type="sibTrans" cxnId="{085600F6-0FC0-4A70-B69D-4968AA283FCC}">
      <dgm:prSet/>
      <dgm:spPr/>
      <dgm:t>
        <a:bodyPr/>
        <a:lstStyle/>
        <a:p>
          <a:endParaRPr lang="en-ZA"/>
        </a:p>
      </dgm:t>
    </dgm:pt>
    <dgm:pt modelId="{CF01CA97-851F-4561-ADB9-203227B0952F}">
      <dgm:prSet phldrT="[Text]"/>
      <dgm:spPr/>
      <dgm:t>
        <a:bodyPr/>
        <a:lstStyle/>
        <a:p>
          <a:endParaRPr lang="en-ZA" dirty="0"/>
        </a:p>
      </dgm:t>
    </dgm:pt>
    <dgm:pt modelId="{232278D7-EE1A-49E1-974B-DE9687FA786E}" type="parTrans" cxnId="{9B827827-E4D5-47FF-9F5F-7AF0ED1479D7}">
      <dgm:prSet/>
      <dgm:spPr/>
      <dgm:t>
        <a:bodyPr/>
        <a:lstStyle/>
        <a:p>
          <a:endParaRPr lang="en-ZA"/>
        </a:p>
      </dgm:t>
    </dgm:pt>
    <dgm:pt modelId="{DD52A2EC-63AF-4470-944E-35B84552E5B2}" type="sibTrans" cxnId="{9B827827-E4D5-47FF-9F5F-7AF0ED1479D7}">
      <dgm:prSet/>
      <dgm:spPr/>
      <dgm:t>
        <a:bodyPr/>
        <a:lstStyle/>
        <a:p>
          <a:endParaRPr lang="en-ZA"/>
        </a:p>
      </dgm:t>
    </dgm:pt>
    <dgm:pt modelId="{A7EA69A3-36E9-4D09-9E2C-0B77EEE0096F}">
      <dgm:prSet phldrT="[Text]" custT="1"/>
      <dgm:spPr/>
      <dgm:t>
        <a:bodyPr/>
        <a:lstStyle/>
        <a:p>
          <a:r>
            <a:rPr lang="en-ZA" sz="1600" dirty="0"/>
            <a:t>Stakeholder Consultation</a:t>
          </a:r>
        </a:p>
      </dgm:t>
    </dgm:pt>
    <dgm:pt modelId="{5F7856CA-590C-4A1B-852E-F88E9EE59CF3}" type="parTrans" cxnId="{E682B850-6D38-4D2A-AD39-CC48B887BE4C}">
      <dgm:prSet/>
      <dgm:spPr/>
      <dgm:t>
        <a:bodyPr/>
        <a:lstStyle/>
        <a:p>
          <a:endParaRPr lang="en-ZA"/>
        </a:p>
      </dgm:t>
    </dgm:pt>
    <dgm:pt modelId="{93CC414A-31F8-4F25-B7A5-71D27FC80FE9}" type="sibTrans" cxnId="{E682B850-6D38-4D2A-AD39-CC48B887BE4C}">
      <dgm:prSet/>
      <dgm:spPr/>
      <dgm:t>
        <a:bodyPr/>
        <a:lstStyle/>
        <a:p>
          <a:endParaRPr lang="en-ZA"/>
        </a:p>
      </dgm:t>
    </dgm:pt>
    <dgm:pt modelId="{4FE6E0A6-1A18-4106-BA87-8CA12F32EE55}">
      <dgm:prSet phldrT="[Text]"/>
      <dgm:spPr/>
      <dgm:t>
        <a:bodyPr/>
        <a:lstStyle/>
        <a:p>
          <a:endParaRPr lang="en-ZA" dirty="0"/>
        </a:p>
      </dgm:t>
    </dgm:pt>
    <dgm:pt modelId="{A4E2F33A-147C-49D2-B629-F8495F946A64}" type="parTrans" cxnId="{D28B8EAA-EF45-459A-BDC6-CC4BB109C006}">
      <dgm:prSet/>
      <dgm:spPr/>
      <dgm:t>
        <a:bodyPr/>
        <a:lstStyle/>
        <a:p>
          <a:endParaRPr lang="en-ZA"/>
        </a:p>
      </dgm:t>
    </dgm:pt>
    <dgm:pt modelId="{DC4421B1-CC58-4010-854D-B454C0E85ED2}" type="sibTrans" cxnId="{D28B8EAA-EF45-459A-BDC6-CC4BB109C006}">
      <dgm:prSet/>
      <dgm:spPr/>
      <dgm:t>
        <a:bodyPr/>
        <a:lstStyle/>
        <a:p>
          <a:endParaRPr lang="en-ZA"/>
        </a:p>
      </dgm:t>
    </dgm:pt>
    <dgm:pt modelId="{FF1D477B-C0EA-4A1A-B286-46549750D064}">
      <dgm:prSet phldrT="[Text]" custT="1"/>
      <dgm:spPr/>
      <dgm:t>
        <a:bodyPr/>
        <a:lstStyle/>
        <a:p>
          <a:r>
            <a:rPr lang="en-ZA" sz="1600" dirty="0"/>
            <a:t>Submission to the UNFCCC</a:t>
          </a:r>
        </a:p>
      </dgm:t>
    </dgm:pt>
    <dgm:pt modelId="{11646F69-ED2B-4F1A-A6CA-F397A70A5066}" type="parTrans" cxnId="{EF7C8E99-E9D4-4E95-B08A-98976D935914}">
      <dgm:prSet/>
      <dgm:spPr/>
      <dgm:t>
        <a:bodyPr/>
        <a:lstStyle/>
        <a:p>
          <a:endParaRPr lang="en-ZA"/>
        </a:p>
      </dgm:t>
    </dgm:pt>
    <dgm:pt modelId="{60F9A587-FEA9-4D8B-A88E-31A29E5F68AC}" type="sibTrans" cxnId="{EF7C8E99-E9D4-4E95-B08A-98976D935914}">
      <dgm:prSet/>
      <dgm:spPr/>
      <dgm:t>
        <a:bodyPr/>
        <a:lstStyle/>
        <a:p>
          <a:endParaRPr lang="en-ZA"/>
        </a:p>
      </dgm:t>
    </dgm:pt>
    <dgm:pt modelId="{BC125F0B-415D-4471-AB51-430DFCAE51E7}">
      <dgm:prSet phldrT="[Text]"/>
      <dgm:spPr/>
      <dgm:t>
        <a:bodyPr/>
        <a:lstStyle/>
        <a:p>
          <a:endParaRPr lang="en-ZA" dirty="0"/>
        </a:p>
      </dgm:t>
    </dgm:pt>
    <dgm:pt modelId="{AD95E158-AB34-4016-A8BC-3EDF300A8FFB}" type="parTrans" cxnId="{7B472212-D2F2-4644-A73B-45013F972B82}">
      <dgm:prSet/>
      <dgm:spPr/>
      <dgm:t>
        <a:bodyPr/>
        <a:lstStyle/>
        <a:p>
          <a:endParaRPr lang="en-ZA"/>
        </a:p>
      </dgm:t>
    </dgm:pt>
    <dgm:pt modelId="{39A881B9-A356-48B4-AF22-1A9680DDF31C}" type="sibTrans" cxnId="{7B472212-D2F2-4644-A73B-45013F972B82}">
      <dgm:prSet/>
      <dgm:spPr/>
      <dgm:t>
        <a:bodyPr/>
        <a:lstStyle/>
        <a:p>
          <a:endParaRPr lang="en-ZA"/>
        </a:p>
      </dgm:t>
    </dgm:pt>
    <dgm:pt modelId="{A8F69925-CEBF-47D0-B1E4-2F9DD366AD37}">
      <dgm:prSet phldrT="[Text]"/>
      <dgm:spPr/>
      <dgm:t>
        <a:bodyPr/>
        <a:lstStyle/>
        <a:p>
          <a:endParaRPr lang="en-ZA" dirty="0"/>
        </a:p>
      </dgm:t>
    </dgm:pt>
    <dgm:pt modelId="{D66BD490-BC26-45FC-B645-94A45CC24DC6}" type="parTrans" cxnId="{ECE4E1FC-5DEB-4FDA-8B37-0C4AD771DE56}">
      <dgm:prSet/>
      <dgm:spPr/>
      <dgm:t>
        <a:bodyPr/>
        <a:lstStyle/>
        <a:p>
          <a:endParaRPr lang="en-ZA"/>
        </a:p>
      </dgm:t>
    </dgm:pt>
    <dgm:pt modelId="{0CAA2643-7AEB-4761-B596-F1B10692C583}" type="sibTrans" cxnId="{ECE4E1FC-5DEB-4FDA-8B37-0C4AD771DE56}">
      <dgm:prSet/>
      <dgm:spPr/>
      <dgm:t>
        <a:bodyPr/>
        <a:lstStyle/>
        <a:p>
          <a:endParaRPr lang="en-ZA"/>
        </a:p>
      </dgm:t>
    </dgm:pt>
    <dgm:pt modelId="{9ADA181D-A952-45D7-9455-A417C26D41B1}">
      <dgm:prSet custT="1"/>
      <dgm:spPr/>
      <dgm:t>
        <a:bodyPr/>
        <a:lstStyle/>
        <a:p>
          <a:r>
            <a:rPr lang="en-ZA" sz="1800" dirty="0"/>
            <a:t>Ministerial Approval </a:t>
          </a:r>
        </a:p>
      </dgm:t>
    </dgm:pt>
    <dgm:pt modelId="{DF28F6AA-478F-48E6-B00F-B82C795F6C8F}" type="parTrans" cxnId="{D0BCD9D0-126E-4C25-A532-8BD575301EAB}">
      <dgm:prSet/>
      <dgm:spPr/>
      <dgm:t>
        <a:bodyPr/>
        <a:lstStyle/>
        <a:p>
          <a:endParaRPr lang="en-ZA"/>
        </a:p>
      </dgm:t>
    </dgm:pt>
    <dgm:pt modelId="{A4DF6CC3-5393-47B2-B37B-862B471795AD}" type="sibTrans" cxnId="{D0BCD9D0-126E-4C25-A532-8BD575301EAB}">
      <dgm:prSet/>
      <dgm:spPr/>
      <dgm:t>
        <a:bodyPr/>
        <a:lstStyle/>
        <a:p>
          <a:endParaRPr lang="en-ZA"/>
        </a:p>
      </dgm:t>
    </dgm:pt>
    <dgm:pt modelId="{755FD5A3-9094-4E8A-B2E8-688BC0ECE12E}">
      <dgm:prSet/>
      <dgm:spPr/>
      <dgm:t>
        <a:bodyPr/>
        <a:lstStyle/>
        <a:p>
          <a:r>
            <a:rPr lang="en-ZA" dirty="0"/>
            <a:t>Ministerial approval prepared and BTR to be approved  by the Minister</a:t>
          </a:r>
        </a:p>
      </dgm:t>
    </dgm:pt>
    <dgm:pt modelId="{C10CD0A0-B632-4CBC-8C8D-F9B1442ED9F6}" type="parTrans" cxnId="{5E85DB16-DF14-45C6-BCE0-396A30A1912B}">
      <dgm:prSet/>
      <dgm:spPr/>
      <dgm:t>
        <a:bodyPr/>
        <a:lstStyle/>
        <a:p>
          <a:endParaRPr lang="en-ZA"/>
        </a:p>
      </dgm:t>
    </dgm:pt>
    <dgm:pt modelId="{BC8FBD39-8C52-40F5-91E0-1454DC7D3A4A}" type="sibTrans" cxnId="{5E85DB16-DF14-45C6-BCE0-396A30A1912B}">
      <dgm:prSet/>
      <dgm:spPr/>
      <dgm:t>
        <a:bodyPr/>
        <a:lstStyle/>
        <a:p>
          <a:endParaRPr lang="en-ZA"/>
        </a:p>
      </dgm:t>
    </dgm:pt>
    <dgm:pt modelId="{37090E7C-009A-4903-B9D5-0A110107AE20}">
      <dgm:prSet custT="1"/>
      <dgm:spPr/>
      <dgm:t>
        <a:bodyPr/>
        <a:lstStyle/>
        <a:p>
          <a:r>
            <a:rPr lang="en-ZA" sz="1800" dirty="0"/>
            <a:t>Independent Review </a:t>
          </a:r>
        </a:p>
      </dgm:t>
    </dgm:pt>
    <dgm:pt modelId="{A9FADD73-6023-4F9E-93DE-1E352B2A5A89}" type="parTrans" cxnId="{D707B97A-273F-4DEB-8FB2-ED84F9DBDB37}">
      <dgm:prSet/>
      <dgm:spPr/>
      <dgm:t>
        <a:bodyPr/>
        <a:lstStyle/>
        <a:p>
          <a:endParaRPr lang="en-ZA"/>
        </a:p>
      </dgm:t>
    </dgm:pt>
    <dgm:pt modelId="{6C5E3A3F-314A-4C24-A54B-0C13CBEF29E4}" type="sibTrans" cxnId="{D707B97A-273F-4DEB-8FB2-ED84F9DBDB37}">
      <dgm:prSet/>
      <dgm:spPr/>
      <dgm:t>
        <a:bodyPr/>
        <a:lstStyle/>
        <a:p>
          <a:endParaRPr lang="en-ZA"/>
        </a:p>
      </dgm:t>
    </dgm:pt>
    <dgm:pt modelId="{5D3DC38A-DDC6-4B02-ADC0-373BB97A264D}">
      <dgm:prSet/>
      <dgm:spPr/>
      <dgm:t>
        <a:bodyPr/>
        <a:lstStyle/>
        <a:p>
          <a:endParaRPr lang="en-ZA" dirty="0"/>
        </a:p>
      </dgm:t>
    </dgm:pt>
    <dgm:pt modelId="{866687BF-EB7A-4085-BA41-07C367DF4F17}" type="parTrans" cxnId="{0A470FC2-03A4-4383-81B0-AC78307B8BAF}">
      <dgm:prSet/>
      <dgm:spPr/>
      <dgm:t>
        <a:bodyPr/>
        <a:lstStyle/>
        <a:p>
          <a:endParaRPr lang="en-ZA"/>
        </a:p>
      </dgm:t>
    </dgm:pt>
    <dgm:pt modelId="{BF366713-6C0B-40A9-972A-789F0FFA7759}" type="sibTrans" cxnId="{0A470FC2-03A4-4383-81B0-AC78307B8BAF}">
      <dgm:prSet/>
      <dgm:spPr/>
      <dgm:t>
        <a:bodyPr/>
        <a:lstStyle/>
        <a:p>
          <a:endParaRPr lang="en-ZA"/>
        </a:p>
      </dgm:t>
    </dgm:pt>
    <dgm:pt modelId="{F6D59BAB-EB1C-4BC5-B2E1-7880B9E5323C}">
      <dgm:prSet phldrT="[Text]"/>
      <dgm:spPr/>
      <dgm:t>
        <a:bodyPr/>
        <a:lstStyle/>
        <a:p>
          <a:r>
            <a:rPr lang="en-ZA" dirty="0"/>
            <a:t> The ZOD BTR draft chapters were reviewed internally by the GHG Inventory, Mitigation &amp;Specialist Monitoring Services ,  Adaptation  and International Climate Change Relations &amp; Reporting Chief Directorate. (May 2024)</a:t>
          </a:r>
        </a:p>
      </dgm:t>
    </dgm:pt>
    <dgm:pt modelId="{6B8C65E5-6508-4022-91B2-406793FB7FF0}" type="parTrans" cxnId="{31494174-2134-41CC-9F07-3F4A0EC56549}">
      <dgm:prSet/>
      <dgm:spPr/>
      <dgm:t>
        <a:bodyPr/>
        <a:lstStyle/>
        <a:p>
          <a:endParaRPr lang="en-US"/>
        </a:p>
      </dgm:t>
    </dgm:pt>
    <dgm:pt modelId="{0297689F-CD5A-4818-BF52-37D2B7554CB0}" type="sibTrans" cxnId="{31494174-2134-41CC-9F07-3F4A0EC56549}">
      <dgm:prSet/>
      <dgm:spPr/>
      <dgm:t>
        <a:bodyPr/>
        <a:lstStyle/>
        <a:p>
          <a:endParaRPr lang="en-US"/>
        </a:p>
      </dgm:t>
    </dgm:pt>
    <dgm:pt modelId="{B71B280C-8776-4305-985A-51A22016BD07}">
      <dgm:prSet phldrT="[Text]"/>
      <dgm:spPr/>
      <dgm:t>
        <a:bodyPr/>
        <a:lstStyle/>
        <a:p>
          <a:r>
            <a:rPr lang="en-ZA" dirty="0"/>
            <a:t>FOD chapters were developed and finalised with the PSC in August 2024</a:t>
          </a:r>
        </a:p>
      </dgm:t>
    </dgm:pt>
    <dgm:pt modelId="{0D1BD9A3-8ECE-4D9F-8064-0440B1F30A3D}" type="parTrans" cxnId="{8B6E0AE7-B579-4EA8-950D-0619C2B8F02D}">
      <dgm:prSet/>
      <dgm:spPr/>
      <dgm:t>
        <a:bodyPr/>
        <a:lstStyle/>
        <a:p>
          <a:endParaRPr lang="en-US"/>
        </a:p>
      </dgm:t>
    </dgm:pt>
    <dgm:pt modelId="{19F33BC0-9878-491D-925F-FE76F67EDDC2}" type="sibTrans" cxnId="{8B6E0AE7-B579-4EA8-950D-0619C2B8F02D}">
      <dgm:prSet/>
      <dgm:spPr/>
      <dgm:t>
        <a:bodyPr/>
        <a:lstStyle/>
        <a:p>
          <a:endParaRPr lang="en-US"/>
        </a:p>
      </dgm:t>
    </dgm:pt>
    <dgm:pt modelId="{40325A6C-D78B-431D-B29B-A1CF0D07D68B}">
      <dgm:prSet phldrT="[Text]"/>
      <dgm:spPr/>
      <dgm:t>
        <a:bodyPr/>
        <a:lstStyle/>
        <a:p>
          <a:r>
            <a:rPr lang="en-ZA" dirty="0"/>
            <a:t>FOD chapters were integrated into the BTR  and published on the DFFE website through a media statement in October 2024</a:t>
          </a:r>
        </a:p>
      </dgm:t>
    </dgm:pt>
    <dgm:pt modelId="{8E6C757F-FBF0-4354-B59D-719877F7515F}" type="parTrans" cxnId="{CE37D61E-D22B-42AC-AAAB-F0D84CBA91BA}">
      <dgm:prSet/>
      <dgm:spPr/>
      <dgm:t>
        <a:bodyPr/>
        <a:lstStyle/>
        <a:p>
          <a:endParaRPr lang="en-US"/>
        </a:p>
      </dgm:t>
    </dgm:pt>
    <dgm:pt modelId="{0FDE2A40-0B01-4E8C-8FFC-4DA40A64DDA1}" type="sibTrans" cxnId="{CE37D61E-D22B-42AC-AAAB-F0D84CBA91BA}">
      <dgm:prSet/>
      <dgm:spPr/>
      <dgm:t>
        <a:bodyPr/>
        <a:lstStyle/>
        <a:p>
          <a:endParaRPr lang="en-US"/>
        </a:p>
      </dgm:t>
    </dgm:pt>
    <dgm:pt modelId="{DDFE0F61-ECCC-40FF-9C1D-08A7AE070D78}">
      <dgm:prSet/>
      <dgm:spPr/>
      <dgm:t>
        <a:bodyPr/>
        <a:lstStyle/>
        <a:p>
          <a:endParaRPr lang="en-US" dirty="0"/>
        </a:p>
      </dgm:t>
    </dgm:pt>
    <dgm:pt modelId="{F47129C4-9573-4BE6-BBD0-043DD08CBDE6}" type="parTrans" cxnId="{843C36CD-E3CC-49B4-A5D3-4D117AFC2614}">
      <dgm:prSet/>
      <dgm:spPr/>
      <dgm:t>
        <a:bodyPr/>
        <a:lstStyle/>
        <a:p>
          <a:endParaRPr lang="en-US"/>
        </a:p>
      </dgm:t>
    </dgm:pt>
    <dgm:pt modelId="{86F54ADE-16D9-4D6A-888E-069BACF57E79}" type="sibTrans" cxnId="{843C36CD-E3CC-49B4-A5D3-4D117AFC2614}">
      <dgm:prSet/>
      <dgm:spPr/>
      <dgm:t>
        <a:bodyPr/>
        <a:lstStyle/>
        <a:p>
          <a:endParaRPr lang="en-US"/>
        </a:p>
      </dgm:t>
    </dgm:pt>
    <dgm:pt modelId="{E768B005-D03B-4ED8-847E-520EA287D49F}">
      <dgm:prSet phldrT="[Text]"/>
      <dgm:spPr/>
      <dgm:t>
        <a:bodyPr/>
        <a:lstStyle/>
        <a:p>
          <a:r>
            <a:rPr lang="en-ZA" dirty="0"/>
            <a:t>By end of October, public consultation process closed, public comments addressed and captured in public comment response database</a:t>
          </a:r>
        </a:p>
      </dgm:t>
    </dgm:pt>
    <dgm:pt modelId="{6C27C32A-3E07-495C-AF39-97DA60DDD790}" type="parTrans" cxnId="{BAB7B1EF-1311-42A2-B790-39241CA92F61}">
      <dgm:prSet/>
      <dgm:spPr/>
      <dgm:t>
        <a:bodyPr/>
        <a:lstStyle/>
        <a:p>
          <a:endParaRPr lang="en-US"/>
        </a:p>
      </dgm:t>
    </dgm:pt>
    <dgm:pt modelId="{46B1A557-E890-4CFF-8FE8-B71652FE392F}" type="sibTrans" cxnId="{BAB7B1EF-1311-42A2-B790-39241CA92F61}">
      <dgm:prSet/>
      <dgm:spPr/>
      <dgm:t>
        <a:bodyPr/>
        <a:lstStyle/>
        <a:p>
          <a:endParaRPr lang="en-US"/>
        </a:p>
      </dgm:t>
    </dgm:pt>
    <dgm:pt modelId="{CF1445C8-25CF-47AD-999B-60B7FA57792C}">
      <dgm:prSet/>
      <dgm:spPr/>
      <dgm:t>
        <a:bodyPr/>
        <a:lstStyle/>
        <a:p>
          <a:r>
            <a:rPr lang="en-US" dirty="0"/>
            <a:t>8 months</a:t>
          </a:r>
        </a:p>
      </dgm:t>
    </dgm:pt>
    <dgm:pt modelId="{B511200F-B7A3-4A24-A7A5-90879804D8F9}" type="parTrans" cxnId="{95BE7A1F-E9EF-4D22-9E26-DEEFC967DEB8}">
      <dgm:prSet/>
      <dgm:spPr/>
      <dgm:t>
        <a:bodyPr/>
        <a:lstStyle/>
        <a:p>
          <a:endParaRPr lang="en-ZA"/>
        </a:p>
      </dgm:t>
    </dgm:pt>
    <dgm:pt modelId="{A2AD8166-E483-423F-A58B-C583FFB41E7D}" type="sibTrans" cxnId="{95BE7A1F-E9EF-4D22-9E26-DEEFC967DEB8}">
      <dgm:prSet/>
      <dgm:spPr/>
      <dgm:t>
        <a:bodyPr/>
        <a:lstStyle/>
        <a:p>
          <a:endParaRPr lang="en-ZA"/>
        </a:p>
      </dgm:t>
    </dgm:pt>
    <dgm:pt modelId="{D77D480D-799E-4985-A844-92AA3AD61D8A}">
      <dgm:prSet/>
      <dgm:spPr/>
      <dgm:t>
        <a:bodyPr/>
        <a:lstStyle/>
        <a:p>
          <a:r>
            <a:rPr lang="en-US" dirty="0"/>
            <a:t>Use of data collection templates send to data providers PAMs and Financial support received</a:t>
          </a:r>
        </a:p>
      </dgm:t>
    </dgm:pt>
    <dgm:pt modelId="{DCC0E005-4905-4789-800C-612466713DD2}" type="parTrans" cxnId="{8FE7F55C-4DC7-45F2-89FB-C63317309F32}">
      <dgm:prSet/>
      <dgm:spPr/>
      <dgm:t>
        <a:bodyPr/>
        <a:lstStyle/>
        <a:p>
          <a:endParaRPr lang="en-ZA"/>
        </a:p>
      </dgm:t>
    </dgm:pt>
    <dgm:pt modelId="{5E75838E-3C58-4315-9519-B1BEEDDF4090}" type="sibTrans" cxnId="{8FE7F55C-4DC7-45F2-89FB-C63317309F32}">
      <dgm:prSet/>
      <dgm:spPr/>
      <dgm:t>
        <a:bodyPr/>
        <a:lstStyle/>
        <a:p>
          <a:endParaRPr lang="en-ZA"/>
        </a:p>
      </dgm:t>
    </dgm:pt>
    <dgm:pt modelId="{88017D70-A38E-44EC-A568-1C5DDB647E57}">
      <dgm:prSet/>
      <dgm:spPr/>
      <dgm:t>
        <a:bodyPr/>
        <a:lstStyle/>
        <a:p>
          <a:endParaRPr lang="en-US" dirty="0"/>
        </a:p>
      </dgm:t>
    </dgm:pt>
    <dgm:pt modelId="{30FBF2DA-F23B-4ACF-8F3A-68D712545DFE}" type="parTrans" cxnId="{C036B058-7DFB-4684-8677-E4AD62F9F7F6}">
      <dgm:prSet/>
      <dgm:spPr/>
      <dgm:t>
        <a:bodyPr/>
        <a:lstStyle/>
        <a:p>
          <a:endParaRPr lang="en-ZA"/>
        </a:p>
      </dgm:t>
    </dgm:pt>
    <dgm:pt modelId="{350CB195-10A2-42A8-8AF7-FDEE53427B56}" type="sibTrans" cxnId="{C036B058-7DFB-4684-8677-E4AD62F9F7F6}">
      <dgm:prSet/>
      <dgm:spPr/>
      <dgm:t>
        <a:bodyPr/>
        <a:lstStyle/>
        <a:p>
          <a:endParaRPr lang="en-ZA"/>
        </a:p>
      </dgm:t>
    </dgm:pt>
    <dgm:pt modelId="{9416BBCB-F5A8-4991-8171-86C64F22ED79}">
      <dgm:prSet/>
      <dgm:spPr/>
      <dgm:t>
        <a:bodyPr/>
        <a:lstStyle/>
        <a:p>
          <a:r>
            <a:rPr lang="en-US" dirty="0"/>
            <a:t>Use of the NCCIS</a:t>
          </a:r>
        </a:p>
      </dgm:t>
    </dgm:pt>
    <dgm:pt modelId="{18B8F2B5-A2A3-407C-8162-A49C517F9F63}" type="parTrans" cxnId="{4F965B51-D8F8-4B07-AF59-537555256A80}">
      <dgm:prSet/>
      <dgm:spPr/>
      <dgm:t>
        <a:bodyPr/>
        <a:lstStyle/>
        <a:p>
          <a:endParaRPr lang="en-ZA"/>
        </a:p>
      </dgm:t>
    </dgm:pt>
    <dgm:pt modelId="{75535668-0351-40A8-89A6-ABB84EF11921}" type="sibTrans" cxnId="{4F965B51-D8F8-4B07-AF59-537555256A80}">
      <dgm:prSet/>
      <dgm:spPr/>
      <dgm:t>
        <a:bodyPr/>
        <a:lstStyle/>
        <a:p>
          <a:endParaRPr lang="en-ZA"/>
        </a:p>
      </dgm:t>
    </dgm:pt>
    <dgm:pt modelId="{9D9E67F5-13E7-45AA-8263-A2145BDDAD86}">
      <dgm:prSet/>
      <dgm:spPr/>
      <dgm:t>
        <a:bodyPr/>
        <a:lstStyle/>
        <a:p>
          <a:r>
            <a:rPr lang="en-US" dirty="0"/>
            <a:t>Data analysis </a:t>
          </a:r>
        </a:p>
      </dgm:t>
    </dgm:pt>
    <dgm:pt modelId="{8129557B-FB75-4108-B209-F013C969806E}" type="parTrans" cxnId="{72874546-A563-459A-9D90-1FB3A68D8B5B}">
      <dgm:prSet/>
      <dgm:spPr/>
      <dgm:t>
        <a:bodyPr/>
        <a:lstStyle/>
        <a:p>
          <a:endParaRPr lang="en-ZA"/>
        </a:p>
      </dgm:t>
    </dgm:pt>
    <dgm:pt modelId="{7388E8EF-E083-4A3B-A3BB-C2AB24F74260}" type="sibTrans" cxnId="{72874546-A563-459A-9D90-1FB3A68D8B5B}">
      <dgm:prSet/>
      <dgm:spPr/>
      <dgm:t>
        <a:bodyPr/>
        <a:lstStyle/>
        <a:p>
          <a:endParaRPr lang="en-ZA"/>
        </a:p>
      </dgm:t>
    </dgm:pt>
    <dgm:pt modelId="{03CA70EB-24F4-4E93-ACFD-1678EC8F33C0}">
      <dgm:prSet/>
      <dgm:spPr/>
      <dgm:t>
        <a:bodyPr/>
        <a:lstStyle/>
        <a:p>
          <a:r>
            <a:rPr lang="en-US" dirty="0"/>
            <a:t>Drafting of Chapters by the service provider and DFFE Personnel. CSIR responsible for the most technical sections of the BTR</a:t>
          </a:r>
        </a:p>
      </dgm:t>
    </dgm:pt>
    <dgm:pt modelId="{6E013C83-194C-47C1-8001-35BAA60684F9}" type="parTrans" cxnId="{F5D884A2-1BC6-45AA-83C4-EC087893F7CC}">
      <dgm:prSet/>
      <dgm:spPr/>
      <dgm:t>
        <a:bodyPr/>
        <a:lstStyle/>
        <a:p>
          <a:endParaRPr lang="en-ZA"/>
        </a:p>
      </dgm:t>
    </dgm:pt>
    <dgm:pt modelId="{D0E6BA8A-47DF-46F4-8EB4-6281B538FC61}" type="sibTrans" cxnId="{F5D884A2-1BC6-45AA-83C4-EC087893F7CC}">
      <dgm:prSet/>
      <dgm:spPr/>
      <dgm:t>
        <a:bodyPr/>
        <a:lstStyle/>
        <a:p>
          <a:endParaRPr lang="en-ZA"/>
        </a:p>
      </dgm:t>
    </dgm:pt>
    <dgm:pt modelId="{EF4EA9A8-13AE-4ED2-B1BD-0FE486CE9D45}">
      <dgm:prSet/>
      <dgm:spPr/>
      <dgm:t>
        <a:bodyPr/>
        <a:lstStyle/>
        <a:p>
          <a:r>
            <a:rPr lang="en-US" dirty="0"/>
            <a:t>NIR done separately within the DFFE,  but summary chapter included in the BTR</a:t>
          </a:r>
        </a:p>
      </dgm:t>
    </dgm:pt>
    <dgm:pt modelId="{D5E99B3C-970F-450B-91FE-6F06310A822C}" type="parTrans" cxnId="{655B19C7-9BAE-40C8-AC80-56E57E132E64}">
      <dgm:prSet/>
      <dgm:spPr/>
      <dgm:t>
        <a:bodyPr/>
        <a:lstStyle/>
        <a:p>
          <a:endParaRPr lang="en-ZA"/>
        </a:p>
      </dgm:t>
    </dgm:pt>
    <dgm:pt modelId="{37FD1333-6C86-4648-9D6B-6FEBD1DCDACA}" type="sibTrans" cxnId="{655B19C7-9BAE-40C8-AC80-56E57E132E64}">
      <dgm:prSet/>
      <dgm:spPr/>
      <dgm:t>
        <a:bodyPr/>
        <a:lstStyle/>
        <a:p>
          <a:endParaRPr lang="en-ZA"/>
        </a:p>
      </dgm:t>
    </dgm:pt>
    <dgm:pt modelId="{32E03062-F4DF-4F65-A7C6-218BB6A0E6B5}">
      <dgm:prSet/>
      <dgm:spPr/>
      <dgm:t>
        <a:bodyPr/>
        <a:lstStyle/>
        <a:p>
          <a:r>
            <a:rPr lang="en-US" dirty="0"/>
            <a:t>UCT appointed as independent reviews and FOD subjected to an independent  review process.</a:t>
          </a:r>
          <a:endParaRPr lang="en-ZA" dirty="0"/>
        </a:p>
      </dgm:t>
    </dgm:pt>
    <dgm:pt modelId="{5B5B6096-54E7-4F6D-912D-94D7C734FDDC}" type="parTrans" cxnId="{A4BA552E-06DA-47CF-8B5C-7E1389D68FF0}">
      <dgm:prSet/>
      <dgm:spPr/>
      <dgm:t>
        <a:bodyPr/>
        <a:lstStyle/>
        <a:p>
          <a:endParaRPr lang="en-ZA"/>
        </a:p>
      </dgm:t>
    </dgm:pt>
    <dgm:pt modelId="{2155C45B-C690-49AE-80AE-377E8D99E2EF}" type="sibTrans" cxnId="{A4BA552E-06DA-47CF-8B5C-7E1389D68FF0}">
      <dgm:prSet/>
      <dgm:spPr/>
      <dgm:t>
        <a:bodyPr/>
        <a:lstStyle/>
        <a:p>
          <a:endParaRPr lang="en-ZA"/>
        </a:p>
      </dgm:t>
    </dgm:pt>
    <dgm:pt modelId="{CE511E1D-C509-48CF-A615-13B93E1261D0}">
      <dgm:prSet/>
      <dgm:spPr/>
      <dgm:t>
        <a:bodyPr/>
        <a:lstStyle/>
        <a:p>
          <a:r>
            <a:rPr lang="en-ZA" dirty="0"/>
            <a:t>CSIR and DFFE have finished addressing the independent review inputs and comments</a:t>
          </a:r>
        </a:p>
      </dgm:t>
    </dgm:pt>
    <dgm:pt modelId="{5D4F2974-6BC5-48E0-92D5-DC9A4858CEAF}" type="parTrans" cxnId="{0ED31D4E-B448-43E7-8BED-F1646CBB1147}">
      <dgm:prSet/>
      <dgm:spPr/>
      <dgm:t>
        <a:bodyPr/>
        <a:lstStyle/>
        <a:p>
          <a:endParaRPr lang="en-ZA"/>
        </a:p>
      </dgm:t>
    </dgm:pt>
    <dgm:pt modelId="{802A5752-B121-4794-89F3-2F5E34854FE5}" type="sibTrans" cxnId="{0ED31D4E-B448-43E7-8BED-F1646CBB1147}">
      <dgm:prSet/>
      <dgm:spPr/>
      <dgm:t>
        <a:bodyPr/>
        <a:lstStyle/>
        <a:p>
          <a:endParaRPr lang="en-ZA"/>
        </a:p>
      </dgm:t>
    </dgm:pt>
    <dgm:pt modelId="{5612EF98-0ABB-4548-9772-1605A89FF8DC}">
      <dgm:prSet/>
      <dgm:spPr/>
      <dgm:t>
        <a:bodyPr/>
        <a:lstStyle/>
        <a:p>
          <a:r>
            <a:rPr lang="en-ZA" dirty="0"/>
            <a:t>Mid-October, UCT send independent  review inputs and comments</a:t>
          </a:r>
        </a:p>
      </dgm:t>
    </dgm:pt>
    <dgm:pt modelId="{3AEBCA30-1AFE-4E39-8944-433A20E1E370}" type="parTrans" cxnId="{AA7988DF-B58C-4539-B0C0-FDC329EFA0CE}">
      <dgm:prSet/>
      <dgm:spPr/>
      <dgm:t>
        <a:bodyPr/>
        <a:lstStyle/>
        <a:p>
          <a:endParaRPr lang="en-ZA"/>
        </a:p>
      </dgm:t>
    </dgm:pt>
    <dgm:pt modelId="{DC01975F-CBD0-41C2-8B54-86740E807D7A}" type="sibTrans" cxnId="{AA7988DF-B58C-4539-B0C0-FDC329EFA0CE}">
      <dgm:prSet/>
      <dgm:spPr/>
      <dgm:t>
        <a:bodyPr/>
        <a:lstStyle/>
        <a:p>
          <a:endParaRPr lang="en-ZA"/>
        </a:p>
      </dgm:t>
    </dgm:pt>
    <dgm:pt modelId="{F3EC07CA-5EB3-4BFC-A5E3-6E2F6B58FFB3}">
      <dgm:prSet/>
      <dgm:spPr/>
      <dgm:t>
        <a:bodyPr/>
        <a:lstStyle/>
        <a:p>
          <a:endParaRPr lang="en-ZA" dirty="0"/>
        </a:p>
      </dgm:t>
    </dgm:pt>
    <dgm:pt modelId="{E4D5DCB5-AC32-420F-84BA-9FDA4F75ADB1}" type="parTrans" cxnId="{45E4443A-21B8-4433-A1CB-9905E4F24989}">
      <dgm:prSet/>
      <dgm:spPr/>
      <dgm:t>
        <a:bodyPr/>
        <a:lstStyle/>
        <a:p>
          <a:endParaRPr lang="en-ZA"/>
        </a:p>
      </dgm:t>
    </dgm:pt>
    <dgm:pt modelId="{61B6413E-398F-48E5-8B3F-93C5297B5A6B}" type="sibTrans" cxnId="{45E4443A-21B8-4433-A1CB-9905E4F24989}">
      <dgm:prSet/>
      <dgm:spPr/>
      <dgm:t>
        <a:bodyPr/>
        <a:lstStyle/>
        <a:p>
          <a:endParaRPr lang="en-ZA"/>
        </a:p>
      </dgm:t>
    </dgm:pt>
    <dgm:pt modelId="{79EC31E0-B719-4C5E-B1DA-12B1401637FE}">
      <dgm:prSet/>
      <dgm:spPr/>
      <dgm:t>
        <a:bodyPr/>
        <a:lstStyle/>
        <a:p>
          <a:endParaRPr lang="en-ZA" dirty="0"/>
        </a:p>
      </dgm:t>
    </dgm:pt>
    <dgm:pt modelId="{DAD991C1-CF78-45D8-A091-9CB84C6F57BF}" type="parTrans" cxnId="{C2A6E2BE-2AB0-4E9D-A93F-9FACA6FE01FE}">
      <dgm:prSet/>
      <dgm:spPr/>
      <dgm:t>
        <a:bodyPr/>
        <a:lstStyle/>
        <a:p>
          <a:endParaRPr lang="en-ZA"/>
        </a:p>
      </dgm:t>
    </dgm:pt>
    <dgm:pt modelId="{8C6485BD-9157-4A36-96E7-532DC37A3A6C}" type="sibTrans" cxnId="{C2A6E2BE-2AB0-4E9D-A93F-9FACA6FE01FE}">
      <dgm:prSet/>
      <dgm:spPr/>
      <dgm:t>
        <a:bodyPr/>
        <a:lstStyle/>
        <a:p>
          <a:endParaRPr lang="en-ZA"/>
        </a:p>
      </dgm:t>
    </dgm:pt>
    <dgm:pt modelId="{E262D040-019F-4006-800E-94BB738BB090}">
      <dgm:prSet/>
      <dgm:spPr/>
      <dgm:t>
        <a:bodyPr/>
        <a:lstStyle/>
        <a:p>
          <a:endParaRPr lang="en-ZA" dirty="0"/>
        </a:p>
      </dgm:t>
    </dgm:pt>
    <dgm:pt modelId="{A94053D0-4B1E-44CD-AEC9-5116CEAF9A2E}" type="parTrans" cxnId="{6563859B-50DB-43A3-ADF8-4A3AB42D0D74}">
      <dgm:prSet/>
      <dgm:spPr/>
      <dgm:t>
        <a:bodyPr/>
        <a:lstStyle/>
        <a:p>
          <a:endParaRPr lang="en-ZA"/>
        </a:p>
      </dgm:t>
    </dgm:pt>
    <dgm:pt modelId="{4F3B28E5-F43E-4A78-9730-988487406C00}" type="sibTrans" cxnId="{6563859B-50DB-43A3-ADF8-4A3AB42D0D74}">
      <dgm:prSet/>
      <dgm:spPr/>
      <dgm:t>
        <a:bodyPr/>
        <a:lstStyle/>
        <a:p>
          <a:endParaRPr lang="en-ZA"/>
        </a:p>
      </dgm:t>
    </dgm:pt>
    <dgm:pt modelId="{A188E173-5C89-44C3-AE3E-6AB723F1DE7B}">
      <dgm:prSet/>
      <dgm:spPr/>
      <dgm:t>
        <a:bodyPr/>
        <a:lstStyle/>
        <a:p>
          <a:r>
            <a:rPr lang="en-ZA" dirty="0"/>
            <a:t>BTR design finalised </a:t>
          </a:r>
        </a:p>
      </dgm:t>
    </dgm:pt>
    <dgm:pt modelId="{956ABDEC-5A60-4885-960E-948A6463746F}" type="parTrans" cxnId="{82420404-A204-4AF4-BB33-38CFE6E9D7F5}">
      <dgm:prSet/>
      <dgm:spPr/>
      <dgm:t>
        <a:bodyPr/>
        <a:lstStyle/>
        <a:p>
          <a:endParaRPr lang="en-ZA"/>
        </a:p>
      </dgm:t>
    </dgm:pt>
    <dgm:pt modelId="{9254BE90-9D71-43E3-84B0-9ABD2F74C5DE}" type="sibTrans" cxnId="{82420404-A204-4AF4-BB33-38CFE6E9D7F5}">
      <dgm:prSet/>
      <dgm:spPr/>
      <dgm:t>
        <a:bodyPr/>
        <a:lstStyle/>
        <a:p>
          <a:endParaRPr lang="en-ZA"/>
        </a:p>
      </dgm:t>
    </dgm:pt>
    <dgm:pt modelId="{10C99714-8946-4010-A95F-92C5C380CEF4}">
      <dgm:prSet/>
      <dgm:spPr/>
      <dgm:t>
        <a:bodyPr/>
        <a:lstStyle/>
        <a:p>
          <a:endParaRPr lang="en-ZA" dirty="0"/>
        </a:p>
      </dgm:t>
    </dgm:pt>
    <dgm:pt modelId="{8411B539-32C7-4411-B443-40DF60F00A90}" type="parTrans" cxnId="{8F4CF165-23CA-4E35-ABB5-55F09B69B73A}">
      <dgm:prSet/>
      <dgm:spPr/>
      <dgm:t>
        <a:bodyPr/>
        <a:lstStyle/>
        <a:p>
          <a:endParaRPr lang="en-ZA"/>
        </a:p>
      </dgm:t>
    </dgm:pt>
    <dgm:pt modelId="{D3AEFB13-9AAC-49A8-95C2-061733EE7ABF}" type="sibTrans" cxnId="{8F4CF165-23CA-4E35-ABB5-55F09B69B73A}">
      <dgm:prSet/>
      <dgm:spPr/>
      <dgm:t>
        <a:bodyPr/>
        <a:lstStyle/>
        <a:p>
          <a:endParaRPr lang="en-ZA"/>
        </a:p>
      </dgm:t>
    </dgm:pt>
    <dgm:pt modelId="{C2DAD5B9-43A1-4569-A45B-47C53B870FA0}">
      <dgm:prSet/>
      <dgm:spPr/>
      <dgm:t>
        <a:bodyPr/>
        <a:lstStyle/>
        <a:p>
          <a:r>
            <a:rPr lang="en-ZA" dirty="0"/>
            <a:t>CRTs and CTF generated through the UNFCCC tool</a:t>
          </a:r>
        </a:p>
      </dgm:t>
    </dgm:pt>
    <dgm:pt modelId="{573C6EFF-ED3B-4063-92C3-A282B89D4C09}" type="parTrans" cxnId="{32ADE65D-B1EF-4862-9909-5E04F90701A9}">
      <dgm:prSet/>
      <dgm:spPr/>
      <dgm:t>
        <a:bodyPr/>
        <a:lstStyle/>
        <a:p>
          <a:endParaRPr lang="en-ZA"/>
        </a:p>
      </dgm:t>
    </dgm:pt>
    <dgm:pt modelId="{FEFC2836-AEAF-405B-85AE-405A17F3FA1E}" type="sibTrans" cxnId="{32ADE65D-B1EF-4862-9909-5E04F90701A9}">
      <dgm:prSet/>
      <dgm:spPr/>
      <dgm:t>
        <a:bodyPr/>
        <a:lstStyle/>
        <a:p>
          <a:endParaRPr lang="en-ZA"/>
        </a:p>
      </dgm:t>
    </dgm:pt>
    <dgm:pt modelId="{B3E96AE8-52F7-4A22-A627-070A066F993A}">
      <dgm:prSet/>
      <dgm:spPr/>
      <dgm:t>
        <a:bodyPr/>
        <a:lstStyle/>
        <a:p>
          <a:endParaRPr lang="en-ZA" dirty="0"/>
        </a:p>
      </dgm:t>
    </dgm:pt>
    <dgm:pt modelId="{B37B5466-2B5D-4435-A95E-FBB5A367621E}" type="parTrans" cxnId="{CF7B91EE-76B2-4679-8B99-1DD56A478AEF}">
      <dgm:prSet/>
      <dgm:spPr/>
      <dgm:t>
        <a:bodyPr/>
        <a:lstStyle/>
        <a:p>
          <a:endParaRPr lang="en-ZA"/>
        </a:p>
      </dgm:t>
    </dgm:pt>
    <dgm:pt modelId="{EB1DC3BE-B3EF-4625-8CE3-251F5DF19C06}" type="sibTrans" cxnId="{CF7B91EE-76B2-4679-8B99-1DD56A478AEF}">
      <dgm:prSet/>
      <dgm:spPr/>
      <dgm:t>
        <a:bodyPr/>
        <a:lstStyle/>
        <a:p>
          <a:endParaRPr lang="en-ZA"/>
        </a:p>
      </dgm:t>
    </dgm:pt>
    <dgm:pt modelId="{7CB6FE13-68DD-4BEE-B026-ADFFF9F3A696}">
      <dgm:prSet/>
      <dgm:spPr/>
      <dgm:t>
        <a:bodyPr/>
        <a:lstStyle/>
        <a:p>
          <a:r>
            <a:rPr lang="en-US" dirty="0"/>
            <a:t>CRTs and CTF generated through the UNFCCC too (continued)</a:t>
          </a:r>
          <a:endParaRPr lang="en-ZA" dirty="0"/>
        </a:p>
      </dgm:t>
    </dgm:pt>
    <dgm:pt modelId="{F8BDB6A8-291B-4529-8E7B-7AB39A188B2E}" type="parTrans" cxnId="{5C8C2095-A3FF-4388-8E4F-386AAB341B4E}">
      <dgm:prSet/>
      <dgm:spPr/>
      <dgm:t>
        <a:bodyPr/>
        <a:lstStyle/>
        <a:p>
          <a:endParaRPr lang="en-ZA"/>
        </a:p>
      </dgm:t>
    </dgm:pt>
    <dgm:pt modelId="{E3A1092B-CD8F-4A50-843F-188C6C102B5A}" type="sibTrans" cxnId="{5C8C2095-A3FF-4388-8E4F-386AAB341B4E}">
      <dgm:prSet/>
      <dgm:spPr/>
      <dgm:t>
        <a:bodyPr/>
        <a:lstStyle/>
        <a:p>
          <a:endParaRPr lang="en-ZA"/>
        </a:p>
      </dgm:t>
    </dgm:pt>
    <dgm:pt modelId="{43F41DA9-A446-46D2-854B-F92C32725F4D}">
      <dgm:prSet/>
      <dgm:spPr/>
      <dgm:t>
        <a:bodyPr/>
        <a:lstStyle/>
        <a:p>
          <a:endParaRPr lang="en-ZA" dirty="0"/>
        </a:p>
      </dgm:t>
    </dgm:pt>
    <dgm:pt modelId="{0B877037-E52A-49A7-A8EA-C62FE7118E4F}" type="parTrans" cxnId="{F83C26ED-00C9-4B87-9CE2-203C4EE80B1B}">
      <dgm:prSet/>
      <dgm:spPr/>
      <dgm:t>
        <a:bodyPr/>
        <a:lstStyle/>
        <a:p>
          <a:endParaRPr lang="en-ZA"/>
        </a:p>
      </dgm:t>
    </dgm:pt>
    <dgm:pt modelId="{EC90A413-2C65-4FF6-A0AD-2311FE397682}" type="sibTrans" cxnId="{F83C26ED-00C9-4B87-9CE2-203C4EE80B1B}">
      <dgm:prSet/>
      <dgm:spPr/>
      <dgm:t>
        <a:bodyPr/>
        <a:lstStyle/>
        <a:p>
          <a:endParaRPr lang="en-ZA"/>
        </a:p>
      </dgm:t>
    </dgm:pt>
    <dgm:pt modelId="{EA26E714-7E68-48CD-BCA3-0DAD106C7685}">
      <dgm:prSet/>
      <dgm:spPr/>
      <dgm:t>
        <a:bodyPr/>
        <a:lstStyle/>
        <a:p>
          <a:r>
            <a:rPr lang="en-ZA" dirty="0"/>
            <a:t>BTR to be submitted with the NID, as well as CRTs and CTTFs</a:t>
          </a:r>
        </a:p>
      </dgm:t>
    </dgm:pt>
    <dgm:pt modelId="{93041140-74D8-43FA-BF42-468975AE6844}" type="parTrans" cxnId="{03A0DD33-76CA-4FA3-B77D-35CFA3AA06D6}">
      <dgm:prSet/>
      <dgm:spPr/>
      <dgm:t>
        <a:bodyPr/>
        <a:lstStyle/>
        <a:p>
          <a:endParaRPr lang="en-ZA"/>
        </a:p>
      </dgm:t>
    </dgm:pt>
    <dgm:pt modelId="{D90F2795-567A-41FA-8126-4FE2808B999A}" type="sibTrans" cxnId="{03A0DD33-76CA-4FA3-B77D-35CFA3AA06D6}">
      <dgm:prSet/>
      <dgm:spPr/>
      <dgm:t>
        <a:bodyPr/>
        <a:lstStyle/>
        <a:p>
          <a:endParaRPr lang="en-ZA"/>
        </a:p>
      </dgm:t>
    </dgm:pt>
    <dgm:pt modelId="{4D42675C-C3AB-45D3-A76F-807E3CFD3A3C}">
      <dgm:prSet/>
      <dgm:spPr/>
      <dgm:t>
        <a:bodyPr/>
        <a:lstStyle/>
        <a:p>
          <a:endParaRPr lang="en-ZA" dirty="0"/>
        </a:p>
      </dgm:t>
    </dgm:pt>
    <dgm:pt modelId="{8E63D66B-47EF-4747-A905-E724400580A3}" type="parTrans" cxnId="{23F72EB9-CFA9-4904-AF39-0F961894C35F}">
      <dgm:prSet/>
      <dgm:spPr/>
      <dgm:t>
        <a:bodyPr/>
        <a:lstStyle/>
        <a:p>
          <a:endParaRPr lang="en-ZA"/>
        </a:p>
      </dgm:t>
    </dgm:pt>
    <dgm:pt modelId="{F9D11640-AD30-499F-9C1D-18BDA3331528}" type="sibTrans" cxnId="{23F72EB9-CFA9-4904-AF39-0F961894C35F}">
      <dgm:prSet/>
      <dgm:spPr/>
      <dgm:t>
        <a:bodyPr/>
        <a:lstStyle/>
        <a:p>
          <a:endParaRPr lang="en-ZA"/>
        </a:p>
      </dgm:t>
    </dgm:pt>
    <dgm:pt modelId="{EE8A5C99-4BBC-47B8-809A-C4753A9CFB5D}">
      <dgm:prSet/>
      <dgm:spPr/>
      <dgm:t>
        <a:bodyPr/>
        <a:lstStyle/>
        <a:p>
          <a:r>
            <a:rPr lang="en-US" dirty="0"/>
            <a:t>Appointment of CSIR in Feb and inception meeting held based on last </a:t>
          </a:r>
          <a:r>
            <a:rPr lang="en-US" dirty="0" err="1"/>
            <a:t>years’s</a:t>
          </a:r>
          <a:r>
            <a:rPr lang="en-US" dirty="0"/>
            <a:t> scoping </a:t>
          </a:r>
        </a:p>
      </dgm:t>
    </dgm:pt>
    <dgm:pt modelId="{62F21D08-E9E3-4750-AC4E-7B8132A3CB32}" type="parTrans" cxnId="{3479FF3F-3BE4-40FB-A42E-EC8014A8139C}">
      <dgm:prSet/>
      <dgm:spPr/>
      <dgm:t>
        <a:bodyPr/>
        <a:lstStyle/>
        <a:p>
          <a:endParaRPr lang="en-ZA"/>
        </a:p>
      </dgm:t>
    </dgm:pt>
    <dgm:pt modelId="{8682BB69-C28A-44F1-8765-9CD53EB5FE1B}" type="sibTrans" cxnId="{3479FF3F-3BE4-40FB-A42E-EC8014A8139C}">
      <dgm:prSet/>
      <dgm:spPr/>
      <dgm:t>
        <a:bodyPr/>
        <a:lstStyle/>
        <a:p>
          <a:endParaRPr lang="en-ZA"/>
        </a:p>
      </dgm:t>
    </dgm:pt>
    <dgm:pt modelId="{D1DE8E38-BA9E-4CC4-8D22-CDEB7B35B4D4}" type="pres">
      <dgm:prSet presAssocID="{70C5601F-7DB3-46B9-A7CD-8A31FB33656E}" presName="Name0" presStyleCnt="0">
        <dgm:presLayoutVars>
          <dgm:dir/>
          <dgm:animLvl val="lvl"/>
          <dgm:resizeHandles val="exact"/>
        </dgm:presLayoutVars>
      </dgm:prSet>
      <dgm:spPr/>
    </dgm:pt>
    <dgm:pt modelId="{52103534-567E-4AD5-960D-C8108F90CCD6}" type="pres">
      <dgm:prSet presAssocID="{6C29A8F0-A5CA-4CDA-8226-A750234A5FAB}" presName="composite" presStyleCnt="0"/>
      <dgm:spPr/>
    </dgm:pt>
    <dgm:pt modelId="{2D20072A-787D-4A26-ACFE-010A04C41411}" type="pres">
      <dgm:prSet presAssocID="{6C29A8F0-A5CA-4CDA-8226-A750234A5FAB}" presName="parTx" presStyleLbl="alignNode1" presStyleIdx="0" presStyleCnt="5">
        <dgm:presLayoutVars>
          <dgm:chMax val="0"/>
          <dgm:chPref val="0"/>
          <dgm:bulletEnabled val="1"/>
        </dgm:presLayoutVars>
      </dgm:prSet>
      <dgm:spPr/>
    </dgm:pt>
    <dgm:pt modelId="{F3210FA1-849E-4DBC-8143-70CE6D3246C8}" type="pres">
      <dgm:prSet presAssocID="{6C29A8F0-A5CA-4CDA-8226-A750234A5FAB}" presName="desTx" presStyleLbl="alignAccFollowNode1" presStyleIdx="0" presStyleCnt="5" custScaleY="99870" custLinFactNeighborX="-261" custLinFactNeighborY="261">
        <dgm:presLayoutVars>
          <dgm:bulletEnabled val="1"/>
        </dgm:presLayoutVars>
      </dgm:prSet>
      <dgm:spPr/>
    </dgm:pt>
    <dgm:pt modelId="{14C8D4D6-3377-4249-9B5B-77D10429254B}" type="pres">
      <dgm:prSet presAssocID="{232E1A31-D357-4887-BDFE-B0727DA287BC}" presName="space" presStyleCnt="0"/>
      <dgm:spPr/>
    </dgm:pt>
    <dgm:pt modelId="{EA25F77C-F120-4002-8D29-591A1E347541}" type="pres">
      <dgm:prSet presAssocID="{A7EA69A3-36E9-4D09-9E2C-0B77EEE0096F}" presName="composite" presStyleCnt="0"/>
      <dgm:spPr/>
    </dgm:pt>
    <dgm:pt modelId="{EED4C6C7-E4FC-462C-93A4-A7197ACFE0A9}" type="pres">
      <dgm:prSet presAssocID="{A7EA69A3-36E9-4D09-9E2C-0B77EEE0096F}" presName="parTx" presStyleLbl="alignNode1" presStyleIdx="1" presStyleCnt="5">
        <dgm:presLayoutVars>
          <dgm:chMax val="0"/>
          <dgm:chPref val="0"/>
          <dgm:bulletEnabled val="1"/>
        </dgm:presLayoutVars>
      </dgm:prSet>
      <dgm:spPr/>
    </dgm:pt>
    <dgm:pt modelId="{36405BA8-30BE-4796-86CF-CC3CB5E2B5A5}" type="pres">
      <dgm:prSet presAssocID="{A7EA69A3-36E9-4D09-9E2C-0B77EEE0096F}" presName="desTx" presStyleLbl="alignAccFollowNode1" presStyleIdx="1" presStyleCnt="5">
        <dgm:presLayoutVars>
          <dgm:bulletEnabled val="1"/>
        </dgm:presLayoutVars>
      </dgm:prSet>
      <dgm:spPr/>
    </dgm:pt>
    <dgm:pt modelId="{C43C0080-ED00-4992-B5D3-894B317C01B8}" type="pres">
      <dgm:prSet presAssocID="{93CC414A-31F8-4F25-B7A5-71D27FC80FE9}" presName="space" presStyleCnt="0"/>
      <dgm:spPr/>
    </dgm:pt>
    <dgm:pt modelId="{A7180417-D0ED-4994-83D4-7FF2693D2D81}" type="pres">
      <dgm:prSet presAssocID="{37090E7C-009A-4903-B9D5-0A110107AE20}" presName="composite" presStyleCnt="0"/>
      <dgm:spPr/>
    </dgm:pt>
    <dgm:pt modelId="{E6ED431E-C274-42A8-AE37-FA7F5AE6BB87}" type="pres">
      <dgm:prSet presAssocID="{37090E7C-009A-4903-B9D5-0A110107AE20}" presName="parTx" presStyleLbl="alignNode1" presStyleIdx="2" presStyleCnt="5">
        <dgm:presLayoutVars>
          <dgm:chMax val="0"/>
          <dgm:chPref val="0"/>
          <dgm:bulletEnabled val="1"/>
        </dgm:presLayoutVars>
      </dgm:prSet>
      <dgm:spPr/>
    </dgm:pt>
    <dgm:pt modelId="{3906885C-EC7C-4E28-8166-695AA926F8B7}" type="pres">
      <dgm:prSet presAssocID="{37090E7C-009A-4903-B9D5-0A110107AE20}" presName="desTx" presStyleLbl="alignAccFollowNode1" presStyleIdx="2" presStyleCnt="5">
        <dgm:presLayoutVars>
          <dgm:bulletEnabled val="1"/>
        </dgm:presLayoutVars>
      </dgm:prSet>
      <dgm:spPr/>
    </dgm:pt>
    <dgm:pt modelId="{861B9DDB-46E3-4985-AB93-08027393520D}" type="pres">
      <dgm:prSet presAssocID="{6C5E3A3F-314A-4C24-A54B-0C13CBEF29E4}" presName="space" presStyleCnt="0"/>
      <dgm:spPr/>
    </dgm:pt>
    <dgm:pt modelId="{AEA25654-E87E-4050-AA4E-EACE60C45FD7}" type="pres">
      <dgm:prSet presAssocID="{9ADA181D-A952-45D7-9455-A417C26D41B1}" presName="composite" presStyleCnt="0"/>
      <dgm:spPr/>
    </dgm:pt>
    <dgm:pt modelId="{2B4696E3-18D6-45C0-A924-BB15E1505ED4}" type="pres">
      <dgm:prSet presAssocID="{9ADA181D-A952-45D7-9455-A417C26D41B1}" presName="parTx" presStyleLbl="alignNode1" presStyleIdx="3" presStyleCnt="5">
        <dgm:presLayoutVars>
          <dgm:chMax val="0"/>
          <dgm:chPref val="0"/>
          <dgm:bulletEnabled val="1"/>
        </dgm:presLayoutVars>
      </dgm:prSet>
      <dgm:spPr/>
    </dgm:pt>
    <dgm:pt modelId="{7DEC308A-1118-463F-964A-17D6865BB95F}" type="pres">
      <dgm:prSet presAssocID="{9ADA181D-A952-45D7-9455-A417C26D41B1}" presName="desTx" presStyleLbl="alignAccFollowNode1" presStyleIdx="3" presStyleCnt="5">
        <dgm:presLayoutVars>
          <dgm:bulletEnabled val="1"/>
        </dgm:presLayoutVars>
      </dgm:prSet>
      <dgm:spPr/>
    </dgm:pt>
    <dgm:pt modelId="{069D28B2-764A-414B-9596-2ECAF43D8223}" type="pres">
      <dgm:prSet presAssocID="{A4DF6CC3-5393-47B2-B37B-862B471795AD}" presName="space" presStyleCnt="0"/>
      <dgm:spPr/>
    </dgm:pt>
    <dgm:pt modelId="{8285D67C-8BD2-4E6B-95DA-62827EADBABB}" type="pres">
      <dgm:prSet presAssocID="{FF1D477B-C0EA-4A1A-B286-46549750D064}" presName="composite" presStyleCnt="0"/>
      <dgm:spPr/>
    </dgm:pt>
    <dgm:pt modelId="{4259EC00-7E74-4E9A-9E66-697D752BB235}" type="pres">
      <dgm:prSet presAssocID="{FF1D477B-C0EA-4A1A-B286-46549750D064}" presName="parTx" presStyleLbl="alignNode1" presStyleIdx="4" presStyleCnt="5">
        <dgm:presLayoutVars>
          <dgm:chMax val="0"/>
          <dgm:chPref val="0"/>
          <dgm:bulletEnabled val="1"/>
        </dgm:presLayoutVars>
      </dgm:prSet>
      <dgm:spPr/>
    </dgm:pt>
    <dgm:pt modelId="{5AD2FB95-E1D6-454F-BD6A-FC8DA2616CF7}" type="pres">
      <dgm:prSet presAssocID="{FF1D477B-C0EA-4A1A-B286-46549750D064}" presName="desTx" presStyleLbl="alignAccFollowNode1" presStyleIdx="4" presStyleCnt="5" custLinFactNeighborX="261" custLinFactNeighborY="-2121">
        <dgm:presLayoutVars>
          <dgm:bulletEnabled val="1"/>
        </dgm:presLayoutVars>
      </dgm:prSet>
      <dgm:spPr/>
    </dgm:pt>
  </dgm:ptLst>
  <dgm:cxnLst>
    <dgm:cxn modelId="{82420404-A204-4AF4-BB33-38CFE6E9D7F5}" srcId="{9ADA181D-A952-45D7-9455-A417C26D41B1}" destId="{A188E173-5C89-44C3-AE3E-6AB723F1DE7B}" srcOrd="2" destOrd="0" parTransId="{956ABDEC-5A60-4885-960E-948A6463746F}" sibTransId="{9254BE90-9D71-43E3-84B0-9ABD2F74C5DE}"/>
    <dgm:cxn modelId="{6AA49404-E533-4F88-98CC-E0CB12F79A8D}" type="presOf" srcId="{B3E96AE8-52F7-4A22-A627-070A066F993A}" destId="{7DEC308A-1118-463F-964A-17D6865BB95F}" srcOrd="0" destOrd="3" presId="urn:microsoft.com/office/officeart/2005/8/layout/hList1"/>
    <dgm:cxn modelId="{1A97DC0A-D263-47E6-8C84-D9F699DA854A}" type="presOf" srcId="{6C29A8F0-A5CA-4CDA-8226-A750234A5FAB}" destId="{2D20072A-787D-4A26-ACFE-010A04C41411}" srcOrd="0" destOrd="0" presId="urn:microsoft.com/office/officeart/2005/8/layout/hList1"/>
    <dgm:cxn modelId="{3DA54F10-4B28-46A1-9939-FF6A9251760B}" type="presOf" srcId="{4D42675C-C3AB-45D3-A76F-807E3CFD3A3C}" destId="{5AD2FB95-E1D6-454F-BD6A-FC8DA2616CF7}" srcOrd="0" destOrd="2" presId="urn:microsoft.com/office/officeart/2005/8/layout/hList1"/>
    <dgm:cxn modelId="{7B472212-D2F2-4644-A73B-45013F972B82}" srcId="{FF1D477B-C0EA-4A1A-B286-46549750D064}" destId="{BC125F0B-415D-4471-AB51-430DFCAE51E7}" srcOrd="5" destOrd="0" parTransId="{AD95E158-AB34-4016-A8BC-3EDF300A8FFB}" sibTransId="{39A881B9-A356-48B4-AF22-1A9680DDF31C}"/>
    <dgm:cxn modelId="{02ACBA14-657E-4203-AE49-394B11E574F9}" type="presOf" srcId="{755FD5A3-9094-4E8A-B2E8-688BC0ECE12E}" destId="{7DEC308A-1118-463F-964A-17D6865BB95F}" srcOrd="0" destOrd="0" presId="urn:microsoft.com/office/officeart/2005/8/layout/hList1"/>
    <dgm:cxn modelId="{5E85DB16-DF14-45C6-BCE0-396A30A1912B}" srcId="{9ADA181D-A952-45D7-9455-A417C26D41B1}" destId="{755FD5A3-9094-4E8A-B2E8-688BC0ECE12E}" srcOrd="0" destOrd="0" parTransId="{C10CD0A0-B632-4CBC-8C8D-F9B1442ED9F6}" sibTransId="{BC8FBD39-8C52-40F5-91E0-1454DC7D3A4A}"/>
    <dgm:cxn modelId="{CE37D61E-D22B-42AC-AAAB-F0D84CBA91BA}" srcId="{A7EA69A3-36E9-4D09-9E2C-0B77EEE0096F}" destId="{40325A6C-D78B-431D-B29B-A1CF0D07D68B}" srcOrd="3" destOrd="0" parTransId="{8E6C757F-FBF0-4354-B59D-719877F7515F}" sibTransId="{0FDE2A40-0B01-4E8C-8FFC-4DA40A64DDA1}"/>
    <dgm:cxn modelId="{95BE7A1F-E9EF-4D22-9E26-DEEFC967DEB8}" srcId="{6C29A8F0-A5CA-4CDA-8226-A750234A5FAB}" destId="{CF1445C8-25CF-47AD-999B-60B7FA57792C}" srcOrd="1" destOrd="0" parTransId="{B511200F-B7A3-4A24-A7A5-90879804D8F9}" sibTransId="{A2AD8166-E483-423F-A58B-C583FFB41E7D}"/>
    <dgm:cxn modelId="{9B827827-E4D5-47FF-9F5F-7AF0ED1479D7}" srcId="{6C29A8F0-A5CA-4CDA-8226-A750234A5FAB}" destId="{CF01CA97-851F-4561-ADB9-203227B0952F}" srcOrd="0" destOrd="0" parTransId="{232278D7-EE1A-49E1-974B-DE9687FA786E}" sibTransId="{DD52A2EC-63AF-4470-944E-35B84552E5B2}"/>
    <dgm:cxn modelId="{A4BA552E-06DA-47CF-8B5C-7E1389D68FF0}" srcId="{37090E7C-009A-4903-B9D5-0A110107AE20}" destId="{32E03062-F4DF-4F65-A7C6-218BB6A0E6B5}" srcOrd="1" destOrd="0" parTransId="{5B5B6096-54E7-4F6D-912D-94D7C734FDDC}" sibTransId="{2155C45B-C690-49AE-80AE-377E8D99E2EF}"/>
    <dgm:cxn modelId="{03A0DD33-76CA-4FA3-B77D-35CFA3AA06D6}" srcId="{FF1D477B-C0EA-4A1A-B286-46549750D064}" destId="{EA26E714-7E68-48CD-BCA3-0DAD106C7685}" srcOrd="3" destOrd="0" parTransId="{93041140-74D8-43FA-BF42-468975AE6844}" sibTransId="{D90F2795-567A-41FA-8126-4FE2808B999A}"/>
    <dgm:cxn modelId="{7472E736-2026-4683-A7D2-66CFD7E5E9ED}" type="presOf" srcId="{40325A6C-D78B-431D-B29B-A1CF0D07D68B}" destId="{36405BA8-30BE-4796-86CF-CC3CB5E2B5A5}" srcOrd="0" destOrd="3" presId="urn:microsoft.com/office/officeart/2005/8/layout/hList1"/>
    <dgm:cxn modelId="{45E4443A-21B8-4433-A1CB-9905E4F24989}" srcId="{37090E7C-009A-4903-B9D5-0A110107AE20}" destId="{F3EC07CA-5EB3-4BFC-A5E3-6E2F6B58FFB3}" srcOrd="2" destOrd="0" parTransId="{E4D5DCB5-AC32-420F-84BA-9FDA4F75ADB1}" sibTransId="{61B6413E-398F-48E5-8B3F-93C5297B5A6B}"/>
    <dgm:cxn modelId="{B2D7083B-0076-445C-88C2-50B3FF9E269B}" type="presOf" srcId="{E768B005-D03B-4ED8-847E-520EA287D49F}" destId="{36405BA8-30BE-4796-86CF-CC3CB5E2B5A5}" srcOrd="0" destOrd="4" presId="urn:microsoft.com/office/officeart/2005/8/layout/hList1"/>
    <dgm:cxn modelId="{E8F8573E-DB71-435F-B868-EF54D6B904A1}" type="presOf" srcId="{CF1445C8-25CF-47AD-999B-60B7FA57792C}" destId="{F3210FA1-849E-4DBC-8143-70CE6D3246C8}" srcOrd="0" destOrd="1" presId="urn:microsoft.com/office/officeart/2005/8/layout/hList1"/>
    <dgm:cxn modelId="{3479FF3F-3BE4-40FB-A42E-EC8014A8139C}" srcId="{6C29A8F0-A5CA-4CDA-8226-A750234A5FAB}" destId="{EE8A5C99-4BBC-47B8-809A-C4753A9CFB5D}" srcOrd="5" destOrd="0" parTransId="{62F21D08-E9E3-4750-AC4E-7B8132A3CB32}" sibTransId="{8682BB69-C28A-44F1-8765-9CD53EB5FE1B}"/>
    <dgm:cxn modelId="{8FE7F55C-4DC7-45F2-89FB-C63317309F32}" srcId="{6C29A8F0-A5CA-4CDA-8226-A750234A5FAB}" destId="{D77D480D-799E-4985-A844-92AA3AD61D8A}" srcOrd="2" destOrd="0" parTransId="{DCC0E005-4905-4789-800C-612466713DD2}" sibTransId="{5E75838E-3C58-4315-9519-B1BEEDDF4090}"/>
    <dgm:cxn modelId="{32ADE65D-B1EF-4862-9909-5E04F90701A9}" srcId="{9ADA181D-A952-45D7-9455-A417C26D41B1}" destId="{C2DAD5B9-43A1-4569-A45B-47C53B870FA0}" srcOrd="4" destOrd="0" parTransId="{573C6EFF-ED3B-4063-92C3-A282B89D4C09}" sibTransId="{FEFC2836-AEAF-405B-85AE-405A17F3FA1E}"/>
    <dgm:cxn modelId="{DF97855E-3CB5-4D4B-87EC-69ECC372724D}" type="presOf" srcId="{70C5601F-7DB3-46B9-A7CD-8A31FB33656E}" destId="{D1DE8E38-BA9E-4CC4-8D22-CDEB7B35B4D4}" srcOrd="0" destOrd="0" presId="urn:microsoft.com/office/officeart/2005/8/layout/hList1"/>
    <dgm:cxn modelId="{68682D42-6914-4225-89E9-B2E0FC6160A7}" type="presOf" srcId="{FF1D477B-C0EA-4A1A-B286-46549750D064}" destId="{4259EC00-7E74-4E9A-9E66-697D752BB235}" srcOrd="0" destOrd="0" presId="urn:microsoft.com/office/officeart/2005/8/layout/hList1"/>
    <dgm:cxn modelId="{8C009165-80DC-480B-84B0-4F1561365C8C}" type="presOf" srcId="{DDFE0F61-ECCC-40FF-9C1D-08A7AE070D78}" destId="{F3210FA1-849E-4DBC-8143-70CE6D3246C8}" srcOrd="0" destOrd="9" presId="urn:microsoft.com/office/officeart/2005/8/layout/hList1"/>
    <dgm:cxn modelId="{74B0B765-750E-47BE-9657-B8F6A23B6E03}" type="presOf" srcId="{B71B280C-8776-4305-985A-51A22016BD07}" destId="{36405BA8-30BE-4796-86CF-CC3CB5E2B5A5}" srcOrd="0" destOrd="2" presId="urn:microsoft.com/office/officeart/2005/8/layout/hList1"/>
    <dgm:cxn modelId="{8F4CF165-23CA-4E35-ABB5-55F09B69B73A}" srcId="{9ADA181D-A952-45D7-9455-A417C26D41B1}" destId="{10C99714-8946-4010-A95F-92C5C380CEF4}" srcOrd="1" destOrd="0" parTransId="{8411B539-32C7-4411-B443-40DF60F00A90}" sibTransId="{D3AEFB13-9AAC-49A8-95C2-061733EE7ABF}"/>
    <dgm:cxn modelId="{72874546-A563-459A-9D90-1FB3A68D8B5B}" srcId="{6C29A8F0-A5CA-4CDA-8226-A750234A5FAB}" destId="{9D9E67F5-13E7-45AA-8263-A2145BDDAD86}" srcOrd="4" destOrd="0" parTransId="{8129557B-FB75-4108-B209-F013C969806E}" sibTransId="{7388E8EF-E083-4A3B-A3BB-C2AB24F74260}"/>
    <dgm:cxn modelId="{9EBB476A-1FEC-4F07-AA0C-074F8F4CED8F}" type="presOf" srcId="{E262D040-019F-4006-800E-94BB738BB090}" destId="{3906885C-EC7C-4E28-8166-695AA926F8B7}" srcOrd="0" destOrd="5" presId="urn:microsoft.com/office/officeart/2005/8/layout/hList1"/>
    <dgm:cxn modelId="{AE769A4C-DA09-4CB5-B77A-B0AB8FAF71C1}" type="presOf" srcId="{CF01CA97-851F-4561-ADB9-203227B0952F}" destId="{F3210FA1-849E-4DBC-8143-70CE6D3246C8}" srcOrd="0" destOrd="0" presId="urn:microsoft.com/office/officeart/2005/8/layout/hList1"/>
    <dgm:cxn modelId="{0ED31D4E-B448-43E7-8BED-F1646CBB1147}" srcId="{37090E7C-009A-4903-B9D5-0A110107AE20}" destId="{CE511E1D-C509-48CF-A615-13B93E1261D0}" srcOrd="6" destOrd="0" parTransId="{5D4F2974-6BC5-48E0-92D5-DC9A4858CEAF}" sibTransId="{802A5752-B121-4794-89F3-2F5E34854FE5}"/>
    <dgm:cxn modelId="{13AB306F-B9CC-441A-89C4-DEEB6D4C6548}" type="presOf" srcId="{5D3DC38A-DDC6-4B02-ADC0-373BB97A264D}" destId="{3906885C-EC7C-4E28-8166-695AA926F8B7}" srcOrd="0" destOrd="0" presId="urn:microsoft.com/office/officeart/2005/8/layout/hList1"/>
    <dgm:cxn modelId="{E682B850-6D38-4D2A-AD39-CC48B887BE4C}" srcId="{70C5601F-7DB3-46B9-A7CD-8A31FB33656E}" destId="{A7EA69A3-36E9-4D09-9E2C-0B77EEE0096F}" srcOrd="1" destOrd="0" parTransId="{5F7856CA-590C-4A1B-852E-F88E9EE59CF3}" sibTransId="{93CC414A-31F8-4F25-B7A5-71D27FC80FE9}"/>
    <dgm:cxn modelId="{4F965B51-D8F8-4B07-AF59-537555256A80}" srcId="{6C29A8F0-A5CA-4CDA-8226-A750234A5FAB}" destId="{9416BBCB-F5A8-4991-8171-86C64F22ED79}" srcOrd="3" destOrd="0" parTransId="{18B8F2B5-A2A3-407C-8162-A49C517F9F63}" sibTransId="{75535668-0351-40A8-89A6-ABB84EF11921}"/>
    <dgm:cxn modelId="{D194AB71-A8DD-4B67-9DEE-432E8D409069}" type="presOf" srcId="{CE511E1D-C509-48CF-A615-13B93E1261D0}" destId="{3906885C-EC7C-4E28-8166-695AA926F8B7}" srcOrd="0" destOrd="6" presId="urn:microsoft.com/office/officeart/2005/8/layout/hList1"/>
    <dgm:cxn modelId="{31494174-2134-41CC-9F07-3F4A0EC56549}" srcId="{A7EA69A3-36E9-4D09-9E2C-0B77EEE0096F}" destId="{F6D59BAB-EB1C-4BC5-B2E1-7880B9E5323C}" srcOrd="1" destOrd="0" parTransId="{6B8C65E5-6508-4022-91B2-406793FB7FF0}" sibTransId="{0297689F-CD5A-4818-BF52-37D2B7554CB0}"/>
    <dgm:cxn modelId="{96308C76-F4A0-492B-95CD-14AA7F20822E}" type="presOf" srcId="{A8F69925-CEBF-47D0-B1E4-2F9DD366AD37}" destId="{5AD2FB95-E1D6-454F-BD6A-FC8DA2616CF7}" srcOrd="0" destOrd="0" presId="urn:microsoft.com/office/officeart/2005/8/layout/hList1"/>
    <dgm:cxn modelId="{FFDBCC56-A1A3-41FA-A2A0-04877477628A}" type="presOf" srcId="{9ADA181D-A952-45D7-9455-A417C26D41B1}" destId="{2B4696E3-18D6-45C0-A924-BB15E1505ED4}" srcOrd="0" destOrd="0" presId="urn:microsoft.com/office/officeart/2005/8/layout/hList1"/>
    <dgm:cxn modelId="{C036B058-7DFB-4684-8677-E4AD62F9F7F6}" srcId="{6C29A8F0-A5CA-4CDA-8226-A750234A5FAB}" destId="{88017D70-A38E-44EC-A568-1C5DDB647E57}" srcOrd="8" destOrd="0" parTransId="{30FBF2DA-F23B-4ACF-8F3A-68D712545DFE}" sibTransId="{350CB195-10A2-42A8-8AF7-FDEE53427B56}"/>
    <dgm:cxn modelId="{C7C67559-8F1C-4CBE-8EBC-01C34A8687C1}" type="presOf" srcId="{88017D70-A38E-44EC-A568-1C5DDB647E57}" destId="{F3210FA1-849E-4DBC-8143-70CE6D3246C8}" srcOrd="0" destOrd="8" presId="urn:microsoft.com/office/officeart/2005/8/layout/hList1"/>
    <dgm:cxn modelId="{11A3FA79-F933-4D8E-916A-548FA745E500}" type="presOf" srcId="{9416BBCB-F5A8-4991-8171-86C64F22ED79}" destId="{F3210FA1-849E-4DBC-8143-70CE6D3246C8}" srcOrd="0" destOrd="3" presId="urn:microsoft.com/office/officeart/2005/8/layout/hList1"/>
    <dgm:cxn modelId="{D707B97A-273F-4DEB-8FB2-ED84F9DBDB37}" srcId="{70C5601F-7DB3-46B9-A7CD-8A31FB33656E}" destId="{37090E7C-009A-4903-B9D5-0A110107AE20}" srcOrd="2" destOrd="0" parTransId="{A9FADD73-6023-4F9E-93DE-1E352B2A5A89}" sibTransId="{6C5E3A3F-314A-4C24-A54B-0C13CBEF29E4}"/>
    <dgm:cxn modelId="{BEF47A7D-B60B-4617-A606-D7535B8BB96A}" type="presOf" srcId="{9D9E67F5-13E7-45AA-8263-A2145BDDAD86}" destId="{F3210FA1-849E-4DBC-8143-70CE6D3246C8}" srcOrd="0" destOrd="4" presId="urn:microsoft.com/office/officeart/2005/8/layout/hList1"/>
    <dgm:cxn modelId="{381A027E-1E08-4760-A8C7-A53841F96EDA}" type="presOf" srcId="{BC125F0B-415D-4471-AB51-430DFCAE51E7}" destId="{5AD2FB95-E1D6-454F-BD6A-FC8DA2616CF7}" srcOrd="0" destOrd="5" presId="urn:microsoft.com/office/officeart/2005/8/layout/hList1"/>
    <dgm:cxn modelId="{5C8C2095-A3FF-4388-8E4F-386AAB341B4E}" srcId="{FF1D477B-C0EA-4A1A-B286-46549750D064}" destId="{7CB6FE13-68DD-4BEE-B026-ADFFF9F3A696}" srcOrd="1" destOrd="0" parTransId="{F8BDB6A8-291B-4529-8E7B-7AB39A188B2E}" sibTransId="{E3A1092B-CD8F-4A50-843F-188C6C102B5A}"/>
    <dgm:cxn modelId="{EF7C8E99-E9D4-4E95-B08A-98976D935914}" srcId="{70C5601F-7DB3-46B9-A7CD-8A31FB33656E}" destId="{FF1D477B-C0EA-4A1A-B286-46549750D064}" srcOrd="4" destOrd="0" parTransId="{11646F69-ED2B-4F1A-A6CA-F397A70A5066}" sibTransId="{60F9A587-FEA9-4D8B-A88E-31A29E5F68AC}"/>
    <dgm:cxn modelId="{7B087E9A-E7AC-44F2-A2BE-59123C3BC87B}" type="presOf" srcId="{F6D59BAB-EB1C-4BC5-B2E1-7880B9E5323C}" destId="{36405BA8-30BE-4796-86CF-CC3CB5E2B5A5}" srcOrd="0" destOrd="1" presId="urn:microsoft.com/office/officeart/2005/8/layout/hList1"/>
    <dgm:cxn modelId="{6563859B-50DB-43A3-ADF8-4A3AB42D0D74}" srcId="{37090E7C-009A-4903-B9D5-0A110107AE20}" destId="{E262D040-019F-4006-800E-94BB738BB090}" srcOrd="5" destOrd="0" parTransId="{A94053D0-4B1E-44CD-AEC9-5116CEAF9A2E}" sibTransId="{4F3B28E5-F43E-4A78-9730-988487406C00}"/>
    <dgm:cxn modelId="{3C8C9F9B-7873-4DDD-9A1F-3A25F0F3111D}" type="presOf" srcId="{5612EF98-0ABB-4548-9772-1605A89FF8DC}" destId="{3906885C-EC7C-4E28-8166-695AA926F8B7}" srcOrd="0" destOrd="3" presId="urn:microsoft.com/office/officeart/2005/8/layout/hList1"/>
    <dgm:cxn modelId="{34AE7A9C-DDB2-45B0-A9DD-68A24C8EF8F8}" type="presOf" srcId="{03CA70EB-24F4-4E93-ACFD-1678EC8F33C0}" destId="{F3210FA1-849E-4DBC-8143-70CE6D3246C8}" srcOrd="0" destOrd="6" presId="urn:microsoft.com/office/officeart/2005/8/layout/hList1"/>
    <dgm:cxn modelId="{F5D884A2-1BC6-45AA-83C4-EC087893F7CC}" srcId="{6C29A8F0-A5CA-4CDA-8226-A750234A5FAB}" destId="{03CA70EB-24F4-4E93-ACFD-1678EC8F33C0}" srcOrd="6" destOrd="0" parTransId="{6E013C83-194C-47C1-8001-35BAA60684F9}" sibTransId="{D0E6BA8A-47DF-46F4-8EB4-6281B538FC61}"/>
    <dgm:cxn modelId="{45B695A3-241A-4E88-89BC-A79678A0A31E}" type="presOf" srcId="{A188E173-5C89-44C3-AE3E-6AB723F1DE7B}" destId="{7DEC308A-1118-463F-964A-17D6865BB95F}" srcOrd="0" destOrd="2" presId="urn:microsoft.com/office/officeart/2005/8/layout/hList1"/>
    <dgm:cxn modelId="{D28B8EAA-EF45-459A-BDC6-CC4BB109C006}" srcId="{A7EA69A3-36E9-4D09-9E2C-0B77EEE0096F}" destId="{4FE6E0A6-1A18-4106-BA87-8CA12F32EE55}" srcOrd="0" destOrd="0" parTransId="{A4E2F33A-147C-49D2-B629-F8495F946A64}" sibTransId="{DC4421B1-CC58-4010-854D-B454C0E85ED2}"/>
    <dgm:cxn modelId="{EBD425B7-6B90-41A3-B7B3-6FDC50037D3B}" type="presOf" srcId="{F3EC07CA-5EB3-4BFC-A5E3-6E2F6B58FFB3}" destId="{3906885C-EC7C-4E28-8166-695AA926F8B7}" srcOrd="0" destOrd="2" presId="urn:microsoft.com/office/officeart/2005/8/layout/hList1"/>
    <dgm:cxn modelId="{7E52C0B8-74C5-47AB-A777-708B281E0EEB}" type="presOf" srcId="{EA26E714-7E68-48CD-BCA3-0DAD106C7685}" destId="{5AD2FB95-E1D6-454F-BD6A-FC8DA2616CF7}" srcOrd="0" destOrd="3" presId="urn:microsoft.com/office/officeart/2005/8/layout/hList1"/>
    <dgm:cxn modelId="{23F72EB9-CFA9-4904-AF39-0F961894C35F}" srcId="{FF1D477B-C0EA-4A1A-B286-46549750D064}" destId="{4D42675C-C3AB-45D3-A76F-807E3CFD3A3C}" srcOrd="2" destOrd="0" parTransId="{8E63D66B-47EF-4747-A905-E724400580A3}" sibTransId="{F9D11640-AD30-499F-9C1D-18BDA3331528}"/>
    <dgm:cxn modelId="{890AF2B9-2190-4039-B6B6-75D3D873FBBA}" type="presOf" srcId="{4FE6E0A6-1A18-4106-BA87-8CA12F32EE55}" destId="{36405BA8-30BE-4796-86CF-CC3CB5E2B5A5}" srcOrd="0" destOrd="0" presId="urn:microsoft.com/office/officeart/2005/8/layout/hList1"/>
    <dgm:cxn modelId="{C2A6E2BE-2AB0-4E9D-A93F-9FACA6FE01FE}" srcId="{37090E7C-009A-4903-B9D5-0A110107AE20}" destId="{79EC31E0-B719-4C5E-B1DA-12B1401637FE}" srcOrd="4" destOrd="0" parTransId="{DAD991C1-CF78-45D8-A091-9CB84C6F57BF}" sibTransId="{8C6485BD-9157-4A36-96E7-532DC37A3A6C}"/>
    <dgm:cxn modelId="{44CFB2C1-4507-47B4-8AF5-E4BF1D3A8CB7}" type="presOf" srcId="{7CB6FE13-68DD-4BEE-B026-ADFFF9F3A696}" destId="{5AD2FB95-E1D6-454F-BD6A-FC8DA2616CF7}" srcOrd="0" destOrd="1" presId="urn:microsoft.com/office/officeart/2005/8/layout/hList1"/>
    <dgm:cxn modelId="{0A470FC2-03A4-4383-81B0-AC78307B8BAF}" srcId="{37090E7C-009A-4903-B9D5-0A110107AE20}" destId="{5D3DC38A-DDC6-4B02-ADC0-373BB97A264D}" srcOrd="0" destOrd="0" parTransId="{866687BF-EB7A-4085-BA41-07C367DF4F17}" sibTransId="{BF366713-6C0B-40A9-972A-789F0FFA7759}"/>
    <dgm:cxn modelId="{6631A8C6-C357-4910-A7D2-BE35E88FB8C9}" type="presOf" srcId="{32E03062-F4DF-4F65-A7C6-218BB6A0E6B5}" destId="{3906885C-EC7C-4E28-8166-695AA926F8B7}" srcOrd="0" destOrd="1" presId="urn:microsoft.com/office/officeart/2005/8/layout/hList1"/>
    <dgm:cxn modelId="{655B19C7-9BAE-40C8-AC80-56E57E132E64}" srcId="{6C29A8F0-A5CA-4CDA-8226-A750234A5FAB}" destId="{EF4EA9A8-13AE-4ED2-B1BD-0FE486CE9D45}" srcOrd="7" destOrd="0" parTransId="{D5E99B3C-970F-450B-91FE-6F06310A822C}" sibTransId="{37FD1333-6C86-4648-9D6B-6FEBD1DCDACA}"/>
    <dgm:cxn modelId="{843C36CD-E3CC-49B4-A5D3-4D117AFC2614}" srcId="{6C29A8F0-A5CA-4CDA-8226-A750234A5FAB}" destId="{DDFE0F61-ECCC-40FF-9C1D-08A7AE070D78}" srcOrd="9" destOrd="0" parTransId="{F47129C4-9573-4BE6-BBD0-043DD08CBDE6}" sibTransId="{86F54ADE-16D9-4D6A-888E-069BACF57E79}"/>
    <dgm:cxn modelId="{4F8E0DCF-0E2E-4FB3-89D9-F3A80E976E55}" type="presOf" srcId="{D77D480D-799E-4985-A844-92AA3AD61D8A}" destId="{F3210FA1-849E-4DBC-8143-70CE6D3246C8}" srcOrd="0" destOrd="2" presId="urn:microsoft.com/office/officeart/2005/8/layout/hList1"/>
    <dgm:cxn modelId="{D0BCD9D0-126E-4C25-A532-8BD575301EAB}" srcId="{70C5601F-7DB3-46B9-A7CD-8A31FB33656E}" destId="{9ADA181D-A952-45D7-9455-A417C26D41B1}" srcOrd="3" destOrd="0" parTransId="{DF28F6AA-478F-48E6-B00F-B82C795F6C8F}" sibTransId="{A4DF6CC3-5393-47B2-B37B-862B471795AD}"/>
    <dgm:cxn modelId="{C3DA80D6-E61C-41BC-8D3E-CC357947AE0A}" type="presOf" srcId="{43F41DA9-A446-46D2-854B-F92C32725F4D}" destId="{5AD2FB95-E1D6-454F-BD6A-FC8DA2616CF7}" srcOrd="0" destOrd="4" presId="urn:microsoft.com/office/officeart/2005/8/layout/hList1"/>
    <dgm:cxn modelId="{AA7988DF-B58C-4539-B0C0-FDC329EFA0CE}" srcId="{37090E7C-009A-4903-B9D5-0A110107AE20}" destId="{5612EF98-0ABB-4548-9772-1605A89FF8DC}" srcOrd="3" destOrd="0" parTransId="{3AEBCA30-1AFE-4E39-8944-433A20E1E370}" sibTransId="{DC01975F-CBD0-41C2-8B54-86740E807D7A}"/>
    <dgm:cxn modelId="{C97EE6E1-F9DE-4638-9C7D-02025CE102A1}" type="presOf" srcId="{37090E7C-009A-4903-B9D5-0A110107AE20}" destId="{E6ED431E-C274-42A8-AE37-FA7F5AE6BB87}" srcOrd="0" destOrd="0" presId="urn:microsoft.com/office/officeart/2005/8/layout/hList1"/>
    <dgm:cxn modelId="{519985E2-D52F-4132-A1EC-785D91C42015}" type="presOf" srcId="{EE8A5C99-4BBC-47B8-809A-C4753A9CFB5D}" destId="{F3210FA1-849E-4DBC-8143-70CE6D3246C8}" srcOrd="0" destOrd="5" presId="urn:microsoft.com/office/officeart/2005/8/layout/hList1"/>
    <dgm:cxn modelId="{8B6E0AE7-B579-4EA8-950D-0619C2B8F02D}" srcId="{A7EA69A3-36E9-4D09-9E2C-0B77EEE0096F}" destId="{B71B280C-8776-4305-985A-51A22016BD07}" srcOrd="2" destOrd="0" parTransId="{0D1BD9A3-8ECE-4D9F-8064-0440B1F30A3D}" sibTransId="{19F33BC0-9878-491D-925F-FE76F67EDDC2}"/>
    <dgm:cxn modelId="{FF1E17E7-BA61-4A4E-AD3D-5036A38D2971}" type="presOf" srcId="{79EC31E0-B719-4C5E-B1DA-12B1401637FE}" destId="{3906885C-EC7C-4E28-8166-695AA926F8B7}" srcOrd="0" destOrd="4" presId="urn:microsoft.com/office/officeart/2005/8/layout/hList1"/>
    <dgm:cxn modelId="{B547C6EA-F9A1-4C2C-9857-86C544CF3D3D}" type="presOf" srcId="{A7EA69A3-36E9-4D09-9E2C-0B77EEE0096F}" destId="{EED4C6C7-E4FC-462C-93A4-A7197ACFE0A9}" srcOrd="0" destOrd="0" presId="urn:microsoft.com/office/officeart/2005/8/layout/hList1"/>
    <dgm:cxn modelId="{F83C26ED-00C9-4B87-9CE2-203C4EE80B1B}" srcId="{FF1D477B-C0EA-4A1A-B286-46549750D064}" destId="{43F41DA9-A446-46D2-854B-F92C32725F4D}" srcOrd="4" destOrd="0" parTransId="{0B877037-E52A-49A7-A8EA-C62FE7118E4F}" sibTransId="{EC90A413-2C65-4FF6-A0AD-2311FE397682}"/>
    <dgm:cxn modelId="{4EC28BEE-7954-477A-AE24-A17C8F718CBA}" type="presOf" srcId="{10C99714-8946-4010-A95F-92C5C380CEF4}" destId="{7DEC308A-1118-463F-964A-17D6865BB95F}" srcOrd="0" destOrd="1" presId="urn:microsoft.com/office/officeart/2005/8/layout/hList1"/>
    <dgm:cxn modelId="{CF7B91EE-76B2-4679-8B99-1DD56A478AEF}" srcId="{9ADA181D-A952-45D7-9455-A417C26D41B1}" destId="{B3E96AE8-52F7-4A22-A627-070A066F993A}" srcOrd="3" destOrd="0" parTransId="{B37B5466-2B5D-4435-A95E-FBB5A367621E}" sibTransId="{EB1DC3BE-B3EF-4625-8CE3-251F5DF19C06}"/>
    <dgm:cxn modelId="{BAB7B1EF-1311-42A2-B790-39241CA92F61}" srcId="{A7EA69A3-36E9-4D09-9E2C-0B77EEE0096F}" destId="{E768B005-D03B-4ED8-847E-520EA287D49F}" srcOrd="4" destOrd="0" parTransId="{6C27C32A-3E07-495C-AF39-97DA60DDD790}" sibTransId="{46B1A557-E890-4CFF-8FE8-B71652FE392F}"/>
    <dgm:cxn modelId="{15B399F0-F815-4D2B-B29B-FDC1AEAF2858}" type="presOf" srcId="{C2DAD5B9-43A1-4569-A45B-47C53B870FA0}" destId="{7DEC308A-1118-463F-964A-17D6865BB95F}" srcOrd="0" destOrd="4" presId="urn:microsoft.com/office/officeart/2005/8/layout/hList1"/>
    <dgm:cxn modelId="{085600F6-0FC0-4A70-B69D-4968AA283FCC}" srcId="{70C5601F-7DB3-46B9-A7CD-8A31FB33656E}" destId="{6C29A8F0-A5CA-4CDA-8226-A750234A5FAB}" srcOrd="0" destOrd="0" parTransId="{800238D5-8CFD-41AB-A9C9-D92C00C9BBA2}" sibTransId="{232E1A31-D357-4887-BDFE-B0727DA287BC}"/>
    <dgm:cxn modelId="{ECE4E1FC-5DEB-4FDA-8B37-0C4AD771DE56}" srcId="{FF1D477B-C0EA-4A1A-B286-46549750D064}" destId="{A8F69925-CEBF-47D0-B1E4-2F9DD366AD37}" srcOrd="0" destOrd="0" parTransId="{D66BD490-BC26-45FC-B645-94A45CC24DC6}" sibTransId="{0CAA2643-7AEB-4761-B596-F1B10692C583}"/>
    <dgm:cxn modelId="{A07C23FD-2380-46F9-9F19-8CF9CE2E8A2F}" type="presOf" srcId="{EF4EA9A8-13AE-4ED2-B1BD-0FE486CE9D45}" destId="{F3210FA1-849E-4DBC-8143-70CE6D3246C8}" srcOrd="0" destOrd="7" presId="urn:microsoft.com/office/officeart/2005/8/layout/hList1"/>
    <dgm:cxn modelId="{B11016F2-3F96-4294-BD5D-07BACFF3DBC2}" type="presParOf" srcId="{D1DE8E38-BA9E-4CC4-8D22-CDEB7B35B4D4}" destId="{52103534-567E-4AD5-960D-C8108F90CCD6}" srcOrd="0" destOrd="0" presId="urn:microsoft.com/office/officeart/2005/8/layout/hList1"/>
    <dgm:cxn modelId="{1DB25FD3-2D94-468A-A996-2FB0B34D1F17}" type="presParOf" srcId="{52103534-567E-4AD5-960D-C8108F90CCD6}" destId="{2D20072A-787D-4A26-ACFE-010A04C41411}" srcOrd="0" destOrd="0" presId="urn:microsoft.com/office/officeart/2005/8/layout/hList1"/>
    <dgm:cxn modelId="{A701EC39-0838-4F88-91E5-CF2FD8786A82}" type="presParOf" srcId="{52103534-567E-4AD5-960D-C8108F90CCD6}" destId="{F3210FA1-849E-4DBC-8143-70CE6D3246C8}" srcOrd="1" destOrd="0" presId="urn:microsoft.com/office/officeart/2005/8/layout/hList1"/>
    <dgm:cxn modelId="{CE21E39E-2E79-4450-9460-E9A73F02F668}" type="presParOf" srcId="{D1DE8E38-BA9E-4CC4-8D22-CDEB7B35B4D4}" destId="{14C8D4D6-3377-4249-9B5B-77D10429254B}" srcOrd="1" destOrd="0" presId="urn:microsoft.com/office/officeart/2005/8/layout/hList1"/>
    <dgm:cxn modelId="{3A4634BB-A1E8-4C17-8FF2-27C080ACCF9D}" type="presParOf" srcId="{D1DE8E38-BA9E-4CC4-8D22-CDEB7B35B4D4}" destId="{EA25F77C-F120-4002-8D29-591A1E347541}" srcOrd="2" destOrd="0" presId="urn:microsoft.com/office/officeart/2005/8/layout/hList1"/>
    <dgm:cxn modelId="{C374F35F-F8F0-402E-907A-09D3F4CB4180}" type="presParOf" srcId="{EA25F77C-F120-4002-8D29-591A1E347541}" destId="{EED4C6C7-E4FC-462C-93A4-A7197ACFE0A9}" srcOrd="0" destOrd="0" presId="urn:microsoft.com/office/officeart/2005/8/layout/hList1"/>
    <dgm:cxn modelId="{C4F226D7-DF6E-41C3-8852-556EBE9BA528}" type="presParOf" srcId="{EA25F77C-F120-4002-8D29-591A1E347541}" destId="{36405BA8-30BE-4796-86CF-CC3CB5E2B5A5}" srcOrd="1" destOrd="0" presId="urn:microsoft.com/office/officeart/2005/8/layout/hList1"/>
    <dgm:cxn modelId="{1AD74819-75AD-4140-997A-0761ABE2CD28}" type="presParOf" srcId="{D1DE8E38-BA9E-4CC4-8D22-CDEB7B35B4D4}" destId="{C43C0080-ED00-4992-B5D3-894B317C01B8}" srcOrd="3" destOrd="0" presId="urn:microsoft.com/office/officeart/2005/8/layout/hList1"/>
    <dgm:cxn modelId="{0D1732F7-398D-4B15-AF74-54A21F9D4C5E}" type="presParOf" srcId="{D1DE8E38-BA9E-4CC4-8D22-CDEB7B35B4D4}" destId="{A7180417-D0ED-4994-83D4-7FF2693D2D81}" srcOrd="4" destOrd="0" presId="urn:microsoft.com/office/officeart/2005/8/layout/hList1"/>
    <dgm:cxn modelId="{B4596B41-BF75-4BFC-872B-0C4C064D95CC}" type="presParOf" srcId="{A7180417-D0ED-4994-83D4-7FF2693D2D81}" destId="{E6ED431E-C274-42A8-AE37-FA7F5AE6BB87}" srcOrd="0" destOrd="0" presId="urn:microsoft.com/office/officeart/2005/8/layout/hList1"/>
    <dgm:cxn modelId="{D581E7AE-E75C-4BEE-BE5C-8A212BA2DC58}" type="presParOf" srcId="{A7180417-D0ED-4994-83D4-7FF2693D2D81}" destId="{3906885C-EC7C-4E28-8166-695AA926F8B7}" srcOrd="1" destOrd="0" presId="urn:microsoft.com/office/officeart/2005/8/layout/hList1"/>
    <dgm:cxn modelId="{DA3AF7BC-075B-40F1-ABB6-5F1899C8E7F5}" type="presParOf" srcId="{D1DE8E38-BA9E-4CC4-8D22-CDEB7B35B4D4}" destId="{861B9DDB-46E3-4985-AB93-08027393520D}" srcOrd="5" destOrd="0" presId="urn:microsoft.com/office/officeart/2005/8/layout/hList1"/>
    <dgm:cxn modelId="{B9354B62-AC4A-482B-9BEF-FB6C0B820599}" type="presParOf" srcId="{D1DE8E38-BA9E-4CC4-8D22-CDEB7B35B4D4}" destId="{AEA25654-E87E-4050-AA4E-EACE60C45FD7}" srcOrd="6" destOrd="0" presId="urn:microsoft.com/office/officeart/2005/8/layout/hList1"/>
    <dgm:cxn modelId="{782036E5-5745-4D34-A2BF-3FD3336F9721}" type="presParOf" srcId="{AEA25654-E87E-4050-AA4E-EACE60C45FD7}" destId="{2B4696E3-18D6-45C0-A924-BB15E1505ED4}" srcOrd="0" destOrd="0" presId="urn:microsoft.com/office/officeart/2005/8/layout/hList1"/>
    <dgm:cxn modelId="{28AF9B33-3943-461E-BCC6-7BBE4DCDEF71}" type="presParOf" srcId="{AEA25654-E87E-4050-AA4E-EACE60C45FD7}" destId="{7DEC308A-1118-463F-964A-17D6865BB95F}" srcOrd="1" destOrd="0" presId="urn:microsoft.com/office/officeart/2005/8/layout/hList1"/>
    <dgm:cxn modelId="{C1445A66-0A4A-469F-ABC5-BD3D3D9136B1}" type="presParOf" srcId="{D1DE8E38-BA9E-4CC4-8D22-CDEB7B35B4D4}" destId="{069D28B2-764A-414B-9596-2ECAF43D8223}" srcOrd="7" destOrd="0" presId="urn:microsoft.com/office/officeart/2005/8/layout/hList1"/>
    <dgm:cxn modelId="{5FA86954-6AE9-4345-BC2A-8495A6D35A6F}" type="presParOf" srcId="{D1DE8E38-BA9E-4CC4-8D22-CDEB7B35B4D4}" destId="{8285D67C-8BD2-4E6B-95DA-62827EADBABB}" srcOrd="8" destOrd="0" presId="urn:microsoft.com/office/officeart/2005/8/layout/hList1"/>
    <dgm:cxn modelId="{6E34EE92-5514-4DDF-954C-15ED78DDCE40}" type="presParOf" srcId="{8285D67C-8BD2-4E6B-95DA-62827EADBABB}" destId="{4259EC00-7E74-4E9A-9E66-697D752BB235}" srcOrd="0" destOrd="0" presId="urn:microsoft.com/office/officeart/2005/8/layout/hList1"/>
    <dgm:cxn modelId="{339B2472-55C3-4DAC-A89C-9C451F1B11AC}" type="presParOf" srcId="{8285D67C-8BD2-4E6B-95DA-62827EADBABB}" destId="{5AD2FB95-E1D6-454F-BD6A-FC8DA2616CF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DA8EE-0324-4478-8C75-719FAB3B5780}">
      <dsp:nvSpPr>
        <dsp:cNvPr id="0" name=""/>
        <dsp:cNvSpPr/>
      </dsp:nvSpPr>
      <dsp:spPr>
        <a:xfrm>
          <a:off x="515756" y="1653"/>
          <a:ext cx="3427660" cy="205659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just" defTabSz="533400">
            <a:lnSpc>
              <a:spcPct val="90000"/>
            </a:lnSpc>
            <a:spcBef>
              <a:spcPct val="0"/>
            </a:spcBef>
            <a:spcAft>
              <a:spcPct val="35000"/>
            </a:spcAft>
            <a:buNone/>
          </a:pPr>
          <a:r>
            <a:rPr lang="en-US" sz="1200" kern="1200" dirty="0"/>
            <a:t>Article 13  of the Paris Agreement refers to the Enhanced Transparency Framework (ETF)  for action and support to report on what the Parties are doing to meet their NDC targets including on adaptation as well as support needed and received in the context of developing countries. Support refers to financial, technology transfer and development as well as capacity building support needed and received. The ETF also provides flexibility to those developing countries that need it in light if their capacities. </a:t>
          </a:r>
        </a:p>
      </dsp:txBody>
      <dsp:txXfrm>
        <a:off x="515756" y="1653"/>
        <a:ext cx="3427660" cy="2056596"/>
      </dsp:txXfrm>
    </dsp:sp>
    <dsp:sp modelId="{F8E5799A-945A-4611-B859-9C2179446574}">
      <dsp:nvSpPr>
        <dsp:cNvPr id="0" name=""/>
        <dsp:cNvSpPr/>
      </dsp:nvSpPr>
      <dsp:spPr>
        <a:xfrm>
          <a:off x="4286183" y="1653"/>
          <a:ext cx="3427660" cy="205659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just" defTabSz="533400">
            <a:lnSpc>
              <a:spcPct val="90000"/>
            </a:lnSpc>
            <a:spcBef>
              <a:spcPct val="0"/>
            </a:spcBef>
            <a:spcAft>
              <a:spcPct val="35000"/>
            </a:spcAft>
            <a:buNone/>
          </a:pPr>
          <a:r>
            <a:rPr lang="en-ZA" sz="1200" kern="1200" dirty="0"/>
            <a:t>The information gathered under the ETF will provide a clear understanding of tracking climate action and support, and ultimately contribute to the global stocktake process that will periodically take stock of the implementation of the Paris Agreement. South Africa makes use of the National Climate Change Information System to collect and analyse data which is used to develop BURs and NCs and will further be enhanced such that is </a:t>
          </a:r>
          <a:r>
            <a:rPr lang="en-ZA" sz="1200" kern="1200" dirty="0" err="1"/>
            <a:t>is</a:t>
          </a:r>
          <a:r>
            <a:rPr lang="en-ZA" sz="1200" kern="1200" dirty="0"/>
            <a:t> aligned with reporting under the Paris Agreement.  </a:t>
          </a:r>
          <a:endParaRPr lang="en-US" sz="1200" kern="1200" dirty="0"/>
        </a:p>
      </dsp:txBody>
      <dsp:txXfrm>
        <a:off x="4286183" y="1653"/>
        <a:ext cx="3427660" cy="2056596"/>
      </dsp:txXfrm>
    </dsp:sp>
    <dsp:sp modelId="{3159AAAF-BADD-4901-B1BD-306FFEF9CA99}">
      <dsp:nvSpPr>
        <dsp:cNvPr id="0" name=""/>
        <dsp:cNvSpPr/>
      </dsp:nvSpPr>
      <dsp:spPr>
        <a:xfrm>
          <a:off x="2400969" y="2401016"/>
          <a:ext cx="3427660" cy="205659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just" defTabSz="533400">
            <a:lnSpc>
              <a:spcPct val="90000"/>
            </a:lnSpc>
            <a:spcBef>
              <a:spcPct val="0"/>
            </a:spcBef>
            <a:spcAft>
              <a:spcPct val="35000"/>
            </a:spcAft>
            <a:buNone/>
          </a:pPr>
          <a:r>
            <a:rPr lang="en-ZA" sz="1200" kern="1200" dirty="0"/>
            <a:t>South Africa believes that effective implementation of the Paris Agreement (PA) as well tracking of progress towards the goals of the PA depends on a clear and robust transparency system. South Africa is committed to submitting the 1</a:t>
          </a:r>
          <a:r>
            <a:rPr lang="en-ZA" sz="1200" kern="1200" baseline="30000" dirty="0"/>
            <a:t>st</a:t>
          </a:r>
          <a:r>
            <a:rPr lang="en-ZA" sz="1200" kern="1200" dirty="0"/>
            <a:t> BTR by 31 December 2024.</a:t>
          </a:r>
          <a:endParaRPr lang="en-US" sz="1200" kern="1200" dirty="0"/>
        </a:p>
      </dsp:txBody>
      <dsp:txXfrm>
        <a:off x="2400969" y="2401016"/>
        <a:ext cx="3427660" cy="2056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030938-782F-4939-BD73-C09D682D6AB0}">
      <dsp:nvSpPr>
        <dsp:cNvPr id="0" name=""/>
        <dsp:cNvSpPr/>
      </dsp:nvSpPr>
      <dsp:spPr>
        <a:xfrm>
          <a:off x="674738" y="0"/>
          <a:ext cx="7647038" cy="5063022"/>
        </a:xfrm>
        <a:prstGeom prst="rightArrow">
          <a:avLst/>
        </a:prstGeom>
        <a:solidFill>
          <a:schemeClr val="accent3">
            <a:tint val="40000"/>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BE78F76B-506F-4695-A979-44F290D1052F}">
      <dsp:nvSpPr>
        <dsp:cNvPr id="0" name=""/>
        <dsp:cNvSpPr/>
      </dsp:nvSpPr>
      <dsp:spPr>
        <a:xfrm>
          <a:off x="7879" y="1506006"/>
          <a:ext cx="1070031" cy="2051009"/>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kern="1200" dirty="0">
              <a:solidFill>
                <a:schemeClr val="tx1"/>
              </a:solidFill>
              <a:latin typeface="+mn-lt"/>
              <a:cs typeface="Arial" panose="020B0604020202020204" pitchFamily="34" charset="0"/>
            </a:rPr>
            <a:t>Scoping</a:t>
          </a:r>
          <a:r>
            <a:rPr lang="en-US" sz="1400" b="0" kern="1200" baseline="0" dirty="0">
              <a:solidFill>
                <a:schemeClr val="tx1"/>
              </a:solidFill>
              <a:latin typeface="+mn-lt"/>
              <a:cs typeface="Arial" panose="020B0604020202020204" pitchFamily="34" charset="0"/>
            </a:rPr>
            <a:t> for BTR 1 </a:t>
          </a:r>
        </a:p>
        <a:p>
          <a:pPr marL="0" lvl="0" indent="0" algn="ctr" defTabSz="622300">
            <a:lnSpc>
              <a:spcPct val="90000"/>
            </a:lnSpc>
            <a:spcBef>
              <a:spcPct val="0"/>
            </a:spcBef>
            <a:spcAft>
              <a:spcPct val="35000"/>
            </a:spcAft>
            <a:buNone/>
          </a:pPr>
          <a:r>
            <a:rPr lang="en-US" sz="1400" b="0" kern="1200" baseline="0" dirty="0">
              <a:solidFill>
                <a:schemeClr val="tx1"/>
              </a:solidFill>
              <a:latin typeface="+mn-lt"/>
              <a:cs typeface="Arial" panose="020B0604020202020204" pitchFamily="34" charset="0"/>
            </a:rPr>
            <a:t>June to October 2023</a:t>
          </a:r>
          <a:endParaRPr lang="en-US" sz="1400" b="0" kern="1200" dirty="0">
            <a:solidFill>
              <a:schemeClr val="tx1"/>
            </a:solidFill>
            <a:latin typeface="+mn-lt"/>
            <a:cs typeface="Arial" panose="020B0604020202020204" pitchFamily="34" charset="0"/>
          </a:endParaRPr>
        </a:p>
      </dsp:txBody>
      <dsp:txXfrm>
        <a:off x="60114" y="1558241"/>
        <a:ext cx="965561" cy="1946539"/>
      </dsp:txXfrm>
    </dsp:sp>
    <dsp:sp modelId="{95E25C66-C207-4927-B959-C52BC84F0B29}">
      <dsp:nvSpPr>
        <dsp:cNvPr id="0" name=""/>
        <dsp:cNvSpPr/>
      </dsp:nvSpPr>
      <dsp:spPr>
        <a:xfrm>
          <a:off x="1137983"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kern="1200" dirty="0">
              <a:solidFill>
                <a:schemeClr val="tx1"/>
              </a:solidFill>
              <a:latin typeface="+mn-lt"/>
            </a:rPr>
            <a:t>Data collection and Analysis</a:t>
          </a:r>
        </a:p>
        <a:p>
          <a:pPr marL="0" lvl="0" indent="0" algn="ctr" defTabSz="622300">
            <a:lnSpc>
              <a:spcPct val="90000"/>
            </a:lnSpc>
            <a:spcBef>
              <a:spcPct val="0"/>
            </a:spcBef>
            <a:spcAft>
              <a:spcPct val="35000"/>
            </a:spcAft>
            <a:buNone/>
          </a:pPr>
          <a:r>
            <a:rPr lang="en-US" sz="1400" b="0" kern="1200" dirty="0">
              <a:solidFill>
                <a:schemeClr val="tx1"/>
              </a:solidFill>
              <a:latin typeface="+mn-lt"/>
            </a:rPr>
            <a:t>July 2023 to December 2023 </a:t>
          </a:r>
        </a:p>
      </dsp:txBody>
      <dsp:txXfrm>
        <a:off x="1190218" y="1571141"/>
        <a:ext cx="965561" cy="1920738"/>
      </dsp:txXfrm>
    </dsp:sp>
    <dsp:sp modelId="{7FCB08B8-3864-4A60-AC85-1A60443AF1C6}">
      <dsp:nvSpPr>
        <dsp:cNvPr id="0" name=""/>
        <dsp:cNvSpPr/>
      </dsp:nvSpPr>
      <dsp:spPr>
        <a:xfrm>
          <a:off x="2268086"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Drafting of BTR1 Chapters into ZOD  including the 2000-2022 NIR</a:t>
          </a:r>
        </a:p>
        <a:p>
          <a:pPr marL="0" lvl="0" indent="0" algn="ctr" defTabSz="622300">
            <a:lnSpc>
              <a:spcPct val="90000"/>
            </a:lnSpc>
            <a:spcBef>
              <a:spcPct val="0"/>
            </a:spcBef>
            <a:spcAft>
              <a:spcPct val="35000"/>
            </a:spcAft>
            <a:buNone/>
          </a:pPr>
          <a:r>
            <a:rPr lang="en-US" sz="1400" kern="1200" dirty="0">
              <a:solidFill>
                <a:schemeClr val="tx1"/>
              </a:solidFill>
            </a:rPr>
            <a:t>January 2024 to  July 2024</a:t>
          </a:r>
        </a:p>
      </dsp:txBody>
      <dsp:txXfrm>
        <a:off x="2320321" y="1571141"/>
        <a:ext cx="965561" cy="1920738"/>
      </dsp:txXfrm>
    </dsp:sp>
    <dsp:sp modelId="{686DACCE-1231-481A-9EF4-535AF0858DB6}">
      <dsp:nvSpPr>
        <dsp:cNvPr id="0" name=""/>
        <dsp:cNvSpPr/>
      </dsp:nvSpPr>
      <dsp:spPr>
        <a:xfrm>
          <a:off x="3398190"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Review internally and by PSC and </a:t>
          </a:r>
          <a:r>
            <a:rPr lang="en-US" sz="1400" kern="1200" dirty="0" err="1">
              <a:solidFill>
                <a:schemeClr val="tx1"/>
              </a:solidFill>
            </a:rPr>
            <a:t>finalisation</a:t>
          </a:r>
          <a:r>
            <a:rPr lang="en-US" sz="1400" kern="1200" dirty="0">
              <a:solidFill>
                <a:schemeClr val="tx1"/>
              </a:solidFill>
            </a:rPr>
            <a:t>  into FOD  by August 2024</a:t>
          </a:r>
        </a:p>
      </dsp:txBody>
      <dsp:txXfrm>
        <a:off x="3450425" y="1571141"/>
        <a:ext cx="965561" cy="1920738"/>
      </dsp:txXfrm>
    </dsp:sp>
    <dsp:sp modelId="{BEF8C1CC-F35E-4D8D-B0F0-49D3DC553124}">
      <dsp:nvSpPr>
        <dsp:cNvPr id="0" name=""/>
        <dsp:cNvSpPr/>
      </dsp:nvSpPr>
      <dsp:spPr>
        <a:xfrm>
          <a:off x="4528293"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Independent Review and Public Consultation </a:t>
          </a:r>
          <a:r>
            <a:rPr lang="en-US" sz="1400" kern="1200" dirty="0" err="1">
              <a:solidFill>
                <a:schemeClr val="tx1"/>
              </a:solidFill>
            </a:rPr>
            <a:t>finalised</a:t>
          </a:r>
          <a:r>
            <a:rPr lang="en-US" sz="1400" kern="1200" dirty="0">
              <a:solidFill>
                <a:schemeClr val="tx1"/>
              </a:solidFill>
            </a:rPr>
            <a:t>  by October 2024</a:t>
          </a:r>
        </a:p>
      </dsp:txBody>
      <dsp:txXfrm>
        <a:off x="4580528" y="1571141"/>
        <a:ext cx="965561" cy="1920738"/>
      </dsp:txXfrm>
    </dsp:sp>
    <dsp:sp modelId="{AE88C930-2BAD-4C8B-878D-937ED1B43047}">
      <dsp:nvSpPr>
        <dsp:cNvPr id="0" name=""/>
        <dsp:cNvSpPr/>
      </dsp:nvSpPr>
      <dsp:spPr>
        <a:xfrm>
          <a:off x="5658397"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Final BTR by Early November 2024 </a:t>
          </a:r>
        </a:p>
      </dsp:txBody>
      <dsp:txXfrm>
        <a:off x="5710632" y="1571141"/>
        <a:ext cx="965561" cy="1920738"/>
      </dsp:txXfrm>
    </dsp:sp>
    <dsp:sp modelId="{79063EAB-26E9-4827-8E17-D2B583BBB32A}">
      <dsp:nvSpPr>
        <dsp:cNvPr id="0" name=""/>
        <dsp:cNvSpPr/>
      </dsp:nvSpPr>
      <dsp:spPr>
        <a:xfrm>
          <a:off x="6788501"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Ministerial Approval by Mid- November  2024</a:t>
          </a:r>
        </a:p>
      </dsp:txBody>
      <dsp:txXfrm>
        <a:off x="6840736" y="1571141"/>
        <a:ext cx="965561" cy="1920738"/>
      </dsp:txXfrm>
    </dsp:sp>
    <dsp:sp modelId="{AE230FCA-D2E3-4C3A-9E35-2DA722863CF0}">
      <dsp:nvSpPr>
        <dsp:cNvPr id="0" name=""/>
        <dsp:cNvSpPr/>
      </dsp:nvSpPr>
      <dsp:spPr>
        <a:xfrm>
          <a:off x="7918604" y="1518906"/>
          <a:ext cx="1070031" cy="2025208"/>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Submission to UNFCCC by December 2024</a:t>
          </a:r>
        </a:p>
      </dsp:txBody>
      <dsp:txXfrm>
        <a:off x="7970839" y="1571141"/>
        <a:ext cx="965561" cy="19207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20072A-787D-4A26-ACFE-010A04C41411}">
      <dsp:nvSpPr>
        <dsp:cNvPr id="0" name=""/>
        <dsp:cNvSpPr/>
      </dsp:nvSpPr>
      <dsp:spPr>
        <a:xfrm>
          <a:off x="4006" y="837163"/>
          <a:ext cx="1536014" cy="58110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ZA" sz="1600" kern="1200" dirty="0"/>
            <a:t>Data Collection &amp; Drafting the  BTR</a:t>
          </a:r>
        </a:p>
      </dsp:txBody>
      <dsp:txXfrm>
        <a:off x="4006" y="837163"/>
        <a:ext cx="1536014" cy="581105"/>
      </dsp:txXfrm>
    </dsp:sp>
    <dsp:sp modelId="{F3210FA1-849E-4DBC-8143-70CE6D3246C8}">
      <dsp:nvSpPr>
        <dsp:cNvPr id="0" name=""/>
        <dsp:cNvSpPr/>
      </dsp:nvSpPr>
      <dsp:spPr>
        <a:xfrm>
          <a:off x="0" y="1428537"/>
          <a:ext cx="1536014" cy="3145792"/>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US" sz="900" kern="1200" dirty="0"/>
            <a:t>8 months</a:t>
          </a:r>
        </a:p>
        <a:p>
          <a:pPr marL="57150" lvl="1" indent="-57150" algn="l" defTabSz="400050">
            <a:lnSpc>
              <a:spcPct val="90000"/>
            </a:lnSpc>
            <a:spcBef>
              <a:spcPct val="0"/>
            </a:spcBef>
            <a:spcAft>
              <a:spcPct val="15000"/>
            </a:spcAft>
            <a:buChar char="•"/>
          </a:pPr>
          <a:r>
            <a:rPr lang="en-US" sz="900" kern="1200" dirty="0"/>
            <a:t>Use of data collection templates send to data providers PAMs and Financial support received</a:t>
          </a:r>
        </a:p>
        <a:p>
          <a:pPr marL="57150" lvl="1" indent="-57150" algn="l" defTabSz="400050">
            <a:lnSpc>
              <a:spcPct val="90000"/>
            </a:lnSpc>
            <a:spcBef>
              <a:spcPct val="0"/>
            </a:spcBef>
            <a:spcAft>
              <a:spcPct val="15000"/>
            </a:spcAft>
            <a:buChar char="•"/>
          </a:pPr>
          <a:r>
            <a:rPr lang="en-US" sz="900" kern="1200" dirty="0"/>
            <a:t>Use of the NCCIS</a:t>
          </a:r>
        </a:p>
        <a:p>
          <a:pPr marL="57150" lvl="1" indent="-57150" algn="l" defTabSz="400050">
            <a:lnSpc>
              <a:spcPct val="90000"/>
            </a:lnSpc>
            <a:spcBef>
              <a:spcPct val="0"/>
            </a:spcBef>
            <a:spcAft>
              <a:spcPct val="15000"/>
            </a:spcAft>
            <a:buChar char="•"/>
          </a:pPr>
          <a:r>
            <a:rPr lang="en-US" sz="900" kern="1200" dirty="0"/>
            <a:t>Data analysis </a:t>
          </a:r>
        </a:p>
        <a:p>
          <a:pPr marL="57150" lvl="1" indent="-57150" algn="l" defTabSz="400050">
            <a:lnSpc>
              <a:spcPct val="90000"/>
            </a:lnSpc>
            <a:spcBef>
              <a:spcPct val="0"/>
            </a:spcBef>
            <a:spcAft>
              <a:spcPct val="15000"/>
            </a:spcAft>
            <a:buChar char="•"/>
          </a:pPr>
          <a:r>
            <a:rPr lang="en-US" sz="900" kern="1200" dirty="0"/>
            <a:t>Appointment of CSIR in Feb and inception meeting held based on last </a:t>
          </a:r>
          <a:r>
            <a:rPr lang="en-US" sz="900" kern="1200" dirty="0" err="1"/>
            <a:t>years’s</a:t>
          </a:r>
          <a:r>
            <a:rPr lang="en-US" sz="900" kern="1200" dirty="0"/>
            <a:t> scoping </a:t>
          </a:r>
        </a:p>
        <a:p>
          <a:pPr marL="57150" lvl="1" indent="-57150" algn="l" defTabSz="400050">
            <a:lnSpc>
              <a:spcPct val="90000"/>
            </a:lnSpc>
            <a:spcBef>
              <a:spcPct val="0"/>
            </a:spcBef>
            <a:spcAft>
              <a:spcPct val="15000"/>
            </a:spcAft>
            <a:buChar char="•"/>
          </a:pPr>
          <a:r>
            <a:rPr lang="en-US" sz="900" kern="1200" dirty="0"/>
            <a:t>Drafting of Chapters by the service provider and DFFE Personnel. CSIR responsible for the most technical sections of the BTR</a:t>
          </a:r>
        </a:p>
        <a:p>
          <a:pPr marL="57150" lvl="1" indent="-57150" algn="l" defTabSz="400050">
            <a:lnSpc>
              <a:spcPct val="90000"/>
            </a:lnSpc>
            <a:spcBef>
              <a:spcPct val="0"/>
            </a:spcBef>
            <a:spcAft>
              <a:spcPct val="15000"/>
            </a:spcAft>
            <a:buChar char="•"/>
          </a:pPr>
          <a:r>
            <a:rPr lang="en-US" sz="900" kern="1200" dirty="0"/>
            <a:t>NIR done separately within the DFFE,  but summary chapter included in the BTR</a:t>
          </a:r>
        </a:p>
        <a:p>
          <a:pPr marL="57150" lvl="1" indent="-57150" algn="l" defTabSz="400050">
            <a:lnSpc>
              <a:spcPct val="90000"/>
            </a:lnSpc>
            <a:spcBef>
              <a:spcPct val="0"/>
            </a:spcBef>
            <a:spcAft>
              <a:spcPct val="15000"/>
            </a:spcAft>
            <a:buChar char="•"/>
          </a:pPr>
          <a:endParaRPr lang="en-US" sz="900" kern="1200" dirty="0"/>
        </a:p>
        <a:p>
          <a:pPr marL="57150" lvl="1" indent="-57150" algn="l" defTabSz="400050">
            <a:lnSpc>
              <a:spcPct val="90000"/>
            </a:lnSpc>
            <a:spcBef>
              <a:spcPct val="0"/>
            </a:spcBef>
            <a:spcAft>
              <a:spcPct val="15000"/>
            </a:spcAft>
            <a:buChar char="•"/>
          </a:pPr>
          <a:endParaRPr lang="en-US" sz="900" kern="1200" dirty="0"/>
        </a:p>
      </dsp:txBody>
      <dsp:txXfrm>
        <a:off x="0" y="1428537"/>
        <a:ext cx="1536014" cy="3145792"/>
      </dsp:txXfrm>
    </dsp:sp>
    <dsp:sp modelId="{EED4C6C7-E4FC-462C-93A4-A7197ACFE0A9}">
      <dsp:nvSpPr>
        <dsp:cNvPr id="0" name=""/>
        <dsp:cNvSpPr/>
      </dsp:nvSpPr>
      <dsp:spPr>
        <a:xfrm>
          <a:off x="1755063" y="836140"/>
          <a:ext cx="1536014" cy="58110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ZA" sz="1600" kern="1200" dirty="0"/>
            <a:t>Stakeholder Consultation</a:t>
          </a:r>
        </a:p>
      </dsp:txBody>
      <dsp:txXfrm>
        <a:off x="1755063" y="836140"/>
        <a:ext cx="1536014" cy="581105"/>
      </dsp:txXfrm>
    </dsp:sp>
    <dsp:sp modelId="{36405BA8-30BE-4796-86CF-CC3CB5E2B5A5}">
      <dsp:nvSpPr>
        <dsp:cNvPr id="0" name=""/>
        <dsp:cNvSpPr/>
      </dsp:nvSpPr>
      <dsp:spPr>
        <a:xfrm>
          <a:off x="1755063" y="1417245"/>
          <a:ext cx="1536014" cy="314988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ZA" sz="900" kern="1200" dirty="0"/>
            <a:t> The ZOD BTR draft chapters were reviewed internally by the GHG Inventory, Mitigation &amp;Specialist Monitoring Services ,  Adaptation  and International Climate Change Relations &amp; Reporting Chief Directorate. (May 2024)</a:t>
          </a:r>
        </a:p>
        <a:p>
          <a:pPr marL="57150" lvl="1" indent="-57150" algn="l" defTabSz="400050">
            <a:lnSpc>
              <a:spcPct val="90000"/>
            </a:lnSpc>
            <a:spcBef>
              <a:spcPct val="0"/>
            </a:spcBef>
            <a:spcAft>
              <a:spcPct val="15000"/>
            </a:spcAft>
            <a:buChar char="•"/>
          </a:pPr>
          <a:r>
            <a:rPr lang="en-ZA" sz="900" kern="1200" dirty="0"/>
            <a:t>FOD chapters were developed and finalised with the PSC in August 2024</a:t>
          </a:r>
        </a:p>
        <a:p>
          <a:pPr marL="57150" lvl="1" indent="-57150" algn="l" defTabSz="400050">
            <a:lnSpc>
              <a:spcPct val="90000"/>
            </a:lnSpc>
            <a:spcBef>
              <a:spcPct val="0"/>
            </a:spcBef>
            <a:spcAft>
              <a:spcPct val="15000"/>
            </a:spcAft>
            <a:buChar char="•"/>
          </a:pPr>
          <a:r>
            <a:rPr lang="en-ZA" sz="900" kern="1200" dirty="0"/>
            <a:t>FOD chapters were integrated into the BTR  and published on the DFFE website through a media statement in October 2024</a:t>
          </a:r>
        </a:p>
        <a:p>
          <a:pPr marL="57150" lvl="1" indent="-57150" algn="l" defTabSz="400050">
            <a:lnSpc>
              <a:spcPct val="90000"/>
            </a:lnSpc>
            <a:spcBef>
              <a:spcPct val="0"/>
            </a:spcBef>
            <a:spcAft>
              <a:spcPct val="15000"/>
            </a:spcAft>
            <a:buChar char="•"/>
          </a:pPr>
          <a:r>
            <a:rPr lang="en-ZA" sz="900" kern="1200" dirty="0"/>
            <a:t>By end of October, public consultation process closed, public comments addressed and captured in public comment response database</a:t>
          </a:r>
        </a:p>
      </dsp:txBody>
      <dsp:txXfrm>
        <a:off x="1755063" y="1417245"/>
        <a:ext cx="1536014" cy="3149887"/>
      </dsp:txXfrm>
    </dsp:sp>
    <dsp:sp modelId="{E6ED431E-C274-42A8-AE37-FA7F5AE6BB87}">
      <dsp:nvSpPr>
        <dsp:cNvPr id="0" name=""/>
        <dsp:cNvSpPr/>
      </dsp:nvSpPr>
      <dsp:spPr>
        <a:xfrm>
          <a:off x="3506119" y="836140"/>
          <a:ext cx="1536014" cy="58110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ZA" sz="1800" kern="1200" dirty="0"/>
            <a:t>Independent Review </a:t>
          </a:r>
        </a:p>
      </dsp:txBody>
      <dsp:txXfrm>
        <a:off x="3506119" y="836140"/>
        <a:ext cx="1536014" cy="581105"/>
      </dsp:txXfrm>
    </dsp:sp>
    <dsp:sp modelId="{3906885C-EC7C-4E28-8166-695AA926F8B7}">
      <dsp:nvSpPr>
        <dsp:cNvPr id="0" name=""/>
        <dsp:cNvSpPr/>
      </dsp:nvSpPr>
      <dsp:spPr>
        <a:xfrm>
          <a:off x="3506119" y="1417245"/>
          <a:ext cx="1536014" cy="314988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US" sz="900" kern="1200" dirty="0"/>
            <a:t>UCT appointed as independent reviews and FOD subjected to an independent  review process.</a:t>
          </a:r>
          <a:endParaRPr lang="en-ZA" sz="900" kern="1200" dirty="0"/>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ZA" sz="900" kern="1200" dirty="0"/>
            <a:t>Mid-October, UCT send independent  review inputs and comments</a:t>
          </a:r>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ZA" sz="900" kern="1200" dirty="0"/>
            <a:t>CSIR and DFFE have finished addressing the independent review inputs and comments</a:t>
          </a:r>
        </a:p>
      </dsp:txBody>
      <dsp:txXfrm>
        <a:off x="3506119" y="1417245"/>
        <a:ext cx="1536014" cy="3149887"/>
      </dsp:txXfrm>
    </dsp:sp>
    <dsp:sp modelId="{2B4696E3-18D6-45C0-A924-BB15E1505ED4}">
      <dsp:nvSpPr>
        <dsp:cNvPr id="0" name=""/>
        <dsp:cNvSpPr/>
      </dsp:nvSpPr>
      <dsp:spPr>
        <a:xfrm>
          <a:off x="5257176" y="836140"/>
          <a:ext cx="1536014" cy="58110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ZA" sz="1800" kern="1200" dirty="0"/>
            <a:t>Ministerial Approval </a:t>
          </a:r>
        </a:p>
      </dsp:txBody>
      <dsp:txXfrm>
        <a:off x="5257176" y="836140"/>
        <a:ext cx="1536014" cy="581105"/>
      </dsp:txXfrm>
    </dsp:sp>
    <dsp:sp modelId="{7DEC308A-1118-463F-964A-17D6865BB95F}">
      <dsp:nvSpPr>
        <dsp:cNvPr id="0" name=""/>
        <dsp:cNvSpPr/>
      </dsp:nvSpPr>
      <dsp:spPr>
        <a:xfrm>
          <a:off x="5257176" y="1417245"/>
          <a:ext cx="1536014" cy="314988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ZA" sz="900" kern="1200" dirty="0"/>
            <a:t>Ministerial approval prepared and BTR to be approved  by the Minister</a:t>
          </a:r>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ZA" sz="900" kern="1200" dirty="0"/>
            <a:t>BTR design finalised </a:t>
          </a:r>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ZA" sz="900" kern="1200" dirty="0"/>
            <a:t>CRTs and CTF generated through the UNFCCC tool</a:t>
          </a:r>
        </a:p>
      </dsp:txBody>
      <dsp:txXfrm>
        <a:off x="5257176" y="1417245"/>
        <a:ext cx="1536014" cy="3149887"/>
      </dsp:txXfrm>
    </dsp:sp>
    <dsp:sp modelId="{4259EC00-7E74-4E9A-9E66-697D752BB235}">
      <dsp:nvSpPr>
        <dsp:cNvPr id="0" name=""/>
        <dsp:cNvSpPr/>
      </dsp:nvSpPr>
      <dsp:spPr>
        <a:xfrm>
          <a:off x="7008232" y="836140"/>
          <a:ext cx="1536014" cy="58110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ZA" sz="1600" kern="1200" dirty="0"/>
            <a:t>Submission to the UNFCCC</a:t>
          </a:r>
        </a:p>
      </dsp:txBody>
      <dsp:txXfrm>
        <a:off x="7008232" y="836140"/>
        <a:ext cx="1536014" cy="581105"/>
      </dsp:txXfrm>
    </dsp:sp>
    <dsp:sp modelId="{5AD2FB95-E1D6-454F-BD6A-FC8DA2616CF7}">
      <dsp:nvSpPr>
        <dsp:cNvPr id="0" name=""/>
        <dsp:cNvSpPr/>
      </dsp:nvSpPr>
      <dsp:spPr>
        <a:xfrm>
          <a:off x="7012239" y="1350436"/>
          <a:ext cx="1536014" cy="3149887"/>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US" sz="900" kern="1200" dirty="0"/>
            <a:t>CRTs and CTF generated through the UNFCCC too (continued)</a:t>
          </a:r>
          <a:endParaRPr lang="en-ZA" sz="900" kern="1200" dirty="0"/>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r>
            <a:rPr lang="en-ZA" sz="900" kern="1200" dirty="0"/>
            <a:t>BTR to be submitted with the NID, as well as CRTs and CTTFs</a:t>
          </a:r>
        </a:p>
        <a:p>
          <a:pPr marL="57150" lvl="1" indent="-57150" algn="l" defTabSz="400050">
            <a:lnSpc>
              <a:spcPct val="90000"/>
            </a:lnSpc>
            <a:spcBef>
              <a:spcPct val="0"/>
            </a:spcBef>
            <a:spcAft>
              <a:spcPct val="15000"/>
            </a:spcAft>
            <a:buChar char="•"/>
          </a:pPr>
          <a:endParaRPr lang="en-ZA" sz="900" kern="1200" dirty="0"/>
        </a:p>
        <a:p>
          <a:pPr marL="57150" lvl="1" indent="-57150" algn="l" defTabSz="400050">
            <a:lnSpc>
              <a:spcPct val="90000"/>
            </a:lnSpc>
            <a:spcBef>
              <a:spcPct val="0"/>
            </a:spcBef>
            <a:spcAft>
              <a:spcPct val="15000"/>
            </a:spcAft>
            <a:buChar char="•"/>
          </a:pPr>
          <a:endParaRPr lang="en-ZA" sz="900" kern="1200" dirty="0"/>
        </a:p>
      </dsp:txBody>
      <dsp:txXfrm>
        <a:off x="7012239" y="1350436"/>
        <a:ext cx="1536014" cy="314988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58455-C605-41D3-B805-0FA9387DA0FE}" type="datetimeFigureOut">
              <a:rPr lang="en-ZA" smtClean="0"/>
              <a:t>2024/11/19</a:t>
            </a:fld>
            <a:endParaRPr lang="en-Z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409B0-203A-4ECF-B280-EA03191B20CD}" type="slidenum">
              <a:rPr lang="en-ZA" smtClean="0"/>
              <a:t>‹#›</a:t>
            </a:fld>
            <a:endParaRPr lang="en-ZA"/>
          </a:p>
        </p:txBody>
      </p:sp>
    </p:spTree>
    <p:extLst>
      <p:ext uri="{BB962C8B-B14F-4D97-AF65-F5344CB8AC3E}">
        <p14:creationId xmlns:p14="http://schemas.microsoft.com/office/powerpoint/2010/main" val="2737331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6564D87-3C9D-4CB3-B8C2-13BA548E9452}"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Z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486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4237163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68202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247217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9E2801C-B9C1-4D85-AF05-28E3515878B5}" type="datetime1">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236872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3777A3-5809-4EB7-8994-EF2098EC9BCE}" type="datetime1">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2640177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FC54F0-30C3-4A18-B072-66A8C6537DC4}" type="datetime1">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2577492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BC6380-D4F9-40D2-B5B0-DABADFDAC5A1}" type="datetime1">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2166997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2A414E-96B9-443A-ACEA-E05A5D75E655}" type="datetime1">
              <a:rPr lang="en-US" smtClean="0"/>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970038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50CE84-C941-40D9-A1D6-15BE9BC78F99}" type="datetime1">
              <a:rPr lang="en-US" smtClean="0"/>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32648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486D9-FD85-4055-B04E-8221974CB828}" type="datetime1">
              <a:rPr lang="en-US" smtClean="0"/>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10936745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6C8CED-4CD6-4104-9A83-CDCC110B4B72}" type="datetime1">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1193404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05945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890AAC-AA20-4386-AA2E-124CD5778A7B}" type="datetime1">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1525423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DC553-3B03-4D1C-810A-59D08FC5CC35}" type="datetime1">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14403729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ED40CC-6AE6-4F48-85A8-DE0673771806}" type="datetime1">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3A4A3-1339-8F4A-AB34-FE05E7F3EAE9}" type="slidenum">
              <a:rPr lang="en-US" smtClean="0"/>
              <a:t>‹#›</a:t>
            </a:fld>
            <a:endParaRPr lang="en-US"/>
          </a:p>
        </p:txBody>
      </p:sp>
    </p:spTree>
    <p:extLst>
      <p:ext uri="{BB962C8B-B14F-4D97-AF65-F5344CB8AC3E}">
        <p14:creationId xmlns:p14="http://schemas.microsoft.com/office/powerpoint/2010/main" val="308602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183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175456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0561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717889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1879114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314500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F902FC6-061E-5F4C-9ACA-6C4849BEF69D}" type="datetimeFigureOut">
              <a:rPr lang="en-US" smtClean="0"/>
              <a:t>11/19/2024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453269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78523"/>
          </a:xfrm>
          <a:prstGeom prst="rect">
            <a:avLst/>
          </a:prstGeom>
        </p:spPr>
      </p:pic>
      <p:sp>
        <p:nvSpPr>
          <p:cNvPr id="2" name="Title Placeholder 1"/>
          <p:cNvSpPr>
            <a:spLocks noGrp="1"/>
          </p:cNvSpPr>
          <p:nvPr>
            <p:ph type="title"/>
          </p:nvPr>
        </p:nvSpPr>
        <p:spPr>
          <a:xfrm>
            <a:off x="457200" y="357456"/>
            <a:ext cx="8229600" cy="6898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2499"/>
            <a:ext cx="8229600" cy="4459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325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63FB6-BFE3-417B-8C19-D6350B3AB34D}" type="datetime1">
              <a:rPr lang="en-US" smtClean="0"/>
              <a:t>11/19/2024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3A4A3-1339-8F4A-AB34-FE05E7F3EAE9}" type="slidenum">
              <a:rPr lang="en-US" smtClean="0"/>
              <a:t>‹#›</a:t>
            </a:fld>
            <a:endParaRPr lang="en-US"/>
          </a:p>
        </p:txBody>
      </p:sp>
    </p:spTree>
    <p:extLst>
      <p:ext uri="{BB962C8B-B14F-4D97-AF65-F5344CB8AC3E}">
        <p14:creationId xmlns:p14="http://schemas.microsoft.com/office/powerpoint/2010/main" val="846139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www.dffe.gov.za/" TargetMode="External"/><Relationship Id="rId4" Type="http://schemas.openxmlformats.org/officeDocument/2006/relationships/hyperlink" Target="mailto:rditlopo@dffe.gov.z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descr="A picture containing graphical user interface&#10;&#10;Description automatically generated">
            <a:extLst>
              <a:ext uri="{FF2B5EF4-FFF2-40B4-BE49-F238E27FC236}">
                <a16:creationId xmlns:a16="http://schemas.microsoft.com/office/drawing/2014/main" id="{E2BA28D0-E372-1348-AF2B-539546477962}"/>
              </a:ext>
            </a:extLst>
          </p:cNvPr>
          <p:cNvPicPr>
            <a:picLocks noChangeAspect="1"/>
          </p:cNvPicPr>
          <p:nvPr/>
        </p:nvPicPr>
        <p:blipFill>
          <a:blip r:embed="rId3"/>
          <a:stretch>
            <a:fillRect/>
          </a:stretch>
        </p:blipFill>
        <p:spPr>
          <a:xfrm>
            <a:off x="0" y="6350"/>
            <a:ext cx="9144000" cy="6858000"/>
          </a:xfrm>
          <a:prstGeom prst="rect">
            <a:avLst/>
          </a:prstGeom>
        </p:spPr>
      </p:pic>
      <p:sp>
        <p:nvSpPr>
          <p:cNvPr id="2" name="Title 1"/>
          <p:cNvSpPr>
            <a:spLocks noGrp="1"/>
          </p:cNvSpPr>
          <p:nvPr>
            <p:ph type="ctrTitle"/>
          </p:nvPr>
        </p:nvSpPr>
        <p:spPr>
          <a:xfrm>
            <a:off x="955496" y="2130425"/>
            <a:ext cx="7502703" cy="1629917"/>
          </a:xfrm>
        </p:spPr>
        <p:txBody>
          <a:bodyPr>
            <a:normAutofit fontScale="90000"/>
          </a:bodyPr>
          <a:lstStyle/>
          <a:p>
            <a:br>
              <a:rPr lang="en-ZA" b="1" dirty="0">
                <a:solidFill>
                  <a:srgbClr val="008000"/>
                </a:solidFill>
              </a:rPr>
            </a:br>
            <a:r>
              <a:rPr lang="en-ZA" sz="4000" b="1" dirty="0">
                <a:solidFill>
                  <a:srgbClr val="008000"/>
                </a:solidFill>
              </a:rPr>
              <a:t>Reporting under the Enhanced Transparency Framework</a:t>
            </a:r>
            <a:br>
              <a:rPr lang="en-ZA" sz="4000" b="1" dirty="0">
                <a:solidFill>
                  <a:srgbClr val="008000"/>
                </a:solidFill>
              </a:rPr>
            </a:br>
            <a:br>
              <a:rPr lang="en-ZA" sz="4000" b="1" dirty="0">
                <a:solidFill>
                  <a:srgbClr val="008000"/>
                </a:solidFill>
              </a:rPr>
            </a:br>
            <a:br>
              <a:rPr lang="en-ZA" sz="4000" b="1" dirty="0">
                <a:solidFill>
                  <a:srgbClr val="008000"/>
                </a:solidFill>
              </a:rPr>
            </a:br>
            <a:br>
              <a:rPr lang="en-ZA" sz="4000" b="1" dirty="0">
                <a:solidFill>
                  <a:srgbClr val="008000"/>
                </a:solidFill>
              </a:rPr>
            </a:br>
            <a:endParaRPr lang="en-US" sz="4000" b="1" dirty="0">
              <a:solidFill>
                <a:srgbClr val="008000"/>
              </a:solidFill>
            </a:endParaRPr>
          </a:p>
        </p:txBody>
      </p:sp>
      <p:sp>
        <p:nvSpPr>
          <p:cNvPr id="3" name="Subtitle 2"/>
          <p:cNvSpPr>
            <a:spLocks noGrp="1"/>
          </p:cNvSpPr>
          <p:nvPr>
            <p:ph type="subTitle" idx="1"/>
          </p:nvPr>
        </p:nvSpPr>
        <p:spPr>
          <a:xfrm>
            <a:off x="1371600" y="3429000"/>
            <a:ext cx="6400800" cy="1100667"/>
          </a:xfrm>
        </p:spPr>
        <p:txBody>
          <a:bodyPr>
            <a:normAutofit/>
          </a:bodyPr>
          <a:lstStyle/>
          <a:p>
            <a:r>
              <a:rPr lang="en-US" dirty="0">
                <a:solidFill>
                  <a:srgbClr val="008000"/>
                </a:solidFill>
              </a:rPr>
              <a:t>South Africa’s BTR1 Experience</a:t>
            </a:r>
          </a:p>
        </p:txBody>
      </p:sp>
      <p:sp>
        <p:nvSpPr>
          <p:cNvPr id="4" name="TextBox 3"/>
          <p:cNvSpPr txBox="1"/>
          <p:nvPr/>
        </p:nvSpPr>
        <p:spPr>
          <a:xfrm rot="10800000" flipV="1">
            <a:off x="3450866" y="5191555"/>
            <a:ext cx="2402576" cy="369332"/>
          </a:xfrm>
          <a:prstGeom prst="rect">
            <a:avLst/>
          </a:prstGeom>
          <a:noFill/>
        </p:spPr>
        <p:txBody>
          <a:bodyPr wrap="square" rtlCol="0">
            <a:spAutoFit/>
          </a:bodyPr>
          <a:lstStyle/>
          <a:p>
            <a:r>
              <a:rPr lang="en-US" dirty="0"/>
              <a:t>10 November 2024</a:t>
            </a:r>
            <a:endParaRPr lang="en-ZA" dirty="0"/>
          </a:p>
        </p:txBody>
      </p:sp>
    </p:spTree>
    <p:extLst>
      <p:ext uri="{BB962C8B-B14F-4D97-AF65-F5344CB8AC3E}">
        <p14:creationId xmlns:p14="http://schemas.microsoft.com/office/powerpoint/2010/main" val="3930126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457200" y="357456"/>
            <a:ext cx="8229600" cy="689866"/>
          </a:xfrm>
        </p:spPr>
        <p:txBody>
          <a:bodyPr anchor="ctr">
            <a:normAutofit/>
          </a:bodyPr>
          <a:lstStyle/>
          <a:p>
            <a:pPr>
              <a:lnSpc>
                <a:spcPct val="90000"/>
              </a:lnSpc>
            </a:pPr>
            <a:r>
              <a:rPr lang="en-US" sz="3200" b="1" dirty="0">
                <a:solidFill>
                  <a:srgbClr val="006600"/>
                </a:solidFill>
              </a:rPr>
              <a:t>Introduction</a:t>
            </a:r>
            <a:r>
              <a:rPr lang="en-US" sz="4100" b="1" dirty="0">
                <a:solidFill>
                  <a:srgbClr val="006600"/>
                </a:solidFill>
              </a:rPr>
              <a:t> </a:t>
            </a:r>
          </a:p>
        </p:txBody>
      </p:sp>
      <p:graphicFrame>
        <p:nvGraphicFramePr>
          <p:cNvPr id="5" name="Content Placeholder 2">
            <a:extLst>
              <a:ext uri="{FF2B5EF4-FFF2-40B4-BE49-F238E27FC236}">
                <a16:creationId xmlns:a16="http://schemas.microsoft.com/office/drawing/2014/main" id="{6CD931A0-8AAC-8992-9F74-F4ECB3C1BEF1}"/>
              </a:ext>
            </a:extLst>
          </p:cNvPr>
          <p:cNvGraphicFramePr>
            <a:graphicFrameLocks noGrp="1"/>
          </p:cNvGraphicFramePr>
          <p:nvPr>
            <p:ph idx="1"/>
            <p:extLst>
              <p:ext uri="{D42A27DB-BD31-4B8C-83A1-F6EECF244321}">
                <p14:modId xmlns:p14="http://schemas.microsoft.com/office/powerpoint/2010/main" val="521036473"/>
              </p:ext>
            </p:extLst>
          </p:nvPr>
        </p:nvGraphicFramePr>
        <p:xfrm>
          <a:off x="457200" y="1202499"/>
          <a:ext cx="8229600" cy="4459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6557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3600" b="1" dirty="0">
                <a:solidFill>
                  <a:srgbClr val="006600"/>
                </a:solidFill>
              </a:rPr>
              <a:t>South Africa’s </a:t>
            </a:r>
            <a:r>
              <a:rPr lang="en-ZA" b="1" dirty="0">
                <a:solidFill>
                  <a:srgbClr val="006600"/>
                </a:solidFill>
              </a:rPr>
              <a:t>1</a:t>
            </a:r>
            <a:r>
              <a:rPr lang="en-ZA" b="1" baseline="30000" dirty="0">
                <a:solidFill>
                  <a:srgbClr val="006600"/>
                </a:solidFill>
              </a:rPr>
              <a:t>st</a:t>
            </a:r>
            <a:r>
              <a:rPr lang="en-ZA" b="1" dirty="0">
                <a:solidFill>
                  <a:srgbClr val="006600"/>
                </a:solidFill>
              </a:rPr>
              <a:t> BTR: Road Map</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4472313"/>
              </p:ext>
            </p:extLst>
          </p:nvPr>
        </p:nvGraphicFramePr>
        <p:xfrm>
          <a:off x="73742" y="953730"/>
          <a:ext cx="8996516" cy="5063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6454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138"/>
            <a:ext cx="8229600" cy="1143000"/>
          </a:xfrm>
        </p:spPr>
        <p:txBody>
          <a:bodyPr>
            <a:normAutofit/>
          </a:bodyPr>
          <a:lstStyle/>
          <a:p>
            <a:r>
              <a:rPr lang="en-ZA" sz="3200" b="1" dirty="0"/>
              <a:t>BTR Process followed IN SA</a:t>
            </a:r>
          </a:p>
        </p:txBody>
      </p:sp>
      <p:graphicFrame>
        <p:nvGraphicFramePr>
          <p:cNvPr id="10" name="Content Placeholder 9"/>
          <p:cNvGraphicFramePr>
            <a:graphicFrameLocks noGrp="1"/>
          </p:cNvGraphicFramePr>
          <p:nvPr>
            <p:ph idx="1"/>
          </p:nvPr>
        </p:nvGraphicFramePr>
        <p:xfrm>
          <a:off x="346364" y="828502"/>
          <a:ext cx="8548254" cy="5403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03A4A3-1339-8F4A-AB34-FE05E7F3EAE9}"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Box 7"/>
          <p:cNvSpPr txBox="1"/>
          <p:nvPr/>
        </p:nvSpPr>
        <p:spPr>
          <a:xfrm>
            <a:off x="3375212" y="-17929"/>
            <a:ext cx="1748118"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SECRET</a:t>
            </a:r>
          </a:p>
        </p:txBody>
      </p:sp>
    </p:spTree>
    <p:extLst>
      <p:ext uri="{BB962C8B-B14F-4D97-AF65-F5344CB8AC3E}">
        <p14:creationId xmlns:p14="http://schemas.microsoft.com/office/powerpoint/2010/main" val="16630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67A69-899A-CB6E-31D4-893084BA43C0}"/>
              </a:ext>
            </a:extLst>
          </p:cNvPr>
          <p:cNvSpPr>
            <a:spLocks noGrp="1"/>
          </p:cNvSpPr>
          <p:nvPr>
            <p:ph type="title"/>
          </p:nvPr>
        </p:nvSpPr>
        <p:spPr>
          <a:xfrm>
            <a:off x="457200" y="357456"/>
            <a:ext cx="8229600" cy="689866"/>
          </a:xfrm>
        </p:spPr>
        <p:txBody>
          <a:bodyPr anchor="ctr">
            <a:normAutofit/>
          </a:bodyPr>
          <a:lstStyle/>
          <a:p>
            <a:pPr>
              <a:lnSpc>
                <a:spcPct val="90000"/>
              </a:lnSpc>
            </a:pPr>
            <a:r>
              <a:rPr lang="en-US" sz="4100"/>
              <a:t>Challenges</a:t>
            </a:r>
            <a:endParaRPr lang="en-ZA" sz="4100"/>
          </a:p>
        </p:txBody>
      </p:sp>
      <p:graphicFrame>
        <p:nvGraphicFramePr>
          <p:cNvPr id="3" name="Table 2">
            <a:extLst>
              <a:ext uri="{FF2B5EF4-FFF2-40B4-BE49-F238E27FC236}">
                <a16:creationId xmlns:a16="http://schemas.microsoft.com/office/drawing/2014/main" id="{758AA9C3-13C2-D38E-0D05-9BC0AD9A94A8}"/>
              </a:ext>
            </a:extLst>
          </p:cNvPr>
          <p:cNvGraphicFramePr>
            <a:graphicFrameLocks noGrp="1"/>
          </p:cNvGraphicFramePr>
          <p:nvPr/>
        </p:nvGraphicFramePr>
        <p:xfrm>
          <a:off x="457200" y="971044"/>
          <a:ext cx="8229601" cy="5041337"/>
        </p:xfrm>
        <a:graphic>
          <a:graphicData uri="http://schemas.openxmlformats.org/drawingml/2006/table">
            <a:tbl>
              <a:tblPr firstRow="1" bandRow="1">
                <a:tableStyleId>{F5AB1C69-6EDB-4FF4-983F-18BD219EF322}</a:tableStyleId>
              </a:tblPr>
              <a:tblGrid>
                <a:gridCol w="4110047">
                  <a:extLst>
                    <a:ext uri="{9D8B030D-6E8A-4147-A177-3AD203B41FA5}">
                      <a16:colId xmlns:a16="http://schemas.microsoft.com/office/drawing/2014/main" val="2913120002"/>
                    </a:ext>
                  </a:extLst>
                </a:gridCol>
                <a:gridCol w="4119554">
                  <a:extLst>
                    <a:ext uri="{9D8B030D-6E8A-4147-A177-3AD203B41FA5}">
                      <a16:colId xmlns:a16="http://schemas.microsoft.com/office/drawing/2014/main" val="659363151"/>
                    </a:ext>
                  </a:extLst>
                </a:gridCol>
              </a:tblGrid>
              <a:tr h="392833">
                <a:tc>
                  <a:txBody>
                    <a:bodyPr/>
                    <a:lstStyle/>
                    <a:p>
                      <a:r>
                        <a:rPr lang="en-US" sz="1300"/>
                        <a:t>Capacity and Resource Constraints</a:t>
                      </a:r>
                      <a:endParaRPr lang="en-ZA" sz="1300"/>
                    </a:p>
                  </a:txBody>
                  <a:tcPr marL="68151" marR="68151" marT="34076" marB="34076"/>
                </a:tc>
                <a:tc>
                  <a:txBody>
                    <a:bodyPr/>
                    <a:lstStyle/>
                    <a:p>
                      <a:r>
                        <a:rPr lang="en-US" sz="1300"/>
                        <a:t>Data Quality and Availability Issues</a:t>
                      </a:r>
                      <a:endParaRPr lang="en-ZA" sz="1300"/>
                    </a:p>
                  </a:txBody>
                  <a:tcPr marL="68151" marR="68151" marT="34076" marB="34076"/>
                </a:tc>
                <a:extLst>
                  <a:ext uri="{0D108BD9-81ED-4DB2-BD59-A6C34878D82A}">
                    <a16:rowId xmlns:a16="http://schemas.microsoft.com/office/drawing/2014/main" val="279995271"/>
                  </a:ext>
                </a:extLst>
              </a:tr>
              <a:tr h="4648504">
                <a:tc>
                  <a:txBody>
                    <a:bodyPr/>
                    <a:lstStyle/>
                    <a:p>
                      <a:pPr marL="0" indent="0">
                        <a:buFont typeface="Wingdings" panose="05000000000000000000" pitchFamily="2" charset="2"/>
                        <a:buNone/>
                      </a:pPr>
                      <a:endParaRPr lang="en-US" sz="1200" dirty="0"/>
                    </a:p>
                    <a:p>
                      <a:pPr marL="285750" indent="-285750">
                        <a:buFont typeface="Wingdings" panose="05000000000000000000" pitchFamily="2" charset="2"/>
                        <a:buChar char="q"/>
                      </a:pPr>
                      <a:r>
                        <a:rPr lang="en-US" sz="1200" dirty="0"/>
                        <a:t>Working under pressure</a:t>
                      </a:r>
                    </a:p>
                    <a:p>
                      <a:pPr marL="285750" indent="-285750">
                        <a:buFont typeface="Wingdings" panose="05000000000000000000" pitchFamily="2" charset="2"/>
                        <a:buChar char="q"/>
                      </a:pPr>
                      <a:r>
                        <a:rPr lang="en-US" sz="1200" dirty="0"/>
                        <a:t>Lack of understanding of the MPGs/ Different interpretation of MPGs and flexibility provisions</a:t>
                      </a:r>
                    </a:p>
                    <a:p>
                      <a:pPr marL="285750" indent="-285750">
                        <a:buFont typeface="Wingdings" panose="05000000000000000000" pitchFamily="2" charset="2"/>
                        <a:buChar char="q"/>
                      </a:pPr>
                      <a:r>
                        <a:rPr lang="en-US" sz="1200" dirty="0"/>
                        <a:t>Institutional personnel constraints due to staff turnover.</a:t>
                      </a:r>
                    </a:p>
                    <a:p>
                      <a:pPr marL="285750" indent="-285750">
                        <a:buFont typeface="Wingdings" panose="05000000000000000000" pitchFamily="2" charset="2"/>
                        <a:buChar char="q"/>
                      </a:pPr>
                      <a:r>
                        <a:rPr lang="en-US" sz="1200" dirty="0"/>
                        <a:t>Few personnel working on the BTR</a:t>
                      </a:r>
                    </a:p>
                    <a:p>
                      <a:pPr marL="285750" indent="-285750">
                        <a:buFont typeface="Wingdings" panose="05000000000000000000" pitchFamily="2" charset="2"/>
                        <a:buChar char="q"/>
                      </a:pPr>
                      <a:r>
                        <a:rPr lang="en-US" sz="1200" dirty="0"/>
                        <a:t>Capacity building constraints in preparation for reporting under the ETF</a:t>
                      </a:r>
                    </a:p>
                    <a:p>
                      <a:pPr marL="285750" indent="-285750">
                        <a:buFont typeface="Wingdings" panose="05000000000000000000" pitchFamily="2" charset="2"/>
                        <a:buChar char="q"/>
                      </a:pPr>
                      <a:r>
                        <a:rPr lang="en-US" sz="1200" dirty="0"/>
                        <a:t>Insufficient training on the use of the tool</a:t>
                      </a:r>
                    </a:p>
                    <a:p>
                      <a:pPr marL="285750" indent="-285750">
                        <a:buFont typeface="Wingdings" panose="05000000000000000000" pitchFamily="2" charset="2"/>
                        <a:buChar char="q"/>
                      </a:pPr>
                      <a:r>
                        <a:rPr lang="en-ZA" sz="1200" dirty="0"/>
                        <a:t>Lack of sufficient financial, capacity building and technical support still required to update and maintain  the NCCIS as well as aligning it to reporting under the Enhanced Transparency Framework. </a:t>
                      </a:r>
                    </a:p>
                    <a:p>
                      <a:pPr marL="285750" indent="-285750">
                        <a:buFont typeface="Wingdings" panose="05000000000000000000" pitchFamily="2" charset="2"/>
                        <a:buChar char="q"/>
                      </a:pPr>
                      <a:r>
                        <a:rPr lang="en-ZA" sz="1200" dirty="0"/>
                        <a:t>Lack of sufficient financial support  required to develop provincial systems and link them to the national system</a:t>
                      </a:r>
                    </a:p>
                  </a:txBody>
                  <a:tcPr marL="68151" marR="68151" marT="34076" marB="34076"/>
                </a:tc>
                <a:tc>
                  <a:txBody>
                    <a:bodyPr/>
                    <a:lstStyle/>
                    <a:p>
                      <a:pPr marL="285750" indent="-285750">
                        <a:buFont typeface="Wingdings" panose="05000000000000000000" pitchFamily="2" charset="2"/>
                        <a:buChar char="q"/>
                      </a:pPr>
                      <a:r>
                        <a:rPr lang="en-US" sz="1200" dirty="0"/>
                        <a:t>No formal arrangements exist between DFFE and data providers. </a:t>
                      </a:r>
                    </a:p>
                    <a:p>
                      <a:pPr marL="285750" indent="-285750">
                        <a:buFont typeface="Wingdings" panose="05000000000000000000" pitchFamily="2" charset="2"/>
                        <a:buChar char="q"/>
                      </a:pPr>
                      <a:r>
                        <a:rPr lang="en-US" sz="1200" dirty="0"/>
                        <a:t>Information received on NCCRD includes the implementing agency, program description, and the budget, but required  information on achieved emissions reductions is incomplete for most of the </a:t>
                      </a:r>
                      <a:r>
                        <a:rPr lang="en-US" sz="1200" dirty="0" err="1"/>
                        <a:t>programmes</a:t>
                      </a:r>
                      <a:r>
                        <a:rPr lang="en-US" sz="1200" dirty="0"/>
                        <a:t>. </a:t>
                      </a:r>
                    </a:p>
                    <a:p>
                      <a:pPr marL="285750" indent="-285750">
                        <a:buFont typeface="Wingdings" panose="05000000000000000000" pitchFamily="2" charset="2"/>
                        <a:buChar char="q"/>
                      </a:pPr>
                      <a:r>
                        <a:rPr lang="en-US" sz="1200" dirty="0"/>
                        <a:t>Accuracy and verification of the information reported by individuals in NCCRD is a cumbersome process.</a:t>
                      </a:r>
                    </a:p>
                    <a:p>
                      <a:pPr marL="285750" indent="-285750">
                        <a:buFont typeface="Wingdings" panose="05000000000000000000" pitchFamily="2" charset="2"/>
                        <a:buChar char="q"/>
                      </a:pPr>
                      <a:r>
                        <a:rPr lang="en-US" sz="1200" dirty="0"/>
                        <a:t> For some mitigation actions,  there is a delay in approval of reports which then affect  timing and availability of the data. </a:t>
                      </a:r>
                    </a:p>
                    <a:p>
                      <a:pPr marL="285750" indent="-285750">
                        <a:buFont typeface="Wingdings" panose="05000000000000000000" pitchFamily="2" charset="2"/>
                        <a:buChar char="q"/>
                      </a:pPr>
                      <a:r>
                        <a:rPr lang="en-US" sz="1200" dirty="0"/>
                        <a:t>Some data providers require the  DFFE to pay membership fee to get access to the data.</a:t>
                      </a:r>
                    </a:p>
                    <a:p>
                      <a:pPr marL="285750" indent="-285750">
                        <a:buFont typeface="Wingdings" panose="05000000000000000000" pitchFamily="2" charset="2"/>
                        <a:buChar char="q"/>
                      </a:pPr>
                      <a:r>
                        <a:rPr lang="en-US" sz="1200" dirty="0"/>
                        <a:t>It is challenging to track financial support received by the private sector as financial support received by SA is not centralized.</a:t>
                      </a:r>
                    </a:p>
                    <a:p>
                      <a:pPr marL="285750" indent="-285750">
                        <a:buFont typeface="Wingdings" panose="05000000000000000000" pitchFamily="2" charset="2"/>
                        <a:buChar char="q"/>
                      </a:pPr>
                      <a:endParaRPr lang="en-US" sz="1200" dirty="0"/>
                    </a:p>
                    <a:p>
                      <a:pPr marL="0" indent="0">
                        <a:buFont typeface="Wingdings" panose="05000000000000000000" pitchFamily="2" charset="2"/>
                        <a:buNone/>
                      </a:pPr>
                      <a:r>
                        <a:rPr lang="en-US" sz="1200" dirty="0"/>
                        <a:t> </a:t>
                      </a:r>
                    </a:p>
                    <a:p>
                      <a:pPr marL="285750" indent="-285750">
                        <a:buFont typeface="Wingdings" panose="05000000000000000000" pitchFamily="2" charset="2"/>
                        <a:buChar char="q"/>
                      </a:pPr>
                      <a:endParaRPr lang="en-ZA" sz="1200" dirty="0"/>
                    </a:p>
                  </a:txBody>
                  <a:tcPr marL="68151" marR="68151" marT="34076" marB="34076"/>
                </a:tc>
                <a:extLst>
                  <a:ext uri="{0D108BD9-81ED-4DB2-BD59-A6C34878D82A}">
                    <a16:rowId xmlns:a16="http://schemas.microsoft.com/office/drawing/2014/main" val="4122677120"/>
                  </a:ext>
                </a:extLst>
              </a:tr>
            </a:tbl>
          </a:graphicData>
        </a:graphic>
      </p:graphicFrame>
    </p:spTree>
    <p:extLst>
      <p:ext uri="{BB962C8B-B14F-4D97-AF65-F5344CB8AC3E}">
        <p14:creationId xmlns:p14="http://schemas.microsoft.com/office/powerpoint/2010/main" val="261961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p:txBody>
          <a:bodyPr>
            <a:normAutofit/>
          </a:bodyPr>
          <a:lstStyle/>
          <a:p>
            <a:r>
              <a:rPr lang="en-US" sz="3200" b="1" dirty="0">
                <a:solidFill>
                  <a:srgbClr val="006600"/>
                </a:solidFill>
              </a:rPr>
              <a:t>CBIT Project of South Africa</a:t>
            </a: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14300" y="1047322"/>
            <a:ext cx="8797823" cy="4963864"/>
          </a:xfrm>
        </p:spPr>
        <p:txBody>
          <a:bodyPr>
            <a:normAutofit fontScale="62500" lnSpcReduction="20000"/>
          </a:bodyPr>
          <a:lstStyle/>
          <a:p>
            <a:pPr marL="457200" lvl="1" indent="0" algn="just">
              <a:buNone/>
            </a:pPr>
            <a:r>
              <a:rPr lang="en-ZA" sz="2500" b="1" dirty="0"/>
              <a:t>The CBIT was created at the request of Parties to help strengthen the institutional and technical capacities of developing countries to meet the ETF requirements as defined in Article 13 of the Paris Agreement.  SA received funding from the GEF to implement its CBIT project amounting to US$ 1 100 000.</a:t>
            </a:r>
          </a:p>
          <a:p>
            <a:pPr marL="457200" lvl="1" indent="0" algn="just">
              <a:buNone/>
            </a:pPr>
            <a:endParaRPr lang="en-ZA" sz="2500" b="1" dirty="0"/>
          </a:p>
          <a:p>
            <a:pPr marL="457200" lvl="1" indent="0" algn="just">
              <a:buNone/>
            </a:pPr>
            <a:endParaRPr lang="en-ZA" sz="2500" b="1" dirty="0"/>
          </a:p>
          <a:p>
            <a:pPr lvl="1" algn="just">
              <a:buFont typeface="Arial" panose="020B0604020202020204" pitchFamily="34" charset="0"/>
              <a:buChar char="•"/>
            </a:pPr>
            <a:r>
              <a:rPr lang="en-ZA" sz="2500" b="1" dirty="0"/>
              <a:t>Key outcomes of SA’s CBIT project to be achieved by September 2024:</a:t>
            </a:r>
          </a:p>
          <a:p>
            <a:pPr marL="457200" lvl="1" indent="0" algn="just">
              <a:buNone/>
            </a:pPr>
            <a:endParaRPr lang="en-ZA" sz="2500" b="1" dirty="0"/>
          </a:p>
          <a:p>
            <a:pPr lvl="2" algn="just">
              <a:buFont typeface="Wingdings" panose="05000000000000000000" pitchFamily="2" charset="2"/>
              <a:buChar char="§"/>
            </a:pPr>
            <a:r>
              <a:rPr lang="en-US" sz="2500" dirty="0"/>
              <a:t>Enhancing capacities for reporting including offering training courses on GHG inventory and mitigation assessments at national, provincial and local levels of government as well as to academic institutions</a:t>
            </a:r>
          </a:p>
          <a:p>
            <a:pPr lvl="2" algn="just">
              <a:buFont typeface="Wingdings" panose="05000000000000000000" pitchFamily="2" charset="2"/>
              <a:buChar char="§"/>
            </a:pPr>
            <a:r>
              <a:rPr lang="en-US" sz="2500" dirty="0"/>
              <a:t>Sufficient training on the use of the national climate  change information system to further enhance institutional arrangements for data collection</a:t>
            </a:r>
          </a:p>
          <a:p>
            <a:pPr lvl="2" algn="just">
              <a:buFont typeface="Wingdings" panose="05000000000000000000" pitchFamily="2" charset="2"/>
              <a:buChar char="§"/>
            </a:pPr>
            <a:r>
              <a:rPr lang="en-US" sz="2500" dirty="0"/>
              <a:t>Peer to peer exchange at international level on the implementation of the ETF</a:t>
            </a:r>
          </a:p>
          <a:p>
            <a:pPr lvl="2" algn="just">
              <a:buFont typeface="Wingdings" panose="05000000000000000000" pitchFamily="2" charset="2"/>
              <a:buChar char="§"/>
            </a:pPr>
            <a:r>
              <a:rPr lang="en-US" sz="2500" dirty="0"/>
              <a:t>Ensuring that South Africa has credible range of experts also included in the UNFCCC roster of experts for the reviews</a:t>
            </a:r>
          </a:p>
          <a:p>
            <a:pPr marL="914400" lvl="2" indent="0" algn="just">
              <a:buNone/>
            </a:pPr>
            <a:endParaRPr lang="en-US" sz="2500" dirty="0"/>
          </a:p>
          <a:p>
            <a:pPr lvl="1" algn="just">
              <a:buFont typeface="Arial" panose="020B0604020202020204" pitchFamily="34" charset="0"/>
              <a:buChar char="•"/>
            </a:pPr>
            <a:r>
              <a:rPr lang="en-ZA" sz="2500" b="1" dirty="0"/>
              <a:t>Further outcomes of SA’s CBIT project as per re-prioritised  funds 2024:</a:t>
            </a:r>
          </a:p>
          <a:p>
            <a:pPr marR="0" lvl="2"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Public consultations and finalization of South Africa’s Gender Action Plan</a:t>
            </a:r>
          </a:p>
          <a:p>
            <a:pPr marR="0" lvl="2"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2500" b="0" i="0" u="none" strike="noStrike" kern="1200" cap="none" spc="0" normalizeH="0" baseline="0" noProof="0" dirty="0">
                <a:ln>
                  <a:noFill/>
                </a:ln>
                <a:solidFill>
                  <a:prstClr val="black"/>
                </a:solidFill>
                <a:effectLst/>
                <a:uLnTx/>
                <a:uFillTx/>
                <a:latin typeface="Calibri"/>
                <a:ea typeface="+mn-ea"/>
                <a:cs typeface="+mn-cs"/>
              </a:rPr>
              <a:t>Gap analysis study on the implementation of Action for Climate Empowerment (ACE) in South Africa.</a:t>
            </a:r>
          </a:p>
          <a:p>
            <a:pPr lvl="1">
              <a:buFont typeface="Arial" panose="020B0604020202020204" pitchFamily="34" charset="0"/>
              <a:buChar char="•"/>
            </a:pPr>
            <a:endParaRPr lang="en-ZA" b="1" dirty="0"/>
          </a:p>
          <a:p>
            <a:pPr marL="457200" lvl="1" indent="0">
              <a:buNone/>
            </a:pPr>
            <a:endParaRPr lang="en-ZA" b="1" dirty="0"/>
          </a:p>
          <a:p>
            <a:pPr marL="457200" lvl="1" indent="0">
              <a:buNone/>
            </a:pPr>
            <a:endParaRPr lang="en-ZA" b="1" dirty="0"/>
          </a:p>
          <a:p>
            <a:pPr marL="914400" lvl="2" indent="0" algn="just">
              <a:buNone/>
            </a:pPr>
            <a:endParaRPr lang="en-US" dirty="0"/>
          </a:p>
        </p:txBody>
      </p:sp>
    </p:spTree>
    <p:extLst>
      <p:ext uri="{BB962C8B-B14F-4D97-AF65-F5344CB8AC3E}">
        <p14:creationId xmlns:p14="http://schemas.microsoft.com/office/powerpoint/2010/main" val="351940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descr="A picture containing text, pool ball, businesscard&#10;&#10;Description automatically generated">
            <a:extLst>
              <a:ext uri="{FF2B5EF4-FFF2-40B4-BE49-F238E27FC236}">
                <a16:creationId xmlns:a16="http://schemas.microsoft.com/office/drawing/2014/main" id="{CE556480-4F33-2F47-984D-9E89F2FE03AE}"/>
              </a:ext>
            </a:extLst>
          </p:cNvPr>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title"/>
          </p:nvPr>
        </p:nvSpPr>
        <p:spPr>
          <a:xfrm>
            <a:off x="341742" y="357113"/>
            <a:ext cx="8229600" cy="1143000"/>
          </a:xfrm>
        </p:spPr>
        <p:txBody>
          <a:bodyPr>
            <a:normAutofit/>
          </a:bodyPr>
          <a:lstStyle/>
          <a:p>
            <a:r>
              <a:rPr lang="en-US" sz="6500" b="1" dirty="0">
                <a:solidFill>
                  <a:srgbClr val="003500"/>
                </a:solidFill>
              </a:rPr>
              <a:t>THANK YOU!</a:t>
            </a:r>
          </a:p>
        </p:txBody>
      </p:sp>
      <p:sp>
        <p:nvSpPr>
          <p:cNvPr id="4" name="Content Placeholder 2"/>
          <p:cNvSpPr>
            <a:spLocks noGrp="1"/>
          </p:cNvSpPr>
          <p:nvPr>
            <p:ph idx="1"/>
          </p:nvPr>
        </p:nvSpPr>
        <p:spPr>
          <a:xfrm>
            <a:off x="638636" y="2853846"/>
            <a:ext cx="8229600" cy="2540180"/>
          </a:xfrm>
        </p:spPr>
        <p:txBody>
          <a:bodyPr>
            <a:normAutofit/>
          </a:bodyPr>
          <a:lstStyle/>
          <a:p>
            <a:pPr marL="0" indent="0">
              <a:buNone/>
            </a:pPr>
            <a:r>
              <a:rPr lang="en-US" sz="1500" dirty="0"/>
              <a:t>By Sandra Motshwanedi</a:t>
            </a:r>
          </a:p>
          <a:p>
            <a:pPr marL="0" indent="0">
              <a:buNone/>
            </a:pPr>
            <a:endParaRPr lang="en-US" sz="1500" dirty="0"/>
          </a:p>
          <a:p>
            <a:pPr marL="0" indent="0">
              <a:buNone/>
            </a:pPr>
            <a:r>
              <a:rPr lang="en-US" sz="1500" dirty="0"/>
              <a:t>Email: SMotshwanedi</a:t>
            </a:r>
            <a:r>
              <a:rPr lang="en-US" sz="1500" dirty="0">
                <a:hlinkClick r:id="rId4"/>
              </a:rPr>
              <a:t>@dffe.gov.za</a:t>
            </a:r>
            <a:r>
              <a:rPr lang="en-US" sz="1500" dirty="0"/>
              <a:t> </a:t>
            </a:r>
          </a:p>
          <a:p>
            <a:pPr marL="0" indent="0">
              <a:buNone/>
            </a:pPr>
            <a:r>
              <a:rPr lang="en-US" sz="1500" dirty="0"/>
              <a:t>International Climate Change Relations and Reporting</a:t>
            </a:r>
          </a:p>
          <a:p>
            <a:pPr marL="0" indent="0">
              <a:buNone/>
            </a:pPr>
            <a:r>
              <a:rPr lang="en-US" sz="1500" dirty="0"/>
              <a:t>Department of Forestry</a:t>
            </a:r>
            <a:r>
              <a:rPr lang="en-US" sz="1500"/>
              <a:t>, Fisheries and the </a:t>
            </a:r>
            <a:r>
              <a:rPr lang="en-US" sz="1500" dirty="0"/>
              <a:t>Environment</a:t>
            </a:r>
          </a:p>
          <a:p>
            <a:pPr marL="0" indent="0">
              <a:buNone/>
            </a:pPr>
            <a:r>
              <a:rPr lang="en-US" sz="1500" dirty="0"/>
              <a:t>Tel: |0123999155</a:t>
            </a:r>
          </a:p>
          <a:p>
            <a:pPr marL="0" indent="0">
              <a:buNone/>
            </a:pPr>
            <a:r>
              <a:rPr lang="en-US" sz="1500" dirty="0"/>
              <a:t>Website: </a:t>
            </a:r>
            <a:r>
              <a:rPr lang="en-US" sz="1500" dirty="0">
                <a:hlinkClick r:id="rId5"/>
              </a:rPr>
              <a:t>http://www.dffe.gov.za</a:t>
            </a:r>
            <a:endParaRPr lang="en-US" sz="1500" dirty="0"/>
          </a:p>
          <a:p>
            <a:pPr marL="0" indent="0">
              <a:buNone/>
            </a:pPr>
            <a:endParaRPr lang="en-US" sz="1500" dirty="0"/>
          </a:p>
          <a:p>
            <a:pPr marL="0" indent="0">
              <a:buNone/>
            </a:pPr>
            <a:r>
              <a:rPr lang="en-US" sz="1500" dirty="0"/>
              <a:t>Address: The Environment House, 473 Steve </a:t>
            </a:r>
            <a:r>
              <a:rPr lang="en-US" sz="1500" dirty="0" err="1"/>
              <a:t>Biko</a:t>
            </a:r>
            <a:r>
              <a:rPr lang="en-US" sz="1500" dirty="0"/>
              <a:t> Road, Arcadia, Pretoria, 0083 </a:t>
            </a:r>
          </a:p>
        </p:txBody>
      </p:sp>
      <p:cxnSp>
        <p:nvCxnSpPr>
          <p:cNvPr id="6" name="Straight Connector 5"/>
          <p:cNvCxnSpPr/>
          <p:nvPr/>
        </p:nvCxnSpPr>
        <p:spPr>
          <a:xfrm>
            <a:off x="478333" y="2672269"/>
            <a:ext cx="0" cy="25732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7505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1056</Words>
  <Application>Microsoft Office PowerPoint</Application>
  <PresentationFormat>On-screen Show (4:3)</PresentationFormat>
  <Paragraphs>93</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Wingdings</vt:lpstr>
      <vt:lpstr>Office Theme</vt:lpstr>
      <vt:lpstr>1_Office Theme</vt:lpstr>
      <vt:lpstr> Reporting under the Enhanced Transparency Framework    </vt:lpstr>
      <vt:lpstr>Introduction </vt:lpstr>
      <vt:lpstr>South Africa’s 1st BTR: Road Map</vt:lpstr>
      <vt:lpstr>BTR Process followed IN SA</vt:lpstr>
      <vt:lpstr>Challenges</vt:lpstr>
      <vt:lpstr>CBIT Project of South Africa</vt:lpstr>
      <vt:lpstr>THANK YOU!</vt:lpstr>
    </vt:vector>
  </TitlesOfParts>
  <Company>Environmental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Admin1</dc:creator>
  <cp:lastModifiedBy>Thuso Tserane</cp:lastModifiedBy>
  <cp:revision>111</cp:revision>
  <dcterms:created xsi:type="dcterms:W3CDTF">2020-04-21T11:07:00Z</dcterms:created>
  <dcterms:modified xsi:type="dcterms:W3CDTF">2024-11-19T09:25:18Z</dcterms:modified>
</cp:coreProperties>
</file>