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7" r:id="rId5"/>
    <p:sldId id="359" r:id="rId6"/>
    <p:sldId id="509" r:id="rId7"/>
    <p:sldId id="391" r:id="rId8"/>
    <p:sldId id="50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64323-530A-400F-A41E-AD1B38C85569}" type="datetimeFigureOut">
              <a:rPr lang="en-GB" smtClean="0"/>
              <a:t>09/12/2023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9D393-9ECF-4FB4-8389-523EFF18F39A}" type="slidenum">
              <a:rPr lang="en-GB" smtClean="0"/>
              <a:t>‹#›</a:t>
            </a:fld>
            <a:endParaRPr lang="en-GB"/>
          </a:p>
        </p:txBody>
      </p:sp>
    </p:spTree>
    <p:extLst>
      <p:ext uri="{BB962C8B-B14F-4D97-AF65-F5344CB8AC3E}">
        <p14:creationId xmlns:p14="http://schemas.microsoft.com/office/powerpoint/2010/main" val="421377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050" dirty="0">
                <a:latin typeface="+mj-lt"/>
              </a:rPr>
              <a:t>Our news screens are too often filled with bad news – CO</a:t>
            </a:r>
            <a:r>
              <a:rPr lang="en-GB" sz="1050" baseline="-25000" dirty="0">
                <a:latin typeface="+mj-lt"/>
              </a:rPr>
              <a:t>2</a:t>
            </a:r>
            <a:r>
              <a:rPr lang="en-GB" sz="1050" dirty="0">
                <a:latin typeface="+mj-lt"/>
              </a:rPr>
              <a:t> emissions are at a record high, the impacts of climate change becoming ever more visible, and energy prices remain high and volatile.</a:t>
            </a:r>
          </a:p>
          <a:p>
            <a:pPr marL="0" indent="0">
              <a:buNone/>
            </a:pPr>
            <a:endParaRPr lang="en-GB" sz="1050" dirty="0">
              <a:latin typeface="+mj-lt"/>
            </a:endParaRPr>
          </a:p>
          <a:p>
            <a:pPr marL="0" indent="0">
              <a:buNone/>
            </a:pPr>
            <a:r>
              <a:rPr lang="en-GB" sz="1050" dirty="0">
                <a:latin typeface="+mj-lt"/>
              </a:rPr>
              <a:t>But we also see causes for optimism. Several key clean energy technologies have seen incredible growth in the last few years.</a:t>
            </a:r>
          </a:p>
          <a:p>
            <a:pPr marL="0" indent="0">
              <a:buNone/>
            </a:pPr>
            <a:r>
              <a:rPr lang="en-GB" sz="1050" dirty="0">
                <a:latin typeface="+mj-lt"/>
              </a:rPr>
              <a:t>[CLICK] Electric car sales have increased by nearly 2000% since 2015, with over 25 million electric cars sold over this time. Around 60% of these sales took place in just the last two years. The growth of electric cars is on track with our net zero by 2050 pathway.</a:t>
            </a:r>
          </a:p>
          <a:p>
            <a:pPr marL="0" indent="0">
              <a:buNone/>
            </a:pPr>
            <a:r>
              <a:rPr lang="en-GB" sz="1050" dirty="0">
                <a:latin typeface="+mj-lt"/>
              </a:rPr>
              <a:t>[CLICK] For Solar PV, the global rate of installations has also dramatically increased, with capacity additions in 2022 almost 4 times higher than in the year 2015. Around one-third of all solar panels ever installed were installed in just the last two years. Solar PV is actually tracking ahead of what we projected in our 2021 net zero report.</a:t>
            </a:r>
          </a:p>
          <a:p>
            <a:pPr marL="0" indent="0">
              <a:buNone/>
            </a:pPr>
            <a:endParaRPr lang="en-GB" sz="1050" dirty="0">
              <a:solidFill>
                <a:schemeClr val="tx1">
                  <a:lumMod val="50000"/>
                  <a:lumOff val="50000"/>
                </a:schemeClr>
              </a:solidFill>
              <a:latin typeface="+mj-lt"/>
            </a:endParaRPr>
          </a:p>
          <a:p>
            <a:pPr marL="0" indent="0">
              <a:buNone/>
            </a:pPr>
            <a:r>
              <a:rPr lang="en-GB" sz="1050" dirty="0">
                <a:solidFill>
                  <a:schemeClr val="tx1">
                    <a:lumMod val="50000"/>
                    <a:lumOff val="50000"/>
                  </a:schemeClr>
                </a:solidFill>
                <a:latin typeface="+mj-lt"/>
              </a:rPr>
              <a:t>However, not all technologies have seen such progress.</a:t>
            </a:r>
          </a:p>
          <a:p>
            <a:pPr marL="0" indent="0">
              <a:buNone/>
            </a:pPr>
            <a:r>
              <a:rPr lang="en-GB" sz="1050" dirty="0">
                <a:solidFill>
                  <a:schemeClr val="tx1">
                    <a:lumMod val="50000"/>
                    <a:lumOff val="50000"/>
                  </a:schemeClr>
                </a:solidFill>
                <a:latin typeface="+mj-lt"/>
              </a:rPr>
              <a:t>[CLICK] Wind is one example. Following a more hopeful period prior to 2020 of falling costs and rapid expansions, manufacturers of wind turbines have been struggling to boost production of key components amidst supply chain disruptions and cost increases. </a:t>
            </a:r>
          </a:p>
          <a:p>
            <a:pPr marL="0" indent="0">
              <a:buNone/>
            </a:pPr>
            <a:r>
              <a:rPr lang="en-GB" sz="1050" dirty="0">
                <a:solidFill>
                  <a:schemeClr val="tx1">
                    <a:lumMod val="50000"/>
                    <a:lumOff val="50000"/>
                  </a:schemeClr>
                </a:solidFill>
                <a:latin typeface="+mj-lt"/>
              </a:rPr>
              <a:t>[CLICK] CCUS, although long seen as a promising technology, has so far underperformed compared to expectation. Instead of accelerating, the rate of capacity additions of new CCS plants has actually slowed down over the course of the last decade.</a:t>
            </a:r>
          </a:p>
          <a:p>
            <a:pPr marL="0" indent="0">
              <a:buNone/>
            </a:pPr>
            <a:endParaRPr lang="en-GB" sz="1050" dirty="0">
              <a:latin typeface="+mj-lt"/>
            </a:endParaRPr>
          </a:p>
          <a:p>
            <a:pPr marL="0" indent="0">
              <a:buNone/>
            </a:pPr>
            <a:r>
              <a:rPr lang="en-GB" sz="1050" dirty="0">
                <a:solidFill>
                  <a:schemeClr val="tx1">
                    <a:lumMod val="50000"/>
                    <a:lumOff val="50000"/>
                  </a:schemeClr>
                </a:solidFill>
                <a:latin typeface="+mj-lt"/>
              </a:rPr>
              <a:t>When we look at this complex landscape, we asked ourselves a simple question: is it still possible to reach net zero emission by 2050?</a:t>
            </a:r>
          </a:p>
          <a:p>
            <a:pPr marL="0" indent="0">
              <a:buNone/>
            </a:pPr>
            <a:endParaRPr lang="en-GB" sz="1050" dirty="0">
              <a:solidFill>
                <a:schemeClr val="tx1">
                  <a:lumMod val="50000"/>
                  <a:lumOff val="50000"/>
                </a:schemeClr>
              </a:solidFill>
              <a:latin typeface="+mj-lt"/>
            </a:endParaRPr>
          </a:p>
          <a:p>
            <a:pPr marL="0" indent="0">
              <a:buNone/>
            </a:pPr>
            <a:r>
              <a:rPr lang="en-GB" sz="1050" dirty="0">
                <a:latin typeface="+mj-lt"/>
              </a:rPr>
              <a:t>The answer is a clear yes: the pathway has narrowed, but clean energy growth is keeping it open. </a:t>
            </a:r>
          </a:p>
        </p:txBody>
      </p:sp>
      <p:sp>
        <p:nvSpPr>
          <p:cNvPr id="4" name="Slide Number Placeholder 3"/>
          <p:cNvSpPr>
            <a:spLocks noGrp="1"/>
          </p:cNvSpPr>
          <p:nvPr>
            <p:ph type="sldNum" sz="quarter" idx="5"/>
          </p:nvPr>
        </p:nvSpPr>
        <p:spPr/>
        <p:txBody>
          <a:bodyPr/>
          <a:lstStyle/>
          <a:p>
            <a:fld id="{E0649404-AEEE-4B4E-B616-1BC6E4EEEF5D}" type="slidenum">
              <a:rPr lang="en-GB" smtClean="0"/>
              <a:t>4</a:t>
            </a:fld>
            <a:endParaRPr lang="en-GB"/>
          </a:p>
        </p:txBody>
      </p:sp>
    </p:spTree>
    <p:extLst>
      <p:ext uri="{BB962C8B-B14F-4D97-AF65-F5344CB8AC3E}">
        <p14:creationId xmlns:p14="http://schemas.microsoft.com/office/powerpoint/2010/main" val="400863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dirty="0"/>
          </a:p>
        </p:txBody>
      </p:sp>
      <p:sp>
        <p:nvSpPr>
          <p:cNvPr id="4" name="Slide Number Placeholder 3"/>
          <p:cNvSpPr>
            <a:spLocks noGrp="1"/>
          </p:cNvSpPr>
          <p:nvPr>
            <p:ph type="sldNum" sz="quarter" idx="5"/>
          </p:nvPr>
        </p:nvSpPr>
        <p:spPr/>
        <p:txBody>
          <a:bodyPr/>
          <a:lstStyle/>
          <a:p>
            <a:fld id="{E0649404-AEEE-4B4E-B616-1BC6E4EEEF5D}" type="slidenum">
              <a:rPr lang="en-GB" smtClean="0"/>
              <a:t>5</a:t>
            </a:fld>
            <a:endParaRPr lang="en-GB"/>
          </a:p>
        </p:txBody>
      </p:sp>
    </p:spTree>
    <p:extLst>
      <p:ext uri="{BB962C8B-B14F-4D97-AF65-F5344CB8AC3E}">
        <p14:creationId xmlns:p14="http://schemas.microsoft.com/office/powerpoint/2010/main" val="2171255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676F-2C75-83F4-1D91-A41FC2EF8E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7FE5050-540A-A53D-E0FE-F963BD9C6B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564D4DA-EF5A-D309-91FD-2E209BCB52F3}"/>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5" name="Footer Placeholder 4">
            <a:extLst>
              <a:ext uri="{FF2B5EF4-FFF2-40B4-BE49-F238E27FC236}">
                <a16:creationId xmlns:a16="http://schemas.microsoft.com/office/drawing/2014/main" id="{ECAB4B46-6F18-62B1-BA1B-52F94CCA84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BC5FCF-E40C-FF03-A99D-90184101118A}"/>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343699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BF175-82A3-6159-773D-7397A2AC2FA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0982B12-FE15-9B57-EE32-EC96A1D64B3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C3F07F6-DC1D-4091-018C-D1ADADEF850A}"/>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5" name="Footer Placeholder 4">
            <a:extLst>
              <a:ext uri="{FF2B5EF4-FFF2-40B4-BE49-F238E27FC236}">
                <a16:creationId xmlns:a16="http://schemas.microsoft.com/office/drawing/2014/main" id="{2472E35E-03BE-0F6C-E8FE-071ED27F00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5A1666-89A3-9483-8BB3-9EAC5058B69D}"/>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214479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68077-BD57-2C6D-033D-E314E57423E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DD512D4-FDB9-DC21-1D19-A4F6007C14A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9E13E52-804D-C219-5DED-180F7C2D397D}"/>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5" name="Footer Placeholder 4">
            <a:extLst>
              <a:ext uri="{FF2B5EF4-FFF2-40B4-BE49-F238E27FC236}">
                <a16:creationId xmlns:a16="http://schemas.microsoft.com/office/drawing/2014/main" id="{2AAF9F15-206D-F86B-9243-F012824D67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1EC059-0164-17B4-B17B-BE3D6BA139D6}"/>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73464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Text Placeholder 2"/>
          <p:cNvSpPr>
            <a:spLocks noGrp="1"/>
          </p:cNvSpPr>
          <p:nvPr>
            <p:ph type="body" sz="quarter" idx="12" hasCustomPrompt="1"/>
          </p:nvPr>
        </p:nvSpPr>
        <p:spPr>
          <a:xfrm>
            <a:off x="334434" y="3102565"/>
            <a:ext cx="11089217" cy="692925"/>
          </a:xfrm>
          <a:prstGeom prst="rect">
            <a:avLst/>
          </a:prstGeom>
        </p:spPr>
        <p:txBody>
          <a:bodyPr lIns="0" anchor="b" anchorCtr="0">
            <a:noAutofit/>
          </a:bodyPr>
          <a:lstStyle>
            <a:lvl1pPr marL="0" marR="0" indent="0" algn="l" defTabSz="1219170" rtl="0" eaLnBrk="1" fontAlgn="auto" latinLnBrk="0" hangingPunct="1">
              <a:lnSpc>
                <a:spcPct val="100000"/>
              </a:lnSpc>
              <a:spcBef>
                <a:spcPct val="0"/>
              </a:spcBef>
              <a:spcAft>
                <a:spcPts val="0"/>
              </a:spcAft>
              <a:buClr>
                <a:schemeClr val="bg1">
                  <a:lumMod val="65000"/>
                </a:schemeClr>
              </a:buClr>
              <a:buSzPct val="100000"/>
              <a:buFont typeface="Calibri" panose="020F0502020204030204" pitchFamily="34" charset="0"/>
              <a:buNone/>
              <a:tabLst/>
              <a:defRPr lang="en-US" sz="3733" b="1" kern="1200" dirty="0">
                <a:solidFill>
                  <a:schemeClr val="tx1"/>
                </a:solidFill>
                <a:latin typeface="Arial" panose="020B0604020202020204" pitchFamily="34" charset="0"/>
                <a:ea typeface="+mj-ea"/>
                <a:cs typeface="Arial" panose="020B0604020202020204" pitchFamily="34" charset="0"/>
              </a:defRPr>
            </a:lvl1pPr>
          </a:lstStyle>
          <a:p>
            <a:pPr marL="287993" marR="0" lvl="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a:pPr>
            <a:r>
              <a:rPr lang="en-US"/>
              <a:t>Presentation Title</a:t>
            </a:r>
          </a:p>
        </p:txBody>
      </p:sp>
      <p:sp>
        <p:nvSpPr>
          <p:cNvPr id="5" name="Text Placeholder 4"/>
          <p:cNvSpPr>
            <a:spLocks noGrp="1"/>
          </p:cNvSpPr>
          <p:nvPr>
            <p:ph type="body" sz="quarter" idx="13" hasCustomPrompt="1"/>
          </p:nvPr>
        </p:nvSpPr>
        <p:spPr>
          <a:xfrm>
            <a:off x="334435" y="3810216"/>
            <a:ext cx="11089216" cy="408912"/>
          </a:xfrm>
          <a:prstGeom prst="rect">
            <a:avLst/>
          </a:prstGeom>
        </p:spPr>
        <p:txBody>
          <a:bodyPr lIns="0">
            <a:noAutofit/>
          </a:bodyPr>
          <a:lstStyle>
            <a:lvl1pPr marL="287993" marR="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lang="en-US" sz="1867"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87993" marR="0" lvl="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a:pPr>
            <a:r>
              <a:rPr lang="en-US"/>
              <a:t>Name of presenter</a:t>
            </a:r>
          </a:p>
        </p:txBody>
      </p:sp>
      <p:pic>
        <p:nvPicPr>
          <p:cNvPr id="19" name="Graphic 18">
            <a:extLst>
              <a:ext uri="{FF2B5EF4-FFF2-40B4-BE49-F238E27FC236}">
                <a16:creationId xmlns:a16="http://schemas.microsoft.com/office/drawing/2014/main" id="{A22A76E3-FACB-144E-89F4-0207A42AFBEB}"/>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10991445" y="979916"/>
            <a:ext cx="1223481" cy="359067"/>
          </a:xfrm>
          <a:prstGeom prst="rect">
            <a:avLst/>
          </a:prstGeom>
        </p:spPr>
      </p:pic>
      <p:sp>
        <p:nvSpPr>
          <p:cNvPr id="22" name="Text Placeholder 4">
            <a:extLst>
              <a:ext uri="{FF2B5EF4-FFF2-40B4-BE49-F238E27FC236}">
                <a16:creationId xmlns:a16="http://schemas.microsoft.com/office/drawing/2014/main" id="{C9034874-11D5-DA4F-9B23-34D9DE8C6D01}"/>
              </a:ext>
            </a:extLst>
          </p:cNvPr>
          <p:cNvSpPr>
            <a:spLocks noGrp="1"/>
          </p:cNvSpPr>
          <p:nvPr>
            <p:ph type="body" sz="quarter" idx="14" hasCustomPrompt="1"/>
          </p:nvPr>
        </p:nvSpPr>
        <p:spPr>
          <a:xfrm>
            <a:off x="334435" y="4214620"/>
            <a:ext cx="11089216" cy="408912"/>
          </a:xfrm>
          <a:prstGeom prst="rect">
            <a:avLst/>
          </a:prstGeom>
        </p:spPr>
        <p:txBody>
          <a:bodyPr lIns="0">
            <a:noAutofit/>
          </a:bodyPr>
          <a:lstStyle>
            <a:lvl1pPr marL="287993" marR="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lang="en-US" sz="1867" kern="1200" baseline="0" dirty="0" smtClean="0">
                <a:solidFill>
                  <a:schemeClr val="bg1">
                    <a:lumMod val="50000"/>
                  </a:schemeClr>
                </a:solidFill>
                <a:latin typeface="Arial" panose="020B0604020202020204" pitchFamily="34" charset="0"/>
                <a:ea typeface="+mn-ea"/>
                <a:cs typeface="Arial" panose="020B0604020202020204" pitchFamily="34" charset="0"/>
              </a:defRPr>
            </a:lvl1pPr>
          </a:lstStyle>
          <a:p>
            <a:pPr marL="287993" marR="0" lvl="0" indent="-287993" algn="l" defTabSz="1219170" rtl="0" eaLnBrk="1" fontAlgn="auto" latinLnBrk="0" hangingPunct="1">
              <a:lnSpc>
                <a:spcPct val="100000"/>
              </a:lnSpc>
              <a:spcBef>
                <a:spcPts val="2933"/>
              </a:spcBef>
              <a:spcAft>
                <a:spcPts val="0"/>
              </a:spcAft>
              <a:buClr>
                <a:schemeClr val="bg1">
                  <a:lumMod val="65000"/>
                </a:schemeClr>
              </a:buClr>
              <a:buSzPct val="100000"/>
              <a:buFont typeface="Calibri" panose="020F0502020204030204" pitchFamily="34" charset="0"/>
              <a:buNone/>
              <a:tabLst/>
              <a:defRPr/>
            </a:pPr>
            <a:r>
              <a:rPr lang="en-US"/>
              <a:t>Location &amp; date of presentation</a:t>
            </a:r>
          </a:p>
        </p:txBody>
      </p:sp>
      <p:pic>
        <p:nvPicPr>
          <p:cNvPr id="10" name="Graphic 9">
            <a:extLst>
              <a:ext uri="{FF2B5EF4-FFF2-40B4-BE49-F238E27FC236}">
                <a16:creationId xmlns:a16="http://schemas.microsoft.com/office/drawing/2014/main" id="{A24730BF-C0CE-5241-87D1-096A20F0AEB5}"/>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4434" y="2056265"/>
            <a:ext cx="2028357" cy="844099"/>
          </a:xfrm>
          <a:prstGeom prst="rect">
            <a:avLst/>
          </a:prstGeom>
        </p:spPr>
      </p:pic>
      <p:sp>
        <p:nvSpPr>
          <p:cNvPr id="7" name="Footer Placeholder 11">
            <a:extLst>
              <a:ext uri="{FF2B5EF4-FFF2-40B4-BE49-F238E27FC236}">
                <a16:creationId xmlns:a16="http://schemas.microsoft.com/office/drawing/2014/main" id="{C2E5FB71-DFE3-B444-A769-C71490AF1071}"/>
              </a:ext>
            </a:extLst>
          </p:cNvPr>
          <p:cNvSpPr txBox="1">
            <a:spLocks/>
          </p:cNvSpPr>
          <p:nvPr userDrawn="1"/>
        </p:nvSpPr>
        <p:spPr>
          <a:xfrm>
            <a:off x="10300684" y="6520071"/>
            <a:ext cx="1625600" cy="247627"/>
          </a:xfrm>
          <a:prstGeom prst="rect">
            <a:avLst/>
          </a:prstGeom>
        </p:spPr>
        <p:txBody>
          <a:bodyPr vert="horz" lIns="0" tIns="60960" rIns="121920" bIns="6096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1219170" rtl="0" eaLnBrk="1" fontAlgn="auto" latinLnBrk="0" hangingPunct="1">
              <a:lnSpc>
                <a:spcPct val="100000"/>
              </a:lnSpc>
              <a:spcBef>
                <a:spcPts val="0"/>
              </a:spcBef>
              <a:spcAft>
                <a:spcPts val="0"/>
              </a:spcAft>
              <a:buClrTx/>
              <a:buSzTx/>
              <a:buFontTx/>
              <a:buNone/>
              <a:tabLst/>
              <a:defRPr/>
            </a:pPr>
            <a:r>
              <a:rPr lang="en-US" sz="733" b="0" kern="1200">
                <a:solidFill>
                  <a:schemeClr val="tx1">
                    <a:tint val="75000"/>
                  </a:schemeClr>
                </a:solidFill>
                <a:effectLst/>
                <a:latin typeface="Arial" panose="020B0604020202020204" pitchFamily="34" charset="0"/>
                <a:ea typeface="+mn-ea"/>
                <a:cs typeface="Arial" panose="020B0604020202020204" pitchFamily="34" charset="0"/>
              </a:rPr>
              <a:t>Page </a:t>
            </a:r>
            <a:fld id="{DF463BBC-3631-0E47-99CF-9B840D4BCF9B}" type="slidenum">
              <a:rPr lang="en-US" sz="733" b="0" kern="1200" smtClean="0">
                <a:solidFill>
                  <a:schemeClr val="tx1">
                    <a:tint val="75000"/>
                  </a:schemeClr>
                </a:solidFill>
                <a:effectLst/>
                <a:latin typeface="Arial" panose="020B0604020202020204" pitchFamily="34" charset="0"/>
                <a:ea typeface="+mn-ea"/>
                <a:cs typeface="Arial" panose="020B0604020202020204" pitchFamily="34" charset="0"/>
              </a:rPr>
              <a:pPr marL="0" marR="0" indent="0" algn="r" defTabSz="1219170" rtl="0" eaLnBrk="1" fontAlgn="auto" latinLnBrk="0" hangingPunct="1">
                <a:lnSpc>
                  <a:spcPct val="100000"/>
                </a:lnSpc>
                <a:spcBef>
                  <a:spcPts val="0"/>
                </a:spcBef>
                <a:spcAft>
                  <a:spcPts val="0"/>
                </a:spcAft>
                <a:buClrTx/>
                <a:buSzTx/>
                <a:buFontTx/>
                <a:buNone/>
                <a:tabLst/>
                <a:defRPr/>
              </a:pPr>
              <a:t>‹#›</a:t>
            </a:fld>
            <a:endParaRPr lang="en-GB" sz="733" b="0">
              <a:solidFill>
                <a:srgbClr val="000000">
                  <a:tint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922045"/>
      </p:ext>
    </p:extLst>
  </p:cSld>
  <p:clrMapOvr>
    <a:masterClrMapping/>
  </p:clrMapOvr>
  <p:extLst>
    <p:ext uri="{DCECCB84-F9BA-43D5-87BE-67443E8EF086}">
      <p15:sldGuideLst xmlns:p15="http://schemas.microsoft.com/office/powerpoint/2012/main">
        <p15:guide id="1" pos="158">
          <p15:clr>
            <a:srgbClr val="FBAE40"/>
          </p15:clr>
        </p15:guide>
        <p15:guide id="2" orient="horz" pos="826">
          <p15:clr>
            <a:srgbClr val="FBAE40"/>
          </p15:clr>
        </p15:guide>
        <p15:guide id="3" pos="5602">
          <p15:clr>
            <a:srgbClr val="FBAE40"/>
          </p15:clr>
        </p15:guide>
        <p15:guide id="4" pos="539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Graph and Key Poi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4C7B6C7-20A7-0644-AFFD-0DC74CEEAA6B}"/>
              </a:ext>
            </a:extLst>
          </p:cNvPr>
          <p:cNvSpPr>
            <a:spLocks noGrp="1"/>
          </p:cNvSpPr>
          <p:nvPr>
            <p:ph type="body" sz="quarter" idx="12" hasCustomPrompt="1"/>
          </p:nvPr>
        </p:nvSpPr>
        <p:spPr>
          <a:xfrm>
            <a:off x="334434" y="217986"/>
            <a:ext cx="10657719" cy="522985"/>
          </a:xfrm>
          <a:prstGeom prst="rect">
            <a:avLst/>
          </a:prstGeom>
        </p:spPr>
        <p:txBody>
          <a:bodyPr lIns="0" tIns="0" rIns="0" bIns="0">
            <a:noAutofit/>
          </a:bodyPr>
          <a:lstStyle>
            <a:lvl1pPr marL="0" indent="0">
              <a:spcBef>
                <a:spcPts val="0"/>
              </a:spcBef>
              <a:buNone/>
              <a:defRPr lang="en-US" sz="2533"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a:t>Title – one line</a:t>
            </a:r>
          </a:p>
        </p:txBody>
      </p:sp>
      <p:sp>
        <p:nvSpPr>
          <p:cNvPr id="14" name="Text Placeholder 3">
            <a:extLst>
              <a:ext uri="{FF2B5EF4-FFF2-40B4-BE49-F238E27FC236}">
                <a16:creationId xmlns:a16="http://schemas.microsoft.com/office/drawing/2014/main" id="{83349B83-1EFF-784E-93D0-021CF6186D9A}"/>
              </a:ext>
            </a:extLst>
          </p:cNvPr>
          <p:cNvSpPr>
            <a:spLocks noGrp="1"/>
          </p:cNvSpPr>
          <p:nvPr>
            <p:ph type="body" sz="quarter" idx="13" hasCustomPrompt="1"/>
          </p:nvPr>
        </p:nvSpPr>
        <p:spPr>
          <a:xfrm>
            <a:off x="334434" y="5839845"/>
            <a:ext cx="11523133" cy="579689"/>
          </a:xfrm>
          <a:prstGeom prst="rect">
            <a:avLst/>
          </a:prstGeom>
        </p:spPr>
        <p:txBody>
          <a:bodyPr lIns="0" tIns="0" bIns="72000" anchor="ctr">
            <a:noAutofit/>
          </a:bodyPr>
          <a:lstStyle>
            <a:lvl1pPr marL="0" indent="0" algn="ctr">
              <a:spcBef>
                <a:spcPts val="0"/>
              </a:spcBef>
              <a:buNone/>
              <a:defRPr lang="en-US" sz="1600"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a:t>Key point</a:t>
            </a:r>
          </a:p>
        </p:txBody>
      </p:sp>
      <p:sp>
        <p:nvSpPr>
          <p:cNvPr id="19" name="Text Placeholder 18">
            <a:extLst>
              <a:ext uri="{FF2B5EF4-FFF2-40B4-BE49-F238E27FC236}">
                <a16:creationId xmlns:a16="http://schemas.microsoft.com/office/drawing/2014/main" id="{9246A33C-4CCA-D94F-B63F-FDDF33C59417}"/>
              </a:ext>
            </a:extLst>
          </p:cNvPr>
          <p:cNvSpPr>
            <a:spLocks noGrp="1"/>
          </p:cNvSpPr>
          <p:nvPr>
            <p:ph type="body" sz="quarter" idx="14" hasCustomPrompt="1"/>
          </p:nvPr>
        </p:nvSpPr>
        <p:spPr>
          <a:xfrm>
            <a:off x="334434" y="892633"/>
            <a:ext cx="11523133" cy="379160"/>
          </a:xfrm>
          <a:prstGeom prst="rect">
            <a:avLst/>
          </a:prstGeom>
        </p:spPr>
        <p:txBody>
          <a:bodyPr lIns="0"/>
          <a:lstStyle>
            <a:lvl1pPr marL="0" indent="0" algn="ctr">
              <a:spcBef>
                <a:spcPts val="0"/>
              </a:spcBef>
              <a:buNone/>
              <a:defRPr lang="en-US" sz="16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stStyle>
          <a:p>
            <a:pPr lvl="0"/>
            <a:r>
              <a:rPr lang="en-US"/>
              <a:t>Graph title, centered</a:t>
            </a:r>
          </a:p>
        </p:txBody>
      </p:sp>
      <p:sp>
        <p:nvSpPr>
          <p:cNvPr id="6" name="Rectangle 5">
            <a:extLst>
              <a:ext uri="{FF2B5EF4-FFF2-40B4-BE49-F238E27FC236}">
                <a16:creationId xmlns:a16="http://schemas.microsoft.com/office/drawing/2014/main" id="{F40A98B3-082B-774A-9572-CF25819A0B82}"/>
              </a:ext>
            </a:extLst>
          </p:cNvPr>
          <p:cNvSpPr/>
          <p:nvPr userDrawn="1"/>
        </p:nvSpPr>
        <p:spPr>
          <a:xfrm>
            <a:off x="334434" y="768000"/>
            <a:ext cx="11523133" cy="5703403"/>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Segoe UI" panose="020B0502040204020203" pitchFamily="34" charset="0"/>
              <a:cs typeface="Segoe UI" panose="020B0502040204020203" pitchFamily="34" charset="0"/>
            </a:endParaRPr>
          </a:p>
        </p:txBody>
      </p:sp>
      <p:pic>
        <p:nvPicPr>
          <p:cNvPr id="11" name="Graphic 10">
            <a:extLst>
              <a:ext uri="{FF2B5EF4-FFF2-40B4-BE49-F238E27FC236}">
                <a16:creationId xmlns:a16="http://schemas.microsoft.com/office/drawing/2014/main" id="{5BC6A219-A130-4648-B363-F5ABAB9D859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61823" y="308201"/>
            <a:ext cx="695744" cy="289532"/>
          </a:xfrm>
          <a:prstGeom prst="rect">
            <a:avLst/>
          </a:prstGeom>
        </p:spPr>
      </p:pic>
      <p:sp>
        <p:nvSpPr>
          <p:cNvPr id="7" name="Rectangle 6">
            <a:extLst>
              <a:ext uri="{FF2B5EF4-FFF2-40B4-BE49-F238E27FC236}">
                <a16:creationId xmlns:a16="http://schemas.microsoft.com/office/drawing/2014/main" id="{185E2FE6-DF00-CF4E-9C6E-0A053A04CB2A}"/>
              </a:ext>
            </a:extLst>
          </p:cNvPr>
          <p:cNvSpPr/>
          <p:nvPr userDrawn="1"/>
        </p:nvSpPr>
        <p:spPr>
          <a:xfrm>
            <a:off x="4483890" y="6453952"/>
            <a:ext cx="3224221" cy="33600"/>
          </a:xfrm>
          <a:prstGeom prst="rect">
            <a:avLst/>
          </a:prstGeom>
          <a:solidFill>
            <a:srgbClr val="0044FF"/>
          </a:solidFill>
          <a:ln w="6350">
            <a:solidFill>
              <a:srgbClr val="0044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32742936"/>
      </p:ext>
    </p:extLst>
  </p:cSld>
  <p:clrMapOvr>
    <a:masterClrMapping/>
  </p:clrMapOvr>
  <p:extLst>
    <p:ext uri="{DCECCB84-F9BA-43D5-87BE-67443E8EF086}">
      <p15:sldGuideLst xmlns:p15="http://schemas.microsoft.com/office/powerpoint/2012/main">
        <p15:guide id="1" pos="158">
          <p15:clr>
            <a:srgbClr val="FBAE40"/>
          </p15:clr>
        </p15:guide>
        <p15:guide id="2" pos="5602">
          <p15:clr>
            <a:srgbClr val="FBAE40"/>
          </p15:clr>
        </p15:guide>
        <p15:guide id="3" orient="horz" pos="100">
          <p15:clr>
            <a:srgbClr val="FBAE40"/>
          </p15:clr>
        </p15:guide>
        <p15:guide id="4" pos="539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text (1 column)">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441CA57-6943-9F41-9E1E-50E2F585B99E}"/>
              </a:ext>
            </a:extLst>
          </p:cNvPr>
          <p:cNvSpPr>
            <a:spLocks noGrp="1"/>
          </p:cNvSpPr>
          <p:nvPr>
            <p:ph type="body" sz="quarter" idx="12" hasCustomPrompt="1"/>
          </p:nvPr>
        </p:nvSpPr>
        <p:spPr>
          <a:xfrm>
            <a:off x="334433" y="219838"/>
            <a:ext cx="10657720" cy="579689"/>
          </a:xfrm>
          <a:prstGeom prst="rect">
            <a:avLst/>
          </a:prstGeom>
        </p:spPr>
        <p:txBody>
          <a:bodyPr lIns="0" tIns="0" rIns="0" bIns="0">
            <a:noAutofit/>
          </a:bodyPr>
          <a:lstStyle>
            <a:lvl1pPr marL="0" indent="0">
              <a:buNone/>
              <a:defRPr lang="en-US" sz="2533" b="1" kern="1200" baseline="0" dirty="0">
                <a:solidFill>
                  <a:schemeClr val="tx1"/>
                </a:solidFill>
                <a:uFill>
                  <a:solidFill>
                    <a:schemeClr val="tx2"/>
                  </a:solidFill>
                </a:uFill>
                <a:latin typeface="Arial" panose="020B0604020202020204" pitchFamily="34" charset="0"/>
                <a:ea typeface="+mj-ea"/>
                <a:cs typeface="Arial" panose="020B0604020202020204" pitchFamily="34" charset="0"/>
              </a:defRPr>
            </a:lvl1pPr>
          </a:lstStyle>
          <a:p>
            <a:pPr lvl="0"/>
            <a:r>
              <a:rPr lang="en-US" dirty="0"/>
              <a:t>Title – body text in one column</a:t>
            </a:r>
          </a:p>
        </p:txBody>
      </p:sp>
      <p:sp>
        <p:nvSpPr>
          <p:cNvPr id="5" name="Text Placeholder 4">
            <a:extLst>
              <a:ext uri="{FF2B5EF4-FFF2-40B4-BE49-F238E27FC236}">
                <a16:creationId xmlns:a16="http://schemas.microsoft.com/office/drawing/2014/main" id="{A26A7C0A-1BA5-C74C-BEC1-1A990858C7D9}"/>
              </a:ext>
            </a:extLst>
          </p:cNvPr>
          <p:cNvSpPr>
            <a:spLocks noGrp="1"/>
          </p:cNvSpPr>
          <p:nvPr>
            <p:ph type="body" sz="quarter" idx="13"/>
          </p:nvPr>
        </p:nvSpPr>
        <p:spPr>
          <a:xfrm>
            <a:off x="334433" y="1049573"/>
            <a:ext cx="10657720" cy="5301609"/>
          </a:xfrm>
          <a:prstGeom prst="rect">
            <a:avLst/>
          </a:prstGeom>
        </p:spPr>
        <p:txBody>
          <a:bodyPr lIns="0"/>
          <a:lstStyle>
            <a:lvl1pPr marL="191995" indent="-191995">
              <a:spcBef>
                <a:spcPts val="2000"/>
              </a:spcBef>
              <a:spcAft>
                <a:spcPts val="0"/>
              </a:spcAft>
              <a:buClr>
                <a:schemeClr val="tx1"/>
              </a:buClr>
              <a:buFont typeface="Arial" panose="020B0604020202020204" pitchFamily="34" charset="0"/>
              <a:buChar char="•"/>
              <a:defRPr sz="1867">
                <a:solidFill>
                  <a:schemeClr val="tx1"/>
                </a:solidFill>
                <a:latin typeface="Arial" panose="020B0604020202020204" pitchFamily="34" charset="0"/>
                <a:cs typeface="Arial" panose="020B0604020202020204" pitchFamily="34" charset="0"/>
              </a:defRPr>
            </a:lvl1pPr>
            <a:lvl2pPr>
              <a:spcBef>
                <a:spcPts val="667"/>
              </a:spcBef>
              <a:spcAft>
                <a:spcPts val="0"/>
              </a:spcAft>
              <a:buClr>
                <a:schemeClr val="tx1"/>
              </a:buClr>
              <a:defRPr sz="1867">
                <a:solidFill>
                  <a:schemeClr val="tx1"/>
                </a:solidFill>
                <a:latin typeface="Arial" panose="020B0604020202020204" pitchFamily="34" charset="0"/>
                <a:cs typeface="Arial" panose="020B0604020202020204" pitchFamily="34" charset="0"/>
              </a:defRPr>
            </a:lvl2pPr>
            <a:lvl3pPr marL="959976" indent="-191995">
              <a:spcBef>
                <a:spcPts val="667"/>
              </a:spcBef>
              <a:spcAft>
                <a:spcPts val="0"/>
              </a:spcAft>
              <a:buClr>
                <a:schemeClr val="tx1"/>
              </a:buClr>
              <a:defRPr>
                <a:solidFill>
                  <a:schemeClr val="tx1"/>
                </a:solidFill>
                <a:latin typeface="Arial" panose="020B0604020202020204" pitchFamily="34" charset="0"/>
                <a:cs typeface="Arial" panose="020B0604020202020204" pitchFamily="34" charset="0"/>
              </a:defRPr>
            </a:lvl3pPr>
            <a:lvl4pPr marL="1199970" indent="-191995">
              <a:spcBef>
                <a:spcPts val="667"/>
              </a:spcBef>
              <a:spcAft>
                <a:spcPts val="0"/>
              </a:spcAft>
              <a:buClr>
                <a:schemeClr val="tx1"/>
              </a:buClr>
              <a:defRPr>
                <a:solidFill>
                  <a:schemeClr val="tx1"/>
                </a:solidFill>
                <a:latin typeface="Arial" panose="020B0604020202020204" pitchFamily="34" charset="0"/>
                <a:cs typeface="Arial" panose="020B0604020202020204" pitchFamily="34" charset="0"/>
              </a:defRPr>
            </a:lvl4pPr>
            <a:lvl5pPr marL="1439964" indent="-191995">
              <a:spcBef>
                <a:spcPts val="667"/>
              </a:spcBef>
              <a:spcAft>
                <a:spcPts val="0"/>
              </a:spcAft>
              <a:buClr>
                <a:schemeClr val="tx1"/>
              </a:buClr>
              <a:defRPr>
                <a:solidFill>
                  <a:schemeClr val="tx1"/>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cxnSp>
        <p:nvCxnSpPr>
          <p:cNvPr id="10" name="Straight Connector 9">
            <a:extLst>
              <a:ext uri="{FF2B5EF4-FFF2-40B4-BE49-F238E27FC236}">
                <a16:creationId xmlns:a16="http://schemas.microsoft.com/office/drawing/2014/main" id="{F8450BA2-3CA5-A947-8BB1-EEE167E99331}"/>
              </a:ext>
            </a:extLst>
          </p:cNvPr>
          <p:cNvCxnSpPr>
            <a:cxnSpLocks/>
          </p:cNvCxnSpPr>
          <p:nvPr userDrawn="1"/>
        </p:nvCxnSpPr>
        <p:spPr>
          <a:xfrm flipV="1">
            <a:off x="334434" y="768000"/>
            <a:ext cx="11523133" cy="120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9" name="Graphic 8">
            <a:extLst>
              <a:ext uri="{FF2B5EF4-FFF2-40B4-BE49-F238E27FC236}">
                <a16:creationId xmlns:a16="http://schemas.microsoft.com/office/drawing/2014/main" id="{1060A425-25A1-3443-A9BE-3F4ABC15874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61823" y="308201"/>
            <a:ext cx="695744" cy="289532"/>
          </a:xfrm>
          <a:prstGeom prst="rect">
            <a:avLst/>
          </a:prstGeom>
        </p:spPr>
      </p:pic>
    </p:spTree>
    <p:extLst>
      <p:ext uri="{BB962C8B-B14F-4D97-AF65-F5344CB8AC3E}">
        <p14:creationId xmlns:p14="http://schemas.microsoft.com/office/powerpoint/2010/main" val="866469786"/>
      </p:ext>
    </p:extLst>
  </p:cSld>
  <p:clrMapOvr>
    <a:masterClrMapping/>
  </p:clrMapOvr>
  <p:extLst>
    <p:ext uri="{DCECCB84-F9BA-43D5-87BE-67443E8EF086}">
      <p15:sldGuideLst xmlns:p15="http://schemas.microsoft.com/office/powerpoint/2012/main">
        <p15:guide id="1" orient="horz" pos="100">
          <p15:clr>
            <a:srgbClr val="FBAE40"/>
          </p15:clr>
        </p15:guide>
        <p15:guide id="2" pos="158">
          <p15:clr>
            <a:srgbClr val="FBAE40"/>
          </p15:clr>
        </p15:guide>
        <p15:guide id="3" orient="horz" pos="214">
          <p15:clr>
            <a:srgbClr val="FBAE40"/>
          </p15:clr>
        </p15:guide>
        <p15:guide id="4" pos="5602">
          <p15:clr>
            <a:srgbClr val="FBAE40"/>
          </p15:clr>
        </p15:guide>
        <p15:guide id="5" pos="539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2956-5503-36FF-48D6-5B921205FBD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4275F8D-7B6A-6A15-14D3-D31306F6172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53C796C-5023-CD94-96F8-ABC08B5EA1F0}"/>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5" name="Footer Placeholder 4">
            <a:extLst>
              <a:ext uri="{FF2B5EF4-FFF2-40B4-BE49-F238E27FC236}">
                <a16:creationId xmlns:a16="http://schemas.microsoft.com/office/drawing/2014/main" id="{C243DA91-C2FA-9009-3168-2E64C86915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4185E4-D3B9-6749-2F74-72409985E1B7}"/>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235087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4C290-05EC-6496-103E-3A8B14A620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D6287D1-622C-8CE4-EFB4-A77386D3F2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C251D7D-F43D-B10A-2087-6E197225036E}"/>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5" name="Footer Placeholder 4">
            <a:extLst>
              <a:ext uri="{FF2B5EF4-FFF2-40B4-BE49-F238E27FC236}">
                <a16:creationId xmlns:a16="http://schemas.microsoft.com/office/drawing/2014/main" id="{9DACA82D-9D3B-D047-DD85-3A935FFB35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DB4384-771F-05D7-C9D2-988C87D10D7C}"/>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1325063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58F8-1DD4-B64E-5740-86E4CF149CF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A9183A3-6334-F2F6-3D43-A0C817C4866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BD01BE6-7CA8-0AF2-39CE-E703E21C4D8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217F7C2-B9C1-793E-B1D4-5A29B5B57E58}"/>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6" name="Footer Placeholder 5">
            <a:extLst>
              <a:ext uri="{FF2B5EF4-FFF2-40B4-BE49-F238E27FC236}">
                <a16:creationId xmlns:a16="http://schemas.microsoft.com/office/drawing/2014/main" id="{9C4DFAFD-F3A5-F9F6-714A-B433919DDC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448F23-0817-B52D-CE0A-FEB8463597B3}"/>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956574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59530-4EFB-C9D9-00F3-4C2DF3278D9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E9345D74-2784-6AC5-EBD5-E41F2F32AF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ABB5FB5-038D-D607-0ED6-E709E9E0011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C69CB1D-F0F6-3E6A-CA9B-28B8F5537A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98216A3-2EF7-8EE6-94EB-37AB8D22B5F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3A4DB3B4-ACFA-3D57-088C-F37ED4D46CE3}"/>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8" name="Footer Placeholder 7">
            <a:extLst>
              <a:ext uri="{FF2B5EF4-FFF2-40B4-BE49-F238E27FC236}">
                <a16:creationId xmlns:a16="http://schemas.microsoft.com/office/drawing/2014/main" id="{E1009211-3060-6E7B-5DC1-F404075F4E6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A0A58FC-B2F0-743A-048F-CB1F71743338}"/>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352603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373EE-BDBC-64A1-83D9-3F884AD2F1C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59CFF01-570E-8EBC-E6AE-48FC884217B7}"/>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4" name="Footer Placeholder 3">
            <a:extLst>
              <a:ext uri="{FF2B5EF4-FFF2-40B4-BE49-F238E27FC236}">
                <a16:creationId xmlns:a16="http://schemas.microsoft.com/office/drawing/2014/main" id="{D7C3AFD8-E8D4-DEA7-1EAB-EEBB6AB8884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8D115E-6A2D-5D94-D1D6-C45300B141EC}"/>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150204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31C0D-AABF-BAA3-EB84-C47BFAF83321}"/>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3" name="Footer Placeholder 2">
            <a:extLst>
              <a:ext uri="{FF2B5EF4-FFF2-40B4-BE49-F238E27FC236}">
                <a16:creationId xmlns:a16="http://schemas.microsoft.com/office/drawing/2014/main" id="{44A550E0-37D9-7F3C-10D5-B0923E5ADA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19E107-CE04-7DE3-3B81-496905162F84}"/>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152093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56A12-C0A9-A764-AA0C-BE2443E9FB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769FA7E6-B292-EC6A-2B3E-79B5A6ACCA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09968A9-0976-FDF4-72C8-B0407385B8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EEBA629-5AFE-F1B4-497F-325A2207ECCD}"/>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6" name="Footer Placeholder 5">
            <a:extLst>
              <a:ext uri="{FF2B5EF4-FFF2-40B4-BE49-F238E27FC236}">
                <a16:creationId xmlns:a16="http://schemas.microsoft.com/office/drawing/2014/main" id="{271C085F-B284-203D-FE5D-45053EEEAB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5377C8-86E5-0EFE-A3F2-00AD9A961242}"/>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357997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283F-C160-DAFB-D26A-499F3C8F0E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DD2B795-E0FF-479F-BCB5-E441171B3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EBB64AF-220C-9464-9669-FB62FBD89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DB7665-9970-BF18-7FC2-5148200BA37D}"/>
              </a:ext>
            </a:extLst>
          </p:cNvPr>
          <p:cNvSpPr>
            <a:spLocks noGrp="1"/>
          </p:cNvSpPr>
          <p:nvPr>
            <p:ph type="dt" sz="half" idx="10"/>
          </p:nvPr>
        </p:nvSpPr>
        <p:spPr/>
        <p:txBody>
          <a:bodyPr/>
          <a:lstStyle/>
          <a:p>
            <a:fld id="{53CFD72B-5A0C-4254-B580-0A250E324AC5}" type="datetimeFigureOut">
              <a:rPr lang="en-GB" smtClean="0"/>
              <a:t>09/12/2023</a:t>
            </a:fld>
            <a:endParaRPr lang="en-GB"/>
          </a:p>
        </p:txBody>
      </p:sp>
      <p:sp>
        <p:nvSpPr>
          <p:cNvPr id="6" name="Footer Placeholder 5">
            <a:extLst>
              <a:ext uri="{FF2B5EF4-FFF2-40B4-BE49-F238E27FC236}">
                <a16:creationId xmlns:a16="http://schemas.microsoft.com/office/drawing/2014/main" id="{D6530230-7A74-D741-D13F-79B3A2B518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AE5230-CB93-FC3D-97AB-12987904B3ED}"/>
              </a:ext>
            </a:extLst>
          </p:cNvPr>
          <p:cNvSpPr>
            <a:spLocks noGrp="1"/>
          </p:cNvSpPr>
          <p:nvPr>
            <p:ph type="sldNum" sz="quarter" idx="12"/>
          </p:nvPr>
        </p:nvSpPr>
        <p:spPr/>
        <p:txBody>
          <a:bodyPr/>
          <a:lstStyle/>
          <a:p>
            <a:fld id="{5FF83E10-0864-4328-8C83-8B79449B0959}" type="slidenum">
              <a:rPr lang="en-GB" smtClean="0"/>
              <a:t>‹#›</a:t>
            </a:fld>
            <a:endParaRPr lang="en-GB"/>
          </a:p>
        </p:txBody>
      </p:sp>
    </p:spTree>
    <p:extLst>
      <p:ext uri="{BB962C8B-B14F-4D97-AF65-F5344CB8AC3E}">
        <p14:creationId xmlns:p14="http://schemas.microsoft.com/office/powerpoint/2010/main" val="2829841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F0583-5EFC-1431-D2F9-68464FE05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3697C02-9E84-FEA0-1CF7-66CEEA96D9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759BCA-75B9-9B6D-C4C6-69249DCEC6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FD72B-5A0C-4254-B580-0A250E324AC5}" type="datetimeFigureOut">
              <a:rPr lang="en-GB" smtClean="0"/>
              <a:t>09/12/2023</a:t>
            </a:fld>
            <a:endParaRPr lang="en-GB"/>
          </a:p>
        </p:txBody>
      </p:sp>
      <p:sp>
        <p:nvSpPr>
          <p:cNvPr id="5" name="Footer Placeholder 4">
            <a:extLst>
              <a:ext uri="{FF2B5EF4-FFF2-40B4-BE49-F238E27FC236}">
                <a16:creationId xmlns:a16="http://schemas.microsoft.com/office/drawing/2014/main" id="{4A24C091-F074-BA3B-5233-4EA4E4F04C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5E97E04-0088-9249-C701-DC156F9AFF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83E10-0864-4328-8C83-8B79449B0959}" type="slidenum">
              <a:rPr lang="en-GB" smtClean="0"/>
              <a:t>‹#›</a:t>
            </a:fld>
            <a:endParaRPr lang="en-GB"/>
          </a:p>
        </p:txBody>
      </p:sp>
    </p:spTree>
    <p:extLst>
      <p:ext uri="{BB962C8B-B14F-4D97-AF65-F5344CB8AC3E}">
        <p14:creationId xmlns:p14="http://schemas.microsoft.com/office/powerpoint/2010/main" val="292798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vent title">
            <a:extLst>
              <a:ext uri="{FF2B5EF4-FFF2-40B4-BE49-F238E27FC236}">
                <a16:creationId xmlns:a16="http://schemas.microsoft.com/office/drawing/2014/main" id="{A6D68A53-7FC1-46B9-845E-F4D314901224}"/>
              </a:ext>
            </a:extLst>
          </p:cNvPr>
          <p:cNvSpPr>
            <a:spLocks noGrp="1"/>
          </p:cNvSpPr>
          <p:nvPr>
            <p:ph type="body" sz="quarter" idx="13"/>
          </p:nvPr>
        </p:nvSpPr>
        <p:spPr>
          <a:xfrm>
            <a:off x="334435" y="4190386"/>
            <a:ext cx="11089216" cy="408912"/>
          </a:xfrm>
        </p:spPr>
        <p:txBody>
          <a:bodyPr/>
          <a:lstStyle/>
          <a:p>
            <a:r>
              <a:rPr lang="en-GB" sz="2000" dirty="0">
                <a:solidFill>
                  <a:schemeClr val="tx1">
                    <a:lumMod val="50000"/>
                    <a:lumOff val="50000"/>
                  </a:schemeClr>
                </a:solidFill>
              </a:rPr>
              <a:t>2023 high-level ministerial round table on pre-2030 ambition</a:t>
            </a:r>
          </a:p>
          <a:p>
            <a:r>
              <a:rPr lang="en-GB" sz="2000" dirty="0">
                <a:solidFill>
                  <a:schemeClr val="tx1">
                    <a:lumMod val="50000"/>
                    <a:lumOff val="50000"/>
                  </a:schemeClr>
                </a:solidFill>
              </a:rPr>
              <a:t>Mary </a:t>
            </a:r>
            <a:r>
              <a:rPr lang="en-GB" sz="2000" dirty="0" err="1">
                <a:solidFill>
                  <a:schemeClr val="tx1">
                    <a:lumMod val="50000"/>
                    <a:lumOff val="50000"/>
                  </a:schemeClr>
                </a:solidFill>
              </a:rPr>
              <a:t>Burce</a:t>
            </a:r>
            <a:r>
              <a:rPr lang="en-GB" sz="2000" dirty="0">
                <a:solidFill>
                  <a:schemeClr val="tx1">
                    <a:lumMod val="50000"/>
                    <a:lumOff val="50000"/>
                  </a:schemeClr>
                </a:solidFill>
              </a:rPr>
              <a:t> Warlick, Deputy Executive Director, International Energy Agency</a:t>
            </a:r>
          </a:p>
          <a:p>
            <a:r>
              <a:rPr lang="en-GB" sz="2000" dirty="0">
                <a:solidFill>
                  <a:schemeClr val="tx1">
                    <a:lumMod val="50000"/>
                    <a:lumOff val="50000"/>
                  </a:schemeClr>
                </a:solidFill>
              </a:rPr>
              <a:t>09 December 2023</a:t>
            </a:r>
          </a:p>
        </p:txBody>
      </p:sp>
      <p:sp>
        <p:nvSpPr>
          <p:cNvPr id="6" name="Report title">
            <a:extLst>
              <a:ext uri="{FF2B5EF4-FFF2-40B4-BE49-F238E27FC236}">
                <a16:creationId xmlns:a16="http://schemas.microsoft.com/office/drawing/2014/main" id="{C53FE6C6-BA4D-4626-82A9-BE7432033982}"/>
              </a:ext>
            </a:extLst>
          </p:cNvPr>
          <p:cNvSpPr>
            <a:spLocks noGrp="1"/>
          </p:cNvSpPr>
          <p:nvPr>
            <p:ph type="body" sz="quarter" idx="12"/>
          </p:nvPr>
        </p:nvSpPr>
        <p:spPr>
          <a:xfrm>
            <a:off x="334434" y="3038275"/>
            <a:ext cx="11089217" cy="1152111"/>
          </a:xfrm>
        </p:spPr>
        <p:txBody>
          <a:bodyPr/>
          <a:lstStyle/>
          <a:p>
            <a:pPr>
              <a:spcAft>
                <a:spcPts val="800"/>
              </a:spcAft>
            </a:pPr>
            <a:r>
              <a:rPr lang="en-GB" dirty="0"/>
              <a:t>Priorities for pre-2030 mitigation for the energy sector</a:t>
            </a:r>
            <a:endParaRPr lang="en-GB" sz="2667" dirty="0"/>
          </a:p>
        </p:txBody>
      </p:sp>
    </p:spTree>
    <p:extLst>
      <p:ext uri="{BB962C8B-B14F-4D97-AF65-F5344CB8AC3E}">
        <p14:creationId xmlns:p14="http://schemas.microsoft.com/office/powerpoint/2010/main" val="232055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8954CF-85AE-4DA9-BA23-54F2112A9395}"/>
              </a:ext>
            </a:extLst>
          </p:cNvPr>
          <p:cNvSpPr>
            <a:spLocks noGrp="1"/>
          </p:cNvSpPr>
          <p:nvPr>
            <p:ph type="body" sz="quarter" idx="12"/>
          </p:nvPr>
        </p:nvSpPr>
        <p:spPr/>
        <p:txBody>
          <a:bodyPr/>
          <a:lstStyle/>
          <a:p>
            <a:pPr>
              <a:spcBef>
                <a:spcPts val="0"/>
              </a:spcBef>
            </a:pPr>
            <a:r>
              <a:rPr lang="en-US" sz="2400" dirty="0"/>
              <a:t>High-Level Dialogues on Building a 1.5C-Aligned Energy Transition</a:t>
            </a:r>
            <a:r>
              <a:rPr lang="en-GB" sz="2400" dirty="0"/>
              <a:t> </a:t>
            </a:r>
          </a:p>
        </p:txBody>
      </p:sp>
      <p:pic>
        <p:nvPicPr>
          <p:cNvPr id="2050" name="Picture 2" descr="Microsoftteams Image 281">
            <a:extLst>
              <a:ext uri="{FF2B5EF4-FFF2-40B4-BE49-F238E27FC236}">
                <a16:creationId xmlns:a16="http://schemas.microsoft.com/office/drawing/2014/main" id="{1CBC231C-2411-E5B6-D973-FB5462D86A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85017" y="1039887"/>
            <a:ext cx="3827751" cy="21531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0622FB8A-DD95-8F50-C18E-C9F35993E885}"/>
              </a:ext>
            </a:extLst>
          </p:cNvPr>
          <p:cNvPicPr>
            <a:picLocks noChangeAspect="1"/>
          </p:cNvPicPr>
          <p:nvPr/>
        </p:nvPicPr>
        <p:blipFill>
          <a:blip r:embed="rId3"/>
          <a:stretch>
            <a:fillRect/>
          </a:stretch>
        </p:blipFill>
        <p:spPr>
          <a:xfrm>
            <a:off x="8085017" y="3380040"/>
            <a:ext cx="3827751" cy="1822009"/>
          </a:xfrm>
          <a:prstGeom prst="rect">
            <a:avLst/>
          </a:prstGeom>
        </p:spPr>
      </p:pic>
      <p:grpSp>
        <p:nvGrpSpPr>
          <p:cNvPr id="61" name="Group 60">
            <a:extLst>
              <a:ext uri="{FF2B5EF4-FFF2-40B4-BE49-F238E27FC236}">
                <a16:creationId xmlns:a16="http://schemas.microsoft.com/office/drawing/2014/main" id="{95931A59-1FEE-92DD-378D-A6E29A7E7D9E}"/>
              </a:ext>
            </a:extLst>
          </p:cNvPr>
          <p:cNvGrpSpPr/>
          <p:nvPr/>
        </p:nvGrpSpPr>
        <p:grpSpPr>
          <a:xfrm>
            <a:off x="192238" y="860428"/>
            <a:ext cx="4287839" cy="5781913"/>
            <a:chOff x="144178" y="645320"/>
            <a:chExt cx="3407204" cy="4594426"/>
          </a:xfrm>
        </p:grpSpPr>
        <p:sp>
          <p:nvSpPr>
            <p:cNvPr id="32" name="AutoShape 3">
              <a:extLst>
                <a:ext uri="{FF2B5EF4-FFF2-40B4-BE49-F238E27FC236}">
                  <a16:creationId xmlns:a16="http://schemas.microsoft.com/office/drawing/2014/main" id="{B76C74B1-8814-20C7-F4B7-D2B31BE26A2F}"/>
                </a:ext>
              </a:extLst>
            </p:cNvPr>
            <p:cNvSpPr>
              <a:spLocks/>
            </p:cNvSpPr>
            <p:nvPr/>
          </p:nvSpPr>
          <p:spPr>
            <a:xfrm>
              <a:off x="714142" y="759657"/>
              <a:ext cx="22735" cy="4480089"/>
            </a:xfrm>
            <a:prstGeom prst="line">
              <a:avLst/>
            </a:prstGeom>
            <a:ln w="30480" cap="flat">
              <a:solidFill>
                <a:srgbClr val="CCF005"/>
              </a:solidFill>
              <a:prstDash val="solid"/>
              <a:headEnd type="none" w="sm" len="sm"/>
              <a:tailEnd type="triangle" w="lg" len="med"/>
            </a:ln>
          </p:spPr>
          <p:txBody>
            <a:bodyPr lIns="97536" tIns="48768" rIns="97536" bIns="48768"/>
            <a:lstStyle/>
            <a:p>
              <a:endParaRPr lang="en-US" sz="1600"/>
            </a:p>
          </p:txBody>
        </p:sp>
        <p:grpSp>
          <p:nvGrpSpPr>
            <p:cNvPr id="33" name="Group 32">
              <a:extLst>
                <a:ext uri="{FF2B5EF4-FFF2-40B4-BE49-F238E27FC236}">
                  <a16:creationId xmlns:a16="http://schemas.microsoft.com/office/drawing/2014/main" id="{57952DDD-C82B-BF7E-750F-DD079CDADD8A}"/>
                </a:ext>
              </a:extLst>
            </p:cNvPr>
            <p:cNvGrpSpPr>
              <a:grpSpLocks/>
            </p:cNvGrpSpPr>
            <p:nvPr/>
          </p:nvGrpSpPr>
          <p:grpSpPr>
            <a:xfrm>
              <a:off x="379109" y="4398087"/>
              <a:ext cx="657132" cy="654565"/>
              <a:chOff x="9911738" y="2478930"/>
              <a:chExt cx="1043067" cy="1038992"/>
            </a:xfrm>
          </p:grpSpPr>
          <p:sp>
            <p:nvSpPr>
              <p:cNvPr id="34" name="Oval 33">
                <a:extLst>
                  <a:ext uri="{FF2B5EF4-FFF2-40B4-BE49-F238E27FC236}">
                    <a16:creationId xmlns:a16="http://schemas.microsoft.com/office/drawing/2014/main" id="{4E712299-A8BC-6965-1D38-5F09C3C1630C}"/>
                  </a:ext>
                </a:extLst>
              </p:cNvPr>
              <p:cNvSpPr>
                <a:spLocks/>
              </p:cNvSpPr>
              <p:nvPr/>
            </p:nvSpPr>
            <p:spPr>
              <a:xfrm>
                <a:off x="9911738" y="2478930"/>
                <a:ext cx="1043067" cy="1038992"/>
              </a:xfrm>
              <a:prstGeom prst="ellipse">
                <a:avLst/>
              </a:prstGeom>
              <a:solidFill>
                <a:schemeClr val="accent6"/>
              </a:solidFill>
              <a:ln w="4801" cap="rnd"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447" tIns="30724" rIns="61447" bIns="30724" numCol="1" spcCol="0" rtlCol="0" fromWordArt="0" anchor="ctr" anchorCtr="0" forceAA="0" compatLnSpc="1">
                <a:prstTxWarp prst="textNoShape">
                  <a:avLst/>
                </a:prstTxWarp>
                <a:noAutofit/>
              </a:bodyPr>
              <a:lstStyle/>
              <a:p>
                <a:pPr algn="ctr"/>
                <a:endParaRPr lang="en-US" sz="1600">
                  <a:solidFill>
                    <a:srgbClr val="FFFFFF"/>
                  </a:solidFill>
                </a:endParaRPr>
              </a:p>
            </p:txBody>
          </p:sp>
          <p:pic>
            <p:nvPicPr>
              <p:cNvPr id="35" name="Picture 34">
                <a:extLst>
                  <a:ext uri="{FF2B5EF4-FFF2-40B4-BE49-F238E27FC236}">
                    <a16:creationId xmlns:a16="http://schemas.microsoft.com/office/drawing/2014/main" id="{21682D0E-0224-2362-EF84-2102B534B7E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32112" y="2873457"/>
                <a:ext cx="1002317" cy="249938"/>
              </a:xfrm>
              <a:prstGeom prst="rect">
                <a:avLst/>
              </a:prstGeom>
            </p:spPr>
          </p:pic>
        </p:grpSp>
        <p:sp>
          <p:nvSpPr>
            <p:cNvPr id="36" name="Rectangle 35">
              <a:extLst>
                <a:ext uri="{FF2B5EF4-FFF2-40B4-BE49-F238E27FC236}">
                  <a16:creationId xmlns:a16="http://schemas.microsoft.com/office/drawing/2014/main" id="{38782975-AE5C-077F-9CF3-1C6A78FD3BC4}"/>
                </a:ext>
              </a:extLst>
            </p:cNvPr>
            <p:cNvSpPr/>
            <p:nvPr/>
          </p:nvSpPr>
          <p:spPr>
            <a:xfrm>
              <a:off x="1061306" y="710992"/>
              <a:ext cx="2484002" cy="782763"/>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rnd" cmpd="sng" algn="ctr">
                  <a:solidFill>
                    <a:schemeClr val="tx2"/>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1867" dirty="0">
                  <a:solidFill>
                    <a:schemeClr val="tx1"/>
                  </a:solidFill>
                </a:rPr>
                <a:t>Clean Energy Ministerial</a:t>
              </a:r>
            </a:p>
            <a:p>
              <a:r>
                <a:rPr lang="en-US" sz="1867" dirty="0">
                  <a:solidFill>
                    <a:schemeClr val="tx1"/>
                  </a:solidFill>
                </a:rPr>
                <a:t>21</a:t>
              </a:r>
              <a:r>
                <a:rPr lang="en-US" sz="1867" baseline="30000" dirty="0">
                  <a:solidFill>
                    <a:schemeClr val="tx1"/>
                  </a:solidFill>
                </a:rPr>
                <a:t>st</a:t>
              </a:r>
              <a:r>
                <a:rPr lang="en-US" sz="1867" dirty="0">
                  <a:solidFill>
                    <a:schemeClr val="tx1"/>
                  </a:solidFill>
                </a:rPr>
                <a:t> July, Goa</a:t>
              </a:r>
              <a:br>
                <a:rPr lang="en-US" sz="1867" dirty="0">
                  <a:solidFill>
                    <a:schemeClr val="bg1"/>
                  </a:solidFill>
                </a:rPr>
              </a:br>
              <a:r>
                <a:rPr lang="en-US" sz="1867" dirty="0">
                  <a:solidFill>
                    <a:schemeClr val="bg1"/>
                  </a:solidFill>
                </a:rPr>
                <a:t>21</a:t>
              </a:r>
              <a:r>
                <a:rPr lang="en-US" sz="1867" baseline="30000" dirty="0">
                  <a:solidFill>
                    <a:schemeClr val="bg1"/>
                  </a:solidFill>
                </a:rPr>
                <a:t>st</a:t>
              </a:r>
              <a:r>
                <a:rPr lang="en-US" sz="1867" dirty="0">
                  <a:solidFill>
                    <a:schemeClr val="bg1"/>
                  </a:solidFill>
                </a:rPr>
                <a:t> July, Goa</a:t>
              </a:r>
            </a:p>
          </p:txBody>
        </p:sp>
        <p:sp>
          <p:nvSpPr>
            <p:cNvPr id="37" name="Rectangle 36">
              <a:extLst>
                <a:ext uri="{FF2B5EF4-FFF2-40B4-BE49-F238E27FC236}">
                  <a16:creationId xmlns:a16="http://schemas.microsoft.com/office/drawing/2014/main" id="{6E1892CA-26EE-98A9-F89B-9C4C28E42F7F}"/>
                </a:ext>
              </a:extLst>
            </p:cNvPr>
            <p:cNvSpPr/>
            <p:nvPr/>
          </p:nvSpPr>
          <p:spPr>
            <a:xfrm>
              <a:off x="1067380" y="1649185"/>
              <a:ext cx="2484002" cy="55445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rnd" cmpd="sng" algn="ctr">
                  <a:solidFill>
                    <a:schemeClr val="tx2"/>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1867" dirty="0">
                  <a:solidFill>
                    <a:schemeClr val="tx1"/>
                  </a:solidFill>
                </a:rPr>
                <a:t>Africa Climate Summit</a:t>
              </a:r>
            </a:p>
            <a:p>
              <a:r>
                <a:rPr lang="en-US" sz="1867" dirty="0">
                  <a:solidFill>
                    <a:schemeClr val="tx1"/>
                  </a:solidFill>
                </a:rPr>
                <a:t>5</a:t>
              </a:r>
              <a:r>
                <a:rPr lang="en-US" sz="1867" baseline="30000" dirty="0">
                  <a:solidFill>
                    <a:schemeClr val="tx1"/>
                  </a:solidFill>
                </a:rPr>
                <a:t>th</a:t>
              </a:r>
              <a:r>
                <a:rPr lang="en-US" sz="1867" dirty="0">
                  <a:solidFill>
                    <a:schemeClr val="tx1"/>
                  </a:solidFill>
                </a:rPr>
                <a:t> September, Nairobi</a:t>
              </a:r>
            </a:p>
          </p:txBody>
        </p:sp>
        <p:sp>
          <p:nvSpPr>
            <p:cNvPr id="38" name="Rectangle 37">
              <a:extLst>
                <a:ext uri="{FF2B5EF4-FFF2-40B4-BE49-F238E27FC236}">
                  <a16:creationId xmlns:a16="http://schemas.microsoft.com/office/drawing/2014/main" id="{E97438F4-7554-64C0-D450-2BD40271138C}"/>
                </a:ext>
              </a:extLst>
            </p:cNvPr>
            <p:cNvSpPr/>
            <p:nvPr/>
          </p:nvSpPr>
          <p:spPr>
            <a:xfrm>
              <a:off x="1067380" y="4432982"/>
              <a:ext cx="2484002" cy="55445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rnd" cmpd="sng" algn="ctr">
                  <a:solidFill>
                    <a:schemeClr val="tx2"/>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1867" dirty="0">
                  <a:solidFill>
                    <a:schemeClr val="tx1"/>
                  </a:solidFill>
                </a:rPr>
                <a:t>COP28</a:t>
              </a:r>
            </a:p>
            <a:p>
              <a:r>
                <a:rPr lang="en-US" sz="1867" dirty="0">
                  <a:solidFill>
                    <a:schemeClr val="tx1"/>
                  </a:solidFill>
                </a:rPr>
                <a:t>2</a:t>
              </a:r>
              <a:r>
                <a:rPr lang="en-US" sz="1867" baseline="30000" dirty="0">
                  <a:solidFill>
                    <a:schemeClr val="tx1"/>
                  </a:solidFill>
                </a:rPr>
                <a:t>nd</a:t>
              </a:r>
              <a:r>
                <a:rPr lang="en-US" sz="1867" dirty="0">
                  <a:solidFill>
                    <a:schemeClr val="tx1"/>
                  </a:solidFill>
                </a:rPr>
                <a:t> December, UAE</a:t>
              </a:r>
            </a:p>
          </p:txBody>
        </p:sp>
        <p:sp>
          <p:nvSpPr>
            <p:cNvPr id="39" name="Rectangle 38">
              <a:extLst>
                <a:ext uri="{FF2B5EF4-FFF2-40B4-BE49-F238E27FC236}">
                  <a16:creationId xmlns:a16="http://schemas.microsoft.com/office/drawing/2014/main" id="{77619169-D81F-667A-EC35-BDB4765BC1F2}"/>
                </a:ext>
              </a:extLst>
            </p:cNvPr>
            <p:cNvSpPr/>
            <p:nvPr/>
          </p:nvSpPr>
          <p:spPr>
            <a:xfrm>
              <a:off x="1067380" y="2587376"/>
              <a:ext cx="2484002" cy="55445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rnd" cmpd="sng" algn="ctr">
                  <a:solidFill>
                    <a:schemeClr val="tx2"/>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1867" dirty="0">
                  <a:solidFill>
                    <a:schemeClr val="tx1"/>
                  </a:solidFill>
                </a:rPr>
                <a:t>UNGA</a:t>
              </a:r>
            </a:p>
            <a:p>
              <a:r>
                <a:rPr lang="en-US" sz="1867" dirty="0">
                  <a:solidFill>
                    <a:schemeClr val="tx1"/>
                  </a:solidFill>
                </a:rPr>
                <a:t>21</a:t>
              </a:r>
              <a:r>
                <a:rPr lang="en-US" sz="1867" baseline="30000" dirty="0">
                  <a:solidFill>
                    <a:schemeClr val="tx1"/>
                  </a:solidFill>
                </a:rPr>
                <a:t>st</a:t>
              </a:r>
              <a:r>
                <a:rPr lang="en-US" sz="1867" dirty="0">
                  <a:solidFill>
                    <a:schemeClr val="tx1"/>
                  </a:solidFill>
                </a:rPr>
                <a:t> September, NYC</a:t>
              </a:r>
              <a:endParaRPr lang="en-US" sz="1867" dirty="0">
                <a:solidFill>
                  <a:schemeClr val="tx1"/>
                </a:solidFill>
                <a:cs typeface="Arial"/>
              </a:endParaRPr>
            </a:p>
          </p:txBody>
        </p:sp>
        <p:grpSp>
          <p:nvGrpSpPr>
            <p:cNvPr id="40" name="Group 39">
              <a:extLst>
                <a:ext uri="{FF2B5EF4-FFF2-40B4-BE49-F238E27FC236}">
                  <a16:creationId xmlns:a16="http://schemas.microsoft.com/office/drawing/2014/main" id="{5F8523A4-195F-7F67-BE75-A1CE3A92AB52}"/>
                </a:ext>
              </a:extLst>
            </p:cNvPr>
            <p:cNvGrpSpPr/>
            <p:nvPr/>
          </p:nvGrpSpPr>
          <p:grpSpPr>
            <a:xfrm>
              <a:off x="144178" y="1583512"/>
              <a:ext cx="903430" cy="654565"/>
              <a:chOff x="5906349" y="2727840"/>
              <a:chExt cx="903430" cy="654565"/>
            </a:xfrm>
          </p:grpSpPr>
          <p:grpSp>
            <p:nvGrpSpPr>
              <p:cNvPr id="41" name="Group 40">
                <a:extLst>
                  <a:ext uri="{FF2B5EF4-FFF2-40B4-BE49-F238E27FC236}">
                    <a16:creationId xmlns:a16="http://schemas.microsoft.com/office/drawing/2014/main" id="{22506892-90F4-9EE3-B061-5DEE4196B177}"/>
                  </a:ext>
                </a:extLst>
              </p:cNvPr>
              <p:cNvGrpSpPr>
                <a:grpSpLocks/>
              </p:cNvGrpSpPr>
              <p:nvPr/>
            </p:nvGrpSpPr>
            <p:grpSpPr>
              <a:xfrm>
                <a:off x="6152647" y="2727840"/>
                <a:ext cx="657132" cy="654565"/>
                <a:chOff x="3377907" y="2478930"/>
                <a:chExt cx="1043067" cy="1038992"/>
              </a:xfrm>
            </p:grpSpPr>
            <p:sp>
              <p:nvSpPr>
                <p:cNvPr id="43" name="Oval 42">
                  <a:extLst>
                    <a:ext uri="{FF2B5EF4-FFF2-40B4-BE49-F238E27FC236}">
                      <a16:creationId xmlns:a16="http://schemas.microsoft.com/office/drawing/2014/main" id="{2754B22D-145E-1590-6B2C-154F1B3EE9B3}"/>
                    </a:ext>
                  </a:extLst>
                </p:cNvPr>
                <p:cNvSpPr>
                  <a:spLocks/>
                </p:cNvSpPr>
                <p:nvPr/>
              </p:nvSpPr>
              <p:spPr>
                <a:xfrm>
                  <a:off x="3377907" y="2478930"/>
                  <a:ext cx="1043067" cy="1038992"/>
                </a:xfrm>
                <a:prstGeom prst="ellipse">
                  <a:avLst/>
                </a:prstGeom>
                <a:solidFill>
                  <a:schemeClr val="bg2"/>
                </a:solidFill>
                <a:ln w="4801" cap="rnd"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447" tIns="30724" rIns="61447" bIns="30724" numCol="1" spcCol="0" rtlCol="0" fromWordArt="0" anchor="ctr" anchorCtr="0" forceAA="0" compatLnSpc="1">
                  <a:prstTxWarp prst="textNoShape">
                    <a:avLst/>
                  </a:prstTxWarp>
                  <a:noAutofit/>
                </a:bodyPr>
                <a:lstStyle/>
                <a:p>
                  <a:pPr algn="ctr"/>
                  <a:endParaRPr lang="en-US" sz="1600">
                    <a:solidFill>
                      <a:srgbClr val="FFFFFF"/>
                    </a:solidFill>
                  </a:endParaRPr>
                </a:p>
              </p:txBody>
            </p:sp>
            <p:pic>
              <p:nvPicPr>
                <p:cNvPr id="44" name="Picture 43">
                  <a:extLst>
                    <a:ext uri="{FF2B5EF4-FFF2-40B4-BE49-F238E27FC236}">
                      <a16:creationId xmlns:a16="http://schemas.microsoft.com/office/drawing/2014/main" id="{E8E7E9ED-63F7-7F1A-E35B-EB4610FA9ACB}"/>
                    </a:ext>
                  </a:extLst>
                </p:cNvPr>
                <p:cNvPicPr>
                  <a:picLocks noChangeAspect="1"/>
                </p:cNvPicPr>
                <p:nvPr/>
              </p:nvPicPr>
              <p:blipFill>
                <a:blip r:embed="rId5"/>
                <a:stretch>
                  <a:fillRect/>
                </a:stretch>
              </p:blipFill>
              <p:spPr>
                <a:xfrm>
                  <a:off x="3398823" y="2822209"/>
                  <a:ext cx="1001232" cy="352434"/>
                </a:xfrm>
                <a:prstGeom prst="rect">
                  <a:avLst/>
                </a:prstGeom>
              </p:spPr>
            </p:pic>
          </p:grpSp>
          <p:sp>
            <p:nvSpPr>
              <p:cNvPr id="42" name="Oval 20">
                <a:extLst>
                  <a:ext uri="{FF2B5EF4-FFF2-40B4-BE49-F238E27FC236}">
                    <a16:creationId xmlns:a16="http://schemas.microsoft.com/office/drawing/2014/main" id="{D31C6568-D9C7-B34C-1C2A-772D4FBD0AD0}"/>
                  </a:ext>
                </a:extLst>
              </p:cNvPr>
              <p:cNvSpPr>
                <a:spLocks noChangeAspect="1" noChangeArrowheads="1"/>
              </p:cNvSpPr>
              <p:nvPr/>
            </p:nvSpPr>
            <p:spPr bwMode="auto">
              <a:xfrm>
                <a:off x="5906349" y="2901668"/>
                <a:ext cx="306910" cy="306910"/>
              </a:xfrm>
              <a:prstGeom prst="ellipse">
                <a:avLst/>
              </a:prstGeom>
              <a:solidFill>
                <a:schemeClr val="bg2"/>
              </a:solidFill>
              <a:ln w="9525" cap="flat" cmpd="sng" algn="ctr">
                <a:solidFill>
                  <a:schemeClr val="tx2"/>
                </a:solidFill>
                <a:prstDash val="solid"/>
                <a:round/>
                <a:headEnd type="none" w="med" len="med"/>
                <a:tailEnd type="none" w="med" len="med"/>
              </a:ln>
            </p:spPr>
            <p:txBody>
              <a:bodyPr vert="horz" wrap="square" lIns="0" tIns="0" rIns="0" bIns="0" numCol="1" anchor="ctr" anchorCtr="0" compatLnSpc="1">
                <a:prstTxWarp prst="textNoShape">
                  <a:avLst/>
                </a:prstTxWarp>
              </a:bodyPr>
              <a:lstStyle/>
              <a:p>
                <a:pPr algn="ctr"/>
                <a:r>
                  <a:rPr lang="en-US" sz="1600">
                    <a:solidFill>
                      <a:srgbClr val="118170"/>
                    </a:solidFill>
                    <a:latin typeface="Arial" panose="020B0604020202020204" pitchFamily="34" charset="0"/>
                  </a:rPr>
                  <a:t>2</a:t>
                </a:r>
              </a:p>
            </p:txBody>
          </p:sp>
        </p:grpSp>
        <p:sp>
          <p:nvSpPr>
            <p:cNvPr id="45" name="Oval 20">
              <a:extLst>
                <a:ext uri="{FF2B5EF4-FFF2-40B4-BE49-F238E27FC236}">
                  <a16:creationId xmlns:a16="http://schemas.microsoft.com/office/drawing/2014/main" id="{92F203E4-B86F-4BCA-413E-C27FD17E59CD}"/>
                </a:ext>
              </a:extLst>
            </p:cNvPr>
            <p:cNvSpPr>
              <a:spLocks noChangeAspect="1" noChangeArrowheads="1"/>
            </p:cNvSpPr>
            <p:nvPr/>
          </p:nvSpPr>
          <p:spPr bwMode="auto">
            <a:xfrm>
              <a:off x="144178" y="4571914"/>
              <a:ext cx="306910" cy="306910"/>
            </a:xfrm>
            <a:prstGeom prst="ellipse">
              <a:avLst/>
            </a:prstGeom>
            <a:solidFill>
              <a:schemeClr val="bg2"/>
            </a:solidFill>
            <a:ln w="9525" cap="flat" cmpd="sng" algn="ctr">
              <a:solidFill>
                <a:schemeClr val="tx2"/>
              </a:solidFill>
              <a:prstDash val="solid"/>
              <a:round/>
              <a:headEnd type="none" w="med" len="med"/>
              <a:tailEnd type="none" w="med" len="med"/>
            </a:ln>
          </p:spPr>
          <p:txBody>
            <a:bodyPr vert="horz" wrap="square" lIns="0" tIns="0" rIns="0" bIns="0" numCol="1" anchor="ctr" anchorCtr="0" compatLnSpc="1">
              <a:prstTxWarp prst="textNoShape">
                <a:avLst/>
              </a:prstTxWarp>
            </a:bodyPr>
            <a:lstStyle/>
            <a:p>
              <a:pPr algn="ctr"/>
              <a:r>
                <a:rPr lang="en-US" sz="1600" dirty="0">
                  <a:solidFill>
                    <a:srgbClr val="118170"/>
                  </a:solidFill>
                  <a:latin typeface="Arial" panose="020B0604020202020204" pitchFamily="34" charset="0"/>
                </a:rPr>
                <a:t>5</a:t>
              </a:r>
            </a:p>
          </p:txBody>
        </p:sp>
        <p:grpSp>
          <p:nvGrpSpPr>
            <p:cNvPr id="46" name="Group 45">
              <a:extLst>
                <a:ext uri="{FF2B5EF4-FFF2-40B4-BE49-F238E27FC236}">
                  <a16:creationId xmlns:a16="http://schemas.microsoft.com/office/drawing/2014/main" id="{4FB82C94-F119-5EDA-043C-2A4B3167078E}"/>
                </a:ext>
              </a:extLst>
            </p:cNvPr>
            <p:cNvGrpSpPr/>
            <p:nvPr/>
          </p:nvGrpSpPr>
          <p:grpSpPr>
            <a:xfrm>
              <a:off x="144178" y="645320"/>
              <a:ext cx="905367" cy="654565"/>
              <a:chOff x="5906349" y="1898739"/>
              <a:chExt cx="905367" cy="654565"/>
            </a:xfrm>
          </p:grpSpPr>
          <p:grpSp>
            <p:nvGrpSpPr>
              <p:cNvPr id="47" name="Group 46">
                <a:extLst>
                  <a:ext uri="{FF2B5EF4-FFF2-40B4-BE49-F238E27FC236}">
                    <a16:creationId xmlns:a16="http://schemas.microsoft.com/office/drawing/2014/main" id="{9231754B-84FB-CE99-088A-9B5A4134692A}"/>
                  </a:ext>
                </a:extLst>
              </p:cNvPr>
              <p:cNvGrpSpPr>
                <a:grpSpLocks/>
              </p:cNvGrpSpPr>
              <p:nvPr/>
            </p:nvGrpSpPr>
            <p:grpSpPr>
              <a:xfrm>
                <a:off x="6154584" y="1898739"/>
                <a:ext cx="657132" cy="654565"/>
                <a:chOff x="1199963" y="2478930"/>
                <a:chExt cx="1043067" cy="1038992"/>
              </a:xfrm>
            </p:grpSpPr>
            <p:sp>
              <p:nvSpPr>
                <p:cNvPr id="49" name="Oval 48">
                  <a:extLst>
                    <a:ext uri="{FF2B5EF4-FFF2-40B4-BE49-F238E27FC236}">
                      <a16:creationId xmlns:a16="http://schemas.microsoft.com/office/drawing/2014/main" id="{99449C5A-9CE6-D1CE-71FD-8BDD08E396C8}"/>
                    </a:ext>
                  </a:extLst>
                </p:cNvPr>
                <p:cNvSpPr>
                  <a:spLocks/>
                </p:cNvSpPr>
                <p:nvPr/>
              </p:nvSpPr>
              <p:spPr>
                <a:xfrm>
                  <a:off x="1199963" y="2478930"/>
                  <a:ext cx="1043067" cy="1038992"/>
                </a:xfrm>
                <a:prstGeom prst="ellipse">
                  <a:avLst/>
                </a:prstGeom>
                <a:solidFill>
                  <a:schemeClr val="bg2"/>
                </a:solidFill>
                <a:ln w="4801" cap="rnd"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447" tIns="30724" rIns="61447" bIns="30724" numCol="1" spcCol="0" rtlCol="0" fromWordArt="0" anchor="ctr" anchorCtr="0" forceAA="0" compatLnSpc="1">
                  <a:prstTxWarp prst="textNoShape">
                    <a:avLst/>
                  </a:prstTxWarp>
                  <a:noAutofit/>
                </a:bodyPr>
                <a:lstStyle/>
                <a:p>
                  <a:pPr algn="ctr"/>
                  <a:endParaRPr lang="en-US" sz="1600">
                    <a:solidFill>
                      <a:srgbClr val="FFFFFF"/>
                    </a:solidFill>
                  </a:endParaRPr>
                </a:p>
              </p:txBody>
            </p:sp>
            <p:pic>
              <p:nvPicPr>
                <p:cNvPr id="50" name="Picture 49">
                  <a:extLst>
                    <a:ext uri="{FF2B5EF4-FFF2-40B4-BE49-F238E27FC236}">
                      <a16:creationId xmlns:a16="http://schemas.microsoft.com/office/drawing/2014/main" id="{09DB4B90-8CD6-8777-0475-2AD0ABD32530}"/>
                    </a:ext>
                  </a:extLst>
                </p:cNvPr>
                <p:cNvPicPr>
                  <a:picLocks noChangeAspect="1"/>
                </p:cNvPicPr>
                <p:nvPr/>
              </p:nvPicPr>
              <p:blipFill>
                <a:blip r:embed="rId6"/>
                <a:stretch>
                  <a:fillRect/>
                </a:stretch>
              </p:blipFill>
              <p:spPr>
                <a:xfrm>
                  <a:off x="1238213" y="2732620"/>
                  <a:ext cx="966567" cy="531612"/>
                </a:xfrm>
                <a:prstGeom prst="rect">
                  <a:avLst/>
                </a:prstGeom>
              </p:spPr>
            </p:pic>
          </p:grpSp>
          <p:sp>
            <p:nvSpPr>
              <p:cNvPr id="48" name="Oval 20">
                <a:extLst>
                  <a:ext uri="{FF2B5EF4-FFF2-40B4-BE49-F238E27FC236}">
                    <a16:creationId xmlns:a16="http://schemas.microsoft.com/office/drawing/2014/main" id="{6A2C9A3F-943B-E5F6-3783-FE8641842B88}"/>
                  </a:ext>
                </a:extLst>
              </p:cNvPr>
              <p:cNvSpPr>
                <a:spLocks noChangeAspect="1" noChangeArrowheads="1"/>
              </p:cNvSpPr>
              <p:nvPr/>
            </p:nvSpPr>
            <p:spPr bwMode="auto">
              <a:xfrm>
                <a:off x="5906349" y="2075263"/>
                <a:ext cx="306910" cy="306910"/>
              </a:xfrm>
              <a:prstGeom prst="ellipse">
                <a:avLst/>
              </a:prstGeom>
              <a:solidFill>
                <a:schemeClr val="bg2"/>
              </a:solidFill>
              <a:ln w="9525" cap="flat" cmpd="sng" algn="ctr">
                <a:solidFill>
                  <a:schemeClr val="tx2"/>
                </a:solidFill>
                <a:prstDash val="solid"/>
                <a:round/>
                <a:headEnd type="none" w="med" len="med"/>
                <a:tailEnd type="none" w="med" len="med"/>
              </a:ln>
            </p:spPr>
            <p:txBody>
              <a:bodyPr vert="horz" wrap="square" lIns="0" tIns="0" rIns="0" bIns="0" numCol="1" anchor="ctr" anchorCtr="0" compatLnSpc="1">
                <a:prstTxWarp prst="textNoShape">
                  <a:avLst/>
                </a:prstTxWarp>
              </a:bodyPr>
              <a:lstStyle/>
              <a:p>
                <a:pPr algn="ctr"/>
                <a:r>
                  <a:rPr lang="en-US" sz="1600">
                    <a:solidFill>
                      <a:srgbClr val="118170"/>
                    </a:solidFill>
                    <a:latin typeface="Arial" panose="020B0604020202020204" pitchFamily="34" charset="0"/>
                  </a:rPr>
                  <a:t>1</a:t>
                </a:r>
              </a:p>
            </p:txBody>
          </p:sp>
        </p:grpSp>
        <p:grpSp>
          <p:nvGrpSpPr>
            <p:cNvPr id="51" name="Group 50">
              <a:extLst>
                <a:ext uri="{FF2B5EF4-FFF2-40B4-BE49-F238E27FC236}">
                  <a16:creationId xmlns:a16="http://schemas.microsoft.com/office/drawing/2014/main" id="{DE58C341-0165-197F-BF02-95BB073633F1}"/>
                </a:ext>
              </a:extLst>
            </p:cNvPr>
            <p:cNvGrpSpPr/>
            <p:nvPr/>
          </p:nvGrpSpPr>
          <p:grpSpPr>
            <a:xfrm>
              <a:off x="144178" y="2521704"/>
              <a:ext cx="881269" cy="654565"/>
              <a:chOff x="5906349" y="3556941"/>
              <a:chExt cx="881269" cy="654565"/>
            </a:xfrm>
          </p:grpSpPr>
          <p:sp>
            <p:nvSpPr>
              <p:cNvPr id="52" name="Oval 51">
                <a:extLst>
                  <a:ext uri="{FF2B5EF4-FFF2-40B4-BE49-F238E27FC236}">
                    <a16:creationId xmlns:a16="http://schemas.microsoft.com/office/drawing/2014/main" id="{8E36B7E9-DE30-18C9-21CF-4D7BDA53242C}"/>
                  </a:ext>
                </a:extLst>
              </p:cNvPr>
              <p:cNvSpPr>
                <a:spLocks/>
              </p:cNvSpPr>
              <p:nvPr/>
            </p:nvSpPr>
            <p:spPr>
              <a:xfrm>
                <a:off x="6130486" y="3556941"/>
                <a:ext cx="657132" cy="654565"/>
              </a:xfrm>
              <a:prstGeom prst="ellipse">
                <a:avLst/>
              </a:prstGeom>
              <a:solidFill>
                <a:schemeClr val="bg2"/>
              </a:solidFill>
              <a:ln w="4801" cap="rnd"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1447" tIns="30724" rIns="61447" bIns="30724" numCol="1" spcCol="0" rtlCol="0" fromWordArt="0" anchor="ctr" anchorCtr="0" forceAA="0" compatLnSpc="1">
                <a:prstTxWarp prst="textNoShape">
                  <a:avLst/>
                </a:prstTxWarp>
                <a:noAutofit/>
              </a:bodyPr>
              <a:lstStyle/>
              <a:p>
                <a:pPr algn="ctr"/>
                <a:endParaRPr lang="en-US" sz="1600">
                  <a:solidFill>
                    <a:srgbClr val="FFFFFF"/>
                  </a:solidFill>
                </a:endParaRPr>
              </a:p>
            </p:txBody>
          </p:sp>
          <p:pic>
            <p:nvPicPr>
              <p:cNvPr id="53" name="Picture 2" descr="IFAD at the General Assembly of the United Nations">
                <a:extLst>
                  <a:ext uri="{FF2B5EF4-FFF2-40B4-BE49-F238E27FC236}">
                    <a16:creationId xmlns:a16="http://schemas.microsoft.com/office/drawing/2014/main" id="{28811B4E-4582-BC2B-D6CB-25CF7A0DA7D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93728" y="3665169"/>
                <a:ext cx="330648" cy="438108"/>
              </a:xfrm>
              <a:prstGeom prst="rect">
                <a:avLst/>
              </a:prstGeom>
              <a:noFill/>
              <a:extLst>
                <a:ext uri="{909E8E84-426E-40DD-AFC4-6F175D3DCCD1}">
                  <a14:hiddenFill xmlns:a14="http://schemas.microsoft.com/office/drawing/2010/main">
                    <a:solidFill>
                      <a:srgbClr val="FFFFFF"/>
                    </a:solidFill>
                  </a14:hiddenFill>
                </a:ext>
              </a:extLst>
            </p:spPr>
          </p:pic>
          <p:sp>
            <p:nvSpPr>
              <p:cNvPr id="54" name="Oval 20">
                <a:extLst>
                  <a:ext uri="{FF2B5EF4-FFF2-40B4-BE49-F238E27FC236}">
                    <a16:creationId xmlns:a16="http://schemas.microsoft.com/office/drawing/2014/main" id="{1024BD25-8A56-5C94-D546-86C7021F3FC8}"/>
                  </a:ext>
                </a:extLst>
              </p:cNvPr>
              <p:cNvSpPr>
                <a:spLocks noChangeAspect="1" noChangeArrowheads="1"/>
              </p:cNvSpPr>
              <p:nvPr/>
            </p:nvSpPr>
            <p:spPr bwMode="auto">
              <a:xfrm>
                <a:off x="5906349" y="3730768"/>
                <a:ext cx="306910" cy="306910"/>
              </a:xfrm>
              <a:prstGeom prst="ellipse">
                <a:avLst/>
              </a:prstGeom>
              <a:solidFill>
                <a:schemeClr val="bg2"/>
              </a:solidFill>
              <a:ln w="9525" cap="flat" cmpd="sng" algn="ctr">
                <a:solidFill>
                  <a:schemeClr val="tx2"/>
                </a:solidFill>
                <a:prstDash val="solid"/>
                <a:round/>
                <a:headEnd type="none" w="med" len="med"/>
                <a:tailEnd type="none" w="med" len="med"/>
              </a:ln>
            </p:spPr>
            <p:txBody>
              <a:bodyPr vert="horz" wrap="square" lIns="0" tIns="0" rIns="0" bIns="0" numCol="1" anchor="ctr" anchorCtr="0" compatLnSpc="1">
                <a:prstTxWarp prst="textNoShape">
                  <a:avLst/>
                </a:prstTxWarp>
              </a:bodyPr>
              <a:lstStyle/>
              <a:p>
                <a:pPr algn="ctr"/>
                <a:r>
                  <a:rPr lang="en-US" sz="1600">
                    <a:solidFill>
                      <a:srgbClr val="118170"/>
                    </a:solidFill>
                    <a:latin typeface="Arial" panose="020B0604020202020204" pitchFamily="34" charset="0"/>
                  </a:rPr>
                  <a:t>3</a:t>
                </a:r>
              </a:p>
            </p:txBody>
          </p:sp>
        </p:grpSp>
        <p:grpSp>
          <p:nvGrpSpPr>
            <p:cNvPr id="55" name="Group 54">
              <a:extLst>
                <a:ext uri="{FF2B5EF4-FFF2-40B4-BE49-F238E27FC236}">
                  <a16:creationId xmlns:a16="http://schemas.microsoft.com/office/drawing/2014/main" id="{7371AFC2-CA23-03BB-36E3-A89D2286EFCA}"/>
                </a:ext>
              </a:extLst>
            </p:cNvPr>
            <p:cNvGrpSpPr/>
            <p:nvPr/>
          </p:nvGrpSpPr>
          <p:grpSpPr>
            <a:xfrm>
              <a:off x="144178" y="3459896"/>
              <a:ext cx="881270" cy="654565"/>
              <a:chOff x="5906349" y="4386042"/>
              <a:chExt cx="881270" cy="654565"/>
            </a:xfrm>
          </p:grpSpPr>
          <p:grpSp>
            <p:nvGrpSpPr>
              <p:cNvPr id="56" name="Group 55">
                <a:extLst>
                  <a:ext uri="{FF2B5EF4-FFF2-40B4-BE49-F238E27FC236}">
                    <a16:creationId xmlns:a16="http://schemas.microsoft.com/office/drawing/2014/main" id="{6BB55606-6A12-80A3-292E-E185F77D47C8}"/>
                  </a:ext>
                </a:extLst>
              </p:cNvPr>
              <p:cNvGrpSpPr/>
              <p:nvPr/>
            </p:nvGrpSpPr>
            <p:grpSpPr>
              <a:xfrm>
                <a:off x="6130487" y="4386042"/>
                <a:ext cx="657132" cy="654565"/>
                <a:chOff x="6130487" y="4386042"/>
                <a:chExt cx="657132" cy="654565"/>
              </a:xfrm>
            </p:grpSpPr>
            <p:sp>
              <p:nvSpPr>
                <p:cNvPr id="58" name="Oval 57">
                  <a:extLst>
                    <a:ext uri="{FF2B5EF4-FFF2-40B4-BE49-F238E27FC236}">
                      <a16:creationId xmlns:a16="http://schemas.microsoft.com/office/drawing/2014/main" id="{B9A5A88E-8704-C999-0FE6-FDF4211FF58C}"/>
                    </a:ext>
                  </a:extLst>
                </p:cNvPr>
                <p:cNvSpPr>
                  <a:spLocks/>
                </p:cNvSpPr>
                <p:nvPr/>
              </p:nvSpPr>
              <p:spPr>
                <a:xfrm>
                  <a:off x="6130487" y="4386042"/>
                  <a:ext cx="657132" cy="654565"/>
                </a:xfrm>
                <a:prstGeom prst="ellipse">
                  <a:avLst/>
                </a:prstGeom>
                <a:solidFill>
                  <a:schemeClr val="bg2"/>
                </a:solidFill>
                <a:ln w="3361" cap="rnd"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3012" tIns="21507" rIns="43012" bIns="21507" numCol="1" spcCol="0" rtlCol="0" fromWordArt="0" anchor="ctr" anchorCtr="0" forceAA="0" compatLnSpc="1">
                  <a:prstTxWarp prst="textNoShape">
                    <a:avLst/>
                  </a:prstTxWarp>
                  <a:noAutofit/>
                </a:bodyPr>
                <a:lstStyle/>
                <a:p>
                  <a:pPr algn="ctr"/>
                  <a:endParaRPr lang="en-US" sz="1600">
                    <a:solidFill>
                      <a:srgbClr val="FFFFFF"/>
                    </a:solidFill>
                  </a:endParaRPr>
                </a:p>
              </p:txBody>
            </p:sp>
            <p:sp>
              <p:nvSpPr>
                <p:cNvPr id="59" name="Rectangle 58">
                  <a:extLst>
                    <a:ext uri="{FF2B5EF4-FFF2-40B4-BE49-F238E27FC236}">
                      <a16:creationId xmlns:a16="http://schemas.microsoft.com/office/drawing/2014/main" id="{C480C69F-E10F-15E0-67BB-F371FC0939A3}"/>
                    </a:ext>
                  </a:extLst>
                </p:cNvPr>
                <p:cNvSpPr/>
                <p:nvPr/>
              </p:nvSpPr>
              <p:spPr>
                <a:xfrm>
                  <a:off x="6183585" y="4594831"/>
                  <a:ext cx="550935" cy="251036"/>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rnd" cmpd="sng" algn="ctr">
                      <a:solidFill>
                        <a:schemeClr val="tx2"/>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85344" tIns="42672" rIns="85344" bIns="42672" numCol="1" spcCol="0" rtlCol="0" fromWordArt="0" anchor="t" anchorCtr="0" forceAA="0" compatLnSpc="1">
                  <a:prstTxWarp prst="textNoShape">
                    <a:avLst/>
                  </a:prstTxWarp>
                  <a:spAutoFit/>
                </a:bodyPr>
                <a:lstStyle/>
                <a:p>
                  <a:pPr algn="ctr"/>
                  <a:r>
                    <a:rPr lang="en-US" sz="1493" i="1" dirty="0">
                      <a:solidFill>
                        <a:schemeClr val="accent5"/>
                      </a:solidFill>
                    </a:rPr>
                    <a:t>Virtual</a:t>
                  </a:r>
                </a:p>
              </p:txBody>
            </p:sp>
          </p:grpSp>
          <p:sp>
            <p:nvSpPr>
              <p:cNvPr id="57" name="Oval 20">
                <a:extLst>
                  <a:ext uri="{FF2B5EF4-FFF2-40B4-BE49-F238E27FC236}">
                    <a16:creationId xmlns:a16="http://schemas.microsoft.com/office/drawing/2014/main" id="{F746822B-0577-087F-4C54-6FC37999EA20}"/>
                  </a:ext>
                </a:extLst>
              </p:cNvPr>
              <p:cNvSpPr>
                <a:spLocks noChangeAspect="1" noChangeArrowheads="1"/>
              </p:cNvSpPr>
              <p:nvPr/>
            </p:nvSpPr>
            <p:spPr bwMode="auto">
              <a:xfrm>
                <a:off x="5906349" y="4559870"/>
                <a:ext cx="306910" cy="306910"/>
              </a:xfrm>
              <a:prstGeom prst="ellipse">
                <a:avLst/>
              </a:prstGeom>
              <a:solidFill>
                <a:schemeClr val="bg2"/>
              </a:solidFill>
              <a:ln w="9525" cap="flat" cmpd="sng" algn="ctr">
                <a:solidFill>
                  <a:schemeClr val="tx2"/>
                </a:solidFill>
                <a:prstDash val="solid"/>
                <a:round/>
                <a:headEnd type="none" w="med" len="med"/>
                <a:tailEnd type="none" w="med" len="med"/>
              </a:ln>
            </p:spPr>
            <p:txBody>
              <a:bodyPr vert="horz" wrap="square" lIns="0" tIns="0" rIns="0" bIns="0" numCol="1" anchor="ctr" anchorCtr="0" compatLnSpc="1">
                <a:prstTxWarp prst="textNoShape">
                  <a:avLst/>
                </a:prstTxWarp>
              </a:bodyPr>
              <a:lstStyle/>
              <a:p>
                <a:pPr algn="ctr"/>
                <a:r>
                  <a:rPr lang="en-US" sz="1600">
                    <a:solidFill>
                      <a:srgbClr val="118170"/>
                    </a:solidFill>
                    <a:latin typeface="Arial" panose="020B0604020202020204" pitchFamily="34" charset="0"/>
                  </a:rPr>
                  <a:t>4</a:t>
                </a:r>
              </a:p>
            </p:txBody>
          </p:sp>
        </p:grpSp>
        <p:sp>
          <p:nvSpPr>
            <p:cNvPr id="60" name="Rectangle 59">
              <a:extLst>
                <a:ext uri="{FF2B5EF4-FFF2-40B4-BE49-F238E27FC236}">
                  <a16:creationId xmlns:a16="http://schemas.microsoft.com/office/drawing/2014/main" id="{8C0B6302-3BC9-80EF-4C71-59E73E6B3978}"/>
                </a:ext>
              </a:extLst>
            </p:cNvPr>
            <p:cNvSpPr/>
            <p:nvPr/>
          </p:nvSpPr>
          <p:spPr>
            <a:xfrm>
              <a:off x="1067380" y="3525568"/>
              <a:ext cx="2484002" cy="55445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cap="rnd" cmpd="sng" algn="ctr">
                  <a:solidFill>
                    <a:schemeClr val="tx2"/>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1867" dirty="0">
                  <a:solidFill>
                    <a:schemeClr val="tx1"/>
                  </a:solidFill>
                </a:rPr>
                <a:t>Virtual</a:t>
              </a:r>
            </a:p>
            <a:p>
              <a:r>
                <a:rPr lang="en-US" sz="1867" dirty="0">
                  <a:solidFill>
                    <a:schemeClr val="tx1"/>
                  </a:solidFill>
                </a:rPr>
                <a:t>15</a:t>
              </a:r>
              <a:r>
                <a:rPr lang="en-US" sz="1867" baseline="30000" dirty="0">
                  <a:solidFill>
                    <a:schemeClr val="tx1"/>
                  </a:solidFill>
                </a:rPr>
                <a:t>th</a:t>
              </a:r>
              <a:r>
                <a:rPr lang="en-US" sz="1867" dirty="0">
                  <a:solidFill>
                    <a:schemeClr val="tx1"/>
                  </a:solidFill>
                </a:rPr>
                <a:t> November</a:t>
              </a:r>
              <a:endParaRPr lang="en-US" sz="1867" dirty="0">
                <a:solidFill>
                  <a:schemeClr val="tx1"/>
                </a:solidFill>
                <a:cs typeface="Arial"/>
              </a:endParaRPr>
            </a:p>
          </p:txBody>
        </p:sp>
      </p:grpSp>
      <p:sp>
        <p:nvSpPr>
          <p:cNvPr id="62" name="Title 1">
            <a:extLst>
              <a:ext uri="{FF2B5EF4-FFF2-40B4-BE49-F238E27FC236}">
                <a16:creationId xmlns:a16="http://schemas.microsoft.com/office/drawing/2014/main" id="{3842C835-5C34-47E2-DCCE-756A3B681ED2}"/>
              </a:ext>
            </a:extLst>
          </p:cNvPr>
          <p:cNvSpPr txBox="1">
            <a:spLocks/>
          </p:cNvSpPr>
          <p:nvPr/>
        </p:nvSpPr>
        <p:spPr>
          <a:xfrm>
            <a:off x="4461227" y="991783"/>
            <a:ext cx="3593463" cy="664797"/>
          </a:xfrm>
          <a:prstGeom prst="rect">
            <a:avLst/>
          </a:prstGeom>
        </p:spPr>
        <p:txBody>
          <a:bodyPr vert="horz" wrap="square" lIns="0" tIns="0" rIns="0" bIns="0" anchor="t">
            <a:sp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sym typeface="Trebuchet MS" panose="020B0603020202020204" pitchFamily="34" charset="0"/>
              </a:defRPr>
            </a:lvl1pPr>
          </a:lstStyle>
          <a:p>
            <a:r>
              <a:rPr lang="en-US" sz="1600" b="0" dirty="0">
                <a:solidFill>
                  <a:schemeClr val="tx1"/>
                </a:solidFill>
                <a:cs typeface="Arial"/>
              </a:rPr>
              <a:t>Introduction to the High-Level Dialogues, with Ministerial and Private Sector representation</a:t>
            </a:r>
            <a:endParaRPr lang="en-US" sz="1600" dirty="0">
              <a:solidFill>
                <a:schemeClr val="tx1"/>
              </a:solidFill>
              <a:cs typeface="Arial"/>
            </a:endParaRPr>
          </a:p>
        </p:txBody>
      </p:sp>
      <p:sp>
        <p:nvSpPr>
          <p:cNvPr id="63" name="Title 1">
            <a:extLst>
              <a:ext uri="{FF2B5EF4-FFF2-40B4-BE49-F238E27FC236}">
                <a16:creationId xmlns:a16="http://schemas.microsoft.com/office/drawing/2014/main" id="{14C443FD-C989-EA93-A828-AC4FA1506F7E}"/>
              </a:ext>
            </a:extLst>
          </p:cNvPr>
          <p:cNvSpPr txBox="1">
            <a:spLocks/>
          </p:cNvSpPr>
          <p:nvPr/>
        </p:nvSpPr>
        <p:spPr>
          <a:xfrm>
            <a:off x="4461227" y="5678581"/>
            <a:ext cx="3461616" cy="886397"/>
          </a:xfrm>
          <a:prstGeom prst="rect">
            <a:avLst/>
          </a:prstGeom>
        </p:spPr>
        <p:txBody>
          <a:bodyPr vert="horz" wrap="square" lIns="0" tIns="0" rIns="0" bIns="0" anchor="t">
            <a:sp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sym typeface="Trebuchet MS" panose="020B0603020202020204" pitchFamily="34" charset="0"/>
              </a:defRPr>
            </a:lvl1pPr>
          </a:lstStyle>
          <a:p>
            <a:r>
              <a:rPr lang="en-GB" sz="1600" b="0" dirty="0">
                <a:solidFill>
                  <a:schemeClr val="tx1"/>
                </a:solidFill>
                <a:cs typeface="Arial"/>
              </a:rPr>
              <a:t>Countries responding to the call with high ambition for a 1.5°C-aligned energy transition and practical steps that they are taking to accelerate the transition</a:t>
            </a:r>
          </a:p>
        </p:txBody>
      </p:sp>
      <p:sp>
        <p:nvSpPr>
          <p:cNvPr id="2048" name="Title 1">
            <a:extLst>
              <a:ext uri="{FF2B5EF4-FFF2-40B4-BE49-F238E27FC236}">
                <a16:creationId xmlns:a16="http://schemas.microsoft.com/office/drawing/2014/main" id="{6C9F7D95-D6E4-6F3D-F9D6-17E1324F498D}"/>
              </a:ext>
            </a:extLst>
          </p:cNvPr>
          <p:cNvSpPr txBox="1">
            <a:spLocks/>
          </p:cNvSpPr>
          <p:nvPr/>
        </p:nvSpPr>
        <p:spPr>
          <a:xfrm>
            <a:off x="4461228" y="2236431"/>
            <a:ext cx="3450409" cy="664797"/>
          </a:xfrm>
          <a:prstGeom prst="rect">
            <a:avLst/>
          </a:prstGeom>
        </p:spPr>
        <p:txBody>
          <a:bodyPr vert="horz" wrap="square" lIns="0" tIns="0" rIns="0" bIns="0" anchor="t">
            <a:sp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sym typeface="Trebuchet MS" panose="020B0603020202020204" pitchFamily="34" charset="0"/>
              </a:defRPr>
            </a:lvl1pPr>
          </a:lstStyle>
          <a:p>
            <a:r>
              <a:rPr lang="en-GB" sz="1600" b="0" dirty="0">
                <a:solidFill>
                  <a:schemeClr val="tx1"/>
                </a:solidFill>
                <a:cs typeface="Arial"/>
              </a:rPr>
              <a:t>Fast tracking growth of renewables and access to clean energy, addressing key enablers</a:t>
            </a:r>
          </a:p>
        </p:txBody>
      </p:sp>
      <p:sp>
        <p:nvSpPr>
          <p:cNvPr id="2049" name="Title 1">
            <a:extLst>
              <a:ext uri="{FF2B5EF4-FFF2-40B4-BE49-F238E27FC236}">
                <a16:creationId xmlns:a16="http://schemas.microsoft.com/office/drawing/2014/main" id="{A5D7595A-FE64-6A26-7393-6A8D28644F42}"/>
              </a:ext>
            </a:extLst>
          </p:cNvPr>
          <p:cNvSpPr txBox="1">
            <a:spLocks/>
          </p:cNvSpPr>
          <p:nvPr/>
        </p:nvSpPr>
        <p:spPr>
          <a:xfrm>
            <a:off x="4461228" y="3344987"/>
            <a:ext cx="3450409" cy="443198"/>
          </a:xfrm>
          <a:prstGeom prst="rect">
            <a:avLst/>
          </a:prstGeom>
        </p:spPr>
        <p:txBody>
          <a:bodyPr vert="horz" wrap="square" lIns="0" tIns="0" rIns="0" bIns="0" anchor="t">
            <a:sp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sym typeface="Trebuchet MS" panose="020B0603020202020204" pitchFamily="34" charset="0"/>
              </a:defRPr>
            </a:lvl1pPr>
          </a:lstStyle>
          <a:p>
            <a:r>
              <a:rPr lang="en-GB" sz="1600" b="0" dirty="0">
                <a:solidFill>
                  <a:schemeClr val="tx1"/>
                </a:solidFill>
                <a:cs typeface="Arial"/>
              </a:rPr>
              <a:t>Principles of a Just and orderly energy transition</a:t>
            </a:r>
          </a:p>
        </p:txBody>
      </p:sp>
      <p:sp>
        <p:nvSpPr>
          <p:cNvPr id="2051" name="Title 1">
            <a:extLst>
              <a:ext uri="{FF2B5EF4-FFF2-40B4-BE49-F238E27FC236}">
                <a16:creationId xmlns:a16="http://schemas.microsoft.com/office/drawing/2014/main" id="{7FDD2B14-8B34-DEB9-2454-7BDC81159EF6}"/>
              </a:ext>
            </a:extLst>
          </p:cNvPr>
          <p:cNvSpPr txBox="1">
            <a:spLocks/>
          </p:cNvSpPr>
          <p:nvPr/>
        </p:nvSpPr>
        <p:spPr>
          <a:xfrm>
            <a:off x="4472432" y="4485111"/>
            <a:ext cx="3450411" cy="664797"/>
          </a:xfrm>
          <a:prstGeom prst="rect">
            <a:avLst/>
          </a:prstGeom>
        </p:spPr>
        <p:txBody>
          <a:bodyPr vert="horz" wrap="square" lIns="0" tIns="0" rIns="0" bIns="0" anchor="t">
            <a:sp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sym typeface="Trebuchet MS" panose="020B0603020202020204" pitchFamily="34" charset="0"/>
              </a:defRPr>
            </a:lvl1pPr>
          </a:lstStyle>
          <a:p>
            <a:r>
              <a:rPr lang="en-GB" sz="1600" b="0" dirty="0">
                <a:solidFill>
                  <a:schemeClr val="tx1"/>
                </a:solidFill>
                <a:cs typeface="Arial"/>
              </a:rPr>
              <a:t>Accelerating an inclusive clean energy scale-up to enable rapid reduction of emissions</a:t>
            </a:r>
          </a:p>
        </p:txBody>
      </p:sp>
    </p:spTree>
    <p:extLst>
      <p:ext uri="{BB962C8B-B14F-4D97-AF65-F5344CB8AC3E}">
        <p14:creationId xmlns:p14="http://schemas.microsoft.com/office/powerpoint/2010/main" val="158489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5" name="Straight Connector 84">
            <a:extLst>
              <a:ext uri="{FF2B5EF4-FFF2-40B4-BE49-F238E27FC236}">
                <a16:creationId xmlns:a16="http://schemas.microsoft.com/office/drawing/2014/main" id="{8EDD52CE-02BE-8874-065B-698BA329EEFB}"/>
              </a:ext>
            </a:extLst>
          </p:cNvPr>
          <p:cNvCxnSpPr/>
          <p:nvPr/>
        </p:nvCxnSpPr>
        <p:spPr>
          <a:xfrm flipV="1">
            <a:off x="5862174" y="2027981"/>
            <a:ext cx="0" cy="2759997"/>
          </a:xfrm>
          <a:prstGeom prst="line">
            <a:avLst/>
          </a:prstGeom>
          <a:ln w="15875">
            <a:solidFill>
              <a:schemeClr val="bg2">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BD70B28-89FA-A064-B247-F017D8A62C00}"/>
              </a:ext>
            </a:extLst>
          </p:cNvPr>
          <p:cNvCxnSpPr>
            <a:cxnSpLocks/>
          </p:cNvCxnSpPr>
          <p:nvPr/>
        </p:nvCxnSpPr>
        <p:spPr>
          <a:xfrm>
            <a:off x="3367622" y="3878826"/>
            <a:ext cx="5289600" cy="0"/>
          </a:xfrm>
          <a:prstGeom prst="line">
            <a:avLst/>
          </a:prstGeom>
          <a:ln w="15875">
            <a:solidFill>
              <a:schemeClr val="bg2">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6A6F34EF-40C1-33FA-531C-0EFD56E1F096}"/>
              </a:ext>
            </a:extLst>
          </p:cNvPr>
          <p:cNvCxnSpPr>
            <a:cxnSpLocks/>
          </p:cNvCxnSpPr>
          <p:nvPr/>
        </p:nvCxnSpPr>
        <p:spPr>
          <a:xfrm>
            <a:off x="3367622" y="2973666"/>
            <a:ext cx="5289600" cy="0"/>
          </a:xfrm>
          <a:prstGeom prst="line">
            <a:avLst/>
          </a:prstGeom>
          <a:ln w="15875">
            <a:solidFill>
              <a:schemeClr val="bg2">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84DCBEE-E1E5-B925-E3E6-FA4BA7B04F53}"/>
              </a:ext>
            </a:extLst>
          </p:cNvPr>
          <p:cNvCxnSpPr>
            <a:cxnSpLocks/>
          </p:cNvCxnSpPr>
          <p:nvPr/>
        </p:nvCxnSpPr>
        <p:spPr>
          <a:xfrm>
            <a:off x="3367622" y="2063342"/>
            <a:ext cx="5289600" cy="0"/>
          </a:xfrm>
          <a:prstGeom prst="line">
            <a:avLst/>
          </a:prstGeom>
          <a:ln w="15875">
            <a:solidFill>
              <a:schemeClr val="bg2">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305C4F62-00F9-AD8A-FDC5-7AB4DD93B108}"/>
              </a:ext>
            </a:extLst>
          </p:cNvPr>
          <p:cNvSpPr>
            <a:spLocks noGrp="1"/>
          </p:cNvSpPr>
          <p:nvPr>
            <p:ph type="body" sz="quarter" idx="12"/>
          </p:nvPr>
        </p:nvSpPr>
        <p:spPr/>
        <p:txBody>
          <a:bodyPr/>
          <a:lstStyle/>
          <a:p>
            <a:r>
              <a:rPr lang="en-GB" dirty="0"/>
              <a:t>Progress on policies and technologies has shaved off 1 </a:t>
            </a:r>
            <a:r>
              <a:rPr lang="en-GB" sz="2667" dirty="0">
                <a:solidFill>
                  <a:srgbClr val="202124"/>
                </a:solidFill>
                <a:latin typeface="Google Sans"/>
              </a:rPr>
              <a:t>°</a:t>
            </a:r>
            <a:r>
              <a:rPr lang="en-GB" dirty="0"/>
              <a:t>C</a:t>
            </a:r>
          </a:p>
        </p:txBody>
      </p:sp>
      <p:sp>
        <p:nvSpPr>
          <p:cNvPr id="6" name="Text Placeholder 5">
            <a:extLst>
              <a:ext uri="{FF2B5EF4-FFF2-40B4-BE49-F238E27FC236}">
                <a16:creationId xmlns:a16="http://schemas.microsoft.com/office/drawing/2014/main" id="{1A586213-48D6-53BA-89E3-BC701E6EAF9B}"/>
              </a:ext>
            </a:extLst>
          </p:cNvPr>
          <p:cNvSpPr>
            <a:spLocks noGrp="1"/>
          </p:cNvSpPr>
          <p:nvPr>
            <p:ph type="body" sz="quarter" idx="13"/>
          </p:nvPr>
        </p:nvSpPr>
        <p:spPr/>
        <p:txBody>
          <a:bodyPr/>
          <a:lstStyle/>
          <a:p>
            <a:r>
              <a:rPr lang="en-GB" dirty="0"/>
              <a:t>Projected 2100 warming under the Pre-Paris Baseline was 3.5 °C, but this has fallen to 2.4 °C under current policy settings – real progress but insufficient to meet the goals of the Paris Agreement</a:t>
            </a:r>
          </a:p>
        </p:txBody>
      </p:sp>
      <p:sp>
        <p:nvSpPr>
          <p:cNvPr id="7" name="Text Placeholder 6">
            <a:extLst>
              <a:ext uri="{FF2B5EF4-FFF2-40B4-BE49-F238E27FC236}">
                <a16:creationId xmlns:a16="http://schemas.microsoft.com/office/drawing/2014/main" id="{56B621DE-9549-1761-7E54-ECBEBC9E3C9F}"/>
              </a:ext>
            </a:extLst>
          </p:cNvPr>
          <p:cNvSpPr>
            <a:spLocks noGrp="1"/>
          </p:cNvSpPr>
          <p:nvPr>
            <p:ph type="body" sz="quarter" idx="14"/>
          </p:nvPr>
        </p:nvSpPr>
        <p:spPr>
          <a:xfrm>
            <a:off x="1559622" y="1043655"/>
            <a:ext cx="9072757" cy="288000"/>
          </a:xfrm>
        </p:spPr>
        <p:txBody>
          <a:bodyPr anchor="ctr">
            <a:normAutofit fontScale="92500" lnSpcReduction="10000"/>
          </a:bodyPr>
          <a:lstStyle/>
          <a:p>
            <a:r>
              <a:rPr lang="en-GB" b="1" dirty="0"/>
              <a:t>Total energy sector emissions, 2015 Pre-Paris Baseline and 2023 Stated Policies Scenario </a:t>
            </a:r>
            <a:r>
              <a:rPr lang="en-GB" dirty="0"/>
              <a:t>(Gt CO</a:t>
            </a:r>
            <a:r>
              <a:rPr lang="en-GB" baseline="-25000" dirty="0"/>
              <a:t>2</a:t>
            </a:r>
            <a:r>
              <a:rPr lang="en-GB" dirty="0"/>
              <a:t>)</a:t>
            </a:r>
          </a:p>
        </p:txBody>
      </p:sp>
      <p:sp>
        <p:nvSpPr>
          <p:cNvPr id="14" name="Freeform 7">
            <a:extLst>
              <a:ext uri="{FF2B5EF4-FFF2-40B4-BE49-F238E27FC236}">
                <a16:creationId xmlns:a16="http://schemas.microsoft.com/office/drawing/2014/main" id="{CB0EEAA6-6618-B217-A4E0-5124DEBB03FB}"/>
              </a:ext>
            </a:extLst>
          </p:cNvPr>
          <p:cNvSpPr>
            <a:spLocks/>
          </p:cNvSpPr>
          <p:nvPr/>
        </p:nvSpPr>
        <p:spPr bwMode="auto">
          <a:xfrm>
            <a:off x="3350882" y="3261862"/>
            <a:ext cx="5287433" cy="685800"/>
          </a:xfrm>
          <a:custGeom>
            <a:avLst/>
            <a:gdLst>
              <a:gd name="T0" fmla="*/ 0 w 2498"/>
              <a:gd name="T1" fmla="*/ 287 h 324"/>
              <a:gd name="T2" fmla="*/ 167 w 2498"/>
              <a:gd name="T3" fmla="*/ 276 h 324"/>
              <a:gd name="T4" fmla="*/ 333 w 2498"/>
              <a:gd name="T5" fmla="*/ 225 h 324"/>
              <a:gd name="T6" fmla="*/ 500 w 2498"/>
              <a:gd name="T7" fmla="*/ 152 h 324"/>
              <a:gd name="T8" fmla="*/ 666 w 2498"/>
              <a:gd name="T9" fmla="*/ 135 h 324"/>
              <a:gd name="T10" fmla="*/ 833 w 2498"/>
              <a:gd name="T11" fmla="*/ 298 h 324"/>
              <a:gd name="T12" fmla="*/ 999 w 2498"/>
              <a:gd name="T13" fmla="*/ 122 h 324"/>
              <a:gd name="T14" fmla="*/ 1165 w 2498"/>
              <a:gd name="T15" fmla="*/ 76 h 324"/>
              <a:gd name="T16" fmla="*/ 1332 w 2498"/>
              <a:gd name="T17" fmla="*/ 30 h 324"/>
              <a:gd name="T18" fmla="*/ 1498 w 2498"/>
              <a:gd name="T19" fmla="*/ 10 h 324"/>
              <a:gd name="T20" fmla="*/ 1666 w 2498"/>
              <a:gd name="T21" fmla="*/ 0 h 324"/>
              <a:gd name="T22" fmla="*/ 1832 w 2498"/>
              <a:gd name="T23" fmla="*/ 3 h 324"/>
              <a:gd name="T24" fmla="*/ 1999 w 2498"/>
              <a:gd name="T25" fmla="*/ 0 h 324"/>
              <a:gd name="T26" fmla="*/ 2165 w 2498"/>
              <a:gd name="T27" fmla="*/ 1 h 324"/>
              <a:gd name="T28" fmla="*/ 2332 w 2498"/>
              <a:gd name="T29" fmla="*/ 1 h 324"/>
              <a:gd name="T30" fmla="*/ 2498 w 2498"/>
              <a:gd name="T31" fmla="*/ 4 h 324"/>
              <a:gd name="T32" fmla="*/ 2498 w 2498"/>
              <a:gd name="T33" fmla="*/ 264 h 324"/>
              <a:gd name="T34" fmla="*/ 2332 w 2498"/>
              <a:gd name="T35" fmla="*/ 230 h 324"/>
              <a:gd name="T36" fmla="*/ 2165 w 2498"/>
              <a:gd name="T37" fmla="*/ 200 h 324"/>
              <a:gd name="T38" fmla="*/ 1999 w 2498"/>
              <a:gd name="T39" fmla="*/ 168 h 324"/>
              <a:gd name="T40" fmla="*/ 1832 w 2498"/>
              <a:gd name="T41" fmla="*/ 140 h 324"/>
              <a:gd name="T42" fmla="*/ 1666 w 2498"/>
              <a:gd name="T43" fmla="*/ 109 h 324"/>
              <a:gd name="T44" fmla="*/ 1498 w 2498"/>
              <a:gd name="T45" fmla="*/ 95 h 324"/>
              <a:gd name="T46" fmla="*/ 1332 w 2498"/>
              <a:gd name="T47" fmla="*/ 91 h 324"/>
              <a:gd name="T48" fmla="*/ 1165 w 2498"/>
              <a:gd name="T49" fmla="*/ 127 h 324"/>
              <a:gd name="T50" fmla="*/ 999 w 2498"/>
              <a:gd name="T51" fmla="*/ 156 h 324"/>
              <a:gd name="T52" fmla="*/ 833 w 2498"/>
              <a:gd name="T53" fmla="*/ 324 h 324"/>
              <a:gd name="T54" fmla="*/ 666 w 2498"/>
              <a:gd name="T55" fmla="*/ 154 h 324"/>
              <a:gd name="T56" fmla="*/ 500 w 2498"/>
              <a:gd name="T57" fmla="*/ 152 h 324"/>
              <a:gd name="T58" fmla="*/ 333 w 2498"/>
              <a:gd name="T59" fmla="*/ 232 h 324"/>
              <a:gd name="T60" fmla="*/ 167 w 2498"/>
              <a:gd name="T61" fmla="*/ 280 h 324"/>
              <a:gd name="T62" fmla="*/ 0 w 2498"/>
              <a:gd name="T63" fmla="*/ 28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98" h="324">
                <a:moveTo>
                  <a:pt x="0" y="287"/>
                </a:moveTo>
                <a:lnTo>
                  <a:pt x="167" y="276"/>
                </a:lnTo>
                <a:lnTo>
                  <a:pt x="333" y="225"/>
                </a:lnTo>
                <a:lnTo>
                  <a:pt x="500" y="152"/>
                </a:lnTo>
                <a:lnTo>
                  <a:pt x="666" y="135"/>
                </a:lnTo>
                <a:lnTo>
                  <a:pt x="833" y="298"/>
                </a:lnTo>
                <a:lnTo>
                  <a:pt x="999" y="122"/>
                </a:lnTo>
                <a:lnTo>
                  <a:pt x="1165" y="76"/>
                </a:lnTo>
                <a:lnTo>
                  <a:pt x="1332" y="30"/>
                </a:lnTo>
                <a:lnTo>
                  <a:pt x="1498" y="10"/>
                </a:lnTo>
                <a:lnTo>
                  <a:pt x="1666" y="0"/>
                </a:lnTo>
                <a:lnTo>
                  <a:pt x="1832" y="3"/>
                </a:lnTo>
                <a:lnTo>
                  <a:pt x="1999" y="0"/>
                </a:lnTo>
                <a:lnTo>
                  <a:pt x="2165" y="1"/>
                </a:lnTo>
                <a:lnTo>
                  <a:pt x="2332" y="1"/>
                </a:lnTo>
                <a:lnTo>
                  <a:pt x="2498" y="4"/>
                </a:lnTo>
                <a:lnTo>
                  <a:pt x="2498" y="264"/>
                </a:lnTo>
                <a:lnTo>
                  <a:pt x="2332" y="230"/>
                </a:lnTo>
                <a:lnTo>
                  <a:pt x="2165" y="200"/>
                </a:lnTo>
                <a:lnTo>
                  <a:pt x="1999" y="168"/>
                </a:lnTo>
                <a:lnTo>
                  <a:pt x="1832" y="140"/>
                </a:lnTo>
                <a:lnTo>
                  <a:pt x="1666" y="109"/>
                </a:lnTo>
                <a:lnTo>
                  <a:pt x="1498" y="95"/>
                </a:lnTo>
                <a:lnTo>
                  <a:pt x="1332" y="91"/>
                </a:lnTo>
                <a:lnTo>
                  <a:pt x="1165" y="127"/>
                </a:lnTo>
                <a:lnTo>
                  <a:pt x="999" y="156"/>
                </a:lnTo>
                <a:lnTo>
                  <a:pt x="833" y="324"/>
                </a:lnTo>
                <a:lnTo>
                  <a:pt x="666" y="154"/>
                </a:lnTo>
                <a:lnTo>
                  <a:pt x="500" y="152"/>
                </a:lnTo>
                <a:lnTo>
                  <a:pt x="333" y="232"/>
                </a:lnTo>
                <a:lnTo>
                  <a:pt x="167" y="280"/>
                </a:lnTo>
                <a:lnTo>
                  <a:pt x="0" y="287"/>
                </a:lnTo>
                <a:close/>
              </a:path>
            </a:pathLst>
          </a:custGeom>
          <a:solidFill>
            <a:srgbClr val="E46C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15" name="Freeform 8">
            <a:extLst>
              <a:ext uri="{FF2B5EF4-FFF2-40B4-BE49-F238E27FC236}">
                <a16:creationId xmlns:a16="http://schemas.microsoft.com/office/drawing/2014/main" id="{3BDEDD59-2331-25DA-9AC4-36847B97DEAD}"/>
              </a:ext>
            </a:extLst>
          </p:cNvPr>
          <p:cNvSpPr>
            <a:spLocks/>
          </p:cNvSpPr>
          <p:nvPr/>
        </p:nvSpPr>
        <p:spPr bwMode="auto">
          <a:xfrm>
            <a:off x="3350882" y="2891444"/>
            <a:ext cx="5287433" cy="1001184"/>
          </a:xfrm>
          <a:custGeom>
            <a:avLst/>
            <a:gdLst>
              <a:gd name="T0" fmla="*/ 0 w 2498"/>
              <a:gd name="T1" fmla="*/ 462 h 473"/>
              <a:gd name="T2" fmla="*/ 167 w 2498"/>
              <a:gd name="T3" fmla="*/ 449 h 473"/>
              <a:gd name="T4" fmla="*/ 333 w 2498"/>
              <a:gd name="T5" fmla="*/ 394 h 473"/>
              <a:gd name="T6" fmla="*/ 500 w 2498"/>
              <a:gd name="T7" fmla="*/ 327 h 473"/>
              <a:gd name="T8" fmla="*/ 666 w 2498"/>
              <a:gd name="T9" fmla="*/ 299 h 473"/>
              <a:gd name="T10" fmla="*/ 833 w 2498"/>
              <a:gd name="T11" fmla="*/ 453 h 473"/>
              <a:gd name="T12" fmla="*/ 999 w 2498"/>
              <a:gd name="T13" fmla="*/ 266 h 473"/>
              <a:gd name="T14" fmla="*/ 1165 w 2498"/>
              <a:gd name="T15" fmla="*/ 208 h 473"/>
              <a:gd name="T16" fmla="*/ 1332 w 2498"/>
              <a:gd name="T17" fmla="*/ 157 h 473"/>
              <a:gd name="T18" fmla="*/ 1498 w 2498"/>
              <a:gd name="T19" fmla="*/ 125 h 473"/>
              <a:gd name="T20" fmla="*/ 1666 w 2498"/>
              <a:gd name="T21" fmla="*/ 99 h 473"/>
              <a:gd name="T22" fmla="*/ 1832 w 2498"/>
              <a:gd name="T23" fmla="*/ 83 h 473"/>
              <a:gd name="T24" fmla="*/ 1999 w 2498"/>
              <a:gd name="T25" fmla="*/ 60 h 473"/>
              <a:gd name="T26" fmla="*/ 2165 w 2498"/>
              <a:gd name="T27" fmla="*/ 41 h 473"/>
              <a:gd name="T28" fmla="*/ 2332 w 2498"/>
              <a:gd name="T29" fmla="*/ 19 h 473"/>
              <a:gd name="T30" fmla="*/ 2498 w 2498"/>
              <a:gd name="T31" fmla="*/ 0 h 473"/>
              <a:gd name="T32" fmla="*/ 2498 w 2498"/>
              <a:gd name="T33" fmla="*/ 179 h 473"/>
              <a:gd name="T34" fmla="*/ 2332 w 2498"/>
              <a:gd name="T35" fmla="*/ 176 h 473"/>
              <a:gd name="T36" fmla="*/ 2165 w 2498"/>
              <a:gd name="T37" fmla="*/ 176 h 473"/>
              <a:gd name="T38" fmla="*/ 1999 w 2498"/>
              <a:gd name="T39" fmla="*/ 175 h 473"/>
              <a:gd name="T40" fmla="*/ 1832 w 2498"/>
              <a:gd name="T41" fmla="*/ 178 h 473"/>
              <a:gd name="T42" fmla="*/ 1666 w 2498"/>
              <a:gd name="T43" fmla="*/ 175 h 473"/>
              <a:gd name="T44" fmla="*/ 1498 w 2498"/>
              <a:gd name="T45" fmla="*/ 185 h 473"/>
              <a:gd name="T46" fmla="*/ 1332 w 2498"/>
              <a:gd name="T47" fmla="*/ 205 h 473"/>
              <a:gd name="T48" fmla="*/ 1165 w 2498"/>
              <a:gd name="T49" fmla="*/ 251 h 473"/>
              <a:gd name="T50" fmla="*/ 999 w 2498"/>
              <a:gd name="T51" fmla="*/ 297 h 473"/>
              <a:gd name="T52" fmla="*/ 833 w 2498"/>
              <a:gd name="T53" fmla="*/ 473 h 473"/>
              <a:gd name="T54" fmla="*/ 666 w 2498"/>
              <a:gd name="T55" fmla="*/ 310 h 473"/>
              <a:gd name="T56" fmla="*/ 500 w 2498"/>
              <a:gd name="T57" fmla="*/ 327 h 473"/>
              <a:gd name="T58" fmla="*/ 333 w 2498"/>
              <a:gd name="T59" fmla="*/ 400 h 473"/>
              <a:gd name="T60" fmla="*/ 167 w 2498"/>
              <a:gd name="T61" fmla="*/ 451 h 473"/>
              <a:gd name="T62" fmla="*/ 0 w 2498"/>
              <a:gd name="T63" fmla="*/ 462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98" h="473">
                <a:moveTo>
                  <a:pt x="0" y="462"/>
                </a:moveTo>
                <a:lnTo>
                  <a:pt x="167" y="449"/>
                </a:lnTo>
                <a:lnTo>
                  <a:pt x="333" y="394"/>
                </a:lnTo>
                <a:lnTo>
                  <a:pt x="500" y="327"/>
                </a:lnTo>
                <a:lnTo>
                  <a:pt x="666" y="299"/>
                </a:lnTo>
                <a:lnTo>
                  <a:pt x="833" y="453"/>
                </a:lnTo>
                <a:lnTo>
                  <a:pt x="999" y="266"/>
                </a:lnTo>
                <a:lnTo>
                  <a:pt x="1165" y="208"/>
                </a:lnTo>
                <a:lnTo>
                  <a:pt x="1332" y="157"/>
                </a:lnTo>
                <a:lnTo>
                  <a:pt x="1498" y="125"/>
                </a:lnTo>
                <a:lnTo>
                  <a:pt x="1666" y="99"/>
                </a:lnTo>
                <a:lnTo>
                  <a:pt x="1832" y="83"/>
                </a:lnTo>
                <a:lnTo>
                  <a:pt x="1999" y="60"/>
                </a:lnTo>
                <a:lnTo>
                  <a:pt x="2165" y="41"/>
                </a:lnTo>
                <a:lnTo>
                  <a:pt x="2332" y="19"/>
                </a:lnTo>
                <a:lnTo>
                  <a:pt x="2498" y="0"/>
                </a:lnTo>
                <a:lnTo>
                  <a:pt x="2498" y="179"/>
                </a:lnTo>
                <a:lnTo>
                  <a:pt x="2332" y="176"/>
                </a:lnTo>
                <a:lnTo>
                  <a:pt x="2165" y="176"/>
                </a:lnTo>
                <a:lnTo>
                  <a:pt x="1999" y="175"/>
                </a:lnTo>
                <a:lnTo>
                  <a:pt x="1832" y="178"/>
                </a:lnTo>
                <a:lnTo>
                  <a:pt x="1666" y="175"/>
                </a:lnTo>
                <a:lnTo>
                  <a:pt x="1498" y="185"/>
                </a:lnTo>
                <a:lnTo>
                  <a:pt x="1332" y="205"/>
                </a:lnTo>
                <a:lnTo>
                  <a:pt x="1165" y="251"/>
                </a:lnTo>
                <a:lnTo>
                  <a:pt x="999" y="297"/>
                </a:lnTo>
                <a:lnTo>
                  <a:pt x="833" y="473"/>
                </a:lnTo>
                <a:lnTo>
                  <a:pt x="666" y="310"/>
                </a:lnTo>
                <a:lnTo>
                  <a:pt x="500" y="327"/>
                </a:lnTo>
                <a:lnTo>
                  <a:pt x="333" y="400"/>
                </a:lnTo>
                <a:lnTo>
                  <a:pt x="167" y="451"/>
                </a:lnTo>
                <a:lnTo>
                  <a:pt x="0" y="462"/>
                </a:lnTo>
                <a:close/>
              </a:path>
            </a:pathLst>
          </a:custGeom>
          <a:solidFill>
            <a:srgbClr val="93C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16" name="Freeform 9">
            <a:extLst>
              <a:ext uri="{FF2B5EF4-FFF2-40B4-BE49-F238E27FC236}">
                <a16:creationId xmlns:a16="http://schemas.microsoft.com/office/drawing/2014/main" id="{20D9BFB3-FD35-BE09-948D-A2A16CC0C81F}"/>
              </a:ext>
            </a:extLst>
          </p:cNvPr>
          <p:cNvSpPr>
            <a:spLocks/>
          </p:cNvSpPr>
          <p:nvPr/>
        </p:nvSpPr>
        <p:spPr bwMode="auto">
          <a:xfrm>
            <a:off x="3350882" y="2762329"/>
            <a:ext cx="5287433" cy="1107017"/>
          </a:xfrm>
          <a:custGeom>
            <a:avLst/>
            <a:gdLst>
              <a:gd name="T0" fmla="*/ 0 w 2498"/>
              <a:gd name="T1" fmla="*/ 523 h 523"/>
              <a:gd name="T2" fmla="*/ 167 w 2498"/>
              <a:gd name="T3" fmla="*/ 510 h 523"/>
              <a:gd name="T4" fmla="*/ 333 w 2498"/>
              <a:gd name="T5" fmla="*/ 455 h 523"/>
              <a:gd name="T6" fmla="*/ 500 w 2498"/>
              <a:gd name="T7" fmla="*/ 388 h 523"/>
              <a:gd name="T8" fmla="*/ 666 w 2498"/>
              <a:gd name="T9" fmla="*/ 359 h 523"/>
              <a:gd name="T10" fmla="*/ 833 w 2498"/>
              <a:gd name="T11" fmla="*/ 512 h 523"/>
              <a:gd name="T12" fmla="*/ 999 w 2498"/>
              <a:gd name="T13" fmla="*/ 324 h 523"/>
              <a:gd name="T14" fmla="*/ 1165 w 2498"/>
              <a:gd name="T15" fmla="*/ 265 h 523"/>
              <a:gd name="T16" fmla="*/ 1332 w 2498"/>
              <a:gd name="T17" fmla="*/ 210 h 523"/>
              <a:gd name="T18" fmla="*/ 1498 w 2498"/>
              <a:gd name="T19" fmla="*/ 172 h 523"/>
              <a:gd name="T20" fmla="*/ 1666 w 2498"/>
              <a:gd name="T21" fmla="*/ 141 h 523"/>
              <a:gd name="T22" fmla="*/ 1832 w 2498"/>
              <a:gd name="T23" fmla="*/ 120 h 523"/>
              <a:gd name="T24" fmla="*/ 1999 w 2498"/>
              <a:gd name="T25" fmla="*/ 89 h 523"/>
              <a:gd name="T26" fmla="*/ 2165 w 2498"/>
              <a:gd name="T27" fmla="*/ 61 h 523"/>
              <a:gd name="T28" fmla="*/ 2332 w 2498"/>
              <a:gd name="T29" fmla="*/ 30 h 523"/>
              <a:gd name="T30" fmla="*/ 2498 w 2498"/>
              <a:gd name="T31" fmla="*/ 0 h 523"/>
              <a:gd name="T32" fmla="*/ 2498 w 2498"/>
              <a:gd name="T33" fmla="*/ 61 h 523"/>
              <a:gd name="T34" fmla="*/ 2332 w 2498"/>
              <a:gd name="T35" fmla="*/ 80 h 523"/>
              <a:gd name="T36" fmla="*/ 2165 w 2498"/>
              <a:gd name="T37" fmla="*/ 102 h 523"/>
              <a:gd name="T38" fmla="*/ 1999 w 2498"/>
              <a:gd name="T39" fmla="*/ 121 h 523"/>
              <a:gd name="T40" fmla="*/ 1832 w 2498"/>
              <a:gd name="T41" fmla="*/ 144 h 523"/>
              <a:gd name="T42" fmla="*/ 1666 w 2498"/>
              <a:gd name="T43" fmla="*/ 160 h 523"/>
              <a:gd name="T44" fmla="*/ 1498 w 2498"/>
              <a:gd name="T45" fmla="*/ 186 h 523"/>
              <a:gd name="T46" fmla="*/ 1332 w 2498"/>
              <a:gd name="T47" fmla="*/ 218 h 523"/>
              <a:gd name="T48" fmla="*/ 1165 w 2498"/>
              <a:gd name="T49" fmla="*/ 269 h 523"/>
              <a:gd name="T50" fmla="*/ 999 w 2498"/>
              <a:gd name="T51" fmla="*/ 327 h 523"/>
              <a:gd name="T52" fmla="*/ 833 w 2498"/>
              <a:gd name="T53" fmla="*/ 514 h 523"/>
              <a:gd name="T54" fmla="*/ 666 w 2498"/>
              <a:gd name="T55" fmla="*/ 360 h 523"/>
              <a:gd name="T56" fmla="*/ 500 w 2498"/>
              <a:gd name="T57" fmla="*/ 388 h 523"/>
              <a:gd name="T58" fmla="*/ 333 w 2498"/>
              <a:gd name="T59" fmla="*/ 455 h 523"/>
              <a:gd name="T60" fmla="*/ 167 w 2498"/>
              <a:gd name="T61" fmla="*/ 510 h 523"/>
              <a:gd name="T62" fmla="*/ 0 w 2498"/>
              <a:gd name="T63" fmla="*/ 523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98" h="523">
                <a:moveTo>
                  <a:pt x="0" y="523"/>
                </a:moveTo>
                <a:lnTo>
                  <a:pt x="167" y="510"/>
                </a:lnTo>
                <a:lnTo>
                  <a:pt x="333" y="455"/>
                </a:lnTo>
                <a:lnTo>
                  <a:pt x="500" y="388"/>
                </a:lnTo>
                <a:lnTo>
                  <a:pt x="666" y="359"/>
                </a:lnTo>
                <a:lnTo>
                  <a:pt x="833" y="512"/>
                </a:lnTo>
                <a:lnTo>
                  <a:pt x="999" y="324"/>
                </a:lnTo>
                <a:lnTo>
                  <a:pt x="1165" y="265"/>
                </a:lnTo>
                <a:lnTo>
                  <a:pt x="1332" y="210"/>
                </a:lnTo>
                <a:lnTo>
                  <a:pt x="1498" y="172"/>
                </a:lnTo>
                <a:lnTo>
                  <a:pt x="1666" y="141"/>
                </a:lnTo>
                <a:lnTo>
                  <a:pt x="1832" y="120"/>
                </a:lnTo>
                <a:lnTo>
                  <a:pt x="1999" y="89"/>
                </a:lnTo>
                <a:lnTo>
                  <a:pt x="2165" y="61"/>
                </a:lnTo>
                <a:lnTo>
                  <a:pt x="2332" y="30"/>
                </a:lnTo>
                <a:lnTo>
                  <a:pt x="2498" y="0"/>
                </a:lnTo>
                <a:lnTo>
                  <a:pt x="2498" y="61"/>
                </a:lnTo>
                <a:lnTo>
                  <a:pt x="2332" y="80"/>
                </a:lnTo>
                <a:lnTo>
                  <a:pt x="2165" y="102"/>
                </a:lnTo>
                <a:lnTo>
                  <a:pt x="1999" y="121"/>
                </a:lnTo>
                <a:lnTo>
                  <a:pt x="1832" y="144"/>
                </a:lnTo>
                <a:lnTo>
                  <a:pt x="1666" y="160"/>
                </a:lnTo>
                <a:lnTo>
                  <a:pt x="1498" y="186"/>
                </a:lnTo>
                <a:lnTo>
                  <a:pt x="1332" y="218"/>
                </a:lnTo>
                <a:lnTo>
                  <a:pt x="1165" y="269"/>
                </a:lnTo>
                <a:lnTo>
                  <a:pt x="999" y="327"/>
                </a:lnTo>
                <a:lnTo>
                  <a:pt x="833" y="514"/>
                </a:lnTo>
                <a:lnTo>
                  <a:pt x="666" y="360"/>
                </a:lnTo>
                <a:lnTo>
                  <a:pt x="500" y="388"/>
                </a:lnTo>
                <a:lnTo>
                  <a:pt x="333" y="455"/>
                </a:lnTo>
                <a:lnTo>
                  <a:pt x="167" y="510"/>
                </a:lnTo>
                <a:lnTo>
                  <a:pt x="0" y="523"/>
                </a:lnTo>
                <a:close/>
              </a:path>
            </a:pathLst>
          </a:custGeom>
          <a:solidFill>
            <a:srgbClr val="604A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17" name="Freeform 10">
            <a:extLst>
              <a:ext uri="{FF2B5EF4-FFF2-40B4-BE49-F238E27FC236}">
                <a16:creationId xmlns:a16="http://schemas.microsoft.com/office/drawing/2014/main" id="{F600D2B1-4D76-7BC5-0761-CA7FDC28A9E3}"/>
              </a:ext>
            </a:extLst>
          </p:cNvPr>
          <p:cNvSpPr>
            <a:spLocks/>
          </p:cNvSpPr>
          <p:nvPr/>
        </p:nvSpPr>
        <p:spPr bwMode="auto">
          <a:xfrm>
            <a:off x="3350882" y="2459645"/>
            <a:ext cx="5287433" cy="1409700"/>
          </a:xfrm>
          <a:custGeom>
            <a:avLst/>
            <a:gdLst>
              <a:gd name="T0" fmla="*/ 0 w 2498"/>
              <a:gd name="T1" fmla="*/ 666 h 666"/>
              <a:gd name="T2" fmla="*/ 167 w 2498"/>
              <a:gd name="T3" fmla="*/ 629 h 666"/>
              <a:gd name="T4" fmla="*/ 333 w 2498"/>
              <a:gd name="T5" fmla="*/ 585 h 666"/>
              <a:gd name="T6" fmla="*/ 500 w 2498"/>
              <a:gd name="T7" fmla="*/ 531 h 666"/>
              <a:gd name="T8" fmla="*/ 666 w 2498"/>
              <a:gd name="T9" fmla="*/ 504 h 666"/>
              <a:gd name="T10" fmla="*/ 833 w 2498"/>
              <a:gd name="T11" fmla="*/ 465 h 666"/>
              <a:gd name="T12" fmla="*/ 999 w 2498"/>
              <a:gd name="T13" fmla="*/ 422 h 666"/>
              <a:gd name="T14" fmla="*/ 1165 w 2498"/>
              <a:gd name="T15" fmla="*/ 379 h 666"/>
              <a:gd name="T16" fmla="*/ 1332 w 2498"/>
              <a:gd name="T17" fmla="*/ 336 h 666"/>
              <a:gd name="T18" fmla="*/ 1498 w 2498"/>
              <a:gd name="T19" fmla="*/ 289 h 666"/>
              <a:gd name="T20" fmla="*/ 1666 w 2498"/>
              <a:gd name="T21" fmla="*/ 243 h 666"/>
              <a:gd name="T22" fmla="*/ 1832 w 2498"/>
              <a:gd name="T23" fmla="*/ 197 h 666"/>
              <a:gd name="T24" fmla="*/ 1999 w 2498"/>
              <a:gd name="T25" fmla="*/ 152 h 666"/>
              <a:gd name="T26" fmla="*/ 2165 w 2498"/>
              <a:gd name="T27" fmla="*/ 103 h 666"/>
              <a:gd name="T28" fmla="*/ 2332 w 2498"/>
              <a:gd name="T29" fmla="*/ 52 h 666"/>
              <a:gd name="T30" fmla="*/ 2498 w 2498"/>
              <a:gd name="T31" fmla="*/ 0 h 666"/>
              <a:gd name="T32" fmla="*/ 2498 w 2498"/>
              <a:gd name="T33" fmla="*/ 143 h 666"/>
              <a:gd name="T34" fmla="*/ 2332 w 2498"/>
              <a:gd name="T35" fmla="*/ 173 h 666"/>
              <a:gd name="T36" fmla="*/ 2165 w 2498"/>
              <a:gd name="T37" fmla="*/ 204 h 666"/>
              <a:gd name="T38" fmla="*/ 1999 w 2498"/>
              <a:gd name="T39" fmla="*/ 232 h 666"/>
              <a:gd name="T40" fmla="*/ 1832 w 2498"/>
              <a:gd name="T41" fmla="*/ 263 h 666"/>
              <a:gd name="T42" fmla="*/ 1666 w 2498"/>
              <a:gd name="T43" fmla="*/ 284 h 666"/>
              <a:gd name="T44" fmla="*/ 1498 w 2498"/>
              <a:gd name="T45" fmla="*/ 315 h 666"/>
              <a:gd name="T46" fmla="*/ 1332 w 2498"/>
              <a:gd name="T47" fmla="*/ 353 h 666"/>
              <a:gd name="T48" fmla="*/ 1165 w 2498"/>
              <a:gd name="T49" fmla="*/ 408 h 666"/>
              <a:gd name="T50" fmla="*/ 999 w 2498"/>
              <a:gd name="T51" fmla="*/ 467 h 666"/>
              <a:gd name="T52" fmla="*/ 833 w 2498"/>
              <a:gd name="T53" fmla="*/ 655 h 666"/>
              <a:gd name="T54" fmla="*/ 666 w 2498"/>
              <a:gd name="T55" fmla="*/ 502 h 666"/>
              <a:gd name="T56" fmla="*/ 500 w 2498"/>
              <a:gd name="T57" fmla="*/ 531 h 666"/>
              <a:gd name="T58" fmla="*/ 333 w 2498"/>
              <a:gd name="T59" fmla="*/ 598 h 666"/>
              <a:gd name="T60" fmla="*/ 167 w 2498"/>
              <a:gd name="T61" fmla="*/ 653 h 666"/>
              <a:gd name="T62" fmla="*/ 0 w 2498"/>
              <a:gd name="T63" fmla="*/ 666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98" h="666">
                <a:moveTo>
                  <a:pt x="0" y="666"/>
                </a:moveTo>
                <a:lnTo>
                  <a:pt x="167" y="629"/>
                </a:lnTo>
                <a:lnTo>
                  <a:pt x="333" y="585"/>
                </a:lnTo>
                <a:lnTo>
                  <a:pt x="500" y="531"/>
                </a:lnTo>
                <a:lnTo>
                  <a:pt x="666" y="504"/>
                </a:lnTo>
                <a:lnTo>
                  <a:pt x="833" y="465"/>
                </a:lnTo>
                <a:lnTo>
                  <a:pt x="999" y="422"/>
                </a:lnTo>
                <a:lnTo>
                  <a:pt x="1165" y="379"/>
                </a:lnTo>
                <a:lnTo>
                  <a:pt x="1332" y="336"/>
                </a:lnTo>
                <a:lnTo>
                  <a:pt x="1498" y="289"/>
                </a:lnTo>
                <a:lnTo>
                  <a:pt x="1666" y="243"/>
                </a:lnTo>
                <a:lnTo>
                  <a:pt x="1832" y="197"/>
                </a:lnTo>
                <a:lnTo>
                  <a:pt x="1999" y="152"/>
                </a:lnTo>
                <a:lnTo>
                  <a:pt x="2165" y="103"/>
                </a:lnTo>
                <a:lnTo>
                  <a:pt x="2332" y="52"/>
                </a:lnTo>
                <a:lnTo>
                  <a:pt x="2498" y="0"/>
                </a:lnTo>
                <a:lnTo>
                  <a:pt x="2498" y="143"/>
                </a:lnTo>
                <a:lnTo>
                  <a:pt x="2332" y="173"/>
                </a:lnTo>
                <a:lnTo>
                  <a:pt x="2165" y="204"/>
                </a:lnTo>
                <a:lnTo>
                  <a:pt x="1999" y="232"/>
                </a:lnTo>
                <a:lnTo>
                  <a:pt x="1832" y="263"/>
                </a:lnTo>
                <a:lnTo>
                  <a:pt x="1666" y="284"/>
                </a:lnTo>
                <a:lnTo>
                  <a:pt x="1498" y="315"/>
                </a:lnTo>
                <a:lnTo>
                  <a:pt x="1332" y="353"/>
                </a:lnTo>
                <a:lnTo>
                  <a:pt x="1165" y="408"/>
                </a:lnTo>
                <a:lnTo>
                  <a:pt x="999" y="467"/>
                </a:lnTo>
                <a:lnTo>
                  <a:pt x="833" y="655"/>
                </a:lnTo>
                <a:lnTo>
                  <a:pt x="666" y="502"/>
                </a:lnTo>
                <a:lnTo>
                  <a:pt x="500" y="531"/>
                </a:lnTo>
                <a:lnTo>
                  <a:pt x="333" y="598"/>
                </a:lnTo>
                <a:lnTo>
                  <a:pt x="167" y="653"/>
                </a:lnTo>
                <a:lnTo>
                  <a:pt x="0" y="666"/>
                </a:lnTo>
                <a:close/>
              </a:path>
            </a:pathLst>
          </a:custGeom>
          <a:solidFill>
            <a:srgbClr val="B3A2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18" name="Line 11">
            <a:extLst>
              <a:ext uri="{FF2B5EF4-FFF2-40B4-BE49-F238E27FC236}">
                <a16:creationId xmlns:a16="http://schemas.microsoft.com/office/drawing/2014/main" id="{ABCFCD51-69D3-B950-8907-D659229CC5AA}"/>
              </a:ext>
            </a:extLst>
          </p:cNvPr>
          <p:cNvSpPr>
            <a:spLocks noChangeShapeType="1"/>
          </p:cNvSpPr>
          <p:nvPr/>
        </p:nvSpPr>
        <p:spPr bwMode="auto">
          <a:xfrm>
            <a:off x="3369790" y="4787978"/>
            <a:ext cx="5287433"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19" name="Freeform 12">
            <a:extLst>
              <a:ext uri="{FF2B5EF4-FFF2-40B4-BE49-F238E27FC236}">
                <a16:creationId xmlns:a16="http://schemas.microsoft.com/office/drawing/2014/main" id="{3E43E6D4-1943-751D-10FC-BCC6BFFBF011}"/>
              </a:ext>
            </a:extLst>
          </p:cNvPr>
          <p:cNvSpPr>
            <a:spLocks/>
          </p:cNvSpPr>
          <p:nvPr/>
        </p:nvSpPr>
        <p:spPr bwMode="auto">
          <a:xfrm>
            <a:off x="3350881" y="3454478"/>
            <a:ext cx="5289549" cy="495300"/>
          </a:xfrm>
          <a:custGeom>
            <a:avLst/>
            <a:gdLst>
              <a:gd name="T0" fmla="*/ 0 w 2499"/>
              <a:gd name="T1" fmla="*/ 195 h 234"/>
              <a:gd name="T2" fmla="*/ 166 w 2499"/>
              <a:gd name="T3" fmla="*/ 190 h 234"/>
              <a:gd name="T4" fmla="*/ 333 w 2499"/>
              <a:gd name="T5" fmla="*/ 142 h 234"/>
              <a:gd name="T6" fmla="*/ 499 w 2499"/>
              <a:gd name="T7" fmla="*/ 60 h 234"/>
              <a:gd name="T8" fmla="*/ 666 w 2499"/>
              <a:gd name="T9" fmla="*/ 63 h 234"/>
              <a:gd name="T10" fmla="*/ 833 w 2499"/>
              <a:gd name="T11" fmla="*/ 234 h 234"/>
              <a:gd name="T12" fmla="*/ 999 w 2499"/>
              <a:gd name="T13" fmla="*/ 66 h 234"/>
              <a:gd name="T14" fmla="*/ 1166 w 2499"/>
              <a:gd name="T15" fmla="*/ 35 h 234"/>
              <a:gd name="T16" fmla="*/ 1332 w 2499"/>
              <a:gd name="T17" fmla="*/ 0 h 234"/>
              <a:gd name="T18" fmla="*/ 1499 w 2499"/>
              <a:gd name="T19" fmla="*/ 4 h 234"/>
              <a:gd name="T20" fmla="*/ 1665 w 2499"/>
              <a:gd name="T21" fmla="*/ 19 h 234"/>
              <a:gd name="T22" fmla="*/ 1832 w 2499"/>
              <a:gd name="T23" fmla="*/ 49 h 234"/>
              <a:gd name="T24" fmla="*/ 1998 w 2499"/>
              <a:gd name="T25" fmla="*/ 77 h 234"/>
              <a:gd name="T26" fmla="*/ 2165 w 2499"/>
              <a:gd name="T27" fmla="*/ 108 h 234"/>
              <a:gd name="T28" fmla="*/ 2331 w 2499"/>
              <a:gd name="T29" fmla="*/ 139 h 234"/>
              <a:gd name="T30" fmla="*/ 2499 w 2499"/>
              <a:gd name="T31" fmla="*/ 17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99" h="234">
                <a:moveTo>
                  <a:pt x="0" y="195"/>
                </a:moveTo>
                <a:lnTo>
                  <a:pt x="166" y="190"/>
                </a:lnTo>
                <a:lnTo>
                  <a:pt x="333" y="142"/>
                </a:lnTo>
                <a:lnTo>
                  <a:pt x="499" y="60"/>
                </a:lnTo>
                <a:lnTo>
                  <a:pt x="666" y="63"/>
                </a:lnTo>
                <a:lnTo>
                  <a:pt x="833" y="234"/>
                </a:lnTo>
                <a:lnTo>
                  <a:pt x="999" y="66"/>
                </a:lnTo>
                <a:lnTo>
                  <a:pt x="1166" y="35"/>
                </a:lnTo>
                <a:lnTo>
                  <a:pt x="1332" y="0"/>
                </a:lnTo>
                <a:lnTo>
                  <a:pt x="1499" y="4"/>
                </a:lnTo>
                <a:lnTo>
                  <a:pt x="1665" y="19"/>
                </a:lnTo>
                <a:lnTo>
                  <a:pt x="1832" y="49"/>
                </a:lnTo>
                <a:lnTo>
                  <a:pt x="1998" y="77"/>
                </a:lnTo>
                <a:lnTo>
                  <a:pt x="2165" y="108"/>
                </a:lnTo>
                <a:lnTo>
                  <a:pt x="2331" y="139"/>
                </a:lnTo>
                <a:lnTo>
                  <a:pt x="2499" y="173"/>
                </a:lnTo>
              </a:path>
            </a:pathLst>
          </a:custGeom>
          <a:noFill/>
          <a:ln w="28575" cap="rnd">
            <a:solidFill>
              <a:srgbClr val="4BACC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20" name="Freeform 13">
            <a:extLst>
              <a:ext uri="{FF2B5EF4-FFF2-40B4-BE49-F238E27FC236}">
                <a16:creationId xmlns:a16="http://schemas.microsoft.com/office/drawing/2014/main" id="{ED48E823-A48C-D9DF-6081-8E75BBD5F64E}"/>
              </a:ext>
            </a:extLst>
          </p:cNvPr>
          <p:cNvSpPr>
            <a:spLocks/>
          </p:cNvSpPr>
          <p:nvPr/>
        </p:nvSpPr>
        <p:spPr bwMode="auto">
          <a:xfrm>
            <a:off x="3350881" y="2459644"/>
            <a:ext cx="5289549" cy="1407584"/>
          </a:xfrm>
          <a:custGeom>
            <a:avLst/>
            <a:gdLst>
              <a:gd name="T0" fmla="*/ 0 w 2499"/>
              <a:gd name="T1" fmla="*/ 665 h 665"/>
              <a:gd name="T2" fmla="*/ 166 w 2499"/>
              <a:gd name="T3" fmla="*/ 628 h 665"/>
              <a:gd name="T4" fmla="*/ 333 w 2499"/>
              <a:gd name="T5" fmla="*/ 586 h 665"/>
              <a:gd name="T6" fmla="*/ 499 w 2499"/>
              <a:gd name="T7" fmla="*/ 543 h 665"/>
              <a:gd name="T8" fmla="*/ 666 w 2499"/>
              <a:gd name="T9" fmla="*/ 504 h 665"/>
              <a:gd name="T10" fmla="*/ 833 w 2499"/>
              <a:gd name="T11" fmla="*/ 465 h 665"/>
              <a:gd name="T12" fmla="*/ 999 w 2499"/>
              <a:gd name="T13" fmla="*/ 422 h 665"/>
              <a:gd name="T14" fmla="*/ 1166 w 2499"/>
              <a:gd name="T15" fmla="*/ 379 h 665"/>
              <a:gd name="T16" fmla="*/ 1332 w 2499"/>
              <a:gd name="T17" fmla="*/ 335 h 665"/>
              <a:gd name="T18" fmla="*/ 1499 w 2499"/>
              <a:gd name="T19" fmla="*/ 290 h 665"/>
              <a:gd name="T20" fmla="*/ 1665 w 2499"/>
              <a:gd name="T21" fmla="*/ 244 h 665"/>
              <a:gd name="T22" fmla="*/ 1832 w 2499"/>
              <a:gd name="T23" fmla="*/ 198 h 665"/>
              <a:gd name="T24" fmla="*/ 1998 w 2499"/>
              <a:gd name="T25" fmla="*/ 152 h 665"/>
              <a:gd name="T26" fmla="*/ 2165 w 2499"/>
              <a:gd name="T27" fmla="*/ 103 h 665"/>
              <a:gd name="T28" fmla="*/ 2331 w 2499"/>
              <a:gd name="T29" fmla="*/ 52 h 665"/>
              <a:gd name="T30" fmla="*/ 2499 w 2499"/>
              <a:gd name="T31" fmla="*/ 0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99" h="665">
                <a:moveTo>
                  <a:pt x="0" y="665"/>
                </a:moveTo>
                <a:lnTo>
                  <a:pt x="166" y="628"/>
                </a:lnTo>
                <a:lnTo>
                  <a:pt x="333" y="586"/>
                </a:lnTo>
                <a:lnTo>
                  <a:pt x="499" y="543"/>
                </a:lnTo>
                <a:lnTo>
                  <a:pt x="666" y="504"/>
                </a:lnTo>
                <a:lnTo>
                  <a:pt x="833" y="465"/>
                </a:lnTo>
                <a:lnTo>
                  <a:pt x="999" y="422"/>
                </a:lnTo>
                <a:lnTo>
                  <a:pt x="1166" y="379"/>
                </a:lnTo>
                <a:lnTo>
                  <a:pt x="1332" y="335"/>
                </a:lnTo>
                <a:lnTo>
                  <a:pt x="1499" y="290"/>
                </a:lnTo>
                <a:lnTo>
                  <a:pt x="1665" y="244"/>
                </a:lnTo>
                <a:lnTo>
                  <a:pt x="1832" y="198"/>
                </a:lnTo>
                <a:lnTo>
                  <a:pt x="1998" y="152"/>
                </a:lnTo>
                <a:lnTo>
                  <a:pt x="2165" y="103"/>
                </a:lnTo>
                <a:lnTo>
                  <a:pt x="2331" y="52"/>
                </a:lnTo>
                <a:lnTo>
                  <a:pt x="2499" y="0"/>
                </a:lnTo>
              </a:path>
            </a:pathLst>
          </a:custGeom>
          <a:noFill/>
          <a:ln w="28575" cap="rnd">
            <a:solidFill>
              <a:srgbClr val="C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23" name="Rectangle 16">
            <a:extLst>
              <a:ext uri="{FF2B5EF4-FFF2-40B4-BE49-F238E27FC236}">
                <a16:creationId xmlns:a16="http://schemas.microsoft.com/office/drawing/2014/main" id="{A60D0EB8-A319-0120-63A7-284FE797C2DC}"/>
              </a:ext>
            </a:extLst>
          </p:cNvPr>
          <p:cNvSpPr>
            <a:spLocks noChangeArrowheads="1"/>
          </p:cNvSpPr>
          <p:nvPr/>
        </p:nvSpPr>
        <p:spPr bwMode="auto">
          <a:xfrm>
            <a:off x="3005864" y="4673678"/>
            <a:ext cx="189154"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Calibri" panose="020F0502020204030204" pitchFamily="34" charset="0"/>
              </a:rPr>
              <a:t>30</a:t>
            </a:r>
            <a:endParaRPr lang="en-US" altLang="en-US" sz="2400"/>
          </a:p>
        </p:txBody>
      </p:sp>
      <p:sp>
        <p:nvSpPr>
          <p:cNvPr id="24" name="Rectangle 17">
            <a:extLst>
              <a:ext uri="{FF2B5EF4-FFF2-40B4-BE49-F238E27FC236}">
                <a16:creationId xmlns:a16="http://schemas.microsoft.com/office/drawing/2014/main" id="{F4DBE31A-5377-B31D-B4EE-D2EA8985C406}"/>
              </a:ext>
            </a:extLst>
          </p:cNvPr>
          <p:cNvSpPr>
            <a:spLocks noChangeArrowheads="1"/>
          </p:cNvSpPr>
          <p:nvPr/>
        </p:nvSpPr>
        <p:spPr bwMode="auto">
          <a:xfrm>
            <a:off x="3005864" y="3759278"/>
            <a:ext cx="189154"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Calibri" panose="020F0502020204030204" pitchFamily="34" charset="0"/>
              </a:rPr>
              <a:t>35</a:t>
            </a:r>
            <a:endParaRPr lang="en-US" altLang="en-US" sz="2400"/>
          </a:p>
        </p:txBody>
      </p:sp>
      <p:sp>
        <p:nvSpPr>
          <p:cNvPr id="25" name="Rectangle 18">
            <a:extLst>
              <a:ext uri="{FF2B5EF4-FFF2-40B4-BE49-F238E27FC236}">
                <a16:creationId xmlns:a16="http://schemas.microsoft.com/office/drawing/2014/main" id="{027FF027-47D5-07F9-E08C-02FA38A6EB2A}"/>
              </a:ext>
            </a:extLst>
          </p:cNvPr>
          <p:cNvSpPr>
            <a:spLocks noChangeArrowheads="1"/>
          </p:cNvSpPr>
          <p:nvPr/>
        </p:nvSpPr>
        <p:spPr bwMode="auto">
          <a:xfrm>
            <a:off x="3005864" y="2849112"/>
            <a:ext cx="189154"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Calibri" panose="020F0502020204030204" pitchFamily="34" charset="0"/>
              </a:rPr>
              <a:t>40</a:t>
            </a:r>
            <a:endParaRPr lang="en-US" altLang="en-US" sz="2400"/>
          </a:p>
        </p:txBody>
      </p:sp>
      <p:sp>
        <p:nvSpPr>
          <p:cNvPr id="26" name="Rectangle 19">
            <a:extLst>
              <a:ext uri="{FF2B5EF4-FFF2-40B4-BE49-F238E27FC236}">
                <a16:creationId xmlns:a16="http://schemas.microsoft.com/office/drawing/2014/main" id="{251E0C0F-DE06-EE39-81B4-24D30013373C}"/>
              </a:ext>
            </a:extLst>
          </p:cNvPr>
          <p:cNvSpPr>
            <a:spLocks noChangeArrowheads="1"/>
          </p:cNvSpPr>
          <p:nvPr/>
        </p:nvSpPr>
        <p:spPr bwMode="auto">
          <a:xfrm>
            <a:off x="3005864" y="1938945"/>
            <a:ext cx="189154"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Calibri" panose="020F0502020204030204" pitchFamily="34" charset="0"/>
              </a:rPr>
              <a:t>45</a:t>
            </a:r>
            <a:endParaRPr lang="en-US" altLang="en-US" sz="2400" dirty="0"/>
          </a:p>
        </p:txBody>
      </p:sp>
      <p:sp>
        <p:nvSpPr>
          <p:cNvPr id="27" name="Rectangle 20">
            <a:extLst>
              <a:ext uri="{FF2B5EF4-FFF2-40B4-BE49-F238E27FC236}">
                <a16:creationId xmlns:a16="http://schemas.microsoft.com/office/drawing/2014/main" id="{18EA09DF-F7EE-EF69-2377-3F893E34117F}"/>
              </a:ext>
            </a:extLst>
          </p:cNvPr>
          <p:cNvSpPr>
            <a:spLocks noChangeArrowheads="1"/>
          </p:cNvSpPr>
          <p:nvPr/>
        </p:nvSpPr>
        <p:spPr bwMode="auto">
          <a:xfrm>
            <a:off x="3170964" y="4902278"/>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Calibri" panose="020F0502020204030204" pitchFamily="34" charset="0"/>
              </a:rPr>
              <a:t>2015</a:t>
            </a:r>
            <a:endParaRPr lang="en-US" altLang="en-US" sz="2400"/>
          </a:p>
        </p:txBody>
      </p:sp>
      <p:sp>
        <p:nvSpPr>
          <p:cNvPr id="28" name="Rectangle 21">
            <a:extLst>
              <a:ext uri="{FF2B5EF4-FFF2-40B4-BE49-F238E27FC236}">
                <a16:creationId xmlns:a16="http://schemas.microsoft.com/office/drawing/2014/main" id="{DB31139B-E28B-4305-2376-B25CAC885524}"/>
              </a:ext>
            </a:extLst>
          </p:cNvPr>
          <p:cNvSpPr>
            <a:spLocks noChangeArrowheads="1"/>
          </p:cNvSpPr>
          <p:nvPr/>
        </p:nvSpPr>
        <p:spPr bwMode="auto">
          <a:xfrm>
            <a:off x="8460515" y="4902278"/>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Calibri" panose="020F0502020204030204" pitchFamily="34" charset="0"/>
              </a:rPr>
              <a:t>2030</a:t>
            </a:r>
            <a:endParaRPr lang="en-US" altLang="en-US" sz="2400"/>
          </a:p>
        </p:txBody>
      </p:sp>
      <p:sp>
        <p:nvSpPr>
          <p:cNvPr id="31" name="Rectangle 24">
            <a:extLst>
              <a:ext uri="{FF2B5EF4-FFF2-40B4-BE49-F238E27FC236}">
                <a16:creationId xmlns:a16="http://schemas.microsoft.com/office/drawing/2014/main" id="{EF20FFC3-ADE5-64B2-C997-A326990DC82F}"/>
              </a:ext>
            </a:extLst>
          </p:cNvPr>
          <p:cNvSpPr>
            <a:spLocks noChangeArrowheads="1"/>
          </p:cNvSpPr>
          <p:nvPr/>
        </p:nvSpPr>
        <p:spPr bwMode="auto">
          <a:xfrm>
            <a:off x="5666515" y="4908629"/>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Calibri" panose="020F0502020204030204" pitchFamily="34" charset="0"/>
              </a:rPr>
              <a:t>2022</a:t>
            </a:r>
            <a:endParaRPr lang="en-US" altLang="en-US" sz="2400"/>
          </a:p>
        </p:txBody>
      </p:sp>
      <p:sp>
        <p:nvSpPr>
          <p:cNvPr id="32" name="Rectangle 25">
            <a:extLst>
              <a:ext uri="{FF2B5EF4-FFF2-40B4-BE49-F238E27FC236}">
                <a16:creationId xmlns:a16="http://schemas.microsoft.com/office/drawing/2014/main" id="{4EC77FAF-2B8C-CD18-6951-13EAE39554F1}"/>
              </a:ext>
            </a:extLst>
          </p:cNvPr>
          <p:cNvSpPr>
            <a:spLocks noChangeArrowheads="1"/>
          </p:cNvSpPr>
          <p:nvPr/>
        </p:nvSpPr>
        <p:spPr bwMode="auto">
          <a:xfrm>
            <a:off x="8693347" y="2307245"/>
            <a:ext cx="1395254"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b="1" dirty="0">
                <a:solidFill>
                  <a:srgbClr val="C00000"/>
                </a:solidFill>
                <a:latin typeface="Calibri" panose="020F0502020204030204" pitchFamily="34" charset="0"/>
              </a:rPr>
              <a:t>Pre-Paris Baseline</a:t>
            </a:r>
            <a:endParaRPr lang="en-US" altLang="en-US" sz="2400" dirty="0"/>
          </a:p>
        </p:txBody>
      </p:sp>
      <p:sp>
        <p:nvSpPr>
          <p:cNvPr id="36" name="Rectangle 29">
            <a:extLst>
              <a:ext uri="{FF2B5EF4-FFF2-40B4-BE49-F238E27FC236}">
                <a16:creationId xmlns:a16="http://schemas.microsoft.com/office/drawing/2014/main" id="{02BFAA9A-E7B1-8BA3-B098-E6AEE0DAF223}"/>
              </a:ext>
            </a:extLst>
          </p:cNvPr>
          <p:cNvSpPr>
            <a:spLocks noChangeArrowheads="1"/>
          </p:cNvSpPr>
          <p:nvPr/>
        </p:nvSpPr>
        <p:spPr bwMode="auto">
          <a:xfrm>
            <a:off x="8692656" y="3676841"/>
            <a:ext cx="89421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b="1" dirty="0">
                <a:solidFill>
                  <a:srgbClr val="4BACC6"/>
                </a:solidFill>
                <a:latin typeface="Calibri" panose="020F0502020204030204" pitchFamily="34" charset="0"/>
              </a:rPr>
              <a:t>STEPS-2023</a:t>
            </a:r>
            <a:endParaRPr lang="en-US" altLang="en-US" sz="2400" dirty="0"/>
          </a:p>
        </p:txBody>
      </p:sp>
      <p:sp>
        <p:nvSpPr>
          <p:cNvPr id="39" name="Rectangle 32">
            <a:extLst>
              <a:ext uri="{FF2B5EF4-FFF2-40B4-BE49-F238E27FC236}">
                <a16:creationId xmlns:a16="http://schemas.microsoft.com/office/drawing/2014/main" id="{5611259A-309F-48E8-B51B-EBBE31A2A712}"/>
              </a:ext>
            </a:extLst>
          </p:cNvPr>
          <p:cNvSpPr>
            <a:spLocks noChangeArrowheads="1"/>
          </p:cNvSpPr>
          <p:nvPr/>
        </p:nvSpPr>
        <p:spPr bwMode="auto">
          <a:xfrm>
            <a:off x="8693348" y="3412145"/>
            <a:ext cx="64831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b="1" dirty="0">
                <a:solidFill>
                  <a:srgbClr val="E46C0A"/>
                </a:solidFill>
                <a:latin typeface="Calibri" panose="020F0502020204030204" pitchFamily="34" charset="0"/>
              </a:rPr>
              <a:t>Solar PV</a:t>
            </a:r>
            <a:endParaRPr lang="en-US" altLang="en-US" sz="2400" dirty="0"/>
          </a:p>
        </p:txBody>
      </p:sp>
      <p:sp>
        <p:nvSpPr>
          <p:cNvPr id="40" name="Rectangle 33">
            <a:extLst>
              <a:ext uri="{FF2B5EF4-FFF2-40B4-BE49-F238E27FC236}">
                <a16:creationId xmlns:a16="http://schemas.microsoft.com/office/drawing/2014/main" id="{920AD1F0-8FC5-58DF-2608-3D9ACD8ACBE8}"/>
              </a:ext>
            </a:extLst>
          </p:cNvPr>
          <p:cNvSpPr>
            <a:spLocks noChangeArrowheads="1"/>
          </p:cNvSpPr>
          <p:nvPr/>
        </p:nvSpPr>
        <p:spPr bwMode="auto">
          <a:xfrm>
            <a:off x="8693348" y="2976112"/>
            <a:ext cx="418384"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b="1" dirty="0">
                <a:solidFill>
                  <a:srgbClr val="93CDDD"/>
                </a:solidFill>
                <a:latin typeface="Calibri" panose="020F0502020204030204" pitchFamily="34" charset="0"/>
              </a:rPr>
              <a:t>Wind</a:t>
            </a:r>
            <a:endParaRPr lang="en-US" altLang="en-US" sz="2400" dirty="0"/>
          </a:p>
        </p:txBody>
      </p:sp>
      <p:sp>
        <p:nvSpPr>
          <p:cNvPr id="41" name="Rectangle 34">
            <a:extLst>
              <a:ext uri="{FF2B5EF4-FFF2-40B4-BE49-F238E27FC236}">
                <a16:creationId xmlns:a16="http://schemas.microsoft.com/office/drawing/2014/main" id="{8B05A1A7-B5E5-E335-DE12-08589E641B49}"/>
              </a:ext>
            </a:extLst>
          </p:cNvPr>
          <p:cNvSpPr>
            <a:spLocks noChangeArrowheads="1"/>
          </p:cNvSpPr>
          <p:nvPr/>
        </p:nvSpPr>
        <p:spPr bwMode="auto">
          <a:xfrm>
            <a:off x="8693348" y="2722112"/>
            <a:ext cx="1237390"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b="1" dirty="0">
                <a:solidFill>
                  <a:srgbClr val="604A7B"/>
                </a:solidFill>
                <a:latin typeface="Calibri" panose="020F0502020204030204" pitchFamily="34" charset="0"/>
              </a:rPr>
              <a:t>Electric vehicles</a:t>
            </a:r>
            <a:endParaRPr lang="en-US" altLang="en-US" sz="2400" dirty="0"/>
          </a:p>
        </p:txBody>
      </p:sp>
      <p:sp>
        <p:nvSpPr>
          <p:cNvPr id="43" name="Rectangle 36">
            <a:extLst>
              <a:ext uri="{FF2B5EF4-FFF2-40B4-BE49-F238E27FC236}">
                <a16:creationId xmlns:a16="http://schemas.microsoft.com/office/drawing/2014/main" id="{E0A658FD-AFCB-07ED-7089-1D99D1E6ACB7}"/>
              </a:ext>
            </a:extLst>
          </p:cNvPr>
          <p:cNvSpPr>
            <a:spLocks noChangeArrowheads="1"/>
          </p:cNvSpPr>
          <p:nvPr/>
        </p:nvSpPr>
        <p:spPr bwMode="auto">
          <a:xfrm>
            <a:off x="8693348" y="2514678"/>
            <a:ext cx="45525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b="1" dirty="0">
                <a:solidFill>
                  <a:srgbClr val="B3A2C7"/>
                </a:solidFill>
                <a:latin typeface="Calibri" panose="020F0502020204030204" pitchFamily="34" charset="0"/>
              </a:rPr>
              <a:t>Other</a:t>
            </a:r>
            <a:endParaRPr lang="en-US" altLang="en-US" sz="2400" dirty="0"/>
          </a:p>
        </p:txBody>
      </p:sp>
    </p:spTree>
    <p:extLst>
      <p:ext uri="{BB962C8B-B14F-4D97-AF65-F5344CB8AC3E}">
        <p14:creationId xmlns:p14="http://schemas.microsoft.com/office/powerpoint/2010/main" val="210865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Figure title: RE">
            <a:extLst>
              <a:ext uri="{FF2B5EF4-FFF2-40B4-BE49-F238E27FC236}">
                <a16:creationId xmlns:a16="http://schemas.microsoft.com/office/drawing/2014/main" id="{EE95F52B-A08F-4F54-A44E-CDC67095E5E0}"/>
              </a:ext>
            </a:extLst>
          </p:cNvPr>
          <p:cNvSpPr txBox="1">
            <a:spLocks/>
          </p:cNvSpPr>
          <p:nvPr/>
        </p:nvSpPr>
        <p:spPr>
          <a:xfrm>
            <a:off x="8382371" y="910389"/>
            <a:ext cx="3120000" cy="600000"/>
          </a:xfrm>
          <a:prstGeom prst="rect">
            <a:avLst/>
          </a:prstGeom>
          <a:noFill/>
        </p:spPr>
        <p:txBody>
          <a:bodyPr lIns="0" tIns="0" rIns="0" bIns="0" anchor="ctr" anchorCtr="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eaLnBrk="0" fontAlgn="base" hangingPunct="0">
              <a:spcBef>
                <a:spcPct val="0"/>
              </a:spcBef>
              <a:spcAft>
                <a:spcPct val="0"/>
              </a:spcAft>
              <a:buClrTx/>
              <a:buSzTx/>
            </a:pPr>
            <a:r>
              <a:rPr lang="en-US" altLang="en-US" sz="1600" b="1" dirty="0">
                <a:solidFill>
                  <a:srgbClr val="000000"/>
                </a:solidFill>
              </a:rPr>
              <a:t>Carbon capture capacity </a:t>
            </a:r>
            <a:br>
              <a:rPr lang="en-US" altLang="en-US" sz="1600" b="1" dirty="0">
                <a:solidFill>
                  <a:srgbClr val="000000"/>
                </a:solidFill>
              </a:rPr>
            </a:br>
            <a:r>
              <a:rPr lang="en-US" altLang="en-US" sz="1600" b="1" dirty="0">
                <a:solidFill>
                  <a:srgbClr val="000000"/>
                </a:solidFill>
              </a:rPr>
              <a:t>additions</a:t>
            </a:r>
            <a:r>
              <a:rPr lang="en-US" altLang="en-US" sz="1600" dirty="0">
                <a:solidFill>
                  <a:srgbClr val="000000"/>
                </a:solidFill>
              </a:rPr>
              <a:t> (Mt CO</a:t>
            </a:r>
            <a:r>
              <a:rPr lang="en-US" altLang="en-US" sz="1600" baseline="-25000" dirty="0">
                <a:solidFill>
                  <a:srgbClr val="000000"/>
                </a:solidFill>
              </a:rPr>
              <a:t>2</a:t>
            </a:r>
            <a:r>
              <a:rPr lang="en-US" altLang="en-US" sz="1600" dirty="0">
                <a:solidFill>
                  <a:srgbClr val="000000"/>
                </a:solidFill>
              </a:rPr>
              <a:t>)</a:t>
            </a:r>
            <a:endParaRPr lang="en-US" altLang="en-US" sz="1600" baseline="-25000" dirty="0"/>
          </a:p>
        </p:txBody>
      </p:sp>
      <p:sp>
        <p:nvSpPr>
          <p:cNvPr id="82" name="Figure title: RE">
            <a:extLst>
              <a:ext uri="{FF2B5EF4-FFF2-40B4-BE49-F238E27FC236}">
                <a16:creationId xmlns:a16="http://schemas.microsoft.com/office/drawing/2014/main" id="{48745A05-2813-4E6F-98B0-53DA563952F5}"/>
              </a:ext>
            </a:extLst>
          </p:cNvPr>
          <p:cNvSpPr>
            <a:spLocks noGrp="1"/>
          </p:cNvSpPr>
          <p:nvPr>
            <p:ph type="body" sz="quarter" idx="14"/>
          </p:nvPr>
        </p:nvSpPr>
        <p:spPr>
          <a:xfrm>
            <a:off x="808919" y="910389"/>
            <a:ext cx="3120000" cy="600000"/>
          </a:xfrm>
          <a:noFill/>
        </p:spPr>
        <p:txBody>
          <a:bodyPr vert="horz" lIns="0" tIns="0" rIns="0" bIns="0" rtlCol="0" anchor="ctr" anchorCtr="0">
            <a:normAutofit/>
          </a:bodyPr>
          <a:lstStyle/>
          <a:p>
            <a:pPr lvl="0" eaLnBrk="0" fontAlgn="base" hangingPunct="0">
              <a:spcBef>
                <a:spcPct val="0"/>
              </a:spcBef>
              <a:spcAft>
                <a:spcPct val="0"/>
              </a:spcAft>
              <a:buClrTx/>
              <a:buSzTx/>
            </a:pPr>
            <a:r>
              <a:rPr lang="en-US" altLang="en-US" b="1" dirty="0">
                <a:solidFill>
                  <a:srgbClr val="000000"/>
                </a:solidFill>
              </a:rPr>
              <a:t>Electric car sales</a:t>
            </a:r>
            <a:r>
              <a:rPr lang="en-US" altLang="en-US" dirty="0">
                <a:solidFill>
                  <a:srgbClr val="000000"/>
                </a:solidFill>
              </a:rPr>
              <a:t> </a:t>
            </a:r>
            <a:br>
              <a:rPr lang="en-US" altLang="en-US" dirty="0">
                <a:solidFill>
                  <a:srgbClr val="000000"/>
                </a:solidFill>
              </a:rPr>
            </a:br>
            <a:r>
              <a:rPr lang="en-US" altLang="en-US" dirty="0">
                <a:solidFill>
                  <a:srgbClr val="000000"/>
                </a:solidFill>
              </a:rPr>
              <a:t>(million)</a:t>
            </a:r>
            <a:endParaRPr lang="en-US" altLang="en-US" b="1" dirty="0"/>
          </a:p>
        </p:txBody>
      </p:sp>
      <p:sp>
        <p:nvSpPr>
          <p:cNvPr id="2" name="SLIDE TITLE">
            <a:extLst>
              <a:ext uri="{FF2B5EF4-FFF2-40B4-BE49-F238E27FC236}">
                <a16:creationId xmlns:a16="http://schemas.microsoft.com/office/drawing/2014/main" id="{D274DAAD-3B83-48B0-4632-B138E08A93D7}"/>
              </a:ext>
            </a:extLst>
          </p:cNvPr>
          <p:cNvSpPr>
            <a:spLocks noGrp="1"/>
          </p:cNvSpPr>
          <p:nvPr>
            <p:ph type="body" sz="quarter" idx="12"/>
          </p:nvPr>
        </p:nvSpPr>
        <p:spPr/>
        <p:txBody>
          <a:bodyPr/>
          <a:lstStyle/>
          <a:p>
            <a:r>
              <a:rPr lang="en-GB" dirty="0"/>
              <a:t>Clean energy growth is keeping the door to 1.5 ºC open</a:t>
            </a:r>
          </a:p>
        </p:txBody>
      </p:sp>
      <p:sp>
        <p:nvSpPr>
          <p:cNvPr id="3" name="SLIDE BANNER">
            <a:extLst>
              <a:ext uri="{FF2B5EF4-FFF2-40B4-BE49-F238E27FC236}">
                <a16:creationId xmlns:a16="http://schemas.microsoft.com/office/drawing/2014/main" id="{029F0100-8E7C-7F53-5601-8AC196AECF32}"/>
              </a:ext>
            </a:extLst>
          </p:cNvPr>
          <p:cNvSpPr>
            <a:spLocks noGrp="1"/>
          </p:cNvSpPr>
          <p:nvPr>
            <p:ph type="body" sz="quarter" idx="13"/>
          </p:nvPr>
        </p:nvSpPr>
        <p:spPr>
          <a:noFill/>
        </p:spPr>
        <p:txBody>
          <a:bodyPr/>
          <a:lstStyle/>
          <a:p>
            <a:r>
              <a:rPr lang="en-GB" dirty="0"/>
              <a:t>Spurred by policies and market competition, some key technologies have recently seen strong growth in deployment; while other technologies will require much more rapid progress to be aligned with a Net Zero pathway</a:t>
            </a:r>
          </a:p>
        </p:txBody>
      </p:sp>
      <p:grpSp>
        <p:nvGrpSpPr>
          <p:cNvPr id="6" name="Alignment (HIDE)" hidden="1">
            <a:extLst>
              <a:ext uri="{FF2B5EF4-FFF2-40B4-BE49-F238E27FC236}">
                <a16:creationId xmlns:a16="http://schemas.microsoft.com/office/drawing/2014/main" id="{1FBA4721-50B1-4D01-9BBD-EBC8FC6490E8}"/>
              </a:ext>
            </a:extLst>
          </p:cNvPr>
          <p:cNvGrpSpPr/>
          <p:nvPr/>
        </p:nvGrpSpPr>
        <p:grpSpPr>
          <a:xfrm>
            <a:off x="1391433" y="1966108"/>
            <a:ext cx="10039143" cy="2702792"/>
            <a:chOff x="1043574" y="1474581"/>
            <a:chExt cx="7529357" cy="2027094"/>
          </a:xfrm>
        </p:grpSpPr>
        <p:sp>
          <p:nvSpPr>
            <p:cNvPr id="8" name="Rectangle 7">
              <a:extLst>
                <a:ext uri="{FF2B5EF4-FFF2-40B4-BE49-F238E27FC236}">
                  <a16:creationId xmlns:a16="http://schemas.microsoft.com/office/drawing/2014/main" id="{E4AA8A43-F622-FE4C-E138-11F0242C8E27}"/>
                </a:ext>
              </a:extLst>
            </p:cNvPr>
            <p:cNvSpPr/>
            <p:nvPr/>
          </p:nvSpPr>
          <p:spPr>
            <a:xfrm>
              <a:off x="1043574" y="1474581"/>
              <a:ext cx="1737754" cy="2027094"/>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Segoe UI" panose="020B0502040204020203" pitchFamily="34" charset="0"/>
                <a:cs typeface="Segoe UI" panose="020B0502040204020203" pitchFamily="34" charset="0"/>
              </a:endParaRPr>
            </a:p>
          </p:txBody>
        </p:sp>
        <p:sp>
          <p:nvSpPr>
            <p:cNvPr id="20" name="Rectangle 19">
              <a:extLst>
                <a:ext uri="{FF2B5EF4-FFF2-40B4-BE49-F238E27FC236}">
                  <a16:creationId xmlns:a16="http://schemas.microsoft.com/office/drawing/2014/main" id="{9CD5B210-7A37-484D-31F6-56E8BFB1FD1E}"/>
                </a:ext>
              </a:extLst>
            </p:cNvPr>
            <p:cNvSpPr/>
            <p:nvPr/>
          </p:nvSpPr>
          <p:spPr>
            <a:xfrm>
              <a:off x="3944721" y="1474581"/>
              <a:ext cx="1737754" cy="2027094"/>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Segoe UI" panose="020B0502040204020203" pitchFamily="34" charset="0"/>
                <a:cs typeface="Segoe UI" panose="020B0502040204020203" pitchFamily="34" charset="0"/>
              </a:endParaRPr>
            </a:p>
          </p:txBody>
        </p:sp>
        <p:sp>
          <p:nvSpPr>
            <p:cNvPr id="21" name="Rectangle 20">
              <a:extLst>
                <a:ext uri="{FF2B5EF4-FFF2-40B4-BE49-F238E27FC236}">
                  <a16:creationId xmlns:a16="http://schemas.microsoft.com/office/drawing/2014/main" id="{7402C5D7-01A9-559A-126B-138EA5C09BA9}"/>
                </a:ext>
              </a:extLst>
            </p:cNvPr>
            <p:cNvSpPr/>
            <p:nvPr/>
          </p:nvSpPr>
          <p:spPr>
            <a:xfrm>
              <a:off x="6835177" y="1474581"/>
              <a:ext cx="1737754" cy="2027094"/>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Segoe UI" panose="020B0502040204020203" pitchFamily="34" charset="0"/>
                <a:cs typeface="Segoe UI" panose="020B0502040204020203" pitchFamily="34" charset="0"/>
              </a:endParaRPr>
            </a:p>
          </p:txBody>
        </p:sp>
      </p:grpSp>
      <p:sp>
        <p:nvSpPr>
          <p:cNvPr id="66" name="Grid Middle">
            <a:extLst>
              <a:ext uri="{FF2B5EF4-FFF2-40B4-BE49-F238E27FC236}">
                <a16:creationId xmlns:a16="http://schemas.microsoft.com/office/drawing/2014/main" id="{FA15D8D8-560B-4FC1-B3FC-BA6419BF7726}"/>
              </a:ext>
            </a:extLst>
          </p:cNvPr>
          <p:cNvSpPr>
            <a:spLocks noEditPoints="1"/>
          </p:cNvSpPr>
          <p:nvPr/>
        </p:nvSpPr>
        <p:spPr bwMode="auto">
          <a:xfrm>
            <a:off x="1278057" y="1974300"/>
            <a:ext cx="2282631" cy="1812968"/>
          </a:xfrm>
          <a:custGeom>
            <a:avLst/>
            <a:gdLst>
              <a:gd name="T0" fmla="*/ 375 w 8921"/>
              <a:gd name="T1" fmla="*/ 7363 h 7363"/>
              <a:gd name="T2" fmla="*/ 875 w 8921"/>
              <a:gd name="T3" fmla="*/ 7280 h 7363"/>
              <a:gd name="T4" fmla="*/ 1209 w 8921"/>
              <a:gd name="T5" fmla="*/ 7363 h 7363"/>
              <a:gd name="T6" fmla="*/ 1709 w 8921"/>
              <a:gd name="T7" fmla="*/ 7280 h 7363"/>
              <a:gd name="T8" fmla="*/ 2001 w 8921"/>
              <a:gd name="T9" fmla="*/ 7321 h 7363"/>
              <a:gd name="T10" fmla="*/ 2584 w 8921"/>
              <a:gd name="T11" fmla="*/ 7321 h 7363"/>
              <a:gd name="T12" fmla="*/ 2876 w 8921"/>
              <a:gd name="T13" fmla="*/ 7280 h 7363"/>
              <a:gd name="T14" fmla="*/ 3377 w 8921"/>
              <a:gd name="T15" fmla="*/ 7363 h 7363"/>
              <a:gd name="T16" fmla="*/ 3877 w 8921"/>
              <a:gd name="T17" fmla="*/ 7280 h 7363"/>
              <a:gd name="T18" fmla="*/ 4210 w 8921"/>
              <a:gd name="T19" fmla="*/ 7363 h 7363"/>
              <a:gd name="T20" fmla="*/ 4711 w 8921"/>
              <a:gd name="T21" fmla="*/ 7280 h 7363"/>
              <a:gd name="T22" fmla="*/ 5002 w 8921"/>
              <a:gd name="T23" fmla="*/ 7321 h 7363"/>
              <a:gd name="T24" fmla="*/ 5586 w 8921"/>
              <a:gd name="T25" fmla="*/ 7321 h 7363"/>
              <a:gd name="T26" fmla="*/ 5878 w 8921"/>
              <a:gd name="T27" fmla="*/ 7280 h 7363"/>
              <a:gd name="T28" fmla="*/ 6378 w 8921"/>
              <a:gd name="T29" fmla="*/ 7363 h 7363"/>
              <a:gd name="T30" fmla="*/ 6878 w 8921"/>
              <a:gd name="T31" fmla="*/ 7280 h 7363"/>
              <a:gd name="T32" fmla="*/ 7212 w 8921"/>
              <a:gd name="T33" fmla="*/ 7363 h 7363"/>
              <a:gd name="T34" fmla="*/ 7712 w 8921"/>
              <a:gd name="T35" fmla="*/ 7280 h 7363"/>
              <a:gd name="T36" fmla="*/ 8004 w 8921"/>
              <a:gd name="T37" fmla="*/ 7321 h 7363"/>
              <a:gd name="T38" fmla="*/ 8587 w 8921"/>
              <a:gd name="T39" fmla="*/ 7321 h 7363"/>
              <a:gd name="T40" fmla="*/ 8879 w 8921"/>
              <a:gd name="T41" fmla="*/ 7280 h 7363"/>
              <a:gd name="T42" fmla="*/ 375 w 8921"/>
              <a:gd name="T43" fmla="*/ 3723 h 7363"/>
              <a:gd name="T44" fmla="*/ 875 w 8921"/>
              <a:gd name="T45" fmla="*/ 3640 h 7363"/>
              <a:gd name="T46" fmla="*/ 1209 w 8921"/>
              <a:gd name="T47" fmla="*/ 3723 h 7363"/>
              <a:gd name="T48" fmla="*/ 1709 w 8921"/>
              <a:gd name="T49" fmla="*/ 3640 h 7363"/>
              <a:gd name="T50" fmla="*/ 2001 w 8921"/>
              <a:gd name="T51" fmla="*/ 3681 h 7363"/>
              <a:gd name="T52" fmla="*/ 2584 w 8921"/>
              <a:gd name="T53" fmla="*/ 3681 h 7363"/>
              <a:gd name="T54" fmla="*/ 2876 w 8921"/>
              <a:gd name="T55" fmla="*/ 3640 h 7363"/>
              <a:gd name="T56" fmla="*/ 3377 w 8921"/>
              <a:gd name="T57" fmla="*/ 3723 h 7363"/>
              <a:gd name="T58" fmla="*/ 3877 w 8921"/>
              <a:gd name="T59" fmla="*/ 3640 h 7363"/>
              <a:gd name="T60" fmla="*/ 4210 w 8921"/>
              <a:gd name="T61" fmla="*/ 3723 h 7363"/>
              <a:gd name="T62" fmla="*/ 4711 w 8921"/>
              <a:gd name="T63" fmla="*/ 3640 h 7363"/>
              <a:gd name="T64" fmla="*/ 5002 w 8921"/>
              <a:gd name="T65" fmla="*/ 3681 h 7363"/>
              <a:gd name="T66" fmla="*/ 5586 w 8921"/>
              <a:gd name="T67" fmla="*/ 3681 h 7363"/>
              <a:gd name="T68" fmla="*/ 5878 w 8921"/>
              <a:gd name="T69" fmla="*/ 3640 h 7363"/>
              <a:gd name="T70" fmla="*/ 6378 w 8921"/>
              <a:gd name="T71" fmla="*/ 3723 h 7363"/>
              <a:gd name="T72" fmla="*/ 6878 w 8921"/>
              <a:gd name="T73" fmla="*/ 3640 h 7363"/>
              <a:gd name="T74" fmla="*/ 7212 w 8921"/>
              <a:gd name="T75" fmla="*/ 3723 h 7363"/>
              <a:gd name="T76" fmla="*/ 7712 w 8921"/>
              <a:gd name="T77" fmla="*/ 3640 h 7363"/>
              <a:gd name="T78" fmla="*/ 8004 w 8921"/>
              <a:gd name="T79" fmla="*/ 3681 h 7363"/>
              <a:gd name="T80" fmla="*/ 8587 w 8921"/>
              <a:gd name="T81" fmla="*/ 3681 h 7363"/>
              <a:gd name="T82" fmla="*/ 8879 w 8921"/>
              <a:gd name="T83" fmla="*/ 3640 h 7363"/>
              <a:gd name="T84" fmla="*/ 375 w 8921"/>
              <a:gd name="T85" fmla="*/ 83 h 7363"/>
              <a:gd name="T86" fmla="*/ 875 w 8921"/>
              <a:gd name="T87" fmla="*/ 0 h 7363"/>
              <a:gd name="T88" fmla="*/ 1209 w 8921"/>
              <a:gd name="T89" fmla="*/ 83 h 7363"/>
              <a:gd name="T90" fmla="*/ 1709 w 8921"/>
              <a:gd name="T91" fmla="*/ 0 h 7363"/>
              <a:gd name="T92" fmla="*/ 2001 w 8921"/>
              <a:gd name="T93" fmla="*/ 41 h 7363"/>
              <a:gd name="T94" fmla="*/ 2584 w 8921"/>
              <a:gd name="T95" fmla="*/ 41 h 7363"/>
              <a:gd name="T96" fmla="*/ 2876 w 8921"/>
              <a:gd name="T97" fmla="*/ 0 h 7363"/>
              <a:gd name="T98" fmla="*/ 3377 w 8921"/>
              <a:gd name="T99" fmla="*/ 83 h 7363"/>
              <a:gd name="T100" fmla="*/ 3877 w 8921"/>
              <a:gd name="T101" fmla="*/ 0 h 7363"/>
              <a:gd name="T102" fmla="*/ 4210 w 8921"/>
              <a:gd name="T103" fmla="*/ 83 h 7363"/>
              <a:gd name="T104" fmla="*/ 4711 w 8921"/>
              <a:gd name="T105" fmla="*/ 0 h 7363"/>
              <a:gd name="T106" fmla="*/ 5002 w 8921"/>
              <a:gd name="T107" fmla="*/ 41 h 7363"/>
              <a:gd name="T108" fmla="*/ 5586 w 8921"/>
              <a:gd name="T109" fmla="*/ 41 h 7363"/>
              <a:gd name="T110" fmla="*/ 5878 w 8921"/>
              <a:gd name="T111" fmla="*/ 0 h 7363"/>
              <a:gd name="T112" fmla="*/ 6378 w 8921"/>
              <a:gd name="T113" fmla="*/ 83 h 7363"/>
              <a:gd name="T114" fmla="*/ 6878 w 8921"/>
              <a:gd name="T115" fmla="*/ 0 h 7363"/>
              <a:gd name="T116" fmla="*/ 7212 w 8921"/>
              <a:gd name="T117" fmla="*/ 83 h 7363"/>
              <a:gd name="T118" fmla="*/ 7712 w 8921"/>
              <a:gd name="T119" fmla="*/ 0 h 7363"/>
              <a:gd name="T120" fmla="*/ 8004 w 8921"/>
              <a:gd name="T121" fmla="*/ 41 h 7363"/>
              <a:gd name="T122" fmla="*/ 8587 w 8921"/>
              <a:gd name="T123" fmla="*/ 41 h 7363"/>
              <a:gd name="T124" fmla="*/ 8879 w 8921"/>
              <a:gd name="T125" fmla="*/ 0 h 7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921" h="7363">
                <a:moveTo>
                  <a:pt x="41" y="7280"/>
                </a:moveTo>
                <a:lnTo>
                  <a:pt x="42" y="7280"/>
                </a:lnTo>
                <a:cubicBezTo>
                  <a:pt x="65" y="7280"/>
                  <a:pt x="83" y="7298"/>
                  <a:pt x="83" y="7321"/>
                </a:cubicBezTo>
                <a:cubicBezTo>
                  <a:pt x="83" y="7344"/>
                  <a:pt x="65" y="7363"/>
                  <a:pt x="42" y="7363"/>
                </a:cubicBezTo>
                <a:lnTo>
                  <a:pt x="41" y="7363"/>
                </a:lnTo>
                <a:cubicBezTo>
                  <a:pt x="18" y="7363"/>
                  <a:pt x="0" y="7344"/>
                  <a:pt x="0" y="7321"/>
                </a:cubicBezTo>
                <a:cubicBezTo>
                  <a:pt x="0" y="7298"/>
                  <a:pt x="18" y="7280"/>
                  <a:pt x="41" y="7280"/>
                </a:cubicBezTo>
                <a:close/>
                <a:moveTo>
                  <a:pt x="208" y="7280"/>
                </a:moveTo>
                <a:lnTo>
                  <a:pt x="208" y="7280"/>
                </a:lnTo>
                <a:cubicBezTo>
                  <a:pt x="231" y="7280"/>
                  <a:pt x="250" y="7298"/>
                  <a:pt x="250" y="7321"/>
                </a:cubicBezTo>
                <a:cubicBezTo>
                  <a:pt x="250" y="7344"/>
                  <a:pt x="231" y="7363"/>
                  <a:pt x="208" y="7363"/>
                </a:cubicBezTo>
                <a:lnTo>
                  <a:pt x="208" y="7363"/>
                </a:lnTo>
                <a:cubicBezTo>
                  <a:pt x="185" y="7363"/>
                  <a:pt x="167" y="7344"/>
                  <a:pt x="167" y="7321"/>
                </a:cubicBezTo>
                <a:cubicBezTo>
                  <a:pt x="167" y="7298"/>
                  <a:pt x="185" y="7280"/>
                  <a:pt x="208" y="7280"/>
                </a:cubicBezTo>
                <a:close/>
                <a:moveTo>
                  <a:pt x="375" y="7280"/>
                </a:moveTo>
                <a:lnTo>
                  <a:pt x="375" y="7280"/>
                </a:lnTo>
                <a:cubicBezTo>
                  <a:pt x="398" y="7280"/>
                  <a:pt x="417" y="7298"/>
                  <a:pt x="417" y="7321"/>
                </a:cubicBezTo>
                <a:cubicBezTo>
                  <a:pt x="417" y="7344"/>
                  <a:pt x="398" y="7363"/>
                  <a:pt x="375" y="7363"/>
                </a:cubicBezTo>
                <a:lnTo>
                  <a:pt x="375" y="7363"/>
                </a:lnTo>
                <a:cubicBezTo>
                  <a:pt x="352" y="7363"/>
                  <a:pt x="333" y="7344"/>
                  <a:pt x="333" y="7321"/>
                </a:cubicBezTo>
                <a:cubicBezTo>
                  <a:pt x="333" y="7298"/>
                  <a:pt x="352" y="7280"/>
                  <a:pt x="375" y="7280"/>
                </a:cubicBezTo>
                <a:close/>
                <a:moveTo>
                  <a:pt x="542" y="7280"/>
                </a:moveTo>
                <a:lnTo>
                  <a:pt x="542" y="7280"/>
                </a:lnTo>
                <a:cubicBezTo>
                  <a:pt x="565" y="7280"/>
                  <a:pt x="583" y="7298"/>
                  <a:pt x="583" y="7321"/>
                </a:cubicBezTo>
                <a:cubicBezTo>
                  <a:pt x="583" y="7344"/>
                  <a:pt x="565" y="7363"/>
                  <a:pt x="542" y="7363"/>
                </a:cubicBezTo>
                <a:lnTo>
                  <a:pt x="542" y="7363"/>
                </a:lnTo>
                <a:cubicBezTo>
                  <a:pt x="519" y="7363"/>
                  <a:pt x="500" y="7344"/>
                  <a:pt x="500" y="7321"/>
                </a:cubicBezTo>
                <a:cubicBezTo>
                  <a:pt x="500" y="7298"/>
                  <a:pt x="519" y="7280"/>
                  <a:pt x="542" y="7280"/>
                </a:cubicBezTo>
                <a:close/>
                <a:moveTo>
                  <a:pt x="708" y="7280"/>
                </a:moveTo>
                <a:lnTo>
                  <a:pt x="709" y="7280"/>
                </a:lnTo>
                <a:cubicBezTo>
                  <a:pt x="732" y="7280"/>
                  <a:pt x="750" y="7298"/>
                  <a:pt x="750" y="7321"/>
                </a:cubicBezTo>
                <a:cubicBezTo>
                  <a:pt x="750" y="7344"/>
                  <a:pt x="732" y="7363"/>
                  <a:pt x="709" y="7363"/>
                </a:cubicBezTo>
                <a:lnTo>
                  <a:pt x="708" y="7363"/>
                </a:lnTo>
                <a:cubicBezTo>
                  <a:pt x="685" y="7363"/>
                  <a:pt x="667" y="7344"/>
                  <a:pt x="667" y="7321"/>
                </a:cubicBezTo>
                <a:cubicBezTo>
                  <a:pt x="667" y="7298"/>
                  <a:pt x="685" y="7280"/>
                  <a:pt x="708" y="7280"/>
                </a:cubicBezTo>
                <a:close/>
                <a:moveTo>
                  <a:pt x="875" y="7280"/>
                </a:moveTo>
                <a:lnTo>
                  <a:pt x="875" y="7280"/>
                </a:lnTo>
                <a:cubicBezTo>
                  <a:pt x="898" y="7280"/>
                  <a:pt x="917" y="7298"/>
                  <a:pt x="917" y="7321"/>
                </a:cubicBezTo>
                <a:cubicBezTo>
                  <a:pt x="917" y="7344"/>
                  <a:pt x="898" y="7363"/>
                  <a:pt x="875" y="7363"/>
                </a:cubicBezTo>
                <a:lnTo>
                  <a:pt x="875" y="7363"/>
                </a:lnTo>
                <a:cubicBezTo>
                  <a:pt x="852" y="7363"/>
                  <a:pt x="834" y="7344"/>
                  <a:pt x="834" y="7321"/>
                </a:cubicBezTo>
                <a:cubicBezTo>
                  <a:pt x="834" y="7298"/>
                  <a:pt x="852" y="7280"/>
                  <a:pt x="875" y="7280"/>
                </a:cubicBezTo>
                <a:close/>
                <a:moveTo>
                  <a:pt x="1042" y="7280"/>
                </a:moveTo>
                <a:lnTo>
                  <a:pt x="1042" y="7280"/>
                </a:lnTo>
                <a:cubicBezTo>
                  <a:pt x="1065" y="7280"/>
                  <a:pt x="1084" y="7298"/>
                  <a:pt x="1084" y="7321"/>
                </a:cubicBezTo>
                <a:cubicBezTo>
                  <a:pt x="1084" y="7344"/>
                  <a:pt x="1065" y="7363"/>
                  <a:pt x="1042" y="7363"/>
                </a:cubicBezTo>
                <a:lnTo>
                  <a:pt x="1042" y="7363"/>
                </a:lnTo>
                <a:cubicBezTo>
                  <a:pt x="1019" y="7363"/>
                  <a:pt x="1000" y="7344"/>
                  <a:pt x="1000" y="7321"/>
                </a:cubicBezTo>
                <a:cubicBezTo>
                  <a:pt x="1000" y="7298"/>
                  <a:pt x="1019" y="7280"/>
                  <a:pt x="1042" y="7280"/>
                </a:cubicBezTo>
                <a:close/>
                <a:moveTo>
                  <a:pt x="1209" y="7280"/>
                </a:moveTo>
                <a:lnTo>
                  <a:pt x="1209" y="7280"/>
                </a:lnTo>
                <a:cubicBezTo>
                  <a:pt x="1232" y="7280"/>
                  <a:pt x="1250" y="7298"/>
                  <a:pt x="1250" y="7321"/>
                </a:cubicBezTo>
                <a:cubicBezTo>
                  <a:pt x="1250" y="7344"/>
                  <a:pt x="1232" y="7363"/>
                  <a:pt x="1209" y="7363"/>
                </a:cubicBezTo>
                <a:lnTo>
                  <a:pt x="1209" y="7363"/>
                </a:lnTo>
                <a:cubicBezTo>
                  <a:pt x="1186" y="7363"/>
                  <a:pt x="1167" y="7344"/>
                  <a:pt x="1167" y="7321"/>
                </a:cubicBezTo>
                <a:cubicBezTo>
                  <a:pt x="1167" y="7298"/>
                  <a:pt x="1186" y="7280"/>
                  <a:pt x="1209" y="7280"/>
                </a:cubicBezTo>
                <a:close/>
                <a:moveTo>
                  <a:pt x="1375" y="7280"/>
                </a:moveTo>
                <a:lnTo>
                  <a:pt x="1376" y="7280"/>
                </a:lnTo>
                <a:cubicBezTo>
                  <a:pt x="1399" y="7280"/>
                  <a:pt x="1417" y="7298"/>
                  <a:pt x="1417" y="7321"/>
                </a:cubicBezTo>
                <a:cubicBezTo>
                  <a:pt x="1417" y="7344"/>
                  <a:pt x="1399" y="7363"/>
                  <a:pt x="1376" y="7363"/>
                </a:cubicBezTo>
                <a:lnTo>
                  <a:pt x="1375" y="7363"/>
                </a:lnTo>
                <a:cubicBezTo>
                  <a:pt x="1352" y="7363"/>
                  <a:pt x="1334" y="7344"/>
                  <a:pt x="1334" y="7321"/>
                </a:cubicBezTo>
                <a:cubicBezTo>
                  <a:pt x="1334" y="7298"/>
                  <a:pt x="1352" y="7280"/>
                  <a:pt x="1375" y="7280"/>
                </a:cubicBezTo>
                <a:close/>
                <a:moveTo>
                  <a:pt x="1542" y="7280"/>
                </a:moveTo>
                <a:lnTo>
                  <a:pt x="1542" y="7280"/>
                </a:lnTo>
                <a:cubicBezTo>
                  <a:pt x="1565" y="7280"/>
                  <a:pt x="1584" y="7298"/>
                  <a:pt x="1584" y="7321"/>
                </a:cubicBezTo>
                <a:cubicBezTo>
                  <a:pt x="1584" y="7344"/>
                  <a:pt x="1565" y="7363"/>
                  <a:pt x="1542" y="7363"/>
                </a:cubicBezTo>
                <a:lnTo>
                  <a:pt x="1542" y="7363"/>
                </a:lnTo>
                <a:cubicBezTo>
                  <a:pt x="1519" y="7363"/>
                  <a:pt x="1501" y="7344"/>
                  <a:pt x="1501" y="7321"/>
                </a:cubicBezTo>
                <a:cubicBezTo>
                  <a:pt x="1501" y="7298"/>
                  <a:pt x="1519" y="7280"/>
                  <a:pt x="1542" y="7280"/>
                </a:cubicBezTo>
                <a:close/>
                <a:moveTo>
                  <a:pt x="1709" y="7280"/>
                </a:moveTo>
                <a:lnTo>
                  <a:pt x="1709" y="7280"/>
                </a:lnTo>
                <a:cubicBezTo>
                  <a:pt x="1732" y="7280"/>
                  <a:pt x="1751" y="7298"/>
                  <a:pt x="1751" y="7321"/>
                </a:cubicBezTo>
                <a:cubicBezTo>
                  <a:pt x="1751" y="7344"/>
                  <a:pt x="1732" y="7363"/>
                  <a:pt x="1709" y="7363"/>
                </a:cubicBezTo>
                <a:lnTo>
                  <a:pt x="1709" y="7363"/>
                </a:lnTo>
                <a:cubicBezTo>
                  <a:pt x="1686" y="7363"/>
                  <a:pt x="1667" y="7344"/>
                  <a:pt x="1667" y="7321"/>
                </a:cubicBezTo>
                <a:cubicBezTo>
                  <a:pt x="1667" y="7298"/>
                  <a:pt x="1686" y="7280"/>
                  <a:pt x="1709" y="7280"/>
                </a:cubicBezTo>
                <a:close/>
                <a:moveTo>
                  <a:pt x="1876" y="7280"/>
                </a:moveTo>
                <a:lnTo>
                  <a:pt x="1876" y="7280"/>
                </a:lnTo>
                <a:cubicBezTo>
                  <a:pt x="1899" y="7280"/>
                  <a:pt x="1917" y="7298"/>
                  <a:pt x="1917" y="7321"/>
                </a:cubicBezTo>
                <a:cubicBezTo>
                  <a:pt x="1917" y="7344"/>
                  <a:pt x="1899" y="7363"/>
                  <a:pt x="1876" y="7363"/>
                </a:cubicBezTo>
                <a:lnTo>
                  <a:pt x="1876" y="7363"/>
                </a:lnTo>
                <a:cubicBezTo>
                  <a:pt x="1853" y="7363"/>
                  <a:pt x="1834" y="7344"/>
                  <a:pt x="1834" y="7321"/>
                </a:cubicBezTo>
                <a:cubicBezTo>
                  <a:pt x="1834" y="7298"/>
                  <a:pt x="1853" y="7280"/>
                  <a:pt x="1876" y="7280"/>
                </a:cubicBezTo>
                <a:close/>
                <a:moveTo>
                  <a:pt x="2042" y="7280"/>
                </a:moveTo>
                <a:lnTo>
                  <a:pt x="2043" y="7280"/>
                </a:lnTo>
                <a:cubicBezTo>
                  <a:pt x="2066" y="7280"/>
                  <a:pt x="2084" y="7298"/>
                  <a:pt x="2084" y="7321"/>
                </a:cubicBezTo>
                <a:cubicBezTo>
                  <a:pt x="2084" y="7344"/>
                  <a:pt x="2066" y="7363"/>
                  <a:pt x="2043" y="7363"/>
                </a:cubicBezTo>
                <a:lnTo>
                  <a:pt x="2042" y="7363"/>
                </a:lnTo>
                <a:cubicBezTo>
                  <a:pt x="2019" y="7363"/>
                  <a:pt x="2001" y="7344"/>
                  <a:pt x="2001" y="7321"/>
                </a:cubicBezTo>
                <a:cubicBezTo>
                  <a:pt x="2001" y="7298"/>
                  <a:pt x="2019" y="7280"/>
                  <a:pt x="2042" y="7280"/>
                </a:cubicBezTo>
                <a:close/>
                <a:moveTo>
                  <a:pt x="2209" y="7280"/>
                </a:moveTo>
                <a:lnTo>
                  <a:pt x="2209" y="7280"/>
                </a:lnTo>
                <a:cubicBezTo>
                  <a:pt x="2232" y="7280"/>
                  <a:pt x="2251" y="7298"/>
                  <a:pt x="2251" y="7321"/>
                </a:cubicBezTo>
                <a:cubicBezTo>
                  <a:pt x="2251" y="7344"/>
                  <a:pt x="2232" y="7363"/>
                  <a:pt x="2209" y="7363"/>
                </a:cubicBezTo>
                <a:lnTo>
                  <a:pt x="2209" y="7363"/>
                </a:lnTo>
                <a:cubicBezTo>
                  <a:pt x="2186" y="7363"/>
                  <a:pt x="2168" y="7344"/>
                  <a:pt x="2168" y="7321"/>
                </a:cubicBezTo>
                <a:cubicBezTo>
                  <a:pt x="2168" y="7298"/>
                  <a:pt x="2186" y="7280"/>
                  <a:pt x="2209" y="7280"/>
                </a:cubicBezTo>
                <a:close/>
                <a:moveTo>
                  <a:pt x="2376" y="7280"/>
                </a:moveTo>
                <a:lnTo>
                  <a:pt x="2376" y="7280"/>
                </a:lnTo>
                <a:cubicBezTo>
                  <a:pt x="2399" y="7280"/>
                  <a:pt x="2418" y="7298"/>
                  <a:pt x="2418" y="7321"/>
                </a:cubicBezTo>
                <a:cubicBezTo>
                  <a:pt x="2418" y="7344"/>
                  <a:pt x="2399" y="7363"/>
                  <a:pt x="2376" y="7363"/>
                </a:cubicBezTo>
                <a:lnTo>
                  <a:pt x="2376" y="7363"/>
                </a:lnTo>
                <a:cubicBezTo>
                  <a:pt x="2353" y="7363"/>
                  <a:pt x="2334" y="7344"/>
                  <a:pt x="2334" y="7321"/>
                </a:cubicBezTo>
                <a:cubicBezTo>
                  <a:pt x="2334" y="7298"/>
                  <a:pt x="2353" y="7280"/>
                  <a:pt x="2376" y="7280"/>
                </a:cubicBezTo>
                <a:close/>
                <a:moveTo>
                  <a:pt x="2543" y="7280"/>
                </a:moveTo>
                <a:lnTo>
                  <a:pt x="2543" y="7280"/>
                </a:lnTo>
                <a:cubicBezTo>
                  <a:pt x="2566" y="7280"/>
                  <a:pt x="2584" y="7298"/>
                  <a:pt x="2584" y="7321"/>
                </a:cubicBezTo>
                <a:cubicBezTo>
                  <a:pt x="2584" y="7344"/>
                  <a:pt x="2566" y="7363"/>
                  <a:pt x="2543" y="7363"/>
                </a:cubicBezTo>
                <a:lnTo>
                  <a:pt x="2543" y="7363"/>
                </a:lnTo>
                <a:cubicBezTo>
                  <a:pt x="2520" y="7363"/>
                  <a:pt x="2501" y="7344"/>
                  <a:pt x="2501" y="7321"/>
                </a:cubicBezTo>
                <a:cubicBezTo>
                  <a:pt x="2501" y="7298"/>
                  <a:pt x="2520" y="7280"/>
                  <a:pt x="2543" y="7280"/>
                </a:cubicBezTo>
                <a:close/>
                <a:moveTo>
                  <a:pt x="2709" y="7280"/>
                </a:moveTo>
                <a:lnTo>
                  <a:pt x="2710" y="7280"/>
                </a:lnTo>
                <a:cubicBezTo>
                  <a:pt x="2733" y="7280"/>
                  <a:pt x="2751" y="7298"/>
                  <a:pt x="2751" y="7321"/>
                </a:cubicBezTo>
                <a:cubicBezTo>
                  <a:pt x="2751" y="7344"/>
                  <a:pt x="2733" y="7363"/>
                  <a:pt x="2710" y="7363"/>
                </a:cubicBezTo>
                <a:lnTo>
                  <a:pt x="2709" y="7363"/>
                </a:lnTo>
                <a:cubicBezTo>
                  <a:pt x="2686" y="7363"/>
                  <a:pt x="2668" y="7344"/>
                  <a:pt x="2668" y="7321"/>
                </a:cubicBezTo>
                <a:cubicBezTo>
                  <a:pt x="2668" y="7298"/>
                  <a:pt x="2686" y="7280"/>
                  <a:pt x="2709" y="7280"/>
                </a:cubicBezTo>
                <a:close/>
                <a:moveTo>
                  <a:pt x="2876" y="7280"/>
                </a:moveTo>
                <a:lnTo>
                  <a:pt x="2876" y="7280"/>
                </a:lnTo>
                <a:cubicBezTo>
                  <a:pt x="2899" y="7280"/>
                  <a:pt x="2918" y="7298"/>
                  <a:pt x="2918" y="7321"/>
                </a:cubicBezTo>
                <a:cubicBezTo>
                  <a:pt x="2918" y="7344"/>
                  <a:pt x="2899" y="7363"/>
                  <a:pt x="2876" y="7363"/>
                </a:cubicBezTo>
                <a:lnTo>
                  <a:pt x="2876" y="7363"/>
                </a:lnTo>
                <a:cubicBezTo>
                  <a:pt x="2853" y="7363"/>
                  <a:pt x="2835" y="7344"/>
                  <a:pt x="2835" y="7321"/>
                </a:cubicBezTo>
                <a:cubicBezTo>
                  <a:pt x="2835" y="7298"/>
                  <a:pt x="2853" y="7280"/>
                  <a:pt x="2876" y="7280"/>
                </a:cubicBezTo>
                <a:close/>
                <a:moveTo>
                  <a:pt x="3043" y="7280"/>
                </a:moveTo>
                <a:lnTo>
                  <a:pt x="3043" y="7280"/>
                </a:lnTo>
                <a:cubicBezTo>
                  <a:pt x="3066" y="7280"/>
                  <a:pt x="3085" y="7298"/>
                  <a:pt x="3085" y="7321"/>
                </a:cubicBezTo>
                <a:cubicBezTo>
                  <a:pt x="3085" y="7344"/>
                  <a:pt x="3066" y="7363"/>
                  <a:pt x="3043" y="7363"/>
                </a:cubicBezTo>
                <a:lnTo>
                  <a:pt x="3043" y="7363"/>
                </a:lnTo>
                <a:cubicBezTo>
                  <a:pt x="3020" y="7363"/>
                  <a:pt x="3001" y="7344"/>
                  <a:pt x="3001" y="7321"/>
                </a:cubicBezTo>
                <a:cubicBezTo>
                  <a:pt x="3001" y="7298"/>
                  <a:pt x="3020" y="7280"/>
                  <a:pt x="3043" y="7280"/>
                </a:cubicBezTo>
                <a:close/>
                <a:moveTo>
                  <a:pt x="3210" y="7280"/>
                </a:moveTo>
                <a:lnTo>
                  <a:pt x="3210" y="7280"/>
                </a:lnTo>
                <a:cubicBezTo>
                  <a:pt x="3233" y="7280"/>
                  <a:pt x="3251" y="7298"/>
                  <a:pt x="3251" y="7321"/>
                </a:cubicBezTo>
                <a:cubicBezTo>
                  <a:pt x="3251" y="7344"/>
                  <a:pt x="3233" y="7363"/>
                  <a:pt x="3210" y="7363"/>
                </a:cubicBezTo>
                <a:lnTo>
                  <a:pt x="3210" y="7363"/>
                </a:lnTo>
                <a:cubicBezTo>
                  <a:pt x="3187" y="7363"/>
                  <a:pt x="3168" y="7344"/>
                  <a:pt x="3168" y="7321"/>
                </a:cubicBezTo>
                <a:cubicBezTo>
                  <a:pt x="3168" y="7298"/>
                  <a:pt x="3187" y="7280"/>
                  <a:pt x="3210" y="7280"/>
                </a:cubicBezTo>
                <a:close/>
                <a:moveTo>
                  <a:pt x="3376" y="7280"/>
                </a:moveTo>
                <a:lnTo>
                  <a:pt x="3377" y="7280"/>
                </a:lnTo>
                <a:cubicBezTo>
                  <a:pt x="3400" y="7280"/>
                  <a:pt x="3418" y="7298"/>
                  <a:pt x="3418" y="7321"/>
                </a:cubicBezTo>
                <a:cubicBezTo>
                  <a:pt x="3418" y="7344"/>
                  <a:pt x="3400" y="7363"/>
                  <a:pt x="3377" y="7363"/>
                </a:cubicBezTo>
                <a:lnTo>
                  <a:pt x="3376" y="7363"/>
                </a:lnTo>
                <a:cubicBezTo>
                  <a:pt x="3353" y="7363"/>
                  <a:pt x="3335" y="7344"/>
                  <a:pt x="3335" y="7321"/>
                </a:cubicBezTo>
                <a:cubicBezTo>
                  <a:pt x="3335" y="7298"/>
                  <a:pt x="3353" y="7280"/>
                  <a:pt x="3376" y="7280"/>
                </a:cubicBezTo>
                <a:close/>
                <a:moveTo>
                  <a:pt x="3543" y="7280"/>
                </a:moveTo>
                <a:lnTo>
                  <a:pt x="3543" y="7280"/>
                </a:lnTo>
                <a:cubicBezTo>
                  <a:pt x="3566" y="7280"/>
                  <a:pt x="3585" y="7298"/>
                  <a:pt x="3585" y="7321"/>
                </a:cubicBezTo>
                <a:cubicBezTo>
                  <a:pt x="3585" y="7344"/>
                  <a:pt x="3566" y="7363"/>
                  <a:pt x="3543" y="7363"/>
                </a:cubicBezTo>
                <a:lnTo>
                  <a:pt x="3543" y="7363"/>
                </a:lnTo>
                <a:cubicBezTo>
                  <a:pt x="3520" y="7363"/>
                  <a:pt x="3502" y="7344"/>
                  <a:pt x="3502" y="7321"/>
                </a:cubicBezTo>
                <a:cubicBezTo>
                  <a:pt x="3502" y="7298"/>
                  <a:pt x="3520" y="7280"/>
                  <a:pt x="3543" y="7280"/>
                </a:cubicBezTo>
                <a:close/>
                <a:moveTo>
                  <a:pt x="3710" y="7280"/>
                </a:moveTo>
                <a:lnTo>
                  <a:pt x="3710" y="7280"/>
                </a:lnTo>
                <a:cubicBezTo>
                  <a:pt x="3733" y="7280"/>
                  <a:pt x="3752" y="7298"/>
                  <a:pt x="3752" y="7321"/>
                </a:cubicBezTo>
                <a:cubicBezTo>
                  <a:pt x="3752" y="7344"/>
                  <a:pt x="3733" y="7363"/>
                  <a:pt x="3710" y="7363"/>
                </a:cubicBezTo>
                <a:lnTo>
                  <a:pt x="3710" y="7363"/>
                </a:lnTo>
                <a:cubicBezTo>
                  <a:pt x="3687" y="7363"/>
                  <a:pt x="3668" y="7344"/>
                  <a:pt x="3668" y="7321"/>
                </a:cubicBezTo>
                <a:cubicBezTo>
                  <a:pt x="3668" y="7298"/>
                  <a:pt x="3687" y="7280"/>
                  <a:pt x="3710" y="7280"/>
                </a:cubicBezTo>
                <a:close/>
                <a:moveTo>
                  <a:pt x="3877" y="7280"/>
                </a:moveTo>
                <a:lnTo>
                  <a:pt x="3877" y="7280"/>
                </a:lnTo>
                <a:cubicBezTo>
                  <a:pt x="3900" y="7280"/>
                  <a:pt x="3918" y="7298"/>
                  <a:pt x="3918" y="7321"/>
                </a:cubicBezTo>
                <a:cubicBezTo>
                  <a:pt x="3918" y="7344"/>
                  <a:pt x="3900" y="7363"/>
                  <a:pt x="3877" y="7363"/>
                </a:cubicBezTo>
                <a:lnTo>
                  <a:pt x="3877" y="7363"/>
                </a:lnTo>
                <a:cubicBezTo>
                  <a:pt x="3854" y="7363"/>
                  <a:pt x="3835" y="7344"/>
                  <a:pt x="3835" y="7321"/>
                </a:cubicBezTo>
                <a:cubicBezTo>
                  <a:pt x="3835" y="7298"/>
                  <a:pt x="3854" y="7280"/>
                  <a:pt x="3877" y="7280"/>
                </a:cubicBezTo>
                <a:close/>
                <a:moveTo>
                  <a:pt x="4043" y="7280"/>
                </a:moveTo>
                <a:lnTo>
                  <a:pt x="4044" y="7280"/>
                </a:lnTo>
                <a:cubicBezTo>
                  <a:pt x="4067" y="7280"/>
                  <a:pt x="4085" y="7298"/>
                  <a:pt x="4085" y="7321"/>
                </a:cubicBezTo>
                <a:cubicBezTo>
                  <a:pt x="4085" y="7344"/>
                  <a:pt x="4067" y="7363"/>
                  <a:pt x="4044" y="7363"/>
                </a:cubicBezTo>
                <a:lnTo>
                  <a:pt x="4043" y="7363"/>
                </a:lnTo>
                <a:cubicBezTo>
                  <a:pt x="4020" y="7363"/>
                  <a:pt x="4002" y="7344"/>
                  <a:pt x="4002" y="7321"/>
                </a:cubicBezTo>
                <a:cubicBezTo>
                  <a:pt x="4002" y="7298"/>
                  <a:pt x="4020" y="7280"/>
                  <a:pt x="4043" y="7280"/>
                </a:cubicBezTo>
                <a:close/>
                <a:moveTo>
                  <a:pt x="4210" y="7280"/>
                </a:moveTo>
                <a:lnTo>
                  <a:pt x="4210" y="7280"/>
                </a:lnTo>
                <a:cubicBezTo>
                  <a:pt x="4233" y="7280"/>
                  <a:pt x="4252" y="7298"/>
                  <a:pt x="4252" y="7321"/>
                </a:cubicBezTo>
                <a:cubicBezTo>
                  <a:pt x="4252" y="7344"/>
                  <a:pt x="4233" y="7363"/>
                  <a:pt x="4210" y="7363"/>
                </a:cubicBezTo>
                <a:lnTo>
                  <a:pt x="4210" y="7363"/>
                </a:lnTo>
                <a:cubicBezTo>
                  <a:pt x="4187" y="7363"/>
                  <a:pt x="4169" y="7344"/>
                  <a:pt x="4169" y="7321"/>
                </a:cubicBezTo>
                <a:cubicBezTo>
                  <a:pt x="4169" y="7298"/>
                  <a:pt x="4187" y="7280"/>
                  <a:pt x="4210" y="7280"/>
                </a:cubicBezTo>
                <a:close/>
                <a:moveTo>
                  <a:pt x="4377" y="7280"/>
                </a:moveTo>
                <a:lnTo>
                  <a:pt x="4377" y="7280"/>
                </a:lnTo>
                <a:cubicBezTo>
                  <a:pt x="4400" y="7280"/>
                  <a:pt x="4419" y="7298"/>
                  <a:pt x="4419" y="7321"/>
                </a:cubicBezTo>
                <a:cubicBezTo>
                  <a:pt x="4419" y="7344"/>
                  <a:pt x="4400" y="7363"/>
                  <a:pt x="4377" y="7363"/>
                </a:cubicBezTo>
                <a:lnTo>
                  <a:pt x="4377" y="7363"/>
                </a:lnTo>
                <a:cubicBezTo>
                  <a:pt x="4354" y="7363"/>
                  <a:pt x="4335" y="7344"/>
                  <a:pt x="4335" y="7321"/>
                </a:cubicBezTo>
                <a:cubicBezTo>
                  <a:pt x="4335" y="7298"/>
                  <a:pt x="4354" y="7280"/>
                  <a:pt x="4377" y="7280"/>
                </a:cubicBezTo>
                <a:close/>
                <a:moveTo>
                  <a:pt x="4544" y="7280"/>
                </a:moveTo>
                <a:lnTo>
                  <a:pt x="4544" y="7280"/>
                </a:lnTo>
                <a:cubicBezTo>
                  <a:pt x="4567" y="7280"/>
                  <a:pt x="4585" y="7298"/>
                  <a:pt x="4585" y="7321"/>
                </a:cubicBezTo>
                <a:cubicBezTo>
                  <a:pt x="4585" y="7344"/>
                  <a:pt x="4567" y="7363"/>
                  <a:pt x="4544" y="7363"/>
                </a:cubicBezTo>
                <a:lnTo>
                  <a:pt x="4544" y="7363"/>
                </a:lnTo>
                <a:cubicBezTo>
                  <a:pt x="4521" y="7363"/>
                  <a:pt x="4502" y="7344"/>
                  <a:pt x="4502" y="7321"/>
                </a:cubicBezTo>
                <a:cubicBezTo>
                  <a:pt x="4502" y="7298"/>
                  <a:pt x="4521" y="7280"/>
                  <a:pt x="4544" y="7280"/>
                </a:cubicBezTo>
                <a:close/>
                <a:moveTo>
                  <a:pt x="4710" y="7280"/>
                </a:moveTo>
                <a:lnTo>
                  <a:pt x="4711" y="7280"/>
                </a:lnTo>
                <a:cubicBezTo>
                  <a:pt x="4734" y="7280"/>
                  <a:pt x="4752" y="7298"/>
                  <a:pt x="4752" y="7321"/>
                </a:cubicBezTo>
                <a:cubicBezTo>
                  <a:pt x="4752" y="7344"/>
                  <a:pt x="4734" y="7363"/>
                  <a:pt x="4711" y="7363"/>
                </a:cubicBezTo>
                <a:lnTo>
                  <a:pt x="4710" y="7363"/>
                </a:lnTo>
                <a:cubicBezTo>
                  <a:pt x="4687" y="7363"/>
                  <a:pt x="4669" y="7344"/>
                  <a:pt x="4669" y="7321"/>
                </a:cubicBezTo>
                <a:cubicBezTo>
                  <a:pt x="4669" y="7298"/>
                  <a:pt x="4687" y="7280"/>
                  <a:pt x="4710" y="7280"/>
                </a:cubicBezTo>
                <a:close/>
                <a:moveTo>
                  <a:pt x="4877" y="7280"/>
                </a:moveTo>
                <a:lnTo>
                  <a:pt x="4877" y="7280"/>
                </a:lnTo>
                <a:cubicBezTo>
                  <a:pt x="4900" y="7280"/>
                  <a:pt x="4919" y="7298"/>
                  <a:pt x="4919" y="7321"/>
                </a:cubicBezTo>
                <a:cubicBezTo>
                  <a:pt x="4919" y="7344"/>
                  <a:pt x="4900" y="7363"/>
                  <a:pt x="4877" y="7363"/>
                </a:cubicBezTo>
                <a:lnTo>
                  <a:pt x="4877" y="7363"/>
                </a:lnTo>
                <a:cubicBezTo>
                  <a:pt x="4854" y="7363"/>
                  <a:pt x="4836" y="7344"/>
                  <a:pt x="4836" y="7321"/>
                </a:cubicBezTo>
                <a:cubicBezTo>
                  <a:pt x="4836" y="7298"/>
                  <a:pt x="4854" y="7280"/>
                  <a:pt x="4877" y="7280"/>
                </a:cubicBezTo>
                <a:close/>
                <a:moveTo>
                  <a:pt x="5044" y="7280"/>
                </a:moveTo>
                <a:lnTo>
                  <a:pt x="5044" y="7280"/>
                </a:lnTo>
                <a:cubicBezTo>
                  <a:pt x="5067" y="7280"/>
                  <a:pt x="5086" y="7298"/>
                  <a:pt x="5086" y="7321"/>
                </a:cubicBezTo>
                <a:cubicBezTo>
                  <a:pt x="5086" y="7344"/>
                  <a:pt x="5067" y="7363"/>
                  <a:pt x="5044" y="7363"/>
                </a:cubicBezTo>
                <a:lnTo>
                  <a:pt x="5044" y="7363"/>
                </a:lnTo>
                <a:cubicBezTo>
                  <a:pt x="5021" y="7363"/>
                  <a:pt x="5002" y="7344"/>
                  <a:pt x="5002" y="7321"/>
                </a:cubicBezTo>
                <a:cubicBezTo>
                  <a:pt x="5002" y="7298"/>
                  <a:pt x="5021" y="7280"/>
                  <a:pt x="5044" y="7280"/>
                </a:cubicBezTo>
                <a:close/>
                <a:moveTo>
                  <a:pt x="5211" y="7280"/>
                </a:moveTo>
                <a:lnTo>
                  <a:pt x="5211" y="7280"/>
                </a:lnTo>
                <a:cubicBezTo>
                  <a:pt x="5234" y="7280"/>
                  <a:pt x="5252" y="7298"/>
                  <a:pt x="5252" y="7321"/>
                </a:cubicBezTo>
                <a:cubicBezTo>
                  <a:pt x="5252" y="7344"/>
                  <a:pt x="5234" y="7363"/>
                  <a:pt x="5211" y="7363"/>
                </a:cubicBezTo>
                <a:lnTo>
                  <a:pt x="5211" y="7363"/>
                </a:lnTo>
                <a:cubicBezTo>
                  <a:pt x="5188" y="7363"/>
                  <a:pt x="5169" y="7344"/>
                  <a:pt x="5169" y="7321"/>
                </a:cubicBezTo>
                <a:cubicBezTo>
                  <a:pt x="5169" y="7298"/>
                  <a:pt x="5188" y="7280"/>
                  <a:pt x="5211" y="7280"/>
                </a:cubicBezTo>
                <a:close/>
                <a:moveTo>
                  <a:pt x="5377" y="7280"/>
                </a:moveTo>
                <a:lnTo>
                  <a:pt x="5378" y="7280"/>
                </a:lnTo>
                <a:cubicBezTo>
                  <a:pt x="5401" y="7280"/>
                  <a:pt x="5419" y="7298"/>
                  <a:pt x="5419" y="7321"/>
                </a:cubicBezTo>
                <a:cubicBezTo>
                  <a:pt x="5419" y="7344"/>
                  <a:pt x="5401" y="7363"/>
                  <a:pt x="5378" y="7363"/>
                </a:cubicBezTo>
                <a:lnTo>
                  <a:pt x="5377" y="7363"/>
                </a:lnTo>
                <a:cubicBezTo>
                  <a:pt x="5354" y="7363"/>
                  <a:pt x="5336" y="7344"/>
                  <a:pt x="5336" y="7321"/>
                </a:cubicBezTo>
                <a:cubicBezTo>
                  <a:pt x="5336" y="7298"/>
                  <a:pt x="5354" y="7280"/>
                  <a:pt x="5377" y="7280"/>
                </a:cubicBezTo>
                <a:close/>
                <a:moveTo>
                  <a:pt x="5544" y="7280"/>
                </a:moveTo>
                <a:lnTo>
                  <a:pt x="5544" y="7280"/>
                </a:lnTo>
                <a:cubicBezTo>
                  <a:pt x="5567" y="7280"/>
                  <a:pt x="5586" y="7298"/>
                  <a:pt x="5586" y="7321"/>
                </a:cubicBezTo>
                <a:cubicBezTo>
                  <a:pt x="5586" y="7344"/>
                  <a:pt x="5567" y="7363"/>
                  <a:pt x="5544" y="7363"/>
                </a:cubicBezTo>
                <a:lnTo>
                  <a:pt x="5544" y="7363"/>
                </a:lnTo>
                <a:cubicBezTo>
                  <a:pt x="5521" y="7363"/>
                  <a:pt x="5503" y="7344"/>
                  <a:pt x="5503" y="7321"/>
                </a:cubicBezTo>
                <a:cubicBezTo>
                  <a:pt x="5503" y="7298"/>
                  <a:pt x="5521" y="7280"/>
                  <a:pt x="5544" y="7280"/>
                </a:cubicBezTo>
                <a:close/>
                <a:moveTo>
                  <a:pt x="5711" y="7280"/>
                </a:moveTo>
                <a:lnTo>
                  <a:pt x="5711" y="7280"/>
                </a:lnTo>
                <a:cubicBezTo>
                  <a:pt x="5734" y="7280"/>
                  <a:pt x="5753" y="7298"/>
                  <a:pt x="5753" y="7321"/>
                </a:cubicBezTo>
                <a:cubicBezTo>
                  <a:pt x="5753" y="7344"/>
                  <a:pt x="5734" y="7363"/>
                  <a:pt x="5711" y="7363"/>
                </a:cubicBezTo>
                <a:lnTo>
                  <a:pt x="5711" y="7363"/>
                </a:lnTo>
                <a:cubicBezTo>
                  <a:pt x="5688" y="7363"/>
                  <a:pt x="5669" y="7344"/>
                  <a:pt x="5669" y="7321"/>
                </a:cubicBezTo>
                <a:cubicBezTo>
                  <a:pt x="5669" y="7298"/>
                  <a:pt x="5688" y="7280"/>
                  <a:pt x="5711" y="7280"/>
                </a:cubicBezTo>
                <a:close/>
                <a:moveTo>
                  <a:pt x="5878" y="7280"/>
                </a:moveTo>
                <a:lnTo>
                  <a:pt x="5878" y="7280"/>
                </a:lnTo>
                <a:cubicBezTo>
                  <a:pt x="5901" y="7280"/>
                  <a:pt x="5919" y="7298"/>
                  <a:pt x="5919" y="7321"/>
                </a:cubicBezTo>
                <a:cubicBezTo>
                  <a:pt x="5919" y="7344"/>
                  <a:pt x="5901" y="7363"/>
                  <a:pt x="5878" y="7363"/>
                </a:cubicBezTo>
                <a:lnTo>
                  <a:pt x="5878" y="7363"/>
                </a:lnTo>
                <a:cubicBezTo>
                  <a:pt x="5855" y="7363"/>
                  <a:pt x="5836" y="7344"/>
                  <a:pt x="5836" y="7321"/>
                </a:cubicBezTo>
                <a:cubicBezTo>
                  <a:pt x="5836" y="7298"/>
                  <a:pt x="5855" y="7280"/>
                  <a:pt x="5878" y="7280"/>
                </a:cubicBezTo>
                <a:close/>
                <a:moveTo>
                  <a:pt x="6044" y="7280"/>
                </a:moveTo>
                <a:lnTo>
                  <a:pt x="6045" y="7280"/>
                </a:lnTo>
                <a:cubicBezTo>
                  <a:pt x="6068" y="7280"/>
                  <a:pt x="6086" y="7298"/>
                  <a:pt x="6086" y="7321"/>
                </a:cubicBezTo>
                <a:cubicBezTo>
                  <a:pt x="6086" y="7344"/>
                  <a:pt x="6068" y="7363"/>
                  <a:pt x="6045" y="7363"/>
                </a:cubicBezTo>
                <a:lnTo>
                  <a:pt x="6044" y="7363"/>
                </a:lnTo>
                <a:cubicBezTo>
                  <a:pt x="6021" y="7363"/>
                  <a:pt x="6003" y="7344"/>
                  <a:pt x="6003" y="7321"/>
                </a:cubicBezTo>
                <a:cubicBezTo>
                  <a:pt x="6003" y="7298"/>
                  <a:pt x="6021" y="7280"/>
                  <a:pt x="6044" y="7280"/>
                </a:cubicBezTo>
                <a:close/>
                <a:moveTo>
                  <a:pt x="6211" y="7280"/>
                </a:moveTo>
                <a:lnTo>
                  <a:pt x="6211" y="7280"/>
                </a:lnTo>
                <a:cubicBezTo>
                  <a:pt x="6234" y="7280"/>
                  <a:pt x="6253" y="7298"/>
                  <a:pt x="6253" y="7321"/>
                </a:cubicBezTo>
                <a:cubicBezTo>
                  <a:pt x="6253" y="7344"/>
                  <a:pt x="6234" y="7363"/>
                  <a:pt x="6211" y="7363"/>
                </a:cubicBezTo>
                <a:lnTo>
                  <a:pt x="6211" y="7363"/>
                </a:lnTo>
                <a:cubicBezTo>
                  <a:pt x="6188" y="7363"/>
                  <a:pt x="6170" y="7344"/>
                  <a:pt x="6170" y="7321"/>
                </a:cubicBezTo>
                <a:cubicBezTo>
                  <a:pt x="6170" y="7298"/>
                  <a:pt x="6188" y="7280"/>
                  <a:pt x="6211" y="7280"/>
                </a:cubicBezTo>
                <a:close/>
                <a:moveTo>
                  <a:pt x="6378" y="7280"/>
                </a:moveTo>
                <a:lnTo>
                  <a:pt x="6378" y="7280"/>
                </a:lnTo>
                <a:cubicBezTo>
                  <a:pt x="6401" y="7280"/>
                  <a:pt x="6420" y="7298"/>
                  <a:pt x="6420" y="7321"/>
                </a:cubicBezTo>
                <a:cubicBezTo>
                  <a:pt x="6420" y="7344"/>
                  <a:pt x="6401" y="7363"/>
                  <a:pt x="6378" y="7363"/>
                </a:cubicBezTo>
                <a:lnTo>
                  <a:pt x="6378" y="7363"/>
                </a:lnTo>
                <a:cubicBezTo>
                  <a:pt x="6355" y="7363"/>
                  <a:pt x="6336" y="7344"/>
                  <a:pt x="6336" y="7321"/>
                </a:cubicBezTo>
                <a:cubicBezTo>
                  <a:pt x="6336" y="7298"/>
                  <a:pt x="6355" y="7280"/>
                  <a:pt x="6378" y="7280"/>
                </a:cubicBezTo>
                <a:close/>
                <a:moveTo>
                  <a:pt x="6545" y="7280"/>
                </a:moveTo>
                <a:lnTo>
                  <a:pt x="6545" y="7280"/>
                </a:lnTo>
                <a:cubicBezTo>
                  <a:pt x="6568" y="7280"/>
                  <a:pt x="6586" y="7298"/>
                  <a:pt x="6586" y="7321"/>
                </a:cubicBezTo>
                <a:cubicBezTo>
                  <a:pt x="6586" y="7344"/>
                  <a:pt x="6568" y="7363"/>
                  <a:pt x="6545" y="7363"/>
                </a:cubicBezTo>
                <a:lnTo>
                  <a:pt x="6545" y="7363"/>
                </a:lnTo>
                <a:cubicBezTo>
                  <a:pt x="6522" y="7363"/>
                  <a:pt x="6503" y="7344"/>
                  <a:pt x="6503" y="7321"/>
                </a:cubicBezTo>
                <a:cubicBezTo>
                  <a:pt x="6503" y="7298"/>
                  <a:pt x="6522" y="7280"/>
                  <a:pt x="6545" y="7280"/>
                </a:cubicBezTo>
                <a:close/>
                <a:moveTo>
                  <a:pt x="6711" y="7280"/>
                </a:moveTo>
                <a:lnTo>
                  <a:pt x="6712" y="7280"/>
                </a:lnTo>
                <a:cubicBezTo>
                  <a:pt x="6735" y="7280"/>
                  <a:pt x="6753" y="7298"/>
                  <a:pt x="6753" y="7321"/>
                </a:cubicBezTo>
                <a:cubicBezTo>
                  <a:pt x="6753" y="7344"/>
                  <a:pt x="6735" y="7363"/>
                  <a:pt x="6712" y="7363"/>
                </a:cubicBezTo>
                <a:lnTo>
                  <a:pt x="6711" y="7363"/>
                </a:lnTo>
                <a:cubicBezTo>
                  <a:pt x="6688" y="7363"/>
                  <a:pt x="6670" y="7344"/>
                  <a:pt x="6670" y="7321"/>
                </a:cubicBezTo>
                <a:cubicBezTo>
                  <a:pt x="6670" y="7298"/>
                  <a:pt x="6688" y="7280"/>
                  <a:pt x="6711" y="7280"/>
                </a:cubicBezTo>
                <a:close/>
                <a:moveTo>
                  <a:pt x="6878" y="7280"/>
                </a:moveTo>
                <a:lnTo>
                  <a:pt x="6878" y="7280"/>
                </a:lnTo>
                <a:cubicBezTo>
                  <a:pt x="6901" y="7280"/>
                  <a:pt x="6920" y="7298"/>
                  <a:pt x="6920" y="7321"/>
                </a:cubicBezTo>
                <a:cubicBezTo>
                  <a:pt x="6920" y="7344"/>
                  <a:pt x="6901" y="7363"/>
                  <a:pt x="6878" y="7363"/>
                </a:cubicBezTo>
                <a:lnTo>
                  <a:pt x="6878" y="7363"/>
                </a:lnTo>
                <a:cubicBezTo>
                  <a:pt x="6855" y="7363"/>
                  <a:pt x="6837" y="7344"/>
                  <a:pt x="6837" y="7321"/>
                </a:cubicBezTo>
                <a:cubicBezTo>
                  <a:pt x="6837" y="7298"/>
                  <a:pt x="6855" y="7280"/>
                  <a:pt x="6878" y="7280"/>
                </a:cubicBezTo>
                <a:close/>
                <a:moveTo>
                  <a:pt x="7045" y="7280"/>
                </a:moveTo>
                <a:lnTo>
                  <a:pt x="7045" y="7280"/>
                </a:lnTo>
                <a:cubicBezTo>
                  <a:pt x="7068" y="7280"/>
                  <a:pt x="7087" y="7298"/>
                  <a:pt x="7087" y="7321"/>
                </a:cubicBezTo>
                <a:cubicBezTo>
                  <a:pt x="7087" y="7344"/>
                  <a:pt x="7068" y="7363"/>
                  <a:pt x="7045" y="7363"/>
                </a:cubicBezTo>
                <a:lnTo>
                  <a:pt x="7045" y="7363"/>
                </a:lnTo>
                <a:cubicBezTo>
                  <a:pt x="7022" y="7363"/>
                  <a:pt x="7003" y="7344"/>
                  <a:pt x="7003" y="7321"/>
                </a:cubicBezTo>
                <a:cubicBezTo>
                  <a:pt x="7003" y="7298"/>
                  <a:pt x="7022" y="7280"/>
                  <a:pt x="7045" y="7280"/>
                </a:cubicBezTo>
                <a:close/>
                <a:moveTo>
                  <a:pt x="7212" y="7280"/>
                </a:moveTo>
                <a:lnTo>
                  <a:pt x="7212" y="7280"/>
                </a:lnTo>
                <a:cubicBezTo>
                  <a:pt x="7235" y="7280"/>
                  <a:pt x="7253" y="7298"/>
                  <a:pt x="7253" y="7321"/>
                </a:cubicBezTo>
                <a:cubicBezTo>
                  <a:pt x="7253" y="7344"/>
                  <a:pt x="7235" y="7363"/>
                  <a:pt x="7212" y="7363"/>
                </a:cubicBezTo>
                <a:lnTo>
                  <a:pt x="7212" y="7363"/>
                </a:lnTo>
                <a:cubicBezTo>
                  <a:pt x="7189" y="7363"/>
                  <a:pt x="7170" y="7344"/>
                  <a:pt x="7170" y="7321"/>
                </a:cubicBezTo>
                <a:cubicBezTo>
                  <a:pt x="7170" y="7298"/>
                  <a:pt x="7189" y="7280"/>
                  <a:pt x="7212" y="7280"/>
                </a:cubicBezTo>
                <a:close/>
                <a:moveTo>
                  <a:pt x="7378" y="7280"/>
                </a:moveTo>
                <a:lnTo>
                  <a:pt x="7379" y="7280"/>
                </a:lnTo>
                <a:cubicBezTo>
                  <a:pt x="7402" y="7280"/>
                  <a:pt x="7420" y="7298"/>
                  <a:pt x="7420" y="7321"/>
                </a:cubicBezTo>
                <a:cubicBezTo>
                  <a:pt x="7420" y="7344"/>
                  <a:pt x="7402" y="7363"/>
                  <a:pt x="7379" y="7363"/>
                </a:cubicBezTo>
                <a:lnTo>
                  <a:pt x="7378" y="7363"/>
                </a:lnTo>
                <a:cubicBezTo>
                  <a:pt x="7355" y="7363"/>
                  <a:pt x="7337" y="7344"/>
                  <a:pt x="7337" y="7321"/>
                </a:cubicBezTo>
                <a:cubicBezTo>
                  <a:pt x="7337" y="7298"/>
                  <a:pt x="7355" y="7280"/>
                  <a:pt x="7378" y="7280"/>
                </a:cubicBezTo>
                <a:close/>
                <a:moveTo>
                  <a:pt x="7545" y="7280"/>
                </a:moveTo>
                <a:lnTo>
                  <a:pt x="7545" y="7280"/>
                </a:lnTo>
                <a:cubicBezTo>
                  <a:pt x="7568" y="7280"/>
                  <a:pt x="7587" y="7298"/>
                  <a:pt x="7587" y="7321"/>
                </a:cubicBezTo>
                <a:cubicBezTo>
                  <a:pt x="7587" y="7344"/>
                  <a:pt x="7568" y="7363"/>
                  <a:pt x="7545" y="7363"/>
                </a:cubicBezTo>
                <a:lnTo>
                  <a:pt x="7545" y="7363"/>
                </a:lnTo>
                <a:cubicBezTo>
                  <a:pt x="7522" y="7363"/>
                  <a:pt x="7504" y="7344"/>
                  <a:pt x="7504" y="7321"/>
                </a:cubicBezTo>
                <a:cubicBezTo>
                  <a:pt x="7504" y="7298"/>
                  <a:pt x="7522" y="7280"/>
                  <a:pt x="7545" y="7280"/>
                </a:cubicBezTo>
                <a:close/>
                <a:moveTo>
                  <a:pt x="7712" y="7280"/>
                </a:moveTo>
                <a:lnTo>
                  <a:pt x="7712" y="7280"/>
                </a:lnTo>
                <a:cubicBezTo>
                  <a:pt x="7735" y="7280"/>
                  <a:pt x="7754" y="7298"/>
                  <a:pt x="7754" y="7321"/>
                </a:cubicBezTo>
                <a:cubicBezTo>
                  <a:pt x="7754" y="7344"/>
                  <a:pt x="7735" y="7363"/>
                  <a:pt x="7712" y="7363"/>
                </a:cubicBezTo>
                <a:lnTo>
                  <a:pt x="7712" y="7363"/>
                </a:lnTo>
                <a:cubicBezTo>
                  <a:pt x="7689" y="7363"/>
                  <a:pt x="7670" y="7344"/>
                  <a:pt x="7670" y="7321"/>
                </a:cubicBezTo>
                <a:cubicBezTo>
                  <a:pt x="7670" y="7298"/>
                  <a:pt x="7689" y="7280"/>
                  <a:pt x="7712" y="7280"/>
                </a:cubicBezTo>
                <a:close/>
                <a:moveTo>
                  <a:pt x="7879" y="7280"/>
                </a:moveTo>
                <a:lnTo>
                  <a:pt x="7879" y="7280"/>
                </a:lnTo>
                <a:cubicBezTo>
                  <a:pt x="7902" y="7280"/>
                  <a:pt x="7920" y="7298"/>
                  <a:pt x="7920" y="7321"/>
                </a:cubicBezTo>
                <a:cubicBezTo>
                  <a:pt x="7920" y="7344"/>
                  <a:pt x="7902" y="7363"/>
                  <a:pt x="7879" y="7363"/>
                </a:cubicBezTo>
                <a:lnTo>
                  <a:pt x="7879" y="7363"/>
                </a:lnTo>
                <a:cubicBezTo>
                  <a:pt x="7856" y="7363"/>
                  <a:pt x="7837" y="7344"/>
                  <a:pt x="7837" y="7321"/>
                </a:cubicBezTo>
                <a:cubicBezTo>
                  <a:pt x="7837" y="7298"/>
                  <a:pt x="7856" y="7280"/>
                  <a:pt x="7879" y="7280"/>
                </a:cubicBezTo>
                <a:close/>
                <a:moveTo>
                  <a:pt x="8045" y="7280"/>
                </a:moveTo>
                <a:lnTo>
                  <a:pt x="8046" y="7280"/>
                </a:lnTo>
                <a:cubicBezTo>
                  <a:pt x="8069" y="7280"/>
                  <a:pt x="8087" y="7298"/>
                  <a:pt x="8087" y="7321"/>
                </a:cubicBezTo>
                <a:cubicBezTo>
                  <a:pt x="8087" y="7344"/>
                  <a:pt x="8069" y="7363"/>
                  <a:pt x="8046" y="7363"/>
                </a:cubicBezTo>
                <a:lnTo>
                  <a:pt x="8045" y="7363"/>
                </a:lnTo>
                <a:cubicBezTo>
                  <a:pt x="8022" y="7363"/>
                  <a:pt x="8004" y="7344"/>
                  <a:pt x="8004" y="7321"/>
                </a:cubicBezTo>
                <a:cubicBezTo>
                  <a:pt x="8004" y="7298"/>
                  <a:pt x="8022" y="7280"/>
                  <a:pt x="8045" y="7280"/>
                </a:cubicBezTo>
                <a:close/>
                <a:moveTo>
                  <a:pt x="8212" y="7280"/>
                </a:moveTo>
                <a:lnTo>
                  <a:pt x="8212" y="7280"/>
                </a:lnTo>
                <a:cubicBezTo>
                  <a:pt x="8235" y="7280"/>
                  <a:pt x="8254" y="7298"/>
                  <a:pt x="8254" y="7321"/>
                </a:cubicBezTo>
                <a:cubicBezTo>
                  <a:pt x="8254" y="7344"/>
                  <a:pt x="8235" y="7363"/>
                  <a:pt x="8212" y="7363"/>
                </a:cubicBezTo>
                <a:lnTo>
                  <a:pt x="8212" y="7363"/>
                </a:lnTo>
                <a:cubicBezTo>
                  <a:pt x="8189" y="7363"/>
                  <a:pt x="8171" y="7344"/>
                  <a:pt x="8171" y="7321"/>
                </a:cubicBezTo>
                <a:cubicBezTo>
                  <a:pt x="8171" y="7298"/>
                  <a:pt x="8189" y="7280"/>
                  <a:pt x="8212" y="7280"/>
                </a:cubicBezTo>
                <a:close/>
                <a:moveTo>
                  <a:pt x="8379" y="7280"/>
                </a:moveTo>
                <a:lnTo>
                  <a:pt x="8379" y="7280"/>
                </a:lnTo>
                <a:cubicBezTo>
                  <a:pt x="8402" y="7280"/>
                  <a:pt x="8421" y="7298"/>
                  <a:pt x="8421" y="7321"/>
                </a:cubicBezTo>
                <a:cubicBezTo>
                  <a:pt x="8421" y="7344"/>
                  <a:pt x="8402" y="7363"/>
                  <a:pt x="8379" y="7363"/>
                </a:cubicBezTo>
                <a:lnTo>
                  <a:pt x="8379" y="7363"/>
                </a:lnTo>
                <a:cubicBezTo>
                  <a:pt x="8356" y="7363"/>
                  <a:pt x="8337" y="7344"/>
                  <a:pt x="8337" y="7321"/>
                </a:cubicBezTo>
                <a:cubicBezTo>
                  <a:pt x="8337" y="7298"/>
                  <a:pt x="8356" y="7280"/>
                  <a:pt x="8379" y="7280"/>
                </a:cubicBezTo>
                <a:close/>
                <a:moveTo>
                  <a:pt x="8546" y="7280"/>
                </a:moveTo>
                <a:lnTo>
                  <a:pt x="8546" y="7280"/>
                </a:lnTo>
                <a:cubicBezTo>
                  <a:pt x="8569" y="7280"/>
                  <a:pt x="8587" y="7298"/>
                  <a:pt x="8587" y="7321"/>
                </a:cubicBezTo>
                <a:cubicBezTo>
                  <a:pt x="8587" y="7344"/>
                  <a:pt x="8569" y="7363"/>
                  <a:pt x="8546" y="7363"/>
                </a:cubicBezTo>
                <a:lnTo>
                  <a:pt x="8546" y="7363"/>
                </a:lnTo>
                <a:cubicBezTo>
                  <a:pt x="8523" y="7363"/>
                  <a:pt x="8504" y="7344"/>
                  <a:pt x="8504" y="7321"/>
                </a:cubicBezTo>
                <a:cubicBezTo>
                  <a:pt x="8504" y="7298"/>
                  <a:pt x="8523" y="7280"/>
                  <a:pt x="8546" y="7280"/>
                </a:cubicBezTo>
                <a:close/>
                <a:moveTo>
                  <a:pt x="8712" y="7280"/>
                </a:moveTo>
                <a:lnTo>
                  <a:pt x="8713" y="7280"/>
                </a:lnTo>
                <a:cubicBezTo>
                  <a:pt x="8736" y="7280"/>
                  <a:pt x="8754" y="7298"/>
                  <a:pt x="8754" y="7321"/>
                </a:cubicBezTo>
                <a:cubicBezTo>
                  <a:pt x="8754" y="7344"/>
                  <a:pt x="8736" y="7363"/>
                  <a:pt x="8713" y="7363"/>
                </a:cubicBezTo>
                <a:lnTo>
                  <a:pt x="8712" y="7363"/>
                </a:lnTo>
                <a:cubicBezTo>
                  <a:pt x="8689" y="7363"/>
                  <a:pt x="8671" y="7344"/>
                  <a:pt x="8671" y="7321"/>
                </a:cubicBezTo>
                <a:cubicBezTo>
                  <a:pt x="8671" y="7298"/>
                  <a:pt x="8689" y="7280"/>
                  <a:pt x="8712" y="7280"/>
                </a:cubicBezTo>
                <a:close/>
                <a:moveTo>
                  <a:pt x="8879" y="7280"/>
                </a:moveTo>
                <a:lnTo>
                  <a:pt x="8879" y="7280"/>
                </a:lnTo>
                <a:cubicBezTo>
                  <a:pt x="8902" y="7280"/>
                  <a:pt x="8921" y="7298"/>
                  <a:pt x="8921" y="7321"/>
                </a:cubicBezTo>
                <a:cubicBezTo>
                  <a:pt x="8921" y="7344"/>
                  <a:pt x="8902" y="7363"/>
                  <a:pt x="8879" y="7363"/>
                </a:cubicBezTo>
                <a:lnTo>
                  <a:pt x="8879" y="7363"/>
                </a:lnTo>
                <a:cubicBezTo>
                  <a:pt x="8856" y="7363"/>
                  <a:pt x="8838" y="7344"/>
                  <a:pt x="8838" y="7321"/>
                </a:cubicBezTo>
                <a:cubicBezTo>
                  <a:pt x="8838" y="7298"/>
                  <a:pt x="8856" y="7280"/>
                  <a:pt x="8879" y="7280"/>
                </a:cubicBezTo>
                <a:close/>
                <a:moveTo>
                  <a:pt x="41" y="3640"/>
                </a:moveTo>
                <a:lnTo>
                  <a:pt x="42" y="3640"/>
                </a:lnTo>
                <a:cubicBezTo>
                  <a:pt x="65" y="3640"/>
                  <a:pt x="83" y="3658"/>
                  <a:pt x="83" y="3681"/>
                </a:cubicBezTo>
                <a:cubicBezTo>
                  <a:pt x="83" y="3704"/>
                  <a:pt x="65" y="3723"/>
                  <a:pt x="42" y="3723"/>
                </a:cubicBezTo>
                <a:lnTo>
                  <a:pt x="41" y="3723"/>
                </a:lnTo>
                <a:cubicBezTo>
                  <a:pt x="18" y="3723"/>
                  <a:pt x="0" y="3704"/>
                  <a:pt x="0" y="3681"/>
                </a:cubicBezTo>
                <a:cubicBezTo>
                  <a:pt x="0" y="3658"/>
                  <a:pt x="18" y="3640"/>
                  <a:pt x="41" y="3640"/>
                </a:cubicBezTo>
                <a:close/>
                <a:moveTo>
                  <a:pt x="208" y="3640"/>
                </a:moveTo>
                <a:lnTo>
                  <a:pt x="208" y="3640"/>
                </a:lnTo>
                <a:cubicBezTo>
                  <a:pt x="231" y="3640"/>
                  <a:pt x="250" y="3658"/>
                  <a:pt x="250" y="3681"/>
                </a:cubicBezTo>
                <a:cubicBezTo>
                  <a:pt x="250" y="3704"/>
                  <a:pt x="231" y="3723"/>
                  <a:pt x="208" y="3723"/>
                </a:cubicBezTo>
                <a:lnTo>
                  <a:pt x="208" y="3723"/>
                </a:lnTo>
                <a:cubicBezTo>
                  <a:pt x="185" y="3723"/>
                  <a:pt x="167" y="3704"/>
                  <a:pt x="167" y="3681"/>
                </a:cubicBezTo>
                <a:cubicBezTo>
                  <a:pt x="167" y="3658"/>
                  <a:pt x="185" y="3640"/>
                  <a:pt x="208" y="3640"/>
                </a:cubicBezTo>
                <a:close/>
                <a:moveTo>
                  <a:pt x="375" y="3640"/>
                </a:moveTo>
                <a:lnTo>
                  <a:pt x="375" y="3640"/>
                </a:lnTo>
                <a:cubicBezTo>
                  <a:pt x="398" y="3640"/>
                  <a:pt x="417" y="3658"/>
                  <a:pt x="417" y="3681"/>
                </a:cubicBezTo>
                <a:cubicBezTo>
                  <a:pt x="417" y="3704"/>
                  <a:pt x="398" y="3723"/>
                  <a:pt x="375" y="3723"/>
                </a:cubicBezTo>
                <a:lnTo>
                  <a:pt x="375" y="3723"/>
                </a:lnTo>
                <a:cubicBezTo>
                  <a:pt x="352" y="3723"/>
                  <a:pt x="333" y="3704"/>
                  <a:pt x="333" y="3681"/>
                </a:cubicBezTo>
                <a:cubicBezTo>
                  <a:pt x="333" y="3658"/>
                  <a:pt x="352" y="3640"/>
                  <a:pt x="375" y="3640"/>
                </a:cubicBezTo>
                <a:close/>
                <a:moveTo>
                  <a:pt x="542" y="3640"/>
                </a:moveTo>
                <a:lnTo>
                  <a:pt x="542" y="3640"/>
                </a:lnTo>
                <a:cubicBezTo>
                  <a:pt x="565" y="3640"/>
                  <a:pt x="583" y="3658"/>
                  <a:pt x="583" y="3681"/>
                </a:cubicBezTo>
                <a:cubicBezTo>
                  <a:pt x="583" y="3704"/>
                  <a:pt x="565" y="3723"/>
                  <a:pt x="542" y="3723"/>
                </a:cubicBezTo>
                <a:lnTo>
                  <a:pt x="542" y="3723"/>
                </a:lnTo>
                <a:cubicBezTo>
                  <a:pt x="519" y="3723"/>
                  <a:pt x="500" y="3704"/>
                  <a:pt x="500" y="3681"/>
                </a:cubicBezTo>
                <a:cubicBezTo>
                  <a:pt x="500" y="3658"/>
                  <a:pt x="519" y="3640"/>
                  <a:pt x="542" y="3640"/>
                </a:cubicBezTo>
                <a:close/>
                <a:moveTo>
                  <a:pt x="708" y="3640"/>
                </a:moveTo>
                <a:lnTo>
                  <a:pt x="709" y="3640"/>
                </a:lnTo>
                <a:cubicBezTo>
                  <a:pt x="732" y="3640"/>
                  <a:pt x="750" y="3658"/>
                  <a:pt x="750" y="3681"/>
                </a:cubicBezTo>
                <a:cubicBezTo>
                  <a:pt x="750" y="3704"/>
                  <a:pt x="732" y="3723"/>
                  <a:pt x="709" y="3723"/>
                </a:cubicBezTo>
                <a:lnTo>
                  <a:pt x="708" y="3723"/>
                </a:lnTo>
                <a:cubicBezTo>
                  <a:pt x="685" y="3723"/>
                  <a:pt x="667" y="3704"/>
                  <a:pt x="667" y="3681"/>
                </a:cubicBezTo>
                <a:cubicBezTo>
                  <a:pt x="667" y="3658"/>
                  <a:pt x="685" y="3640"/>
                  <a:pt x="708" y="3640"/>
                </a:cubicBezTo>
                <a:close/>
                <a:moveTo>
                  <a:pt x="875" y="3640"/>
                </a:moveTo>
                <a:lnTo>
                  <a:pt x="875" y="3640"/>
                </a:lnTo>
                <a:cubicBezTo>
                  <a:pt x="898" y="3640"/>
                  <a:pt x="917" y="3658"/>
                  <a:pt x="917" y="3681"/>
                </a:cubicBezTo>
                <a:cubicBezTo>
                  <a:pt x="917" y="3704"/>
                  <a:pt x="898" y="3723"/>
                  <a:pt x="875" y="3723"/>
                </a:cubicBezTo>
                <a:lnTo>
                  <a:pt x="875" y="3723"/>
                </a:lnTo>
                <a:cubicBezTo>
                  <a:pt x="852" y="3723"/>
                  <a:pt x="834" y="3704"/>
                  <a:pt x="834" y="3681"/>
                </a:cubicBezTo>
                <a:cubicBezTo>
                  <a:pt x="834" y="3658"/>
                  <a:pt x="852" y="3640"/>
                  <a:pt x="875" y="3640"/>
                </a:cubicBezTo>
                <a:close/>
                <a:moveTo>
                  <a:pt x="1042" y="3640"/>
                </a:moveTo>
                <a:lnTo>
                  <a:pt x="1042" y="3640"/>
                </a:lnTo>
                <a:cubicBezTo>
                  <a:pt x="1065" y="3640"/>
                  <a:pt x="1084" y="3658"/>
                  <a:pt x="1084" y="3681"/>
                </a:cubicBezTo>
                <a:cubicBezTo>
                  <a:pt x="1084" y="3704"/>
                  <a:pt x="1065" y="3723"/>
                  <a:pt x="1042" y="3723"/>
                </a:cubicBezTo>
                <a:lnTo>
                  <a:pt x="1042" y="3723"/>
                </a:lnTo>
                <a:cubicBezTo>
                  <a:pt x="1019" y="3723"/>
                  <a:pt x="1000" y="3704"/>
                  <a:pt x="1000" y="3681"/>
                </a:cubicBezTo>
                <a:cubicBezTo>
                  <a:pt x="1000" y="3658"/>
                  <a:pt x="1019" y="3640"/>
                  <a:pt x="1042" y="3640"/>
                </a:cubicBezTo>
                <a:close/>
                <a:moveTo>
                  <a:pt x="1209" y="3640"/>
                </a:moveTo>
                <a:lnTo>
                  <a:pt x="1209" y="3640"/>
                </a:lnTo>
                <a:cubicBezTo>
                  <a:pt x="1232" y="3640"/>
                  <a:pt x="1250" y="3658"/>
                  <a:pt x="1250" y="3681"/>
                </a:cubicBezTo>
                <a:cubicBezTo>
                  <a:pt x="1250" y="3704"/>
                  <a:pt x="1232" y="3723"/>
                  <a:pt x="1209" y="3723"/>
                </a:cubicBezTo>
                <a:lnTo>
                  <a:pt x="1209" y="3723"/>
                </a:lnTo>
                <a:cubicBezTo>
                  <a:pt x="1186" y="3723"/>
                  <a:pt x="1167" y="3704"/>
                  <a:pt x="1167" y="3681"/>
                </a:cubicBezTo>
                <a:cubicBezTo>
                  <a:pt x="1167" y="3658"/>
                  <a:pt x="1186" y="3640"/>
                  <a:pt x="1209" y="3640"/>
                </a:cubicBezTo>
                <a:close/>
                <a:moveTo>
                  <a:pt x="1375" y="3640"/>
                </a:moveTo>
                <a:lnTo>
                  <a:pt x="1376" y="3640"/>
                </a:lnTo>
                <a:cubicBezTo>
                  <a:pt x="1399" y="3640"/>
                  <a:pt x="1417" y="3658"/>
                  <a:pt x="1417" y="3681"/>
                </a:cubicBezTo>
                <a:cubicBezTo>
                  <a:pt x="1417" y="3704"/>
                  <a:pt x="1399" y="3723"/>
                  <a:pt x="1376" y="3723"/>
                </a:cubicBezTo>
                <a:lnTo>
                  <a:pt x="1375" y="3723"/>
                </a:lnTo>
                <a:cubicBezTo>
                  <a:pt x="1352" y="3723"/>
                  <a:pt x="1334" y="3704"/>
                  <a:pt x="1334" y="3681"/>
                </a:cubicBezTo>
                <a:cubicBezTo>
                  <a:pt x="1334" y="3658"/>
                  <a:pt x="1352" y="3640"/>
                  <a:pt x="1375" y="3640"/>
                </a:cubicBezTo>
                <a:close/>
                <a:moveTo>
                  <a:pt x="1542" y="3640"/>
                </a:moveTo>
                <a:lnTo>
                  <a:pt x="1542" y="3640"/>
                </a:lnTo>
                <a:cubicBezTo>
                  <a:pt x="1565" y="3640"/>
                  <a:pt x="1584" y="3658"/>
                  <a:pt x="1584" y="3681"/>
                </a:cubicBezTo>
                <a:cubicBezTo>
                  <a:pt x="1584" y="3704"/>
                  <a:pt x="1565" y="3723"/>
                  <a:pt x="1542" y="3723"/>
                </a:cubicBezTo>
                <a:lnTo>
                  <a:pt x="1542" y="3723"/>
                </a:lnTo>
                <a:cubicBezTo>
                  <a:pt x="1519" y="3723"/>
                  <a:pt x="1501" y="3704"/>
                  <a:pt x="1501" y="3681"/>
                </a:cubicBezTo>
                <a:cubicBezTo>
                  <a:pt x="1501" y="3658"/>
                  <a:pt x="1519" y="3640"/>
                  <a:pt x="1542" y="3640"/>
                </a:cubicBezTo>
                <a:close/>
                <a:moveTo>
                  <a:pt x="1709" y="3640"/>
                </a:moveTo>
                <a:lnTo>
                  <a:pt x="1709" y="3640"/>
                </a:lnTo>
                <a:cubicBezTo>
                  <a:pt x="1732" y="3640"/>
                  <a:pt x="1751" y="3658"/>
                  <a:pt x="1751" y="3681"/>
                </a:cubicBezTo>
                <a:cubicBezTo>
                  <a:pt x="1751" y="3704"/>
                  <a:pt x="1732" y="3723"/>
                  <a:pt x="1709" y="3723"/>
                </a:cubicBezTo>
                <a:lnTo>
                  <a:pt x="1709" y="3723"/>
                </a:lnTo>
                <a:cubicBezTo>
                  <a:pt x="1686" y="3723"/>
                  <a:pt x="1667" y="3704"/>
                  <a:pt x="1667" y="3681"/>
                </a:cubicBezTo>
                <a:cubicBezTo>
                  <a:pt x="1667" y="3658"/>
                  <a:pt x="1686" y="3640"/>
                  <a:pt x="1709" y="3640"/>
                </a:cubicBezTo>
                <a:close/>
                <a:moveTo>
                  <a:pt x="1876" y="3640"/>
                </a:moveTo>
                <a:lnTo>
                  <a:pt x="1876" y="3640"/>
                </a:lnTo>
                <a:cubicBezTo>
                  <a:pt x="1899" y="3640"/>
                  <a:pt x="1917" y="3658"/>
                  <a:pt x="1917" y="3681"/>
                </a:cubicBezTo>
                <a:cubicBezTo>
                  <a:pt x="1917" y="3704"/>
                  <a:pt x="1899" y="3723"/>
                  <a:pt x="1876" y="3723"/>
                </a:cubicBezTo>
                <a:lnTo>
                  <a:pt x="1876" y="3723"/>
                </a:lnTo>
                <a:cubicBezTo>
                  <a:pt x="1853" y="3723"/>
                  <a:pt x="1834" y="3704"/>
                  <a:pt x="1834" y="3681"/>
                </a:cubicBezTo>
                <a:cubicBezTo>
                  <a:pt x="1834" y="3658"/>
                  <a:pt x="1853" y="3640"/>
                  <a:pt x="1876" y="3640"/>
                </a:cubicBezTo>
                <a:close/>
                <a:moveTo>
                  <a:pt x="2042" y="3640"/>
                </a:moveTo>
                <a:lnTo>
                  <a:pt x="2043" y="3640"/>
                </a:lnTo>
                <a:cubicBezTo>
                  <a:pt x="2066" y="3640"/>
                  <a:pt x="2084" y="3658"/>
                  <a:pt x="2084" y="3681"/>
                </a:cubicBezTo>
                <a:cubicBezTo>
                  <a:pt x="2084" y="3704"/>
                  <a:pt x="2066" y="3723"/>
                  <a:pt x="2043" y="3723"/>
                </a:cubicBezTo>
                <a:lnTo>
                  <a:pt x="2042" y="3723"/>
                </a:lnTo>
                <a:cubicBezTo>
                  <a:pt x="2019" y="3723"/>
                  <a:pt x="2001" y="3704"/>
                  <a:pt x="2001" y="3681"/>
                </a:cubicBezTo>
                <a:cubicBezTo>
                  <a:pt x="2001" y="3658"/>
                  <a:pt x="2019" y="3640"/>
                  <a:pt x="2042" y="3640"/>
                </a:cubicBezTo>
                <a:close/>
                <a:moveTo>
                  <a:pt x="2209" y="3640"/>
                </a:moveTo>
                <a:lnTo>
                  <a:pt x="2209" y="3640"/>
                </a:lnTo>
                <a:cubicBezTo>
                  <a:pt x="2232" y="3640"/>
                  <a:pt x="2251" y="3658"/>
                  <a:pt x="2251" y="3681"/>
                </a:cubicBezTo>
                <a:cubicBezTo>
                  <a:pt x="2251" y="3704"/>
                  <a:pt x="2232" y="3723"/>
                  <a:pt x="2209" y="3723"/>
                </a:cubicBezTo>
                <a:lnTo>
                  <a:pt x="2209" y="3723"/>
                </a:lnTo>
                <a:cubicBezTo>
                  <a:pt x="2186" y="3723"/>
                  <a:pt x="2168" y="3704"/>
                  <a:pt x="2168" y="3681"/>
                </a:cubicBezTo>
                <a:cubicBezTo>
                  <a:pt x="2168" y="3658"/>
                  <a:pt x="2186" y="3640"/>
                  <a:pt x="2209" y="3640"/>
                </a:cubicBezTo>
                <a:close/>
                <a:moveTo>
                  <a:pt x="2376" y="3640"/>
                </a:moveTo>
                <a:lnTo>
                  <a:pt x="2376" y="3640"/>
                </a:lnTo>
                <a:cubicBezTo>
                  <a:pt x="2399" y="3640"/>
                  <a:pt x="2418" y="3658"/>
                  <a:pt x="2418" y="3681"/>
                </a:cubicBezTo>
                <a:cubicBezTo>
                  <a:pt x="2418" y="3704"/>
                  <a:pt x="2399" y="3723"/>
                  <a:pt x="2376" y="3723"/>
                </a:cubicBezTo>
                <a:lnTo>
                  <a:pt x="2376" y="3723"/>
                </a:lnTo>
                <a:cubicBezTo>
                  <a:pt x="2353" y="3723"/>
                  <a:pt x="2334" y="3704"/>
                  <a:pt x="2334" y="3681"/>
                </a:cubicBezTo>
                <a:cubicBezTo>
                  <a:pt x="2334" y="3658"/>
                  <a:pt x="2353" y="3640"/>
                  <a:pt x="2376" y="3640"/>
                </a:cubicBezTo>
                <a:close/>
                <a:moveTo>
                  <a:pt x="2543" y="3640"/>
                </a:moveTo>
                <a:lnTo>
                  <a:pt x="2543" y="3640"/>
                </a:lnTo>
                <a:cubicBezTo>
                  <a:pt x="2566" y="3640"/>
                  <a:pt x="2584" y="3658"/>
                  <a:pt x="2584" y="3681"/>
                </a:cubicBezTo>
                <a:cubicBezTo>
                  <a:pt x="2584" y="3704"/>
                  <a:pt x="2566" y="3723"/>
                  <a:pt x="2543" y="3723"/>
                </a:cubicBezTo>
                <a:lnTo>
                  <a:pt x="2543" y="3723"/>
                </a:lnTo>
                <a:cubicBezTo>
                  <a:pt x="2520" y="3723"/>
                  <a:pt x="2501" y="3704"/>
                  <a:pt x="2501" y="3681"/>
                </a:cubicBezTo>
                <a:cubicBezTo>
                  <a:pt x="2501" y="3658"/>
                  <a:pt x="2520" y="3640"/>
                  <a:pt x="2543" y="3640"/>
                </a:cubicBezTo>
                <a:close/>
                <a:moveTo>
                  <a:pt x="2709" y="3640"/>
                </a:moveTo>
                <a:lnTo>
                  <a:pt x="2710" y="3640"/>
                </a:lnTo>
                <a:cubicBezTo>
                  <a:pt x="2733" y="3640"/>
                  <a:pt x="2751" y="3658"/>
                  <a:pt x="2751" y="3681"/>
                </a:cubicBezTo>
                <a:cubicBezTo>
                  <a:pt x="2751" y="3704"/>
                  <a:pt x="2733" y="3723"/>
                  <a:pt x="2710" y="3723"/>
                </a:cubicBezTo>
                <a:lnTo>
                  <a:pt x="2709" y="3723"/>
                </a:lnTo>
                <a:cubicBezTo>
                  <a:pt x="2686" y="3723"/>
                  <a:pt x="2668" y="3704"/>
                  <a:pt x="2668" y="3681"/>
                </a:cubicBezTo>
                <a:cubicBezTo>
                  <a:pt x="2668" y="3658"/>
                  <a:pt x="2686" y="3640"/>
                  <a:pt x="2709" y="3640"/>
                </a:cubicBezTo>
                <a:close/>
                <a:moveTo>
                  <a:pt x="2876" y="3640"/>
                </a:moveTo>
                <a:lnTo>
                  <a:pt x="2876" y="3640"/>
                </a:lnTo>
                <a:cubicBezTo>
                  <a:pt x="2899" y="3640"/>
                  <a:pt x="2918" y="3658"/>
                  <a:pt x="2918" y="3681"/>
                </a:cubicBezTo>
                <a:cubicBezTo>
                  <a:pt x="2918" y="3704"/>
                  <a:pt x="2899" y="3723"/>
                  <a:pt x="2876" y="3723"/>
                </a:cubicBezTo>
                <a:lnTo>
                  <a:pt x="2876" y="3723"/>
                </a:lnTo>
                <a:cubicBezTo>
                  <a:pt x="2853" y="3723"/>
                  <a:pt x="2835" y="3704"/>
                  <a:pt x="2835" y="3681"/>
                </a:cubicBezTo>
                <a:cubicBezTo>
                  <a:pt x="2835" y="3658"/>
                  <a:pt x="2853" y="3640"/>
                  <a:pt x="2876" y="3640"/>
                </a:cubicBezTo>
                <a:close/>
                <a:moveTo>
                  <a:pt x="3043" y="3640"/>
                </a:moveTo>
                <a:lnTo>
                  <a:pt x="3043" y="3640"/>
                </a:lnTo>
                <a:cubicBezTo>
                  <a:pt x="3066" y="3640"/>
                  <a:pt x="3085" y="3658"/>
                  <a:pt x="3085" y="3681"/>
                </a:cubicBezTo>
                <a:cubicBezTo>
                  <a:pt x="3085" y="3704"/>
                  <a:pt x="3066" y="3723"/>
                  <a:pt x="3043" y="3723"/>
                </a:cubicBezTo>
                <a:lnTo>
                  <a:pt x="3043" y="3723"/>
                </a:lnTo>
                <a:cubicBezTo>
                  <a:pt x="3020" y="3723"/>
                  <a:pt x="3001" y="3704"/>
                  <a:pt x="3001" y="3681"/>
                </a:cubicBezTo>
                <a:cubicBezTo>
                  <a:pt x="3001" y="3658"/>
                  <a:pt x="3020" y="3640"/>
                  <a:pt x="3043" y="3640"/>
                </a:cubicBezTo>
                <a:close/>
                <a:moveTo>
                  <a:pt x="3210" y="3640"/>
                </a:moveTo>
                <a:lnTo>
                  <a:pt x="3210" y="3640"/>
                </a:lnTo>
                <a:cubicBezTo>
                  <a:pt x="3233" y="3640"/>
                  <a:pt x="3251" y="3658"/>
                  <a:pt x="3251" y="3681"/>
                </a:cubicBezTo>
                <a:cubicBezTo>
                  <a:pt x="3251" y="3704"/>
                  <a:pt x="3233" y="3723"/>
                  <a:pt x="3210" y="3723"/>
                </a:cubicBezTo>
                <a:lnTo>
                  <a:pt x="3210" y="3723"/>
                </a:lnTo>
                <a:cubicBezTo>
                  <a:pt x="3187" y="3723"/>
                  <a:pt x="3168" y="3704"/>
                  <a:pt x="3168" y="3681"/>
                </a:cubicBezTo>
                <a:cubicBezTo>
                  <a:pt x="3168" y="3658"/>
                  <a:pt x="3187" y="3640"/>
                  <a:pt x="3210" y="3640"/>
                </a:cubicBezTo>
                <a:close/>
                <a:moveTo>
                  <a:pt x="3376" y="3640"/>
                </a:moveTo>
                <a:lnTo>
                  <a:pt x="3377" y="3640"/>
                </a:lnTo>
                <a:cubicBezTo>
                  <a:pt x="3400" y="3640"/>
                  <a:pt x="3418" y="3658"/>
                  <a:pt x="3418" y="3681"/>
                </a:cubicBezTo>
                <a:cubicBezTo>
                  <a:pt x="3418" y="3704"/>
                  <a:pt x="3400" y="3723"/>
                  <a:pt x="3377" y="3723"/>
                </a:cubicBezTo>
                <a:lnTo>
                  <a:pt x="3376" y="3723"/>
                </a:lnTo>
                <a:cubicBezTo>
                  <a:pt x="3353" y="3723"/>
                  <a:pt x="3335" y="3704"/>
                  <a:pt x="3335" y="3681"/>
                </a:cubicBezTo>
                <a:cubicBezTo>
                  <a:pt x="3335" y="3658"/>
                  <a:pt x="3353" y="3640"/>
                  <a:pt x="3376" y="3640"/>
                </a:cubicBezTo>
                <a:close/>
                <a:moveTo>
                  <a:pt x="3543" y="3640"/>
                </a:moveTo>
                <a:lnTo>
                  <a:pt x="3543" y="3640"/>
                </a:lnTo>
                <a:cubicBezTo>
                  <a:pt x="3566" y="3640"/>
                  <a:pt x="3585" y="3658"/>
                  <a:pt x="3585" y="3681"/>
                </a:cubicBezTo>
                <a:cubicBezTo>
                  <a:pt x="3585" y="3704"/>
                  <a:pt x="3566" y="3723"/>
                  <a:pt x="3543" y="3723"/>
                </a:cubicBezTo>
                <a:lnTo>
                  <a:pt x="3543" y="3723"/>
                </a:lnTo>
                <a:cubicBezTo>
                  <a:pt x="3520" y="3723"/>
                  <a:pt x="3502" y="3704"/>
                  <a:pt x="3502" y="3681"/>
                </a:cubicBezTo>
                <a:cubicBezTo>
                  <a:pt x="3502" y="3658"/>
                  <a:pt x="3520" y="3640"/>
                  <a:pt x="3543" y="3640"/>
                </a:cubicBezTo>
                <a:close/>
                <a:moveTo>
                  <a:pt x="3710" y="3640"/>
                </a:moveTo>
                <a:lnTo>
                  <a:pt x="3710" y="3640"/>
                </a:lnTo>
                <a:cubicBezTo>
                  <a:pt x="3733" y="3640"/>
                  <a:pt x="3752" y="3658"/>
                  <a:pt x="3752" y="3681"/>
                </a:cubicBezTo>
                <a:cubicBezTo>
                  <a:pt x="3752" y="3704"/>
                  <a:pt x="3733" y="3723"/>
                  <a:pt x="3710" y="3723"/>
                </a:cubicBezTo>
                <a:lnTo>
                  <a:pt x="3710" y="3723"/>
                </a:lnTo>
                <a:cubicBezTo>
                  <a:pt x="3687" y="3723"/>
                  <a:pt x="3668" y="3704"/>
                  <a:pt x="3668" y="3681"/>
                </a:cubicBezTo>
                <a:cubicBezTo>
                  <a:pt x="3668" y="3658"/>
                  <a:pt x="3687" y="3640"/>
                  <a:pt x="3710" y="3640"/>
                </a:cubicBezTo>
                <a:close/>
                <a:moveTo>
                  <a:pt x="3877" y="3640"/>
                </a:moveTo>
                <a:lnTo>
                  <a:pt x="3877" y="3640"/>
                </a:lnTo>
                <a:cubicBezTo>
                  <a:pt x="3900" y="3640"/>
                  <a:pt x="3918" y="3658"/>
                  <a:pt x="3918" y="3681"/>
                </a:cubicBezTo>
                <a:cubicBezTo>
                  <a:pt x="3918" y="3704"/>
                  <a:pt x="3900" y="3723"/>
                  <a:pt x="3877" y="3723"/>
                </a:cubicBezTo>
                <a:lnTo>
                  <a:pt x="3877" y="3723"/>
                </a:lnTo>
                <a:cubicBezTo>
                  <a:pt x="3854" y="3723"/>
                  <a:pt x="3835" y="3704"/>
                  <a:pt x="3835" y="3681"/>
                </a:cubicBezTo>
                <a:cubicBezTo>
                  <a:pt x="3835" y="3658"/>
                  <a:pt x="3854" y="3640"/>
                  <a:pt x="3877" y="3640"/>
                </a:cubicBezTo>
                <a:close/>
                <a:moveTo>
                  <a:pt x="4043" y="3640"/>
                </a:moveTo>
                <a:lnTo>
                  <a:pt x="4044" y="3640"/>
                </a:lnTo>
                <a:cubicBezTo>
                  <a:pt x="4067" y="3640"/>
                  <a:pt x="4085" y="3658"/>
                  <a:pt x="4085" y="3681"/>
                </a:cubicBezTo>
                <a:cubicBezTo>
                  <a:pt x="4085" y="3704"/>
                  <a:pt x="4067" y="3723"/>
                  <a:pt x="4044" y="3723"/>
                </a:cubicBezTo>
                <a:lnTo>
                  <a:pt x="4043" y="3723"/>
                </a:lnTo>
                <a:cubicBezTo>
                  <a:pt x="4020" y="3723"/>
                  <a:pt x="4002" y="3704"/>
                  <a:pt x="4002" y="3681"/>
                </a:cubicBezTo>
                <a:cubicBezTo>
                  <a:pt x="4002" y="3658"/>
                  <a:pt x="4020" y="3640"/>
                  <a:pt x="4043" y="3640"/>
                </a:cubicBezTo>
                <a:close/>
                <a:moveTo>
                  <a:pt x="4210" y="3640"/>
                </a:moveTo>
                <a:lnTo>
                  <a:pt x="4210" y="3640"/>
                </a:lnTo>
                <a:cubicBezTo>
                  <a:pt x="4233" y="3640"/>
                  <a:pt x="4252" y="3658"/>
                  <a:pt x="4252" y="3681"/>
                </a:cubicBezTo>
                <a:cubicBezTo>
                  <a:pt x="4252" y="3704"/>
                  <a:pt x="4233" y="3723"/>
                  <a:pt x="4210" y="3723"/>
                </a:cubicBezTo>
                <a:lnTo>
                  <a:pt x="4210" y="3723"/>
                </a:lnTo>
                <a:cubicBezTo>
                  <a:pt x="4187" y="3723"/>
                  <a:pt x="4169" y="3704"/>
                  <a:pt x="4169" y="3681"/>
                </a:cubicBezTo>
                <a:cubicBezTo>
                  <a:pt x="4169" y="3658"/>
                  <a:pt x="4187" y="3640"/>
                  <a:pt x="4210" y="3640"/>
                </a:cubicBezTo>
                <a:close/>
                <a:moveTo>
                  <a:pt x="4377" y="3640"/>
                </a:moveTo>
                <a:lnTo>
                  <a:pt x="4377" y="3640"/>
                </a:lnTo>
                <a:cubicBezTo>
                  <a:pt x="4400" y="3640"/>
                  <a:pt x="4419" y="3658"/>
                  <a:pt x="4419" y="3681"/>
                </a:cubicBezTo>
                <a:cubicBezTo>
                  <a:pt x="4419" y="3704"/>
                  <a:pt x="4400" y="3723"/>
                  <a:pt x="4377" y="3723"/>
                </a:cubicBezTo>
                <a:lnTo>
                  <a:pt x="4377" y="3723"/>
                </a:lnTo>
                <a:cubicBezTo>
                  <a:pt x="4354" y="3723"/>
                  <a:pt x="4335" y="3704"/>
                  <a:pt x="4335" y="3681"/>
                </a:cubicBezTo>
                <a:cubicBezTo>
                  <a:pt x="4335" y="3658"/>
                  <a:pt x="4354" y="3640"/>
                  <a:pt x="4377" y="3640"/>
                </a:cubicBezTo>
                <a:close/>
                <a:moveTo>
                  <a:pt x="4544" y="3640"/>
                </a:moveTo>
                <a:lnTo>
                  <a:pt x="4544" y="3640"/>
                </a:lnTo>
                <a:cubicBezTo>
                  <a:pt x="4567" y="3640"/>
                  <a:pt x="4585" y="3658"/>
                  <a:pt x="4585" y="3681"/>
                </a:cubicBezTo>
                <a:cubicBezTo>
                  <a:pt x="4585" y="3704"/>
                  <a:pt x="4567" y="3723"/>
                  <a:pt x="4544" y="3723"/>
                </a:cubicBezTo>
                <a:lnTo>
                  <a:pt x="4544" y="3723"/>
                </a:lnTo>
                <a:cubicBezTo>
                  <a:pt x="4521" y="3723"/>
                  <a:pt x="4502" y="3704"/>
                  <a:pt x="4502" y="3681"/>
                </a:cubicBezTo>
                <a:cubicBezTo>
                  <a:pt x="4502" y="3658"/>
                  <a:pt x="4521" y="3640"/>
                  <a:pt x="4544" y="3640"/>
                </a:cubicBezTo>
                <a:close/>
                <a:moveTo>
                  <a:pt x="4710" y="3640"/>
                </a:moveTo>
                <a:lnTo>
                  <a:pt x="4711" y="3640"/>
                </a:lnTo>
                <a:cubicBezTo>
                  <a:pt x="4734" y="3640"/>
                  <a:pt x="4752" y="3658"/>
                  <a:pt x="4752" y="3681"/>
                </a:cubicBezTo>
                <a:cubicBezTo>
                  <a:pt x="4752" y="3704"/>
                  <a:pt x="4734" y="3723"/>
                  <a:pt x="4711" y="3723"/>
                </a:cubicBezTo>
                <a:lnTo>
                  <a:pt x="4710" y="3723"/>
                </a:lnTo>
                <a:cubicBezTo>
                  <a:pt x="4687" y="3723"/>
                  <a:pt x="4669" y="3704"/>
                  <a:pt x="4669" y="3681"/>
                </a:cubicBezTo>
                <a:cubicBezTo>
                  <a:pt x="4669" y="3658"/>
                  <a:pt x="4687" y="3640"/>
                  <a:pt x="4710" y="3640"/>
                </a:cubicBezTo>
                <a:close/>
                <a:moveTo>
                  <a:pt x="4877" y="3640"/>
                </a:moveTo>
                <a:lnTo>
                  <a:pt x="4877" y="3640"/>
                </a:lnTo>
                <a:cubicBezTo>
                  <a:pt x="4900" y="3640"/>
                  <a:pt x="4919" y="3658"/>
                  <a:pt x="4919" y="3681"/>
                </a:cubicBezTo>
                <a:cubicBezTo>
                  <a:pt x="4919" y="3704"/>
                  <a:pt x="4900" y="3723"/>
                  <a:pt x="4877" y="3723"/>
                </a:cubicBezTo>
                <a:lnTo>
                  <a:pt x="4877" y="3723"/>
                </a:lnTo>
                <a:cubicBezTo>
                  <a:pt x="4854" y="3723"/>
                  <a:pt x="4836" y="3704"/>
                  <a:pt x="4836" y="3681"/>
                </a:cubicBezTo>
                <a:cubicBezTo>
                  <a:pt x="4836" y="3658"/>
                  <a:pt x="4854" y="3640"/>
                  <a:pt x="4877" y="3640"/>
                </a:cubicBezTo>
                <a:close/>
                <a:moveTo>
                  <a:pt x="5044" y="3640"/>
                </a:moveTo>
                <a:lnTo>
                  <a:pt x="5044" y="3640"/>
                </a:lnTo>
                <a:cubicBezTo>
                  <a:pt x="5067" y="3640"/>
                  <a:pt x="5086" y="3658"/>
                  <a:pt x="5086" y="3681"/>
                </a:cubicBezTo>
                <a:cubicBezTo>
                  <a:pt x="5086" y="3704"/>
                  <a:pt x="5067" y="3723"/>
                  <a:pt x="5044" y="3723"/>
                </a:cubicBezTo>
                <a:lnTo>
                  <a:pt x="5044" y="3723"/>
                </a:lnTo>
                <a:cubicBezTo>
                  <a:pt x="5021" y="3723"/>
                  <a:pt x="5002" y="3704"/>
                  <a:pt x="5002" y="3681"/>
                </a:cubicBezTo>
                <a:cubicBezTo>
                  <a:pt x="5002" y="3658"/>
                  <a:pt x="5021" y="3640"/>
                  <a:pt x="5044" y="3640"/>
                </a:cubicBezTo>
                <a:close/>
                <a:moveTo>
                  <a:pt x="5211" y="3640"/>
                </a:moveTo>
                <a:lnTo>
                  <a:pt x="5211" y="3640"/>
                </a:lnTo>
                <a:cubicBezTo>
                  <a:pt x="5234" y="3640"/>
                  <a:pt x="5252" y="3658"/>
                  <a:pt x="5252" y="3681"/>
                </a:cubicBezTo>
                <a:cubicBezTo>
                  <a:pt x="5252" y="3704"/>
                  <a:pt x="5234" y="3723"/>
                  <a:pt x="5211" y="3723"/>
                </a:cubicBezTo>
                <a:lnTo>
                  <a:pt x="5211" y="3723"/>
                </a:lnTo>
                <a:cubicBezTo>
                  <a:pt x="5188" y="3723"/>
                  <a:pt x="5169" y="3704"/>
                  <a:pt x="5169" y="3681"/>
                </a:cubicBezTo>
                <a:cubicBezTo>
                  <a:pt x="5169" y="3658"/>
                  <a:pt x="5188" y="3640"/>
                  <a:pt x="5211" y="3640"/>
                </a:cubicBezTo>
                <a:close/>
                <a:moveTo>
                  <a:pt x="5377" y="3640"/>
                </a:moveTo>
                <a:lnTo>
                  <a:pt x="5378" y="3640"/>
                </a:lnTo>
                <a:cubicBezTo>
                  <a:pt x="5401" y="3640"/>
                  <a:pt x="5419" y="3658"/>
                  <a:pt x="5419" y="3681"/>
                </a:cubicBezTo>
                <a:cubicBezTo>
                  <a:pt x="5419" y="3704"/>
                  <a:pt x="5401" y="3723"/>
                  <a:pt x="5378" y="3723"/>
                </a:cubicBezTo>
                <a:lnTo>
                  <a:pt x="5377" y="3723"/>
                </a:lnTo>
                <a:cubicBezTo>
                  <a:pt x="5354" y="3723"/>
                  <a:pt x="5336" y="3704"/>
                  <a:pt x="5336" y="3681"/>
                </a:cubicBezTo>
                <a:cubicBezTo>
                  <a:pt x="5336" y="3658"/>
                  <a:pt x="5354" y="3640"/>
                  <a:pt x="5377" y="3640"/>
                </a:cubicBezTo>
                <a:close/>
                <a:moveTo>
                  <a:pt x="5544" y="3640"/>
                </a:moveTo>
                <a:lnTo>
                  <a:pt x="5544" y="3640"/>
                </a:lnTo>
                <a:cubicBezTo>
                  <a:pt x="5567" y="3640"/>
                  <a:pt x="5586" y="3658"/>
                  <a:pt x="5586" y="3681"/>
                </a:cubicBezTo>
                <a:cubicBezTo>
                  <a:pt x="5586" y="3704"/>
                  <a:pt x="5567" y="3723"/>
                  <a:pt x="5544" y="3723"/>
                </a:cubicBezTo>
                <a:lnTo>
                  <a:pt x="5544" y="3723"/>
                </a:lnTo>
                <a:cubicBezTo>
                  <a:pt x="5521" y="3723"/>
                  <a:pt x="5503" y="3704"/>
                  <a:pt x="5503" y="3681"/>
                </a:cubicBezTo>
                <a:cubicBezTo>
                  <a:pt x="5503" y="3658"/>
                  <a:pt x="5521" y="3640"/>
                  <a:pt x="5544" y="3640"/>
                </a:cubicBezTo>
                <a:close/>
                <a:moveTo>
                  <a:pt x="5711" y="3640"/>
                </a:moveTo>
                <a:lnTo>
                  <a:pt x="5711" y="3640"/>
                </a:lnTo>
                <a:cubicBezTo>
                  <a:pt x="5734" y="3640"/>
                  <a:pt x="5753" y="3658"/>
                  <a:pt x="5753" y="3681"/>
                </a:cubicBezTo>
                <a:cubicBezTo>
                  <a:pt x="5753" y="3704"/>
                  <a:pt x="5734" y="3723"/>
                  <a:pt x="5711" y="3723"/>
                </a:cubicBezTo>
                <a:lnTo>
                  <a:pt x="5711" y="3723"/>
                </a:lnTo>
                <a:cubicBezTo>
                  <a:pt x="5688" y="3723"/>
                  <a:pt x="5669" y="3704"/>
                  <a:pt x="5669" y="3681"/>
                </a:cubicBezTo>
                <a:cubicBezTo>
                  <a:pt x="5669" y="3658"/>
                  <a:pt x="5688" y="3640"/>
                  <a:pt x="5711" y="3640"/>
                </a:cubicBezTo>
                <a:close/>
                <a:moveTo>
                  <a:pt x="5878" y="3640"/>
                </a:moveTo>
                <a:lnTo>
                  <a:pt x="5878" y="3640"/>
                </a:lnTo>
                <a:cubicBezTo>
                  <a:pt x="5901" y="3640"/>
                  <a:pt x="5919" y="3658"/>
                  <a:pt x="5919" y="3681"/>
                </a:cubicBezTo>
                <a:cubicBezTo>
                  <a:pt x="5919" y="3704"/>
                  <a:pt x="5901" y="3723"/>
                  <a:pt x="5878" y="3723"/>
                </a:cubicBezTo>
                <a:lnTo>
                  <a:pt x="5878" y="3723"/>
                </a:lnTo>
                <a:cubicBezTo>
                  <a:pt x="5855" y="3723"/>
                  <a:pt x="5836" y="3704"/>
                  <a:pt x="5836" y="3681"/>
                </a:cubicBezTo>
                <a:cubicBezTo>
                  <a:pt x="5836" y="3658"/>
                  <a:pt x="5855" y="3640"/>
                  <a:pt x="5878" y="3640"/>
                </a:cubicBezTo>
                <a:close/>
                <a:moveTo>
                  <a:pt x="6044" y="3640"/>
                </a:moveTo>
                <a:lnTo>
                  <a:pt x="6045" y="3640"/>
                </a:lnTo>
                <a:cubicBezTo>
                  <a:pt x="6068" y="3640"/>
                  <a:pt x="6086" y="3658"/>
                  <a:pt x="6086" y="3681"/>
                </a:cubicBezTo>
                <a:cubicBezTo>
                  <a:pt x="6086" y="3704"/>
                  <a:pt x="6068" y="3723"/>
                  <a:pt x="6045" y="3723"/>
                </a:cubicBezTo>
                <a:lnTo>
                  <a:pt x="6044" y="3723"/>
                </a:lnTo>
                <a:cubicBezTo>
                  <a:pt x="6021" y="3723"/>
                  <a:pt x="6003" y="3704"/>
                  <a:pt x="6003" y="3681"/>
                </a:cubicBezTo>
                <a:cubicBezTo>
                  <a:pt x="6003" y="3658"/>
                  <a:pt x="6021" y="3640"/>
                  <a:pt x="6044" y="3640"/>
                </a:cubicBezTo>
                <a:close/>
                <a:moveTo>
                  <a:pt x="6211" y="3640"/>
                </a:moveTo>
                <a:lnTo>
                  <a:pt x="6211" y="3640"/>
                </a:lnTo>
                <a:cubicBezTo>
                  <a:pt x="6234" y="3640"/>
                  <a:pt x="6253" y="3658"/>
                  <a:pt x="6253" y="3681"/>
                </a:cubicBezTo>
                <a:cubicBezTo>
                  <a:pt x="6253" y="3704"/>
                  <a:pt x="6234" y="3723"/>
                  <a:pt x="6211" y="3723"/>
                </a:cubicBezTo>
                <a:lnTo>
                  <a:pt x="6211" y="3723"/>
                </a:lnTo>
                <a:cubicBezTo>
                  <a:pt x="6188" y="3723"/>
                  <a:pt x="6170" y="3704"/>
                  <a:pt x="6170" y="3681"/>
                </a:cubicBezTo>
                <a:cubicBezTo>
                  <a:pt x="6170" y="3658"/>
                  <a:pt x="6188" y="3640"/>
                  <a:pt x="6211" y="3640"/>
                </a:cubicBezTo>
                <a:close/>
                <a:moveTo>
                  <a:pt x="6378" y="3640"/>
                </a:moveTo>
                <a:lnTo>
                  <a:pt x="6378" y="3640"/>
                </a:lnTo>
                <a:cubicBezTo>
                  <a:pt x="6401" y="3640"/>
                  <a:pt x="6420" y="3658"/>
                  <a:pt x="6420" y="3681"/>
                </a:cubicBezTo>
                <a:cubicBezTo>
                  <a:pt x="6420" y="3704"/>
                  <a:pt x="6401" y="3723"/>
                  <a:pt x="6378" y="3723"/>
                </a:cubicBezTo>
                <a:lnTo>
                  <a:pt x="6378" y="3723"/>
                </a:lnTo>
                <a:cubicBezTo>
                  <a:pt x="6355" y="3723"/>
                  <a:pt x="6336" y="3704"/>
                  <a:pt x="6336" y="3681"/>
                </a:cubicBezTo>
                <a:cubicBezTo>
                  <a:pt x="6336" y="3658"/>
                  <a:pt x="6355" y="3640"/>
                  <a:pt x="6378" y="3640"/>
                </a:cubicBezTo>
                <a:close/>
                <a:moveTo>
                  <a:pt x="6545" y="3640"/>
                </a:moveTo>
                <a:lnTo>
                  <a:pt x="6545" y="3640"/>
                </a:lnTo>
                <a:cubicBezTo>
                  <a:pt x="6568" y="3640"/>
                  <a:pt x="6586" y="3658"/>
                  <a:pt x="6586" y="3681"/>
                </a:cubicBezTo>
                <a:cubicBezTo>
                  <a:pt x="6586" y="3704"/>
                  <a:pt x="6568" y="3723"/>
                  <a:pt x="6545" y="3723"/>
                </a:cubicBezTo>
                <a:lnTo>
                  <a:pt x="6545" y="3723"/>
                </a:lnTo>
                <a:cubicBezTo>
                  <a:pt x="6522" y="3723"/>
                  <a:pt x="6503" y="3704"/>
                  <a:pt x="6503" y="3681"/>
                </a:cubicBezTo>
                <a:cubicBezTo>
                  <a:pt x="6503" y="3658"/>
                  <a:pt x="6522" y="3640"/>
                  <a:pt x="6545" y="3640"/>
                </a:cubicBezTo>
                <a:close/>
                <a:moveTo>
                  <a:pt x="6711" y="3640"/>
                </a:moveTo>
                <a:lnTo>
                  <a:pt x="6712" y="3640"/>
                </a:lnTo>
                <a:cubicBezTo>
                  <a:pt x="6735" y="3640"/>
                  <a:pt x="6753" y="3658"/>
                  <a:pt x="6753" y="3681"/>
                </a:cubicBezTo>
                <a:cubicBezTo>
                  <a:pt x="6753" y="3704"/>
                  <a:pt x="6735" y="3723"/>
                  <a:pt x="6712" y="3723"/>
                </a:cubicBezTo>
                <a:lnTo>
                  <a:pt x="6711" y="3723"/>
                </a:lnTo>
                <a:cubicBezTo>
                  <a:pt x="6688" y="3723"/>
                  <a:pt x="6670" y="3704"/>
                  <a:pt x="6670" y="3681"/>
                </a:cubicBezTo>
                <a:cubicBezTo>
                  <a:pt x="6670" y="3658"/>
                  <a:pt x="6688" y="3640"/>
                  <a:pt x="6711" y="3640"/>
                </a:cubicBezTo>
                <a:close/>
                <a:moveTo>
                  <a:pt x="6878" y="3640"/>
                </a:moveTo>
                <a:lnTo>
                  <a:pt x="6878" y="3640"/>
                </a:lnTo>
                <a:cubicBezTo>
                  <a:pt x="6901" y="3640"/>
                  <a:pt x="6920" y="3658"/>
                  <a:pt x="6920" y="3681"/>
                </a:cubicBezTo>
                <a:cubicBezTo>
                  <a:pt x="6920" y="3704"/>
                  <a:pt x="6901" y="3723"/>
                  <a:pt x="6878" y="3723"/>
                </a:cubicBezTo>
                <a:lnTo>
                  <a:pt x="6878" y="3723"/>
                </a:lnTo>
                <a:cubicBezTo>
                  <a:pt x="6855" y="3723"/>
                  <a:pt x="6837" y="3704"/>
                  <a:pt x="6837" y="3681"/>
                </a:cubicBezTo>
                <a:cubicBezTo>
                  <a:pt x="6837" y="3658"/>
                  <a:pt x="6855" y="3640"/>
                  <a:pt x="6878" y="3640"/>
                </a:cubicBezTo>
                <a:close/>
                <a:moveTo>
                  <a:pt x="7045" y="3640"/>
                </a:moveTo>
                <a:lnTo>
                  <a:pt x="7045" y="3640"/>
                </a:lnTo>
                <a:cubicBezTo>
                  <a:pt x="7068" y="3640"/>
                  <a:pt x="7087" y="3658"/>
                  <a:pt x="7087" y="3681"/>
                </a:cubicBezTo>
                <a:cubicBezTo>
                  <a:pt x="7087" y="3704"/>
                  <a:pt x="7068" y="3723"/>
                  <a:pt x="7045" y="3723"/>
                </a:cubicBezTo>
                <a:lnTo>
                  <a:pt x="7045" y="3723"/>
                </a:lnTo>
                <a:cubicBezTo>
                  <a:pt x="7022" y="3723"/>
                  <a:pt x="7003" y="3704"/>
                  <a:pt x="7003" y="3681"/>
                </a:cubicBezTo>
                <a:cubicBezTo>
                  <a:pt x="7003" y="3658"/>
                  <a:pt x="7022" y="3640"/>
                  <a:pt x="7045" y="3640"/>
                </a:cubicBezTo>
                <a:close/>
                <a:moveTo>
                  <a:pt x="7212" y="3640"/>
                </a:moveTo>
                <a:lnTo>
                  <a:pt x="7212" y="3640"/>
                </a:lnTo>
                <a:cubicBezTo>
                  <a:pt x="7235" y="3640"/>
                  <a:pt x="7253" y="3658"/>
                  <a:pt x="7253" y="3681"/>
                </a:cubicBezTo>
                <a:cubicBezTo>
                  <a:pt x="7253" y="3704"/>
                  <a:pt x="7235" y="3723"/>
                  <a:pt x="7212" y="3723"/>
                </a:cubicBezTo>
                <a:lnTo>
                  <a:pt x="7212" y="3723"/>
                </a:lnTo>
                <a:cubicBezTo>
                  <a:pt x="7189" y="3723"/>
                  <a:pt x="7170" y="3704"/>
                  <a:pt x="7170" y="3681"/>
                </a:cubicBezTo>
                <a:cubicBezTo>
                  <a:pt x="7170" y="3658"/>
                  <a:pt x="7189" y="3640"/>
                  <a:pt x="7212" y="3640"/>
                </a:cubicBezTo>
                <a:close/>
                <a:moveTo>
                  <a:pt x="7378" y="3640"/>
                </a:moveTo>
                <a:lnTo>
                  <a:pt x="7379" y="3640"/>
                </a:lnTo>
                <a:cubicBezTo>
                  <a:pt x="7402" y="3640"/>
                  <a:pt x="7420" y="3658"/>
                  <a:pt x="7420" y="3681"/>
                </a:cubicBezTo>
                <a:cubicBezTo>
                  <a:pt x="7420" y="3704"/>
                  <a:pt x="7402" y="3723"/>
                  <a:pt x="7379" y="3723"/>
                </a:cubicBezTo>
                <a:lnTo>
                  <a:pt x="7378" y="3723"/>
                </a:lnTo>
                <a:cubicBezTo>
                  <a:pt x="7355" y="3723"/>
                  <a:pt x="7337" y="3704"/>
                  <a:pt x="7337" y="3681"/>
                </a:cubicBezTo>
                <a:cubicBezTo>
                  <a:pt x="7337" y="3658"/>
                  <a:pt x="7355" y="3640"/>
                  <a:pt x="7378" y="3640"/>
                </a:cubicBezTo>
                <a:close/>
                <a:moveTo>
                  <a:pt x="7545" y="3640"/>
                </a:moveTo>
                <a:lnTo>
                  <a:pt x="7545" y="3640"/>
                </a:lnTo>
                <a:cubicBezTo>
                  <a:pt x="7568" y="3640"/>
                  <a:pt x="7587" y="3658"/>
                  <a:pt x="7587" y="3681"/>
                </a:cubicBezTo>
                <a:cubicBezTo>
                  <a:pt x="7587" y="3704"/>
                  <a:pt x="7568" y="3723"/>
                  <a:pt x="7545" y="3723"/>
                </a:cubicBezTo>
                <a:lnTo>
                  <a:pt x="7545" y="3723"/>
                </a:lnTo>
                <a:cubicBezTo>
                  <a:pt x="7522" y="3723"/>
                  <a:pt x="7504" y="3704"/>
                  <a:pt x="7504" y="3681"/>
                </a:cubicBezTo>
                <a:cubicBezTo>
                  <a:pt x="7504" y="3658"/>
                  <a:pt x="7522" y="3640"/>
                  <a:pt x="7545" y="3640"/>
                </a:cubicBezTo>
                <a:close/>
                <a:moveTo>
                  <a:pt x="7712" y="3640"/>
                </a:moveTo>
                <a:lnTo>
                  <a:pt x="7712" y="3640"/>
                </a:lnTo>
                <a:cubicBezTo>
                  <a:pt x="7735" y="3640"/>
                  <a:pt x="7754" y="3658"/>
                  <a:pt x="7754" y="3681"/>
                </a:cubicBezTo>
                <a:cubicBezTo>
                  <a:pt x="7754" y="3704"/>
                  <a:pt x="7735" y="3723"/>
                  <a:pt x="7712" y="3723"/>
                </a:cubicBezTo>
                <a:lnTo>
                  <a:pt x="7712" y="3723"/>
                </a:lnTo>
                <a:cubicBezTo>
                  <a:pt x="7689" y="3723"/>
                  <a:pt x="7670" y="3704"/>
                  <a:pt x="7670" y="3681"/>
                </a:cubicBezTo>
                <a:cubicBezTo>
                  <a:pt x="7670" y="3658"/>
                  <a:pt x="7689" y="3640"/>
                  <a:pt x="7712" y="3640"/>
                </a:cubicBezTo>
                <a:close/>
                <a:moveTo>
                  <a:pt x="7879" y="3640"/>
                </a:moveTo>
                <a:lnTo>
                  <a:pt x="7879" y="3640"/>
                </a:lnTo>
                <a:cubicBezTo>
                  <a:pt x="7902" y="3640"/>
                  <a:pt x="7920" y="3658"/>
                  <a:pt x="7920" y="3681"/>
                </a:cubicBezTo>
                <a:cubicBezTo>
                  <a:pt x="7920" y="3704"/>
                  <a:pt x="7902" y="3723"/>
                  <a:pt x="7879" y="3723"/>
                </a:cubicBezTo>
                <a:lnTo>
                  <a:pt x="7879" y="3723"/>
                </a:lnTo>
                <a:cubicBezTo>
                  <a:pt x="7856" y="3723"/>
                  <a:pt x="7837" y="3704"/>
                  <a:pt x="7837" y="3681"/>
                </a:cubicBezTo>
                <a:cubicBezTo>
                  <a:pt x="7837" y="3658"/>
                  <a:pt x="7856" y="3640"/>
                  <a:pt x="7879" y="3640"/>
                </a:cubicBezTo>
                <a:close/>
                <a:moveTo>
                  <a:pt x="8045" y="3640"/>
                </a:moveTo>
                <a:lnTo>
                  <a:pt x="8046" y="3640"/>
                </a:lnTo>
                <a:cubicBezTo>
                  <a:pt x="8069" y="3640"/>
                  <a:pt x="8087" y="3658"/>
                  <a:pt x="8087" y="3681"/>
                </a:cubicBezTo>
                <a:cubicBezTo>
                  <a:pt x="8087" y="3704"/>
                  <a:pt x="8069" y="3723"/>
                  <a:pt x="8046" y="3723"/>
                </a:cubicBezTo>
                <a:lnTo>
                  <a:pt x="8045" y="3723"/>
                </a:lnTo>
                <a:cubicBezTo>
                  <a:pt x="8022" y="3723"/>
                  <a:pt x="8004" y="3704"/>
                  <a:pt x="8004" y="3681"/>
                </a:cubicBezTo>
                <a:cubicBezTo>
                  <a:pt x="8004" y="3658"/>
                  <a:pt x="8022" y="3640"/>
                  <a:pt x="8045" y="3640"/>
                </a:cubicBezTo>
                <a:close/>
                <a:moveTo>
                  <a:pt x="8212" y="3640"/>
                </a:moveTo>
                <a:lnTo>
                  <a:pt x="8212" y="3640"/>
                </a:lnTo>
                <a:cubicBezTo>
                  <a:pt x="8235" y="3640"/>
                  <a:pt x="8254" y="3658"/>
                  <a:pt x="8254" y="3681"/>
                </a:cubicBezTo>
                <a:cubicBezTo>
                  <a:pt x="8254" y="3704"/>
                  <a:pt x="8235" y="3723"/>
                  <a:pt x="8212" y="3723"/>
                </a:cubicBezTo>
                <a:lnTo>
                  <a:pt x="8212" y="3723"/>
                </a:lnTo>
                <a:cubicBezTo>
                  <a:pt x="8189" y="3723"/>
                  <a:pt x="8171" y="3704"/>
                  <a:pt x="8171" y="3681"/>
                </a:cubicBezTo>
                <a:cubicBezTo>
                  <a:pt x="8171" y="3658"/>
                  <a:pt x="8189" y="3640"/>
                  <a:pt x="8212" y="3640"/>
                </a:cubicBezTo>
                <a:close/>
                <a:moveTo>
                  <a:pt x="8379" y="3640"/>
                </a:moveTo>
                <a:lnTo>
                  <a:pt x="8379" y="3640"/>
                </a:lnTo>
                <a:cubicBezTo>
                  <a:pt x="8402" y="3640"/>
                  <a:pt x="8421" y="3658"/>
                  <a:pt x="8421" y="3681"/>
                </a:cubicBezTo>
                <a:cubicBezTo>
                  <a:pt x="8421" y="3704"/>
                  <a:pt x="8402" y="3723"/>
                  <a:pt x="8379" y="3723"/>
                </a:cubicBezTo>
                <a:lnTo>
                  <a:pt x="8379" y="3723"/>
                </a:lnTo>
                <a:cubicBezTo>
                  <a:pt x="8356" y="3723"/>
                  <a:pt x="8337" y="3704"/>
                  <a:pt x="8337" y="3681"/>
                </a:cubicBezTo>
                <a:cubicBezTo>
                  <a:pt x="8337" y="3658"/>
                  <a:pt x="8356" y="3640"/>
                  <a:pt x="8379" y="3640"/>
                </a:cubicBezTo>
                <a:close/>
                <a:moveTo>
                  <a:pt x="8546" y="3640"/>
                </a:moveTo>
                <a:lnTo>
                  <a:pt x="8546" y="3640"/>
                </a:lnTo>
                <a:cubicBezTo>
                  <a:pt x="8569" y="3640"/>
                  <a:pt x="8587" y="3658"/>
                  <a:pt x="8587" y="3681"/>
                </a:cubicBezTo>
                <a:cubicBezTo>
                  <a:pt x="8587" y="3704"/>
                  <a:pt x="8569" y="3723"/>
                  <a:pt x="8546" y="3723"/>
                </a:cubicBezTo>
                <a:lnTo>
                  <a:pt x="8546" y="3723"/>
                </a:lnTo>
                <a:cubicBezTo>
                  <a:pt x="8523" y="3723"/>
                  <a:pt x="8504" y="3704"/>
                  <a:pt x="8504" y="3681"/>
                </a:cubicBezTo>
                <a:cubicBezTo>
                  <a:pt x="8504" y="3658"/>
                  <a:pt x="8523" y="3640"/>
                  <a:pt x="8546" y="3640"/>
                </a:cubicBezTo>
                <a:close/>
                <a:moveTo>
                  <a:pt x="8712" y="3640"/>
                </a:moveTo>
                <a:lnTo>
                  <a:pt x="8713" y="3640"/>
                </a:lnTo>
                <a:cubicBezTo>
                  <a:pt x="8736" y="3640"/>
                  <a:pt x="8754" y="3658"/>
                  <a:pt x="8754" y="3681"/>
                </a:cubicBezTo>
                <a:cubicBezTo>
                  <a:pt x="8754" y="3704"/>
                  <a:pt x="8736" y="3723"/>
                  <a:pt x="8713" y="3723"/>
                </a:cubicBezTo>
                <a:lnTo>
                  <a:pt x="8712" y="3723"/>
                </a:lnTo>
                <a:cubicBezTo>
                  <a:pt x="8689" y="3723"/>
                  <a:pt x="8671" y="3704"/>
                  <a:pt x="8671" y="3681"/>
                </a:cubicBezTo>
                <a:cubicBezTo>
                  <a:pt x="8671" y="3658"/>
                  <a:pt x="8689" y="3640"/>
                  <a:pt x="8712" y="3640"/>
                </a:cubicBezTo>
                <a:close/>
                <a:moveTo>
                  <a:pt x="8879" y="3640"/>
                </a:moveTo>
                <a:lnTo>
                  <a:pt x="8879" y="3640"/>
                </a:lnTo>
                <a:cubicBezTo>
                  <a:pt x="8902" y="3640"/>
                  <a:pt x="8921" y="3658"/>
                  <a:pt x="8921" y="3681"/>
                </a:cubicBezTo>
                <a:cubicBezTo>
                  <a:pt x="8921" y="3704"/>
                  <a:pt x="8902" y="3723"/>
                  <a:pt x="8879" y="3723"/>
                </a:cubicBezTo>
                <a:lnTo>
                  <a:pt x="8879" y="3723"/>
                </a:lnTo>
                <a:cubicBezTo>
                  <a:pt x="8856" y="3723"/>
                  <a:pt x="8838" y="3704"/>
                  <a:pt x="8838" y="3681"/>
                </a:cubicBezTo>
                <a:cubicBezTo>
                  <a:pt x="8838" y="3658"/>
                  <a:pt x="8856" y="3640"/>
                  <a:pt x="8879" y="3640"/>
                </a:cubicBezTo>
                <a:close/>
                <a:moveTo>
                  <a:pt x="41" y="0"/>
                </a:moveTo>
                <a:lnTo>
                  <a:pt x="42" y="0"/>
                </a:lnTo>
                <a:cubicBezTo>
                  <a:pt x="65" y="0"/>
                  <a:pt x="83" y="18"/>
                  <a:pt x="83" y="41"/>
                </a:cubicBezTo>
                <a:cubicBezTo>
                  <a:pt x="83" y="64"/>
                  <a:pt x="65" y="83"/>
                  <a:pt x="42" y="83"/>
                </a:cubicBezTo>
                <a:lnTo>
                  <a:pt x="41" y="83"/>
                </a:lnTo>
                <a:cubicBezTo>
                  <a:pt x="18" y="83"/>
                  <a:pt x="0" y="64"/>
                  <a:pt x="0" y="41"/>
                </a:cubicBezTo>
                <a:cubicBezTo>
                  <a:pt x="0" y="18"/>
                  <a:pt x="18" y="0"/>
                  <a:pt x="41" y="0"/>
                </a:cubicBezTo>
                <a:close/>
                <a:moveTo>
                  <a:pt x="208" y="0"/>
                </a:moveTo>
                <a:lnTo>
                  <a:pt x="208" y="0"/>
                </a:lnTo>
                <a:cubicBezTo>
                  <a:pt x="231" y="0"/>
                  <a:pt x="250" y="18"/>
                  <a:pt x="250" y="41"/>
                </a:cubicBezTo>
                <a:cubicBezTo>
                  <a:pt x="250" y="64"/>
                  <a:pt x="231" y="83"/>
                  <a:pt x="208" y="83"/>
                </a:cubicBezTo>
                <a:lnTo>
                  <a:pt x="208" y="83"/>
                </a:lnTo>
                <a:cubicBezTo>
                  <a:pt x="185" y="83"/>
                  <a:pt x="167" y="64"/>
                  <a:pt x="167" y="41"/>
                </a:cubicBezTo>
                <a:cubicBezTo>
                  <a:pt x="167" y="18"/>
                  <a:pt x="185" y="0"/>
                  <a:pt x="208" y="0"/>
                </a:cubicBezTo>
                <a:close/>
                <a:moveTo>
                  <a:pt x="375" y="0"/>
                </a:moveTo>
                <a:lnTo>
                  <a:pt x="375" y="0"/>
                </a:lnTo>
                <a:cubicBezTo>
                  <a:pt x="398" y="0"/>
                  <a:pt x="417" y="18"/>
                  <a:pt x="417" y="41"/>
                </a:cubicBezTo>
                <a:cubicBezTo>
                  <a:pt x="417" y="64"/>
                  <a:pt x="398" y="83"/>
                  <a:pt x="375" y="83"/>
                </a:cubicBezTo>
                <a:lnTo>
                  <a:pt x="375" y="83"/>
                </a:lnTo>
                <a:cubicBezTo>
                  <a:pt x="352" y="83"/>
                  <a:pt x="333" y="64"/>
                  <a:pt x="333" y="41"/>
                </a:cubicBezTo>
                <a:cubicBezTo>
                  <a:pt x="333" y="18"/>
                  <a:pt x="352" y="0"/>
                  <a:pt x="375" y="0"/>
                </a:cubicBezTo>
                <a:close/>
                <a:moveTo>
                  <a:pt x="542" y="0"/>
                </a:moveTo>
                <a:lnTo>
                  <a:pt x="542" y="0"/>
                </a:lnTo>
                <a:cubicBezTo>
                  <a:pt x="565" y="0"/>
                  <a:pt x="583" y="18"/>
                  <a:pt x="583" y="41"/>
                </a:cubicBezTo>
                <a:cubicBezTo>
                  <a:pt x="583" y="64"/>
                  <a:pt x="565" y="83"/>
                  <a:pt x="542" y="83"/>
                </a:cubicBezTo>
                <a:lnTo>
                  <a:pt x="542" y="83"/>
                </a:lnTo>
                <a:cubicBezTo>
                  <a:pt x="519" y="83"/>
                  <a:pt x="500" y="64"/>
                  <a:pt x="500" y="41"/>
                </a:cubicBezTo>
                <a:cubicBezTo>
                  <a:pt x="500" y="18"/>
                  <a:pt x="519" y="0"/>
                  <a:pt x="542" y="0"/>
                </a:cubicBezTo>
                <a:close/>
                <a:moveTo>
                  <a:pt x="708" y="0"/>
                </a:moveTo>
                <a:lnTo>
                  <a:pt x="709" y="0"/>
                </a:lnTo>
                <a:cubicBezTo>
                  <a:pt x="732" y="0"/>
                  <a:pt x="750" y="18"/>
                  <a:pt x="750" y="41"/>
                </a:cubicBezTo>
                <a:cubicBezTo>
                  <a:pt x="750" y="64"/>
                  <a:pt x="732" y="83"/>
                  <a:pt x="709" y="83"/>
                </a:cubicBezTo>
                <a:lnTo>
                  <a:pt x="708" y="83"/>
                </a:lnTo>
                <a:cubicBezTo>
                  <a:pt x="685" y="83"/>
                  <a:pt x="667" y="64"/>
                  <a:pt x="667" y="41"/>
                </a:cubicBezTo>
                <a:cubicBezTo>
                  <a:pt x="667" y="18"/>
                  <a:pt x="685" y="0"/>
                  <a:pt x="708" y="0"/>
                </a:cubicBezTo>
                <a:close/>
                <a:moveTo>
                  <a:pt x="875" y="0"/>
                </a:moveTo>
                <a:lnTo>
                  <a:pt x="875" y="0"/>
                </a:lnTo>
                <a:cubicBezTo>
                  <a:pt x="898" y="0"/>
                  <a:pt x="917" y="18"/>
                  <a:pt x="917" y="41"/>
                </a:cubicBezTo>
                <a:cubicBezTo>
                  <a:pt x="917" y="64"/>
                  <a:pt x="898" y="83"/>
                  <a:pt x="875" y="83"/>
                </a:cubicBezTo>
                <a:lnTo>
                  <a:pt x="875" y="83"/>
                </a:lnTo>
                <a:cubicBezTo>
                  <a:pt x="852" y="83"/>
                  <a:pt x="834" y="64"/>
                  <a:pt x="834" y="41"/>
                </a:cubicBezTo>
                <a:cubicBezTo>
                  <a:pt x="834" y="18"/>
                  <a:pt x="852" y="0"/>
                  <a:pt x="875" y="0"/>
                </a:cubicBezTo>
                <a:close/>
                <a:moveTo>
                  <a:pt x="1042" y="0"/>
                </a:moveTo>
                <a:lnTo>
                  <a:pt x="1042" y="0"/>
                </a:lnTo>
                <a:cubicBezTo>
                  <a:pt x="1065" y="0"/>
                  <a:pt x="1084" y="18"/>
                  <a:pt x="1084" y="41"/>
                </a:cubicBezTo>
                <a:cubicBezTo>
                  <a:pt x="1084" y="64"/>
                  <a:pt x="1065" y="83"/>
                  <a:pt x="1042" y="83"/>
                </a:cubicBezTo>
                <a:lnTo>
                  <a:pt x="1042" y="83"/>
                </a:lnTo>
                <a:cubicBezTo>
                  <a:pt x="1019" y="83"/>
                  <a:pt x="1000" y="64"/>
                  <a:pt x="1000" y="41"/>
                </a:cubicBezTo>
                <a:cubicBezTo>
                  <a:pt x="1000" y="18"/>
                  <a:pt x="1019" y="0"/>
                  <a:pt x="1042" y="0"/>
                </a:cubicBezTo>
                <a:close/>
                <a:moveTo>
                  <a:pt x="1209" y="0"/>
                </a:moveTo>
                <a:lnTo>
                  <a:pt x="1209" y="0"/>
                </a:lnTo>
                <a:cubicBezTo>
                  <a:pt x="1232" y="0"/>
                  <a:pt x="1250" y="18"/>
                  <a:pt x="1250" y="41"/>
                </a:cubicBezTo>
                <a:cubicBezTo>
                  <a:pt x="1250" y="64"/>
                  <a:pt x="1232" y="83"/>
                  <a:pt x="1209" y="83"/>
                </a:cubicBezTo>
                <a:lnTo>
                  <a:pt x="1209" y="83"/>
                </a:lnTo>
                <a:cubicBezTo>
                  <a:pt x="1186" y="83"/>
                  <a:pt x="1167" y="64"/>
                  <a:pt x="1167" y="41"/>
                </a:cubicBezTo>
                <a:cubicBezTo>
                  <a:pt x="1167" y="18"/>
                  <a:pt x="1186" y="0"/>
                  <a:pt x="1209" y="0"/>
                </a:cubicBezTo>
                <a:close/>
                <a:moveTo>
                  <a:pt x="1375" y="0"/>
                </a:moveTo>
                <a:lnTo>
                  <a:pt x="1376" y="0"/>
                </a:lnTo>
                <a:cubicBezTo>
                  <a:pt x="1399" y="0"/>
                  <a:pt x="1417" y="18"/>
                  <a:pt x="1417" y="41"/>
                </a:cubicBezTo>
                <a:cubicBezTo>
                  <a:pt x="1417" y="64"/>
                  <a:pt x="1399" y="83"/>
                  <a:pt x="1376" y="83"/>
                </a:cubicBezTo>
                <a:lnTo>
                  <a:pt x="1375" y="83"/>
                </a:lnTo>
                <a:cubicBezTo>
                  <a:pt x="1352" y="83"/>
                  <a:pt x="1334" y="64"/>
                  <a:pt x="1334" y="41"/>
                </a:cubicBezTo>
                <a:cubicBezTo>
                  <a:pt x="1334" y="18"/>
                  <a:pt x="1352" y="0"/>
                  <a:pt x="1375" y="0"/>
                </a:cubicBezTo>
                <a:close/>
                <a:moveTo>
                  <a:pt x="1542" y="0"/>
                </a:moveTo>
                <a:lnTo>
                  <a:pt x="1542" y="0"/>
                </a:lnTo>
                <a:cubicBezTo>
                  <a:pt x="1565" y="0"/>
                  <a:pt x="1584" y="18"/>
                  <a:pt x="1584" y="41"/>
                </a:cubicBezTo>
                <a:cubicBezTo>
                  <a:pt x="1584" y="64"/>
                  <a:pt x="1565" y="83"/>
                  <a:pt x="1542" y="83"/>
                </a:cubicBezTo>
                <a:lnTo>
                  <a:pt x="1542" y="83"/>
                </a:lnTo>
                <a:cubicBezTo>
                  <a:pt x="1519" y="83"/>
                  <a:pt x="1501" y="64"/>
                  <a:pt x="1501" y="41"/>
                </a:cubicBezTo>
                <a:cubicBezTo>
                  <a:pt x="1501" y="18"/>
                  <a:pt x="1519" y="0"/>
                  <a:pt x="1542" y="0"/>
                </a:cubicBezTo>
                <a:close/>
                <a:moveTo>
                  <a:pt x="1709" y="0"/>
                </a:moveTo>
                <a:lnTo>
                  <a:pt x="1709" y="0"/>
                </a:lnTo>
                <a:cubicBezTo>
                  <a:pt x="1732" y="0"/>
                  <a:pt x="1751" y="18"/>
                  <a:pt x="1751" y="41"/>
                </a:cubicBezTo>
                <a:cubicBezTo>
                  <a:pt x="1751" y="64"/>
                  <a:pt x="1732" y="83"/>
                  <a:pt x="1709" y="83"/>
                </a:cubicBezTo>
                <a:lnTo>
                  <a:pt x="1709" y="83"/>
                </a:lnTo>
                <a:cubicBezTo>
                  <a:pt x="1686" y="83"/>
                  <a:pt x="1667" y="64"/>
                  <a:pt x="1667" y="41"/>
                </a:cubicBezTo>
                <a:cubicBezTo>
                  <a:pt x="1667" y="18"/>
                  <a:pt x="1686" y="0"/>
                  <a:pt x="1709" y="0"/>
                </a:cubicBezTo>
                <a:close/>
                <a:moveTo>
                  <a:pt x="1876" y="0"/>
                </a:moveTo>
                <a:lnTo>
                  <a:pt x="1876" y="0"/>
                </a:lnTo>
                <a:cubicBezTo>
                  <a:pt x="1899" y="0"/>
                  <a:pt x="1917" y="18"/>
                  <a:pt x="1917" y="41"/>
                </a:cubicBezTo>
                <a:cubicBezTo>
                  <a:pt x="1917" y="64"/>
                  <a:pt x="1899" y="83"/>
                  <a:pt x="1876" y="83"/>
                </a:cubicBezTo>
                <a:lnTo>
                  <a:pt x="1876" y="83"/>
                </a:lnTo>
                <a:cubicBezTo>
                  <a:pt x="1853" y="83"/>
                  <a:pt x="1834" y="64"/>
                  <a:pt x="1834" y="41"/>
                </a:cubicBezTo>
                <a:cubicBezTo>
                  <a:pt x="1834" y="18"/>
                  <a:pt x="1853" y="0"/>
                  <a:pt x="1876" y="0"/>
                </a:cubicBezTo>
                <a:close/>
                <a:moveTo>
                  <a:pt x="2042" y="0"/>
                </a:moveTo>
                <a:lnTo>
                  <a:pt x="2043" y="0"/>
                </a:lnTo>
                <a:cubicBezTo>
                  <a:pt x="2066" y="0"/>
                  <a:pt x="2084" y="18"/>
                  <a:pt x="2084" y="41"/>
                </a:cubicBezTo>
                <a:cubicBezTo>
                  <a:pt x="2084" y="64"/>
                  <a:pt x="2066" y="83"/>
                  <a:pt x="2043" y="83"/>
                </a:cubicBezTo>
                <a:lnTo>
                  <a:pt x="2042" y="83"/>
                </a:lnTo>
                <a:cubicBezTo>
                  <a:pt x="2019" y="83"/>
                  <a:pt x="2001" y="64"/>
                  <a:pt x="2001" y="41"/>
                </a:cubicBezTo>
                <a:cubicBezTo>
                  <a:pt x="2001" y="18"/>
                  <a:pt x="2019" y="0"/>
                  <a:pt x="2042" y="0"/>
                </a:cubicBezTo>
                <a:close/>
                <a:moveTo>
                  <a:pt x="2209" y="0"/>
                </a:moveTo>
                <a:lnTo>
                  <a:pt x="2209" y="0"/>
                </a:lnTo>
                <a:cubicBezTo>
                  <a:pt x="2232" y="0"/>
                  <a:pt x="2251" y="18"/>
                  <a:pt x="2251" y="41"/>
                </a:cubicBezTo>
                <a:cubicBezTo>
                  <a:pt x="2251" y="64"/>
                  <a:pt x="2232" y="83"/>
                  <a:pt x="2209" y="83"/>
                </a:cubicBezTo>
                <a:lnTo>
                  <a:pt x="2209" y="83"/>
                </a:lnTo>
                <a:cubicBezTo>
                  <a:pt x="2186" y="83"/>
                  <a:pt x="2168" y="64"/>
                  <a:pt x="2168" y="41"/>
                </a:cubicBezTo>
                <a:cubicBezTo>
                  <a:pt x="2168" y="18"/>
                  <a:pt x="2186" y="0"/>
                  <a:pt x="2209" y="0"/>
                </a:cubicBezTo>
                <a:close/>
                <a:moveTo>
                  <a:pt x="2376" y="0"/>
                </a:moveTo>
                <a:lnTo>
                  <a:pt x="2376" y="0"/>
                </a:lnTo>
                <a:cubicBezTo>
                  <a:pt x="2399" y="0"/>
                  <a:pt x="2418" y="18"/>
                  <a:pt x="2418" y="41"/>
                </a:cubicBezTo>
                <a:cubicBezTo>
                  <a:pt x="2418" y="64"/>
                  <a:pt x="2399" y="83"/>
                  <a:pt x="2376" y="83"/>
                </a:cubicBezTo>
                <a:lnTo>
                  <a:pt x="2376" y="83"/>
                </a:lnTo>
                <a:cubicBezTo>
                  <a:pt x="2353" y="83"/>
                  <a:pt x="2334" y="64"/>
                  <a:pt x="2334" y="41"/>
                </a:cubicBezTo>
                <a:cubicBezTo>
                  <a:pt x="2334" y="18"/>
                  <a:pt x="2353" y="0"/>
                  <a:pt x="2376" y="0"/>
                </a:cubicBezTo>
                <a:close/>
                <a:moveTo>
                  <a:pt x="2543" y="0"/>
                </a:moveTo>
                <a:lnTo>
                  <a:pt x="2543" y="0"/>
                </a:lnTo>
                <a:cubicBezTo>
                  <a:pt x="2566" y="0"/>
                  <a:pt x="2584" y="18"/>
                  <a:pt x="2584" y="41"/>
                </a:cubicBezTo>
                <a:cubicBezTo>
                  <a:pt x="2584" y="64"/>
                  <a:pt x="2566" y="83"/>
                  <a:pt x="2543" y="83"/>
                </a:cubicBezTo>
                <a:lnTo>
                  <a:pt x="2543" y="83"/>
                </a:lnTo>
                <a:cubicBezTo>
                  <a:pt x="2520" y="83"/>
                  <a:pt x="2501" y="64"/>
                  <a:pt x="2501" y="41"/>
                </a:cubicBezTo>
                <a:cubicBezTo>
                  <a:pt x="2501" y="18"/>
                  <a:pt x="2520" y="0"/>
                  <a:pt x="2543" y="0"/>
                </a:cubicBezTo>
                <a:close/>
                <a:moveTo>
                  <a:pt x="2709" y="0"/>
                </a:moveTo>
                <a:lnTo>
                  <a:pt x="2710" y="0"/>
                </a:lnTo>
                <a:cubicBezTo>
                  <a:pt x="2733" y="0"/>
                  <a:pt x="2751" y="18"/>
                  <a:pt x="2751" y="41"/>
                </a:cubicBezTo>
                <a:cubicBezTo>
                  <a:pt x="2751" y="64"/>
                  <a:pt x="2733" y="83"/>
                  <a:pt x="2710" y="83"/>
                </a:cubicBezTo>
                <a:lnTo>
                  <a:pt x="2709" y="83"/>
                </a:lnTo>
                <a:cubicBezTo>
                  <a:pt x="2686" y="83"/>
                  <a:pt x="2668" y="64"/>
                  <a:pt x="2668" y="41"/>
                </a:cubicBezTo>
                <a:cubicBezTo>
                  <a:pt x="2668" y="18"/>
                  <a:pt x="2686" y="0"/>
                  <a:pt x="2709" y="0"/>
                </a:cubicBezTo>
                <a:close/>
                <a:moveTo>
                  <a:pt x="2876" y="0"/>
                </a:moveTo>
                <a:lnTo>
                  <a:pt x="2876" y="0"/>
                </a:lnTo>
                <a:cubicBezTo>
                  <a:pt x="2899" y="0"/>
                  <a:pt x="2918" y="18"/>
                  <a:pt x="2918" y="41"/>
                </a:cubicBezTo>
                <a:cubicBezTo>
                  <a:pt x="2918" y="64"/>
                  <a:pt x="2899" y="83"/>
                  <a:pt x="2876" y="83"/>
                </a:cubicBezTo>
                <a:lnTo>
                  <a:pt x="2876" y="83"/>
                </a:lnTo>
                <a:cubicBezTo>
                  <a:pt x="2853" y="83"/>
                  <a:pt x="2835" y="64"/>
                  <a:pt x="2835" y="41"/>
                </a:cubicBezTo>
                <a:cubicBezTo>
                  <a:pt x="2835" y="18"/>
                  <a:pt x="2853" y="0"/>
                  <a:pt x="2876" y="0"/>
                </a:cubicBezTo>
                <a:close/>
                <a:moveTo>
                  <a:pt x="3043" y="0"/>
                </a:moveTo>
                <a:lnTo>
                  <a:pt x="3043" y="0"/>
                </a:lnTo>
                <a:cubicBezTo>
                  <a:pt x="3066" y="0"/>
                  <a:pt x="3085" y="18"/>
                  <a:pt x="3085" y="41"/>
                </a:cubicBezTo>
                <a:cubicBezTo>
                  <a:pt x="3085" y="64"/>
                  <a:pt x="3066" y="83"/>
                  <a:pt x="3043" y="83"/>
                </a:cubicBezTo>
                <a:lnTo>
                  <a:pt x="3043" y="83"/>
                </a:lnTo>
                <a:cubicBezTo>
                  <a:pt x="3020" y="83"/>
                  <a:pt x="3001" y="64"/>
                  <a:pt x="3001" y="41"/>
                </a:cubicBezTo>
                <a:cubicBezTo>
                  <a:pt x="3001" y="18"/>
                  <a:pt x="3020" y="0"/>
                  <a:pt x="3043" y="0"/>
                </a:cubicBezTo>
                <a:close/>
                <a:moveTo>
                  <a:pt x="3210" y="0"/>
                </a:moveTo>
                <a:lnTo>
                  <a:pt x="3210" y="0"/>
                </a:lnTo>
                <a:cubicBezTo>
                  <a:pt x="3233" y="0"/>
                  <a:pt x="3251" y="18"/>
                  <a:pt x="3251" y="41"/>
                </a:cubicBezTo>
                <a:cubicBezTo>
                  <a:pt x="3251" y="64"/>
                  <a:pt x="3233" y="83"/>
                  <a:pt x="3210" y="83"/>
                </a:cubicBezTo>
                <a:lnTo>
                  <a:pt x="3210" y="83"/>
                </a:lnTo>
                <a:cubicBezTo>
                  <a:pt x="3187" y="83"/>
                  <a:pt x="3168" y="64"/>
                  <a:pt x="3168" y="41"/>
                </a:cubicBezTo>
                <a:cubicBezTo>
                  <a:pt x="3168" y="18"/>
                  <a:pt x="3187" y="0"/>
                  <a:pt x="3210" y="0"/>
                </a:cubicBezTo>
                <a:close/>
                <a:moveTo>
                  <a:pt x="3376" y="0"/>
                </a:moveTo>
                <a:lnTo>
                  <a:pt x="3377" y="0"/>
                </a:lnTo>
                <a:cubicBezTo>
                  <a:pt x="3400" y="0"/>
                  <a:pt x="3418" y="18"/>
                  <a:pt x="3418" y="41"/>
                </a:cubicBezTo>
                <a:cubicBezTo>
                  <a:pt x="3418" y="64"/>
                  <a:pt x="3400" y="83"/>
                  <a:pt x="3377" y="83"/>
                </a:cubicBezTo>
                <a:lnTo>
                  <a:pt x="3376" y="83"/>
                </a:lnTo>
                <a:cubicBezTo>
                  <a:pt x="3353" y="83"/>
                  <a:pt x="3335" y="64"/>
                  <a:pt x="3335" y="41"/>
                </a:cubicBezTo>
                <a:cubicBezTo>
                  <a:pt x="3335" y="18"/>
                  <a:pt x="3353" y="0"/>
                  <a:pt x="3376" y="0"/>
                </a:cubicBezTo>
                <a:close/>
                <a:moveTo>
                  <a:pt x="3543" y="0"/>
                </a:moveTo>
                <a:lnTo>
                  <a:pt x="3543" y="0"/>
                </a:lnTo>
                <a:cubicBezTo>
                  <a:pt x="3566" y="0"/>
                  <a:pt x="3585" y="18"/>
                  <a:pt x="3585" y="41"/>
                </a:cubicBezTo>
                <a:cubicBezTo>
                  <a:pt x="3585" y="64"/>
                  <a:pt x="3566" y="83"/>
                  <a:pt x="3543" y="83"/>
                </a:cubicBezTo>
                <a:lnTo>
                  <a:pt x="3543" y="83"/>
                </a:lnTo>
                <a:cubicBezTo>
                  <a:pt x="3520" y="83"/>
                  <a:pt x="3502" y="64"/>
                  <a:pt x="3502" y="41"/>
                </a:cubicBezTo>
                <a:cubicBezTo>
                  <a:pt x="3502" y="18"/>
                  <a:pt x="3520" y="0"/>
                  <a:pt x="3543" y="0"/>
                </a:cubicBezTo>
                <a:close/>
                <a:moveTo>
                  <a:pt x="3710" y="0"/>
                </a:moveTo>
                <a:lnTo>
                  <a:pt x="3710" y="0"/>
                </a:lnTo>
                <a:cubicBezTo>
                  <a:pt x="3733" y="0"/>
                  <a:pt x="3752" y="18"/>
                  <a:pt x="3752" y="41"/>
                </a:cubicBezTo>
                <a:cubicBezTo>
                  <a:pt x="3752" y="64"/>
                  <a:pt x="3733" y="83"/>
                  <a:pt x="3710" y="83"/>
                </a:cubicBezTo>
                <a:lnTo>
                  <a:pt x="3710" y="83"/>
                </a:lnTo>
                <a:cubicBezTo>
                  <a:pt x="3687" y="83"/>
                  <a:pt x="3668" y="64"/>
                  <a:pt x="3668" y="41"/>
                </a:cubicBezTo>
                <a:cubicBezTo>
                  <a:pt x="3668" y="18"/>
                  <a:pt x="3687" y="0"/>
                  <a:pt x="3710" y="0"/>
                </a:cubicBezTo>
                <a:close/>
                <a:moveTo>
                  <a:pt x="3877" y="0"/>
                </a:moveTo>
                <a:lnTo>
                  <a:pt x="3877" y="0"/>
                </a:lnTo>
                <a:cubicBezTo>
                  <a:pt x="3900" y="0"/>
                  <a:pt x="3918" y="18"/>
                  <a:pt x="3918" y="41"/>
                </a:cubicBezTo>
                <a:cubicBezTo>
                  <a:pt x="3918" y="64"/>
                  <a:pt x="3900" y="83"/>
                  <a:pt x="3877" y="83"/>
                </a:cubicBezTo>
                <a:lnTo>
                  <a:pt x="3877" y="83"/>
                </a:lnTo>
                <a:cubicBezTo>
                  <a:pt x="3854" y="83"/>
                  <a:pt x="3835" y="64"/>
                  <a:pt x="3835" y="41"/>
                </a:cubicBezTo>
                <a:cubicBezTo>
                  <a:pt x="3835" y="18"/>
                  <a:pt x="3854" y="0"/>
                  <a:pt x="3877" y="0"/>
                </a:cubicBezTo>
                <a:close/>
                <a:moveTo>
                  <a:pt x="4043" y="0"/>
                </a:moveTo>
                <a:lnTo>
                  <a:pt x="4044" y="0"/>
                </a:lnTo>
                <a:cubicBezTo>
                  <a:pt x="4067" y="0"/>
                  <a:pt x="4085" y="18"/>
                  <a:pt x="4085" y="41"/>
                </a:cubicBezTo>
                <a:cubicBezTo>
                  <a:pt x="4085" y="64"/>
                  <a:pt x="4067" y="83"/>
                  <a:pt x="4044" y="83"/>
                </a:cubicBezTo>
                <a:lnTo>
                  <a:pt x="4043" y="83"/>
                </a:lnTo>
                <a:cubicBezTo>
                  <a:pt x="4020" y="83"/>
                  <a:pt x="4002" y="64"/>
                  <a:pt x="4002" y="41"/>
                </a:cubicBezTo>
                <a:cubicBezTo>
                  <a:pt x="4002" y="18"/>
                  <a:pt x="4020" y="0"/>
                  <a:pt x="4043" y="0"/>
                </a:cubicBezTo>
                <a:close/>
                <a:moveTo>
                  <a:pt x="4210" y="0"/>
                </a:moveTo>
                <a:lnTo>
                  <a:pt x="4210" y="0"/>
                </a:lnTo>
                <a:cubicBezTo>
                  <a:pt x="4233" y="0"/>
                  <a:pt x="4252" y="18"/>
                  <a:pt x="4252" y="41"/>
                </a:cubicBezTo>
                <a:cubicBezTo>
                  <a:pt x="4252" y="64"/>
                  <a:pt x="4233" y="83"/>
                  <a:pt x="4210" y="83"/>
                </a:cubicBezTo>
                <a:lnTo>
                  <a:pt x="4210" y="83"/>
                </a:lnTo>
                <a:cubicBezTo>
                  <a:pt x="4187" y="83"/>
                  <a:pt x="4169" y="64"/>
                  <a:pt x="4169" y="41"/>
                </a:cubicBezTo>
                <a:cubicBezTo>
                  <a:pt x="4169" y="18"/>
                  <a:pt x="4187" y="0"/>
                  <a:pt x="4210" y="0"/>
                </a:cubicBezTo>
                <a:close/>
                <a:moveTo>
                  <a:pt x="4377" y="0"/>
                </a:moveTo>
                <a:lnTo>
                  <a:pt x="4377" y="0"/>
                </a:lnTo>
                <a:cubicBezTo>
                  <a:pt x="4400" y="0"/>
                  <a:pt x="4419" y="18"/>
                  <a:pt x="4419" y="41"/>
                </a:cubicBezTo>
                <a:cubicBezTo>
                  <a:pt x="4419" y="64"/>
                  <a:pt x="4400" y="83"/>
                  <a:pt x="4377" y="83"/>
                </a:cubicBezTo>
                <a:lnTo>
                  <a:pt x="4377" y="83"/>
                </a:lnTo>
                <a:cubicBezTo>
                  <a:pt x="4354" y="83"/>
                  <a:pt x="4335" y="64"/>
                  <a:pt x="4335" y="41"/>
                </a:cubicBezTo>
                <a:cubicBezTo>
                  <a:pt x="4335" y="18"/>
                  <a:pt x="4354" y="0"/>
                  <a:pt x="4377" y="0"/>
                </a:cubicBezTo>
                <a:close/>
                <a:moveTo>
                  <a:pt x="4544" y="0"/>
                </a:moveTo>
                <a:lnTo>
                  <a:pt x="4544" y="0"/>
                </a:lnTo>
                <a:cubicBezTo>
                  <a:pt x="4567" y="0"/>
                  <a:pt x="4585" y="18"/>
                  <a:pt x="4585" y="41"/>
                </a:cubicBezTo>
                <a:cubicBezTo>
                  <a:pt x="4585" y="64"/>
                  <a:pt x="4567" y="83"/>
                  <a:pt x="4544" y="83"/>
                </a:cubicBezTo>
                <a:lnTo>
                  <a:pt x="4544" y="83"/>
                </a:lnTo>
                <a:cubicBezTo>
                  <a:pt x="4521" y="83"/>
                  <a:pt x="4502" y="64"/>
                  <a:pt x="4502" y="41"/>
                </a:cubicBezTo>
                <a:cubicBezTo>
                  <a:pt x="4502" y="18"/>
                  <a:pt x="4521" y="0"/>
                  <a:pt x="4544" y="0"/>
                </a:cubicBezTo>
                <a:close/>
                <a:moveTo>
                  <a:pt x="4710" y="0"/>
                </a:moveTo>
                <a:lnTo>
                  <a:pt x="4711" y="0"/>
                </a:lnTo>
                <a:cubicBezTo>
                  <a:pt x="4734" y="0"/>
                  <a:pt x="4752" y="18"/>
                  <a:pt x="4752" y="41"/>
                </a:cubicBezTo>
                <a:cubicBezTo>
                  <a:pt x="4752" y="64"/>
                  <a:pt x="4734" y="83"/>
                  <a:pt x="4711" y="83"/>
                </a:cubicBezTo>
                <a:lnTo>
                  <a:pt x="4710" y="83"/>
                </a:lnTo>
                <a:cubicBezTo>
                  <a:pt x="4687" y="83"/>
                  <a:pt x="4669" y="64"/>
                  <a:pt x="4669" y="41"/>
                </a:cubicBezTo>
                <a:cubicBezTo>
                  <a:pt x="4669" y="18"/>
                  <a:pt x="4687" y="0"/>
                  <a:pt x="4710" y="0"/>
                </a:cubicBezTo>
                <a:close/>
                <a:moveTo>
                  <a:pt x="4877" y="0"/>
                </a:moveTo>
                <a:lnTo>
                  <a:pt x="4877" y="0"/>
                </a:lnTo>
                <a:cubicBezTo>
                  <a:pt x="4900" y="0"/>
                  <a:pt x="4919" y="18"/>
                  <a:pt x="4919" y="41"/>
                </a:cubicBezTo>
                <a:cubicBezTo>
                  <a:pt x="4919" y="64"/>
                  <a:pt x="4900" y="83"/>
                  <a:pt x="4877" y="83"/>
                </a:cubicBezTo>
                <a:lnTo>
                  <a:pt x="4877" y="83"/>
                </a:lnTo>
                <a:cubicBezTo>
                  <a:pt x="4854" y="83"/>
                  <a:pt x="4836" y="64"/>
                  <a:pt x="4836" y="41"/>
                </a:cubicBezTo>
                <a:cubicBezTo>
                  <a:pt x="4836" y="18"/>
                  <a:pt x="4854" y="0"/>
                  <a:pt x="4877" y="0"/>
                </a:cubicBezTo>
                <a:close/>
                <a:moveTo>
                  <a:pt x="5044" y="0"/>
                </a:moveTo>
                <a:lnTo>
                  <a:pt x="5044" y="0"/>
                </a:lnTo>
                <a:cubicBezTo>
                  <a:pt x="5067" y="0"/>
                  <a:pt x="5086" y="18"/>
                  <a:pt x="5086" y="41"/>
                </a:cubicBezTo>
                <a:cubicBezTo>
                  <a:pt x="5086" y="64"/>
                  <a:pt x="5067" y="83"/>
                  <a:pt x="5044" y="83"/>
                </a:cubicBezTo>
                <a:lnTo>
                  <a:pt x="5044" y="83"/>
                </a:lnTo>
                <a:cubicBezTo>
                  <a:pt x="5021" y="83"/>
                  <a:pt x="5002" y="64"/>
                  <a:pt x="5002" y="41"/>
                </a:cubicBezTo>
                <a:cubicBezTo>
                  <a:pt x="5002" y="18"/>
                  <a:pt x="5021" y="0"/>
                  <a:pt x="5044" y="0"/>
                </a:cubicBezTo>
                <a:close/>
                <a:moveTo>
                  <a:pt x="5211" y="0"/>
                </a:moveTo>
                <a:lnTo>
                  <a:pt x="5211" y="0"/>
                </a:lnTo>
                <a:cubicBezTo>
                  <a:pt x="5234" y="0"/>
                  <a:pt x="5252" y="18"/>
                  <a:pt x="5252" y="41"/>
                </a:cubicBezTo>
                <a:cubicBezTo>
                  <a:pt x="5252" y="64"/>
                  <a:pt x="5234" y="83"/>
                  <a:pt x="5211" y="83"/>
                </a:cubicBezTo>
                <a:lnTo>
                  <a:pt x="5211" y="83"/>
                </a:lnTo>
                <a:cubicBezTo>
                  <a:pt x="5188" y="83"/>
                  <a:pt x="5169" y="64"/>
                  <a:pt x="5169" y="41"/>
                </a:cubicBezTo>
                <a:cubicBezTo>
                  <a:pt x="5169" y="18"/>
                  <a:pt x="5188" y="0"/>
                  <a:pt x="5211" y="0"/>
                </a:cubicBezTo>
                <a:close/>
                <a:moveTo>
                  <a:pt x="5377" y="0"/>
                </a:moveTo>
                <a:lnTo>
                  <a:pt x="5378" y="0"/>
                </a:lnTo>
                <a:cubicBezTo>
                  <a:pt x="5401" y="0"/>
                  <a:pt x="5419" y="18"/>
                  <a:pt x="5419" y="41"/>
                </a:cubicBezTo>
                <a:cubicBezTo>
                  <a:pt x="5419" y="64"/>
                  <a:pt x="5401" y="83"/>
                  <a:pt x="5378" y="83"/>
                </a:cubicBezTo>
                <a:lnTo>
                  <a:pt x="5377" y="83"/>
                </a:lnTo>
                <a:cubicBezTo>
                  <a:pt x="5354" y="83"/>
                  <a:pt x="5336" y="64"/>
                  <a:pt x="5336" y="41"/>
                </a:cubicBezTo>
                <a:cubicBezTo>
                  <a:pt x="5336" y="18"/>
                  <a:pt x="5354" y="0"/>
                  <a:pt x="5377" y="0"/>
                </a:cubicBezTo>
                <a:close/>
                <a:moveTo>
                  <a:pt x="5544" y="0"/>
                </a:moveTo>
                <a:lnTo>
                  <a:pt x="5544" y="0"/>
                </a:lnTo>
                <a:cubicBezTo>
                  <a:pt x="5567" y="0"/>
                  <a:pt x="5586" y="18"/>
                  <a:pt x="5586" y="41"/>
                </a:cubicBezTo>
                <a:cubicBezTo>
                  <a:pt x="5586" y="64"/>
                  <a:pt x="5567" y="83"/>
                  <a:pt x="5544" y="83"/>
                </a:cubicBezTo>
                <a:lnTo>
                  <a:pt x="5544" y="83"/>
                </a:lnTo>
                <a:cubicBezTo>
                  <a:pt x="5521" y="83"/>
                  <a:pt x="5503" y="64"/>
                  <a:pt x="5503" y="41"/>
                </a:cubicBezTo>
                <a:cubicBezTo>
                  <a:pt x="5503" y="18"/>
                  <a:pt x="5521" y="0"/>
                  <a:pt x="5544" y="0"/>
                </a:cubicBezTo>
                <a:close/>
                <a:moveTo>
                  <a:pt x="5711" y="0"/>
                </a:moveTo>
                <a:lnTo>
                  <a:pt x="5711" y="0"/>
                </a:lnTo>
                <a:cubicBezTo>
                  <a:pt x="5734" y="0"/>
                  <a:pt x="5753" y="18"/>
                  <a:pt x="5753" y="41"/>
                </a:cubicBezTo>
                <a:cubicBezTo>
                  <a:pt x="5753" y="64"/>
                  <a:pt x="5734" y="83"/>
                  <a:pt x="5711" y="83"/>
                </a:cubicBezTo>
                <a:lnTo>
                  <a:pt x="5711" y="83"/>
                </a:lnTo>
                <a:cubicBezTo>
                  <a:pt x="5688" y="83"/>
                  <a:pt x="5669" y="64"/>
                  <a:pt x="5669" y="41"/>
                </a:cubicBezTo>
                <a:cubicBezTo>
                  <a:pt x="5669" y="18"/>
                  <a:pt x="5688" y="0"/>
                  <a:pt x="5711" y="0"/>
                </a:cubicBezTo>
                <a:close/>
                <a:moveTo>
                  <a:pt x="5878" y="0"/>
                </a:moveTo>
                <a:lnTo>
                  <a:pt x="5878" y="0"/>
                </a:lnTo>
                <a:cubicBezTo>
                  <a:pt x="5901" y="0"/>
                  <a:pt x="5919" y="18"/>
                  <a:pt x="5919" y="41"/>
                </a:cubicBezTo>
                <a:cubicBezTo>
                  <a:pt x="5919" y="64"/>
                  <a:pt x="5901" y="83"/>
                  <a:pt x="5878" y="83"/>
                </a:cubicBezTo>
                <a:lnTo>
                  <a:pt x="5878" y="83"/>
                </a:lnTo>
                <a:cubicBezTo>
                  <a:pt x="5855" y="83"/>
                  <a:pt x="5836" y="64"/>
                  <a:pt x="5836" y="41"/>
                </a:cubicBezTo>
                <a:cubicBezTo>
                  <a:pt x="5836" y="18"/>
                  <a:pt x="5855" y="0"/>
                  <a:pt x="5878" y="0"/>
                </a:cubicBezTo>
                <a:close/>
                <a:moveTo>
                  <a:pt x="6044" y="0"/>
                </a:moveTo>
                <a:lnTo>
                  <a:pt x="6045" y="0"/>
                </a:lnTo>
                <a:cubicBezTo>
                  <a:pt x="6068" y="0"/>
                  <a:pt x="6086" y="18"/>
                  <a:pt x="6086" y="41"/>
                </a:cubicBezTo>
                <a:cubicBezTo>
                  <a:pt x="6086" y="64"/>
                  <a:pt x="6068" y="83"/>
                  <a:pt x="6045" y="83"/>
                </a:cubicBezTo>
                <a:lnTo>
                  <a:pt x="6044" y="83"/>
                </a:lnTo>
                <a:cubicBezTo>
                  <a:pt x="6021" y="83"/>
                  <a:pt x="6003" y="64"/>
                  <a:pt x="6003" y="41"/>
                </a:cubicBezTo>
                <a:cubicBezTo>
                  <a:pt x="6003" y="18"/>
                  <a:pt x="6021" y="0"/>
                  <a:pt x="6044" y="0"/>
                </a:cubicBezTo>
                <a:close/>
                <a:moveTo>
                  <a:pt x="6211" y="0"/>
                </a:moveTo>
                <a:lnTo>
                  <a:pt x="6211" y="0"/>
                </a:lnTo>
                <a:cubicBezTo>
                  <a:pt x="6234" y="0"/>
                  <a:pt x="6253" y="18"/>
                  <a:pt x="6253" y="41"/>
                </a:cubicBezTo>
                <a:cubicBezTo>
                  <a:pt x="6253" y="64"/>
                  <a:pt x="6234" y="83"/>
                  <a:pt x="6211" y="83"/>
                </a:cubicBezTo>
                <a:lnTo>
                  <a:pt x="6211" y="83"/>
                </a:lnTo>
                <a:cubicBezTo>
                  <a:pt x="6188" y="83"/>
                  <a:pt x="6170" y="64"/>
                  <a:pt x="6170" y="41"/>
                </a:cubicBezTo>
                <a:cubicBezTo>
                  <a:pt x="6170" y="18"/>
                  <a:pt x="6188" y="0"/>
                  <a:pt x="6211" y="0"/>
                </a:cubicBezTo>
                <a:close/>
                <a:moveTo>
                  <a:pt x="6378" y="0"/>
                </a:moveTo>
                <a:lnTo>
                  <a:pt x="6378" y="0"/>
                </a:lnTo>
                <a:cubicBezTo>
                  <a:pt x="6401" y="0"/>
                  <a:pt x="6420" y="18"/>
                  <a:pt x="6420" y="41"/>
                </a:cubicBezTo>
                <a:cubicBezTo>
                  <a:pt x="6420" y="64"/>
                  <a:pt x="6401" y="83"/>
                  <a:pt x="6378" y="83"/>
                </a:cubicBezTo>
                <a:lnTo>
                  <a:pt x="6378" y="83"/>
                </a:lnTo>
                <a:cubicBezTo>
                  <a:pt x="6355" y="83"/>
                  <a:pt x="6336" y="64"/>
                  <a:pt x="6336" y="41"/>
                </a:cubicBezTo>
                <a:cubicBezTo>
                  <a:pt x="6336" y="18"/>
                  <a:pt x="6355" y="0"/>
                  <a:pt x="6378" y="0"/>
                </a:cubicBezTo>
                <a:close/>
                <a:moveTo>
                  <a:pt x="6545" y="0"/>
                </a:moveTo>
                <a:lnTo>
                  <a:pt x="6545" y="0"/>
                </a:lnTo>
                <a:cubicBezTo>
                  <a:pt x="6568" y="0"/>
                  <a:pt x="6586" y="18"/>
                  <a:pt x="6586" y="41"/>
                </a:cubicBezTo>
                <a:cubicBezTo>
                  <a:pt x="6586" y="64"/>
                  <a:pt x="6568" y="83"/>
                  <a:pt x="6545" y="83"/>
                </a:cubicBezTo>
                <a:lnTo>
                  <a:pt x="6545" y="83"/>
                </a:lnTo>
                <a:cubicBezTo>
                  <a:pt x="6522" y="83"/>
                  <a:pt x="6503" y="64"/>
                  <a:pt x="6503" y="41"/>
                </a:cubicBezTo>
                <a:cubicBezTo>
                  <a:pt x="6503" y="18"/>
                  <a:pt x="6522" y="0"/>
                  <a:pt x="6545" y="0"/>
                </a:cubicBezTo>
                <a:close/>
                <a:moveTo>
                  <a:pt x="6711" y="0"/>
                </a:moveTo>
                <a:lnTo>
                  <a:pt x="6712" y="0"/>
                </a:lnTo>
                <a:cubicBezTo>
                  <a:pt x="6735" y="0"/>
                  <a:pt x="6753" y="18"/>
                  <a:pt x="6753" y="41"/>
                </a:cubicBezTo>
                <a:cubicBezTo>
                  <a:pt x="6753" y="64"/>
                  <a:pt x="6735" y="83"/>
                  <a:pt x="6712" y="83"/>
                </a:cubicBezTo>
                <a:lnTo>
                  <a:pt x="6711" y="83"/>
                </a:lnTo>
                <a:cubicBezTo>
                  <a:pt x="6688" y="83"/>
                  <a:pt x="6670" y="64"/>
                  <a:pt x="6670" y="41"/>
                </a:cubicBezTo>
                <a:cubicBezTo>
                  <a:pt x="6670" y="18"/>
                  <a:pt x="6688" y="0"/>
                  <a:pt x="6711" y="0"/>
                </a:cubicBezTo>
                <a:close/>
                <a:moveTo>
                  <a:pt x="6878" y="0"/>
                </a:moveTo>
                <a:lnTo>
                  <a:pt x="6878" y="0"/>
                </a:lnTo>
                <a:cubicBezTo>
                  <a:pt x="6901" y="0"/>
                  <a:pt x="6920" y="18"/>
                  <a:pt x="6920" y="41"/>
                </a:cubicBezTo>
                <a:cubicBezTo>
                  <a:pt x="6920" y="64"/>
                  <a:pt x="6901" y="83"/>
                  <a:pt x="6878" y="83"/>
                </a:cubicBezTo>
                <a:lnTo>
                  <a:pt x="6878" y="83"/>
                </a:lnTo>
                <a:cubicBezTo>
                  <a:pt x="6855" y="83"/>
                  <a:pt x="6837" y="64"/>
                  <a:pt x="6837" y="41"/>
                </a:cubicBezTo>
                <a:cubicBezTo>
                  <a:pt x="6837" y="18"/>
                  <a:pt x="6855" y="0"/>
                  <a:pt x="6878" y="0"/>
                </a:cubicBezTo>
                <a:close/>
                <a:moveTo>
                  <a:pt x="7045" y="0"/>
                </a:moveTo>
                <a:lnTo>
                  <a:pt x="7045" y="0"/>
                </a:lnTo>
                <a:cubicBezTo>
                  <a:pt x="7068" y="0"/>
                  <a:pt x="7087" y="18"/>
                  <a:pt x="7087" y="41"/>
                </a:cubicBezTo>
                <a:cubicBezTo>
                  <a:pt x="7087" y="64"/>
                  <a:pt x="7068" y="83"/>
                  <a:pt x="7045" y="83"/>
                </a:cubicBezTo>
                <a:lnTo>
                  <a:pt x="7045" y="83"/>
                </a:lnTo>
                <a:cubicBezTo>
                  <a:pt x="7022" y="83"/>
                  <a:pt x="7003" y="64"/>
                  <a:pt x="7003" y="41"/>
                </a:cubicBezTo>
                <a:cubicBezTo>
                  <a:pt x="7003" y="18"/>
                  <a:pt x="7022" y="0"/>
                  <a:pt x="7045" y="0"/>
                </a:cubicBezTo>
                <a:close/>
                <a:moveTo>
                  <a:pt x="7212" y="0"/>
                </a:moveTo>
                <a:lnTo>
                  <a:pt x="7212" y="0"/>
                </a:lnTo>
                <a:cubicBezTo>
                  <a:pt x="7235" y="0"/>
                  <a:pt x="7253" y="18"/>
                  <a:pt x="7253" y="41"/>
                </a:cubicBezTo>
                <a:cubicBezTo>
                  <a:pt x="7253" y="64"/>
                  <a:pt x="7235" y="83"/>
                  <a:pt x="7212" y="83"/>
                </a:cubicBezTo>
                <a:lnTo>
                  <a:pt x="7212" y="83"/>
                </a:lnTo>
                <a:cubicBezTo>
                  <a:pt x="7189" y="83"/>
                  <a:pt x="7170" y="64"/>
                  <a:pt x="7170" y="41"/>
                </a:cubicBezTo>
                <a:cubicBezTo>
                  <a:pt x="7170" y="18"/>
                  <a:pt x="7189" y="0"/>
                  <a:pt x="7212" y="0"/>
                </a:cubicBezTo>
                <a:close/>
                <a:moveTo>
                  <a:pt x="7378" y="0"/>
                </a:moveTo>
                <a:lnTo>
                  <a:pt x="7379" y="0"/>
                </a:lnTo>
                <a:cubicBezTo>
                  <a:pt x="7402" y="0"/>
                  <a:pt x="7420" y="18"/>
                  <a:pt x="7420" y="41"/>
                </a:cubicBezTo>
                <a:cubicBezTo>
                  <a:pt x="7420" y="64"/>
                  <a:pt x="7402" y="83"/>
                  <a:pt x="7379" y="83"/>
                </a:cubicBezTo>
                <a:lnTo>
                  <a:pt x="7378" y="83"/>
                </a:lnTo>
                <a:cubicBezTo>
                  <a:pt x="7355" y="83"/>
                  <a:pt x="7337" y="64"/>
                  <a:pt x="7337" y="41"/>
                </a:cubicBezTo>
                <a:cubicBezTo>
                  <a:pt x="7337" y="18"/>
                  <a:pt x="7355" y="0"/>
                  <a:pt x="7378" y="0"/>
                </a:cubicBezTo>
                <a:close/>
                <a:moveTo>
                  <a:pt x="7545" y="0"/>
                </a:moveTo>
                <a:lnTo>
                  <a:pt x="7545" y="0"/>
                </a:lnTo>
                <a:cubicBezTo>
                  <a:pt x="7568" y="0"/>
                  <a:pt x="7587" y="18"/>
                  <a:pt x="7587" y="41"/>
                </a:cubicBezTo>
                <a:cubicBezTo>
                  <a:pt x="7587" y="64"/>
                  <a:pt x="7568" y="83"/>
                  <a:pt x="7545" y="83"/>
                </a:cubicBezTo>
                <a:lnTo>
                  <a:pt x="7545" y="83"/>
                </a:lnTo>
                <a:cubicBezTo>
                  <a:pt x="7522" y="83"/>
                  <a:pt x="7504" y="64"/>
                  <a:pt x="7504" y="41"/>
                </a:cubicBezTo>
                <a:cubicBezTo>
                  <a:pt x="7504" y="18"/>
                  <a:pt x="7522" y="0"/>
                  <a:pt x="7545" y="0"/>
                </a:cubicBezTo>
                <a:close/>
                <a:moveTo>
                  <a:pt x="7712" y="0"/>
                </a:moveTo>
                <a:lnTo>
                  <a:pt x="7712" y="0"/>
                </a:lnTo>
                <a:cubicBezTo>
                  <a:pt x="7735" y="0"/>
                  <a:pt x="7754" y="18"/>
                  <a:pt x="7754" y="41"/>
                </a:cubicBezTo>
                <a:cubicBezTo>
                  <a:pt x="7754" y="64"/>
                  <a:pt x="7735" y="83"/>
                  <a:pt x="7712" y="83"/>
                </a:cubicBezTo>
                <a:lnTo>
                  <a:pt x="7712" y="83"/>
                </a:lnTo>
                <a:cubicBezTo>
                  <a:pt x="7689" y="83"/>
                  <a:pt x="7670" y="64"/>
                  <a:pt x="7670" y="41"/>
                </a:cubicBezTo>
                <a:cubicBezTo>
                  <a:pt x="7670" y="18"/>
                  <a:pt x="7689" y="0"/>
                  <a:pt x="7712" y="0"/>
                </a:cubicBezTo>
                <a:close/>
                <a:moveTo>
                  <a:pt x="7879" y="0"/>
                </a:moveTo>
                <a:lnTo>
                  <a:pt x="7879" y="0"/>
                </a:lnTo>
                <a:cubicBezTo>
                  <a:pt x="7902" y="0"/>
                  <a:pt x="7920" y="18"/>
                  <a:pt x="7920" y="41"/>
                </a:cubicBezTo>
                <a:cubicBezTo>
                  <a:pt x="7920" y="64"/>
                  <a:pt x="7902" y="83"/>
                  <a:pt x="7879" y="83"/>
                </a:cubicBezTo>
                <a:lnTo>
                  <a:pt x="7879" y="83"/>
                </a:lnTo>
                <a:cubicBezTo>
                  <a:pt x="7856" y="83"/>
                  <a:pt x="7837" y="64"/>
                  <a:pt x="7837" y="41"/>
                </a:cubicBezTo>
                <a:cubicBezTo>
                  <a:pt x="7837" y="18"/>
                  <a:pt x="7856" y="0"/>
                  <a:pt x="7879" y="0"/>
                </a:cubicBezTo>
                <a:close/>
                <a:moveTo>
                  <a:pt x="8045" y="0"/>
                </a:moveTo>
                <a:lnTo>
                  <a:pt x="8046" y="0"/>
                </a:lnTo>
                <a:cubicBezTo>
                  <a:pt x="8069" y="0"/>
                  <a:pt x="8087" y="18"/>
                  <a:pt x="8087" y="41"/>
                </a:cubicBezTo>
                <a:cubicBezTo>
                  <a:pt x="8087" y="64"/>
                  <a:pt x="8069" y="83"/>
                  <a:pt x="8046" y="83"/>
                </a:cubicBezTo>
                <a:lnTo>
                  <a:pt x="8045" y="83"/>
                </a:lnTo>
                <a:cubicBezTo>
                  <a:pt x="8022" y="83"/>
                  <a:pt x="8004" y="64"/>
                  <a:pt x="8004" y="41"/>
                </a:cubicBezTo>
                <a:cubicBezTo>
                  <a:pt x="8004" y="18"/>
                  <a:pt x="8022" y="0"/>
                  <a:pt x="8045" y="0"/>
                </a:cubicBezTo>
                <a:close/>
                <a:moveTo>
                  <a:pt x="8212" y="0"/>
                </a:moveTo>
                <a:lnTo>
                  <a:pt x="8212" y="0"/>
                </a:lnTo>
                <a:cubicBezTo>
                  <a:pt x="8235" y="0"/>
                  <a:pt x="8254" y="18"/>
                  <a:pt x="8254" y="41"/>
                </a:cubicBezTo>
                <a:cubicBezTo>
                  <a:pt x="8254" y="64"/>
                  <a:pt x="8235" y="83"/>
                  <a:pt x="8212" y="83"/>
                </a:cubicBezTo>
                <a:lnTo>
                  <a:pt x="8212" y="83"/>
                </a:lnTo>
                <a:cubicBezTo>
                  <a:pt x="8189" y="83"/>
                  <a:pt x="8171" y="64"/>
                  <a:pt x="8171" y="41"/>
                </a:cubicBezTo>
                <a:cubicBezTo>
                  <a:pt x="8171" y="18"/>
                  <a:pt x="8189" y="0"/>
                  <a:pt x="8212" y="0"/>
                </a:cubicBezTo>
                <a:close/>
                <a:moveTo>
                  <a:pt x="8379" y="0"/>
                </a:moveTo>
                <a:lnTo>
                  <a:pt x="8379" y="0"/>
                </a:lnTo>
                <a:cubicBezTo>
                  <a:pt x="8402" y="0"/>
                  <a:pt x="8421" y="18"/>
                  <a:pt x="8421" y="41"/>
                </a:cubicBezTo>
                <a:cubicBezTo>
                  <a:pt x="8421" y="64"/>
                  <a:pt x="8402" y="83"/>
                  <a:pt x="8379" y="83"/>
                </a:cubicBezTo>
                <a:lnTo>
                  <a:pt x="8379" y="83"/>
                </a:lnTo>
                <a:cubicBezTo>
                  <a:pt x="8356" y="83"/>
                  <a:pt x="8337" y="64"/>
                  <a:pt x="8337" y="41"/>
                </a:cubicBezTo>
                <a:cubicBezTo>
                  <a:pt x="8337" y="18"/>
                  <a:pt x="8356" y="0"/>
                  <a:pt x="8379" y="0"/>
                </a:cubicBezTo>
                <a:close/>
                <a:moveTo>
                  <a:pt x="8546" y="0"/>
                </a:moveTo>
                <a:lnTo>
                  <a:pt x="8546" y="0"/>
                </a:lnTo>
                <a:cubicBezTo>
                  <a:pt x="8569" y="0"/>
                  <a:pt x="8587" y="18"/>
                  <a:pt x="8587" y="41"/>
                </a:cubicBezTo>
                <a:cubicBezTo>
                  <a:pt x="8587" y="64"/>
                  <a:pt x="8569" y="83"/>
                  <a:pt x="8546" y="83"/>
                </a:cubicBezTo>
                <a:lnTo>
                  <a:pt x="8546" y="83"/>
                </a:lnTo>
                <a:cubicBezTo>
                  <a:pt x="8523" y="83"/>
                  <a:pt x="8504" y="64"/>
                  <a:pt x="8504" y="41"/>
                </a:cubicBezTo>
                <a:cubicBezTo>
                  <a:pt x="8504" y="18"/>
                  <a:pt x="8523" y="0"/>
                  <a:pt x="8546" y="0"/>
                </a:cubicBezTo>
                <a:close/>
                <a:moveTo>
                  <a:pt x="8712" y="0"/>
                </a:moveTo>
                <a:lnTo>
                  <a:pt x="8713" y="0"/>
                </a:lnTo>
                <a:cubicBezTo>
                  <a:pt x="8736" y="0"/>
                  <a:pt x="8754" y="18"/>
                  <a:pt x="8754" y="41"/>
                </a:cubicBezTo>
                <a:cubicBezTo>
                  <a:pt x="8754" y="64"/>
                  <a:pt x="8736" y="83"/>
                  <a:pt x="8713" y="83"/>
                </a:cubicBezTo>
                <a:lnTo>
                  <a:pt x="8712" y="83"/>
                </a:lnTo>
                <a:cubicBezTo>
                  <a:pt x="8689" y="83"/>
                  <a:pt x="8671" y="64"/>
                  <a:pt x="8671" y="41"/>
                </a:cubicBezTo>
                <a:cubicBezTo>
                  <a:pt x="8671" y="18"/>
                  <a:pt x="8689" y="0"/>
                  <a:pt x="8712" y="0"/>
                </a:cubicBezTo>
                <a:close/>
                <a:moveTo>
                  <a:pt x="8879" y="0"/>
                </a:moveTo>
                <a:lnTo>
                  <a:pt x="8879" y="0"/>
                </a:lnTo>
                <a:cubicBezTo>
                  <a:pt x="8902" y="0"/>
                  <a:pt x="8921" y="18"/>
                  <a:pt x="8921" y="41"/>
                </a:cubicBezTo>
                <a:cubicBezTo>
                  <a:pt x="8921" y="64"/>
                  <a:pt x="8902" y="83"/>
                  <a:pt x="8879" y="83"/>
                </a:cubicBezTo>
                <a:lnTo>
                  <a:pt x="8879" y="83"/>
                </a:lnTo>
                <a:cubicBezTo>
                  <a:pt x="8856" y="83"/>
                  <a:pt x="8838" y="64"/>
                  <a:pt x="8838" y="41"/>
                </a:cubicBezTo>
                <a:cubicBezTo>
                  <a:pt x="8838" y="18"/>
                  <a:pt x="8856" y="0"/>
                  <a:pt x="8879" y="0"/>
                </a:cubicBezTo>
                <a:close/>
              </a:path>
            </a:pathLst>
          </a:custGeom>
          <a:solidFill>
            <a:srgbClr val="7F7F7F"/>
          </a:solidFill>
          <a:ln w="0" cap="flat">
            <a:solidFill>
              <a:schemeClr val="bg1">
                <a:lumMod val="7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GB" sz="2400"/>
          </a:p>
        </p:txBody>
      </p:sp>
      <p:grpSp>
        <p:nvGrpSpPr>
          <p:cNvPr id="34" name="X axis Middle">
            <a:extLst>
              <a:ext uri="{FF2B5EF4-FFF2-40B4-BE49-F238E27FC236}">
                <a16:creationId xmlns:a16="http://schemas.microsoft.com/office/drawing/2014/main" id="{C118C6A3-34D1-6C25-22C8-0D4A00979A67}"/>
              </a:ext>
            </a:extLst>
          </p:cNvPr>
          <p:cNvGrpSpPr/>
          <p:nvPr/>
        </p:nvGrpSpPr>
        <p:grpSpPr>
          <a:xfrm>
            <a:off x="1080674" y="4677965"/>
            <a:ext cx="2754707" cy="279089"/>
            <a:chOff x="3804815" y="3500026"/>
            <a:chExt cx="2066030" cy="209317"/>
          </a:xfrm>
        </p:grpSpPr>
        <p:sp>
          <p:nvSpPr>
            <p:cNvPr id="67" name="Line 21">
              <a:extLst>
                <a:ext uri="{FF2B5EF4-FFF2-40B4-BE49-F238E27FC236}">
                  <a16:creationId xmlns:a16="http://schemas.microsoft.com/office/drawing/2014/main" id="{1CE42D80-D5EE-4C24-A52C-DD7D99D9B8EE}"/>
                </a:ext>
              </a:extLst>
            </p:cNvPr>
            <p:cNvSpPr>
              <a:spLocks noChangeShapeType="1"/>
            </p:cNvSpPr>
            <p:nvPr/>
          </p:nvSpPr>
          <p:spPr bwMode="auto">
            <a:xfrm>
              <a:off x="3960845" y="3500026"/>
              <a:ext cx="1711973"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73" name="Rectangle 27">
              <a:extLst>
                <a:ext uri="{FF2B5EF4-FFF2-40B4-BE49-F238E27FC236}">
                  <a16:creationId xmlns:a16="http://schemas.microsoft.com/office/drawing/2014/main" id="{1D0D6D5F-92D9-4E94-8939-EB3D46DE1F23}"/>
                </a:ext>
              </a:extLst>
            </p:cNvPr>
            <p:cNvSpPr>
              <a:spLocks noChangeArrowheads="1"/>
            </p:cNvSpPr>
            <p:nvPr/>
          </p:nvSpPr>
          <p:spPr bwMode="auto">
            <a:xfrm>
              <a:off x="3804815" y="3540018"/>
              <a:ext cx="312586"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2010</a:t>
              </a:r>
              <a:endParaRPr lang="en-US" altLang="en-US" sz="2400" dirty="0"/>
            </a:p>
          </p:txBody>
        </p:sp>
        <p:sp>
          <p:nvSpPr>
            <p:cNvPr id="74" name="Rectangle 28">
              <a:extLst>
                <a:ext uri="{FF2B5EF4-FFF2-40B4-BE49-F238E27FC236}">
                  <a16:creationId xmlns:a16="http://schemas.microsoft.com/office/drawing/2014/main" id="{F121CFE8-1668-47BB-B4B8-76922A635A83}"/>
                </a:ext>
              </a:extLst>
            </p:cNvPr>
            <p:cNvSpPr>
              <a:spLocks noChangeArrowheads="1"/>
            </p:cNvSpPr>
            <p:nvPr/>
          </p:nvSpPr>
          <p:spPr bwMode="auto">
            <a:xfrm>
              <a:off x="4463389" y="3540018"/>
              <a:ext cx="312586"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2015</a:t>
              </a:r>
              <a:endParaRPr lang="en-US" altLang="en-US" sz="2400" dirty="0"/>
            </a:p>
          </p:txBody>
        </p:sp>
        <p:sp>
          <p:nvSpPr>
            <p:cNvPr id="75" name="Rectangle 29">
              <a:extLst>
                <a:ext uri="{FF2B5EF4-FFF2-40B4-BE49-F238E27FC236}">
                  <a16:creationId xmlns:a16="http://schemas.microsoft.com/office/drawing/2014/main" id="{AB52E58E-D800-4E95-B974-BB02B78CA784}"/>
                </a:ext>
              </a:extLst>
            </p:cNvPr>
            <p:cNvSpPr>
              <a:spLocks noChangeArrowheads="1"/>
            </p:cNvSpPr>
            <p:nvPr/>
          </p:nvSpPr>
          <p:spPr bwMode="auto">
            <a:xfrm>
              <a:off x="5480113" y="3540018"/>
              <a:ext cx="390732"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2023e</a:t>
              </a:r>
              <a:endParaRPr lang="en-US" altLang="en-US" sz="2400" dirty="0"/>
            </a:p>
          </p:txBody>
        </p:sp>
      </p:grpSp>
      <p:grpSp>
        <p:nvGrpSpPr>
          <p:cNvPr id="33" name="Y axis Middle">
            <a:extLst>
              <a:ext uri="{FF2B5EF4-FFF2-40B4-BE49-F238E27FC236}">
                <a16:creationId xmlns:a16="http://schemas.microsoft.com/office/drawing/2014/main" id="{C7A5F367-3A24-80EF-E34B-72DCA675935E}"/>
              </a:ext>
            </a:extLst>
          </p:cNvPr>
          <p:cNvGrpSpPr/>
          <p:nvPr/>
        </p:nvGrpSpPr>
        <p:grpSpPr>
          <a:xfrm>
            <a:off x="885904" y="1884181"/>
            <a:ext cx="261290" cy="2018227"/>
            <a:chOff x="3658732" y="1406602"/>
            <a:chExt cx="195967" cy="1513670"/>
          </a:xfrm>
        </p:grpSpPr>
        <p:sp>
          <p:nvSpPr>
            <p:cNvPr id="70" name="Rectangle 24">
              <a:extLst>
                <a:ext uri="{FF2B5EF4-FFF2-40B4-BE49-F238E27FC236}">
                  <a16:creationId xmlns:a16="http://schemas.microsoft.com/office/drawing/2014/main" id="{2DAB7AD2-ED3E-41F7-95EE-FFDBD7C292C8}"/>
                </a:ext>
              </a:extLst>
            </p:cNvPr>
            <p:cNvSpPr>
              <a:spLocks noChangeArrowheads="1"/>
            </p:cNvSpPr>
            <p:nvPr/>
          </p:nvSpPr>
          <p:spPr bwMode="auto">
            <a:xfrm>
              <a:off x="3733861" y="2750947"/>
              <a:ext cx="117820"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rPr>
                <a:t> 5</a:t>
              </a:r>
              <a:endParaRPr lang="en-US" altLang="en-US" sz="2400"/>
            </a:p>
          </p:txBody>
        </p:sp>
        <p:sp>
          <p:nvSpPr>
            <p:cNvPr id="71" name="Rectangle 25">
              <a:extLst>
                <a:ext uri="{FF2B5EF4-FFF2-40B4-BE49-F238E27FC236}">
                  <a16:creationId xmlns:a16="http://schemas.microsoft.com/office/drawing/2014/main" id="{2AC68580-2AF7-4568-9D01-4CF3AF119661}"/>
                </a:ext>
              </a:extLst>
            </p:cNvPr>
            <p:cNvSpPr>
              <a:spLocks noChangeArrowheads="1"/>
            </p:cNvSpPr>
            <p:nvPr/>
          </p:nvSpPr>
          <p:spPr bwMode="auto">
            <a:xfrm>
              <a:off x="3658732" y="2078774"/>
              <a:ext cx="195967"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rPr>
                <a:t> 10</a:t>
              </a:r>
              <a:endParaRPr lang="en-US" altLang="en-US" sz="2400"/>
            </a:p>
          </p:txBody>
        </p:sp>
        <p:sp>
          <p:nvSpPr>
            <p:cNvPr id="72" name="Rectangle 26">
              <a:extLst>
                <a:ext uri="{FF2B5EF4-FFF2-40B4-BE49-F238E27FC236}">
                  <a16:creationId xmlns:a16="http://schemas.microsoft.com/office/drawing/2014/main" id="{BC2F142C-B4FD-4DA5-B635-A85894B8AF63}"/>
                </a:ext>
              </a:extLst>
            </p:cNvPr>
            <p:cNvSpPr>
              <a:spLocks noChangeArrowheads="1"/>
            </p:cNvSpPr>
            <p:nvPr/>
          </p:nvSpPr>
          <p:spPr bwMode="auto">
            <a:xfrm>
              <a:off x="3658732" y="1406602"/>
              <a:ext cx="195967" cy="16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rPr>
                <a:t> 15</a:t>
              </a:r>
              <a:endParaRPr lang="en-US" altLang="en-US" sz="2400" dirty="0"/>
            </a:p>
          </p:txBody>
        </p:sp>
      </p:grpSp>
      <p:sp>
        <p:nvSpPr>
          <p:cNvPr id="68" name="EV line UNNEEDED" hidden="1">
            <a:extLst>
              <a:ext uri="{FF2B5EF4-FFF2-40B4-BE49-F238E27FC236}">
                <a16:creationId xmlns:a16="http://schemas.microsoft.com/office/drawing/2014/main" id="{0A7D0779-A322-47D0-9F7A-A20528EC5972}"/>
              </a:ext>
            </a:extLst>
          </p:cNvPr>
          <p:cNvSpPr>
            <a:spLocks/>
          </p:cNvSpPr>
          <p:nvPr/>
        </p:nvSpPr>
        <p:spPr bwMode="auto">
          <a:xfrm>
            <a:off x="5281127" y="2841430"/>
            <a:ext cx="2107864" cy="1825273"/>
          </a:xfrm>
          <a:custGeom>
            <a:avLst/>
            <a:gdLst>
              <a:gd name="T0" fmla="*/ 0 w 989"/>
              <a:gd name="T1" fmla="*/ 890 h 890"/>
              <a:gd name="T2" fmla="*/ 83 w 989"/>
              <a:gd name="T3" fmla="*/ 886 h 890"/>
              <a:gd name="T4" fmla="*/ 165 w 989"/>
              <a:gd name="T5" fmla="*/ 879 h 890"/>
              <a:gd name="T6" fmla="*/ 247 w 989"/>
              <a:gd name="T7" fmla="*/ 873 h 890"/>
              <a:gd name="T8" fmla="*/ 330 w 989"/>
              <a:gd name="T9" fmla="*/ 861 h 890"/>
              <a:gd name="T10" fmla="*/ 412 w 989"/>
              <a:gd name="T11" fmla="*/ 842 h 890"/>
              <a:gd name="T12" fmla="*/ 495 w 989"/>
              <a:gd name="T13" fmla="*/ 825 h 890"/>
              <a:gd name="T14" fmla="*/ 577 w 989"/>
              <a:gd name="T15" fmla="*/ 787 h 890"/>
              <a:gd name="T16" fmla="*/ 659 w 989"/>
              <a:gd name="T17" fmla="*/ 713 h 890"/>
              <a:gd name="T18" fmla="*/ 742 w 989"/>
              <a:gd name="T19" fmla="*/ 705 h 890"/>
              <a:gd name="T20" fmla="*/ 824 w 989"/>
              <a:gd name="T21" fmla="*/ 630 h 890"/>
              <a:gd name="T22" fmla="*/ 907 w 989"/>
              <a:gd name="T23" fmla="*/ 319 h 890"/>
              <a:gd name="T24" fmla="*/ 989 w 989"/>
              <a:gd name="T25" fmla="*/ 0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9" h="890">
                <a:moveTo>
                  <a:pt x="0" y="890"/>
                </a:moveTo>
                <a:lnTo>
                  <a:pt x="83" y="886"/>
                </a:lnTo>
                <a:lnTo>
                  <a:pt x="165" y="879"/>
                </a:lnTo>
                <a:lnTo>
                  <a:pt x="247" y="873"/>
                </a:lnTo>
                <a:lnTo>
                  <a:pt x="330" y="861"/>
                </a:lnTo>
                <a:lnTo>
                  <a:pt x="412" y="842"/>
                </a:lnTo>
                <a:lnTo>
                  <a:pt x="495" y="825"/>
                </a:lnTo>
                <a:lnTo>
                  <a:pt x="577" y="787"/>
                </a:lnTo>
                <a:lnTo>
                  <a:pt x="659" y="713"/>
                </a:lnTo>
                <a:lnTo>
                  <a:pt x="742" y="705"/>
                </a:lnTo>
                <a:lnTo>
                  <a:pt x="824" y="630"/>
                </a:lnTo>
                <a:lnTo>
                  <a:pt x="907" y="319"/>
                </a:lnTo>
                <a:lnTo>
                  <a:pt x="989" y="0"/>
                </a:lnTo>
              </a:path>
            </a:pathLst>
          </a:custGeom>
          <a:noFill/>
          <a:ln w="25400" cap="rnd">
            <a:solidFill>
              <a:srgbClr val="4BACC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69" name="EV line">
            <a:extLst>
              <a:ext uri="{FF2B5EF4-FFF2-40B4-BE49-F238E27FC236}">
                <a16:creationId xmlns:a16="http://schemas.microsoft.com/office/drawing/2014/main" id="{4C6CC074-7101-4AA6-B51A-2EBF4A3E8315}"/>
              </a:ext>
            </a:extLst>
          </p:cNvPr>
          <p:cNvSpPr>
            <a:spLocks/>
          </p:cNvSpPr>
          <p:nvPr/>
        </p:nvSpPr>
        <p:spPr bwMode="auto">
          <a:xfrm>
            <a:off x="1341268" y="2167405"/>
            <a:ext cx="2284761" cy="2479500"/>
          </a:xfrm>
          <a:custGeom>
            <a:avLst/>
            <a:gdLst>
              <a:gd name="T0" fmla="*/ 0 w 1072"/>
              <a:gd name="T1" fmla="*/ 1209 h 1209"/>
              <a:gd name="T2" fmla="*/ 83 w 1072"/>
              <a:gd name="T3" fmla="*/ 1205 h 1209"/>
              <a:gd name="T4" fmla="*/ 165 w 1072"/>
              <a:gd name="T5" fmla="*/ 1198 h 1209"/>
              <a:gd name="T6" fmla="*/ 247 w 1072"/>
              <a:gd name="T7" fmla="*/ 1192 h 1209"/>
              <a:gd name="T8" fmla="*/ 330 w 1072"/>
              <a:gd name="T9" fmla="*/ 1180 h 1209"/>
              <a:gd name="T10" fmla="*/ 412 w 1072"/>
              <a:gd name="T11" fmla="*/ 1161 h 1209"/>
              <a:gd name="T12" fmla="*/ 495 w 1072"/>
              <a:gd name="T13" fmla="*/ 1144 h 1209"/>
              <a:gd name="T14" fmla="*/ 577 w 1072"/>
              <a:gd name="T15" fmla="*/ 1106 h 1209"/>
              <a:gd name="T16" fmla="*/ 659 w 1072"/>
              <a:gd name="T17" fmla="*/ 1032 h 1209"/>
              <a:gd name="T18" fmla="*/ 742 w 1072"/>
              <a:gd name="T19" fmla="*/ 1024 h 1209"/>
              <a:gd name="T20" fmla="*/ 824 w 1072"/>
              <a:gd name="T21" fmla="*/ 949 h 1209"/>
              <a:gd name="T22" fmla="*/ 907 w 1072"/>
              <a:gd name="T23" fmla="*/ 638 h 1209"/>
              <a:gd name="T24" fmla="*/ 989 w 1072"/>
              <a:gd name="T25" fmla="*/ 319 h 1209"/>
              <a:gd name="T26" fmla="*/ 1072 w 1072"/>
              <a:gd name="T27" fmla="*/ 0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72" h="1209">
                <a:moveTo>
                  <a:pt x="0" y="1209"/>
                </a:moveTo>
                <a:lnTo>
                  <a:pt x="83" y="1205"/>
                </a:lnTo>
                <a:lnTo>
                  <a:pt x="165" y="1198"/>
                </a:lnTo>
                <a:lnTo>
                  <a:pt x="247" y="1192"/>
                </a:lnTo>
                <a:lnTo>
                  <a:pt x="330" y="1180"/>
                </a:lnTo>
                <a:lnTo>
                  <a:pt x="412" y="1161"/>
                </a:lnTo>
                <a:lnTo>
                  <a:pt x="495" y="1144"/>
                </a:lnTo>
                <a:lnTo>
                  <a:pt x="577" y="1106"/>
                </a:lnTo>
                <a:lnTo>
                  <a:pt x="659" y="1032"/>
                </a:lnTo>
                <a:lnTo>
                  <a:pt x="742" y="1024"/>
                </a:lnTo>
                <a:lnTo>
                  <a:pt x="824" y="949"/>
                </a:lnTo>
                <a:lnTo>
                  <a:pt x="907" y="638"/>
                </a:lnTo>
                <a:lnTo>
                  <a:pt x="989" y="319"/>
                </a:lnTo>
                <a:lnTo>
                  <a:pt x="1072" y="0"/>
                </a:lnTo>
              </a:path>
            </a:pathLst>
          </a:custGeom>
          <a:noFill/>
          <a:ln w="28575"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77" name="Grid right">
            <a:extLst>
              <a:ext uri="{FF2B5EF4-FFF2-40B4-BE49-F238E27FC236}">
                <a16:creationId xmlns:a16="http://schemas.microsoft.com/office/drawing/2014/main" id="{EE12B4E4-DFFA-44D0-9B0A-9C01C9D35B99}"/>
              </a:ext>
            </a:extLst>
          </p:cNvPr>
          <p:cNvSpPr>
            <a:spLocks noEditPoints="1"/>
          </p:cNvSpPr>
          <p:nvPr/>
        </p:nvSpPr>
        <p:spPr bwMode="auto">
          <a:xfrm>
            <a:off x="8833973" y="1972839"/>
            <a:ext cx="2281839" cy="1814429"/>
          </a:xfrm>
          <a:custGeom>
            <a:avLst/>
            <a:gdLst>
              <a:gd name="T0" fmla="*/ 187 w 4460"/>
              <a:gd name="T1" fmla="*/ 3693 h 3693"/>
              <a:gd name="T2" fmla="*/ 437 w 4460"/>
              <a:gd name="T3" fmla="*/ 3652 h 3693"/>
              <a:gd name="T4" fmla="*/ 604 w 4460"/>
              <a:gd name="T5" fmla="*/ 3693 h 3693"/>
              <a:gd name="T6" fmla="*/ 854 w 4460"/>
              <a:gd name="T7" fmla="*/ 3652 h 3693"/>
              <a:gd name="T8" fmla="*/ 1000 w 4460"/>
              <a:gd name="T9" fmla="*/ 3672 h 3693"/>
              <a:gd name="T10" fmla="*/ 1292 w 4460"/>
              <a:gd name="T11" fmla="*/ 3672 h 3693"/>
              <a:gd name="T12" fmla="*/ 1438 w 4460"/>
              <a:gd name="T13" fmla="*/ 3652 h 3693"/>
              <a:gd name="T14" fmla="*/ 1688 w 4460"/>
              <a:gd name="T15" fmla="*/ 3693 h 3693"/>
              <a:gd name="T16" fmla="*/ 1938 w 4460"/>
              <a:gd name="T17" fmla="*/ 3652 h 3693"/>
              <a:gd name="T18" fmla="*/ 2105 w 4460"/>
              <a:gd name="T19" fmla="*/ 3693 h 3693"/>
              <a:gd name="T20" fmla="*/ 2355 w 4460"/>
              <a:gd name="T21" fmla="*/ 3652 h 3693"/>
              <a:gd name="T22" fmla="*/ 2501 w 4460"/>
              <a:gd name="T23" fmla="*/ 3672 h 3693"/>
              <a:gd name="T24" fmla="*/ 2793 w 4460"/>
              <a:gd name="T25" fmla="*/ 3672 h 3693"/>
              <a:gd name="T26" fmla="*/ 2939 w 4460"/>
              <a:gd name="T27" fmla="*/ 3652 h 3693"/>
              <a:gd name="T28" fmla="*/ 3189 w 4460"/>
              <a:gd name="T29" fmla="*/ 3693 h 3693"/>
              <a:gd name="T30" fmla="*/ 3439 w 4460"/>
              <a:gd name="T31" fmla="*/ 3652 h 3693"/>
              <a:gd name="T32" fmla="*/ 3606 w 4460"/>
              <a:gd name="T33" fmla="*/ 3693 h 3693"/>
              <a:gd name="T34" fmla="*/ 3856 w 4460"/>
              <a:gd name="T35" fmla="*/ 3652 h 3693"/>
              <a:gd name="T36" fmla="*/ 4002 w 4460"/>
              <a:gd name="T37" fmla="*/ 3672 h 3693"/>
              <a:gd name="T38" fmla="*/ 4293 w 4460"/>
              <a:gd name="T39" fmla="*/ 3672 h 3693"/>
              <a:gd name="T40" fmla="*/ 4439 w 4460"/>
              <a:gd name="T41" fmla="*/ 3652 h 3693"/>
              <a:gd name="T42" fmla="*/ 187 w 4460"/>
              <a:gd name="T43" fmla="*/ 1865 h 3693"/>
              <a:gd name="T44" fmla="*/ 437 w 4460"/>
              <a:gd name="T45" fmla="*/ 1824 h 3693"/>
              <a:gd name="T46" fmla="*/ 604 w 4460"/>
              <a:gd name="T47" fmla="*/ 1865 h 3693"/>
              <a:gd name="T48" fmla="*/ 854 w 4460"/>
              <a:gd name="T49" fmla="*/ 1824 h 3693"/>
              <a:gd name="T50" fmla="*/ 1000 w 4460"/>
              <a:gd name="T51" fmla="*/ 1844 h 3693"/>
              <a:gd name="T52" fmla="*/ 1292 w 4460"/>
              <a:gd name="T53" fmla="*/ 1844 h 3693"/>
              <a:gd name="T54" fmla="*/ 1438 w 4460"/>
              <a:gd name="T55" fmla="*/ 1824 h 3693"/>
              <a:gd name="T56" fmla="*/ 1688 w 4460"/>
              <a:gd name="T57" fmla="*/ 1865 h 3693"/>
              <a:gd name="T58" fmla="*/ 1938 w 4460"/>
              <a:gd name="T59" fmla="*/ 1824 h 3693"/>
              <a:gd name="T60" fmla="*/ 2105 w 4460"/>
              <a:gd name="T61" fmla="*/ 1865 h 3693"/>
              <a:gd name="T62" fmla="*/ 2355 w 4460"/>
              <a:gd name="T63" fmla="*/ 1824 h 3693"/>
              <a:gd name="T64" fmla="*/ 2501 w 4460"/>
              <a:gd name="T65" fmla="*/ 1844 h 3693"/>
              <a:gd name="T66" fmla="*/ 2793 w 4460"/>
              <a:gd name="T67" fmla="*/ 1844 h 3693"/>
              <a:gd name="T68" fmla="*/ 2939 w 4460"/>
              <a:gd name="T69" fmla="*/ 1824 h 3693"/>
              <a:gd name="T70" fmla="*/ 3189 w 4460"/>
              <a:gd name="T71" fmla="*/ 1865 h 3693"/>
              <a:gd name="T72" fmla="*/ 3439 w 4460"/>
              <a:gd name="T73" fmla="*/ 1824 h 3693"/>
              <a:gd name="T74" fmla="*/ 3606 w 4460"/>
              <a:gd name="T75" fmla="*/ 1865 h 3693"/>
              <a:gd name="T76" fmla="*/ 3856 w 4460"/>
              <a:gd name="T77" fmla="*/ 1824 h 3693"/>
              <a:gd name="T78" fmla="*/ 4002 w 4460"/>
              <a:gd name="T79" fmla="*/ 1844 h 3693"/>
              <a:gd name="T80" fmla="*/ 4293 w 4460"/>
              <a:gd name="T81" fmla="*/ 1844 h 3693"/>
              <a:gd name="T82" fmla="*/ 4439 w 4460"/>
              <a:gd name="T83" fmla="*/ 1824 h 3693"/>
              <a:gd name="T84" fmla="*/ 187 w 4460"/>
              <a:gd name="T85" fmla="*/ 41 h 3693"/>
              <a:gd name="T86" fmla="*/ 437 w 4460"/>
              <a:gd name="T87" fmla="*/ 0 h 3693"/>
              <a:gd name="T88" fmla="*/ 604 w 4460"/>
              <a:gd name="T89" fmla="*/ 41 h 3693"/>
              <a:gd name="T90" fmla="*/ 854 w 4460"/>
              <a:gd name="T91" fmla="*/ 0 h 3693"/>
              <a:gd name="T92" fmla="*/ 1000 w 4460"/>
              <a:gd name="T93" fmla="*/ 20 h 3693"/>
              <a:gd name="T94" fmla="*/ 1292 w 4460"/>
              <a:gd name="T95" fmla="*/ 20 h 3693"/>
              <a:gd name="T96" fmla="*/ 1438 w 4460"/>
              <a:gd name="T97" fmla="*/ 0 h 3693"/>
              <a:gd name="T98" fmla="*/ 1688 w 4460"/>
              <a:gd name="T99" fmla="*/ 41 h 3693"/>
              <a:gd name="T100" fmla="*/ 1938 w 4460"/>
              <a:gd name="T101" fmla="*/ 0 h 3693"/>
              <a:gd name="T102" fmla="*/ 2105 w 4460"/>
              <a:gd name="T103" fmla="*/ 41 h 3693"/>
              <a:gd name="T104" fmla="*/ 2355 w 4460"/>
              <a:gd name="T105" fmla="*/ 0 h 3693"/>
              <a:gd name="T106" fmla="*/ 2501 w 4460"/>
              <a:gd name="T107" fmla="*/ 20 h 3693"/>
              <a:gd name="T108" fmla="*/ 2793 w 4460"/>
              <a:gd name="T109" fmla="*/ 20 h 3693"/>
              <a:gd name="T110" fmla="*/ 2939 w 4460"/>
              <a:gd name="T111" fmla="*/ 0 h 3693"/>
              <a:gd name="T112" fmla="*/ 3189 w 4460"/>
              <a:gd name="T113" fmla="*/ 41 h 3693"/>
              <a:gd name="T114" fmla="*/ 3439 w 4460"/>
              <a:gd name="T115" fmla="*/ 0 h 3693"/>
              <a:gd name="T116" fmla="*/ 3606 w 4460"/>
              <a:gd name="T117" fmla="*/ 41 h 3693"/>
              <a:gd name="T118" fmla="*/ 3856 w 4460"/>
              <a:gd name="T119" fmla="*/ 0 h 3693"/>
              <a:gd name="T120" fmla="*/ 4002 w 4460"/>
              <a:gd name="T121" fmla="*/ 20 h 3693"/>
              <a:gd name="T122" fmla="*/ 4293 w 4460"/>
              <a:gd name="T123" fmla="*/ 20 h 3693"/>
              <a:gd name="T124" fmla="*/ 4439 w 4460"/>
              <a:gd name="T125" fmla="*/ 0 h 3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60" h="3693">
                <a:moveTo>
                  <a:pt x="20" y="3652"/>
                </a:moveTo>
                <a:lnTo>
                  <a:pt x="21" y="3652"/>
                </a:lnTo>
                <a:cubicBezTo>
                  <a:pt x="32" y="3652"/>
                  <a:pt x="41" y="3661"/>
                  <a:pt x="41" y="3672"/>
                </a:cubicBezTo>
                <a:cubicBezTo>
                  <a:pt x="41" y="3684"/>
                  <a:pt x="32" y="3693"/>
                  <a:pt x="21" y="3693"/>
                </a:cubicBezTo>
                <a:lnTo>
                  <a:pt x="20" y="3693"/>
                </a:lnTo>
                <a:cubicBezTo>
                  <a:pt x="9" y="3693"/>
                  <a:pt x="0" y="3684"/>
                  <a:pt x="0" y="3672"/>
                </a:cubicBezTo>
                <a:cubicBezTo>
                  <a:pt x="0" y="3661"/>
                  <a:pt x="9" y="3652"/>
                  <a:pt x="20" y="3652"/>
                </a:cubicBezTo>
                <a:close/>
                <a:moveTo>
                  <a:pt x="104" y="3652"/>
                </a:moveTo>
                <a:lnTo>
                  <a:pt x="104" y="3652"/>
                </a:lnTo>
                <a:cubicBezTo>
                  <a:pt x="115" y="3652"/>
                  <a:pt x="125" y="3661"/>
                  <a:pt x="125" y="3672"/>
                </a:cubicBezTo>
                <a:cubicBezTo>
                  <a:pt x="125" y="3684"/>
                  <a:pt x="115" y="3693"/>
                  <a:pt x="104" y="3693"/>
                </a:cubicBezTo>
                <a:lnTo>
                  <a:pt x="104" y="3693"/>
                </a:lnTo>
                <a:cubicBezTo>
                  <a:pt x="92" y="3693"/>
                  <a:pt x="83" y="3684"/>
                  <a:pt x="83" y="3672"/>
                </a:cubicBezTo>
                <a:cubicBezTo>
                  <a:pt x="83" y="3661"/>
                  <a:pt x="92" y="3652"/>
                  <a:pt x="104" y="3652"/>
                </a:cubicBezTo>
                <a:close/>
                <a:moveTo>
                  <a:pt x="187" y="3652"/>
                </a:moveTo>
                <a:lnTo>
                  <a:pt x="187" y="3652"/>
                </a:lnTo>
                <a:cubicBezTo>
                  <a:pt x="199" y="3652"/>
                  <a:pt x="208" y="3661"/>
                  <a:pt x="208" y="3672"/>
                </a:cubicBezTo>
                <a:cubicBezTo>
                  <a:pt x="208" y="3684"/>
                  <a:pt x="199" y="3693"/>
                  <a:pt x="187" y="3693"/>
                </a:cubicBezTo>
                <a:lnTo>
                  <a:pt x="187" y="3693"/>
                </a:lnTo>
                <a:cubicBezTo>
                  <a:pt x="176" y="3693"/>
                  <a:pt x="166" y="3684"/>
                  <a:pt x="166" y="3672"/>
                </a:cubicBezTo>
                <a:cubicBezTo>
                  <a:pt x="166" y="3661"/>
                  <a:pt x="176" y="3652"/>
                  <a:pt x="187" y="3652"/>
                </a:cubicBezTo>
                <a:close/>
                <a:moveTo>
                  <a:pt x="271" y="3652"/>
                </a:moveTo>
                <a:lnTo>
                  <a:pt x="271" y="3652"/>
                </a:lnTo>
                <a:cubicBezTo>
                  <a:pt x="282" y="3652"/>
                  <a:pt x="291" y="3661"/>
                  <a:pt x="291" y="3672"/>
                </a:cubicBezTo>
                <a:cubicBezTo>
                  <a:pt x="291" y="3684"/>
                  <a:pt x="282" y="3693"/>
                  <a:pt x="271" y="3693"/>
                </a:cubicBezTo>
                <a:lnTo>
                  <a:pt x="271" y="3693"/>
                </a:lnTo>
                <a:cubicBezTo>
                  <a:pt x="259" y="3693"/>
                  <a:pt x="250" y="3684"/>
                  <a:pt x="250" y="3672"/>
                </a:cubicBezTo>
                <a:cubicBezTo>
                  <a:pt x="250" y="3661"/>
                  <a:pt x="259" y="3652"/>
                  <a:pt x="271" y="3652"/>
                </a:cubicBezTo>
                <a:close/>
                <a:moveTo>
                  <a:pt x="354" y="3652"/>
                </a:moveTo>
                <a:lnTo>
                  <a:pt x="354" y="3652"/>
                </a:lnTo>
                <a:cubicBezTo>
                  <a:pt x="366" y="3652"/>
                  <a:pt x="375" y="3661"/>
                  <a:pt x="375" y="3672"/>
                </a:cubicBezTo>
                <a:cubicBezTo>
                  <a:pt x="375" y="3684"/>
                  <a:pt x="366" y="3693"/>
                  <a:pt x="354" y="3693"/>
                </a:cubicBezTo>
                <a:lnTo>
                  <a:pt x="354" y="3693"/>
                </a:lnTo>
                <a:cubicBezTo>
                  <a:pt x="342" y="3693"/>
                  <a:pt x="333" y="3684"/>
                  <a:pt x="333" y="3672"/>
                </a:cubicBezTo>
                <a:cubicBezTo>
                  <a:pt x="333" y="3661"/>
                  <a:pt x="342" y="3652"/>
                  <a:pt x="354" y="3652"/>
                </a:cubicBezTo>
                <a:close/>
                <a:moveTo>
                  <a:pt x="437" y="3652"/>
                </a:moveTo>
                <a:lnTo>
                  <a:pt x="437" y="3652"/>
                </a:lnTo>
                <a:cubicBezTo>
                  <a:pt x="449" y="3652"/>
                  <a:pt x="458" y="3661"/>
                  <a:pt x="458" y="3672"/>
                </a:cubicBezTo>
                <a:cubicBezTo>
                  <a:pt x="458" y="3684"/>
                  <a:pt x="449" y="3693"/>
                  <a:pt x="437" y="3693"/>
                </a:cubicBezTo>
                <a:lnTo>
                  <a:pt x="437" y="3693"/>
                </a:lnTo>
                <a:cubicBezTo>
                  <a:pt x="426" y="3693"/>
                  <a:pt x="417" y="3684"/>
                  <a:pt x="417" y="3672"/>
                </a:cubicBezTo>
                <a:cubicBezTo>
                  <a:pt x="417" y="3661"/>
                  <a:pt x="426" y="3652"/>
                  <a:pt x="437" y="3652"/>
                </a:cubicBezTo>
                <a:close/>
                <a:moveTo>
                  <a:pt x="521" y="3652"/>
                </a:moveTo>
                <a:lnTo>
                  <a:pt x="521" y="3652"/>
                </a:lnTo>
                <a:cubicBezTo>
                  <a:pt x="532" y="3652"/>
                  <a:pt x="542" y="3661"/>
                  <a:pt x="542" y="3672"/>
                </a:cubicBezTo>
                <a:cubicBezTo>
                  <a:pt x="542" y="3684"/>
                  <a:pt x="532" y="3693"/>
                  <a:pt x="521" y="3693"/>
                </a:cubicBezTo>
                <a:lnTo>
                  <a:pt x="521" y="3693"/>
                </a:lnTo>
                <a:cubicBezTo>
                  <a:pt x="509" y="3693"/>
                  <a:pt x="500" y="3684"/>
                  <a:pt x="500" y="3672"/>
                </a:cubicBezTo>
                <a:cubicBezTo>
                  <a:pt x="500" y="3661"/>
                  <a:pt x="509" y="3652"/>
                  <a:pt x="521" y="3652"/>
                </a:cubicBezTo>
                <a:close/>
                <a:moveTo>
                  <a:pt x="604" y="3652"/>
                </a:moveTo>
                <a:lnTo>
                  <a:pt x="604" y="3652"/>
                </a:lnTo>
                <a:cubicBezTo>
                  <a:pt x="616" y="3652"/>
                  <a:pt x="625" y="3661"/>
                  <a:pt x="625" y="3672"/>
                </a:cubicBezTo>
                <a:cubicBezTo>
                  <a:pt x="625" y="3684"/>
                  <a:pt x="616" y="3693"/>
                  <a:pt x="604" y="3693"/>
                </a:cubicBezTo>
                <a:lnTo>
                  <a:pt x="604" y="3693"/>
                </a:lnTo>
                <a:cubicBezTo>
                  <a:pt x="593" y="3693"/>
                  <a:pt x="583" y="3684"/>
                  <a:pt x="583" y="3672"/>
                </a:cubicBezTo>
                <a:cubicBezTo>
                  <a:pt x="583" y="3661"/>
                  <a:pt x="593" y="3652"/>
                  <a:pt x="604" y="3652"/>
                </a:cubicBezTo>
                <a:close/>
                <a:moveTo>
                  <a:pt x="687" y="3652"/>
                </a:moveTo>
                <a:lnTo>
                  <a:pt x="688" y="3652"/>
                </a:lnTo>
                <a:cubicBezTo>
                  <a:pt x="699" y="3652"/>
                  <a:pt x="708" y="3661"/>
                  <a:pt x="708" y="3672"/>
                </a:cubicBezTo>
                <a:cubicBezTo>
                  <a:pt x="708" y="3684"/>
                  <a:pt x="699" y="3693"/>
                  <a:pt x="688" y="3693"/>
                </a:cubicBezTo>
                <a:lnTo>
                  <a:pt x="687" y="3693"/>
                </a:lnTo>
                <a:cubicBezTo>
                  <a:pt x="676" y="3693"/>
                  <a:pt x="667" y="3684"/>
                  <a:pt x="667" y="3672"/>
                </a:cubicBezTo>
                <a:cubicBezTo>
                  <a:pt x="667" y="3661"/>
                  <a:pt x="676" y="3652"/>
                  <a:pt x="687" y="3652"/>
                </a:cubicBezTo>
                <a:close/>
                <a:moveTo>
                  <a:pt x="771" y="3652"/>
                </a:moveTo>
                <a:lnTo>
                  <a:pt x="771" y="3652"/>
                </a:lnTo>
                <a:cubicBezTo>
                  <a:pt x="782" y="3652"/>
                  <a:pt x="792" y="3661"/>
                  <a:pt x="792" y="3672"/>
                </a:cubicBezTo>
                <a:cubicBezTo>
                  <a:pt x="792" y="3684"/>
                  <a:pt x="782" y="3693"/>
                  <a:pt x="771" y="3693"/>
                </a:cubicBezTo>
                <a:lnTo>
                  <a:pt x="771" y="3693"/>
                </a:lnTo>
                <a:cubicBezTo>
                  <a:pt x="759" y="3693"/>
                  <a:pt x="750" y="3684"/>
                  <a:pt x="750" y="3672"/>
                </a:cubicBezTo>
                <a:cubicBezTo>
                  <a:pt x="750" y="3661"/>
                  <a:pt x="759" y="3652"/>
                  <a:pt x="771" y="3652"/>
                </a:cubicBezTo>
                <a:close/>
                <a:moveTo>
                  <a:pt x="854" y="3652"/>
                </a:moveTo>
                <a:lnTo>
                  <a:pt x="854" y="3652"/>
                </a:lnTo>
                <a:cubicBezTo>
                  <a:pt x="866" y="3652"/>
                  <a:pt x="875" y="3661"/>
                  <a:pt x="875" y="3672"/>
                </a:cubicBezTo>
                <a:cubicBezTo>
                  <a:pt x="875" y="3684"/>
                  <a:pt x="866" y="3693"/>
                  <a:pt x="854" y="3693"/>
                </a:cubicBezTo>
                <a:lnTo>
                  <a:pt x="854" y="3693"/>
                </a:lnTo>
                <a:cubicBezTo>
                  <a:pt x="843" y="3693"/>
                  <a:pt x="833" y="3684"/>
                  <a:pt x="833" y="3672"/>
                </a:cubicBezTo>
                <a:cubicBezTo>
                  <a:pt x="833" y="3661"/>
                  <a:pt x="843" y="3652"/>
                  <a:pt x="854" y="3652"/>
                </a:cubicBezTo>
                <a:close/>
                <a:moveTo>
                  <a:pt x="938" y="3652"/>
                </a:moveTo>
                <a:lnTo>
                  <a:pt x="938" y="3652"/>
                </a:lnTo>
                <a:cubicBezTo>
                  <a:pt x="949" y="3652"/>
                  <a:pt x="958" y="3661"/>
                  <a:pt x="958" y="3672"/>
                </a:cubicBezTo>
                <a:cubicBezTo>
                  <a:pt x="958" y="3684"/>
                  <a:pt x="949" y="3693"/>
                  <a:pt x="938" y="3693"/>
                </a:cubicBezTo>
                <a:lnTo>
                  <a:pt x="938" y="3693"/>
                </a:lnTo>
                <a:cubicBezTo>
                  <a:pt x="926" y="3693"/>
                  <a:pt x="917" y="3684"/>
                  <a:pt x="917" y="3672"/>
                </a:cubicBezTo>
                <a:cubicBezTo>
                  <a:pt x="917" y="3661"/>
                  <a:pt x="926" y="3652"/>
                  <a:pt x="938" y="3652"/>
                </a:cubicBezTo>
                <a:close/>
                <a:moveTo>
                  <a:pt x="1021" y="3652"/>
                </a:moveTo>
                <a:lnTo>
                  <a:pt x="1021" y="3652"/>
                </a:lnTo>
                <a:cubicBezTo>
                  <a:pt x="1033" y="3652"/>
                  <a:pt x="1042" y="3661"/>
                  <a:pt x="1042" y="3672"/>
                </a:cubicBezTo>
                <a:cubicBezTo>
                  <a:pt x="1042" y="3684"/>
                  <a:pt x="1033" y="3693"/>
                  <a:pt x="1021" y="3693"/>
                </a:cubicBezTo>
                <a:lnTo>
                  <a:pt x="1021" y="3693"/>
                </a:lnTo>
                <a:cubicBezTo>
                  <a:pt x="1009" y="3693"/>
                  <a:pt x="1000" y="3684"/>
                  <a:pt x="1000" y="3672"/>
                </a:cubicBezTo>
                <a:cubicBezTo>
                  <a:pt x="1000" y="3661"/>
                  <a:pt x="1009" y="3652"/>
                  <a:pt x="1021" y="3652"/>
                </a:cubicBezTo>
                <a:close/>
                <a:moveTo>
                  <a:pt x="1104" y="3652"/>
                </a:moveTo>
                <a:lnTo>
                  <a:pt x="1104" y="3652"/>
                </a:lnTo>
                <a:cubicBezTo>
                  <a:pt x="1116" y="3652"/>
                  <a:pt x="1125" y="3661"/>
                  <a:pt x="1125" y="3672"/>
                </a:cubicBezTo>
                <a:cubicBezTo>
                  <a:pt x="1125" y="3684"/>
                  <a:pt x="1116" y="3693"/>
                  <a:pt x="1104" y="3693"/>
                </a:cubicBezTo>
                <a:lnTo>
                  <a:pt x="1104" y="3693"/>
                </a:lnTo>
                <a:cubicBezTo>
                  <a:pt x="1093" y="3693"/>
                  <a:pt x="1084" y="3684"/>
                  <a:pt x="1084" y="3672"/>
                </a:cubicBezTo>
                <a:cubicBezTo>
                  <a:pt x="1084" y="3661"/>
                  <a:pt x="1093" y="3652"/>
                  <a:pt x="1104" y="3652"/>
                </a:cubicBezTo>
                <a:close/>
                <a:moveTo>
                  <a:pt x="1188" y="3652"/>
                </a:moveTo>
                <a:lnTo>
                  <a:pt x="1188" y="3652"/>
                </a:lnTo>
                <a:cubicBezTo>
                  <a:pt x="1199" y="3652"/>
                  <a:pt x="1209" y="3661"/>
                  <a:pt x="1209" y="3672"/>
                </a:cubicBezTo>
                <a:cubicBezTo>
                  <a:pt x="1209" y="3684"/>
                  <a:pt x="1199" y="3693"/>
                  <a:pt x="1188" y="3693"/>
                </a:cubicBezTo>
                <a:lnTo>
                  <a:pt x="1188" y="3693"/>
                </a:lnTo>
                <a:cubicBezTo>
                  <a:pt x="1176" y="3693"/>
                  <a:pt x="1167" y="3684"/>
                  <a:pt x="1167" y="3672"/>
                </a:cubicBezTo>
                <a:cubicBezTo>
                  <a:pt x="1167" y="3661"/>
                  <a:pt x="1176" y="3652"/>
                  <a:pt x="1188" y="3652"/>
                </a:cubicBezTo>
                <a:close/>
                <a:moveTo>
                  <a:pt x="1271" y="3652"/>
                </a:moveTo>
                <a:lnTo>
                  <a:pt x="1271" y="3652"/>
                </a:lnTo>
                <a:cubicBezTo>
                  <a:pt x="1283" y="3652"/>
                  <a:pt x="1292" y="3661"/>
                  <a:pt x="1292" y="3672"/>
                </a:cubicBezTo>
                <a:cubicBezTo>
                  <a:pt x="1292" y="3684"/>
                  <a:pt x="1283" y="3693"/>
                  <a:pt x="1271" y="3693"/>
                </a:cubicBezTo>
                <a:lnTo>
                  <a:pt x="1271" y="3693"/>
                </a:lnTo>
                <a:cubicBezTo>
                  <a:pt x="1260" y="3693"/>
                  <a:pt x="1250" y="3684"/>
                  <a:pt x="1250" y="3672"/>
                </a:cubicBezTo>
                <a:cubicBezTo>
                  <a:pt x="1250" y="3661"/>
                  <a:pt x="1260" y="3652"/>
                  <a:pt x="1271" y="3652"/>
                </a:cubicBezTo>
                <a:close/>
                <a:moveTo>
                  <a:pt x="1354" y="3652"/>
                </a:moveTo>
                <a:lnTo>
                  <a:pt x="1355" y="3652"/>
                </a:lnTo>
                <a:cubicBezTo>
                  <a:pt x="1366" y="3652"/>
                  <a:pt x="1375" y="3661"/>
                  <a:pt x="1375" y="3672"/>
                </a:cubicBezTo>
                <a:cubicBezTo>
                  <a:pt x="1375" y="3684"/>
                  <a:pt x="1366" y="3693"/>
                  <a:pt x="1355" y="3693"/>
                </a:cubicBezTo>
                <a:lnTo>
                  <a:pt x="1354" y="3693"/>
                </a:lnTo>
                <a:cubicBezTo>
                  <a:pt x="1343" y="3693"/>
                  <a:pt x="1334" y="3684"/>
                  <a:pt x="1334" y="3672"/>
                </a:cubicBezTo>
                <a:cubicBezTo>
                  <a:pt x="1334" y="3661"/>
                  <a:pt x="1343" y="3652"/>
                  <a:pt x="1354" y="3652"/>
                </a:cubicBezTo>
                <a:close/>
                <a:moveTo>
                  <a:pt x="1438" y="3652"/>
                </a:moveTo>
                <a:lnTo>
                  <a:pt x="1438" y="3652"/>
                </a:lnTo>
                <a:cubicBezTo>
                  <a:pt x="1449" y="3652"/>
                  <a:pt x="1459" y="3661"/>
                  <a:pt x="1459" y="3672"/>
                </a:cubicBezTo>
                <a:cubicBezTo>
                  <a:pt x="1459" y="3684"/>
                  <a:pt x="1449" y="3693"/>
                  <a:pt x="1438" y="3693"/>
                </a:cubicBezTo>
                <a:lnTo>
                  <a:pt x="1438" y="3693"/>
                </a:lnTo>
                <a:cubicBezTo>
                  <a:pt x="1426" y="3693"/>
                  <a:pt x="1417" y="3684"/>
                  <a:pt x="1417" y="3672"/>
                </a:cubicBezTo>
                <a:cubicBezTo>
                  <a:pt x="1417" y="3661"/>
                  <a:pt x="1426" y="3652"/>
                  <a:pt x="1438" y="3652"/>
                </a:cubicBezTo>
                <a:close/>
                <a:moveTo>
                  <a:pt x="1521" y="3652"/>
                </a:moveTo>
                <a:lnTo>
                  <a:pt x="1521" y="3652"/>
                </a:lnTo>
                <a:cubicBezTo>
                  <a:pt x="1533" y="3652"/>
                  <a:pt x="1542" y="3661"/>
                  <a:pt x="1542" y="3672"/>
                </a:cubicBezTo>
                <a:cubicBezTo>
                  <a:pt x="1542" y="3684"/>
                  <a:pt x="1533" y="3693"/>
                  <a:pt x="1521" y="3693"/>
                </a:cubicBezTo>
                <a:lnTo>
                  <a:pt x="1521" y="3693"/>
                </a:lnTo>
                <a:cubicBezTo>
                  <a:pt x="1510" y="3693"/>
                  <a:pt x="1500" y="3684"/>
                  <a:pt x="1500" y="3672"/>
                </a:cubicBezTo>
                <a:cubicBezTo>
                  <a:pt x="1500" y="3661"/>
                  <a:pt x="1510" y="3652"/>
                  <a:pt x="1521" y="3652"/>
                </a:cubicBezTo>
                <a:close/>
                <a:moveTo>
                  <a:pt x="1605" y="3652"/>
                </a:moveTo>
                <a:lnTo>
                  <a:pt x="1605" y="3652"/>
                </a:lnTo>
                <a:cubicBezTo>
                  <a:pt x="1616" y="3652"/>
                  <a:pt x="1625" y="3661"/>
                  <a:pt x="1625" y="3672"/>
                </a:cubicBezTo>
                <a:cubicBezTo>
                  <a:pt x="1625" y="3684"/>
                  <a:pt x="1616" y="3693"/>
                  <a:pt x="1605" y="3693"/>
                </a:cubicBezTo>
                <a:lnTo>
                  <a:pt x="1605" y="3693"/>
                </a:lnTo>
                <a:cubicBezTo>
                  <a:pt x="1593" y="3693"/>
                  <a:pt x="1584" y="3684"/>
                  <a:pt x="1584" y="3672"/>
                </a:cubicBezTo>
                <a:cubicBezTo>
                  <a:pt x="1584" y="3661"/>
                  <a:pt x="1593" y="3652"/>
                  <a:pt x="1605" y="3652"/>
                </a:cubicBezTo>
                <a:close/>
                <a:moveTo>
                  <a:pt x="1688" y="3652"/>
                </a:moveTo>
                <a:lnTo>
                  <a:pt x="1688" y="3652"/>
                </a:lnTo>
                <a:cubicBezTo>
                  <a:pt x="1700" y="3652"/>
                  <a:pt x="1709" y="3661"/>
                  <a:pt x="1709" y="3672"/>
                </a:cubicBezTo>
                <a:cubicBezTo>
                  <a:pt x="1709" y="3684"/>
                  <a:pt x="1700" y="3693"/>
                  <a:pt x="1688" y="3693"/>
                </a:cubicBezTo>
                <a:lnTo>
                  <a:pt x="1688" y="3693"/>
                </a:lnTo>
                <a:cubicBezTo>
                  <a:pt x="1676" y="3693"/>
                  <a:pt x="1667" y="3684"/>
                  <a:pt x="1667" y="3672"/>
                </a:cubicBezTo>
                <a:cubicBezTo>
                  <a:pt x="1667" y="3661"/>
                  <a:pt x="1676" y="3652"/>
                  <a:pt x="1688" y="3652"/>
                </a:cubicBezTo>
                <a:close/>
                <a:moveTo>
                  <a:pt x="1771" y="3652"/>
                </a:moveTo>
                <a:lnTo>
                  <a:pt x="1771" y="3652"/>
                </a:lnTo>
                <a:cubicBezTo>
                  <a:pt x="1783" y="3652"/>
                  <a:pt x="1792" y="3661"/>
                  <a:pt x="1792" y="3672"/>
                </a:cubicBezTo>
                <a:cubicBezTo>
                  <a:pt x="1792" y="3684"/>
                  <a:pt x="1783" y="3693"/>
                  <a:pt x="1771" y="3693"/>
                </a:cubicBezTo>
                <a:lnTo>
                  <a:pt x="1771" y="3693"/>
                </a:lnTo>
                <a:cubicBezTo>
                  <a:pt x="1760" y="3693"/>
                  <a:pt x="1751" y="3684"/>
                  <a:pt x="1751" y="3672"/>
                </a:cubicBezTo>
                <a:cubicBezTo>
                  <a:pt x="1751" y="3661"/>
                  <a:pt x="1760" y="3652"/>
                  <a:pt x="1771" y="3652"/>
                </a:cubicBezTo>
                <a:close/>
                <a:moveTo>
                  <a:pt x="1855" y="3652"/>
                </a:moveTo>
                <a:lnTo>
                  <a:pt x="1855" y="3652"/>
                </a:lnTo>
                <a:cubicBezTo>
                  <a:pt x="1866" y="3652"/>
                  <a:pt x="1876" y="3661"/>
                  <a:pt x="1876" y="3672"/>
                </a:cubicBezTo>
                <a:cubicBezTo>
                  <a:pt x="1876" y="3684"/>
                  <a:pt x="1866" y="3693"/>
                  <a:pt x="1855" y="3693"/>
                </a:cubicBezTo>
                <a:lnTo>
                  <a:pt x="1855" y="3693"/>
                </a:lnTo>
                <a:cubicBezTo>
                  <a:pt x="1843" y="3693"/>
                  <a:pt x="1834" y="3684"/>
                  <a:pt x="1834" y="3672"/>
                </a:cubicBezTo>
                <a:cubicBezTo>
                  <a:pt x="1834" y="3661"/>
                  <a:pt x="1843" y="3652"/>
                  <a:pt x="1855" y="3652"/>
                </a:cubicBezTo>
                <a:close/>
                <a:moveTo>
                  <a:pt x="1938" y="3652"/>
                </a:moveTo>
                <a:lnTo>
                  <a:pt x="1938" y="3652"/>
                </a:lnTo>
                <a:cubicBezTo>
                  <a:pt x="1950" y="3652"/>
                  <a:pt x="1959" y="3661"/>
                  <a:pt x="1959" y="3672"/>
                </a:cubicBezTo>
                <a:cubicBezTo>
                  <a:pt x="1959" y="3684"/>
                  <a:pt x="1950" y="3693"/>
                  <a:pt x="1938" y="3693"/>
                </a:cubicBezTo>
                <a:lnTo>
                  <a:pt x="1938" y="3693"/>
                </a:lnTo>
                <a:cubicBezTo>
                  <a:pt x="1927" y="3693"/>
                  <a:pt x="1917" y="3684"/>
                  <a:pt x="1917" y="3672"/>
                </a:cubicBezTo>
                <a:cubicBezTo>
                  <a:pt x="1917" y="3661"/>
                  <a:pt x="1927" y="3652"/>
                  <a:pt x="1938" y="3652"/>
                </a:cubicBezTo>
                <a:close/>
                <a:moveTo>
                  <a:pt x="2021" y="3652"/>
                </a:moveTo>
                <a:lnTo>
                  <a:pt x="2022" y="3652"/>
                </a:lnTo>
                <a:cubicBezTo>
                  <a:pt x="2033" y="3652"/>
                  <a:pt x="2042" y="3661"/>
                  <a:pt x="2042" y="3672"/>
                </a:cubicBezTo>
                <a:cubicBezTo>
                  <a:pt x="2042" y="3684"/>
                  <a:pt x="2033" y="3693"/>
                  <a:pt x="2022" y="3693"/>
                </a:cubicBezTo>
                <a:lnTo>
                  <a:pt x="2021" y="3693"/>
                </a:lnTo>
                <a:cubicBezTo>
                  <a:pt x="2010" y="3693"/>
                  <a:pt x="2001" y="3684"/>
                  <a:pt x="2001" y="3672"/>
                </a:cubicBezTo>
                <a:cubicBezTo>
                  <a:pt x="2001" y="3661"/>
                  <a:pt x="2010" y="3652"/>
                  <a:pt x="2021" y="3652"/>
                </a:cubicBezTo>
                <a:close/>
                <a:moveTo>
                  <a:pt x="2105" y="3652"/>
                </a:moveTo>
                <a:lnTo>
                  <a:pt x="2105" y="3652"/>
                </a:lnTo>
                <a:cubicBezTo>
                  <a:pt x="2116" y="3652"/>
                  <a:pt x="2126" y="3661"/>
                  <a:pt x="2126" y="3672"/>
                </a:cubicBezTo>
                <a:cubicBezTo>
                  <a:pt x="2126" y="3684"/>
                  <a:pt x="2116" y="3693"/>
                  <a:pt x="2105" y="3693"/>
                </a:cubicBezTo>
                <a:lnTo>
                  <a:pt x="2105" y="3693"/>
                </a:lnTo>
                <a:cubicBezTo>
                  <a:pt x="2093" y="3693"/>
                  <a:pt x="2084" y="3684"/>
                  <a:pt x="2084" y="3672"/>
                </a:cubicBezTo>
                <a:cubicBezTo>
                  <a:pt x="2084" y="3661"/>
                  <a:pt x="2093" y="3652"/>
                  <a:pt x="2105" y="3652"/>
                </a:cubicBezTo>
                <a:close/>
                <a:moveTo>
                  <a:pt x="2188" y="3652"/>
                </a:moveTo>
                <a:lnTo>
                  <a:pt x="2188" y="3652"/>
                </a:lnTo>
                <a:cubicBezTo>
                  <a:pt x="2200" y="3652"/>
                  <a:pt x="2209" y="3661"/>
                  <a:pt x="2209" y="3672"/>
                </a:cubicBezTo>
                <a:cubicBezTo>
                  <a:pt x="2209" y="3684"/>
                  <a:pt x="2200" y="3693"/>
                  <a:pt x="2188" y="3693"/>
                </a:cubicBezTo>
                <a:lnTo>
                  <a:pt x="2188" y="3693"/>
                </a:lnTo>
                <a:cubicBezTo>
                  <a:pt x="2177" y="3693"/>
                  <a:pt x="2167" y="3684"/>
                  <a:pt x="2167" y="3672"/>
                </a:cubicBezTo>
                <a:cubicBezTo>
                  <a:pt x="2167" y="3661"/>
                  <a:pt x="2177" y="3652"/>
                  <a:pt x="2188" y="3652"/>
                </a:cubicBezTo>
                <a:close/>
                <a:moveTo>
                  <a:pt x="2272" y="3652"/>
                </a:moveTo>
                <a:lnTo>
                  <a:pt x="2272" y="3652"/>
                </a:lnTo>
                <a:cubicBezTo>
                  <a:pt x="2283" y="3652"/>
                  <a:pt x="2292" y="3661"/>
                  <a:pt x="2292" y="3672"/>
                </a:cubicBezTo>
                <a:cubicBezTo>
                  <a:pt x="2292" y="3684"/>
                  <a:pt x="2283" y="3693"/>
                  <a:pt x="2272" y="3693"/>
                </a:cubicBezTo>
                <a:lnTo>
                  <a:pt x="2272" y="3693"/>
                </a:lnTo>
                <a:cubicBezTo>
                  <a:pt x="2260" y="3693"/>
                  <a:pt x="2251" y="3684"/>
                  <a:pt x="2251" y="3672"/>
                </a:cubicBezTo>
                <a:cubicBezTo>
                  <a:pt x="2251" y="3661"/>
                  <a:pt x="2260" y="3652"/>
                  <a:pt x="2272" y="3652"/>
                </a:cubicBezTo>
                <a:close/>
                <a:moveTo>
                  <a:pt x="2355" y="3652"/>
                </a:moveTo>
                <a:lnTo>
                  <a:pt x="2355" y="3652"/>
                </a:lnTo>
                <a:cubicBezTo>
                  <a:pt x="2367" y="3652"/>
                  <a:pt x="2376" y="3661"/>
                  <a:pt x="2376" y="3672"/>
                </a:cubicBezTo>
                <a:cubicBezTo>
                  <a:pt x="2376" y="3684"/>
                  <a:pt x="2367" y="3693"/>
                  <a:pt x="2355" y="3693"/>
                </a:cubicBezTo>
                <a:lnTo>
                  <a:pt x="2355" y="3693"/>
                </a:lnTo>
                <a:cubicBezTo>
                  <a:pt x="2343" y="3693"/>
                  <a:pt x="2334" y="3684"/>
                  <a:pt x="2334" y="3672"/>
                </a:cubicBezTo>
                <a:cubicBezTo>
                  <a:pt x="2334" y="3661"/>
                  <a:pt x="2343" y="3652"/>
                  <a:pt x="2355" y="3652"/>
                </a:cubicBezTo>
                <a:close/>
                <a:moveTo>
                  <a:pt x="2438" y="3652"/>
                </a:moveTo>
                <a:lnTo>
                  <a:pt x="2438" y="3652"/>
                </a:lnTo>
                <a:cubicBezTo>
                  <a:pt x="2450" y="3652"/>
                  <a:pt x="2459" y="3661"/>
                  <a:pt x="2459" y="3672"/>
                </a:cubicBezTo>
                <a:cubicBezTo>
                  <a:pt x="2459" y="3684"/>
                  <a:pt x="2450" y="3693"/>
                  <a:pt x="2438" y="3693"/>
                </a:cubicBezTo>
                <a:lnTo>
                  <a:pt x="2438" y="3693"/>
                </a:lnTo>
                <a:cubicBezTo>
                  <a:pt x="2427" y="3693"/>
                  <a:pt x="2418" y="3684"/>
                  <a:pt x="2418" y="3672"/>
                </a:cubicBezTo>
                <a:cubicBezTo>
                  <a:pt x="2418" y="3661"/>
                  <a:pt x="2427" y="3652"/>
                  <a:pt x="2438" y="3652"/>
                </a:cubicBezTo>
                <a:close/>
                <a:moveTo>
                  <a:pt x="2522" y="3652"/>
                </a:moveTo>
                <a:lnTo>
                  <a:pt x="2522" y="3652"/>
                </a:lnTo>
                <a:cubicBezTo>
                  <a:pt x="2533" y="3652"/>
                  <a:pt x="2543" y="3661"/>
                  <a:pt x="2543" y="3672"/>
                </a:cubicBezTo>
                <a:cubicBezTo>
                  <a:pt x="2543" y="3684"/>
                  <a:pt x="2533" y="3693"/>
                  <a:pt x="2522" y="3693"/>
                </a:cubicBezTo>
                <a:lnTo>
                  <a:pt x="2522" y="3693"/>
                </a:lnTo>
                <a:cubicBezTo>
                  <a:pt x="2510" y="3693"/>
                  <a:pt x="2501" y="3684"/>
                  <a:pt x="2501" y="3672"/>
                </a:cubicBezTo>
                <a:cubicBezTo>
                  <a:pt x="2501" y="3661"/>
                  <a:pt x="2510" y="3652"/>
                  <a:pt x="2522" y="3652"/>
                </a:cubicBezTo>
                <a:close/>
                <a:moveTo>
                  <a:pt x="2605" y="3652"/>
                </a:moveTo>
                <a:lnTo>
                  <a:pt x="2605" y="3652"/>
                </a:lnTo>
                <a:cubicBezTo>
                  <a:pt x="2617" y="3652"/>
                  <a:pt x="2626" y="3661"/>
                  <a:pt x="2626" y="3672"/>
                </a:cubicBezTo>
                <a:cubicBezTo>
                  <a:pt x="2626" y="3684"/>
                  <a:pt x="2617" y="3693"/>
                  <a:pt x="2605" y="3693"/>
                </a:cubicBezTo>
                <a:lnTo>
                  <a:pt x="2605" y="3693"/>
                </a:lnTo>
                <a:cubicBezTo>
                  <a:pt x="2594" y="3693"/>
                  <a:pt x="2584" y="3684"/>
                  <a:pt x="2584" y="3672"/>
                </a:cubicBezTo>
                <a:cubicBezTo>
                  <a:pt x="2584" y="3661"/>
                  <a:pt x="2594" y="3652"/>
                  <a:pt x="2605" y="3652"/>
                </a:cubicBezTo>
                <a:close/>
                <a:moveTo>
                  <a:pt x="2688" y="3652"/>
                </a:moveTo>
                <a:lnTo>
                  <a:pt x="2689" y="3652"/>
                </a:lnTo>
                <a:cubicBezTo>
                  <a:pt x="2700" y="3652"/>
                  <a:pt x="2709" y="3661"/>
                  <a:pt x="2709" y="3672"/>
                </a:cubicBezTo>
                <a:cubicBezTo>
                  <a:pt x="2709" y="3684"/>
                  <a:pt x="2700" y="3693"/>
                  <a:pt x="2689" y="3693"/>
                </a:cubicBezTo>
                <a:lnTo>
                  <a:pt x="2688" y="3693"/>
                </a:lnTo>
                <a:cubicBezTo>
                  <a:pt x="2677" y="3693"/>
                  <a:pt x="2668" y="3684"/>
                  <a:pt x="2668" y="3672"/>
                </a:cubicBezTo>
                <a:cubicBezTo>
                  <a:pt x="2668" y="3661"/>
                  <a:pt x="2677" y="3652"/>
                  <a:pt x="2688" y="3652"/>
                </a:cubicBezTo>
                <a:close/>
                <a:moveTo>
                  <a:pt x="2772" y="3652"/>
                </a:moveTo>
                <a:lnTo>
                  <a:pt x="2772" y="3652"/>
                </a:lnTo>
                <a:cubicBezTo>
                  <a:pt x="2783" y="3652"/>
                  <a:pt x="2793" y="3661"/>
                  <a:pt x="2793" y="3672"/>
                </a:cubicBezTo>
                <a:cubicBezTo>
                  <a:pt x="2793" y="3684"/>
                  <a:pt x="2783" y="3693"/>
                  <a:pt x="2772" y="3693"/>
                </a:cubicBezTo>
                <a:lnTo>
                  <a:pt x="2772" y="3693"/>
                </a:lnTo>
                <a:cubicBezTo>
                  <a:pt x="2760" y="3693"/>
                  <a:pt x="2751" y="3684"/>
                  <a:pt x="2751" y="3672"/>
                </a:cubicBezTo>
                <a:cubicBezTo>
                  <a:pt x="2751" y="3661"/>
                  <a:pt x="2760" y="3652"/>
                  <a:pt x="2772" y="3652"/>
                </a:cubicBezTo>
                <a:close/>
                <a:moveTo>
                  <a:pt x="2855" y="3652"/>
                </a:moveTo>
                <a:lnTo>
                  <a:pt x="2855" y="3652"/>
                </a:lnTo>
                <a:cubicBezTo>
                  <a:pt x="2867" y="3652"/>
                  <a:pt x="2876" y="3661"/>
                  <a:pt x="2876" y="3672"/>
                </a:cubicBezTo>
                <a:cubicBezTo>
                  <a:pt x="2876" y="3684"/>
                  <a:pt x="2867" y="3693"/>
                  <a:pt x="2855" y="3693"/>
                </a:cubicBezTo>
                <a:lnTo>
                  <a:pt x="2855" y="3693"/>
                </a:lnTo>
                <a:cubicBezTo>
                  <a:pt x="2844" y="3693"/>
                  <a:pt x="2834" y="3684"/>
                  <a:pt x="2834" y="3672"/>
                </a:cubicBezTo>
                <a:cubicBezTo>
                  <a:pt x="2834" y="3661"/>
                  <a:pt x="2844" y="3652"/>
                  <a:pt x="2855" y="3652"/>
                </a:cubicBezTo>
                <a:close/>
                <a:moveTo>
                  <a:pt x="2939" y="3652"/>
                </a:moveTo>
                <a:lnTo>
                  <a:pt x="2939" y="3652"/>
                </a:lnTo>
                <a:cubicBezTo>
                  <a:pt x="2950" y="3652"/>
                  <a:pt x="2959" y="3661"/>
                  <a:pt x="2959" y="3672"/>
                </a:cubicBezTo>
                <a:cubicBezTo>
                  <a:pt x="2959" y="3684"/>
                  <a:pt x="2950" y="3693"/>
                  <a:pt x="2939" y="3693"/>
                </a:cubicBezTo>
                <a:lnTo>
                  <a:pt x="2939" y="3693"/>
                </a:lnTo>
                <a:cubicBezTo>
                  <a:pt x="2927" y="3693"/>
                  <a:pt x="2918" y="3684"/>
                  <a:pt x="2918" y="3672"/>
                </a:cubicBezTo>
                <a:cubicBezTo>
                  <a:pt x="2918" y="3661"/>
                  <a:pt x="2927" y="3652"/>
                  <a:pt x="2939" y="3652"/>
                </a:cubicBezTo>
                <a:close/>
                <a:moveTo>
                  <a:pt x="3022" y="3652"/>
                </a:moveTo>
                <a:lnTo>
                  <a:pt x="3022" y="3652"/>
                </a:lnTo>
                <a:cubicBezTo>
                  <a:pt x="3034" y="3652"/>
                  <a:pt x="3043" y="3661"/>
                  <a:pt x="3043" y="3672"/>
                </a:cubicBezTo>
                <a:cubicBezTo>
                  <a:pt x="3043" y="3684"/>
                  <a:pt x="3034" y="3693"/>
                  <a:pt x="3022" y="3693"/>
                </a:cubicBezTo>
                <a:lnTo>
                  <a:pt x="3022" y="3693"/>
                </a:lnTo>
                <a:cubicBezTo>
                  <a:pt x="3010" y="3693"/>
                  <a:pt x="3001" y="3684"/>
                  <a:pt x="3001" y="3672"/>
                </a:cubicBezTo>
                <a:cubicBezTo>
                  <a:pt x="3001" y="3661"/>
                  <a:pt x="3010" y="3652"/>
                  <a:pt x="3022" y="3652"/>
                </a:cubicBezTo>
                <a:close/>
                <a:moveTo>
                  <a:pt x="3105" y="3652"/>
                </a:moveTo>
                <a:lnTo>
                  <a:pt x="3105" y="3652"/>
                </a:lnTo>
                <a:cubicBezTo>
                  <a:pt x="3117" y="3652"/>
                  <a:pt x="3126" y="3661"/>
                  <a:pt x="3126" y="3672"/>
                </a:cubicBezTo>
                <a:cubicBezTo>
                  <a:pt x="3126" y="3684"/>
                  <a:pt x="3117" y="3693"/>
                  <a:pt x="3105" y="3693"/>
                </a:cubicBezTo>
                <a:lnTo>
                  <a:pt x="3105" y="3693"/>
                </a:lnTo>
                <a:cubicBezTo>
                  <a:pt x="3094" y="3693"/>
                  <a:pt x="3085" y="3684"/>
                  <a:pt x="3085" y="3672"/>
                </a:cubicBezTo>
                <a:cubicBezTo>
                  <a:pt x="3085" y="3661"/>
                  <a:pt x="3094" y="3652"/>
                  <a:pt x="3105" y="3652"/>
                </a:cubicBezTo>
                <a:close/>
                <a:moveTo>
                  <a:pt x="3189" y="3652"/>
                </a:moveTo>
                <a:lnTo>
                  <a:pt x="3189" y="3652"/>
                </a:lnTo>
                <a:cubicBezTo>
                  <a:pt x="3200" y="3652"/>
                  <a:pt x="3210" y="3661"/>
                  <a:pt x="3210" y="3672"/>
                </a:cubicBezTo>
                <a:cubicBezTo>
                  <a:pt x="3210" y="3684"/>
                  <a:pt x="3200" y="3693"/>
                  <a:pt x="3189" y="3693"/>
                </a:cubicBezTo>
                <a:lnTo>
                  <a:pt x="3189" y="3693"/>
                </a:lnTo>
                <a:cubicBezTo>
                  <a:pt x="3177" y="3693"/>
                  <a:pt x="3168" y="3684"/>
                  <a:pt x="3168" y="3672"/>
                </a:cubicBezTo>
                <a:cubicBezTo>
                  <a:pt x="3168" y="3661"/>
                  <a:pt x="3177" y="3652"/>
                  <a:pt x="3189" y="3652"/>
                </a:cubicBezTo>
                <a:close/>
                <a:moveTo>
                  <a:pt x="3272" y="3652"/>
                </a:moveTo>
                <a:lnTo>
                  <a:pt x="3272" y="3652"/>
                </a:lnTo>
                <a:cubicBezTo>
                  <a:pt x="3284" y="3652"/>
                  <a:pt x="3293" y="3661"/>
                  <a:pt x="3293" y="3672"/>
                </a:cubicBezTo>
                <a:cubicBezTo>
                  <a:pt x="3293" y="3684"/>
                  <a:pt x="3284" y="3693"/>
                  <a:pt x="3272" y="3693"/>
                </a:cubicBezTo>
                <a:lnTo>
                  <a:pt x="3272" y="3693"/>
                </a:lnTo>
                <a:cubicBezTo>
                  <a:pt x="3261" y="3693"/>
                  <a:pt x="3251" y="3684"/>
                  <a:pt x="3251" y="3672"/>
                </a:cubicBezTo>
                <a:cubicBezTo>
                  <a:pt x="3251" y="3661"/>
                  <a:pt x="3261" y="3652"/>
                  <a:pt x="3272" y="3652"/>
                </a:cubicBezTo>
                <a:close/>
                <a:moveTo>
                  <a:pt x="3355" y="3652"/>
                </a:moveTo>
                <a:lnTo>
                  <a:pt x="3356" y="3652"/>
                </a:lnTo>
                <a:cubicBezTo>
                  <a:pt x="3367" y="3652"/>
                  <a:pt x="3376" y="3661"/>
                  <a:pt x="3376" y="3672"/>
                </a:cubicBezTo>
                <a:cubicBezTo>
                  <a:pt x="3376" y="3684"/>
                  <a:pt x="3367" y="3693"/>
                  <a:pt x="3356" y="3693"/>
                </a:cubicBezTo>
                <a:lnTo>
                  <a:pt x="3355" y="3693"/>
                </a:lnTo>
                <a:cubicBezTo>
                  <a:pt x="3344" y="3693"/>
                  <a:pt x="3335" y="3684"/>
                  <a:pt x="3335" y="3672"/>
                </a:cubicBezTo>
                <a:cubicBezTo>
                  <a:pt x="3335" y="3661"/>
                  <a:pt x="3344" y="3652"/>
                  <a:pt x="3355" y="3652"/>
                </a:cubicBezTo>
                <a:close/>
                <a:moveTo>
                  <a:pt x="3439" y="3652"/>
                </a:moveTo>
                <a:lnTo>
                  <a:pt x="3439" y="3652"/>
                </a:lnTo>
                <a:cubicBezTo>
                  <a:pt x="3450" y="3652"/>
                  <a:pt x="3460" y="3661"/>
                  <a:pt x="3460" y="3672"/>
                </a:cubicBezTo>
                <a:cubicBezTo>
                  <a:pt x="3460" y="3684"/>
                  <a:pt x="3450" y="3693"/>
                  <a:pt x="3439" y="3693"/>
                </a:cubicBezTo>
                <a:lnTo>
                  <a:pt x="3439" y="3693"/>
                </a:lnTo>
                <a:cubicBezTo>
                  <a:pt x="3427" y="3693"/>
                  <a:pt x="3418" y="3684"/>
                  <a:pt x="3418" y="3672"/>
                </a:cubicBezTo>
                <a:cubicBezTo>
                  <a:pt x="3418" y="3661"/>
                  <a:pt x="3427" y="3652"/>
                  <a:pt x="3439" y="3652"/>
                </a:cubicBezTo>
                <a:close/>
                <a:moveTo>
                  <a:pt x="3522" y="3652"/>
                </a:moveTo>
                <a:lnTo>
                  <a:pt x="3522" y="3652"/>
                </a:lnTo>
                <a:cubicBezTo>
                  <a:pt x="3534" y="3652"/>
                  <a:pt x="3543" y="3661"/>
                  <a:pt x="3543" y="3672"/>
                </a:cubicBezTo>
                <a:cubicBezTo>
                  <a:pt x="3543" y="3684"/>
                  <a:pt x="3534" y="3693"/>
                  <a:pt x="3522" y="3693"/>
                </a:cubicBezTo>
                <a:lnTo>
                  <a:pt x="3522" y="3693"/>
                </a:lnTo>
                <a:cubicBezTo>
                  <a:pt x="3511" y="3693"/>
                  <a:pt x="3501" y="3684"/>
                  <a:pt x="3501" y="3672"/>
                </a:cubicBezTo>
                <a:cubicBezTo>
                  <a:pt x="3501" y="3661"/>
                  <a:pt x="3511" y="3652"/>
                  <a:pt x="3522" y="3652"/>
                </a:cubicBezTo>
                <a:close/>
                <a:moveTo>
                  <a:pt x="3606" y="3652"/>
                </a:moveTo>
                <a:lnTo>
                  <a:pt x="3606" y="3652"/>
                </a:lnTo>
                <a:cubicBezTo>
                  <a:pt x="3617" y="3652"/>
                  <a:pt x="3626" y="3661"/>
                  <a:pt x="3626" y="3672"/>
                </a:cubicBezTo>
                <a:cubicBezTo>
                  <a:pt x="3626" y="3684"/>
                  <a:pt x="3617" y="3693"/>
                  <a:pt x="3606" y="3693"/>
                </a:cubicBezTo>
                <a:lnTo>
                  <a:pt x="3606" y="3693"/>
                </a:lnTo>
                <a:cubicBezTo>
                  <a:pt x="3594" y="3693"/>
                  <a:pt x="3585" y="3684"/>
                  <a:pt x="3585" y="3672"/>
                </a:cubicBezTo>
                <a:cubicBezTo>
                  <a:pt x="3585" y="3661"/>
                  <a:pt x="3594" y="3652"/>
                  <a:pt x="3606" y="3652"/>
                </a:cubicBezTo>
                <a:close/>
                <a:moveTo>
                  <a:pt x="3689" y="3652"/>
                </a:moveTo>
                <a:lnTo>
                  <a:pt x="3689" y="3652"/>
                </a:lnTo>
                <a:cubicBezTo>
                  <a:pt x="3701" y="3652"/>
                  <a:pt x="3710" y="3661"/>
                  <a:pt x="3710" y="3672"/>
                </a:cubicBezTo>
                <a:cubicBezTo>
                  <a:pt x="3710" y="3684"/>
                  <a:pt x="3701" y="3693"/>
                  <a:pt x="3689" y="3693"/>
                </a:cubicBezTo>
                <a:lnTo>
                  <a:pt x="3689" y="3693"/>
                </a:lnTo>
                <a:cubicBezTo>
                  <a:pt x="3677" y="3693"/>
                  <a:pt x="3668" y="3684"/>
                  <a:pt x="3668" y="3672"/>
                </a:cubicBezTo>
                <a:cubicBezTo>
                  <a:pt x="3668" y="3661"/>
                  <a:pt x="3677" y="3652"/>
                  <a:pt x="3689" y="3652"/>
                </a:cubicBezTo>
                <a:close/>
                <a:moveTo>
                  <a:pt x="3772" y="3652"/>
                </a:moveTo>
                <a:lnTo>
                  <a:pt x="3772" y="3652"/>
                </a:lnTo>
                <a:cubicBezTo>
                  <a:pt x="3784" y="3652"/>
                  <a:pt x="3793" y="3661"/>
                  <a:pt x="3793" y="3672"/>
                </a:cubicBezTo>
                <a:cubicBezTo>
                  <a:pt x="3793" y="3684"/>
                  <a:pt x="3784" y="3693"/>
                  <a:pt x="3772" y="3693"/>
                </a:cubicBezTo>
                <a:lnTo>
                  <a:pt x="3772" y="3693"/>
                </a:lnTo>
                <a:cubicBezTo>
                  <a:pt x="3761" y="3693"/>
                  <a:pt x="3752" y="3684"/>
                  <a:pt x="3752" y="3672"/>
                </a:cubicBezTo>
                <a:cubicBezTo>
                  <a:pt x="3752" y="3661"/>
                  <a:pt x="3761" y="3652"/>
                  <a:pt x="3772" y="3652"/>
                </a:cubicBezTo>
                <a:close/>
                <a:moveTo>
                  <a:pt x="3856" y="3652"/>
                </a:moveTo>
                <a:lnTo>
                  <a:pt x="3856" y="3652"/>
                </a:lnTo>
                <a:cubicBezTo>
                  <a:pt x="3867" y="3652"/>
                  <a:pt x="3877" y="3661"/>
                  <a:pt x="3877" y="3672"/>
                </a:cubicBezTo>
                <a:cubicBezTo>
                  <a:pt x="3877" y="3684"/>
                  <a:pt x="3867" y="3693"/>
                  <a:pt x="3856" y="3693"/>
                </a:cubicBezTo>
                <a:lnTo>
                  <a:pt x="3856" y="3693"/>
                </a:lnTo>
                <a:cubicBezTo>
                  <a:pt x="3844" y="3693"/>
                  <a:pt x="3835" y="3684"/>
                  <a:pt x="3835" y="3672"/>
                </a:cubicBezTo>
                <a:cubicBezTo>
                  <a:pt x="3835" y="3661"/>
                  <a:pt x="3844" y="3652"/>
                  <a:pt x="3856" y="3652"/>
                </a:cubicBezTo>
                <a:close/>
                <a:moveTo>
                  <a:pt x="3939" y="3652"/>
                </a:moveTo>
                <a:lnTo>
                  <a:pt x="3939" y="3652"/>
                </a:lnTo>
                <a:cubicBezTo>
                  <a:pt x="3951" y="3652"/>
                  <a:pt x="3960" y="3661"/>
                  <a:pt x="3960" y="3672"/>
                </a:cubicBezTo>
                <a:cubicBezTo>
                  <a:pt x="3960" y="3684"/>
                  <a:pt x="3951" y="3693"/>
                  <a:pt x="3939" y="3693"/>
                </a:cubicBezTo>
                <a:lnTo>
                  <a:pt x="3939" y="3693"/>
                </a:lnTo>
                <a:cubicBezTo>
                  <a:pt x="3928" y="3693"/>
                  <a:pt x="3918" y="3684"/>
                  <a:pt x="3918" y="3672"/>
                </a:cubicBezTo>
                <a:cubicBezTo>
                  <a:pt x="3918" y="3661"/>
                  <a:pt x="3928" y="3652"/>
                  <a:pt x="3939" y="3652"/>
                </a:cubicBezTo>
                <a:close/>
                <a:moveTo>
                  <a:pt x="4022" y="3652"/>
                </a:moveTo>
                <a:lnTo>
                  <a:pt x="4023" y="3652"/>
                </a:lnTo>
                <a:cubicBezTo>
                  <a:pt x="4034" y="3652"/>
                  <a:pt x="4043" y="3661"/>
                  <a:pt x="4043" y="3672"/>
                </a:cubicBezTo>
                <a:cubicBezTo>
                  <a:pt x="4043" y="3684"/>
                  <a:pt x="4034" y="3693"/>
                  <a:pt x="4023" y="3693"/>
                </a:cubicBezTo>
                <a:lnTo>
                  <a:pt x="4022" y="3693"/>
                </a:lnTo>
                <a:cubicBezTo>
                  <a:pt x="4011" y="3693"/>
                  <a:pt x="4002" y="3684"/>
                  <a:pt x="4002" y="3672"/>
                </a:cubicBezTo>
                <a:cubicBezTo>
                  <a:pt x="4002" y="3661"/>
                  <a:pt x="4011" y="3652"/>
                  <a:pt x="4022" y="3652"/>
                </a:cubicBezTo>
                <a:close/>
                <a:moveTo>
                  <a:pt x="4106" y="3652"/>
                </a:moveTo>
                <a:lnTo>
                  <a:pt x="4106" y="3652"/>
                </a:lnTo>
                <a:cubicBezTo>
                  <a:pt x="4117" y="3652"/>
                  <a:pt x="4127" y="3661"/>
                  <a:pt x="4127" y="3672"/>
                </a:cubicBezTo>
                <a:cubicBezTo>
                  <a:pt x="4127" y="3684"/>
                  <a:pt x="4117" y="3693"/>
                  <a:pt x="4106" y="3693"/>
                </a:cubicBezTo>
                <a:lnTo>
                  <a:pt x="4106" y="3693"/>
                </a:lnTo>
                <a:cubicBezTo>
                  <a:pt x="4094" y="3693"/>
                  <a:pt x="4085" y="3684"/>
                  <a:pt x="4085" y="3672"/>
                </a:cubicBezTo>
                <a:cubicBezTo>
                  <a:pt x="4085" y="3661"/>
                  <a:pt x="4094" y="3652"/>
                  <a:pt x="4106" y="3652"/>
                </a:cubicBezTo>
                <a:close/>
                <a:moveTo>
                  <a:pt x="4189" y="3652"/>
                </a:moveTo>
                <a:lnTo>
                  <a:pt x="4189" y="3652"/>
                </a:lnTo>
                <a:cubicBezTo>
                  <a:pt x="4201" y="3652"/>
                  <a:pt x="4210" y="3661"/>
                  <a:pt x="4210" y="3672"/>
                </a:cubicBezTo>
                <a:cubicBezTo>
                  <a:pt x="4210" y="3684"/>
                  <a:pt x="4201" y="3693"/>
                  <a:pt x="4189" y="3693"/>
                </a:cubicBezTo>
                <a:lnTo>
                  <a:pt x="4189" y="3693"/>
                </a:lnTo>
                <a:cubicBezTo>
                  <a:pt x="4178" y="3693"/>
                  <a:pt x="4168" y="3684"/>
                  <a:pt x="4168" y="3672"/>
                </a:cubicBezTo>
                <a:cubicBezTo>
                  <a:pt x="4168" y="3661"/>
                  <a:pt x="4178" y="3652"/>
                  <a:pt x="4189" y="3652"/>
                </a:cubicBezTo>
                <a:close/>
                <a:moveTo>
                  <a:pt x="4273" y="3652"/>
                </a:moveTo>
                <a:lnTo>
                  <a:pt x="4273" y="3652"/>
                </a:lnTo>
                <a:cubicBezTo>
                  <a:pt x="4284" y="3652"/>
                  <a:pt x="4293" y="3661"/>
                  <a:pt x="4293" y="3672"/>
                </a:cubicBezTo>
                <a:cubicBezTo>
                  <a:pt x="4293" y="3684"/>
                  <a:pt x="4284" y="3693"/>
                  <a:pt x="4273" y="3693"/>
                </a:cubicBezTo>
                <a:lnTo>
                  <a:pt x="4273" y="3693"/>
                </a:lnTo>
                <a:cubicBezTo>
                  <a:pt x="4261" y="3693"/>
                  <a:pt x="4252" y="3684"/>
                  <a:pt x="4252" y="3672"/>
                </a:cubicBezTo>
                <a:cubicBezTo>
                  <a:pt x="4252" y="3661"/>
                  <a:pt x="4261" y="3652"/>
                  <a:pt x="4273" y="3652"/>
                </a:cubicBezTo>
                <a:close/>
                <a:moveTo>
                  <a:pt x="4356" y="3652"/>
                </a:moveTo>
                <a:lnTo>
                  <a:pt x="4356" y="3652"/>
                </a:lnTo>
                <a:cubicBezTo>
                  <a:pt x="4368" y="3652"/>
                  <a:pt x="4377" y="3661"/>
                  <a:pt x="4377" y="3672"/>
                </a:cubicBezTo>
                <a:cubicBezTo>
                  <a:pt x="4377" y="3684"/>
                  <a:pt x="4368" y="3693"/>
                  <a:pt x="4356" y="3693"/>
                </a:cubicBezTo>
                <a:lnTo>
                  <a:pt x="4356" y="3693"/>
                </a:lnTo>
                <a:cubicBezTo>
                  <a:pt x="4344" y="3693"/>
                  <a:pt x="4335" y="3684"/>
                  <a:pt x="4335" y="3672"/>
                </a:cubicBezTo>
                <a:cubicBezTo>
                  <a:pt x="4335" y="3661"/>
                  <a:pt x="4344" y="3652"/>
                  <a:pt x="4356" y="3652"/>
                </a:cubicBezTo>
                <a:close/>
                <a:moveTo>
                  <a:pt x="4439" y="3652"/>
                </a:moveTo>
                <a:lnTo>
                  <a:pt x="4439" y="3652"/>
                </a:lnTo>
                <a:cubicBezTo>
                  <a:pt x="4451" y="3652"/>
                  <a:pt x="4460" y="3661"/>
                  <a:pt x="4460" y="3672"/>
                </a:cubicBezTo>
                <a:cubicBezTo>
                  <a:pt x="4460" y="3684"/>
                  <a:pt x="4451" y="3693"/>
                  <a:pt x="4439" y="3693"/>
                </a:cubicBezTo>
                <a:lnTo>
                  <a:pt x="4439" y="3693"/>
                </a:lnTo>
                <a:cubicBezTo>
                  <a:pt x="4428" y="3693"/>
                  <a:pt x="4419" y="3684"/>
                  <a:pt x="4419" y="3672"/>
                </a:cubicBezTo>
                <a:cubicBezTo>
                  <a:pt x="4419" y="3661"/>
                  <a:pt x="4428" y="3652"/>
                  <a:pt x="4439" y="3652"/>
                </a:cubicBezTo>
                <a:close/>
                <a:moveTo>
                  <a:pt x="20" y="1824"/>
                </a:moveTo>
                <a:lnTo>
                  <a:pt x="21" y="1824"/>
                </a:lnTo>
                <a:cubicBezTo>
                  <a:pt x="32" y="1824"/>
                  <a:pt x="41" y="1833"/>
                  <a:pt x="41" y="1844"/>
                </a:cubicBezTo>
                <a:cubicBezTo>
                  <a:pt x="41" y="1856"/>
                  <a:pt x="32" y="1865"/>
                  <a:pt x="21" y="1865"/>
                </a:cubicBezTo>
                <a:lnTo>
                  <a:pt x="20" y="1865"/>
                </a:lnTo>
                <a:cubicBezTo>
                  <a:pt x="9" y="1865"/>
                  <a:pt x="0" y="1856"/>
                  <a:pt x="0" y="1844"/>
                </a:cubicBezTo>
                <a:cubicBezTo>
                  <a:pt x="0" y="1833"/>
                  <a:pt x="9" y="1824"/>
                  <a:pt x="20" y="1824"/>
                </a:cubicBezTo>
                <a:close/>
                <a:moveTo>
                  <a:pt x="104" y="1824"/>
                </a:moveTo>
                <a:lnTo>
                  <a:pt x="104" y="1824"/>
                </a:lnTo>
                <a:cubicBezTo>
                  <a:pt x="115" y="1824"/>
                  <a:pt x="125" y="1833"/>
                  <a:pt x="125" y="1844"/>
                </a:cubicBezTo>
                <a:cubicBezTo>
                  <a:pt x="125" y="1856"/>
                  <a:pt x="115" y="1865"/>
                  <a:pt x="104" y="1865"/>
                </a:cubicBezTo>
                <a:lnTo>
                  <a:pt x="104" y="1865"/>
                </a:lnTo>
                <a:cubicBezTo>
                  <a:pt x="92" y="1865"/>
                  <a:pt x="83" y="1856"/>
                  <a:pt x="83" y="1844"/>
                </a:cubicBezTo>
                <a:cubicBezTo>
                  <a:pt x="83" y="1833"/>
                  <a:pt x="92" y="1824"/>
                  <a:pt x="104" y="1824"/>
                </a:cubicBezTo>
                <a:close/>
                <a:moveTo>
                  <a:pt x="187" y="1824"/>
                </a:moveTo>
                <a:lnTo>
                  <a:pt x="187" y="1824"/>
                </a:lnTo>
                <a:cubicBezTo>
                  <a:pt x="199" y="1824"/>
                  <a:pt x="208" y="1833"/>
                  <a:pt x="208" y="1844"/>
                </a:cubicBezTo>
                <a:cubicBezTo>
                  <a:pt x="208" y="1856"/>
                  <a:pt x="199" y="1865"/>
                  <a:pt x="187" y="1865"/>
                </a:cubicBezTo>
                <a:lnTo>
                  <a:pt x="187" y="1865"/>
                </a:lnTo>
                <a:cubicBezTo>
                  <a:pt x="176" y="1865"/>
                  <a:pt x="166" y="1856"/>
                  <a:pt x="166" y="1844"/>
                </a:cubicBezTo>
                <a:cubicBezTo>
                  <a:pt x="166" y="1833"/>
                  <a:pt x="176" y="1824"/>
                  <a:pt x="187" y="1824"/>
                </a:cubicBezTo>
                <a:close/>
                <a:moveTo>
                  <a:pt x="271" y="1824"/>
                </a:moveTo>
                <a:lnTo>
                  <a:pt x="271" y="1824"/>
                </a:lnTo>
                <a:cubicBezTo>
                  <a:pt x="282" y="1824"/>
                  <a:pt x="291" y="1833"/>
                  <a:pt x="291" y="1844"/>
                </a:cubicBezTo>
                <a:cubicBezTo>
                  <a:pt x="291" y="1856"/>
                  <a:pt x="282" y="1865"/>
                  <a:pt x="271" y="1865"/>
                </a:cubicBezTo>
                <a:lnTo>
                  <a:pt x="271" y="1865"/>
                </a:lnTo>
                <a:cubicBezTo>
                  <a:pt x="259" y="1865"/>
                  <a:pt x="250" y="1856"/>
                  <a:pt x="250" y="1844"/>
                </a:cubicBezTo>
                <a:cubicBezTo>
                  <a:pt x="250" y="1833"/>
                  <a:pt x="259" y="1824"/>
                  <a:pt x="271" y="1824"/>
                </a:cubicBezTo>
                <a:close/>
                <a:moveTo>
                  <a:pt x="354" y="1824"/>
                </a:moveTo>
                <a:lnTo>
                  <a:pt x="354" y="1824"/>
                </a:lnTo>
                <a:cubicBezTo>
                  <a:pt x="366" y="1824"/>
                  <a:pt x="375" y="1833"/>
                  <a:pt x="375" y="1844"/>
                </a:cubicBezTo>
                <a:cubicBezTo>
                  <a:pt x="375" y="1856"/>
                  <a:pt x="366" y="1865"/>
                  <a:pt x="354" y="1865"/>
                </a:cubicBezTo>
                <a:lnTo>
                  <a:pt x="354" y="1865"/>
                </a:lnTo>
                <a:cubicBezTo>
                  <a:pt x="342" y="1865"/>
                  <a:pt x="333" y="1856"/>
                  <a:pt x="333" y="1844"/>
                </a:cubicBezTo>
                <a:cubicBezTo>
                  <a:pt x="333" y="1833"/>
                  <a:pt x="342" y="1824"/>
                  <a:pt x="354" y="1824"/>
                </a:cubicBezTo>
                <a:close/>
                <a:moveTo>
                  <a:pt x="437" y="1824"/>
                </a:moveTo>
                <a:lnTo>
                  <a:pt x="437" y="1824"/>
                </a:lnTo>
                <a:cubicBezTo>
                  <a:pt x="449" y="1824"/>
                  <a:pt x="458" y="1833"/>
                  <a:pt x="458" y="1844"/>
                </a:cubicBezTo>
                <a:cubicBezTo>
                  <a:pt x="458" y="1856"/>
                  <a:pt x="449" y="1865"/>
                  <a:pt x="437" y="1865"/>
                </a:cubicBezTo>
                <a:lnTo>
                  <a:pt x="437" y="1865"/>
                </a:lnTo>
                <a:cubicBezTo>
                  <a:pt x="426" y="1865"/>
                  <a:pt x="417" y="1856"/>
                  <a:pt x="417" y="1844"/>
                </a:cubicBezTo>
                <a:cubicBezTo>
                  <a:pt x="417" y="1833"/>
                  <a:pt x="426" y="1824"/>
                  <a:pt x="437" y="1824"/>
                </a:cubicBezTo>
                <a:close/>
                <a:moveTo>
                  <a:pt x="521" y="1824"/>
                </a:moveTo>
                <a:lnTo>
                  <a:pt x="521" y="1824"/>
                </a:lnTo>
                <a:cubicBezTo>
                  <a:pt x="532" y="1824"/>
                  <a:pt x="542" y="1833"/>
                  <a:pt x="542" y="1844"/>
                </a:cubicBezTo>
                <a:cubicBezTo>
                  <a:pt x="542" y="1856"/>
                  <a:pt x="532" y="1865"/>
                  <a:pt x="521" y="1865"/>
                </a:cubicBezTo>
                <a:lnTo>
                  <a:pt x="521" y="1865"/>
                </a:lnTo>
                <a:cubicBezTo>
                  <a:pt x="509" y="1865"/>
                  <a:pt x="500" y="1856"/>
                  <a:pt x="500" y="1844"/>
                </a:cubicBezTo>
                <a:cubicBezTo>
                  <a:pt x="500" y="1833"/>
                  <a:pt x="509" y="1824"/>
                  <a:pt x="521" y="1824"/>
                </a:cubicBezTo>
                <a:close/>
                <a:moveTo>
                  <a:pt x="604" y="1824"/>
                </a:moveTo>
                <a:lnTo>
                  <a:pt x="604" y="1824"/>
                </a:lnTo>
                <a:cubicBezTo>
                  <a:pt x="616" y="1824"/>
                  <a:pt x="625" y="1833"/>
                  <a:pt x="625" y="1844"/>
                </a:cubicBezTo>
                <a:cubicBezTo>
                  <a:pt x="625" y="1856"/>
                  <a:pt x="616" y="1865"/>
                  <a:pt x="604" y="1865"/>
                </a:cubicBezTo>
                <a:lnTo>
                  <a:pt x="604" y="1865"/>
                </a:lnTo>
                <a:cubicBezTo>
                  <a:pt x="593" y="1865"/>
                  <a:pt x="583" y="1856"/>
                  <a:pt x="583" y="1844"/>
                </a:cubicBezTo>
                <a:cubicBezTo>
                  <a:pt x="583" y="1833"/>
                  <a:pt x="593" y="1824"/>
                  <a:pt x="604" y="1824"/>
                </a:cubicBezTo>
                <a:close/>
                <a:moveTo>
                  <a:pt x="687" y="1824"/>
                </a:moveTo>
                <a:lnTo>
                  <a:pt x="688" y="1824"/>
                </a:lnTo>
                <a:cubicBezTo>
                  <a:pt x="699" y="1824"/>
                  <a:pt x="708" y="1833"/>
                  <a:pt x="708" y="1844"/>
                </a:cubicBezTo>
                <a:cubicBezTo>
                  <a:pt x="708" y="1856"/>
                  <a:pt x="699" y="1865"/>
                  <a:pt x="688" y="1865"/>
                </a:cubicBezTo>
                <a:lnTo>
                  <a:pt x="687" y="1865"/>
                </a:lnTo>
                <a:cubicBezTo>
                  <a:pt x="676" y="1865"/>
                  <a:pt x="667" y="1856"/>
                  <a:pt x="667" y="1844"/>
                </a:cubicBezTo>
                <a:cubicBezTo>
                  <a:pt x="667" y="1833"/>
                  <a:pt x="676" y="1824"/>
                  <a:pt x="687" y="1824"/>
                </a:cubicBezTo>
                <a:close/>
                <a:moveTo>
                  <a:pt x="771" y="1824"/>
                </a:moveTo>
                <a:lnTo>
                  <a:pt x="771" y="1824"/>
                </a:lnTo>
                <a:cubicBezTo>
                  <a:pt x="782" y="1824"/>
                  <a:pt x="792" y="1833"/>
                  <a:pt x="792" y="1844"/>
                </a:cubicBezTo>
                <a:cubicBezTo>
                  <a:pt x="792" y="1856"/>
                  <a:pt x="782" y="1865"/>
                  <a:pt x="771" y="1865"/>
                </a:cubicBezTo>
                <a:lnTo>
                  <a:pt x="771" y="1865"/>
                </a:lnTo>
                <a:cubicBezTo>
                  <a:pt x="759" y="1865"/>
                  <a:pt x="750" y="1856"/>
                  <a:pt x="750" y="1844"/>
                </a:cubicBezTo>
                <a:cubicBezTo>
                  <a:pt x="750" y="1833"/>
                  <a:pt x="759" y="1824"/>
                  <a:pt x="771" y="1824"/>
                </a:cubicBezTo>
                <a:close/>
                <a:moveTo>
                  <a:pt x="854" y="1824"/>
                </a:moveTo>
                <a:lnTo>
                  <a:pt x="854" y="1824"/>
                </a:lnTo>
                <a:cubicBezTo>
                  <a:pt x="866" y="1824"/>
                  <a:pt x="875" y="1833"/>
                  <a:pt x="875" y="1844"/>
                </a:cubicBezTo>
                <a:cubicBezTo>
                  <a:pt x="875" y="1856"/>
                  <a:pt x="866" y="1865"/>
                  <a:pt x="854" y="1865"/>
                </a:cubicBezTo>
                <a:lnTo>
                  <a:pt x="854" y="1865"/>
                </a:lnTo>
                <a:cubicBezTo>
                  <a:pt x="843" y="1865"/>
                  <a:pt x="833" y="1856"/>
                  <a:pt x="833" y="1844"/>
                </a:cubicBezTo>
                <a:cubicBezTo>
                  <a:pt x="833" y="1833"/>
                  <a:pt x="843" y="1824"/>
                  <a:pt x="854" y="1824"/>
                </a:cubicBezTo>
                <a:close/>
                <a:moveTo>
                  <a:pt x="938" y="1824"/>
                </a:moveTo>
                <a:lnTo>
                  <a:pt x="938" y="1824"/>
                </a:lnTo>
                <a:cubicBezTo>
                  <a:pt x="949" y="1824"/>
                  <a:pt x="958" y="1833"/>
                  <a:pt x="958" y="1844"/>
                </a:cubicBezTo>
                <a:cubicBezTo>
                  <a:pt x="958" y="1856"/>
                  <a:pt x="949" y="1865"/>
                  <a:pt x="938" y="1865"/>
                </a:cubicBezTo>
                <a:lnTo>
                  <a:pt x="938" y="1865"/>
                </a:lnTo>
                <a:cubicBezTo>
                  <a:pt x="926" y="1865"/>
                  <a:pt x="917" y="1856"/>
                  <a:pt x="917" y="1844"/>
                </a:cubicBezTo>
                <a:cubicBezTo>
                  <a:pt x="917" y="1833"/>
                  <a:pt x="926" y="1824"/>
                  <a:pt x="938" y="1824"/>
                </a:cubicBezTo>
                <a:close/>
                <a:moveTo>
                  <a:pt x="1021" y="1824"/>
                </a:moveTo>
                <a:lnTo>
                  <a:pt x="1021" y="1824"/>
                </a:lnTo>
                <a:cubicBezTo>
                  <a:pt x="1033" y="1824"/>
                  <a:pt x="1042" y="1833"/>
                  <a:pt x="1042" y="1844"/>
                </a:cubicBezTo>
                <a:cubicBezTo>
                  <a:pt x="1042" y="1856"/>
                  <a:pt x="1033" y="1865"/>
                  <a:pt x="1021" y="1865"/>
                </a:cubicBezTo>
                <a:lnTo>
                  <a:pt x="1021" y="1865"/>
                </a:lnTo>
                <a:cubicBezTo>
                  <a:pt x="1009" y="1865"/>
                  <a:pt x="1000" y="1856"/>
                  <a:pt x="1000" y="1844"/>
                </a:cubicBezTo>
                <a:cubicBezTo>
                  <a:pt x="1000" y="1833"/>
                  <a:pt x="1009" y="1824"/>
                  <a:pt x="1021" y="1824"/>
                </a:cubicBezTo>
                <a:close/>
                <a:moveTo>
                  <a:pt x="1104" y="1824"/>
                </a:moveTo>
                <a:lnTo>
                  <a:pt x="1104" y="1824"/>
                </a:lnTo>
                <a:cubicBezTo>
                  <a:pt x="1116" y="1824"/>
                  <a:pt x="1125" y="1833"/>
                  <a:pt x="1125" y="1844"/>
                </a:cubicBezTo>
                <a:cubicBezTo>
                  <a:pt x="1125" y="1856"/>
                  <a:pt x="1116" y="1865"/>
                  <a:pt x="1104" y="1865"/>
                </a:cubicBezTo>
                <a:lnTo>
                  <a:pt x="1104" y="1865"/>
                </a:lnTo>
                <a:cubicBezTo>
                  <a:pt x="1093" y="1865"/>
                  <a:pt x="1084" y="1856"/>
                  <a:pt x="1084" y="1844"/>
                </a:cubicBezTo>
                <a:cubicBezTo>
                  <a:pt x="1084" y="1833"/>
                  <a:pt x="1093" y="1824"/>
                  <a:pt x="1104" y="1824"/>
                </a:cubicBezTo>
                <a:close/>
                <a:moveTo>
                  <a:pt x="1188" y="1824"/>
                </a:moveTo>
                <a:lnTo>
                  <a:pt x="1188" y="1824"/>
                </a:lnTo>
                <a:cubicBezTo>
                  <a:pt x="1199" y="1824"/>
                  <a:pt x="1209" y="1833"/>
                  <a:pt x="1209" y="1844"/>
                </a:cubicBezTo>
                <a:cubicBezTo>
                  <a:pt x="1209" y="1856"/>
                  <a:pt x="1199" y="1865"/>
                  <a:pt x="1188" y="1865"/>
                </a:cubicBezTo>
                <a:lnTo>
                  <a:pt x="1188" y="1865"/>
                </a:lnTo>
                <a:cubicBezTo>
                  <a:pt x="1176" y="1865"/>
                  <a:pt x="1167" y="1856"/>
                  <a:pt x="1167" y="1844"/>
                </a:cubicBezTo>
                <a:cubicBezTo>
                  <a:pt x="1167" y="1833"/>
                  <a:pt x="1176" y="1824"/>
                  <a:pt x="1188" y="1824"/>
                </a:cubicBezTo>
                <a:close/>
                <a:moveTo>
                  <a:pt x="1271" y="1824"/>
                </a:moveTo>
                <a:lnTo>
                  <a:pt x="1271" y="1824"/>
                </a:lnTo>
                <a:cubicBezTo>
                  <a:pt x="1283" y="1824"/>
                  <a:pt x="1292" y="1833"/>
                  <a:pt x="1292" y="1844"/>
                </a:cubicBezTo>
                <a:cubicBezTo>
                  <a:pt x="1292" y="1856"/>
                  <a:pt x="1283" y="1865"/>
                  <a:pt x="1271" y="1865"/>
                </a:cubicBezTo>
                <a:lnTo>
                  <a:pt x="1271" y="1865"/>
                </a:lnTo>
                <a:cubicBezTo>
                  <a:pt x="1260" y="1865"/>
                  <a:pt x="1250" y="1856"/>
                  <a:pt x="1250" y="1844"/>
                </a:cubicBezTo>
                <a:cubicBezTo>
                  <a:pt x="1250" y="1833"/>
                  <a:pt x="1260" y="1824"/>
                  <a:pt x="1271" y="1824"/>
                </a:cubicBezTo>
                <a:close/>
                <a:moveTo>
                  <a:pt x="1354" y="1824"/>
                </a:moveTo>
                <a:lnTo>
                  <a:pt x="1355" y="1824"/>
                </a:lnTo>
                <a:cubicBezTo>
                  <a:pt x="1366" y="1824"/>
                  <a:pt x="1375" y="1833"/>
                  <a:pt x="1375" y="1844"/>
                </a:cubicBezTo>
                <a:cubicBezTo>
                  <a:pt x="1375" y="1856"/>
                  <a:pt x="1366" y="1865"/>
                  <a:pt x="1355" y="1865"/>
                </a:cubicBezTo>
                <a:lnTo>
                  <a:pt x="1354" y="1865"/>
                </a:lnTo>
                <a:cubicBezTo>
                  <a:pt x="1343" y="1865"/>
                  <a:pt x="1334" y="1856"/>
                  <a:pt x="1334" y="1844"/>
                </a:cubicBezTo>
                <a:cubicBezTo>
                  <a:pt x="1334" y="1833"/>
                  <a:pt x="1343" y="1824"/>
                  <a:pt x="1354" y="1824"/>
                </a:cubicBezTo>
                <a:close/>
                <a:moveTo>
                  <a:pt x="1438" y="1824"/>
                </a:moveTo>
                <a:lnTo>
                  <a:pt x="1438" y="1824"/>
                </a:lnTo>
                <a:cubicBezTo>
                  <a:pt x="1449" y="1824"/>
                  <a:pt x="1459" y="1833"/>
                  <a:pt x="1459" y="1844"/>
                </a:cubicBezTo>
                <a:cubicBezTo>
                  <a:pt x="1459" y="1856"/>
                  <a:pt x="1449" y="1865"/>
                  <a:pt x="1438" y="1865"/>
                </a:cubicBezTo>
                <a:lnTo>
                  <a:pt x="1438" y="1865"/>
                </a:lnTo>
                <a:cubicBezTo>
                  <a:pt x="1426" y="1865"/>
                  <a:pt x="1417" y="1856"/>
                  <a:pt x="1417" y="1844"/>
                </a:cubicBezTo>
                <a:cubicBezTo>
                  <a:pt x="1417" y="1833"/>
                  <a:pt x="1426" y="1824"/>
                  <a:pt x="1438" y="1824"/>
                </a:cubicBezTo>
                <a:close/>
                <a:moveTo>
                  <a:pt x="1521" y="1824"/>
                </a:moveTo>
                <a:lnTo>
                  <a:pt x="1521" y="1824"/>
                </a:lnTo>
                <a:cubicBezTo>
                  <a:pt x="1533" y="1824"/>
                  <a:pt x="1542" y="1833"/>
                  <a:pt x="1542" y="1844"/>
                </a:cubicBezTo>
                <a:cubicBezTo>
                  <a:pt x="1542" y="1856"/>
                  <a:pt x="1533" y="1865"/>
                  <a:pt x="1521" y="1865"/>
                </a:cubicBezTo>
                <a:lnTo>
                  <a:pt x="1521" y="1865"/>
                </a:lnTo>
                <a:cubicBezTo>
                  <a:pt x="1510" y="1865"/>
                  <a:pt x="1500" y="1856"/>
                  <a:pt x="1500" y="1844"/>
                </a:cubicBezTo>
                <a:cubicBezTo>
                  <a:pt x="1500" y="1833"/>
                  <a:pt x="1510" y="1824"/>
                  <a:pt x="1521" y="1824"/>
                </a:cubicBezTo>
                <a:close/>
                <a:moveTo>
                  <a:pt x="1605" y="1824"/>
                </a:moveTo>
                <a:lnTo>
                  <a:pt x="1605" y="1824"/>
                </a:lnTo>
                <a:cubicBezTo>
                  <a:pt x="1616" y="1824"/>
                  <a:pt x="1625" y="1833"/>
                  <a:pt x="1625" y="1844"/>
                </a:cubicBezTo>
                <a:cubicBezTo>
                  <a:pt x="1625" y="1856"/>
                  <a:pt x="1616" y="1865"/>
                  <a:pt x="1605" y="1865"/>
                </a:cubicBezTo>
                <a:lnTo>
                  <a:pt x="1605" y="1865"/>
                </a:lnTo>
                <a:cubicBezTo>
                  <a:pt x="1593" y="1865"/>
                  <a:pt x="1584" y="1856"/>
                  <a:pt x="1584" y="1844"/>
                </a:cubicBezTo>
                <a:cubicBezTo>
                  <a:pt x="1584" y="1833"/>
                  <a:pt x="1593" y="1824"/>
                  <a:pt x="1605" y="1824"/>
                </a:cubicBezTo>
                <a:close/>
                <a:moveTo>
                  <a:pt x="1688" y="1824"/>
                </a:moveTo>
                <a:lnTo>
                  <a:pt x="1688" y="1824"/>
                </a:lnTo>
                <a:cubicBezTo>
                  <a:pt x="1700" y="1824"/>
                  <a:pt x="1709" y="1833"/>
                  <a:pt x="1709" y="1844"/>
                </a:cubicBezTo>
                <a:cubicBezTo>
                  <a:pt x="1709" y="1856"/>
                  <a:pt x="1700" y="1865"/>
                  <a:pt x="1688" y="1865"/>
                </a:cubicBezTo>
                <a:lnTo>
                  <a:pt x="1688" y="1865"/>
                </a:lnTo>
                <a:cubicBezTo>
                  <a:pt x="1676" y="1865"/>
                  <a:pt x="1667" y="1856"/>
                  <a:pt x="1667" y="1844"/>
                </a:cubicBezTo>
                <a:cubicBezTo>
                  <a:pt x="1667" y="1833"/>
                  <a:pt x="1676" y="1824"/>
                  <a:pt x="1688" y="1824"/>
                </a:cubicBezTo>
                <a:close/>
                <a:moveTo>
                  <a:pt x="1771" y="1824"/>
                </a:moveTo>
                <a:lnTo>
                  <a:pt x="1771" y="1824"/>
                </a:lnTo>
                <a:cubicBezTo>
                  <a:pt x="1783" y="1824"/>
                  <a:pt x="1792" y="1833"/>
                  <a:pt x="1792" y="1844"/>
                </a:cubicBezTo>
                <a:cubicBezTo>
                  <a:pt x="1792" y="1856"/>
                  <a:pt x="1783" y="1865"/>
                  <a:pt x="1771" y="1865"/>
                </a:cubicBezTo>
                <a:lnTo>
                  <a:pt x="1771" y="1865"/>
                </a:lnTo>
                <a:cubicBezTo>
                  <a:pt x="1760" y="1865"/>
                  <a:pt x="1751" y="1856"/>
                  <a:pt x="1751" y="1844"/>
                </a:cubicBezTo>
                <a:cubicBezTo>
                  <a:pt x="1751" y="1833"/>
                  <a:pt x="1760" y="1824"/>
                  <a:pt x="1771" y="1824"/>
                </a:cubicBezTo>
                <a:close/>
                <a:moveTo>
                  <a:pt x="1855" y="1824"/>
                </a:moveTo>
                <a:lnTo>
                  <a:pt x="1855" y="1824"/>
                </a:lnTo>
                <a:cubicBezTo>
                  <a:pt x="1866" y="1824"/>
                  <a:pt x="1876" y="1833"/>
                  <a:pt x="1876" y="1844"/>
                </a:cubicBezTo>
                <a:cubicBezTo>
                  <a:pt x="1876" y="1856"/>
                  <a:pt x="1866" y="1865"/>
                  <a:pt x="1855" y="1865"/>
                </a:cubicBezTo>
                <a:lnTo>
                  <a:pt x="1855" y="1865"/>
                </a:lnTo>
                <a:cubicBezTo>
                  <a:pt x="1843" y="1865"/>
                  <a:pt x="1834" y="1856"/>
                  <a:pt x="1834" y="1844"/>
                </a:cubicBezTo>
                <a:cubicBezTo>
                  <a:pt x="1834" y="1833"/>
                  <a:pt x="1843" y="1824"/>
                  <a:pt x="1855" y="1824"/>
                </a:cubicBezTo>
                <a:close/>
                <a:moveTo>
                  <a:pt x="1938" y="1824"/>
                </a:moveTo>
                <a:lnTo>
                  <a:pt x="1938" y="1824"/>
                </a:lnTo>
                <a:cubicBezTo>
                  <a:pt x="1950" y="1824"/>
                  <a:pt x="1959" y="1833"/>
                  <a:pt x="1959" y="1844"/>
                </a:cubicBezTo>
                <a:cubicBezTo>
                  <a:pt x="1959" y="1856"/>
                  <a:pt x="1950" y="1865"/>
                  <a:pt x="1938" y="1865"/>
                </a:cubicBezTo>
                <a:lnTo>
                  <a:pt x="1938" y="1865"/>
                </a:lnTo>
                <a:cubicBezTo>
                  <a:pt x="1927" y="1865"/>
                  <a:pt x="1917" y="1856"/>
                  <a:pt x="1917" y="1844"/>
                </a:cubicBezTo>
                <a:cubicBezTo>
                  <a:pt x="1917" y="1833"/>
                  <a:pt x="1927" y="1824"/>
                  <a:pt x="1938" y="1824"/>
                </a:cubicBezTo>
                <a:close/>
                <a:moveTo>
                  <a:pt x="2021" y="1824"/>
                </a:moveTo>
                <a:lnTo>
                  <a:pt x="2022" y="1824"/>
                </a:lnTo>
                <a:cubicBezTo>
                  <a:pt x="2033" y="1824"/>
                  <a:pt x="2042" y="1833"/>
                  <a:pt x="2042" y="1844"/>
                </a:cubicBezTo>
                <a:cubicBezTo>
                  <a:pt x="2042" y="1856"/>
                  <a:pt x="2033" y="1865"/>
                  <a:pt x="2022" y="1865"/>
                </a:cubicBezTo>
                <a:lnTo>
                  <a:pt x="2021" y="1865"/>
                </a:lnTo>
                <a:cubicBezTo>
                  <a:pt x="2010" y="1865"/>
                  <a:pt x="2001" y="1856"/>
                  <a:pt x="2001" y="1844"/>
                </a:cubicBezTo>
                <a:cubicBezTo>
                  <a:pt x="2001" y="1833"/>
                  <a:pt x="2010" y="1824"/>
                  <a:pt x="2021" y="1824"/>
                </a:cubicBezTo>
                <a:close/>
                <a:moveTo>
                  <a:pt x="2105" y="1824"/>
                </a:moveTo>
                <a:lnTo>
                  <a:pt x="2105" y="1824"/>
                </a:lnTo>
                <a:cubicBezTo>
                  <a:pt x="2116" y="1824"/>
                  <a:pt x="2126" y="1833"/>
                  <a:pt x="2126" y="1844"/>
                </a:cubicBezTo>
                <a:cubicBezTo>
                  <a:pt x="2126" y="1856"/>
                  <a:pt x="2116" y="1865"/>
                  <a:pt x="2105" y="1865"/>
                </a:cubicBezTo>
                <a:lnTo>
                  <a:pt x="2105" y="1865"/>
                </a:lnTo>
                <a:cubicBezTo>
                  <a:pt x="2093" y="1865"/>
                  <a:pt x="2084" y="1856"/>
                  <a:pt x="2084" y="1844"/>
                </a:cubicBezTo>
                <a:cubicBezTo>
                  <a:pt x="2084" y="1833"/>
                  <a:pt x="2093" y="1824"/>
                  <a:pt x="2105" y="1824"/>
                </a:cubicBezTo>
                <a:close/>
                <a:moveTo>
                  <a:pt x="2188" y="1824"/>
                </a:moveTo>
                <a:lnTo>
                  <a:pt x="2188" y="1824"/>
                </a:lnTo>
                <a:cubicBezTo>
                  <a:pt x="2200" y="1824"/>
                  <a:pt x="2209" y="1833"/>
                  <a:pt x="2209" y="1844"/>
                </a:cubicBezTo>
                <a:cubicBezTo>
                  <a:pt x="2209" y="1856"/>
                  <a:pt x="2200" y="1865"/>
                  <a:pt x="2188" y="1865"/>
                </a:cubicBezTo>
                <a:lnTo>
                  <a:pt x="2188" y="1865"/>
                </a:lnTo>
                <a:cubicBezTo>
                  <a:pt x="2177" y="1865"/>
                  <a:pt x="2167" y="1856"/>
                  <a:pt x="2167" y="1844"/>
                </a:cubicBezTo>
                <a:cubicBezTo>
                  <a:pt x="2167" y="1833"/>
                  <a:pt x="2177" y="1824"/>
                  <a:pt x="2188" y="1824"/>
                </a:cubicBezTo>
                <a:close/>
                <a:moveTo>
                  <a:pt x="2272" y="1824"/>
                </a:moveTo>
                <a:lnTo>
                  <a:pt x="2272" y="1824"/>
                </a:lnTo>
                <a:cubicBezTo>
                  <a:pt x="2283" y="1824"/>
                  <a:pt x="2292" y="1833"/>
                  <a:pt x="2292" y="1844"/>
                </a:cubicBezTo>
                <a:cubicBezTo>
                  <a:pt x="2292" y="1856"/>
                  <a:pt x="2283" y="1865"/>
                  <a:pt x="2272" y="1865"/>
                </a:cubicBezTo>
                <a:lnTo>
                  <a:pt x="2272" y="1865"/>
                </a:lnTo>
                <a:cubicBezTo>
                  <a:pt x="2260" y="1865"/>
                  <a:pt x="2251" y="1856"/>
                  <a:pt x="2251" y="1844"/>
                </a:cubicBezTo>
                <a:cubicBezTo>
                  <a:pt x="2251" y="1833"/>
                  <a:pt x="2260" y="1824"/>
                  <a:pt x="2272" y="1824"/>
                </a:cubicBezTo>
                <a:close/>
                <a:moveTo>
                  <a:pt x="2355" y="1824"/>
                </a:moveTo>
                <a:lnTo>
                  <a:pt x="2355" y="1824"/>
                </a:lnTo>
                <a:cubicBezTo>
                  <a:pt x="2367" y="1824"/>
                  <a:pt x="2376" y="1833"/>
                  <a:pt x="2376" y="1844"/>
                </a:cubicBezTo>
                <a:cubicBezTo>
                  <a:pt x="2376" y="1856"/>
                  <a:pt x="2367" y="1865"/>
                  <a:pt x="2355" y="1865"/>
                </a:cubicBezTo>
                <a:lnTo>
                  <a:pt x="2355" y="1865"/>
                </a:lnTo>
                <a:cubicBezTo>
                  <a:pt x="2343" y="1865"/>
                  <a:pt x="2334" y="1856"/>
                  <a:pt x="2334" y="1844"/>
                </a:cubicBezTo>
                <a:cubicBezTo>
                  <a:pt x="2334" y="1833"/>
                  <a:pt x="2343" y="1824"/>
                  <a:pt x="2355" y="1824"/>
                </a:cubicBezTo>
                <a:close/>
                <a:moveTo>
                  <a:pt x="2438" y="1824"/>
                </a:moveTo>
                <a:lnTo>
                  <a:pt x="2438" y="1824"/>
                </a:lnTo>
                <a:cubicBezTo>
                  <a:pt x="2450" y="1824"/>
                  <a:pt x="2459" y="1833"/>
                  <a:pt x="2459" y="1844"/>
                </a:cubicBezTo>
                <a:cubicBezTo>
                  <a:pt x="2459" y="1856"/>
                  <a:pt x="2450" y="1865"/>
                  <a:pt x="2438" y="1865"/>
                </a:cubicBezTo>
                <a:lnTo>
                  <a:pt x="2438" y="1865"/>
                </a:lnTo>
                <a:cubicBezTo>
                  <a:pt x="2427" y="1865"/>
                  <a:pt x="2418" y="1856"/>
                  <a:pt x="2418" y="1844"/>
                </a:cubicBezTo>
                <a:cubicBezTo>
                  <a:pt x="2418" y="1833"/>
                  <a:pt x="2427" y="1824"/>
                  <a:pt x="2438" y="1824"/>
                </a:cubicBezTo>
                <a:close/>
                <a:moveTo>
                  <a:pt x="2522" y="1824"/>
                </a:moveTo>
                <a:lnTo>
                  <a:pt x="2522" y="1824"/>
                </a:lnTo>
                <a:cubicBezTo>
                  <a:pt x="2533" y="1824"/>
                  <a:pt x="2543" y="1833"/>
                  <a:pt x="2543" y="1844"/>
                </a:cubicBezTo>
                <a:cubicBezTo>
                  <a:pt x="2543" y="1856"/>
                  <a:pt x="2533" y="1865"/>
                  <a:pt x="2522" y="1865"/>
                </a:cubicBezTo>
                <a:lnTo>
                  <a:pt x="2522" y="1865"/>
                </a:lnTo>
                <a:cubicBezTo>
                  <a:pt x="2510" y="1865"/>
                  <a:pt x="2501" y="1856"/>
                  <a:pt x="2501" y="1844"/>
                </a:cubicBezTo>
                <a:cubicBezTo>
                  <a:pt x="2501" y="1833"/>
                  <a:pt x="2510" y="1824"/>
                  <a:pt x="2522" y="1824"/>
                </a:cubicBezTo>
                <a:close/>
                <a:moveTo>
                  <a:pt x="2605" y="1824"/>
                </a:moveTo>
                <a:lnTo>
                  <a:pt x="2605" y="1824"/>
                </a:lnTo>
                <a:cubicBezTo>
                  <a:pt x="2617" y="1824"/>
                  <a:pt x="2626" y="1833"/>
                  <a:pt x="2626" y="1844"/>
                </a:cubicBezTo>
                <a:cubicBezTo>
                  <a:pt x="2626" y="1856"/>
                  <a:pt x="2617" y="1865"/>
                  <a:pt x="2605" y="1865"/>
                </a:cubicBezTo>
                <a:lnTo>
                  <a:pt x="2605" y="1865"/>
                </a:lnTo>
                <a:cubicBezTo>
                  <a:pt x="2594" y="1865"/>
                  <a:pt x="2584" y="1856"/>
                  <a:pt x="2584" y="1844"/>
                </a:cubicBezTo>
                <a:cubicBezTo>
                  <a:pt x="2584" y="1833"/>
                  <a:pt x="2594" y="1824"/>
                  <a:pt x="2605" y="1824"/>
                </a:cubicBezTo>
                <a:close/>
                <a:moveTo>
                  <a:pt x="2688" y="1824"/>
                </a:moveTo>
                <a:lnTo>
                  <a:pt x="2689" y="1824"/>
                </a:lnTo>
                <a:cubicBezTo>
                  <a:pt x="2700" y="1824"/>
                  <a:pt x="2709" y="1833"/>
                  <a:pt x="2709" y="1844"/>
                </a:cubicBezTo>
                <a:cubicBezTo>
                  <a:pt x="2709" y="1856"/>
                  <a:pt x="2700" y="1865"/>
                  <a:pt x="2689" y="1865"/>
                </a:cubicBezTo>
                <a:lnTo>
                  <a:pt x="2688" y="1865"/>
                </a:lnTo>
                <a:cubicBezTo>
                  <a:pt x="2677" y="1865"/>
                  <a:pt x="2668" y="1856"/>
                  <a:pt x="2668" y="1844"/>
                </a:cubicBezTo>
                <a:cubicBezTo>
                  <a:pt x="2668" y="1833"/>
                  <a:pt x="2677" y="1824"/>
                  <a:pt x="2688" y="1824"/>
                </a:cubicBezTo>
                <a:close/>
                <a:moveTo>
                  <a:pt x="2772" y="1824"/>
                </a:moveTo>
                <a:lnTo>
                  <a:pt x="2772" y="1824"/>
                </a:lnTo>
                <a:cubicBezTo>
                  <a:pt x="2783" y="1824"/>
                  <a:pt x="2793" y="1833"/>
                  <a:pt x="2793" y="1844"/>
                </a:cubicBezTo>
                <a:cubicBezTo>
                  <a:pt x="2793" y="1856"/>
                  <a:pt x="2783" y="1865"/>
                  <a:pt x="2772" y="1865"/>
                </a:cubicBezTo>
                <a:lnTo>
                  <a:pt x="2772" y="1865"/>
                </a:lnTo>
                <a:cubicBezTo>
                  <a:pt x="2760" y="1865"/>
                  <a:pt x="2751" y="1856"/>
                  <a:pt x="2751" y="1844"/>
                </a:cubicBezTo>
                <a:cubicBezTo>
                  <a:pt x="2751" y="1833"/>
                  <a:pt x="2760" y="1824"/>
                  <a:pt x="2772" y="1824"/>
                </a:cubicBezTo>
                <a:close/>
                <a:moveTo>
                  <a:pt x="2855" y="1824"/>
                </a:moveTo>
                <a:lnTo>
                  <a:pt x="2855" y="1824"/>
                </a:lnTo>
                <a:cubicBezTo>
                  <a:pt x="2867" y="1824"/>
                  <a:pt x="2876" y="1833"/>
                  <a:pt x="2876" y="1844"/>
                </a:cubicBezTo>
                <a:cubicBezTo>
                  <a:pt x="2876" y="1856"/>
                  <a:pt x="2867" y="1865"/>
                  <a:pt x="2855" y="1865"/>
                </a:cubicBezTo>
                <a:lnTo>
                  <a:pt x="2855" y="1865"/>
                </a:lnTo>
                <a:cubicBezTo>
                  <a:pt x="2844" y="1865"/>
                  <a:pt x="2834" y="1856"/>
                  <a:pt x="2834" y="1844"/>
                </a:cubicBezTo>
                <a:cubicBezTo>
                  <a:pt x="2834" y="1833"/>
                  <a:pt x="2844" y="1824"/>
                  <a:pt x="2855" y="1824"/>
                </a:cubicBezTo>
                <a:close/>
                <a:moveTo>
                  <a:pt x="2939" y="1824"/>
                </a:moveTo>
                <a:lnTo>
                  <a:pt x="2939" y="1824"/>
                </a:lnTo>
                <a:cubicBezTo>
                  <a:pt x="2950" y="1824"/>
                  <a:pt x="2959" y="1833"/>
                  <a:pt x="2959" y="1844"/>
                </a:cubicBezTo>
                <a:cubicBezTo>
                  <a:pt x="2959" y="1856"/>
                  <a:pt x="2950" y="1865"/>
                  <a:pt x="2939" y="1865"/>
                </a:cubicBezTo>
                <a:lnTo>
                  <a:pt x="2939" y="1865"/>
                </a:lnTo>
                <a:cubicBezTo>
                  <a:pt x="2927" y="1865"/>
                  <a:pt x="2918" y="1856"/>
                  <a:pt x="2918" y="1844"/>
                </a:cubicBezTo>
                <a:cubicBezTo>
                  <a:pt x="2918" y="1833"/>
                  <a:pt x="2927" y="1824"/>
                  <a:pt x="2939" y="1824"/>
                </a:cubicBezTo>
                <a:close/>
                <a:moveTo>
                  <a:pt x="3022" y="1824"/>
                </a:moveTo>
                <a:lnTo>
                  <a:pt x="3022" y="1824"/>
                </a:lnTo>
                <a:cubicBezTo>
                  <a:pt x="3034" y="1824"/>
                  <a:pt x="3043" y="1833"/>
                  <a:pt x="3043" y="1844"/>
                </a:cubicBezTo>
                <a:cubicBezTo>
                  <a:pt x="3043" y="1856"/>
                  <a:pt x="3034" y="1865"/>
                  <a:pt x="3022" y="1865"/>
                </a:cubicBezTo>
                <a:lnTo>
                  <a:pt x="3022" y="1865"/>
                </a:lnTo>
                <a:cubicBezTo>
                  <a:pt x="3010" y="1865"/>
                  <a:pt x="3001" y="1856"/>
                  <a:pt x="3001" y="1844"/>
                </a:cubicBezTo>
                <a:cubicBezTo>
                  <a:pt x="3001" y="1833"/>
                  <a:pt x="3010" y="1824"/>
                  <a:pt x="3022" y="1824"/>
                </a:cubicBezTo>
                <a:close/>
                <a:moveTo>
                  <a:pt x="3105" y="1824"/>
                </a:moveTo>
                <a:lnTo>
                  <a:pt x="3105" y="1824"/>
                </a:lnTo>
                <a:cubicBezTo>
                  <a:pt x="3117" y="1824"/>
                  <a:pt x="3126" y="1833"/>
                  <a:pt x="3126" y="1844"/>
                </a:cubicBezTo>
                <a:cubicBezTo>
                  <a:pt x="3126" y="1856"/>
                  <a:pt x="3117" y="1865"/>
                  <a:pt x="3105" y="1865"/>
                </a:cubicBezTo>
                <a:lnTo>
                  <a:pt x="3105" y="1865"/>
                </a:lnTo>
                <a:cubicBezTo>
                  <a:pt x="3094" y="1865"/>
                  <a:pt x="3085" y="1856"/>
                  <a:pt x="3085" y="1844"/>
                </a:cubicBezTo>
                <a:cubicBezTo>
                  <a:pt x="3085" y="1833"/>
                  <a:pt x="3094" y="1824"/>
                  <a:pt x="3105" y="1824"/>
                </a:cubicBezTo>
                <a:close/>
                <a:moveTo>
                  <a:pt x="3189" y="1824"/>
                </a:moveTo>
                <a:lnTo>
                  <a:pt x="3189" y="1824"/>
                </a:lnTo>
                <a:cubicBezTo>
                  <a:pt x="3200" y="1824"/>
                  <a:pt x="3210" y="1833"/>
                  <a:pt x="3210" y="1844"/>
                </a:cubicBezTo>
                <a:cubicBezTo>
                  <a:pt x="3210" y="1856"/>
                  <a:pt x="3200" y="1865"/>
                  <a:pt x="3189" y="1865"/>
                </a:cubicBezTo>
                <a:lnTo>
                  <a:pt x="3189" y="1865"/>
                </a:lnTo>
                <a:cubicBezTo>
                  <a:pt x="3177" y="1865"/>
                  <a:pt x="3168" y="1856"/>
                  <a:pt x="3168" y="1844"/>
                </a:cubicBezTo>
                <a:cubicBezTo>
                  <a:pt x="3168" y="1833"/>
                  <a:pt x="3177" y="1824"/>
                  <a:pt x="3189" y="1824"/>
                </a:cubicBezTo>
                <a:close/>
                <a:moveTo>
                  <a:pt x="3272" y="1824"/>
                </a:moveTo>
                <a:lnTo>
                  <a:pt x="3272" y="1824"/>
                </a:lnTo>
                <a:cubicBezTo>
                  <a:pt x="3284" y="1824"/>
                  <a:pt x="3293" y="1833"/>
                  <a:pt x="3293" y="1844"/>
                </a:cubicBezTo>
                <a:cubicBezTo>
                  <a:pt x="3293" y="1856"/>
                  <a:pt x="3284" y="1865"/>
                  <a:pt x="3272" y="1865"/>
                </a:cubicBezTo>
                <a:lnTo>
                  <a:pt x="3272" y="1865"/>
                </a:lnTo>
                <a:cubicBezTo>
                  <a:pt x="3261" y="1865"/>
                  <a:pt x="3251" y="1856"/>
                  <a:pt x="3251" y="1844"/>
                </a:cubicBezTo>
                <a:cubicBezTo>
                  <a:pt x="3251" y="1833"/>
                  <a:pt x="3261" y="1824"/>
                  <a:pt x="3272" y="1824"/>
                </a:cubicBezTo>
                <a:close/>
                <a:moveTo>
                  <a:pt x="3355" y="1824"/>
                </a:moveTo>
                <a:lnTo>
                  <a:pt x="3356" y="1824"/>
                </a:lnTo>
                <a:cubicBezTo>
                  <a:pt x="3367" y="1824"/>
                  <a:pt x="3376" y="1833"/>
                  <a:pt x="3376" y="1844"/>
                </a:cubicBezTo>
                <a:cubicBezTo>
                  <a:pt x="3376" y="1856"/>
                  <a:pt x="3367" y="1865"/>
                  <a:pt x="3356" y="1865"/>
                </a:cubicBezTo>
                <a:lnTo>
                  <a:pt x="3355" y="1865"/>
                </a:lnTo>
                <a:cubicBezTo>
                  <a:pt x="3344" y="1865"/>
                  <a:pt x="3335" y="1856"/>
                  <a:pt x="3335" y="1844"/>
                </a:cubicBezTo>
                <a:cubicBezTo>
                  <a:pt x="3335" y="1833"/>
                  <a:pt x="3344" y="1824"/>
                  <a:pt x="3355" y="1824"/>
                </a:cubicBezTo>
                <a:close/>
                <a:moveTo>
                  <a:pt x="3439" y="1824"/>
                </a:moveTo>
                <a:lnTo>
                  <a:pt x="3439" y="1824"/>
                </a:lnTo>
                <a:cubicBezTo>
                  <a:pt x="3450" y="1824"/>
                  <a:pt x="3460" y="1833"/>
                  <a:pt x="3460" y="1844"/>
                </a:cubicBezTo>
                <a:cubicBezTo>
                  <a:pt x="3460" y="1856"/>
                  <a:pt x="3450" y="1865"/>
                  <a:pt x="3439" y="1865"/>
                </a:cubicBezTo>
                <a:lnTo>
                  <a:pt x="3439" y="1865"/>
                </a:lnTo>
                <a:cubicBezTo>
                  <a:pt x="3427" y="1865"/>
                  <a:pt x="3418" y="1856"/>
                  <a:pt x="3418" y="1844"/>
                </a:cubicBezTo>
                <a:cubicBezTo>
                  <a:pt x="3418" y="1833"/>
                  <a:pt x="3427" y="1824"/>
                  <a:pt x="3439" y="1824"/>
                </a:cubicBezTo>
                <a:close/>
                <a:moveTo>
                  <a:pt x="3522" y="1824"/>
                </a:moveTo>
                <a:lnTo>
                  <a:pt x="3522" y="1824"/>
                </a:lnTo>
                <a:cubicBezTo>
                  <a:pt x="3534" y="1824"/>
                  <a:pt x="3543" y="1833"/>
                  <a:pt x="3543" y="1844"/>
                </a:cubicBezTo>
                <a:cubicBezTo>
                  <a:pt x="3543" y="1856"/>
                  <a:pt x="3534" y="1865"/>
                  <a:pt x="3522" y="1865"/>
                </a:cubicBezTo>
                <a:lnTo>
                  <a:pt x="3522" y="1865"/>
                </a:lnTo>
                <a:cubicBezTo>
                  <a:pt x="3511" y="1865"/>
                  <a:pt x="3501" y="1856"/>
                  <a:pt x="3501" y="1844"/>
                </a:cubicBezTo>
                <a:cubicBezTo>
                  <a:pt x="3501" y="1833"/>
                  <a:pt x="3511" y="1824"/>
                  <a:pt x="3522" y="1824"/>
                </a:cubicBezTo>
                <a:close/>
                <a:moveTo>
                  <a:pt x="3606" y="1824"/>
                </a:moveTo>
                <a:lnTo>
                  <a:pt x="3606" y="1824"/>
                </a:lnTo>
                <a:cubicBezTo>
                  <a:pt x="3617" y="1824"/>
                  <a:pt x="3626" y="1833"/>
                  <a:pt x="3626" y="1844"/>
                </a:cubicBezTo>
                <a:cubicBezTo>
                  <a:pt x="3626" y="1856"/>
                  <a:pt x="3617" y="1865"/>
                  <a:pt x="3606" y="1865"/>
                </a:cubicBezTo>
                <a:lnTo>
                  <a:pt x="3606" y="1865"/>
                </a:lnTo>
                <a:cubicBezTo>
                  <a:pt x="3594" y="1865"/>
                  <a:pt x="3585" y="1856"/>
                  <a:pt x="3585" y="1844"/>
                </a:cubicBezTo>
                <a:cubicBezTo>
                  <a:pt x="3585" y="1833"/>
                  <a:pt x="3594" y="1824"/>
                  <a:pt x="3606" y="1824"/>
                </a:cubicBezTo>
                <a:close/>
                <a:moveTo>
                  <a:pt x="3689" y="1824"/>
                </a:moveTo>
                <a:lnTo>
                  <a:pt x="3689" y="1824"/>
                </a:lnTo>
                <a:cubicBezTo>
                  <a:pt x="3701" y="1824"/>
                  <a:pt x="3710" y="1833"/>
                  <a:pt x="3710" y="1844"/>
                </a:cubicBezTo>
                <a:cubicBezTo>
                  <a:pt x="3710" y="1856"/>
                  <a:pt x="3701" y="1865"/>
                  <a:pt x="3689" y="1865"/>
                </a:cubicBezTo>
                <a:lnTo>
                  <a:pt x="3689" y="1865"/>
                </a:lnTo>
                <a:cubicBezTo>
                  <a:pt x="3677" y="1865"/>
                  <a:pt x="3668" y="1856"/>
                  <a:pt x="3668" y="1844"/>
                </a:cubicBezTo>
                <a:cubicBezTo>
                  <a:pt x="3668" y="1833"/>
                  <a:pt x="3677" y="1824"/>
                  <a:pt x="3689" y="1824"/>
                </a:cubicBezTo>
                <a:close/>
                <a:moveTo>
                  <a:pt x="3772" y="1824"/>
                </a:moveTo>
                <a:lnTo>
                  <a:pt x="3772" y="1824"/>
                </a:lnTo>
                <a:cubicBezTo>
                  <a:pt x="3784" y="1824"/>
                  <a:pt x="3793" y="1833"/>
                  <a:pt x="3793" y="1844"/>
                </a:cubicBezTo>
                <a:cubicBezTo>
                  <a:pt x="3793" y="1856"/>
                  <a:pt x="3784" y="1865"/>
                  <a:pt x="3772" y="1865"/>
                </a:cubicBezTo>
                <a:lnTo>
                  <a:pt x="3772" y="1865"/>
                </a:lnTo>
                <a:cubicBezTo>
                  <a:pt x="3761" y="1865"/>
                  <a:pt x="3752" y="1856"/>
                  <a:pt x="3752" y="1844"/>
                </a:cubicBezTo>
                <a:cubicBezTo>
                  <a:pt x="3752" y="1833"/>
                  <a:pt x="3761" y="1824"/>
                  <a:pt x="3772" y="1824"/>
                </a:cubicBezTo>
                <a:close/>
                <a:moveTo>
                  <a:pt x="3856" y="1824"/>
                </a:moveTo>
                <a:lnTo>
                  <a:pt x="3856" y="1824"/>
                </a:lnTo>
                <a:cubicBezTo>
                  <a:pt x="3867" y="1824"/>
                  <a:pt x="3877" y="1833"/>
                  <a:pt x="3877" y="1844"/>
                </a:cubicBezTo>
                <a:cubicBezTo>
                  <a:pt x="3877" y="1856"/>
                  <a:pt x="3867" y="1865"/>
                  <a:pt x="3856" y="1865"/>
                </a:cubicBezTo>
                <a:lnTo>
                  <a:pt x="3856" y="1865"/>
                </a:lnTo>
                <a:cubicBezTo>
                  <a:pt x="3844" y="1865"/>
                  <a:pt x="3835" y="1856"/>
                  <a:pt x="3835" y="1844"/>
                </a:cubicBezTo>
                <a:cubicBezTo>
                  <a:pt x="3835" y="1833"/>
                  <a:pt x="3844" y="1824"/>
                  <a:pt x="3856" y="1824"/>
                </a:cubicBezTo>
                <a:close/>
                <a:moveTo>
                  <a:pt x="3939" y="1824"/>
                </a:moveTo>
                <a:lnTo>
                  <a:pt x="3939" y="1824"/>
                </a:lnTo>
                <a:cubicBezTo>
                  <a:pt x="3951" y="1824"/>
                  <a:pt x="3960" y="1833"/>
                  <a:pt x="3960" y="1844"/>
                </a:cubicBezTo>
                <a:cubicBezTo>
                  <a:pt x="3960" y="1856"/>
                  <a:pt x="3951" y="1865"/>
                  <a:pt x="3939" y="1865"/>
                </a:cubicBezTo>
                <a:lnTo>
                  <a:pt x="3939" y="1865"/>
                </a:lnTo>
                <a:cubicBezTo>
                  <a:pt x="3928" y="1865"/>
                  <a:pt x="3918" y="1856"/>
                  <a:pt x="3918" y="1844"/>
                </a:cubicBezTo>
                <a:cubicBezTo>
                  <a:pt x="3918" y="1833"/>
                  <a:pt x="3928" y="1824"/>
                  <a:pt x="3939" y="1824"/>
                </a:cubicBezTo>
                <a:close/>
                <a:moveTo>
                  <a:pt x="4022" y="1824"/>
                </a:moveTo>
                <a:lnTo>
                  <a:pt x="4023" y="1824"/>
                </a:lnTo>
                <a:cubicBezTo>
                  <a:pt x="4034" y="1824"/>
                  <a:pt x="4043" y="1833"/>
                  <a:pt x="4043" y="1844"/>
                </a:cubicBezTo>
                <a:cubicBezTo>
                  <a:pt x="4043" y="1856"/>
                  <a:pt x="4034" y="1865"/>
                  <a:pt x="4023" y="1865"/>
                </a:cubicBezTo>
                <a:lnTo>
                  <a:pt x="4022" y="1865"/>
                </a:lnTo>
                <a:cubicBezTo>
                  <a:pt x="4011" y="1865"/>
                  <a:pt x="4002" y="1856"/>
                  <a:pt x="4002" y="1844"/>
                </a:cubicBezTo>
                <a:cubicBezTo>
                  <a:pt x="4002" y="1833"/>
                  <a:pt x="4011" y="1824"/>
                  <a:pt x="4022" y="1824"/>
                </a:cubicBezTo>
                <a:close/>
                <a:moveTo>
                  <a:pt x="4106" y="1824"/>
                </a:moveTo>
                <a:lnTo>
                  <a:pt x="4106" y="1824"/>
                </a:lnTo>
                <a:cubicBezTo>
                  <a:pt x="4117" y="1824"/>
                  <a:pt x="4127" y="1833"/>
                  <a:pt x="4127" y="1844"/>
                </a:cubicBezTo>
                <a:cubicBezTo>
                  <a:pt x="4127" y="1856"/>
                  <a:pt x="4117" y="1865"/>
                  <a:pt x="4106" y="1865"/>
                </a:cubicBezTo>
                <a:lnTo>
                  <a:pt x="4106" y="1865"/>
                </a:lnTo>
                <a:cubicBezTo>
                  <a:pt x="4094" y="1865"/>
                  <a:pt x="4085" y="1856"/>
                  <a:pt x="4085" y="1844"/>
                </a:cubicBezTo>
                <a:cubicBezTo>
                  <a:pt x="4085" y="1833"/>
                  <a:pt x="4094" y="1824"/>
                  <a:pt x="4106" y="1824"/>
                </a:cubicBezTo>
                <a:close/>
                <a:moveTo>
                  <a:pt x="4189" y="1824"/>
                </a:moveTo>
                <a:lnTo>
                  <a:pt x="4189" y="1824"/>
                </a:lnTo>
                <a:cubicBezTo>
                  <a:pt x="4201" y="1824"/>
                  <a:pt x="4210" y="1833"/>
                  <a:pt x="4210" y="1844"/>
                </a:cubicBezTo>
                <a:cubicBezTo>
                  <a:pt x="4210" y="1856"/>
                  <a:pt x="4201" y="1865"/>
                  <a:pt x="4189" y="1865"/>
                </a:cubicBezTo>
                <a:lnTo>
                  <a:pt x="4189" y="1865"/>
                </a:lnTo>
                <a:cubicBezTo>
                  <a:pt x="4178" y="1865"/>
                  <a:pt x="4168" y="1856"/>
                  <a:pt x="4168" y="1844"/>
                </a:cubicBezTo>
                <a:cubicBezTo>
                  <a:pt x="4168" y="1833"/>
                  <a:pt x="4178" y="1824"/>
                  <a:pt x="4189" y="1824"/>
                </a:cubicBezTo>
                <a:close/>
                <a:moveTo>
                  <a:pt x="4273" y="1824"/>
                </a:moveTo>
                <a:lnTo>
                  <a:pt x="4273" y="1824"/>
                </a:lnTo>
                <a:cubicBezTo>
                  <a:pt x="4284" y="1824"/>
                  <a:pt x="4293" y="1833"/>
                  <a:pt x="4293" y="1844"/>
                </a:cubicBezTo>
                <a:cubicBezTo>
                  <a:pt x="4293" y="1856"/>
                  <a:pt x="4284" y="1865"/>
                  <a:pt x="4273" y="1865"/>
                </a:cubicBezTo>
                <a:lnTo>
                  <a:pt x="4273" y="1865"/>
                </a:lnTo>
                <a:cubicBezTo>
                  <a:pt x="4261" y="1865"/>
                  <a:pt x="4252" y="1856"/>
                  <a:pt x="4252" y="1844"/>
                </a:cubicBezTo>
                <a:cubicBezTo>
                  <a:pt x="4252" y="1833"/>
                  <a:pt x="4261" y="1824"/>
                  <a:pt x="4273" y="1824"/>
                </a:cubicBezTo>
                <a:close/>
                <a:moveTo>
                  <a:pt x="4356" y="1824"/>
                </a:moveTo>
                <a:lnTo>
                  <a:pt x="4356" y="1824"/>
                </a:lnTo>
                <a:cubicBezTo>
                  <a:pt x="4368" y="1824"/>
                  <a:pt x="4377" y="1833"/>
                  <a:pt x="4377" y="1844"/>
                </a:cubicBezTo>
                <a:cubicBezTo>
                  <a:pt x="4377" y="1856"/>
                  <a:pt x="4368" y="1865"/>
                  <a:pt x="4356" y="1865"/>
                </a:cubicBezTo>
                <a:lnTo>
                  <a:pt x="4356" y="1865"/>
                </a:lnTo>
                <a:cubicBezTo>
                  <a:pt x="4344" y="1865"/>
                  <a:pt x="4335" y="1856"/>
                  <a:pt x="4335" y="1844"/>
                </a:cubicBezTo>
                <a:cubicBezTo>
                  <a:pt x="4335" y="1833"/>
                  <a:pt x="4344" y="1824"/>
                  <a:pt x="4356" y="1824"/>
                </a:cubicBezTo>
                <a:close/>
                <a:moveTo>
                  <a:pt x="4439" y="1824"/>
                </a:moveTo>
                <a:lnTo>
                  <a:pt x="4439" y="1824"/>
                </a:lnTo>
                <a:cubicBezTo>
                  <a:pt x="4451" y="1824"/>
                  <a:pt x="4460" y="1833"/>
                  <a:pt x="4460" y="1844"/>
                </a:cubicBezTo>
                <a:cubicBezTo>
                  <a:pt x="4460" y="1856"/>
                  <a:pt x="4451" y="1865"/>
                  <a:pt x="4439" y="1865"/>
                </a:cubicBezTo>
                <a:lnTo>
                  <a:pt x="4439" y="1865"/>
                </a:lnTo>
                <a:cubicBezTo>
                  <a:pt x="4428" y="1865"/>
                  <a:pt x="4419" y="1856"/>
                  <a:pt x="4419" y="1844"/>
                </a:cubicBezTo>
                <a:cubicBezTo>
                  <a:pt x="4419" y="1833"/>
                  <a:pt x="4428" y="1824"/>
                  <a:pt x="4439" y="1824"/>
                </a:cubicBezTo>
                <a:close/>
                <a:moveTo>
                  <a:pt x="20" y="0"/>
                </a:moveTo>
                <a:lnTo>
                  <a:pt x="21" y="0"/>
                </a:lnTo>
                <a:cubicBezTo>
                  <a:pt x="32" y="0"/>
                  <a:pt x="41" y="9"/>
                  <a:pt x="41" y="20"/>
                </a:cubicBezTo>
                <a:cubicBezTo>
                  <a:pt x="41" y="32"/>
                  <a:pt x="32" y="41"/>
                  <a:pt x="21" y="41"/>
                </a:cubicBezTo>
                <a:lnTo>
                  <a:pt x="20" y="41"/>
                </a:lnTo>
                <a:cubicBezTo>
                  <a:pt x="9" y="41"/>
                  <a:pt x="0" y="32"/>
                  <a:pt x="0" y="20"/>
                </a:cubicBezTo>
                <a:cubicBezTo>
                  <a:pt x="0" y="9"/>
                  <a:pt x="9" y="0"/>
                  <a:pt x="20" y="0"/>
                </a:cubicBezTo>
                <a:close/>
                <a:moveTo>
                  <a:pt x="104" y="0"/>
                </a:moveTo>
                <a:lnTo>
                  <a:pt x="104" y="0"/>
                </a:lnTo>
                <a:cubicBezTo>
                  <a:pt x="115" y="0"/>
                  <a:pt x="125" y="9"/>
                  <a:pt x="125" y="20"/>
                </a:cubicBezTo>
                <a:cubicBezTo>
                  <a:pt x="125" y="32"/>
                  <a:pt x="115" y="41"/>
                  <a:pt x="104" y="41"/>
                </a:cubicBezTo>
                <a:lnTo>
                  <a:pt x="104" y="41"/>
                </a:lnTo>
                <a:cubicBezTo>
                  <a:pt x="92" y="41"/>
                  <a:pt x="83" y="32"/>
                  <a:pt x="83" y="20"/>
                </a:cubicBezTo>
                <a:cubicBezTo>
                  <a:pt x="83" y="9"/>
                  <a:pt x="92" y="0"/>
                  <a:pt x="104" y="0"/>
                </a:cubicBezTo>
                <a:close/>
                <a:moveTo>
                  <a:pt x="187" y="0"/>
                </a:moveTo>
                <a:lnTo>
                  <a:pt x="187" y="0"/>
                </a:lnTo>
                <a:cubicBezTo>
                  <a:pt x="199" y="0"/>
                  <a:pt x="208" y="9"/>
                  <a:pt x="208" y="20"/>
                </a:cubicBezTo>
                <a:cubicBezTo>
                  <a:pt x="208" y="32"/>
                  <a:pt x="199" y="41"/>
                  <a:pt x="187" y="41"/>
                </a:cubicBezTo>
                <a:lnTo>
                  <a:pt x="187" y="41"/>
                </a:lnTo>
                <a:cubicBezTo>
                  <a:pt x="176" y="41"/>
                  <a:pt x="166" y="32"/>
                  <a:pt x="166" y="20"/>
                </a:cubicBezTo>
                <a:cubicBezTo>
                  <a:pt x="166" y="9"/>
                  <a:pt x="176" y="0"/>
                  <a:pt x="187" y="0"/>
                </a:cubicBezTo>
                <a:close/>
                <a:moveTo>
                  <a:pt x="271" y="0"/>
                </a:moveTo>
                <a:lnTo>
                  <a:pt x="271" y="0"/>
                </a:lnTo>
                <a:cubicBezTo>
                  <a:pt x="282" y="0"/>
                  <a:pt x="291" y="9"/>
                  <a:pt x="291" y="20"/>
                </a:cubicBezTo>
                <a:cubicBezTo>
                  <a:pt x="291" y="32"/>
                  <a:pt x="282" y="41"/>
                  <a:pt x="271" y="41"/>
                </a:cubicBezTo>
                <a:lnTo>
                  <a:pt x="271" y="41"/>
                </a:lnTo>
                <a:cubicBezTo>
                  <a:pt x="259" y="41"/>
                  <a:pt x="250" y="32"/>
                  <a:pt x="250" y="20"/>
                </a:cubicBezTo>
                <a:cubicBezTo>
                  <a:pt x="250" y="9"/>
                  <a:pt x="259" y="0"/>
                  <a:pt x="271" y="0"/>
                </a:cubicBezTo>
                <a:close/>
                <a:moveTo>
                  <a:pt x="354" y="0"/>
                </a:moveTo>
                <a:lnTo>
                  <a:pt x="354" y="0"/>
                </a:lnTo>
                <a:cubicBezTo>
                  <a:pt x="366" y="0"/>
                  <a:pt x="375" y="9"/>
                  <a:pt x="375" y="20"/>
                </a:cubicBezTo>
                <a:cubicBezTo>
                  <a:pt x="375" y="32"/>
                  <a:pt x="366" y="41"/>
                  <a:pt x="354" y="41"/>
                </a:cubicBezTo>
                <a:lnTo>
                  <a:pt x="354" y="41"/>
                </a:lnTo>
                <a:cubicBezTo>
                  <a:pt x="342" y="41"/>
                  <a:pt x="333" y="32"/>
                  <a:pt x="333" y="20"/>
                </a:cubicBezTo>
                <a:cubicBezTo>
                  <a:pt x="333" y="9"/>
                  <a:pt x="342" y="0"/>
                  <a:pt x="354" y="0"/>
                </a:cubicBezTo>
                <a:close/>
                <a:moveTo>
                  <a:pt x="437" y="0"/>
                </a:moveTo>
                <a:lnTo>
                  <a:pt x="437" y="0"/>
                </a:lnTo>
                <a:cubicBezTo>
                  <a:pt x="449" y="0"/>
                  <a:pt x="458" y="9"/>
                  <a:pt x="458" y="20"/>
                </a:cubicBezTo>
                <a:cubicBezTo>
                  <a:pt x="458" y="32"/>
                  <a:pt x="449" y="41"/>
                  <a:pt x="437" y="41"/>
                </a:cubicBezTo>
                <a:lnTo>
                  <a:pt x="437" y="41"/>
                </a:lnTo>
                <a:cubicBezTo>
                  <a:pt x="426" y="41"/>
                  <a:pt x="417" y="32"/>
                  <a:pt x="417" y="20"/>
                </a:cubicBezTo>
                <a:cubicBezTo>
                  <a:pt x="417" y="9"/>
                  <a:pt x="426" y="0"/>
                  <a:pt x="437" y="0"/>
                </a:cubicBezTo>
                <a:close/>
                <a:moveTo>
                  <a:pt x="521" y="0"/>
                </a:moveTo>
                <a:lnTo>
                  <a:pt x="521" y="0"/>
                </a:lnTo>
                <a:cubicBezTo>
                  <a:pt x="532" y="0"/>
                  <a:pt x="542" y="9"/>
                  <a:pt x="542" y="20"/>
                </a:cubicBezTo>
                <a:cubicBezTo>
                  <a:pt x="542" y="32"/>
                  <a:pt x="532" y="41"/>
                  <a:pt x="521" y="41"/>
                </a:cubicBezTo>
                <a:lnTo>
                  <a:pt x="521" y="41"/>
                </a:lnTo>
                <a:cubicBezTo>
                  <a:pt x="509" y="41"/>
                  <a:pt x="500" y="32"/>
                  <a:pt x="500" y="20"/>
                </a:cubicBezTo>
                <a:cubicBezTo>
                  <a:pt x="500" y="9"/>
                  <a:pt x="509" y="0"/>
                  <a:pt x="521" y="0"/>
                </a:cubicBezTo>
                <a:close/>
                <a:moveTo>
                  <a:pt x="604" y="0"/>
                </a:moveTo>
                <a:lnTo>
                  <a:pt x="604" y="0"/>
                </a:lnTo>
                <a:cubicBezTo>
                  <a:pt x="616" y="0"/>
                  <a:pt x="625" y="9"/>
                  <a:pt x="625" y="20"/>
                </a:cubicBezTo>
                <a:cubicBezTo>
                  <a:pt x="625" y="32"/>
                  <a:pt x="616" y="41"/>
                  <a:pt x="604" y="41"/>
                </a:cubicBezTo>
                <a:lnTo>
                  <a:pt x="604" y="41"/>
                </a:lnTo>
                <a:cubicBezTo>
                  <a:pt x="593" y="41"/>
                  <a:pt x="583" y="32"/>
                  <a:pt x="583" y="20"/>
                </a:cubicBezTo>
                <a:cubicBezTo>
                  <a:pt x="583" y="9"/>
                  <a:pt x="593" y="0"/>
                  <a:pt x="604" y="0"/>
                </a:cubicBezTo>
                <a:close/>
                <a:moveTo>
                  <a:pt x="687" y="0"/>
                </a:moveTo>
                <a:lnTo>
                  <a:pt x="688" y="0"/>
                </a:lnTo>
                <a:cubicBezTo>
                  <a:pt x="699" y="0"/>
                  <a:pt x="708" y="9"/>
                  <a:pt x="708" y="20"/>
                </a:cubicBezTo>
                <a:cubicBezTo>
                  <a:pt x="708" y="32"/>
                  <a:pt x="699" y="41"/>
                  <a:pt x="688" y="41"/>
                </a:cubicBezTo>
                <a:lnTo>
                  <a:pt x="687" y="41"/>
                </a:lnTo>
                <a:cubicBezTo>
                  <a:pt x="676" y="41"/>
                  <a:pt x="667" y="32"/>
                  <a:pt x="667" y="20"/>
                </a:cubicBezTo>
                <a:cubicBezTo>
                  <a:pt x="667" y="9"/>
                  <a:pt x="676" y="0"/>
                  <a:pt x="687" y="0"/>
                </a:cubicBezTo>
                <a:close/>
                <a:moveTo>
                  <a:pt x="771" y="0"/>
                </a:moveTo>
                <a:lnTo>
                  <a:pt x="771" y="0"/>
                </a:lnTo>
                <a:cubicBezTo>
                  <a:pt x="782" y="0"/>
                  <a:pt x="792" y="9"/>
                  <a:pt x="792" y="20"/>
                </a:cubicBezTo>
                <a:cubicBezTo>
                  <a:pt x="792" y="32"/>
                  <a:pt x="782" y="41"/>
                  <a:pt x="771" y="41"/>
                </a:cubicBezTo>
                <a:lnTo>
                  <a:pt x="771" y="41"/>
                </a:lnTo>
                <a:cubicBezTo>
                  <a:pt x="759" y="41"/>
                  <a:pt x="750" y="32"/>
                  <a:pt x="750" y="20"/>
                </a:cubicBezTo>
                <a:cubicBezTo>
                  <a:pt x="750" y="9"/>
                  <a:pt x="759" y="0"/>
                  <a:pt x="771" y="0"/>
                </a:cubicBezTo>
                <a:close/>
                <a:moveTo>
                  <a:pt x="854" y="0"/>
                </a:moveTo>
                <a:lnTo>
                  <a:pt x="854" y="0"/>
                </a:lnTo>
                <a:cubicBezTo>
                  <a:pt x="866" y="0"/>
                  <a:pt x="875" y="9"/>
                  <a:pt x="875" y="20"/>
                </a:cubicBezTo>
                <a:cubicBezTo>
                  <a:pt x="875" y="32"/>
                  <a:pt x="866" y="41"/>
                  <a:pt x="854" y="41"/>
                </a:cubicBezTo>
                <a:lnTo>
                  <a:pt x="854" y="41"/>
                </a:lnTo>
                <a:cubicBezTo>
                  <a:pt x="843" y="41"/>
                  <a:pt x="833" y="32"/>
                  <a:pt x="833" y="20"/>
                </a:cubicBezTo>
                <a:cubicBezTo>
                  <a:pt x="833" y="9"/>
                  <a:pt x="843" y="0"/>
                  <a:pt x="854" y="0"/>
                </a:cubicBezTo>
                <a:close/>
                <a:moveTo>
                  <a:pt x="938" y="0"/>
                </a:moveTo>
                <a:lnTo>
                  <a:pt x="938" y="0"/>
                </a:lnTo>
                <a:cubicBezTo>
                  <a:pt x="949" y="0"/>
                  <a:pt x="958" y="9"/>
                  <a:pt x="958" y="20"/>
                </a:cubicBezTo>
                <a:cubicBezTo>
                  <a:pt x="958" y="32"/>
                  <a:pt x="949" y="41"/>
                  <a:pt x="938" y="41"/>
                </a:cubicBezTo>
                <a:lnTo>
                  <a:pt x="938" y="41"/>
                </a:lnTo>
                <a:cubicBezTo>
                  <a:pt x="926" y="41"/>
                  <a:pt x="917" y="32"/>
                  <a:pt x="917" y="20"/>
                </a:cubicBezTo>
                <a:cubicBezTo>
                  <a:pt x="917" y="9"/>
                  <a:pt x="926" y="0"/>
                  <a:pt x="938" y="0"/>
                </a:cubicBezTo>
                <a:close/>
                <a:moveTo>
                  <a:pt x="1021" y="0"/>
                </a:moveTo>
                <a:lnTo>
                  <a:pt x="1021" y="0"/>
                </a:lnTo>
                <a:cubicBezTo>
                  <a:pt x="1033" y="0"/>
                  <a:pt x="1042" y="9"/>
                  <a:pt x="1042" y="20"/>
                </a:cubicBezTo>
                <a:cubicBezTo>
                  <a:pt x="1042" y="32"/>
                  <a:pt x="1033" y="41"/>
                  <a:pt x="1021" y="41"/>
                </a:cubicBezTo>
                <a:lnTo>
                  <a:pt x="1021" y="41"/>
                </a:lnTo>
                <a:cubicBezTo>
                  <a:pt x="1009" y="41"/>
                  <a:pt x="1000" y="32"/>
                  <a:pt x="1000" y="20"/>
                </a:cubicBezTo>
                <a:cubicBezTo>
                  <a:pt x="1000" y="9"/>
                  <a:pt x="1009" y="0"/>
                  <a:pt x="1021" y="0"/>
                </a:cubicBezTo>
                <a:close/>
                <a:moveTo>
                  <a:pt x="1104" y="0"/>
                </a:moveTo>
                <a:lnTo>
                  <a:pt x="1104" y="0"/>
                </a:lnTo>
                <a:cubicBezTo>
                  <a:pt x="1116" y="0"/>
                  <a:pt x="1125" y="9"/>
                  <a:pt x="1125" y="20"/>
                </a:cubicBezTo>
                <a:cubicBezTo>
                  <a:pt x="1125" y="32"/>
                  <a:pt x="1116" y="41"/>
                  <a:pt x="1104" y="41"/>
                </a:cubicBezTo>
                <a:lnTo>
                  <a:pt x="1104" y="41"/>
                </a:lnTo>
                <a:cubicBezTo>
                  <a:pt x="1093" y="41"/>
                  <a:pt x="1084" y="32"/>
                  <a:pt x="1084" y="20"/>
                </a:cubicBezTo>
                <a:cubicBezTo>
                  <a:pt x="1084" y="9"/>
                  <a:pt x="1093" y="0"/>
                  <a:pt x="1104" y="0"/>
                </a:cubicBezTo>
                <a:close/>
                <a:moveTo>
                  <a:pt x="1188" y="0"/>
                </a:moveTo>
                <a:lnTo>
                  <a:pt x="1188" y="0"/>
                </a:lnTo>
                <a:cubicBezTo>
                  <a:pt x="1199" y="0"/>
                  <a:pt x="1209" y="9"/>
                  <a:pt x="1209" y="20"/>
                </a:cubicBezTo>
                <a:cubicBezTo>
                  <a:pt x="1209" y="32"/>
                  <a:pt x="1199" y="41"/>
                  <a:pt x="1188" y="41"/>
                </a:cubicBezTo>
                <a:lnTo>
                  <a:pt x="1188" y="41"/>
                </a:lnTo>
                <a:cubicBezTo>
                  <a:pt x="1176" y="41"/>
                  <a:pt x="1167" y="32"/>
                  <a:pt x="1167" y="20"/>
                </a:cubicBezTo>
                <a:cubicBezTo>
                  <a:pt x="1167" y="9"/>
                  <a:pt x="1176" y="0"/>
                  <a:pt x="1188" y="0"/>
                </a:cubicBezTo>
                <a:close/>
                <a:moveTo>
                  <a:pt x="1271" y="0"/>
                </a:moveTo>
                <a:lnTo>
                  <a:pt x="1271" y="0"/>
                </a:lnTo>
                <a:cubicBezTo>
                  <a:pt x="1283" y="0"/>
                  <a:pt x="1292" y="9"/>
                  <a:pt x="1292" y="20"/>
                </a:cubicBezTo>
                <a:cubicBezTo>
                  <a:pt x="1292" y="32"/>
                  <a:pt x="1283" y="41"/>
                  <a:pt x="1271" y="41"/>
                </a:cubicBezTo>
                <a:lnTo>
                  <a:pt x="1271" y="41"/>
                </a:lnTo>
                <a:cubicBezTo>
                  <a:pt x="1260" y="41"/>
                  <a:pt x="1250" y="32"/>
                  <a:pt x="1250" y="20"/>
                </a:cubicBezTo>
                <a:cubicBezTo>
                  <a:pt x="1250" y="9"/>
                  <a:pt x="1260" y="0"/>
                  <a:pt x="1271" y="0"/>
                </a:cubicBezTo>
                <a:close/>
                <a:moveTo>
                  <a:pt x="1354" y="0"/>
                </a:moveTo>
                <a:lnTo>
                  <a:pt x="1355" y="0"/>
                </a:lnTo>
                <a:cubicBezTo>
                  <a:pt x="1366" y="0"/>
                  <a:pt x="1375" y="9"/>
                  <a:pt x="1375" y="20"/>
                </a:cubicBezTo>
                <a:cubicBezTo>
                  <a:pt x="1375" y="32"/>
                  <a:pt x="1366" y="41"/>
                  <a:pt x="1355" y="41"/>
                </a:cubicBezTo>
                <a:lnTo>
                  <a:pt x="1354" y="41"/>
                </a:lnTo>
                <a:cubicBezTo>
                  <a:pt x="1343" y="41"/>
                  <a:pt x="1334" y="32"/>
                  <a:pt x="1334" y="20"/>
                </a:cubicBezTo>
                <a:cubicBezTo>
                  <a:pt x="1334" y="9"/>
                  <a:pt x="1343" y="0"/>
                  <a:pt x="1354" y="0"/>
                </a:cubicBezTo>
                <a:close/>
                <a:moveTo>
                  <a:pt x="1438" y="0"/>
                </a:moveTo>
                <a:lnTo>
                  <a:pt x="1438" y="0"/>
                </a:lnTo>
                <a:cubicBezTo>
                  <a:pt x="1449" y="0"/>
                  <a:pt x="1459" y="9"/>
                  <a:pt x="1459" y="20"/>
                </a:cubicBezTo>
                <a:cubicBezTo>
                  <a:pt x="1459" y="32"/>
                  <a:pt x="1449" y="41"/>
                  <a:pt x="1438" y="41"/>
                </a:cubicBezTo>
                <a:lnTo>
                  <a:pt x="1438" y="41"/>
                </a:lnTo>
                <a:cubicBezTo>
                  <a:pt x="1426" y="41"/>
                  <a:pt x="1417" y="32"/>
                  <a:pt x="1417" y="20"/>
                </a:cubicBezTo>
                <a:cubicBezTo>
                  <a:pt x="1417" y="9"/>
                  <a:pt x="1426" y="0"/>
                  <a:pt x="1438" y="0"/>
                </a:cubicBezTo>
                <a:close/>
                <a:moveTo>
                  <a:pt x="1521" y="0"/>
                </a:moveTo>
                <a:lnTo>
                  <a:pt x="1521" y="0"/>
                </a:lnTo>
                <a:cubicBezTo>
                  <a:pt x="1533" y="0"/>
                  <a:pt x="1542" y="9"/>
                  <a:pt x="1542" y="20"/>
                </a:cubicBezTo>
                <a:cubicBezTo>
                  <a:pt x="1542" y="32"/>
                  <a:pt x="1533" y="41"/>
                  <a:pt x="1521" y="41"/>
                </a:cubicBezTo>
                <a:lnTo>
                  <a:pt x="1521" y="41"/>
                </a:lnTo>
                <a:cubicBezTo>
                  <a:pt x="1510" y="41"/>
                  <a:pt x="1500" y="32"/>
                  <a:pt x="1500" y="20"/>
                </a:cubicBezTo>
                <a:cubicBezTo>
                  <a:pt x="1500" y="9"/>
                  <a:pt x="1510" y="0"/>
                  <a:pt x="1521" y="0"/>
                </a:cubicBezTo>
                <a:close/>
                <a:moveTo>
                  <a:pt x="1605" y="0"/>
                </a:moveTo>
                <a:lnTo>
                  <a:pt x="1605" y="0"/>
                </a:lnTo>
                <a:cubicBezTo>
                  <a:pt x="1616" y="0"/>
                  <a:pt x="1625" y="9"/>
                  <a:pt x="1625" y="20"/>
                </a:cubicBezTo>
                <a:cubicBezTo>
                  <a:pt x="1625" y="32"/>
                  <a:pt x="1616" y="41"/>
                  <a:pt x="1605" y="41"/>
                </a:cubicBezTo>
                <a:lnTo>
                  <a:pt x="1605" y="41"/>
                </a:lnTo>
                <a:cubicBezTo>
                  <a:pt x="1593" y="41"/>
                  <a:pt x="1584" y="32"/>
                  <a:pt x="1584" y="20"/>
                </a:cubicBezTo>
                <a:cubicBezTo>
                  <a:pt x="1584" y="9"/>
                  <a:pt x="1593" y="0"/>
                  <a:pt x="1605" y="0"/>
                </a:cubicBezTo>
                <a:close/>
                <a:moveTo>
                  <a:pt x="1688" y="0"/>
                </a:moveTo>
                <a:lnTo>
                  <a:pt x="1688" y="0"/>
                </a:lnTo>
                <a:cubicBezTo>
                  <a:pt x="1700" y="0"/>
                  <a:pt x="1709" y="9"/>
                  <a:pt x="1709" y="20"/>
                </a:cubicBezTo>
                <a:cubicBezTo>
                  <a:pt x="1709" y="32"/>
                  <a:pt x="1700" y="41"/>
                  <a:pt x="1688" y="41"/>
                </a:cubicBezTo>
                <a:lnTo>
                  <a:pt x="1688" y="41"/>
                </a:lnTo>
                <a:cubicBezTo>
                  <a:pt x="1676" y="41"/>
                  <a:pt x="1667" y="32"/>
                  <a:pt x="1667" y="20"/>
                </a:cubicBezTo>
                <a:cubicBezTo>
                  <a:pt x="1667" y="9"/>
                  <a:pt x="1676" y="0"/>
                  <a:pt x="1688" y="0"/>
                </a:cubicBezTo>
                <a:close/>
                <a:moveTo>
                  <a:pt x="1771" y="0"/>
                </a:moveTo>
                <a:lnTo>
                  <a:pt x="1771" y="0"/>
                </a:lnTo>
                <a:cubicBezTo>
                  <a:pt x="1783" y="0"/>
                  <a:pt x="1792" y="9"/>
                  <a:pt x="1792" y="20"/>
                </a:cubicBezTo>
                <a:cubicBezTo>
                  <a:pt x="1792" y="32"/>
                  <a:pt x="1783" y="41"/>
                  <a:pt x="1771" y="41"/>
                </a:cubicBezTo>
                <a:lnTo>
                  <a:pt x="1771" y="41"/>
                </a:lnTo>
                <a:cubicBezTo>
                  <a:pt x="1760" y="41"/>
                  <a:pt x="1751" y="32"/>
                  <a:pt x="1751" y="20"/>
                </a:cubicBezTo>
                <a:cubicBezTo>
                  <a:pt x="1751" y="9"/>
                  <a:pt x="1760" y="0"/>
                  <a:pt x="1771" y="0"/>
                </a:cubicBezTo>
                <a:close/>
                <a:moveTo>
                  <a:pt x="1855" y="0"/>
                </a:moveTo>
                <a:lnTo>
                  <a:pt x="1855" y="0"/>
                </a:lnTo>
                <a:cubicBezTo>
                  <a:pt x="1866" y="0"/>
                  <a:pt x="1876" y="9"/>
                  <a:pt x="1876" y="20"/>
                </a:cubicBezTo>
                <a:cubicBezTo>
                  <a:pt x="1876" y="32"/>
                  <a:pt x="1866" y="41"/>
                  <a:pt x="1855" y="41"/>
                </a:cubicBezTo>
                <a:lnTo>
                  <a:pt x="1855" y="41"/>
                </a:lnTo>
                <a:cubicBezTo>
                  <a:pt x="1843" y="41"/>
                  <a:pt x="1834" y="32"/>
                  <a:pt x="1834" y="20"/>
                </a:cubicBezTo>
                <a:cubicBezTo>
                  <a:pt x="1834" y="9"/>
                  <a:pt x="1843" y="0"/>
                  <a:pt x="1855" y="0"/>
                </a:cubicBezTo>
                <a:close/>
                <a:moveTo>
                  <a:pt x="1938" y="0"/>
                </a:moveTo>
                <a:lnTo>
                  <a:pt x="1938" y="0"/>
                </a:lnTo>
                <a:cubicBezTo>
                  <a:pt x="1950" y="0"/>
                  <a:pt x="1959" y="9"/>
                  <a:pt x="1959" y="20"/>
                </a:cubicBezTo>
                <a:cubicBezTo>
                  <a:pt x="1959" y="32"/>
                  <a:pt x="1950" y="41"/>
                  <a:pt x="1938" y="41"/>
                </a:cubicBezTo>
                <a:lnTo>
                  <a:pt x="1938" y="41"/>
                </a:lnTo>
                <a:cubicBezTo>
                  <a:pt x="1927" y="41"/>
                  <a:pt x="1917" y="32"/>
                  <a:pt x="1917" y="20"/>
                </a:cubicBezTo>
                <a:cubicBezTo>
                  <a:pt x="1917" y="9"/>
                  <a:pt x="1927" y="0"/>
                  <a:pt x="1938" y="0"/>
                </a:cubicBezTo>
                <a:close/>
                <a:moveTo>
                  <a:pt x="2021" y="0"/>
                </a:moveTo>
                <a:lnTo>
                  <a:pt x="2022" y="0"/>
                </a:lnTo>
                <a:cubicBezTo>
                  <a:pt x="2033" y="0"/>
                  <a:pt x="2042" y="9"/>
                  <a:pt x="2042" y="20"/>
                </a:cubicBezTo>
                <a:cubicBezTo>
                  <a:pt x="2042" y="32"/>
                  <a:pt x="2033" y="41"/>
                  <a:pt x="2022" y="41"/>
                </a:cubicBezTo>
                <a:lnTo>
                  <a:pt x="2021" y="41"/>
                </a:lnTo>
                <a:cubicBezTo>
                  <a:pt x="2010" y="41"/>
                  <a:pt x="2001" y="32"/>
                  <a:pt x="2001" y="20"/>
                </a:cubicBezTo>
                <a:cubicBezTo>
                  <a:pt x="2001" y="9"/>
                  <a:pt x="2010" y="0"/>
                  <a:pt x="2021" y="0"/>
                </a:cubicBezTo>
                <a:close/>
                <a:moveTo>
                  <a:pt x="2105" y="0"/>
                </a:moveTo>
                <a:lnTo>
                  <a:pt x="2105" y="0"/>
                </a:lnTo>
                <a:cubicBezTo>
                  <a:pt x="2116" y="0"/>
                  <a:pt x="2126" y="9"/>
                  <a:pt x="2126" y="20"/>
                </a:cubicBezTo>
                <a:cubicBezTo>
                  <a:pt x="2126" y="32"/>
                  <a:pt x="2116" y="41"/>
                  <a:pt x="2105" y="41"/>
                </a:cubicBezTo>
                <a:lnTo>
                  <a:pt x="2105" y="41"/>
                </a:lnTo>
                <a:cubicBezTo>
                  <a:pt x="2093" y="41"/>
                  <a:pt x="2084" y="32"/>
                  <a:pt x="2084" y="20"/>
                </a:cubicBezTo>
                <a:cubicBezTo>
                  <a:pt x="2084" y="9"/>
                  <a:pt x="2093" y="0"/>
                  <a:pt x="2105" y="0"/>
                </a:cubicBezTo>
                <a:close/>
                <a:moveTo>
                  <a:pt x="2188" y="0"/>
                </a:moveTo>
                <a:lnTo>
                  <a:pt x="2188" y="0"/>
                </a:lnTo>
                <a:cubicBezTo>
                  <a:pt x="2200" y="0"/>
                  <a:pt x="2209" y="9"/>
                  <a:pt x="2209" y="20"/>
                </a:cubicBezTo>
                <a:cubicBezTo>
                  <a:pt x="2209" y="32"/>
                  <a:pt x="2200" y="41"/>
                  <a:pt x="2188" y="41"/>
                </a:cubicBezTo>
                <a:lnTo>
                  <a:pt x="2188" y="41"/>
                </a:lnTo>
                <a:cubicBezTo>
                  <a:pt x="2177" y="41"/>
                  <a:pt x="2167" y="32"/>
                  <a:pt x="2167" y="20"/>
                </a:cubicBezTo>
                <a:cubicBezTo>
                  <a:pt x="2167" y="9"/>
                  <a:pt x="2177" y="0"/>
                  <a:pt x="2188" y="0"/>
                </a:cubicBezTo>
                <a:close/>
                <a:moveTo>
                  <a:pt x="2272" y="0"/>
                </a:moveTo>
                <a:lnTo>
                  <a:pt x="2272" y="0"/>
                </a:lnTo>
                <a:cubicBezTo>
                  <a:pt x="2283" y="0"/>
                  <a:pt x="2292" y="9"/>
                  <a:pt x="2292" y="20"/>
                </a:cubicBezTo>
                <a:cubicBezTo>
                  <a:pt x="2292" y="32"/>
                  <a:pt x="2283" y="41"/>
                  <a:pt x="2272" y="41"/>
                </a:cubicBezTo>
                <a:lnTo>
                  <a:pt x="2272" y="41"/>
                </a:lnTo>
                <a:cubicBezTo>
                  <a:pt x="2260" y="41"/>
                  <a:pt x="2251" y="32"/>
                  <a:pt x="2251" y="20"/>
                </a:cubicBezTo>
                <a:cubicBezTo>
                  <a:pt x="2251" y="9"/>
                  <a:pt x="2260" y="0"/>
                  <a:pt x="2272" y="0"/>
                </a:cubicBezTo>
                <a:close/>
                <a:moveTo>
                  <a:pt x="2355" y="0"/>
                </a:moveTo>
                <a:lnTo>
                  <a:pt x="2355" y="0"/>
                </a:lnTo>
                <a:cubicBezTo>
                  <a:pt x="2367" y="0"/>
                  <a:pt x="2376" y="9"/>
                  <a:pt x="2376" y="20"/>
                </a:cubicBezTo>
                <a:cubicBezTo>
                  <a:pt x="2376" y="32"/>
                  <a:pt x="2367" y="41"/>
                  <a:pt x="2355" y="41"/>
                </a:cubicBezTo>
                <a:lnTo>
                  <a:pt x="2355" y="41"/>
                </a:lnTo>
                <a:cubicBezTo>
                  <a:pt x="2343" y="41"/>
                  <a:pt x="2334" y="32"/>
                  <a:pt x="2334" y="20"/>
                </a:cubicBezTo>
                <a:cubicBezTo>
                  <a:pt x="2334" y="9"/>
                  <a:pt x="2343" y="0"/>
                  <a:pt x="2355" y="0"/>
                </a:cubicBezTo>
                <a:close/>
                <a:moveTo>
                  <a:pt x="2438" y="0"/>
                </a:moveTo>
                <a:lnTo>
                  <a:pt x="2438" y="0"/>
                </a:lnTo>
                <a:cubicBezTo>
                  <a:pt x="2450" y="0"/>
                  <a:pt x="2459" y="9"/>
                  <a:pt x="2459" y="20"/>
                </a:cubicBezTo>
                <a:cubicBezTo>
                  <a:pt x="2459" y="32"/>
                  <a:pt x="2450" y="41"/>
                  <a:pt x="2438" y="41"/>
                </a:cubicBezTo>
                <a:lnTo>
                  <a:pt x="2438" y="41"/>
                </a:lnTo>
                <a:cubicBezTo>
                  <a:pt x="2427" y="41"/>
                  <a:pt x="2418" y="32"/>
                  <a:pt x="2418" y="20"/>
                </a:cubicBezTo>
                <a:cubicBezTo>
                  <a:pt x="2418" y="9"/>
                  <a:pt x="2427" y="0"/>
                  <a:pt x="2438" y="0"/>
                </a:cubicBezTo>
                <a:close/>
                <a:moveTo>
                  <a:pt x="2522" y="0"/>
                </a:moveTo>
                <a:lnTo>
                  <a:pt x="2522" y="0"/>
                </a:lnTo>
                <a:cubicBezTo>
                  <a:pt x="2533" y="0"/>
                  <a:pt x="2543" y="9"/>
                  <a:pt x="2543" y="20"/>
                </a:cubicBezTo>
                <a:cubicBezTo>
                  <a:pt x="2543" y="32"/>
                  <a:pt x="2533" y="41"/>
                  <a:pt x="2522" y="41"/>
                </a:cubicBezTo>
                <a:lnTo>
                  <a:pt x="2522" y="41"/>
                </a:lnTo>
                <a:cubicBezTo>
                  <a:pt x="2510" y="41"/>
                  <a:pt x="2501" y="32"/>
                  <a:pt x="2501" y="20"/>
                </a:cubicBezTo>
                <a:cubicBezTo>
                  <a:pt x="2501" y="9"/>
                  <a:pt x="2510" y="0"/>
                  <a:pt x="2522" y="0"/>
                </a:cubicBezTo>
                <a:close/>
                <a:moveTo>
                  <a:pt x="2605" y="0"/>
                </a:moveTo>
                <a:lnTo>
                  <a:pt x="2605" y="0"/>
                </a:lnTo>
                <a:cubicBezTo>
                  <a:pt x="2617" y="0"/>
                  <a:pt x="2626" y="9"/>
                  <a:pt x="2626" y="20"/>
                </a:cubicBezTo>
                <a:cubicBezTo>
                  <a:pt x="2626" y="32"/>
                  <a:pt x="2617" y="41"/>
                  <a:pt x="2605" y="41"/>
                </a:cubicBezTo>
                <a:lnTo>
                  <a:pt x="2605" y="41"/>
                </a:lnTo>
                <a:cubicBezTo>
                  <a:pt x="2594" y="41"/>
                  <a:pt x="2584" y="32"/>
                  <a:pt x="2584" y="20"/>
                </a:cubicBezTo>
                <a:cubicBezTo>
                  <a:pt x="2584" y="9"/>
                  <a:pt x="2594" y="0"/>
                  <a:pt x="2605" y="0"/>
                </a:cubicBezTo>
                <a:close/>
                <a:moveTo>
                  <a:pt x="2688" y="0"/>
                </a:moveTo>
                <a:lnTo>
                  <a:pt x="2689" y="0"/>
                </a:lnTo>
                <a:cubicBezTo>
                  <a:pt x="2700" y="0"/>
                  <a:pt x="2709" y="9"/>
                  <a:pt x="2709" y="20"/>
                </a:cubicBezTo>
                <a:cubicBezTo>
                  <a:pt x="2709" y="32"/>
                  <a:pt x="2700" y="41"/>
                  <a:pt x="2689" y="41"/>
                </a:cubicBezTo>
                <a:lnTo>
                  <a:pt x="2688" y="41"/>
                </a:lnTo>
                <a:cubicBezTo>
                  <a:pt x="2677" y="41"/>
                  <a:pt x="2668" y="32"/>
                  <a:pt x="2668" y="20"/>
                </a:cubicBezTo>
                <a:cubicBezTo>
                  <a:pt x="2668" y="9"/>
                  <a:pt x="2677" y="0"/>
                  <a:pt x="2688" y="0"/>
                </a:cubicBezTo>
                <a:close/>
                <a:moveTo>
                  <a:pt x="2772" y="0"/>
                </a:moveTo>
                <a:lnTo>
                  <a:pt x="2772" y="0"/>
                </a:lnTo>
                <a:cubicBezTo>
                  <a:pt x="2783" y="0"/>
                  <a:pt x="2793" y="9"/>
                  <a:pt x="2793" y="20"/>
                </a:cubicBezTo>
                <a:cubicBezTo>
                  <a:pt x="2793" y="32"/>
                  <a:pt x="2783" y="41"/>
                  <a:pt x="2772" y="41"/>
                </a:cubicBezTo>
                <a:lnTo>
                  <a:pt x="2772" y="41"/>
                </a:lnTo>
                <a:cubicBezTo>
                  <a:pt x="2760" y="41"/>
                  <a:pt x="2751" y="32"/>
                  <a:pt x="2751" y="20"/>
                </a:cubicBezTo>
                <a:cubicBezTo>
                  <a:pt x="2751" y="9"/>
                  <a:pt x="2760" y="0"/>
                  <a:pt x="2772" y="0"/>
                </a:cubicBezTo>
                <a:close/>
                <a:moveTo>
                  <a:pt x="2855" y="0"/>
                </a:moveTo>
                <a:lnTo>
                  <a:pt x="2855" y="0"/>
                </a:lnTo>
                <a:cubicBezTo>
                  <a:pt x="2867" y="0"/>
                  <a:pt x="2876" y="9"/>
                  <a:pt x="2876" y="20"/>
                </a:cubicBezTo>
                <a:cubicBezTo>
                  <a:pt x="2876" y="32"/>
                  <a:pt x="2867" y="41"/>
                  <a:pt x="2855" y="41"/>
                </a:cubicBezTo>
                <a:lnTo>
                  <a:pt x="2855" y="41"/>
                </a:lnTo>
                <a:cubicBezTo>
                  <a:pt x="2844" y="41"/>
                  <a:pt x="2834" y="32"/>
                  <a:pt x="2834" y="20"/>
                </a:cubicBezTo>
                <a:cubicBezTo>
                  <a:pt x="2834" y="9"/>
                  <a:pt x="2844" y="0"/>
                  <a:pt x="2855" y="0"/>
                </a:cubicBezTo>
                <a:close/>
                <a:moveTo>
                  <a:pt x="2939" y="0"/>
                </a:moveTo>
                <a:lnTo>
                  <a:pt x="2939" y="0"/>
                </a:lnTo>
                <a:cubicBezTo>
                  <a:pt x="2950" y="0"/>
                  <a:pt x="2959" y="9"/>
                  <a:pt x="2959" y="20"/>
                </a:cubicBezTo>
                <a:cubicBezTo>
                  <a:pt x="2959" y="32"/>
                  <a:pt x="2950" y="41"/>
                  <a:pt x="2939" y="41"/>
                </a:cubicBezTo>
                <a:lnTo>
                  <a:pt x="2939" y="41"/>
                </a:lnTo>
                <a:cubicBezTo>
                  <a:pt x="2927" y="41"/>
                  <a:pt x="2918" y="32"/>
                  <a:pt x="2918" y="20"/>
                </a:cubicBezTo>
                <a:cubicBezTo>
                  <a:pt x="2918" y="9"/>
                  <a:pt x="2927" y="0"/>
                  <a:pt x="2939" y="0"/>
                </a:cubicBezTo>
                <a:close/>
                <a:moveTo>
                  <a:pt x="3022" y="0"/>
                </a:moveTo>
                <a:lnTo>
                  <a:pt x="3022" y="0"/>
                </a:lnTo>
                <a:cubicBezTo>
                  <a:pt x="3034" y="0"/>
                  <a:pt x="3043" y="9"/>
                  <a:pt x="3043" y="20"/>
                </a:cubicBezTo>
                <a:cubicBezTo>
                  <a:pt x="3043" y="32"/>
                  <a:pt x="3034" y="41"/>
                  <a:pt x="3022" y="41"/>
                </a:cubicBezTo>
                <a:lnTo>
                  <a:pt x="3022" y="41"/>
                </a:lnTo>
                <a:cubicBezTo>
                  <a:pt x="3010" y="41"/>
                  <a:pt x="3001" y="32"/>
                  <a:pt x="3001" y="20"/>
                </a:cubicBezTo>
                <a:cubicBezTo>
                  <a:pt x="3001" y="9"/>
                  <a:pt x="3010" y="0"/>
                  <a:pt x="3022" y="0"/>
                </a:cubicBezTo>
                <a:close/>
                <a:moveTo>
                  <a:pt x="3105" y="0"/>
                </a:moveTo>
                <a:lnTo>
                  <a:pt x="3105" y="0"/>
                </a:lnTo>
                <a:cubicBezTo>
                  <a:pt x="3117" y="0"/>
                  <a:pt x="3126" y="9"/>
                  <a:pt x="3126" y="20"/>
                </a:cubicBezTo>
                <a:cubicBezTo>
                  <a:pt x="3126" y="32"/>
                  <a:pt x="3117" y="41"/>
                  <a:pt x="3105" y="41"/>
                </a:cubicBezTo>
                <a:lnTo>
                  <a:pt x="3105" y="41"/>
                </a:lnTo>
                <a:cubicBezTo>
                  <a:pt x="3094" y="41"/>
                  <a:pt x="3085" y="32"/>
                  <a:pt x="3085" y="20"/>
                </a:cubicBezTo>
                <a:cubicBezTo>
                  <a:pt x="3085" y="9"/>
                  <a:pt x="3094" y="0"/>
                  <a:pt x="3105" y="0"/>
                </a:cubicBezTo>
                <a:close/>
                <a:moveTo>
                  <a:pt x="3189" y="0"/>
                </a:moveTo>
                <a:lnTo>
                  <a:pt x="3189" y="0"/>
                </a:lnTo>
                <a:cubicBezTo>
                  <a:pt x="3200" y="0"/>
                  <a:pt x="3210" y="9"/>
                  <a:pt x="3210" y="20"/>
                </a:cubicBezTo>
                <a:cubicBezTo>
                  <a:pt x="3210" y="32"/>
                  <a:pt x="3200" y="41"/>
                  <a:pt x="3189" y="41"/>
                </a:cubicBezTo>
                <a:lnTo>
                  <a:pt x="3189" y="41"/>
                </a:lnTo>
                <a:cubicBezTo>
                  <a:pt x="3177" y="41"/>
                  <a:pt x="3168" y="32"/>
                  <a:pt x="3168" y="20"/>
                </a:cubicBezTo>
                <a:cubicBezTo>
                  <a:pt x="3168" y="9"/>
                  <a:pt x="3177" y="0"/>
                  <a:pt x="3189" y="0"/>
                </a:cubicBezTo>
                <a:close/>
                <a:moveTo>
                  <a:pt x="3272" y="0"/>
                </a:moveTo>
                <a:lnTo>
                  <a:pt x="3272" y="0"/>
                </a:lnTo>
                <a:cubicBezTo>
                  <a:pt x="3284" y="0"/>
                  <a:pt x="3293" y="9"/>
                  <a:pt x="3293" y="20"/>
                </a:cubicBezTo>
                <a:cubicBezTo>
                  <a:pt x="3293" y="32"/>
                  <a:pt x="3284" y="41"/>
                  <a:pt x="3272" y="41"/>
                </a:cubicBezTo>
                <a:lnTo>
                  <a:pt x="3272" y="41"/>
                </a:lnTo>
                <a:cubicBezTo>
                  <a:pt x="3261" y="41"/>
                  <a:pt x="3251" y="32"/>
                  <a:pt x="3251" y="20"/>
                </a:cubicBezTo>
                <a:cubicBezTo>
                  <a:pt x="3251" y="9"/>
                  <a:pt x="3261" y="0"/>
                  <a:pt x="3272" y="0"/>
                </a:cubicBezTo>
                <a:close/>
                <a:moveTo>
                  <a:pt x="3355" y="0"/>
                </a:moveTo>
                <a:lnTo>
                  <a:pt x="3356" y="0"/>
                </a:lnTo>
                <a:cubicBezTo>
                  <a:pt x="3367" y="0"/>
                  <a:pt x="3376" y="9"/>
                  <a:pt x="3376" y="20"/>
                </a:cubicBezTo>
                <a:cubicBezTo>
                  <a:pt x="3376" y="32"/>
                  <a:pt x="3367" y="41"/>
                  <a:pt x="3356" y="41"/>
                </a:cubicBezTo>
                <a:lnTo>
                  <a:pt x="3355" y="41"/>
                </a:lnTo>
                <a:cubicBezTo>
                  <a:pt x="3344" y="41"/>
                  <a:pt x="3335" y="32"/>
                  <a:pt x="3335" y="20"/>
                </a:cubicBezTo>
                <a:cubicBezTo>
                  <a:pt x="3335" y="9"/>
                  <a:pt x="3344" y="0"/>
                  <a:pt x="3355" y="0"/>
                </a:cubicBezTo>
                <a:close/>
                <a:moveTo>
                  <a:pt x="3439" y="0"/>
                </a:moveTo>
                <a:lnTo>
                  <a:pt x="3439" y="0"/>
                </a:lnTo>
                <a:cubicBezTo>
                  <a:pt x="3450" y="0"/>
                  <a:pt x="3460" y="9"/>
                  <a:pt x="3460" y="20"/>
                </a:cubicBezTo>
                <a:cubicBezTo>
                  <a:pt x="3460" y="32"/>
                  <a:pt x="3450" y="41"/>
                  <a:pt x="3439" y="41"/>
                </a:cubicBezTo>
                <a:lnTo>
                  <a:pt x="3439" y="41"/>
                </a:lnTo>
                <a:cubicBezTo>
                  <a:pt x="3427" y="41"/>
                  <a:pt x="3418" y="32"/>
                  <a:pt x="3418" y="20"/>
                </a:cubicBezTo>
                <a:cubicBezTo>
                  <a:pt x="3418" y="9"/>
                  <a:pt x="3427" y="0"/>
                  <a:pt x="3439" y="0"/>
                </a:cubicBezTo>
                <a:close/>
                <a:moveTo>
                  <a:pt x="3522" y="0"/>
                </a:moveTo>
                <a:lnTo>
                  <a:pt x="3522" y="0"/>
                </a:lnTo>
                <a:cubicBezTo>
                  <a:pt x="3534" y="0"/>
                  <a:pt x="3543" y="9"/>
                  <a:pt x="3543" y="20"/>
                </a:cubicBezTo>
                <a:cubicBezTo>
                  <a:pt x="3543" y="32"/>
                  <a:pt x="3534" y="41"/>
                  <a:pt x="3522" y="41"/>
                </a:cubicBezTo>
                <a:lnTo>
                  <a:pt x="3522" y="41"/>
                </a:lnTo>
                <a:cubicBezTo>
                  <a:pt x="3511" y="41"/>
                  <a:pt x="3501" y="32"/>
                  <a:pt x="3501" y="20"/>
                </a:cubicBezTo>
                <a:cubicBezTo>
                  <a:pt x="3501" y="9"/>
                  <a:pt x="3511" y="0"/>
                  <a:pt x="3522" y="0"/>
                </a:cubicBezTo>
                <a:close/>
                <a:moveTo>
                  <a:pt x="3606" y="0"/>
                </a:moveTo>
                <a:lnTo>
                  <a:pt x="3606" y="0"/>
                </a:lnTo>
                <a:cubicBezTo>
                  <a:pt x="3617" y="0"/>
                  <a:pt x="3626" y="9"/>
                  <a:pt x="3626" y="20"/>
                </a:cubicBezTo>
                <a:cubicBezTo>
                  <a:pt x="3626" y="32"/>
                  <a:pt x="3617" y="41"/>
                  <a:pt x="3606" y="41"/>
                </a:cubicBezTo>
                <a:lnTo>
                  <a:pt x="3606" y="41"/>
                </a:lnTo>
                <a:cubicBezTo>
                  <a:pt x="3594" y="41"/>
                  <a:pt x="3585" y="32"/>
                  <a:pt x="3585" y="20"/>
                </a:cubicBezTo>
                <a:cubicBezTo>
                  <a:pt x="3585" y="9"/>
                  <a:pt x="3594" y="0"/>
                  <a:pt x="3606" y="0"/>
                </a:cubicBezTo>
                <a:close/>
                <a:moveTo>
                  <a:pt x="3689" y="0"/>
                </a:moveTo>
                <a:lnTo>
                  <a:pt x="3689" y="0"/>
                </a:lnTo>
                <a:cubicBezTo>
                  <a:pt x="3701" y="0"/>
                  <a:pt x="3710" y="9"/>
                  <a:pt x="3710" y="20"/>
                </a:cubicBezTo>
                <a:cubicBezTo>
                  <a:pt x="3710" y="32"/>
                  <a:pt x="3701" y="41"/>
                  <a:pt x="3689" y="41"/>
                </a:cubicBezTo>
                <a:lnTo>
                  <a:pt x="3689" y="41"/>
                </a:lnTo>
                <a:cubicBezTo>
                  <a:pt x="3677" y="41"/>
                  <a:pt x="3668" y="32"/>
                  <a:pt x="3668" y="20"/>
                </a:cubicBezTo>
                <a:cubicBezTo>
                  <a:pt x="3668" y="9"/>
                  <a:pt x="3677" y="0"/>
                  <a:pt x="3689" y="0"/>
                </a:cubicBezTo>
                <a:close/>
                <a:moveTo>
                  <a:pt x="3772" y="0"/>
                </a:moveTo>
                <a:lnTo>
                  <a:pt x="3772" y="0"/>
                </a:lnTo>
                <a:cubicBezTo>
                  <a:pt x="3784" y="0"/>
                  <a:pt x="3793" y="9"/>
                  <a:pt x="3793" y="20"/>
                </a:cubicBezTo>
                <a:cubicBezTo>
                  <a:pt x="3793" y="32"/>
                  <a:pt x="3784" y="41"/>
                  <a:pt x="3772" y="41"/>
                </a:cubicBezTo>
                <a:lnTo>
                  <a:pt x="3772" y="41"/>
                </a:lnTo>
                <a:cubicBezTo>
                  <a:pt x="3761" y="41"/>
                  <a:pt x="3752" y="32"/>
                  <a:pt x="3752" y="20"/>
                </a:cubicBezTo>
                <a:cubicBezTo>
                  <a:pt x="3752" y="9"/>
                  <a:pt x="3761" y="0"/>
                  <a:pt x="3772" y="0"/>
                </a:cubicBezTo>
                <a:close/>
                <a:moveTo>
                  <a:pt x="3856" y="0"/>
                </a:moveTo>
                <a:lnTo>
                  <a:pt x="3856" y="0"/>
                </a:lnTo>
                <a:cubicBezTo>
                  <a:pt x="3867" y="0"/>
                  <a:pt x="3877" y="9"/>
                  <a:pt x="3877" y="20"/>
                </a:cubicBezTo>
                <a:cubicBezTo>
                  <a:pt x="3877" y="32"/>
                  <a:pt x="3867" y="41"/>
                  <a:pt x="3856" y="41"/>
                </a:cubicBezTo>
                <a:lnTo>
                  <a:pt x="3856" y="41"/>
                </a:lnTo>
                <a:cubicBezTo>
                  <a:pt x="3844" y="41"/>
                  <a:pt x="3835" y="32"/>
                  <a:pt x="3835" y="20"/>
                </a:cubicBezTo>
                <a:cubicBezTo>
                  <a:pt x="3835" y="9"/>
                  <a:pt x="3844" y="0"/>
                  <a:pt x="3856" y="0"/>
                </a:cubicBezTo>
                <a:close/>
                <a:moveTo>
                  <a:pt x="3939" y="0"/>
                </a:moveTo>
                <a:lnTo>
                  <a:pt x="3939" y="0"/>
                </a:lnTo>
                <a:cubicBezTo>
                  <a:pt x="3951" y="0"/>
                  <a:pt x="3960" y="9"/>
                  <a:pt x="3960" y="20"/>
                </a:cubicBezTo>
                <a:cubicBezTo>
                  <a:pt x="3960" y="32"/>
                  <a:pt x="3951" y="41"/>
                  <a:pt x="3939" y="41"/>
                </a:cubicBezTo>
                <a:lnTo>
                  <a:pt x="3939" y="41"/>
                </a:lnTo>
                <a:cubicBezTo>
                  <a:pt x="3928" y="41"/>
                  <a:pt x="3918" y="32"/>
                  <a:pt x="3918" y="20"/>
                </a:cubicBezTo>
                <a:cubicBezTo>
                  <a:pt x="3918" y="9"/>
                  <a:pt x="3928" y="0"/>
                  <a:pt x="3939" y="0"/>
                </a:cubicBezTo>
                <a:close/>
                <a:moveTo>
                  <a:pt x="4022" y="0"/>
                </a:moveTo>
                <a:lnTo>
                  <a:pt x="4023" y="0"/>
                </a:lnTo>
                <a:cubicBezTo>
                  <a:pt x="4034" y="0"/>
                  <a:pt x="4043" y="9"/>
                  <a:pt x="4043" y="20"/>
                </a:cubicBezTo>
                <a:cubicBezTo>
                  <a:pt x="4043" y="32"/>
                  <a:pt x="4034" y="41"/>
                  <a:pt x="4023" y="41"/>
                </a:cubicBezTo>
                <a:lnTo>
                  <a:pt x="4022" y="41"/>
                </a:lnTo>
                <a:cubicBezTo>
                  <a:pt x="4011" y="41"/>
                  <a:pt x="4002" y="32"/>
                  <a:pt x="4002" y="20"/>
                </a:cubicBezTo>
                <a:cubicBezTo>
                  <a:pt x="4002" y="9"/>
                  <a:pt x="4011" y="0"/>
                  <a:pt x="4022" y="0"/>
                </a:cubicBezTo>
                <a:close/>
                <a:moveTo>
                  <a:pt x="4106" y="0"/>
                </a:moveTo>
                <a:lnTo>
                  <a:pt x="4106" y="0"/>
                </a:lnTo>
                <a:cubicBezTo>
                  <a:pt x="4117" y="0"/>
                  <a:pt x="4127" y="9"/>
                  <a:pt x="4127" y="20"/>
                </a:cubicBezTo>
                <a:cubicBezTo>
                  <a:pt x="4127" y="32"/>
                  <a:pt x="4117" y="41"/>
                  <a:pt x="4106" y="41"/>
                </a:cubicBezTo>
                <a:lnTo>
                  <a:pt x="4106" y="41"/>
                </a:lnTo>
                <a:cubicBezTo>
                  <a:pt x="4094" y="41"/>
                  <a:pt x="4085" y="32"/>
                  <a:pt x="4085" y="20"/>
                </a:cubicBezTo>
                <a:cubicBezTo>
                  <a:pt x="4085" y="9"/>
                  <a:pt x="4094" y="0"/>
                  <a:pt x="4106" y="0"/>
                </a:cubicBezTo>
                <a:close/>
                <a:moveTo>
                  <a:pt x="4189" y="0"/>
                </a:moveTo>
                <a:lnTo>
                  <a:pt x="4189" y="0"/>
                </a:lnTo>
                <a:cubicBezTo>
                  <a:pt x="4201" y="0"/>
                  <a:pt x="4210" y="9"/>
                  <a:pt x="4210" y="20"/>
                </a:cubicBezTo>
                <a:cubicBezTo>
                  <a:pt x="4210" y="32"/>
                  <a:pt x="4201" y="41"/>
                  <a:pt x="4189" y="41"/>
                </a:cubicBezTo>
                <a:lnTo>
                  <a:pt x="4189" y="41"/>
                </a:lnTo>
                <a:cubicBezTo>
                  <a:pt x="4178" y="41"/>
                  <a:pt x="4168" y="32"/>
                  <a:pt x="4168" y="20"/>
                </a:cubicBezTo>
                <a:cubicBezTo>
                  <a:pt x="4168" y="9"/>
                  <a:pt x="4178" y="0"/>
                  <a:pt x="4189" y="0"/>
                </a:cubicBezTo>
                <a:close/>
                <a:moveTo>
                  <a:pt x="4273" y="0"/>
                </a:moveTo>
                <a:lnTo>
                  <a:pt x="4273" y="0"/>
                </a:lnTo>
                <a:cubicBezTo>
                  <a:pt x="4284" y="0"/>
                  <a:pt x="4293" y="9"/>
                  <a:pt x="4293" y="20"/>
                </a:cubicBezTo>
                <a:cubicBezTo>
                  <a:pt x="4293" y="32"/>
                  <a:pt x="4284" y="41"/>
                  <a:pt x="4273" y="41"/>
                </a:cubicBezTo>
                <a:lnTo>
                  <a:pt x="4273" y="41"/>
                </a:lnTo>
                <a:cubicBezTo>
                  <a:pt x="4261" y="41"/>
                  <a:pt x="4252" y="32"/>
                  <a:pt x="4252" y="20"/>
                </a:cubicBezTo>
                <a:cubicBezTo>
                  <a:pt x="4252" y="9"/>
                  <a:pt x="4261" y="0"/>
                  <a:pt x="4273" y="0"/>
                </a:cubicBezTo>
                <a:close/>
                <a:moveTo>
                  <a:pt x="4356" y="0"/>
                </a:moveTo>
                <a:lnTo>
                  <a:pt x="4356" y="0"/>
                </a:lnTo>
                <a:cubicBezTo>
                  <a:pt x="4368" y="0"/>
                  <a:pt x="4377" y="9"/>
                  <a:pt x="4377" y="20"/>
                </a:cubicBezTo>
                <a:cubicBezTo>
                  <a:pt x="4377" y="32"/>
                  <a:pt x="4368" y="41"/>
                  <a:pt x="4356" y="41"/>
                </a:cubicBezTo>
                <a:lnTo>
                  <a:pt x="4356" y="41"/>
                </a:lnTo>
                <a:cubicBezTo>
                  <a:pt x="4344" y="41"/>
                  <a:pt x="4335" y="32"/>
                  <a:pt x="4335" y="20"/>
                </a:cubicBezTo>
                <a:cubicBezTo>
                  <a:pt x="4335" y="9"/>
                  <a:pt x="4344" y="0"/>
                  <a:pt x="4356" y="0"/>
                </a:cubicBezTo>
                <a:close/>
                <a:moveTo>
                  <a:pt x="4439" y="0"/>
                </a:moveTo>
                <a:lnTo>
                  <a:pt x="4439" y="0"/>
                </a:lnTo>
                <a:cubicBezTo>
                  <a:pt x="4451" y="0"/>
                  <a:pt x="4460" y="9"/>
                  <a:pt x="4460" y="20"/>
                </a:cubicBezTo>
                <a:cubicBezTo>
                  <a:pt x="4460" y="32"/>
                  <a:pt x="4451" y="41"/>
                  <a:pt x="4439" y="41"/>
                </a:cubicBezTo>
                <a:lnTo>
                  <a:pt x="4439" y="41"/>
                </a:lnTo>
                <a:cubicBezTo>
                  <a:pt x="4428" y="41"/>
                  <a:pt x="4419" y="32"/>
                  <a:pt x="4419" y="20"/>
                </a:cubicBezTo>
                <a:cubicBezTo>
                  <a:pt x="4419" y="9"/>
                  <a:pt x="4428" y="0"/>
                  <a:pt x="4439" y="0"/>
                </a:cubicBezTo>
                <a:close/>
              </a:path>
            </a:pathLst>
          </a:custGeom>
          <a:solidFill>
            <a:srgbClr val="7F7F7F"/>
          </a:solidFill>
          <a:ln w="0" cap="flat">
            <a:solidFill>
              <a:schemeClr val="bg1">
                <a:lumMod val="7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GB" sz="2400"/>
          </a:p>
        </p:txBody>
      </p:sp>
      <p:grpSp>
        <p:nvGrpSpPr>
          <p:cNvPr id="41" name="X axis Right">
            <a:extLst>
              <a:ext uri="{FF2B5EF4-FFF2-40B4-BE49-F238E27FC236}">
                <a16:creationId xmlns:a16="http://schemas.microsoft.com/office/drawing/2014/main" id="{4C35E736-AD0E-AF80-1941-753B5E7FB6A5}"/>
              </a:ext>
            </a:extLst>
          </p:cNvPr>
          <p:cNvGrpSpPr/>
          <p:nvPr/>
        </p:nvGrpSpPr>
        <p:grpSpPr>
          <a:xfrm>
            <a:off x="8646730" y="4678156"/>
            <a:ext cx="2751783" cy="278898"/>
            <a:chOff x="6700806" y="3530040"/>
            <a:chExt cx="2063837" cy="209951"/>
          </a:xfrm>
        </p:grpSpPr>
        <p:sp>
          <p:nvSpPr>
            <p:cNvPr id="89" name="Line 32">
              <a:extLst>
                <a:ext uri="{FF2B5EF4-FFF2-40B4-BE49-F238E27FC236}">
                  <a16:creationId xmlns:a16="http://schemas.microsoft.com/office/drawing/2014/main" id="{173707EE-ED19-4768-A3BC-E88C2E75C954}"/>
                </a:ext>
              </a:extLst>
            </p:cNvPr>
            <p:cNvSpPr>
              <a:spLocks noChangeShapeType="1"/>
            </p:cNvSpPr>
            <p:nvPr/>
          </p:nvSpPr>
          <p:spPr bwMode="auto">
            <a:xfrm>
              <a:off x="6849229" y="3530040"/>
              <a:ext cx="1709780"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94" name="Rectangle 37">
              <a:extLst>
                <a:ext uri="{FF2B5EF4-FFF2-40B4-BE49-F238E27FC236}">
                  <a16:creationId xmlns:a16="http://schemas.microsoft.com/office/drawing/2014/main" id="{FCDC58B5-48A6-42F5-BF4A-72F237F21ED7}"/>
                </a:ext>
              </a:extLst>
            </p:cNvPr>
            <p:cNvSpPr>
              <a:spLocks noChangeArrowheads="1"/>
            </p:cNvSpPr>
            <p:nvPr/>
          </p:nvSpPr>
          <p:spPr bwMode="auto">
            <a:xfrm>
              <a:off x="6700806" y="3570036"/>
              <a:ext cx="312586" cy="16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2010</a:t>
              </a:r>
              <a:endParaRPr lang="en-US" altLang="en-US" sz="2400" dirty="0"/>
            </a:p>
          </p:txBody>
        </p:sp>
        <p:sp>
          <p:nvSpPr>
            <p:cNvPr id="95" name="Rectangle 38">
              <a:extLst>
                <a:ext uri="{FF2B5EF4-FFF2-40B4-BE49-F238E27FC236}">
                  <a16:creationId xmlns:a16="http://schemas.microsoft.com/office/drawing/2014/main" id="{ACF5A891-0497-473D-B50B-DC009B3D1E5D}"/>
                </a:ext>
              </a:extLst>
            </p:cNvPr>
            <p:cNvSpPr>
              <a:spLocks noChangeArrowheads="1"/>
            </p:cNvSpPr>
            <p:nvPr/>
          </p:nvSpPr>
          <p:spPr bwMode="auto">
            <a:xfrm>
              <a:off x="7359151" y="3570036"/>
              <a:ext cx="312586" cy="16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2015</a:t>
              </a:r>
              <a:endParaRPr lang="en-US" altLang="en-US" sz="2400" dirty="0"/>
            </a:p>
          </p:txBody>
        </p:sp>
        <p:sp>
          <p:nvSpPr>
            <p:cNvPr id="96" name="Rectangle 39">
              <a:extLst>
                <a:ext uri="{FF2B5EF4-FFF2-40B4-BE49-F238E27FC236}">
                  <a16:creationId xmlns:a16="http://schemas.microsoft.com/office/drawing/2014/main" id="{DF0AAB2A-3F23-4AF0-85D8-AB5C34BDD2B4}"/>
                </a:ext>
              </a:extLst>
            </p:cNvPr>
            <p:cNvSpPr>
              <a:spLocks noChangeArrowheads="1"/>
            </p:cNvSpPr>
            <p:nvPr/>
          </p:nvSpPr>
          <p:spPr bwMode="auto">
            <a:xfrm>
              <a:off x="8373911" y="3570036"/>
              <a:ext cx="390732" cy="16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2023e</a:t>
              </a:r>
              <a:endParaRPr lang="en-US" altLang="en-US" sz="2400" dirty="0"/>
            </a:p>
          </p:txBody>
        </p:sp>
      </p:grpSp>
      <p:grpSp>
        <p:nvGrpSpPr>
          <p:cNvPr id="40" name="Y axis Right">
            <a:extLst>
              <a:ext uri="{FF2B5EF4-FFF2-40B4-BE49-F238E27FC236}">
                <a16:creationId xmlns:a16="http://schemas.microsoft.com/office/drawing/2014/main" id="{9DEF7468-E825-D0A8-7A04-C5F4F7A5CE62}"/>
              </a:ext>
            </a:extLst>
          </p:cNvPr>
          <p:cNvGrpSpPr/>
          <p:nvPr/>
        </p:nvGrpSpPr>
        <p:grpSpPr>
          <a:xfrm>
            <a:off x="8482012" y="1903038"/>
            <a:ext cx="265551" cy="2017721"/>
            <a:chOff x="6577260" y="1425631"/>
            <a:chExt cx="199163" cy="1518913"/>
          </a:xfrm>
        </p:grpSpPr>
        <p:sp>
          <p:nvSpPr>
            <p:cNvPr id="91" name="Rectangle 34">
              <a:extLst>
                <a:ext uri="{FF2B5EF4-FFF2-40B4-BE49-F238E27FC236}">
                  <a16:creationId xmlns:a16="http://schemas.microsoft.com/office/drawing/2014/main" id="{8F013674-91E3-49D3-83E1-22E7A1EF1529}"/>
                </a:ext>
              </a:extLst>
            </p:cNvPr>
            <p:cNvSpPr>
              <a:spLocks noChangeArrowheads="1"/>
            </p:cNvSpPr>
            <p:nvPr/>
          </p:nvSpPr>
          <p:spPr bwMode="auto">
            <a:xfrm>
              <a:off x="6577260" y="2774590"/>
              <a:ext cx="195968" cy="169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defTabSz="1219170"/>
              <a:r>
                <a:rPr lang="en-US" altLang="en-US" sz="1467" dirty="0">
                  <a:solidFill>
                    <a:srgbClr val="000000"/>
                  </a:solidFill>
                </a:rPr>
                <a:t> 10</a:t>
              </a:r>
              <a:endParaRPr lang="en-US" altLang="en-US" sz="2400" dirty="0"/>
            </a:p>
          </p:txBody>
        </p:sp>
        <p:sp>
          <p:nvSpPr>
            <p:cNvPr id="92" name="Rectangle 35">
              <a:extLst>
                <a:ext uri="{FF2B5EF4-FFF2-40B4-BE49-F238E27FC236}">
                  <a16:creationId xmlns:a16="http://schemas.microsoft.com/office/drawing/2014/main" id="{C5002EF6-DDB1-4000-9598-82D61458AE3F}"/>
                </a:ext>
              </a:extLst>
            </p:cNvPr>
            <p:cNvSpPr>
              <a:spLocks noChangeArrowheads="1"/>
            </p:cNvSpPr>
            <p:nvPr/>
          </p:nvSpPr>
          <p:spPr bwMode="auto">
            <a:xfrm>
              <a:off x="6580456" y="2099341"/>
              <a:ext cx="195967" cy="169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defTabSz="1219170"/>
              <a:r>
                <a:rPr lang="en-US" altLang="en-US" sz="1467" dirty="0">
                  <a:solidFill>
                    <a:srgbClr val="000000"/>
                  </a:solidFill>
                </a:rPr>
                <a:t> 20</a:t>
              </a:r>
              <a:endParaRPr lang="en-US" altLang="en-US" sz="2400" dirty="0"/>
            </a:p>
          </p:txBody>
        </p:sp>
        <p:sp>
          <p:nvSpPr>
            <p:cNvPr id="93" name="Rectangle 36">
              <a:extLst>
                <a:ext uri="{FF2B5EF4-FFF2-40B4-BE49-F238E27FC236}">
                  <a16:creationId xmlns:a16="http://schemas.microsoft.com/office/drawing/2014/main" id="{D0CCD00C-39B4-4AB6-9D28-87755A71FE00}"/>
                </a:ext>
              </a:extLst>
            </p:cNvPr>
            <p:cNvSpPr>
              <a:spLocks noChangeArrowheads="1"/>
            </p:cNvSpPr>
            <p:nvPr/>
          </p:nvSpPr>
          <p:spPr bwMode="auto">
            <a:xfrm>
              <a:off x="6580456" y="1425631"/>
              <a:ext cx="195967" cy="169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defTabSz="1219170"/>
              <a:r>
                <a:rPr lang="en-US" altLang="en-US" sz="1467" dirty="0">
                  <a:solidFill>
                    <a:srgbClr val="000000"/>
                  </a:solidFill>
                </a:rPr>
                <a:t> 30</a:t>
              </a:r>
              <a:endParaRPr lang="en-US" altLang="en-US" sz="2400" dirty="0"/>
            </a:p>
          </p:txBody>
        </p:sp>
      </p:grpSp>
      <p:sp>
        <p:nvSpPr>
          <p:cNvPr id="9" name="Grid Left">
            <a:extLst>
              <a:ext uri="{FF2B5EF4-FFF2-40B4-BE49-F238E27FC236}">
                <a16:creationId xmlns:a16="http://schemas.microsoft.com/office/drawing/2014/main" id="{DA5DE523-F37B-4668-8C4C-A2D26973DA6D}"/>
              </a:ext>
            </a:extLst>
          </p:cNvPr>
          <p:cNvSpPr>
            <a:spLocks noEditPoints="1"/>
          </p:cNvSpPr>
          <p:nvPr/>
        </p:nvSpPr>
        <p:spPr bwMode="auto">
          <a:xfrm>
            <a:off x="5133779" y="1974700"/>
            <a:ext cx="2282051" cy="1812568"/>
          </a:xfrm>
          <a:custGeom>
            <a:avLst/>
            <a:gdLst>
              <a:gd name="T0" fmla="*/ 751 w 17175"/>
              <a:gd name="T1" fmla="*/ 14711 h 14711"/>
              <a:gd name="T2" fmla="*/ 1751 w 17175"/>
              <a:gd name="T3" fmla="*/ 14544 h 14711"/>
              <a:gd name="T4" fmla="*/ 2418 w 17175"/>
              <a:gd name="T5" fmla="*/ 14711 h 14711"/>
              <a:gd name="T6" fmla="*/ 3419 w 17175"/>
              <a:gd name="T7" fmla="*/ 14544 h 14711"/>
              <a:gd name="T8" fmla="*/ 4002 w 17175"/>
              <a:gd name="T9" fmla="*/ 14627 h 14711"/>
              <a:gd name="T10" fmla="*/ 5169 w 17175"/>
              <a:gd name="T11" fmla="*/ 14627 h 14711"/>
              <a:gd name="T12" fmla="*/ 5753 w 17175"/>
              <a:gd name="T13" fmla="*/ 14544 h 14711"/>
              <a:gd name="T14" fmla="*/ 6754 w 17175"/>
              <a:gd name="T15" fmla="*/ 14711 h 14711"/>
              <a:gd name="T16" fmla="*/ 7754 w 17175"/>
              <a:gd name="T17" fmla="*/ 14544 h 14711"/>
              <a:gd name="T18" fmla="*/ 8421 w 17175"/>
              <a:gd name="T19" fmla="*/ 14711 h 14711"/>
              <a:gd name="T20" fmla="*/ 9422 w 17175"/>
              <a:gd name="T21" fmla="*/ 14544 h 14711"/>
              <a:gd name="T22" fmla="*/ 10005 w 17175"/>
              <a:gd name="T23" fmla="*/ 14627 h 14711"/>
              <a:gd name="T24" fmla="*/ 11172 w 17175"/>
              <a:gd name="T25" fmla="*/ 14627 h 14711"/>
              <a:gd name="T26" fmla="*/ 11756 w 17175"/>
              <a:gd name="T27" fmla="*/ 14544 h 14711"/>
              <a:gd name="T28" fmla="*/ 12757 w 17175"/>
              <a:gd name="T29" fmla="*/ 14711 h 14711"/>
              <a:gd name="T30" fmla="*/ 13757 w 17175"/>
              <a:gd name="T31" fmla="*/ 14544 h 14711"/>
              <a:gd name="T32" fmla="*/ 14424 w 17175"/>
              <a:gd name="T33" fmla="*/ 14711 h 14711"/>
              <a:gd name="T34" fmla="*/ 15425 w 17175"/>
              <a:gd name="T35" fmla="*/ 14544 h 14711"/>
              <a:gd name="T36" fmla="*/ 16008 w 17175"/>
              <a:gd name="T37" fmla="*/ 14627 h 14711"/>
              <a:gd name="T38" fmla="*/ 17175 w 17175"/>
              <a:gd name="T39" fmla="*/ 14627 h 14711"/>
              <a:gd name="T40" fmla="*/ 417 w 17175"/>
              <a:gd name="T41" fmla="*/ 7280 h 14711"/>
              <a:gd name="T42" fmla="*/ 1418 w 17175"/>
              <a:gd name="T43" fmla="*/ 7447 h 14711"/>
              <a:gd name="T44" fmla="*/ 2418 w 17175"/>
              <a:gd name="T45" fmla="*/ 7280 h 14711"/>
              <a:gd name="T46" fmla="*/ 3085 w 17175"/>
              <a:gd name="T47" fmla="*/ 7447 h 14711"/>
              <a:gd name="T48" fmla="*/ 4086 w 17175"/>
              <a:gd name="T49" fmla="*/ 7280 h 14711"/>
              <a:gd name="T50" fmla="*/ 4669 w 17175"/>
              <a:gd name="T51" fmla="*/ 7363 h 14711"/>
              <a:gd name="T52" fmla="*/ 5836 w 17175"/>
              <a:gd name="T53" fmla="*/ 7363 h 14711"/>
              <a:gd name="T54" fmla="*/ 6420 w 17175"/>
              <a:gd name="T55" fmla="*/ 7280 h 14711"/>
              <a:gd name="T56" fmla="*/ 7421 w 17175"/>
              <a:gd name="T57" fmla="*/ 7447 h 14711"/>
              <a:gd name="T58" fmla="*/ 8421 w 17175"/>
              <a:gd name="T59" fmla="*/ 7280 h 14711"/>
              <a:gd name="T60" fmla="*/ 9088 w 17175"/>
              <a:gd name="T61" fmla="*/ 7447 h 14711"/>
              <a:gd name="T62" fmla="*/ 10089 w 17175"/>
              <a:gd name="T63" fmla="*/ 7280 h 14711"/>
              <a:gd name="T64" fmla="*/ 10672 w 17175"/>
              <a:gd name="T65" fmla="*/ 7363 h 14711"/>
              <a:gd name="T66" fmla="*/ 11839 w 17175"/>
              <a:gd name="T67" fmla="*/ 7363 h 14711"/>
              <a:gd name="T68" fmla="*/ 12423 w 17175"/>
              <a:gd name="T69" fmla="*/ 7280 h 14711"/>
              <a:gd name="T70" fmla="*/ 13424 w 17175"/>
              <a:gd name="T71" fmla="*/ 7447 h 14711"/>
              <a:gd name="T72" fmla="*/ 14424 w 17175"/>
              <a:gd name="T73" fmla="*/ 7280 h 14711"/>
              <a:gd name="T74" fmla="*/ 15091 w 17175"/>
              <a:gd name="T75" fmla="*/ 7447 h 14711"/>
              <a:gd name="T76" fmla="*/ 16092 w 17175"/>
              <a:gd name="T77" fmla="*/ 7280 h 14711"/>
              <a:gd name="T78" fmla="*/ 16675 w 17175"/>
              <a:gd name="T79" fmla="*/ 7363 h 14711"/>
              <a:gd name="T80" fmla="*/ 500 w 17175"/>
              <a:gd name="T81" fmla="*/ 83 h 14711"/>
              <a:gd name="T82" fmla="*/ 1084 w 17175"/>
              <a:gd name="T83" fmla="*/ 0 h 14711"/>
              <a:gd name="T84" fmla="*/ 2085 w 17175"/>
              <a:gd name="T85" fmla="*/ 167 h 14711"/>
              <a:gd name="T86" fmla="*/ 3085 w 17175"/>
              <a:gd name="T87" fmla="*/ 0 h 14711"/>
              <a:gd name="T88" fmla="*/ 3752 w 17175"/>
              <a:gd name="T89" fmla="*/ 167 h 14711"/>
              <a:gd name="T90" fmla="*/ 4753 w 17175"/>
              <a:gd name="T91" fmla="*/ 0 h 14711"/>
              <a:gd name="T92" fmla="*/ 5336 w 17175"/>
              <a:gd name="T93" fmla="*/ 83 h 14711"/>
              <a:gd name="T94" fmla="*/ 6503 w 17175"/>
              <a:gd name="T95" fmla="*/ 83 h 14711"/>
              <a:gd name="T96" fmla="*/ 7087 w 17175"/>
              <a:gd name="T97" fmla="*/ 0 h 14711"/>
              <a:gd name="T98" fmla="*/ 8088 w 17175"/>
              <a:gd name="T99" fmla="*/ 167 h 14711"/>
              <a:gd name="T100" fmla="*/ 9088 w 17175"/>
              <a:gd name="T101" fmla="*/ 0 h 14711"/>
              <a:gd name="T102" fmla="*/ 9755 w 17175"/>
              <a:gd name="T103" fmla="*/ 167 h 14711"/>
              <a:gd name="T104" fmla="*/ 10756 w 17175"/>
              <a:gd name="T105" fmla="*/ 0 h 14711"/>
              <a:gd name="T106" fmla="*/ 11339 w 17175"/>
              <a:gd name="T107" fmla="*/ 83 h 14711"/>
              <a:gd name="T108" fmla="*/ 12506 w 17175"/>
              <a:gd name="T109" fmla="*/ 83 h 14711"/>
              <a:gd name="T110" fmla="*/ 13090 w 17175"/>
              <a:gd name="T111" fmla="*/ 0 h 14711"/>
              <a:gd name="T112" fmla="*/ 14091 w 17175"/>
              <a:gd name="T113" fmla="*/ 167 h 14711"/>
              <a:gd name="T114" fmla="*/ 15091 w 17175"/>
              <a:gd name="T115" fmla="*/ 0 h 14711"/>
              <a:gd name="T116" fmla="*/ 15758 w 17175"/>
              <a:gd name="T117" fmla="*/ 167 h 14711"/>
              <a:gd name="T118" fmla="*/ 16759 w 17175"/>
              <a:gd name="T119" fmla="*/ 0 h 14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175" h="14711">
                <a:moveTo>
                  <a:pt x="83" y="14544"/>
                </a:moveTo>
                <a:lnTo>
                  <a:pt x="84" y="14544"/>
                </a:lnTo>
                <a:cubicBezTo>
                  <a:pt x="130" y="14544"/>
                  <a:pt x="167" y="14581"/>
                  <a:pt x="167" y="14627"/>
                </a:cubicBezTo>
                <a:cubicBezTo>
                  <a:pt x="167" y="14673"/>
                  <a:pt x="130" y="14711"/>
                  <a:pt x="84" y="14711"/>
                </a:cubicBezTo>
                <a:lnTo>
                  <a:pt x="83" y="14711"/>
                </a:lnTo>
                <a:cubicBezTo>
                  <a:pt x="37" y="14711"/>
                  <a:pt x="0" y="14673"/>
                  <a:pt x="0" y="14627"/>
                </a:cubicBezTo>
                <a:cubicBezTo>
                  <a:pt x="0" y="14581"/>
                  <a:pt x="37" y="14544"/>
                  <a:pt x="83" y="14544"/>
                </a:cubicBezTo>
                <a:close/>
                <a:moveTo>
                  <a:pt x="417" y="14544"/>
                </a:moveTo>
                <a:lnTo>
                  <a:pt x="417" y="14544"/>
                </a:lnTo>
                <a:cubicBezTo>
                  <a:pt x="463" y="14544"/>
                  <a:pt x="500" y="14581"/>
                  <a:pt x="500" y="14627"/>
                </a:cubicBezTo>
                <a:cubicBezTo>
                  <a:pt x="500" y="14673"/>
                  <a:pt x="463" y="14711"/>
                  <a:pt x="417" y="14711"/>
                </a:cubicBezTo>
                <a:lnTo>
                  <a:pt x="417" y="14711"/>
                </a:lnTo>
                <a:cubicBezTo>
                  <a:pt x="371" y="14711"/>
                  <a:pt x="334" y="14673"/>
                  <a:pt x="334" y="14627"/>
                </a:cubicBezTo>
                <a:cubicBezTo>
                  <a:pt x="334" y="14581"/>
                  <a:pt x="371" y="14544"/>
                  <a:pt x="417" y="14544"/>
                </a:cubicBezTo>
                <a:close/>
                <a:moveTo>
                  <a:pt x="750" y="14544"/>
                </a:moveTo>
                <a:lnTo>
                  <a:pt x="751" y="14544"/>
                </a:lnTo>
                <a:cubicBezTo>
                  <a:pt x="797" y="14544"/>
                  <a:pt x="834" y="14581"/>
                  <a:pt x="834" y="14627"/>
                </a:cubicBezTo>
                <a:cubicBezTo>
                  <a:pt x="834" y="14673"/>
                  <a:pt x="797" y="14711"/>
                  <a:pt x="751" y="14711"/>
                </a:cubicBezTo>
                <a:lnTo>
                  <a:pt x="750" y="14711"/>
                </a:lnTo>
                <a:cubicBezTo>
                  <a:pt x="704" y="14711"/>
                  <a:pt x="667" y="14673"/>
                  <a:pt x="667" y="14627"/>
                </a:cubicBezTo>
                <a:cubicBezTo>
                  <a:pt x="667" y="14581"/>
                  <a:pt x="704" y="14544"/>
                  <a:pt x="750" y="14544"/>
                </a:cubicBezTo>
                <a:close/>
                <a:moveTo>
                  <a:pt x="1084" y="14544"/>
                </a:moveTo>
                <a:lnTo>
                  <a:pt x="1084" y="14544"/>
                </a:lnTo>
                <a:cubicBezTo>
                  <a:pt x="1130" y="14544"/>
                  <a:pt x="1167" y="14581"/>
                  <a:pt x="1167" y="14627"/>
                </a:cubicBezTo>
                <a:cubicBezTo>
                  <a:pt x="1167" y="14673"/>
                  <a:pt x="1130" y="14711"/>
                  <a:pt x="1084" y="14711"/>
                </a:cubicBezTo>
                <a:lnTo>
                  <a:pt x="1084" y="14711"/>
                </a:lnTo>
                <a:cubicBezTo>
                  <a:pt x="1038" y="14711"/>
                  <a:pt x="1001" y="14673"/>
                  <a:pt x="1001" y="14627"/>
                </a:cubicBezTo>
                <a:cubicBezTo>
                  <a:pt x="1001" y="14581"/>
                  <a:pt x="1038" y="14544"/>
                  <a:pt x="1084" y="14544"/>
                </a:cubicBezTo>
                <a:close/>
                <a:moveTo>
                  <a:pt x="1417" y="14544"/>
                </a:moveTo>
                <a:lnTo>
                  <a:pt x="1418" y="14544"/>
                </a:lnTo>
                <a:cubicBezTo>
                  <a:pt x="1464" y="14544"/>
                  <a:pt x="1501" y="14581"/>
                  <a:pt x="1501" y="14627"/>
                </a:cubicBezTo>
                <a:cubicBezTo>
                  <a:pt x="1501" y="14673"/>
                  <a:pt x="1464" y="14711"/>
                  <a:pt x="1418" y="14711"/>
                </a:cubicBezTo>
                <a:lnTo>
                  <a:pt x="1417" y="14711"/>
                </a:lnTo>
                <a:cubicBezTo>
                  <a:pt x="1371" y="14711"/>
                  <a:pt x="1334" y="14673"/>
                  <a:pt x="1334" y="14627"/>
                </a:cubicBezTo>
                <a:cubicBezTo>
                  <a:pt x="1334" y="14581"/>
                  <a:pt x="1371" y="14544"/>
                  <a:pt x="1417" y="14544"/>
                </a:cubicBezTo>
                <a:close/>
                <a:moveTo>
                  <a:pt x="1751" y="14544"/>
                </a:moveTo>
                <a:lnTo>
                  <a:pt x="1751" y="14544"/>
                </a:lnTo>
                <a:cubicBezTo>
                  <a:pt x="1797" y="14544"/>
                  <a:pt x="1834" y="14581"/>
                  <a:pt x="1834" y="14627"/>
                </a:cubicBezTo>
                <a:cubicBezTo>
                  <a:pt x="1834" y="14673"/>
                  <a:pt x="1797" y="14711"/>
                  <a:pt x="1751" y="14711"/>
                </a:cubicBezTo>
                <a:lnTo>
                  <a:pt x="1751" y="14711"/>
                </a:lnTo>
                <a:cubicBezTo>
                  <a:pt x="1705" y="14711"/>
                  <a:pt x="1668" y="14673"/>
                  <a:pt x="1668" y="14627"/>
                </a:cubicBezTo>
                <a:cubicBezTo>
                  <a:pt x="1668" y="14581"/>
                  <a:pt x="1705" y="14544"/>
                  <a:pt x="1751" y="14544"/>
                </a:cubicBezTo>
                <a:close/>
                <a:moveTo>
                  <a:pt x="2084" y="14544"/>
                </a:moveTo>
                <a:lnTo>
                  <a:pt x="2085" y="14544"/>
                </a:lnTo>
                <a:cubicBezTo>
                  <a:pt x="2131" y="14544"/>
                  <a:pt x="2168" y="14581"/>
                  <a:pt x="2168" y="14627"/>
                </a:cubicBezTo>
                <a:cubicBezTo>
                  <a:pt x="2168" y="14673"/>
                  <a:pt x="2131" y="14711"/>
                  <a:pt x="2085" y="14711"/>
                </a:cubicBezTo>
                <a:lnTo>
                  <a:pt x="2084" y="14711"/>
                </a:lnTo>
                <a:cubicBezTo>
                  <a:pt x="2038" y="14711"/>
                  <a:pt x="2001" y="14673"/>
                  <a:pt x="2001" y="14627"/>
                </a:cubicBezTo>
                <a:cubicBezTo>
                  <a:pt x="2001" y="14581"/>
                  <a:pt x="2038" y="14544"/>
                  <a:pt x="2084" y="14544"/>
                </a:cubicBezTo>
                <a:close/>
                <a:moveTo>
                  <a:pt x="2418" y="14544"/>
                </a:moveTo>
                <a:lnTo>
                  <a:pt x="2418" y="14544"/>
                </a:lnTo>
                <a:cubicBezTo>
                  <a:pt x="2464" y="14544"/>
                  <a:pt x="2501" y="14581"/>
                  <a:pt x="2501" y="14627"/>
                </a:cubicBezTo>
                <a:cubicBezTo>
                  <a:pt x="2501" y="14673"/>
                  <a:pt x="2464" y="14711"/>
                  <a:pt x="2418" y="14711"/>
                </a:cubicBezTo>
                <a:lnTo>
                  <a:pt x="2418" y="14711"/>
                </a:lnTo>
                <a:cubicBezTo>
                  <a:pt x="2372" y="14711"/>
                  <a:pt x="2335" y="14673"/>
                  <a:pt x="2335" y="14627"/>
                </a:cubicBezTo>
                <a:cubicBezTo>
                  <a:pt x="2335" y="14581"/>
                  <a:pt x="2372" y="14544"/>
                  <a:pt x="2418" y="14544"/>
                </a:cubicBezTo>
                <a:close/>
                <a:moveTo>
                  <a:pt x="2751" y="14544"/>
                </a:moveTo>
                <a:lnTo>
                  <a:pt x="2752" y="14544"/>
                </a:lnTo>
                <a:cubicBezTo>
                  <a:pt x="2798" y="14544"/>
                  <a:pt x="2835" y="14581"/>
                  <a:pt x="2835" y="14627"/>
                </a:cubicBezTo>
                <a:cubicBezTo>
                  <a:pt x="2835" y="14673"/>
                  <a:pt x="2798" y="14711"/>
                  <a:pt x="2752" y="14711"/>
                </a:cubicBezTo>
                <a:lnTo>
                  <a:pt x="2751" y="14711"/>
                </a:lnTo>
                <a:cubicBezTo>
                  <a:pt x="2705" y="14711"/>
                  <a:pt x="2668" y="14673"/>
                  <a:pt x="2668" y="14627"/>
                </a:cubicBezTo>
                <a:cubicBezTo>
                  <a:pt x="2668" y="14581"/>
                  <a:pt x="2705" y="14544"/>
                  <a:pt x="2751" y="14544"/>
                </a:cubicBezTo>
                <a:close/>
                <a:moveTo>
                  <a:pt x="3085" y="14544"/>
                </a:moveTo>
                <a:lnTo>
                  <a:pt x="3085" y="14544"/>
                </a:lnTo>
                <a:cubicBezTo>
                  <a:pt x="3131" y="14544"/>
                  <a:pt x="3168" y="14581"/>
                  <a:pt x="3168" y="14627"/>
                </a:cubicBezTo>
                <a:cubicBezTo>
                  <a:pt x="3168" y="14673"/>
                  <a:pt x="3131" y="14711"/>
                  <a:pt x="3085" y="14711"/>
                </a:cubicBezTo>
                <a:lnTo>
                  <a:pt x="3085" y="14711"/>
                </a:lnTo>
                <a:cubicBezTo>
                  <a:pt x="3039" y="14711"/>
                  <a:pt x="3002" y="14673"/>
                  <a:pt x="3002" y="14627"/>
                </a:cubicBezTo>
                <a:cubicBezTo>
                  <a:pt x="3002" y="14581"/>
                  <a:pt x="3039" y="14544"/>
                  <a:pt x="3085" y="14544"/>
                </a:cubicBezTo>
                <a:close/>
                <a:moveTo>
                  <a:pt x="3418" y="14544"/>
                </a:moveTo>
                <a:lnTo>
                  <a:pt x="3419" y="14544"/>
                </a:lnTo>
                <a:cubicBezTo>
                  <a:pt x="3465" y="14544"/>
                  <a:pt x="3502" y="14581"/>
                  <a:pt x="3502" y="14627"/>
                </a:cubicBezTo>
                <a:cubicBezTo>
                  <a:pt x="3502" y="14673"/>
                  <a:pt x="3465" y="14711"/>
                  <a:pt x="3419" y="14711"/>
                </a:cubicBezTo>
                <a:lnTo>
                  <a:pt x="3418" y="14711"/>
                </a:lnTo>
                <a:cubicBezTo>
                  <a:pt x="3372" y="14711"/>
                  <a:pt x="3335" y="14673"/>
                  <a:pt x="3335" y="14627"/>
                </a:cubicBezTo>
                <a:cubicBezTo>
                  <a:pt x="3335" y="14581"/>
                  <a:pt x="3372" y="14544"/>
                  <a:pt x="3418" y="14544"/>
                </a:cubicBezTo>
                <a:close/>
                <a:moveTo>
                  <a:pt x="3752" y="14544"/>
                </a:moveTo>
                <a:lnTo>
                  <a:pt x="3752" y="14544"/>
                </a:lnTo>
                <a:cubicBezTo>
                  <a:pt x="3798" y="14544"/>
                  <a:pt x="3835" y="14581"/>
                  <a:pt x="3835" y="14627"/>
                </a:cubicBezTo>
                <a:cubicBezTo>
                  <a:pt x="3835" y="14673"/>
                  <a:pt x="3798" y="14711"/>
                  <a:pt x="3752" y="14711"/>
                </a:cubicBezTo>
                <a:lnTo>
                  <a:pt x="3752" y="14711"/>
                </a:lnTo>
                <a:cubicBezTo>
                  <a:pt x="3706" y="14711"/>
                  <a:pt x="3669" y="14673"/>
                  <a:pt x="3669" y="14627"/>
                </a:cubicBezTo>
                <a:cubicBezTo>
                  <a:pt x="3669" y="14581"/>
                  <a:pt x="3706" y="14544"/>
                  <a:pt x="3752" y="14544"/>
                </a:cubicBezTo>
                <a:close/>
                <a:moveTo>
                  <a:pt x="4085" y="14544"/>
                </a:moveTo>
                <a:lnTo>
                  <a:pt x="4086" y="14544"/>
                </a:lnTo>
                <a:cubicBezTo>
                  <a:pt x="4132" y="14544"/>
                  <a:pt x="4169" y="14581"/>
                  <a:pt x="4169" y="14627"/>
                </a:cubicBezTo>
                <a:cubicBezTo>
                  <a:pt x="4169" y="14673"/>
                  <a:pt x="4132" y="14711"/>
                  <a:pt x="4086" y="14711"/>
                </a:cubicBezTo>
                <a:lnTo>
                  <a:pt x="4085" y="14711"/>
                </a:lnTo>
                <a:cubicBezTo>
                  <a:pt x="4039" y="14711"/>
                  <a:pt x="4002" y="14673"/>
                  <a:pt x="4002" y="14627"/>
                </a:cubicBezTo>
                <a:cubicBezTo>
                  <a:pt x="4002" y="14581"/>
                  <a:pt x="4039" y="14544"/>
                  <a:pt x="4085" y="14544"/>
                </a:cubicBezTo>
                <a:close/>
                <a:moveTo>
                  <a:pt x="4419" y="14544"/>
                </a:moveTo>
                <a:lnTo>
                  <a:pt x="4419" y="14544"/>
                </a:lnTo>
                <a:cubicBezTo>
                  <a:pt x="4465" y="14544"/>
                  <a:pt x="4502" y="14581"/>
                  <a:pt x="4502" y="14627"/>
                </a:cubicBezTo>
                <a:cubicBezTo>
                  <a:pt x="4502" y="14673"/>
                  <a:pt x="4465" y="14711"/>
                  <a:pt x="4419" y="14711"/>
                </a:cubicBezTo>
                <a:lnTo>
                  <a:pt x="4419" y="14711"/>
                </a:lnTo>
                <a:cubicBezTo>
                  <a:pt x="4373" y="14711"/>
                  <a:pt x="4336" y="14673"/>
                  <a:pt x="4336" y="14627"/>
                </a:cubicBezTo>
                <a:cubicBezTo>
                  <a:pt x="4336" y="14581"/>
                  <a:pt x="4373" y="14544"/>
                  <a:pt x="4419" y="14544"/>
                </a:cubicBezTo>
                <a:close/>
                <a:moveTo>
                  <a:pt x="4752" y="14544"/>
                </a:moveTo>
                <a:lnTo>
                  <a:pt x="4753" y="14544"/>
                </a:lnTo>
                <a:cubicBezTo>
                  <a:pt x="4799" y="14544"/>
                  <a:pt x="4836" y="14581"/>
                  <a:pt x="4836" y="14627"/>
                </a:cubicBezTo>
                <a:cubicBezTo>
                  <a:pt x="4836" y="14673"/>
                  <a:pt x="4799" y="14711"/>
                  <a:pt x="4753" y="14711"/>
                </a:cubicBezTo>
                <a:lnTo>
                  <a:pt x="4752" y="14711"/>
                </a:lnTo>
                <a:cubicBezTo>
                  <a:pt x="4706" y="14711"/>
                  <a:pt x="4669" y="14673"/>
                  <a:pt x="4669" y="14627"/>
                </a:cubicBezTo>
                <a:cubicBezTo>
                  <a:pt x="4669" y="14581"/>
                  <a:pt x="4706" y="14544"/>
                  <a:pt x="4752" y="14544"/>
                </a:cubicBezTo>
                <a:close/>
                <a:moveTo>
                  <a:pt x="5086" y="14544"/>
                </a:moveTo>
                <a:lnTo>
                  <a:pt x="5086" y="14544"/>
                </a:lnTo>
                <a:cubicBezTo>
                  <a:pt x="5132" y="14544"/>
                  <a:pt x="5169" y="14581"/>
                  <a:pt x="5169" y="14627"/>
                </a:cubicBezTo>
                <a:cubicBezTo>
                  <a:pt x="5169" y="14673"/>
                  <a:pt x="5132" y="14711"/>
                  <a:pt x="5086" y="14711"/>
                </a:cubicBezTo>
                <a:lnTo>
                  <a:pt x="5086" y="14711"/>
                </a:lnTo>
                <a:cubicBezTo>
                  <a:pt x="5040" y="14711"/>
                  <a:pt x="5003" y="14673"/>
                  <a:pt x="5003" y="14627"/>
                </a:cubicBezTo>
                <a:cubicBezTo>
                  <a:pt x="5003" y="14581"/>
                  <a:pt x="5040" y="14544"/>
                  <a:pt x="5086" y="14544"/>
                </a:cubicBezTo>
                <a:close/>
                <a:moveTo>
                  <a:pt x="5419" y="14544"/>
                </a:moveTo>
                <a:lnTo>
                  <a:pt x="5420" y="14544"/>
                </a:lnTo>
                <a:cubicBezTo>
                  <a:pt x="5466" y="14544"/>
                  <a:pt x="5503" y="14581"/>
                  <a:pt x="5503" y="14627"/>
                </a:cubicBezTo>
                <a:cubicBezTo>
                  <a:pt x="5503" y="14673"/>
                  <a:pt x="5466" y="14711"/>
                  <a:pt x="5420" y="14711"/>
                </a:cubicBezTo>
                <a:lnTo>
                  <a:pt x="5419" y="14711"/>
                </a:lnTo>
                <a:cubicBezTo>
                  <a:pt x="5373" y="14711"/>
                  <a:pt x="5336" y="14673"/>
                  <a:pt x="5336" y="14627"/>
                </a:cubicBezTo>
                <a:cubicBezTo>
                  <a:pt x="5336" y="14581"/>
                  <a:pt x="5373" y="14544"/>
                  <a:pt x="5419" y="14544"/>
                </a:cubicBezTo>
                <a:close/>
                <a:moveTo>
                  <a:pt x="5753" y="14544"/>
                </a:moveTo>
                <a:lnTo>
                  <a:pt x="5753" y="14544"/>
                </a:lnTo>
                <a:cubicBezTo>
                  <a:pt x="5799" y="14544"/>
                  <a:pt x="5836" y="14581"/>
                  <a:pt x="5836" y="14627"/>
                </a:cubicBezTo>
                <a:cubicBezTo>
                  <a:pt x="5836" y="14673"/>
                  <a:pt x="5799" y="14711"/>
                  <a:pt x="5753" y="14711"/>
                </a:cubicBezTo>
                <a:lnTo>
                  <a:pt x="5753" y="14711"/>
                </a:lnTo>
                <a:cubicBezTo>
                  <a:pt x="5707" y="14711"/>
                  <a:pt x="5670" y="14673"/>
                  <a:pt x="5670" y="14627"/>
                </a:cubicBezTo>
                <a:cubicBezTo>
                  <a:pt x="5670" y="14581"/>
                  <a:pt x="5707" y="14544"/>
                  <a:pt x="5753" y="14544"/>
                </a:cubicBezTo>
                <a:close/>
                <a:moveTo>
                  <a:pt x="6086" y="14544"/>
                </a:moveTo>
                <a:lnTo>
                  <a:pt x="6087" y="14544"/>
                </a:lnTo>
                <a:cubicBezTo>
                  <a:pt x="6133" y="14544"/>
                  <a:pt x="6170" y="14581"/>
                  <a:pt x="6170" y="14627"/>
                </a:cubicBezTo>
                <a:cubicBezTo>
                  <a:pt x="6170" y="14673"/>
                  <a:pt x="6133" y="14711"/>
                  <a:pt x="6087" y="14711"/>
                </a:cubicBezTo>
                <a:lnTo>
                  <a:pt x="6086" y="14711"/>
                </a:lnTo>
                <a:cubicBezTo>
                  <a:pt x="6040" y="14711"/>
                  <a:pt x="6003" y="14673"/>
                  <a:pt x="6003" y="14627"/>
                </a:cubicBezTo>
                <a:cubicBezTo>
                  <a:pt x="6003" y="14581"/>
                  <a:pt x="6040" y="14544"/>
                  <a:pt x="6086" y="14544"/>
                </a:cubicBezTo>
                <a:close/>
                <a:moveTo>
                  <a:pt x="6420" y="14544"/>
                </a:moveTo>
                <a:lnTo>
                  <a:pt x="6420" y="14544"/>
                </a:lnTo>
                <a:cubicBezTo>
                  <a:pt x="6466" y="14544"/>
                  <a:pt x="6503" y="14581"/>
                  <a:pt x="6503" y="14627"/>
                </a:cubicBezTo>
                <a:cubicBezTo>
                  <a:pt x="6503" y="14673"/>
                  <a:pt x="6466" y="14711"/>
                  <a:pt x="6420" y="14711"/>
                </a:cubicBezTo>
                <a:lnTo>
                  <a:pt x="6420" y="14711"/>
                </a:lnTo>
                <a:cubicBezTo>
                  <a:pt x="6374" y="14711"/>
                  <a:pt x="6337" y="14673"/>
                  <a:pt x="6337" y="14627"/>
                </a:cubicBezTo>
                <a:cubicBezTo>
                  <a:pt x="6337" y="14581"/>
                  <a:pt x="6374" y="14544"/>
                  <a:pt x="6420" y="14544"/>
                </a:cubicBezTo>
                <a:close/>
                <a:moveTo>
                  <a:pt x="6753" y="14544"/>
                </a:moveTo>
                <a:lnTo>
                  <a:pt x="6754" y="14544"/>
                </a:lnTo>
                <a:cubicBezTo>
                  <a:pt x="6800" y="14544"/>
                  <a:pt x="6837" y="14581"/>
                  <a:pt x="6837" y="14627"/>
                </a:cubicBezTo>
                <a:cubicBezTo>
                  <a:pt x="6837" y="14673"/>
                  <a:pt x="6800" y="14711"/>
                  <a:pt x="6754" y="14711"/>
                </a:cubicBezTo>
                <a:lnTo>
                  <a:pt x="6753" y="14711"/>
                </a:lnTo>
                <a:cubicBezTo>
                  <a:pt x="6707" y="14711"/>
                  <a:pt x="6670" y="14673"/>
                  <a:pt x="6670" y="14627"/>
                </a:cubicBezTo>
                <a:cubicBezTo>
                  <a:pt x="6670" y="14581"/>
                  <a:pt x="6707" y="14544"/>
                  <a:pt x="6753" y="14544"/>
                </a:cubicBezTo>
                <a:close/>
                <a:moveTo>
                  <a:pt x="7087" y="14544"/>
                </a:moveTo>
                <a:lnTo>
                  <a:pt x="7087" y="14544"/>
                </a:lnTo>
                <a:cubicBezTo>
                  <a:pt x="7133" y="14544"/>
                  <a:pt x="7170" y="14581"/>
                  <a:pt x="7170" y="14627"/>
                </a:cubicBezTo>
                <a:cubicBezTo>
                  <a:pt x="7170" y="14673"/>
                  <a:pt x="7133" y="14711"/>
                  <a:pt x="7087" y="14711"/>
                </a:cubicBezTo>
                <a:lnTo>
                  <a:pt x="7087" y="14711"/>
                </a:lnTo>
                <a:cubicBezTo>
                  <a:pt x="7041" y="14711"/>
                  <a:pt x="7004" y="14673"/>
                  <a:pt x="7004" y="14627"/>
                </a:cubicBezTo>
                <a:cubicBezTo>
                  <a:pt x="7004" y="14581"/>
                  <a:pt x="7041" y="14544"/>
                  <a:pt x="7087" y="14544"/>
                </a:cubicBezTo>
                <a:close/>
                <a:moveTo>
                  <a:pt x="7420" y="14544"/>
                </a:moveTo>
                <a:lnTo>
                  <a:pt x="7421" y="14544"/>
                </a:lnTo>
                <a:cubicBezTo>
                  <a:pt x="7467" y="14544"/>
                  <a:pt x="7504" y="14581"/>
                  <a:pt x="7504" y="14627"/>
                </a:cubicBezTo>
                <a:cubicBezTo>
                  <a:pt x="7504" y="14673"/>
                  <a:pt x="7467" y="14711"/>
                  <a:pt x="7421" y="14711"/>
                </a:cubicBezTo>
                <a:lnTo>
                  <a:pt x="7420" y="14711"/>
                </a:lnTo>
                <a:cubicBezTo>
                  <a:pt x="7374" y="14711"/>
                  <a:pt x="7337" y="14673"/>
                  <a:pt x="7337" y="14627"/>
                </a:cubicBezTo>
                <a:cubicBezTo>
                  <a:pt x="7337" y="14581"/>
                  <a:pt x="7374" y="14544"/>
                  <a:pt x="7420" y="14544"/>
                </a:cubicBezTo>
                <a:close/>
                <a:moveTo>
                  <a:pt x="7754" y="14544"/>
                </a:moveTo>
                <a:lnTo>
                  <a:pt x="7754" y="14544"/>
                </a:lnTo>
                <a:cubicBezTo>
                  <a:pt x="7800" y="14544"/>
                  <a:pt x="7837" y="14581"/>
                  <a:pt x="7837" y="14627"/>
                </a:cubicBezTo>
                <a:cubicBezTo>
                  <a:pt x="7837" y="14673"/>
                  <a:pt x="7800" y="14711"/>
                  <a:pt x="7754" y="14711"/>
                </a:cubicBezTo>
                <a:lnTo>
                  <a:pt x="7754" y="14711"/>
                </a:lnTo>
                <a:cubicBezTo>
                  <a:pt x="7708" y="14711"/>
                  <a:pt x="7671" y="14673"/>
                  <a:pt x="7671" y="14627"/>
                </a:cubicBezTo>
                <a:cubicBezTo>
                  <a:pt x="7671" y="14581"/>
                  <a:pt x="7708" y="14544"/>
                  <a:pt x="7754" y="14544"/>
                </a:cubicBezTo>
                <a:close/>
                <a:moveTo>
                  <a:pt x="8087" y="14544"/>
                </a:moveTo>
                <a:lnTo>
                  <a:pt x="8088" y="14544"/>
                </a:lnTo>
                <a:cubicBezTo>
                  <a:pt x="8134" y="14544"/>
                  <a:pt x="8171" y="14581"/>
                  <a:pt x="8171" y="14627"/>
                </a:cubicBezTo>
                <a:cubicBezTo>
                  <a:pt x="8171" y="14673"/>
                  <a:pt x="8134" y="14711"/>
                  <a:pt x="8088" y="14711"/>
                </a:cubicBezTo>
                <a:lnTo>
                  <a:pt x="8087" y="14711"/>
                </a:lnTo>
                <a:cubicBezTo>
                  <a:pt x="8041" y="14711"/>
                  <a:pt x="8004" y="14673"/>
                  <a:pt x="8004" y="14627"/>
                </a:cubicBezTo>
                <a:cubicBezTo>
                  <a:pt x="8004" y="14581"/>
                  <a:pt x="8041" y="14544"/>
                  <a:pt x="8087" y="14544"/>
                </a:cubicBezTo>
                <a:close/>
                <a:moveTo>
                  <a:pt x="8421" y="14544"/>
                </a:moveTo>
                <a:lnTo>
                  <a:pt x="8421" y="14544"/>
                </a:lnTo>
                <a:cubicBezTo>
                  <a:pt x="8467" y="14544"/>
                  <a:pt x="8504" y="14581"/>
                  <a:pt x="8504" y="14627"/>
                </a:cubicBezTo>
                <a:cubicBezTo>
                  <a:pt x="8504" y="14673"/>
                  <a:pt x="8467" y="14711"/>
                  <a:pt x="8421" y="14711"/>
                </a:cubicBezTo>
                <a:lnTo>
                  <a:pt x="8421" y="14711"/>
                </a:lnTo>
                <a:cubicBezTo>
                  <a:pt x="8375" y="14711"/>
                  <a:pt x="8338" y="14673"/>
                  <a:pt x="8338" y="14627"/>
                </a:cubicBezTo>
                <a:cubicBezTo>
                  <a:pt x="8338" y="14581"/>
                  <a:pt x="8375" y="14544"/>
                  <a:pt x="8421" y="14544"/>
                </a:cubicBezTo>
                <a:close/>
                <a:moveTo>
                  <a:pt x="8754" y="14544"/>
                </a:moveTo>
                <a:lnTo>
                  <a:pt x="8755" y="14544"/>
                </a:lnTo>
                <a:cubicBezTo>
                  <a:pt x="8801" y="14544"/>
                  <a:pt x="8838" y="14581"/>
                  <a:pt x="8838" y="14627"/>
                </a:cubicBezTo>
                <a:cubicBezTo>
                  <a:pt x="8838" y="14673"/>
                  <a:pt x="8801" y="14711"/>
                  <a:pt x="8755" y="14711"/>
                </a:cubicBezTo>
                <a:lnTo>
                  <a:pt x="8754" y="14711"/>
                </a:lnTo>
                <a:cubicBezTo>
                  <a:pt x="8708" y="14711"/>
                  <a:pt x="8671" y="14673"/>
                  <a:pt x="8671" y="14627"/>
                </a:cubicBezTo>
                <a:cubicBezTo>
                  <a:pt x="8671" y="14581"/>
                  <a:pt x="8708" y="14544"/>
                  <a:pt x="8754" y="14544"/>
                </a:cubicBezTo>
                <a:close/>
                <a:moveTo>
                  <a:pt x="9088" y="14544"/>
                </a:moveTo>
                <a:lnTo>
                  <a:pt x="9088" y="14544"/>
                </a:lnTo>
                <a:cubicBezTo>
                  <a:pt x="9134" y="14544"/>
                  <a:pt x="9171" y="14581"/>
                  <a:pt x="9171" y="14627"/>
                </a:cubicBezTo>
                <a:cubicBezTo>
                  <a:pt x="9171" y="14673"/>
                  <a:pt x="9134" y="14711"/>
                  <a:pt x="9088" y="14711"/>
                </a:cubicBezTo>
                <a:lnTo>
                  <a:pt x="9088" y="14711"/>
                </a:lnTo>
                <a:cubicBezTo>
                  <a:pt x="9042" y="14711"/>
                  <a:pt x="9005" y="14673"/>
                  <a:pt x="9005" y="14627"/>
                </a:cubicBezTo>
                <a:cubicBezTo>
                  <a:pt x="9005" y="14581"/>
                  <a:pt x="9042" y="14544"/>
                  <a:pt x="9088" y="14544"/>
                </a:cubicBezTo>
                <a:close/>
                <a:moveTo>
                  <a:pt x="9421" y="14544"/>
                </a:moveTo>
                <a:lnTo>
                  <a:pt x="9422" y="14544"/>
                </a:lnTo>
                <a:cubicBezTo>
                  <a:pt x="9468" y="14544"/>
                  <a:pt x="9505" y="14581"/>
                  <a:pt x="9505" y="14627"/>
                </a:cubicBezTo>
                <a:cubicBezTo>
                  <a:pt x="9505" y="14673"/>
                  <a:pt x="9468" y="14711"/>
                  <a:pt x="9422" y="14711"/>
                </a:cubicBezTo>
                <a:lnTo>
                  <a:pt x="9421" y="14711"/>
                </a:lnTo>
                <a:cubicBezTo>
                  <a:pt x="9375" y="14711"/>
                  <a:pt x="9338" y="14673"/>
                  <a:pt x="9338" y="14627"/>
                </a:cubicBezTo>
                <a:cubicBezTo>
                  <a:pt x="9338" y="14581"/>
                  <a:pt x="9375" y="14544"/>
                  <a:pt x="9421" y="14544"/>
                </a:cubicBezTo>
                <a:close/>
                <a:moveTo>
                  <a:pt x="9755" y="14544"/>
                </a:moveTo>
                <a:lnTo>
                  <a:pt x="9755" y="14544"/>
                </a:lnTo>
                <a:cubicBezTo>
                  <a:pt x="9801" y="14544"/>
                  <a:pt x="9838" y="14581"/>
                  <a:pt x="9838" y="14627"/>
                </a:cubicBezTo>
                <a:cubicBezTo>
                  <a:pt x="9838" y="14673"/>
                  <a:pt x="9801" y="14711"/>
                  <a:pt x="9755" y="14711"/>
                </a:cubicBezTo>
                <a:lnTo>
                  <a:pt x="9755" y="14711"/>
                </a:lnTo>
                <a:cubicBezTo>
                  <a:pt x="9709" y="14711"/>
                  <a:pt x="9672" y="14673"/>
                  <a:pt x="9672" y="14627"/>
                </a:cubicBezTo>
                <a:cubicBezTo>
                  <a:pt x="9672" y="14581"/>
                  <a:pt x="9709" y="14544"/>
                  <a:pt x="9755" y="14544"/>
                </a:cubicBezTo>
                <a:close/>
                <a:moveTo>
                  <a:pt x="10088" y="14544"/>
                </a:moveTo>
                <a:lnTo>
                  <a:pt x="10089" y="14544"/>
                </a:lnTo>
                <a:cubicBezTo>
                  <a:pt x="10135" y="14544"/>
                  <a:pt x="10172" y="14581"/>
                  <a:pt x="10172" y="14627"/>
                </a:cubicBezTo>
                <a:cubicBezTo>
                  <a:pt x="10172" y="14673"/>
                  <a:pt x="10135" y="14711"/>
                  <a:pt x="10089" y="14711"/>
                </a:cubicBezTo>
                <a:lnTo>
                  <a:pt x="10088" y="14711"/>
                </a:lnTo>
                <a:cubicBezTo>
                  <a:pt x="10042" y="14711"/>
                  <a:pt x="10005" y="14673"/>
                  <a:pt x="10005" y="14627"/>
                </a:cubicBezTo>
                <a:cubicBezTo>
                  <a:pt x="10005" y="14581"/>
                  <a:pt x="10042" y="14544"/>
                  <a:pt x="10088" y="14544"/>
                </a:cubicBezTo>
                <a:close/>
                <a:moveTo>
                  <a:pt x="10422" y="14544"/>
                </a:moveTo>
                <a:lnTo>
                  <a:pt x="10422" y="14544"/>
                </a:lnTo>
                <a:cubicBezTo>
                  <a:pt x="10468" y="14544"/>
                  <a:pt x="10505" y="14581"/>
                  <a:pt x="10505" y="14627"/>
                </a:cubicBezTo>
                <a:cubicBezTo>
                  <a:pt x="10505" y="14673"/>
                  <a:pt x="10468" y="14711"/>
                  <a:pt x="10422" y="14711"/>
                </a:cubicBezTo>
                <a:lnTo>
                  <a:pt x="10422" y="14711"/>
                </a:lnTo>
                <a:cubicBezTo>
                  <a:pt x="10376" y="14711"/>
                  <a:pt x="10339" y="14673"/>
                  <a:pt x="10339" y="14627"/>
                </a:cubicBezTo>
                <a:cubicBezTo>
                  <a:pt x="10339" y="14581"/>
                  <a:pt x="10376" y="14544"/>
                  <a:pt x="10422" y="14544"/>
                </a:cubicBezTo>
                <a:close/>
                <a:moveTo>
                  <a:pt x="10755" y="14544"/>
                </a:moveTo>
                <a:lnTo>
                  <a:pt x="10756" y="14544"/>
                </a:lnTo>
                <a:cubicBezTo>
                  <a:pt x="10802" y="14544"/>
                  <a:pt x="10839" y="14581"/>
                  <a:pt x="10839" y="14627"/>
                </a:cubicBezTo>
                <a:cubicBezTo>
                  <a:pt x="10839" y="14673"/>
                  <a:pt x="10802" y="14711"/>
                  <a:pt x="10756" y="14711"/>
                </a:cubicBezTo>
                <a:lnTo>
                  <a:pt x="10755" y="14711"/>
                </a:lnTo>
                <a:cubicBezTo>
                  <a:pt x="10709" y="14711"/>
                  <a:pt x="10672" y="14673"/>
                  <a:pt x="10672" y="14627"/>
                </a:cubicBezTo>
                <a:cubicBezTo>
                  <a:pt x="10672" y="14581"/>
                  <a:pt x="10709" y="14544"/>
                  <a:pt x="10755" y="14544"/>
                </a:cubicBezTo>
                <a:close/>
                <a:moveTo>
                  <a:pt x="11089" y="14544"/>
                </a:moveTo>
                <a:lnTo>
                  <a:pt x="11089" y="14544"/>
                </a:lnTo>
                <a:cubicBezTo>
                  <a:pt x="11135" y="14544"/>
                  <a:pt x="11172" y="14581"/>
                  <a:pt x="11172" y="14627"/>
                </a:cubicBezTo>
                <a:cubicBezTo>
                  <a:pt x="11172" y="14673"/>
                  <a:pt x="11135" y="14711"/>
                  <a:pt x="11089" y="14711"/>
                </a:cubicBezTo>
                <a:lnTo>
                  <a:pt x="11089" y="14711"/>
                </a:lnTo>
                <a:cubicBezTo>
                  <a:pt x="11043" y="14711"/>
                  <a:pt x="11006" y="14673"/>
                  <a:pt x="11006" y="14627"/>
                </a:cubicBezTo>
                <a:cubicBezTo>
                  <a:pt x="11006" y="14581"/>
                  <a:pt x="11043" y="14544"/>
                  <a:pt x="11089" y="14544"/>
                </a:cubicBezTo>
                <a:close/>
                <a:moveTo>
                  <a:pt x="11422" y="14544"/>
                </a:moveTo>
                <a:lnTo>
                  <a:pt x="11423" y="14544"/>
                </a:lnTo>
                <a:cubicBezTo>
                  <a:pt x="11469" y="14544"/>
                  <a:pt x="11506" y="14581"/>
                  <a:pt x="11506" y="14627"/>
                </a:cubicBezTo>
                <a:cubicBezTo>
                  <a:pt x="11506" y="14673"/>
                  <a:pt x="11469" y="14711"/>
                  <a:pt x="11423" y="14711"/>
                </a:cubicBezTo>
                <a:lnTo>
                  <a:pt x="11422" y="14711"/>
                </a:lnTo>
                <a:cubicBezTo>
                  <a:pt x="11376" y="14711"/>
                  <a:pt x="11339" y="14673"/>
                  <a:pt x="11339" y="14627"/>
                </a:cubicBezTo>
                <a:cubicBezTo>
                  <a:pt x="11339" y="14581"/>
                  <a:pt x="11376" y="14544"/>
                  <a:pt x="11422" y="14544"/>
                </a:cubicBezTo>
                <a:close/>
                <a:moveTo>
                  <a:pt x="11756" y="14544"/>
                </a:moveTo>
                <a:lnTo>
                  <a:pt x="11756" y="14544"/>
                </a:lnTo>
                <a:cubicBezTo>
                  <a:pt x="11802" y="14544"/>
                  <a:pt x="11839" y="14581"/>
                  <a:pt x="11839" y="14627"/>
                </a:cubicBezTo>
                <a:cubicBezTo>
                  <a:pt x="11839" y="14673"/>
                  <a:pt x="11802" y="14711"/>
                  <a:pt x="11756" y="14711"/>
                </a:cubicBezTo>
                <a:lnTo>
                  <a:pt x="11756" y="14711"/>
                </a:lnTo>
                <a:cubicBezTo>
                  <a:pt x="11710" y="14711"/>
                  <a:pt x="11673" y="14673"/>
                  <a:pt x="11673" y="14627"/>
                </a:cubicBezTo>
                <a:cubicBezTo>
                  <a:pt x="11673" y="14581"/>
                  <a:pt x="11710" y="14544"/>
                  <a:pt x="11756" y="14544"/>
                </a:cubicBezTo>
                <a:close/>
                <a:moveTo>
                  <a:pt x="12089" y="14544"/>
                </a:moveTo>
                <a:lnTo>
                  <a:pt x="12090" y="14544"/>
                </a:lnTo>
                <a:cubicBezTo>
                  <a:pt x="12136" y="14544"/>
                  <a:pt x="12173" y="14581"/>
                  <a:pt x="12173" y="14627"/>
                </a:cubicBezTo>
                <a:cubicBezTo>
                  <a:pt x="12173" y="14673"/>
                  <a:pt x="12136" y="14711"/>
                  <a:pt x="12090" y="14711"/>
                </a:cubicBezTo>
                <a:lnTo>
                  <a:pt x="12089" y="14711"/>
                </a:lnTo>
                <a:cubicBezTo>
                  <a:pt x="12043" y="14711"/>
                  <a:pt x="12006" y="14673"/>
                  <a:pt x="12006" y="14627"/>
                </a:cubicBezTo>
                <a:cubicBezTo>
                  <a:pt x="12006" y="14581"/>
                  <a:pt x="12043" y="14544"/>
                  <a:pt x="12089" y="14544"/>
                </a:cubicBezTo>
                <a:close/>
                <a:moveTo>
                  <a:pt x="12423" y="14544"/>
                </a:moveTo>
                <a:lnTo>
                  <a:pt x="12423" y="14544"/>
                </a:lnTo>
                <a:cubicBezTo>
                  <a:pt x="12469" y="14544"/>
                  <a:pt x="12506" y="14581"/>
                  <a:pt x="12506" y="14627"/>
                </a:cubicBezTo>
                <a:cubicBezTo>
                  <a:pt x="12506" y="14673"/>
                  <a:pt x="12469" y="14711"/>
                  <a:pt x="12423" y="14711"/>
                </a:cubicBezTo>
                <a:lnTo>
                  <a:pt x="12423" y="14711"/>
                </a:lnTo>
                <a:cubicBezTo>
                  <a:pt x="12377" y="14711"/>
                  <a:pt x="12340" y="14673"/>
                  <a:pt x="12340" y="14627"/>
                </a:cubicBezTo>
                <a:cubicBezTo>
                  <a:pt x="12340" y="14581"/>
                  <a:pt x="12377" y="14544"/>
                  <a:pt x="12423" y="14544"/>
                </a:cubicBezTo>
                <a:close/>
                <a:moveTo>
                  <a:pt x="12756" y="14544"/>
                </a:moveTo>
                <a:lnTo>
                  <a:pt x="12757" y="14544"/>
                </a:lnTo>
                <a:cubicBezTo>
                  <a:pt x="12803" y="14544"/>
                  <a:pt x="12840" y="14581"/>
                  <a:pt x="12840" y="14627"/>
                </a:cubicBezTo>
                <a:cubicBezTo>
                  <a:pt x="12840" y="14673"/>
                  <a:pt x="12803" y="14711"/>
                  <a:pt x="12757" y="14711"/>
                </a:cubicBezTo>
                <a:lnTo>
                  <a:pt x="12756" y="14711"/>
                </a:lnTo>
                <a:cubicBezTo>
                  <a:pt x="12710" y="14711"/>
                  <a:pt x="12673" y="14673"/>
                  <a:pt x="12673" y="14627"/>
                </a:cubicBezTo>
                <a:cubicBezTo>
                  <a:pt x="12673" y="14581"/>
                  <a:pt x="12710" y="14544"/>
                  <a:pt x="12756" y="14544"/>
                </a:cubicBezTo>
                <a:close/>
                <a:moveTo>
                  <a:pt x="13090" y="14544"/>
                </a:moveTo>
                <a:lnTo>
                  <a:pt x="13090" y="14544"/>
                </a:lnTo>
                <a:cubicBezTo>
                  <a:pt x="13136" y="14544"/>
                  <a:pt x="13173" y="14581"/>
                  <a:pt x="13173" y="14627"/>
                </a:cubicBezTo>
                <a:cubicBezTo>
                  <a:pt x="13173" y="14673"/>
                  <a:pt x="13136" y="14711"/>
                  <a:pt x="13090" y="14711"/>
                </a:cubicBezTo>
                <a:lnTo>
                  <a:pt x="13090" y="14711"/>
                </a:lnTo>
                <a:cubicBezTo>
                  <a:pt x="13044" y="14711"/>
                  <a:pt x="13007" y="14673"/>
                  <a:pt x="13007" y="14627"/>
                </a:cubicBezTo>
                <a:cubicBezTo>
                  <a:pt x="13007" y="14581"/>
                  <a:pt x="13044" y="14544"/>
                  <a:pt x="13090" y="14544"/>
                </a:cubicBezTo>
                <a:close/>
                <a:moveTo>
                  <a:pt x="13423" y="14544"/>
                </a:moveTo>
                <a:lnTo>
                  <a:pt x="13424" y="14544"/>
                </a:lnTo>
                <a:cubicBezTo>
                  <a:pt x="13470" y="14544"/>
                  <a:pt x="13507" y="14581"/>
                  <a:pt x="13507" y="14627"/>
                </a:cubicBezTo>
                <a:cubicBezTo>
                  <a:pt x="13507" y="14673"/>
                  <a:pt x="13470" y="14711"/>
                  <a:pt x="13424" y="14711"/>
                </a:cubicBezTo>
                <a:lnTo>
                  <a:pt x="13423" y="14711"/>
                </a:lnTo>
                <a:cubicBezTo>
                  <a:pt x="13377" y="14711"/>
                  <a:pt x="13340" y="14673"/>
                  <a:pt x="13340" y="14627"/>
                </a:cubicBezTo>
                <a:cubicBezTo>
                  <a:pt x="13340" y="14581"/>
                  <a:pt x="13377" y="14544"/>
                  <a:pt x="13423" y="14544"/>
                </a:cubicBezTo>
                <a:close/>
                <a:moveTo>
                  <a:pt x="13757" y="14544"/>
                </a:moveTo>
                <a:lnTo>
                  <a:pt x="13757" y="14544"/>
                </a:lnTo>
                <a:cubicBezTo>
                  <a:pt x="13803" y="14544"/>
                  <a:pt x="13840" y="14581"/>
                  <a:pt x="13840" y="14627"/>
                </a:cubicBezTo>
                <a:cubicBezTo>
                  <a:pt x="13840" y="14673"/>
                  <a:pt x="13803" y="14711"/>
                  <a:pt x="13757" y="14711"/>
                </a:cubicBezTo>
                <a:lnTo>
                  <a:pt x="13757" y="14711"/>
                </a:lnTo>
                <a:cubicBezTo>
                  <a:pt x="13711" y="14711"/>
                  <a:pt x="13674" y="14673"/>
                  <a:pt x="13674" y="14627"/>
                </a:cubicBezTo>
                <a:cubicBezTo>
                  <a:pt x="13674" y="14581"/>
                  <a:pt x="13711" y="14544"/>
                  <a:pt x="13757" y="14544"/>
                </a:cubicBezTo>
                <a:close/>
                <a:moveTo>
                  <a:pt x="14090" y="14544"/>
                </a:moveTo>
                <a:lnTo>
                  <a:pt x="14091" y="14544"/>
                </a:lnTo>
                <a:cubicBezTo>
                  <a:pt x="14137" y="14544"/>
                  <a:pt x="14174" y="14581"/>
                  <a:pt x="14174" y="14627"/>
                </a:cubicBezTo>
                <a:cubicBezTo>
                  <a:pt x="14174" y="14673"/>
                  <a:pt x="14137" y="14711"/>
                  <a:pt x="14091" y="14711"/>
                </a:cubicBezTo>
                <a:lnTo>
                  <a:pt x="14090" y="14711"/>
                </a:lnTo>
                <a:cubicBezTo>
                  <a:pt x="14044" y="14711"/>
                  <a:pt x="14007" y="14673"/>
                  <a:pt x="14007" y="14627"/>
                </a:cubicBezTo>
                <a:cubicBezTo>
                  <a:pt x="14007" y="14581"/>
                  <a:pt x="14044" y="14544"/>
                  <a:pt x="14090" y="14544"/>
                </a:cubicBezTo>
                <a:close/>
                <a:moveTo>
                  <a:pt x="14424" y="14544"/>
                </a:moveTo>
                <a:lnTo>
                  <a:pt x="14424" y="14544"/>
                </a:lnTo>
                <a:cubicBezTo>
                  <a:pt x="14470" y="14544"/>
                  <a:pt x="14507" y="14581"/>
                  <a:pt x="14507" y="14627"/>
                </a:cubicBezTo>
                <a:cubicBezTo>
                  <a:pt x="14507" y="14673"/>
                  <a:pt x="14470" y="14711"/>
                  <a:pt x="14424" y="14711"/>
                </a:cubicBezTo>
                <a:lnTo>
                  <a:pt x="14424" y="14711"/>
                </a:lnTo>
                <a:cubicBezTo>
                  <a:pt x="14378" y="14711"/>
                  <a:pt x="14341" y="14673"/>
                  <a:pt x="14341" y="14627"/>
                </a:cubicBezTo>
                <a:cubicBezTo>
                  <a:pt x="14341" y="14581"/>
                  <a:pt x="14378" y="14544"/>
                  <a:pt x="14424" y="14544"/>
                </a:cubicBezTo>
                <a:close/>
                <a:moveTo>
                  <a:pt x="14757" y="14544"/>
                </a:moveTo>
                <a:lnTo>
                  <a:pt x="14758" y="14544"/>
                </a:lnTo>
                <a:cubicBezTo>
                  <a:pt x="14804" y="14544"/>
                  <a:pt x="14841" y="14581"/>
                  <a:pt x="14841" y="14627"/>
                </a:cubicBezTo>
                <a:cubicBezTo>
                  <a:pt x="14841" y="14673"/>
                  <a:pt x="14804" y="14711"/>
                  <a:pt x="14758" y="14711"/>
                </a:cubicBezTo>
                <a:lnTo>
                  <a:pt x="14757" y="14711"/>
                </a:lnTo>
                <a:cubicBezTo>
                  <a:pt x="14711" y="14711"/>
                  <a:pt x="14674" y="14673"/>
                  <a:pt x="14674" y="14627"/>
                </a:cubicBezTo>
                <a:cubicBezTo>
                  <a:pt x="14674" y="14581"/>
                  <a:pt x="14711" y="14544"/>
                  <a:pt x="14757" y="14544"/>
                </a:cubicBezTo>
                <a:close/>
                <a:moveTo>
                  <a:pt x="15091" y="14544"/>
                </a:moveTo>
                <a:lnTo>
                  <a:pt x="15091" y="14544"/>
                </a:lnTo>
                <a:cubicBezTo>
                  <a:pt x="15137" y="14544"/>
                  <a:pt x="15174" y="14581"/>
                  <a:pt x="15174" y="14627"/>
                </a:cubicBezTo>
                <a:cubicBezTo>
                  <a:pt x="15174" y="14673"/>
                  <a:pt x="15137" y="14711"/>
                  <a:pt x="15091" y="14711"/>
                </a:cubicBezTo>
                <a:lnTo>
                  <a:pt x="15091" y="14711"/>
                </a:lnTo>
                <a:cubicBezTo>
                  <a:pt x="15045" y="14711"/>
                  <a:pt x="15008" y="14673"/>
                  <a:pt x="15008" y="14627"/>
                </a:cubicBezTo>
                <a:cubicBezTo>
                  <a:pt x="15008" y="14581"/>
                  <a:pt x="15045" y="14544"/>
                  <a:pt x="15091" y="14544"/>
                </a:cubicBezTo>
                <a:close/>
                <a:moveTo>
                  <a:pt x="15424" y="14544"/>
                </a:moveTo>
                <a:lnTo>
                  <a:pt x="15425" y="14544"/>
                </a:lnTo>
                <a:cubicBezTo>
                  <a:pt x="15471" y="14544"/>
                  <a:pt x="15508" y="14581"/>
                  <a:pt x="15508" y="14627"/>
                </a:cubicBezTo>
                <a:cubicBezTo>
                  <a:pt x="15508" y="14673"/>
                  <a:pt x="15471" y="14711"/>
                  <a:pt x="15425" y="14711"/>
                </a:cubicBezTo>
                <a:lnTo>
                  <a:pt x="15424" y="14711"/>
                </a:lnTo>
                <a:cubicBezTo>
                  <a:pt x="15378" y="14711"/>
                  <a:pt x="15341" y="14673"/>
                  <a:pt x="15341" y="14627"/>
                </a:cubicBezTo>
                <a:cubicBezTo>
                  <a:pt x="15341" y="14581"/>
                  <a:pt x="15378" y="14544"/>
                  <a:pt x="15424" y="14544"/>
                </a:cubicBezTo>
                <a:close/>
                <a:moveTo>
                  <a:pt x="15758" y="14544"/>
                </a:moveTo>
                <a:lnTo>
                  <a:pt x="15758" y="14544"/>
                </a:lnTo>
                <a:cubicBezTo>
                  <a:pt x="15804" y="14544"/>
                  <a:pt x="15841" y="14581"/>
                  <a:pt x="15841" y="14627"/>
                </a:cubicBezTo>
                <a:cubicBezTo>
                  <a:pt x="15841" y="14673"/>
                  <a:pt x="15804" y="14711"/>
                  <a:pt x="15758" y="14711"/>
                </a:cubicBezTo>
                <a:lnTo>
                  <a:pt x="15758" y="14711"/>
                </a:lnTo>
                <a:cubicBezTo>
                  <a:pt x="15712" y="14711"/>
                  <a:pt x="15675" y="14673"/>
                  <a:pt x="15675" y="14627"/>
                </a:cubicBezTo>
                <a:cubicBezTo>
                  <a:pt x="15675" y="14581"/>
                  <a:pt x="15712" y="14544"/>
                  <a:pt x="15758" y="14544"/>
                </a:cubicBezTo>
                <a:close/>
                <a:moveTo>
                  <a:pt x="16091" y="14544"/>
                </a:moveTo>
                <a:lnTo>
                  <a:pt x="16092" y="14544"/>
                </a:lnTo>
                <a:cubicBezTo>
                  <a:pt x="16138" y="14544"/>
                  <a:pt x="16175" y="14581"/>
                  <a:pt x="16175" y="14627"/>
                </a:cubicBezTo>
                <a:cubicBezTo>
                  <a:pt x="16175" y="14673"/>
                  <a:pt x="16138" y="14711"/>
                  <a:pt x="16092" y="14711"/>
                </a:cubicBezTo>
                <a:lnTo>
                  <a:pt x="16091" y="14711"/>
                </a:lnTo>
                <a:cubicBezTo>
                  <a:pt x="16045" y="14711"/>
                  <a:pt x="16008" y="14673"/>
                  <a:pt x="16008" y="14627"/>
                </a:cubicBezTo>
                <a:cubicBezTo>
                  <a:pt x="16008" y="14581"/>
                  <a:pt x="16045" y="14544"/>
                  <a:pt x="16091" y="14544"/>
                </a:cubicBezTo>
                <a:close/>
                <a:moveTo>
                  <a:pt x="16425" y="14544"/>
                </a:moveTo>
                <a:lnTo>
                  <a:pt x="16425" y="14544"/>
                </a:lnTo>
                <a:cubicBezTo>
                  <a:pt x="16471" y="14544"/>
                  <a:pt x="16508" y="14581"/>
                  <a:pt x="16508" y="14627"/>
                </a:cubicBezTo>
                <a:cubicBezTo>
                  <a:pt x="16508" y="14673"/>
                  <a:pt x="16471" y="14711"/>
                  <a:pt x="16425" y="14711"/>
                </a:cubicBezTo>
                <a:lnTo>
                  <a:pt x="16425" y="14711"/>
                </a:lnTo>
                <a:cubicBezTo>
                  <a:pt x="16379" y="14711"/>
                  <a:pt x="16342" y="14673"/>
                  <a:pt x="16342" y="14627"/>
                </a:cubicBezTo>
                <a:cubicBezTo>
                  <a:pt x="16342" y="14581"/>
                  <a:pt x="16379" y="14544"/>
                  <a:pt x="16425" y="14544"/>
                </a:cubicBezTo>
                <a:close/>
                <a:moveTo>
                  <a:pt x="16758" y="14544"/>
                </a:moveTo>
                <a:lnTo>
                  <a:pt x="16759" y="14544"/>
                </a:lnTo>
                <a:cubicBezTo>
                  <a:pt x="16805" y="14544"/>
                  <a:pt x="16842" y="14581"/>
                  <a:pt x="16842" y="14627"/>
                </a:cubicBezTo>
                <a:cubicBezTo>
                  <a:pt x="16842" y="14673"/>
                  <a:pt x="16805" y="14711"/>
                  <a:pt x="16759" y="14711"/>
                </a:cubicBezTo>
                <a:lnTo>
                  <a:pt x="16758" y="14711"/>
                </a:lnTo>
                <a:cubicBezTo>
                  <a:pt x="16712" y="14711"/>
                  <a:pt x="16675" y="14673"/>
                  <a:pt x="16675" y="14627"/>
                </a:cubicBezTo>
                <a:cubicBezTo>
                  <a:pt x="16675" y="14581"/>
                  <a:pt x="16712" y="14544"/>
                  <a:pt x="16758" y="14544"/>
                </a:cubicBezTo>
                <a:close/>
                <a:moveTo>
                  <a:pt x="17092" y="14544"/>
                </a:moveTo>
                <a:lnTo>
                  <a:pt x="17092" y="14544"/>
                </a:lnTo>
                <a:cubicBezTo>
                  <a:pt x="17138" y="14544"/>
                  <a:pt x="17175" y="14581"/>
                  <a:pt x="17175" y="14627"/>
                </a:cubicBezTo>
                <a:cubicBezTo>
                  <a:pt x="17175" y="14673"/>
                  <a:pt x="17138" y="14711"/>
                  <a:pt x="17092" y="14711"/>
                </a:cubicBezTo>
                <a:lnTo>
                  <a:pt x="17092" y="14711"/>
                </a:lnTo>
                <a:cubicBezTo>
                  <a:pt x="17046" y="14711"/>
                  <a:pt x="17009" y="14673"/>
                  <a:pt x="17009" y="14627"/>
                </a:cubicBezTo>
                <a:cubicBezTo>
                  <a:pt x="17009" y="14581"/>
                  <a:pt x="17046" y="14544"/>
                  <a:pt x="17092" y="14544"/>
                </a:cubicBezTo>
                <a:close/>
                <a:moveTo>
                  <a:pt x="83" y="7280"/>
                </a:moveTo>
                <a:lnTo>
                  <a:pt x="84" y="7280"/>
                </a:lnTo>
                <a:cubicBezTo>
                  <a:pt x="130" y="7280"/>
                  <a:pt x="167" y="7317"/>
                  <a:pt x="167" y="7363"/>
                </a:cubicBezTo>
                <a:cubicBezTo>
                  <a:pt x="167" y="7409"/>
                  <a:pt x="130" y="7447"/>
                  <a:pt x="84" y="7447"/>
                </a:cubicBezTo>
                <a:lnTo>
                  <a:pt x="83" y="7447"/>
                </a:lnTo>
                <a:cubicBezTo>
                  <a:pt x="37" y="7447"/>
                  <a:pt x="0" y="7409"/>
                  <a:pt x="0" y="7363"/>
                </a:cubicBezTo>
                <a:cubicBezTo>
                  <a:pt x="0" y="7317"/>
                  <a:pt x="37" y="7280"/>
                  <a:pt x="83" y="7280"/>
                </a:cubicBezTo>
                <a:close/>
                <a:moveTo>
                  <a:pt x="417" y="7280"/>
                </a:moveTo>
                <a:lnTo>
                  <a:pt x="417" y="7280"/>
                </a:lnTo>
                <a:cubicBezTo>
                  <a:pt x="463" y="7280"/>
                  <a:pt x="500" y="7317"/>
                  <a:pt x="500" y="7363"/>
                </a:cubicBezTo>
                <a:cubicBezTo>
                  <a:pt x="500" y="7409"/>
                  <a:pt x="463" y="7447"/>
                  <a:pt x="417" y="7447"/>
                </a:cubicBezTo>
                <a:lnTo>
                  <a:pt x="417" y="7447"/>
                </a:lnTo>
                <a:cubicBezTo>
                  <a:pt x="371" y="7447"/>
                  <a:pt x="334" y="7409"/>
                  <a:pt x="334" y="7363"/>
                </a:cubicBezTo>
                <a:cubicBezTo>
                  <a:pt x="334" y="7317"/>
                  <a:pt x="371" y="7280"/>
                  <a:pt x="417" y="7280"/>
                </a:cubicBezTo>
                <a:close/>
                <a:moveTo>
                  <a:pt x="750" y="7280"/>
                </a:moveTo>
                <a:lnTo>
                  <a:pt x="751" y="7280"/>
                </a:lnTo>
                <a:cubicBezTo>
                  <a:pt x="797" y="7280"/>
                  <a:pt x="834" y="7317"/>
                  <a:pt x="834" y="7363"/>
                </a:cubicBezTo>
                <a:cubicBezTo>
                  <a:pt x="834" y="7409"/>
                  <a:pt x="797" y="7447"/>
                  <a:pt x="751" y="7447"/>
                </a:cubicBezTo>
                <a:lnTo>
                  <a:pt x="750" y="7447"/>
                </a:lnTo>
                <a:cubicBezTo>
                  <a:pt x="704" y="7447"/>
                  <a:pt x="667" y="7409"/>
                  <a:pt x="667" y="7363"/>
                </a:cubicBezTo>
                <a:cubicBezTo>
                  <a:pt x="667" y="7317"/>
                  <a:pt x="704" y="7280"/>
                  <a:pt x="750" y="7280"/>
                </a:cubicBezTo>
                <a:close/>
                <a:moveTo>
                  <a:pt x="1084" y="7280"/>
                </a:moveTo>
                <a:lnTo>
                  <a:pt x="1084" y="7280"/>
                </a:lnTo>
                <a:cubicBezTo>
                  <a:pt x="1130" y="7280"/>
                  <a:pt x="1167" y="7317"/>
                  <a:pt x="1167" y="7363"/>
                </a:cubicBezTo>
                <a:cubicBezTo>
                  <a:pt x="1167" y="7409"/>
                  <a:pt x="1130" y="7447"/>
                  <a:pt x="1084" y="7447"/>
                </a:cubicBezTo>
                <a:lnTo>
                  <a:pt x="1084" y="7447"/>
                </a:lnTo>
                <a:cubicBezTo>
                  <a:pt x="1038" y="7447"/>
                  <a:pt x="1001" y="7409"/>
                  <a:pt x="1001" y="7363"/>
                </a:cubicBezTo>
                <a:cubicBezTo>
                  <a:pt x="1001" y="7317"/>
                  <a:pt x="1038" y="7280"/>
                  <a:pt x="1084" y="7280"/>
                </a:cubicBezTo>
                <a:close/>
                <a:moveTo>
                  <a:pt x="1417" y="7280"/>
                </a:moveTo>
                <a:lnTo>
                  <a:pt x="1418" y="7280"/>
                </a:lnTo>
                <a:cubicBezTo>
                  <a:pt x="1464" y="7280"/>
                  <a:pt x="1501" y="7317"/>
                  <a:pt x="1501" y="7363"/>
                </a:cubicBezTo>
                <a:cubicBezTo>
                  <a:pt x="1501" y="7409"/>
                  <a:pt x="1464" y="7447"/>
                  <a:pt x="1418" y="7447"/>
                </a:cubicBezTo>
                <a:lnTo>
                  <a:pt x="1417" y="7447"/>
                </a:lnTo>
                <a:cubicBezTo>
                  <a:pt x="1371" y="7447"/>
                  <a:pt x="1334" y="7409"/>
                  <a:pt x="1334" y="7363"/>
                </a:cubicBezTo>
                <a:cubicBezTo>
                  <a:pt x="1334" y="7317"/>
                  <a:pt x="1371" y="7280"/>
                  <a:pt x="1417" y="7280"/>
                </a:cubicBezTo>
                <a:close/>
                <a:moveTo>
                  <a:pt x="1751" y="7280"/>
                </a:moveTo>
                <a:lnTo>
                  <a:pt x="1751" y="7280"/>
                </a:lnTo>
                <a:cubicBezTo>
                  <a:pt x="1797" y="7280"/>
                  <a:pt x="1834" y="7317"/>
                  <a:pt x="1834" y="7363"/>
                </a:cubicBezTo>
                <a:cubicBezTo>
                  <a:pt x="1834" y="7409"/>
                  <a:pt x="1797" y="7447"/>
                  <a:pt x="1751" y="7447"/>
                </a:cubicBezTo>
                <a:lnTo>
                  <a:pt x="1751" y="7447"/>
                </a:lnTo>
                <a:cubicBezTo>
                  <a:pt x="1705" y="7447"/>
                  <a:pt x="1668" y="7409"/>
                  <a:pt x="1668" y="7363"/>
                </a:cubicBezTo>
                <a:cubicBezTo>
                  <a:pt x="1668" y="7317"/>
                  <a:pt x="1705" y="7280"/>
                  <a:pt x="1751" y="7280"/>
                </a:cubicBezTo>
                <a:close/>
                <a:moveTo>
                  <a:pt x="2084" y="7280"/>
                </a:moveTo>
                <a:lnTo>
                  <a:pt x="2085" y="7280"/>
                </a:lnTo>
                <a:cubicBezTo>
                  <a:pt x="2131" y="7280"/>
                  <a:pt x="2168" y="7317"/>
                  <a:pt x="2168" y="7363"/>
                </a:cubicBezTo>
                <a:cubicBezTo>
                  <a:pt x="2168" y="7409"/>
                  <a:pt x="2131" y="7447"/>
                  <a:pt x="2085" y="7447"/>
                </a:cubicBezTo>
                <a:lnTo>
                  <a:pt x="2084" y="7447"/>
                </a:lnTo>
                <a:cubicBezTo>
                  <a:pt x="2038" y="7447"/>
                  <a:pt x="2001" y="7409"/>
                  <a:pt x="2001" y="7363"/>
                </a:cubicBezTo>
                <a:cubicBezTo>
                  <a:pt x="2001" y="7317"/>
                  <a:pt x="2038" y="7280"/>
                  <a:pt x="2084" y="7280"/>
                </a:cubicBezTo>
                <a:close/>
                <a:moveTo>
                  <a:pt x="2418" y="7280"/>
                </a:moveTo>
                <a:lnTo>
                  <a:pt x="2418" y="7280"/>
                </a:lnTo>
                <a:cubicBezTo>
                  <a:pt x="2464" y="7280"/>
                  <a:pt x="2501" y="7317"/>
                  <a:pt x="2501" y="7363"/>
                </a:cubicBezTo>
                <a:cubicBezTo>
                  <a:pt x="2501" y="7409"/>
                  <a:pt x="2464" y="7447"/>
                  <a:pt x="2418" y="7447"/>
                </a:cubicBezTo>
                <a:lnTo>
                  <a:pt x="2418" y="7447"/>
                </a:lnTo>
                <a:cubicBezTo>
                  <a:pt x="2372" y="7447"/>
                  <a:pt x="2335" y="7409"/>
                  <a:pt x="2335" y="7363"/>
                </a:cubicBezTo>
                <a:cubicBezTo>
                  <a:pt x="2335" y="7317"/>
                  <a:pt x="2372" y="7280"/>
                  <a:pt x="2418" y="7280"/>
                </a:cubicBezTo>
                <a:close/>
                <a:moveTo>
                  <a:pt x="2751" y="7280"/>
                </a:moveTo>
                <a:lnTo>
                  <a:pt x="2752" y="7280"/>
                </a:lnTo>
                <a:cubicBezTo>
                  <a:pt x="2798" y="7280"/>
                  <a:pt x="2835" y="7317"/>
                  <a:pt x="2835" y="7363"/>
                </a:cubicBezTo>
                <a:cubicBezTo>
                  <a:pt x="2835" y="7409"/>
                  <a:pt x="2798" y="7447"/>
                  <a:pt x="2752" y="7447"/>
                </a:cubicBezTo>
                <a:lnTo>
                  <a:pt x="2751" y="7447"/>
                </a:lnTo>
                <a:cubicBezTo>
                  <a:pt x="2705" y="7447"/>
                  <a:pt x="2668" y="7409"/>
                  <a:pt x="2668" y="7363"/>
                </a:cubicBezTo>
                <a:cubicBezTo>
                  <a:pt x="2668" y="7317"/>
                  <a:pt x="2705" y="7280"/>
                  <a:pt x="2751" y="7280"/>
                </a:cubicBezTo>
                <a:close/>
                <a:moveTo>
                  <a:pt x="3085" y="7280"/>
                </a:moveTo>
                <a:lnTo>
                  <a:pt x="3085" y="7280"/>
                </a:lnTo>
                <a:cubicBezTo>
                  <a:pt x="3131" y="7280"/>
                  <a:pt x="3168" y="7317"/>
                  <a:pt x="3168" y="7363"/>
                </a:cubicBezTo>
                <a:cubicBezTo>
                  <a:pt x="3168" y="7409"/>
                  <a:pt x="3131" y="7447"/>
                  <a:pt x="3085" y="7447"/>
                </a:cubicBezTo>
                <a:lnTo>
                  <a:pt x="3085" y="7447"/>
                </a:lnTo>
                <a:cubicBezTo>
                  <a:pt x="3039" y="7447"/>
                  <a:pt x="3002" y="7409"/>
                  <a:pt x="3002" y="7363"/>
                </a:cubicBezTo>
                <a:cubicBezTo>
                  <a:pt x="3002" y="7317"/>
                  <a:pt x="3039" y="7280"/>
                  <a:pt x="3085" y="7280"/>
                </a:cubicBezTo>
                <a:close/>
                <a:moveTo>
                  <a:pt x="3418" y="7280"/>
                </a:moveTo>
                <a:lnTo>
                  <a:pt x="3419" y="7280"/>
                </a:lnTo>
                <a:cubicBezTo>
                  <a:pt x="3465" y="7280"/>
                  <a:pt x="3502" y="7317"/>
                  <a:pt x="3502" y="7363"/>
                </a:cubicBezTo>
                <a:cubicBezTo>
                  <a:pt x="3502" y="7409"/>
                  <a:pt x="3465" y="7447"/>
                  <a:pt x="3419" y="7447"/>
                </a:cubicBezTo>
                <a:lnTo>
                  <a:pt x="3418" y="7447"/>
                </a:lnTo>
                <a:cubicBezTo>
                  <a:pt x="3372" y="7447"/>
                  <a:pt x="3335" y="7409"/>
                  <a:pt x="3335" y="7363"/>
                </a:cubicBezTo>
                <a:cubicBezTo>
                  <a:pt x="3335" y="7317"/>
                  <a:pt x="3372" y="7280"/>
                  <a:pt x="3418" y="7280"/>
                </a:cubicBezTo>
                <a:close/>
                <a:moveTo>
                  <a:pt x="3752" y="7280"/>
                </a:moveTo>
                <a:lnTo>
                  <a:pt x="3752" y="7280"/>
                </a:lnTo>
                <a:cubicBezTo>
                  <a:pt x="3798" y="7280"/>
                  <a:pt x="3835" y="7317"/>
                  <a:pt x="3835" y="7363"/>
                </a:cubicBezTo>
                <a:cubicBezTo>
                  <a:pt x="3835" y="7409"/>
                  <a:pt x="3798" y="7447"/>
                  <a:pt x="3752" y="7447"/>
                </a:cubicBezTo>
                <a:lnTo>
                  <a:pt x="3752" y="7447"/>
                </a:lnTo>
                <a:cubicBezTo>
                  <a:pt x="3706" y="7447"/>
                  <a:pt x="3669" y="7409"/>
                  <a:pt x="3669" y="7363"/>
                </a:cubicBezTo>
                <a:cubicBezTo>
                  <a:pt x="3669" y="7317"/>
                  <a:pt x="3706" y="7280"/>
                  <a:pt x="3752" y="7280"/>
                </a:cubicBezTo>
                <a:close/>
                <a:moveTo>
                  <a:pt x="4085" y="7280"/>
                </a:moveTo>
                <a:lnTo>
                  <a:pt x="4086" y="7280"/>
                </a:lnTo>
                <a:cubicBezTo>
                  <a:pt x="4132" y="7280"/>
                  <a:pt x="4169" y="7317"/>
                  <a:pt x="4169" y="7363"/>
                </a:cubicBezTo>
                <a:cubicBezTo>
                  <a:pt x="4169" y="7409"/>
                  <a:pt x="4132" y="7447"/>
                  <a:pt x="4086" y="7447"/>
                </a:cubicBezTo>
                <a:lnTo>
                  <a:pt x="4085" y="7447"/>
                </a:lnTo>
                <a:cubicBezTo>
                  <a:pt x="4039" y="7447"/>
                  <a:pt x="4002" y="7409"/>
                  <a:pt x="4002" y="7363"/>
                </a:cubicBezTo>
                <a:cubicBezTo>
                  <a:pt x="4002" y="7317"/>
                  <a:pt x="4039" y="7280"/>
                  <a:pt x="4085" y="7280"/>
                </a:cubicBezTo>
                <a:close/>
                <a:moveTo>
                  <a:pt x="4419" y="7280"/>
                </a:moveTo>
                <a:lnTo>
                  <a:pt x="4419" y="7280"/>
                </a:lnTo>
                <a:cubicBezTo>
                  <a:pt x="4465" y="7280"/>
                  <a:pt x="4502" y="7317"/>
                  <a:pt x="4502" y="7363"/>
                </a:cubicBezTo>
                <a:cubicBezTo>
                  <a:pt x="4502" y="7409"/>
                  <a:pt x="4465" y="7447"/>
                  <a:pt x="4419" y="7447"/>
                </a:cubicBezTo>
                <a:lnTo>
                  <a:pt x="4419" y="7447"/>
                </a:lnTo>
                <a:cubicBezTo>
                  <a:pt x="4373" y="7447"/>
                  <a:pt x="4336" y="7409"/>
                  <a:pt x="4336" y="7363"/>
                </a:cubicBezTo>
                <a:cubicBezTo>
                  <a:pt x="4336" y="7317"/>
                  <a:pt x="4373" y="7280"/>
                  <a:pt x="4419" y="7280"/>
                </a:cubicBezTo>
                <a:close/>
                <a:moveTo>
                  <a:pt x="4752" y="7280"/>
                </a:moveTo>
                <a:lnTo>
                  <a:pt x="4753" y="7280"/>
                </a:lnTo>
                <a:cubicBezTo>
                  <a:pt x="4799" y="7280"/>
                  <a:pt x="4836" y="7317"/>
                  <a:pt x="4836" y="7363"/>
                </a:cubicBezTo>
                <a:cubicBezTo>
                  <a:pt x="4836" y="7409"/>
                  <a:pt x="4799" y="7447"/>
                  <a:pt x="4753" y="7447"/>
                </a:cubicBezTo>
                <a:lnTo>
                  <a:pt x="4752" y="7447"/>
                </a:lnTo>
                <a:cubicBezTo>
                  <a:pt x="4706" y="7447"/>
                  <a:pt x="4669" y="7409"/>
                  <a:pt x="4669" y="7363"/>
                </a:cubicBezTo>
                <a:cubicBezTo>
                  <a:pt x="4669" y="7317"/>
                  <a:pt x="4706" y="7280"/>
                  <a:pt x="4752" y="7280"/>
                </a:cubicBezTo>
                <a:close/>
                <a:moveTo>
                  <a:pt x="5086" y="7280"/>
                </a:moveTo>
                <a:lnTo>
                  <a:pt x="5086" y="7280"/>
                </a:lnTo>
                <a:cubicBezTo>
                  <a:pt x="5132" y="7280"/>
                  <a:pt x="5169" y="7317"/>
                  <a:pt x="5169" y="7363"/>
                </a:cubicBezTo>
                <a:cubicBezTo>
                  <a:pt x="5169" y="7409"/>
                  <a:pt x="5132" y="7447"/>
                  <a:pt x="5086" y="7447"/>
                </a:cubicBezTo>
                <a:lnTo>
                  <a:pt x="5086" y="7447"/>
                </a:lnTo>
                <a:cubicBezTo>
                  <a:pt x="5040" y="7447"/>
                  <a:pt x="5003" y="7409"/>
                  <a:pt x="5003" y="7363"/>
                </a:cubicBezTo>
                <a:cubicBezTo>
                  <a:pt x="5003" y="7317"/>
                  <a:pt x="5040" y="7280"/>
                  <a:pt x="5086" y="7280"/>
                </a:cubicBezTo>
                <a:close/>
                <a:moveTo>
                  <a:pt x="5419" y="7280"/>
                </a:moveTo>
                <a:lnTo>
                  <a:pt x="5420" y="7280"/>
                </a:lnTo>
                <a:cubicBezTo>
                  <a:pt x="5466" y="7280"/>
                  <a:pt x="5503" y="7317"/>
                  <a:pt x="5503" y="7363"/>
                </a:cubicBezTo>
                <a:cubicBezTo>
                  <a:pt x="5503" y="7409"/>
                  <a:pt x="5466" y="7447"/>
                  <a:pt x="5420" y="7447"/>
                </a:cubicBezTo>
                <a:lnTo>
                  <a:pt x="5419" y="7447"/>
                </a:lnTo>
                <a:cubicBezTo>
                  <a:pt x="5373" y="7447"/>
                  <a:pt x="5336" y="7409"/>
                  <a:pt x="5336" y="7363"/>
                </a:cubicBezTo>
                <a:cubicBezTo>
                  <a:pt x="5336" y="7317"/>
                  <a:pt x="5373" y="7280"/>
                  <a:pt x="5419" y="7280"/>
                </a:cubicBezTo>
                <a:close/>
                <a:moveTo>
                  <a:pt x="5753" y="7280"/>
                </a:moveTo>
                <a:lnTo>
                  <a:pt x="5753" y="7280"/>
                </a:lnTo>
                <a:cubicBezTo>
                  <a:pt x="5799" y="7280"/>
                  <a:pt x="5836" y="7317"/>
                  <a:pt x="5836" y="7363"/>
                </a:cubicBezTo>
                <a:cubicBezTo>
                  <a:pt x="5836" y="7409"/>
                  <a:pt x="5799" y="7447"/>
                  <a:pt x="5753" y="7447"/>
                </a:cubicBezTo>
                <a:lnTo>
                  <a:pt x="5753" y="7447"/>
                </a:lnTo>
                <a:cubicBezTo>
                  <a:pt x="5707" y="7447"/>
                  <a:pt x="5670" y="7409"/>
                  <a:pt x="5670" y="7363"/>
                </a:cubicBezTo>
                <a:cubicBezTo>
                  <a:pt x="5670" y="7317"/>
                  <a:pt x="5707" y="7280"/>
                  <a:pt x="5753" y="7280"/>
                </a:cubicBezTo>
                <a:close/>
                <a:moveTo>
                  <a:pt x="6086" y="7280"/>
                </a:moveTo>
                <a:lnTo>
                  <a:pt x="6087" y="7280"/>
                </a:lnTo>
                <a:cubicBezTo>
                  <a:pt x="6133" y="7280"/>
                  <a:pt x="6170" y="7317"/>
                  <a:pt x="6170" y="7363"/>
                </a:cubicBezTo>
                <a:cubicBezTo>
                  <a:pt x="6170" y="7409"/>
                  <a:pt x="6133" y="7447"/>
                  <a:pt x="6087" y="7447"/>
                </a:cubicBezTo>
                <a:lnTo>
                  <a:pt x="6086" y="7447"/>
                </a:lnTo>
                <a:cubicBezTo>
                  <a:pt x="6040" y="7447"/>
                  <a:pt x="6003" y="7409"/>
                  <a:pt x="6003" y="7363"/>
                </a:cubicBezTo>
                <a:cubicBezTo>
                  <a:pt x="6003" y="7317"/>
                  <a:pt x="6040" y="7280"/>
                  <a:pt x="6086" y="7280"/>
                </a:cubicBezTo>
                <a:close/>
                <a:moveTo>
                  <a:pt x="6420" y="7280"/>
                </a:moveTo>
                <a:lnTo>
                  <a:pt x="6420" y="7280"/>
                </a:lnTo>
                <a:cubicBezTo>
                  <a:pt x="6466" y="7280"/>
                  <a:pt x="6503" y="7317"/>
                  <a:pt x="6503" y="7363"/>
                </a:cubicBezTo>
                <a:cubicBezTo>
                  <a:pt x="6503" y="7409"/>
                  <a:pt x="6466" y="7447"/>
                  <a:pt x="6420" y="7447"/>
                </a:cubicBezTo>
                <a:lnTo>
                  <a:pt x="6420" y="7447"/>
                </a:lnTo>
                <a:cubicBezTo>
                  <a:pt x="6374" y="7447"/>
                  <a:pt x="6337" y="7409"/>
                  <a:pt x="6337" y="7363"/>
                </a:cubicBezTo>
                <a:cubicBezTo>
                  <a:pt x="6337" y="7317"/>
                  <a:pt x="6374" y="7280"/>
                  <a:pt x="6420" y="7280"/>
                </a:cubicBezTo>
                <a:close/>
                <a:moveTo>
                  <a:pt x="6753" y="7280"/>
                </a:moveTo>
                <a:lnTo>
                  <a:pt x="6754" y="7280"/>
                </a:lnTo>
                <a:cubicBezTo>
                  <a:pt x="6800" y="7280"/>
                  <a:pt x="6837" y="7317"/>
                  <a:pt x="6837" y="7363"/>
                </a:cubicBezTo>
                <a:cubicBezTo>
                  <a:pt x="6837" y="7409"/>
                  <a:pt x="6800" y="7447"/>
                  <a:pt x="6754" y="7447"/>
                </a:cubicBezTo>
                <a:lnTo>
                  <a:pt x="6753" y="7447"/>
                </a:lnTo>
                <a:cubicBezTo>
                  <a:pt x="6707" y="7447"/>
                  <a:pt x="6670" y="7409"/>
                  <a:pt x="6670" y="7363"/>
                </a:cubicBezTo>
                <a:cubicBezTo>
                  <a:pt x="6670" y="7317"/>
                  <a:pt x="6707" y="7280"/>
                  <a:pt x="6753" y="7280"/>
                </a:cubicBezTo>
                <a:close/>
                <a:moveTo>
                  <a:pt x="7087" y="7280"/>
                </a:moveTo>
                <a:lnTo>
                  <a:pt x="7087" y="7280"/>
                </a:lnTo>
                <a:cubicBezTo>
                  <a:pt x="7133" y="7280"/>
                  <a:pt x="7170" y="7317"/>
                  <a:pt x="7170" y="7363"/>
                </a:cubicBezTo>
                <a:cubicBezTo>
                  <a:pt x="7170" y="7409"/>
                  <a:pt x="7133" y="7447"/>
                  <a:pt x="7087" y="7447"/>
                </a:cubicBezTo>
                <a:lnTo>
                  <a:pt x="7087" y="7447"/>
                </a:lnTo>
                <a:cubicBezTo>
                  <a:pt x="7041" y="7447"/>
                  <a:pt x="7004" y="7409"/>
                  <a:pt x="7004" y="7363"/>
                </a:cubicBezTo>
                <a:cubicBezTo>
                  <a:pt x="7004" y="7317"/>
                  <a:pt x="7041" y="7280"/>
                  <a:pt x="7087" y="7280"/>
                </a:cubicBezTo>
                <a:close/>
                <a:moveTo>
                  <a:pt x="7420" y="7280"/>
                </a:moveTo>
                <a:lnTo>
                  <a:pt x="7421" y="7280"/>
                </a:lnTo>
                <a:cubicBezTo>
                  <a:pt x="7467" y="7280"/>
                  <a:pt x="7504" y="7317"/>
                  <a:pt x="7504" y="7363"/>
                </a:cubicBezTo>
                <a:cubicBezTo>
                  <a:pt x="7504" y="7409"/>
                  <a:pt x="7467" y="7447"/>
                  <a:pt x="7421" y="7447"/>
                </a:cubicBezTo>
                <a:lnTo>
                  <a:pt x="7420" y="7447"/>
                </a:lnTo>
                <a:cubicBezTo>
                  <a:pt x="7374" y="7447"/>
                  <a:pt x="7337" y="7409"/>
                  <a:pt x="7337" y="7363"/>
                </a:cubicBezTo>
                <a:cubicBezTo>
                  <a:pt x="7337" y="7317"/>
                  <a:pt x="7374" y="7280"/>
                  <a:pt x="7420" y="7280"/>
                </a:cubicBezTo>
                <a:close/>
                <a:moveTo>
                  <a:pt x="7754" y="7280"/>
                </a:moveTo>
                <a:lnTo>
                  <a:pt x="7754" y="7280"/>
                </a:lnTo>
                <a:cubicBezTo>
                  <a:pt x="7800" y="7280"/>
                  <a:pt x="7837" y="7317"/>
                  <a:pt x="7837" y="7363"/>
                </a:cubicBezTo>
                <a:cubicBezTo>
                  <a:pt x="7837" y="7409"/>
                  <a:pt x="7800" y="7447"/>
                  <a:pt x="7754" y="7447"/>
                </a:cubicBezTo>
                <a:lnTo>
                  <a:pt x="7754" y="7447"/>
                </a:lnTo>
                <a:cubicBezTo>
                  <a:pt x="7708" y="7447"/>
                  <a:pt x="7671" y="7409"/>
                  <a:pt x="7671" y="7363"/>
                </a:cubicBezTo>
                <a:cubicBezTo>
                  <a:pt x="7671" y="7317"/>
                  <a:pt x="7708" y="7280"/>
                  <a:pt x="7754" y="7280"/>
                </a:cubicBezTo>
                <a:close/>
                <a:moveTo>
                  <a:pt x="8087" y="7280"/>
                </a:moveTo>
                <a:lnTo>
                  <a:pt x="8088" y="7280"/>
                </a:lnTo>
                <a:cubicBezTo>
                  <a:pt x="8134" y="7280"/>
                  <a:pt x="8171" y="7317"/>
                  <a:pt x="8171" y="7363"/>
                </a:cubicBezTo>
                <a:cubicBezTo>
                  <a:pt x="8171" y="7409"/>
                  <a:pt x="8134" y="7447"/>
                  <a:pt x="8088" y="7447"/>
                </a:cubicBezTo>
                <a:lnTo>
                  <a:pt x="8087" y="7447"/>
                </a:lnTo>
                <a:cubicBezTo>
                  <a:pt x="8041" y="7447"/>
                  <a:pt x="8004" y="7409"/>
                  <a:pt x="8004" y="7363"/>
                </a:cubicBezTo>
                <a:cubicBezTo>
                  <a:pt x="8004" y="7317"/>
                  <a:pt x="8041" y="7280"/>
                  <a:pt x="8087" y="7280"/>
                </a:cubicBezTo>
                <a:close/>
                <a:moveTo>
                  <a:pt x="8421" y="7280"/>
                </a:moveTo>
                <a:lnTo>
                  <a:pt x="8421" y="7280"/>
                </a:lnTo>
                <a:cubicBezTo>
                  <a:pt x="8467" y="7280"/>
                  <a:pt x="8504" y="7317"/>
                  <a:pt x="8504" y="7363"/>
                </a:cubicBezTo>
                <a:cubicBezTo>
                  <a:pt x="8504" y="7409"/>
                  <a:pt x="8467" y="7447"/>
                  <a:pt x="8421" y="7447"/>
                </a:cubicBezTo>
                <a:lnTo>
                  <a:pt x="8421" y="7447"/>
                </a:lnTo>
                <a:cubicBezTo>
                  <a:pt x="8375" y="7447"/>
                  <a:pt x="8338" y="7409"/>
                  <a:pt x="8338" y="7363"/>
                </a:cubicBezTo>
                <a:cubicBezTo>
                  <a:pt x="8338" y="7317"/>
                  <a:pt x="8375" y="7280"/>
                  <a:pt x="8421" y="7280"/>
                </a:cubicBezTo>
                <a:close/>
                <a:moveTo>
                  <a:pt x="8754" y="7280"/>
                </a:moveTo>
                <a:lnTo>
                  <a:pt x="8755" y="7280"/>
                </a:lnTo>
                <a:cubicBezTo>
                  <a:pt x="8801" y="7280"/>
                  <a:pt x="8838" y="7317"/>
                  <a:pt x="8838" y="7363"/>
                </a:cubicBezTo>
                <a:cubicBezTo>
                  <a:pt x="8838" y="7409"/>
                  <a:pt x="8801" y="7447"/>
                  <a:pt x="8755" y="7447"/>
                </a:cubicBezTo>
                <a:lnTo>
                  <a:pt x="8754" y="7447"/>
                </a:lnTo>
                <a:cubicBezTo>
                  <a:pt x="8708" y="7447"/>
                  <a:pt x="8671" y="7409"/>
                  <a:pt x="8671" y="7363"/>
                </a:cubicBezTo>
                <a:cubicBezTo>
                  <a:pt x="8671" y="7317"/>
                  <a:pt x="8708" y="7280"/>
                  <a:pt x="8754" y="7280"/>
                </a:cubicBezTo>
                <a:close/>
                <a:moveTo>
                  <a:pt x="9088" y="7280"/>
                </a:moveTo>
                <a:lnTo>
                  <a:pt x="9088" y="7280"/>
                </a:lnTo>
                <a:cubicBezTo>
                  <a:pt x="9134" y="7280"/>
                  <a:pt x="9171" y="7317"/>
                  <a:pt x="9171" y="7363"/>
                </a:cubicBezTo>
                <a:cubicBezTo>
                  <a:pt x="9171" y="7409"/>
                  <a:pt x="9134" y="7447"/>
                  <a:pt x="9088" y="7447"/>
                </a:cubicBezTo>
                <a:lnTo>
                  <a:pt x="9088" y="7447"/>
                </a:lnTo>
                <a:cubicBezTo>
                  <a:pt x="9042" y="7447"/>
                  <a:pt x="9005" y="7409"/>
                  <a:pt x="9005" y="7363"/>
                </a:cubicBezTo>
                <a:cubicBezTo>
                  <a:pt x="9005" y="7317"/>
                  <a:pt x="9042" y="7280"/>
                  <a:pt x="9088" y="7280"/>
                </a:cubicBezTo>
                <a:close/>
                <a:moveTo>
                  <a:pt x="9421" y="7280"/>
                </a:moveTo>
                <a:lnTo>
                  <a:pt x="9422" y="7280"/>
                </a:lnTo>
                <a:cubicBezTo>
                  <a:pt x="9468" y="7280"/>
                  <a:pt x="9505" y="7317"/>
                  <a:pt x="9505" y="7363"/>
                </a:cubicBezTo>
                <a:cubicBezTo>
                  <a:pt x="9505" y="7409"/>
                  <a:pt x="9468" y="7447"/>
                  <a:pt x="9422" y="7447"/>
                </a:cubicBezTo>
                <a:lnTo>
                  <a:pt x="9421" y="7447"/>
                </a:lnTo>
                <a:cubicBezTo>
                  <a:pt x="9375" y="7447"/>
                  <a:pt x="9338" y="7409"/>
                  <a:pt x="9338" y="7363"/>
                </a:cubicBezTo>
                <a:cubicBezTo>
                  <a:pt x="9338" y="7317"/>
                  <a:pt x="9375" y="7280"/>
                  <a:pt x="9421" y="7280"/>
                </a:cubicBezTo>
                <a:close/>
                <a:moveTo>
                  <a:pt x="9755" y="7280"/>
                </a:moveTo>
                <a:lnTo>
                  <a:pt x="9755" y="7280"/>
                </a:lnTo>
                <a:cubicBezTo>
                  <a:pt x="9801" y="7280"/>
                  <a:pt x="9838" y="7317"/>
                  <a:pt x="9838" y="7363"/>
                </a:cubicBezTo>
                <a:cubicBezTo>
                  <a:pt x="9838" y="7409"/>
                  <a:pt x="9801" y="7447"/>
                  <a:pt x="9755" y="7447"/>
                </a:cubicBezTo>
                <a:lnTo>
                  <a:pt x="9755" y="7447"/>
                </a:lnTo>
                <a:cubicBezTo>
                  <a:pt x="9709" y="7447"/>
                  <a:pt x="9672" y="7409"/>
                  <a:pt x="9672" y="7363"/>
                </a:cubicBezTo>
                <a:cubicBezTo>
                  <a:pt x="9672" y="7317"/>
                  <a:pt x="9709" y="7280"/>
                  <a:pt x="9755" y="7280"/>
                </a:cubicBezTo>
                <a:close/>
                <a:moveTo>
                  <a:pt x="10088" y="7280"/>
                </a:moveTo>
                <a:lnTo>
                  <a:pt x="10089" y="7280"/>
                </a:lnTo>
                <a:cubicBezTo>
                  <a:pt x="10135" y="7280"/>
                  <a:pt x="10172" y="7317"/>
                  <a:pt x="10172" y="7363"/>
                </a:cubicBezTo>
                <a:cubicBezTo>
                  <a:pt x="10172" y="7409"/>
                  <a:pt x="10135" y="7447"/>
                  <a:pt x="10089" y="7447"/>
                </a:cubicBezTo>
                <a:lnTo>
                  <a:pt x="10088" y="7447"/>
                </a:lnTo>
                <a:cubicBezTo>
                  <a:pt x="10042" y="7447"/>
                  <a:pt x="10005" y="7409"/>
                  <a:pt x="10005" y="7363"/>
                </a:cubicBezTo>
                <a:cubicBezTo>
                  <a:pt x="10005" y="7317"/>
                  <a:pt x="10042" y="7280"/>
                  <a:pt x="10088" y="7280"/>
                </a:cubicBezTo>
                <a:close/>
                <a:moveTo>
                  <a:pt x="10422" y="7280"/>
                </a:moveTo>
                <a:lnTo>
                  <a:pt x="10422" y="7280"/>
                </a:lnTo>
                <a:cubicBezTo>
                  <a:pt x="10468" y="7280"/>
                  <a:pt x="10505" y="7317"/>
                  <a:pt x="10505" y="7363"/>
                </a:cubicBezTo>
                <a:cubicBezTo>
                  <a:pt x="10505" y="7409"/>
                  <a:pt x="10468" y="7447"/>
                  <a:pt x="10422" y="7447"/>
                </a:cubicBezTo>
                <a:lnTo>
                  <a:pt x="10422" y="7447"/>
                </a:lnTo>
                <a:cubicBezTo>
                  <a:pt x="10376" y="7447"/>
                  <a:pt x="10339" y="7409"/>
                  <a:pt x="10339" y="7363"/>
                </a:cubicBezTo>
                <a:cubicBezTo>
                  <a:pt x="10339" y="7317"/>
                  <a:pt x="10376" y="7280"/>
                  <a:pt x="10422" y="7280"/>
                </a:cubicBezTo>
                <a:close/>
                <a:moveTo>
                  <a:pt x="10755" y="7280"/>
                </a:moveTo>
                <a:lnTo>
                  <a:pt x="10756" y="7280"/>
                </a:lnTo>
                <a:cubicBezTo>
                  <a:pt x="10802" y="7280"/>
                  <a:pt x="10839" y="7317"/>
                  <a:pt x="10839" y="7363"/>
                </a:cubicBezTo>
                <a:cubicBezTo>
                  <a:pt x="10839" y="7409"/>
                  <a:pt x="10802" y="7447"/>
                  <a:pt x="10756" y="7447"/>
                </a:cubicBezTo>
                <a:lnTo>
                  <a:pt x="10755" y="7447"/>
                </a:lnTo>
                <a:cubicBezTo>
                  <a:pt x="10709" y="7447"/>
                  <a:pt x="10672" y="7409"/>
                  <a:pt x="10672" y="7363"/>
                </a:cubicBezTo>
                <a:cubicBezTo>
                  <a:pt x="10672" y="7317"/>
                  <a:pt x="10709" y="7280"/>
                  <a:pt x="10755" y="7280"/>
                </a:cubicBezTo>
                <a:close/>
                <a:moveTo>
                  <a:pt x="11089" y="7280"/>
                </a:moveTo>
                <a:lnTo>
                  <a:pt x="11089" y="7280"/>
                </a:lnTo>
                <a:cubicBezTo>
                  <a:pt x="11135" y="7280"/>
                  <a:pt x="11172" y="7317"/>
                  <a:pt x="11172" y="7363"/>
                </a:cubicBezTo>
                <a:cubicBezTo>
                  <a:pt x="11172" y="7409"/>
                  <a:pt x="11135" y="7447"/>
                  <a:pt x="11089" y="7447"/>
                </a:cubicBezTo>
                <a:lnTo>
                  <a:pt x="11089" y="7447"/>
                </a:lnTo>
                <a:cubicBezTo>
                  <a:pt x="11043" y="7447"/>
                  <a:pt x="11006" y="7409"/>
                  <a:pt x="11006" y="7363"/>
                </a:cubicBezTo>
                <a:cubicBezTo>
                  <a:pt x="11006" y="7317"/>
                  <a:pt x="11043" y="7280"/>
                  <a:pt x="11089" y="7280"/>
                </a:cubicBezTo>
                <a:close/>
                <a:moveTo>
                  <a:pt x="11422" y="7280"/>
                </a:moveTo>
                <a:lnTo>
                  <a:pt x="11423" y="7280"/>
                </a:lnTo>
                <a:cubicBezTo>
                  <a:pt x="11469" y="7280"/>
                  <a:pt x="11506" y="7317"/>
                  <a:pt x="11506" y="7363"/>
                </a:cubicBezTo>
                <a:cubicBezTo>
                  <a:pt x="11506" y="7409"/>
                  <a:pt x="11469" y="7447"/>
                  <a:pt x="11423" y="7447"/>
                </a:cubicBezTo>
                <a:lnTo>
                  <a:pt x="11422" y="7447"/>
                </a:lnTo>
                <a:cubicBezTo>
                  <a:pt x="11376" y="7447"/>
                  <a:pt x="11339" y="7409"/>
                  <a:pt x="11339" y="7363"/>
                </a:cubicBezTo>
                <a:cubicBezTo>
                  <a:pt x="11339" y="7317"/>
                  <a:pt x="11376" y="7280"/>
                  <a:pt x="11422" y="7280"/>
                </a:cubicBezTo>
                <a:close/>
                <a:moveTo>
                  <a:pt x="11756" y="7280"/>
                </a:moveTo>
                <a:lnTo>
                  <a:pt x="11756" y="7280"/>
                </a:lnTo>
                <a:cubicBezTo>
                  <a:pt x="11802" y="7280"/>
                  <a:pt x="11839" y="7317"/>
                  <a:pt x="11839" y="7363"/>
                </a:cubicBezTo>
                <a:cubicBezTo>
                  <a:pt x="11839" y="7409"/>
                  <a:pt x="11802" y="7447"/>
                  <a:pt x="11756" y="7447"/>
                </a:cubicBezTo>
                <a:lnTo>
                  <a:pt x="11756" y="7447"/>
                </a:lnTo>
                <a:cubicBezTo>
                  <a:pt x="11710" y="7447"/>
                  <a:pt x="11673" y="7409"/>
                  <a:pt x="11673" y="7363"/>
                </a:cubicBezTo>
                <a:cubicBezTo>
                  <a:pt x="11673" y="7317"/>
                  <a:pt x="11710" y="7280"/>
                  <a:pt x="11756" y="7280"/>
                </a:cubicBezTo>
                <a:close/>
                <a:moveTo>
                  <a:pt x="12089" y="7280"/>
                </a:moveTo>
                <a:lnTo>
                  <a:pt x="12090" y="7280"/>
                </a:lnTo>
                <a:cubicBezTo>
                  <a:pt x="12136" y="7280"/>
                  <a:pt x="12173" y="7317"/>
                  <a:pt x="12173" y="7363"/>
                </a:cubicBezTo>
                <a:cubicBezTo>
                  <a:pt x="12173" y="7409"/>
                  <a:pt x="12136" y="7447"/>
                  <a:pt x="12090" y="7447"/>
                </a:cubicBezTo>
                <a:lnTo>
                  <a:pt x="12089" y="7447"/>
                </a:lnTo>
                <a:cubicBezTo>
                  <a:pt x="12043" y="7447"/>
                  <a:pt x="12006" y="7409"/>
                  <a:pt x="12006" y="7363"/>
                </a:cubicBezTo>
                <a:cubicBezTo>
                  <a:pt x="12006" y="7317"/>
                  <a:pt x="12043" y="7280"/>
                  <a:pt x="12089" y="7280"/>
                </a:cubicBezTo>
                <a:close/>
                <a:moveTo>
                  <a:pt x="12423" y="7280"/>
                </a:moveTo>
                <a:lnTo>
                  <a:pt x="12423" y="7280"/>
                </a:lnTo>
                <a:cubicBezTo>
                  <a:pt x="12469" y="7280"/>
                  <a:pt x="12506" y="7317"/>
                  <a:pt x="12506" y="7363"/>
                </a:cubicBezTo>
                <a:cubicBezTo>
                  <a:pt x="12506" y="7409"/>
                  <a:pt x="12469" y="7447"/>
                  <a:pt x="12423" y="7447"/>
                </a:cubicBezTo>
                <a:lnTo>
                  <a:pt x="12423" y="7447"/>
                </a:lnTo>
                <a:cubicBezTo>
                  <a:pt x="12377" y="7447"/>
                  <a:pt x="12340" y="7409"/>
                  <a:pt x="12340" y="7363"/>
                </a:cubicBezTo>
                <a:cubicBezTo>
                  <a:pt x="12340" y="7317"/>
                  <a:pt x="12377" y="7280"/>
                  <a:pt x="12423" y="7280"/>
                </a:cubicBezTo>
                <a:close/>
                <a:moveTo>
                  <a:pt x="12756" y="7280"/>
                </a:moveTo>
                <a:lnTo>
                  <a:pt x="12757" y="7280"/>
                </a:lnTo>
                <a:cubicBezTo>
                  <a:pt x="12803" y="7280"/>
                  <a:pt x="12840" y="7317"/>
                  <a:pt x="12840" y="7363"/>
                </a:cubicBezTo>
                <a:cubicBezTo>
                  <a:pt x="12840" y="7409"/>
                  <a:pt x="12803" y="7447"/>
                  <a:pt x="12757" y="7447"/>
                </a:cubicBezTo>
                <a:lnTo>
                  <a:pt x="12756" y="7447"/>
                </a:lnTo>
                <a:cubicBezTo>
                  <a:pt x="12710" y="7447"/>
                  <a:pt x="12673" y="7409"/>
                  <a:pt x="12673" y="7363"/>
                </a:cubicBezTo>
                <a:cubicBezTo>
                  <a:pt x="12673" y="7317"/>
                  <a:pt x="12710" y="7280"/>
                  <a:pt x="12756" y="7280"/>
                </a:cubicBezTo>
                <a:close/>
                <a:moveTo>
                  <a:pt x="13090" y="7280"/>
                </a:moveTo>
                <a:lnTo>
                  <a:pt x="13090" y="7280"/>
                </a:lnTo>
                <a:cubicBezTo>
                  <a:pt x="13136" y="7280"/>
                  <a:pt x="13173" y="7317"/>
                  <a:pt x="13173" y="7363"/>
                </a:cubicBezTo>
                <a:cubicBezTo>
                  <a:pt x="13173" y="7409"/>
                  <a:pt x="13136" y="7447"/>
                  <a:pt x="13090" y="7447"/>
                </a:cubicBezTo>
                <a:lnTo>
                  <a:pt x="13090" y="7447"/>
                </a:lnTo>
                <a:cubicBezTo>
                  <a:pt x="13044" y="7447"/>
                  <a:pt x="13007" y="7409"/>
                  <a:pt x="13007" y="7363"/>
                </a:cubicBezTo>
                <a:cubicBezTo>
                  <a:pt x="13007" y="7317"/>
                  <a:pt x="13044" y="7280"/>
                  <a:pt x="13090" y="7280"/>
                </a:cubicBezTo>
                <a:close/>
                <a:moveTo>
                  <a:pt x="13423" y="7280"/>
                </a:moveTo>
                <a:lnTo>
                  <a:pt x="13424" y="7280"/>
                </a:lnTo>
                <a:cubicBezTo>
                  <a:pt x="13470" y="7280"/>
                  <a:pt x="13507" y="7317"/>
                  <a:pt x="13507" y="7363"/>
                </a:cubicBezTo>
                <a:cubicBezTo>
                  <a:pt x="13507" y="7409"/>
                  <a:pt x="13470" y="7447"/>
                  <a:pt x="13424" y="7447"/>
                </a:cubicBezTo>
                <a:lnTo>
                  <a:pt x="13423" y="7447"/>
                </a:lnTo>
                <a:cubicBezTo>
                  <a:pt x="13377" y="7447"/>
                  <a:pt x="13340" y="7409"/>
                  <a:pt x="13340" y="7363"/>
                </a:cubicBezTo>
                <a:cubicBezTo>
                  <a:pt x="13340" y="7317"/>
                  <a:pt x="13377" y="7280"/>
                  <a:pt x="13423" y="7280"/>
                </a:cubicBezTo>
                <a:close/>
                <a:moveTo>
                  <a:pt x="13757" y="7280"/>
                </a:moveTo>
                <a:lnTo>
                  <a:pt x="13757" y="7280"/>
                </a:lnTo>
                <a:cubicBezTo>
                  <a:pt x="13803" y="7280"/>
                  <a:pt x="13840" y="7317"/>
                  <a:pt x="13840" y="7363"/>
                </a:cubicBezTo>
                <a:cubicBezTo>
                  <a:pt x="13840" y="7409"/>
                  <a:pt x="13803" y="7447"/>
                  <a:pt x="13757" y="7447"/>
                </a:cubicBezTo>
                <a:lnTo>
                  <a:pt x="13757" y="7447"/>
                </a:lnTo>
                <a:cubicBezTo>
                  <a:pt x="13711" y="7447"/>
                  <a:pt x="13674" y="7409"/>
                  <a:pt x="13674" y="7363"/>
                </a:cubicBezTo>
                <a:cubicBezTo>
                  <a:pt x="13674" y="7317"/>
                  <a:pt x="13711" y="7280"/>
                  <a:pt x="13757" y="7280"/>
                </a:cubicBezTo>
                <a:close/>
                <a:moveTo>
                  <a:pt x="14090" y="7280"/>
                </a:moveTo>
                <a:lnTo>
                  <a:pt x="14091" y="7280"/>
                </a:lnTo>
                <a:cubicBezTo>
                  <a:pt x="14137" y="7280"/>
                  <a:pt x="14174" y="7317"/>
                  <a:pt x="14174" y="7363"/>
                </a:cubicBezTo>
                <a:cubicBezTo>
                  <a:pt x="14174" y="7409"/>
                  <a:pt x="14137" y="7447"/>
                  <a:pt x="14091" y="7447"/>
                </a:cubicBezTo>
                <a:lnTo>
                  <a:pt x="14090" y="7447"/>
                </a:lnTo>
                <a:cubicBezTo>
                  <a:pt x="14044" y="7447"/>
                  <a:pt x="14007" y="7409"/>
                  <a:pt x="14007" y="7363"/>
                </a:cubicBezTo>
                <a:cubicBezTo>
                  <a:pt x="14007" y="7317"/>
                  <a:pt x="14044" y="7280"/>
                  <a:pt x="14090" y="7280"/>
                </a:cubicBezTo>
                <a:close/>
                <a:moveTo>
                  <a:pt x="14424" y="7280"/>
                </a:moveTo>
                <a:lnTo>
                  <a:pt x="14424" y="7280"/>
                </a:lnTo>
                <a:cubicBezTo>
                  <a:pt x="14470" y="7280"/>
                  <a:pt x="14507" y="7317"/>
                  <a:pt x="14507" y="7363"/>
                </a:cubicBezTo>
                <a:cubicBezTo>
                  <a:pt x="14507" y="7409"/>
                  <a:pt x="14470" y="7447"/>
                  <a:pt x="14424" y="7447"/>
                </a:cubicBezTo>
                <a:lnTo>
                  <a:pt x="14424" y="7447"/>
                </a:lnTo>
                <a:cubicBezTo>
                  <a:pt x="14378" y="7447"/>
                  <a:pt x="14341" y="7409"/>
                  <a:pt x="14341" y="7363"/>
                </a:cubicBezTo>
                <a:cubicBezTo>
                  <a:pt x="14341" y="7317"/>
                  <a:pt x="14378" y="7280"/>
                  <a:pt x="14424" y="7280"/>
                </a:cubicBezTo>
                <a:close/>
                <a:moveTo>
                  <a:pt x="14757" y="7280"/>
                </a:moveTo>
                <a:lnTo>
                  <a:pt x="14758" y="7280"/>
                </a:lnTo>
                <a:cubicBezTo>
                  <a:pt x="14804" y="7280"/>
                  <a:pt x="14841" y="7317"/>
                  <a:pt x="14841" y="7363"/>
                </a:cubicBezTo>
                <a:cubicBezTo>
                  <a:pt x="14841" y="7409"/>
                  <a:pt x="14804" y="7447"/>
                  <a:pt x="14758" y="7447"/>
                </a:cubicBezTo>
                <a:lnTo>
                  <a:pt x="14757" y="7447"/>
                </a:lnTo>
                <a:cubicBezTo>
                  <a:pt x="14711" y="7447"/>
                  <a:pt x="14674" y="7409"/>
                  <a:pt x="14674" y="7363"/>
                </a:cubicBezTo>
                <a:cubicBezTo>
                  <a:pt x="14674" y="7317"/>
                  <a:pt x="14711" y="7280"/>
                  <a:pt x="14757" y="7280"/>
                </a:cubicBezTo>
                <a:close/>
                <a:moveTo>
                  <a:pt x="15091" y="7280"/>
                </a:moveTo>
                <a:lnTo>
                  <a:pt x="15091" y="7280"/>
                </a:lnTo>
                <a:cubicBezTo>
                  <a:pt x="15137" y="7280"/>
                  <a:pt x="15174" y="7317"/>
                  <a:pt x="15174" y="7363"/>
                </a:cubicBezTo>
                <a:cubicBezTo>
                  <a:pt x="15174" y="7409"/>
                  <a:pt x="15137" y="7447"/>
                  <a:pt x="15091" y="7447"/>
                </a:cubicBezTo>
                <a:lnTo>
                  <a:pt x="15091" y="7447"/>
                </a:lnTo>
                <a:cubicBezTo>
                  <a:pt x="15045" y="7447"/>
                  <a:pt x="15008" y="7409"/>
                  <a:pt x="15008" y="7363"/>
                </a:cubicBezTo>
                <a:cubicBezTo>
                  <a:pt x="15008" y="7317"/>
                  <a:pt x="15045" y="7280"/>
                  <a:pt x="15091" y="7280"/>
                </a:cubicBezTo>
                <a:close/>
                <a:moveTo>
                  <a:pt x="15424" y="7280"/>
                </a:moveTo>
                <a:lnTo>
                  <a:pt x="15425" y="7280"/>
                </a:lnTo>
                <a:cubicBezTo>
                  <a:pt x="15471" y="7280"/>
                  <a:pt x="15508" y="7317"/>
                  <a:pt x="15508" y="7363"/>
                </a:cubicBezTo>
                <a:cubicBezTo>
                  <a:pt x="15508" y="7409"/>
                  <a:pt x="15471" y="7447"/>
                  <a:pt x="15425" y="7447"/>
                </a:cubicBezTo>
                <a:lnTo>
                  <a:pt x="15424" y="7447"/>
                </a:lnTo>
                <a:cubicBezTo>
                  <a:pt x="15378" y="7447"/>
                  <a:pt x="15341" y="7409"/>
                  <a:pt x="15341" y="7363"/>
                </a:cubicBezTo>
                <a:cubicBezTo>
                  <a:pt x="15341" y="7317"/>
                  <a:pt x="15378" y="7280"/>
                  <a:pt x="15424" y="7280"/>
                </a:cubicBezTo>
                <a:close/>
                <a:moveTo>
                  <a:pt x="15758" y="7280"/>
                </a:moveTo>
                <a:lnTo>
                  <a:pt x="15758" y="7280"/>
                </a:lnTo>
                <a:cubicBezTo>
                  <a:pt x="15804" y="7280"/>
                  <a:pt x="15841" y="7317"/>
                  <a:pt x="15841" y="7363"/>
                </a:cubicBezTo>
                <a:cubicBezTo>
                  <a:pt x="15841" y="7409"/>
                  <a:pt x="15804" y="7447"/>
                  <a:pt x="15758" y="7447"/>
                </a:cubicBezTo>
                <a:lnTo>
                  <a:pt x="15758" y="7447"/>
                </a:lnTo>
                <a:cubicBezTo>
                  <a:pt x="15712" y="7447"/>
                  <a:pt x="15675" y="7409"/>
                  <a:pt x="15675" y="7363"/>
                </a:cubicBezTo>
                <a:cubicBezTo>
                  <a:pt x="15675" y="7317"/>
                  <a:pt x="15712" y="7280"/>
                  <a:pt x="15758" y="7280"/>
                </a:cubicBezTo>
                <a:close/>
                <a:moveTo>
                  <a:pt x="16091" y="7280"/>
                </a:moveTo>
                <a:lnTo>
                  <a:pt x="16092" y="7280"/>
                </a:lnTo>
                <a:cubicBezTo>
                  <a:pt x="16138" y="7280"/>
                  <a:pt x="16175" y="7317"/>
                  <a:pt x="16175" y="7363"/>
                </a:cubicBezTo>
                <a:cubicBezTo>
                  <a:pt x="16175" y="7409"/>
                  <a:pt x="16138" y="7447"/>
                  <a:pt x="16092" y="7447"/>
                </a:cubicBezTo>
                <a:lnTo>
                  <a:pt x="16091" y="7447"/>
                </a:lnTo>
                <a:cubicBezTo>
                  <a:pt x="16045" y="7447"/>
                  <a:pt x="16008" y="7409"/>
                  <a:pt x="16008" y="7363"/>
                </a:cubicBezTo>
                <a:cubicBezTo>
                  <a:pt x="16008" y="7317"/>
                  <a:pt x="16045" y="7280"/>
                  <a:pt x="16091" y="7280"/>
                </a:cubicBezTo>
                <a:close/>
                <a:moveTo>
                  <a:pt x="16425" y="7280"/>
                </a:moveTo>
                <a:lnTo>
                  <a:pt x="16425" y="7280"/>
                </a:lnTo>
                <a:cubicBezTo>
                  <a:pt x="16471" y="7280"/>
                  <a:pt x="16508" y="7317"/>
                  <a:pt x="16508" y="7363"/>
                </a:cubicBezTo>
                <a:cubicBezTo>
                  <a:pt x="16508" y="7409"/>
                  <a:pt x="16471" y="7447"/>
                  <a:pt x="16425" y="7447"/>
                </a:cubicBezTo>
                <a:lnTo>
                  <a:pt x="16425" y="7447"/>
                </a:lnTo>
                <a:cubicBezTo>
                  <a:pt x="16379" y="7447"/>
                  <a:pt x="16342" y="7409"/>
                  <a:pt x="16342" y="7363"/>
                </a:cubicBezTo>
                <a:cubicBezTo>
                  <a:pt x="16342" y="7317"/>
                  <a:pt x="16379" y="7280"/>
                  <a:pt x="16425" y="7280"/>
                </a:cubicBezTo>
                <a:close/>
                <a:moveTo>
                  <a:pt x="16758" y="7280"/>
                </a:moveTo>
                <a:lnTo>
                  <a:pt x="16759" y="7280"/>
                </a:lnTo>
                <a:cubicBezTo>
                  <a:pt x="16805" y="7280"/>
                  <a:pt x="16842" y="7317"/>
                  <a:pt x="16842" y="7363"/>
                </a:cubicBezTo>
                <a:cubicBezTo>
                  <a:pt x="16842" y="7409"/>
                  <a:pt x="16805" y="7447"/>
                  <a:pt x="16759" y="7447"/>
                </a:cubicBezTo>
                <a:lnTo>
                  <a:pt x="16758" y="7447"/>
                </a:lnTo>
                <a:cubicBezTo>
                  <a:pt x="16712" y="7447"/>
                  <a:pt x="16675" y="7409"/>
                  <a:pt x="16675" y="7363"/>
                </a:cubicBezTo>
                <a:cubicBezTo>
                  <a:pt x="16675" y="7317"/>
                  <a:pt x="16712" y="7280"/>
                  <a:pt x="16758" y="7280"/>
                </a:cubicBezTo>
                <a:close/>
                <a:moveTo>
                  <a:pt x="17092" y="7280"/>
                </a:moveTo>
                <a:lnTo>
                  <a:pt x="17092" y="7280"/>
                </a:lnTo>
                <a:cubicBezTo>
                  <a:pt x="17138" y="7280"/>
                  <a:pt x="17175" y="7317"/>
                  <a:pt x="17175" y="7363"/>
                </a:cubicBezTo>
                <a:cubicBezTo>
                  <a:pt x="17175" y="7409"/>
                  <a:pt x="17138" y="7447"/>
                  <a:pt x="17092" y="7447"/>
                </a:cubicBezTo>
                <a:lnTo>
                  <a:pt x="17092" y="7447"/>
                </a:lnTo>
                <a:cubicBezTo>
                  <a:pt x="17046" y="7447"/>
                  <a:pt x="17009" y="7409"/>
                  <a:pt x="17009" y="7363"/>
                </a:cubicBezTo>
                <a:cubicBezTo>
                  <a:pt x="17009" y="7317"/>
                  <a:pt x="17046" y="7280"/>
                  <a:pt x="17092" y="7280"/>
                </a:cubicBezTo>
                <a:close/>
                <a:moveTo>
                  <a:pt x="83" y="0"/>
                </a:moveTo>
                <a:lnTo>
                  <a:pt x="84" y="0"/>
                </a:lnTo>
                <a:cubicBezTo>
                  <a:pt x="130" y="0"/>
                  <a:pt x="167" y="37"/>
                  <a:pt x="167" y="83"/>
                </a:cubicBezTo>
                <a:cubicBezTo>
                  <a:pt x="167" y="129"/>
                  <a:pt x="130" y="167"/>
                  <a:pt x="84" y="167"/>
                </a:cubicBezTo>
                <a:lnTo>
                  <a:pt x="83" y="167"/>
                </a:lnTo>
                <a:cubicBezTo>
                  <a:pt x="37" y="167"/>
                  <a:pt x="0" y="129"/>
                  <a:pt x="0" y="83"/>
                </a:cubicBezTo>
                <a:cubicBezTo>
                  <a:pt x="0" y="37"/>
                  <a:pt x="37" y="0"/>
                  <a:pt x="83" y="0"/>
                </a:cubicBezTo>
                <a:close/>
                <a:moveTo>
                  <a:pt x="417" y="0"/>
                </a:moveTo>
                <a:lnTo>
                  <a:pt x="417" y="0"/>
                </a:lnTo>
                <a:cubicBezTo>
                  <a:pt x="463" y="0"/>
                  <a:pt x="500" y="37"/>
                  <a:pt x="500" y="83"/>
                </a:cubicBezTo>
                <a:cubicBezTo>
                  <a:pt x="500" y="129"/>
                  <a:pt x="463" y="167"/>
                  <a:pt x="417" y="167"/>
                </a:cubicBezTo>
                <a:lnTo>
                  <a:pt x="417" y="167"/>
                </a:lnTo>
                <a:cubicBezTo>
                  <a:pt x="371" y="167"/>
                  <a:pt x="334" y="129"/>
                  <a:pt x="334" y="83"/>
                </a:cubicBezTo>
                <a:cubicBezTo>
                  <a:pt x="334" y="37"/>
                  <a:pt x="371" y="0"/>
                  <a:pt x="417" y="0"/>
                </a:cubicBezTo>
                <a:close/>
                <a:moveTo>
                  <a:pt x="750" y="0"/>
                </a:moveTo>
                <a:lnTo>
                  <a:pt x="751" y="0"/>
                </a:lnTo>
                <a:cubicBezTo>
                  <a:pt x="797" y="0"/>
                  <a:pt x="834" y="37"/>
                  <a:pt x="834" y="83"/>
                </a:cubicBezTo>
                <a:cubicBezTo>
                  <a:pt x="834" y="129"/>
                  <a:pt x="797" y="167"/>
                  <a:pt x="751" y="167"/>
                </a:cubicBezTo>
                <a:lnTo>
                  <a:pt x="750" y="167"/>
                </a:lnTo>
                <a:cubicBezTo>
                  <a:pt x="704" y="167"/>
                  <a:pt x="667" y="129"/>
                  <a:pt x="667" y="83"/>
                </a:cubicBezTo>
                <a:cubicBezTo>
                  <a:pt x="667" y="37"/>
                  <a:pt x="704" y="0"/>
                  <a:pt x="750" y="0"/>
                </a:cubicBezTo>
                <a:close/>
                <a:moveTo>
                  <a:pt x="1084" y="0"/>
                </a:moveTo>
                <a:lnTo>
                  <a:pt x="1084" y="0"/>
                </a:lnTo>
                <a:cubicBezTo>
                  <a:pt x="1130" y="0"/>
                  <a:pt x="1167" y="37"/>
                  <a:pt x="1167" y="83"/>
                </a:cubicBezTo>
                <a:cubicBezTo>
                  <a:pt x="1167" y="129"/>
                  <a:pt x="1130" y="167"/>
                  <a:pt x="1084" y="167"/>
                </a:cubicBezTo>
                <a:lnTo>
                  <a:pt x="1084" y="167"/>
                </a:lnTo>
                <a:cubicBezTo>
                  <a:pt x="1038" y="167"/>
                  <a:pt x="1001" y="129"/>
                  <a:pt x="1001" y="83"/>
                </a:cubicBezTo>
                <a:cubicBezTo>
                  <a:pt x="1001" y="37"/>
                  <a:pt x="1038" y="0"/>
                  <a:pt x="1084" y="0"/>
                </a:cubicBezTo>
                <a:close/>
                <a:moveTo>
                  <a:pt x="1417" y="0"/>
                </a:moveTo>
                <a:lnTo>
                  <a:pt x="1418" y="0"/>
                </a:lnTo>
                <a:cubicBezTo>
                  <a:pt x="1464" y="0"/>
                  <a:pt x="1501" y="37"/>
                  <a:pt x="1501" y="83"/>
                </a:cubicBezTo>
                <a:cubicBezTo>
                  <a:pt x="1501" y="129"/>
                  <a:pt x="1464" y="167"/>
                  <a:pt x="1418" y="167"/>
                </a:cubicBezTo>
                <a:lnTo>
                  <a:pt x="1417" y="167"/>
                </a:lnTo>
                <a:cubicBezTo>
                  <a:pt x="1371" y="167"/>
                  <a:pt x="1334" y="129"/>
                  <a:pt x="1334" y="83"/>
                </a:cubicBezTo>
                <a:cubicBezTo>
                  <a:pt x="1334" y="37"/>
                  <a:pt x="1371" y="0"/>
                  <a:pt x="1417" y="0"/>
                </a:cubicBezTo>
                <a:close/>
                <a:moveTo>
                  <a:pt x="1751" y="0"/>
                </a:moveTo>
                <a:lnTo>
                  <a:pt x="1751" y="0"/>
                </a:lnTo>
                <a:cubicBezTo>
                  <a:pt x="1797" y="0"/>
                  <a:pt x="1834" y="37"/>
                  <a:pt x="1834" y="83"/>
                </a:cubicBezTo>
                <a:cubicBezTo>
                  <a:pt x="1834" y="129"/>
                  <a:pt x="1797" y="167"/>
                  <a:pt x="1751" y="167"/>
                </a:cubicBezTo>
                <a:lnTo>
                  <a:pt x="1751" y="167"/>
                </a:lnTo>
                <a:cubicBezTo>
                  <a:pt x="1705" y="167"/>
                  <a:pt x="1668" y="129"/>
                  <a:pt x="1668" y="83"/>
                </a:cubicBezTo>
                <a:cubicBezTo>
                  <a:pt x="1668" y="37"/>
                  <a:pt x="1705" y="0"/>
                  <a:pt x="1751" y="0"/>
                </a:cubicBezTo>
                <a:close/>
                <a:moveTo>
                  <a:pt x="2084" y="0"/>
                </a:moveTo>
                <a:lnTo>
                  <a:pt x="2085" y="0"/>
                </a:lnTo>
                <a:cubicBezTo>
                  <a:pt x="2131" y="0"/>
                  <a:pt x="2168" y="37"/>
                  <a:pt x="2168" y="83"/>
                </a:cubicBezTo>
                <a:cubicBezTo>
                  <a:pt x="2168" y="129"/>
                  <a:pt x="2131" y="167"/>
                  <a:pt x="2085" y="167"/>
                </a:cubicBezTo>
                <a:lnTo>
                  <a:pt x="2084" y="167"/>
                </a:lnTo>
                <a:cubicBezTo>
                  <a:pt x="2038" y="167"/>
                  <a:pt x="2001" y="129"/>
                  <a:pt x="2001" y="83"/>
                </a:cubicBezTo>
                <a:cubicBezTo>
                  <a:pt x="2001" y="37"/>
                  <a:pt x="2038" y="0"/>
                  <a:pt x="2084" y="0"/>
                </a:cubicBezTo>
                <a:close/>
                <a:moveTo>
                  <a:pt x="2418" y="0"/>
                </a:moveTo>
                <a:lnTo>
                  <a:pt x="2418" y="0"/>
                </a:lnTo>
                <a:cubicBezTo>
                  <a:pt x="2464" y="0"/>
                  <a:pt x="2501" y="37"/>
                  <a:pt x="2501" y="83"/>
                </a:cubicBezTo>
                <a:cubicBezTo>
                  <a:pt x="2501" y="129"/>
                  <a:pt x="2464" y="167"/>
                  <a:pt x="2418" y="167"/>
                </a:cubicBezTo>
                <a:lnTo>
                  <a:pt x="2418" y="167"/>
                </a:lnTo>
                <a:cubicBezTo>
                  <a:pt x="2372" y="167"/>
                  <a:pt x="2335" y="129"/>
                  <a:pt x="2335" y="83"/>
                </a:cubicBezTo>
                <a:cubicBezTo>
                  <a:pt x="2335" y="37"/>
                  <a:pt x="2372" y="0"/>
                  <a:pt x="2418" y="0"/>
                </a:cubicBezTo>
                <a:close/>
                <a:moveTo>
                  <a:pt x="2751" y="0"/>
                </a:moveTo>
                <a:lnTo>
                  <a:pt x="2752" y="0"/>
                </a:lnTo>
                <a:cubicBezTo>
                  <a:pt x="2798" y="0"/>
                  <a:pt x="2835" y="37"/>
                  <a:pt x="2835" y="83"/>
                </a:cubicBezTo>
                <a:cubicBezTo>
                  <a:pt x="2835" y="129"/>
                  <a:pt x="2798" y="167"/>
                  <a:pt x="2752" y="167"/>
                </a:cubicBezTo>
                <a:lnTo>
                  <a:pt x="2751" y="167"/>
                </a:lnTo>
                <a:cubicBezTo>
                  <a:pt x="2705" y="167"/>
                  <a:pt x="2668" y="129"/>
                  <a:pt x="2668" y="83"/>
                </a:cubicBezTo>
                <a:cubicBezTo>
                  <a:pt x="2668" y="37"/>
                  <a:pt x="2705" y="0"/>
                  <a:pt x="2751" y="0"/>
                </a:cubicBezTo>
                <a:close/>
                <a:moveTo>
                  <a:pt x="3085" y="0"/>
                </a:moveTo>
                <a:lnTo>
                  <a:pt x="3085" y="0"/>
                </a:lnTo>
                <a:cubicBezTo>
                  <a:pt x="3131" y="0"/>
                  <a:pt x="3168" y="37"/>
                  <a:pt x="3168" y="83"/>
                </a:cubicBezTo>
                <a:cubicBezTo>
                  <a:pt x="3168" y="129"/>
                  <a:pt x="3131" y="167"/>
                  <a:pt x="3085" y="167"/>
                </a:cubicBezTo>
                <a:lnTo>
                  <a:pt x="3085" y="167"/>
                </a:lnTo>
                <a:cubicBezTo>
                  <a:pt x="3039" y="167"/>
                  <a:pt x="3002" y="129"/>
                  <a:pt x="3002" y="83"/>
                </a:cubicBezTo>
                <a:cubicBezTo>
                  <a:pt x="3002" y="37"/>
                  <a:pt x="3039" y="0"/>
                  <a:pt x="3085" y="0"/>
                </a:cubicBezTo>
                <a:close/>
                <a:moveTo>
                  <a:pt x="3418" y="0"/>
                </a:moveTo>
                <a:lnTo>
                  <a:pt x="3419" y="0"/>
                </a:lnTo>
                <a:cubicBezTo>
                  <a:pt x="3465" y="0"/>
                  <a:pt x="3502" y="37"/>
                  <a:pt x="3502" y="83"/>
                </a:cubicBezTo>
                <a:cubicBezTo>
                  <a:pt x="3502" y="129"/>
                  <a:pt x="3465" y="167"/>
                  <a:pt x="3419" y="167"/>
                </a:cubicBezTo>
                <a:lnTo>
                  <a:pt x="3418" y="167"/>
                </a:lnTo>
                <a:cubicBezTo>
                  <a:pt x="3372" y="167"/>
                  <a:pt x="3335" y="129"/>
                  <a:pt x="3335" y="83"/>
                </a:cubicBezTo>
                <a:cubicBezTo>
                  <a:pt x="3335" y="37"/>
                  <a:pt x="3372" y="0"/>
                  <a:pt x="3418" y="0"/>
                </a:cubicBezTo>
                <a:close/>
                <a:moveTo>
                  <a:pt x="3752" y="0"/>
                </a:moveTo>
                <a:lnTo>
                  <a:pt x="3752" y="0"/>
                </a:lnTo>
                <a:cubicBezTo>
                  <a:pt x="3798" y="0"/>
                  <a:pt x="3835" y="37"/>
                  <a:pt x="3835" y="83"/>
                </a:cubicBezTo>
                <a:cubicBezTo>
                  <a:pt x="3835" y="129"/>
                  <a:pt x="3798" y="167"/>
                  <a:pt x="3752" y="167"/>
                </a:cubicBezTo>
                <a:lnTo>
                  <a:pt x="3752" y="167"/>
                </a:lnTo>
                <a:cubicBezTo>
                  <a:pt x="3706" y="167"/>
                  <a:pt x="3669" y="129"/>
                  <a:pt x="3669" y="83"/>
                </a:cubicBezTo>
                <a:cubicBezTo>
                  <a:pt x="3669" y="37"/>
                  <a:pt x="3706" y="0"/>
                  <a:pt x="3752" y="0"/>
                </a:cubicBezTo>
                <a:close/>
                <a:moveTo>
                  <a:pt x="4085" y="0"/>
                </a:moveTo>
                <a:lnTo>
                  <a:pt x="4086" y="0"/>
                </a:lnTo>
                <a:cubicBezTo>
                  <a:pt x="4132" y="0"/>
                  <a:pt x="4169" y="37"/>
                  <a:pt x="4169" y="83"/>
                </a:cubicBezTo>
                <a:cubicBezTo>
                  <a:pt x="4169" y="129"/>
                  <a:pt x="4132" y="167"/>
                  <a:pt x="4086" y="167"/>
                </a:cubicBezTo>
                <a:lnTo>
                  <a:pt x="4085" y="167"/>
                </a:lnTo>
                <a:cubicBezTo>
                  <a:pt x="4039" y="167"/>
                  <a:pt x="4002" y="129"/>
                  <a:pt x="4002" y="83"/>
                </a:cubicBezTo>
                <a:cubicBezTo>
                  <a:pt x="4002" y="37"/>
                  <a:pt x="4039" y="0"/>
                  <a:pt x="4085" y="0"/>
                </a:cubicBezTo>
                <a:close/>
                <a:moveTo>
                  <a:pt x="4419" y="0"/>
                </a:moveTo>
                <a:lnTo>
                  <a:pt x="4419" y="0"/>
                </a:lnTo>
                <a:cubicBezTo>
                  <a:pt x="4465" y="0"/>
                  <a:pt x="4502" y="37"/>
                  <a:pt x="4502" y="83"/>
                </a:cubicBezTo>
                <a:cubicBezTo>
                  <a:pt x="4502" y="129"/>
                  <a:pt x="4465" y="167"/>
                  <a:pt x="4419" y="167"/>
                </a:cubicBezTo>
                <a:lnTo>
                  <a:pt x="4419" y="167"/>
                </a:lnTo>
                <a:cubicBezTo>
                  <a:pt x="4373" y="167"/>
                  <a:pt x="4336" y="129"/>
                  <a:pt x="4336" y="83"/>
                </a:cubicBezTo>
                <a:cubicBezTo>
                  <a:pt x="4336" y="37"/>
                  <a:pt x="4373" y="0"/>
                  <a:pt x="4419" y="0"/>
                </a:cubicBezTo>
                <a:close/>
                <a:moveTo>
                  <a:pt x="4752" y="0"/>
                </a:moveTo>
                <a:lnTo>
                  <a:pt x="4753" y="0"/>
                </a:lnTo>
                <a:cubicBezTo>
                  <a:pt x="4799" y="0"/>
                  <a:pt x="4836" y="37"/>
                  <a:pt x="4836" y="83"/>
                </a:cubicBezTo>
                <a:cubicBezTo>
                  <a:pt x="4836" y="129"/>
                  <a:pt x="4799" y="167"/>
                  <a:pt x="4753" y="167"/>
                </a:cubicBezTo>
                <a:lnTo>
                  <a:pt x="4752" y="167"/>
                </a:lnTo>
                <a:cubicBezTo>
                  <a:pt x="4706" y="167"/>
                  <a:pt x="4669" y="129"/>
                  <a:pt x="4669" y="83"/>
                </a:cubicBezTo>
                <a:cubicBezTo>
                  <a:pt x="4669" y="37"/>
                  <a:pt x="4706" y="0"/>
                  <a:pt x="4752" y="0"/>
                </a:cubicBezTo>
                <a:close/>
                <a:moveTo>
                  <a:pt x="5086" y="0"/>
                </a:moveTo>
                <a:lnTo>
                  <a:pt x="5086" y="0"/>
                </a:lnTo>
                <a:cubicBezTo>
                  <a:pt x="5132" y="0"/>
                  <a:pt x="5169" y="37"/>
                  <a:pt x="5169" y="83"/>
                </a:cubicBezTo>
                <a:cubicBezTo>
                  <a:pt x="5169" y="129"/>
                  <a:pt x="5132" y="167"/>
                  <a:pt x="5086" y="167"/>
                </a:cubicBezTo>
                <a:lnTo>
                  <a:pt x="5086" y="167"/>
                </a:lnTo>
                <a:cubicBezTo>
                  <a:pt x="5040" y="167"/>
                  <a:pt x="5003" y="129"/>
                  <a:pt x="5003" y="83"/>
                </a:cubicBezTo>
                <a:cubicBezTo>
                  <a:pt x="5003" y="37"/>
                  <a:pt x="5040" y="0"/>
                  <a:pt x="5086" y="0"/>
                </a:cubicBezTo>
                <a:close/>
                <a:moveTo>
                  <a:pt x="5419" y="0"/>
                </a:moveTo>
                <a:lnTo>
                  <a:pt x="5420" y="0"/>
                </a:lnTo>
                <a:cubicBezTo>
                  <a:pt x="5466" y="0"/>
                  <a:pt x="5503" y="37"/>
                  <a:pt x="5503" y="83"/>
                </a:cubicBezTo>
                <a:cubicBezTo>
                  <a:pt x="5503" y="129"/>
                  <a:pt x="5466" y="167"/>
                  <a:pt x="5420" y="167"/>
                </a:cubicBezTo>
                <a:lnTo>
                  <a:pt x="5419" y="167"/>
                </a:lnTo>
                <a:cubicBezTo>
                  <a:pt x="5373" y="167"/>
                  <a:pt x="5336" y="129"/>
                  <a:pt x="5336" y="83"/>
                </a:cubicBezTo>
                <a:cubicBezTo>
                  <a:pt x="5336" y="37"/>
                  <a:pt x="5373" y="0"/>
                  <a:pt x="5419" y="0"/>
                </a:cubicBezTo>
                <a:close/>
                <a:moveTo>
                  <a:pt x="5753" y="0"/>
                </a:moveTo>
                <a:lnTo>
                  <a:pt x="5753" y="0"/>
                </a:lnTo>
                <a:cubicBezTo>
                  <a:pt x="5799" y="0"/>
                  <a:pt x="5836" y="37"/>
                  <a:pt x="5836" y="83"/>
                </a:cubicBezTo>
                <a:cubicBezTo>
                  <a:pt x="5836" y="129"/>
                  <a:pt x="5799" y="167"/>
                  <a:pt x="5753" y="167"/>
                </a:cubicBezTo>
                <a:lnTo>
                  <a:pt x="5753" y="167"/>
                </a:lnTo>
                <a:cubicBezTo>
                  <a:pt x="5707" y="167"/>
                  <a:pt x="5670" y="129"/>
                  <a:pt x="5670" y="83"/>
                </a:cubicBezTo>
                <a:cubicBezTo>
                  <a:pt x="5670" y="37"/>
                  <a:pt x="5707" y="0"/>
                  <a:pt x="5753" y="0"/>
                </a:cubicBezTo>
                <a:close/>
                <a:moveTo>
                  <a:pt x="6086" y="0"/>
                </a:moveTo>
                <a:lnTo>
                  <a:pt x="6087" y="0"/>
                </a:lnTo>
                <a:cubicBezTo>
                  <a:pt x="6133" y="0"/>
                  <a:pt x="6170" y="37"/>
                  <a:pt x="6170" y="83"/>
                </a:cubicBezTo>
                <a:cubicBezTo>
                  <a:pt x="6170" y="129"/>
                  <a:pt x="6133" y="167"/>
                  <a:pt x="6087" y="167"/>
                </a:cubicBezTo>
                <a:lnTo>
                  <a:pt x="6086" y="167"/>
                </a:lnTo>
                <a:cubicBezTo>
                  <a:pt x="6040" y="167"/>
                  <a:pt x="6003" y="129"/>
                  <a:pt x="6003" y="83"/>
                </a:cubicBezTo>
                <a:cubicBezTo>
                  <a:pt x="6003" y="37"/>
                  <a:pt x="6040" y="0"/>
                  <a:pt x="6086" y="0"/>
                </a:cubicBezTo>
                <a:close/>
                <a:moveTo>
                  <a:pt x="6420" y="0"/>
                </a:moveTo>
                <a:lnTo>
                  <a:pt x="6420" y="0"/>
                </a:lnTo>
                <a:cubicBezTo>
                  <a:pt x="6466" y="0"/>
                  <a:pt x="6503" y="37"/>
                  <a:pt x="6503" y="83"/>
                </a:cubicBezTo>
                <a:cubicBezTo>
                  <a:pt x="6503" y="129"/>
                  <a:pt x="6466" y="167"/>
                  <a:pt x="6420" y="167"/>
                </a:cubicBezTo>
                <a:lnTo>
                  <a:pt x="6420" y="167"/>
                </a:lnTo>
                <a:cubicBezTo>
                  <a:pt x="6374" y="167"/>
                  <a:pt x="6337" y="129"/>
                  <a:pt x="6337" y="83"/>
                </a:cubicBezTo>
                <a:cubicBezTo>
                  <a:pt x="6337" y="37"/>
                  <a:pt x="6374" y="0"/>
                  <a:pt x="6420" y="0"/>
                </a:cubicBezTo>
                <a:close/>
                <a:moveTo>
                  <a:pt x="6753" y="0"/>
                </a:moveTo>
                <a:lnTo>
                  <a:pt x="6754" y="0"/>
                </a:lnTo>
                <a:cubicBezTo>
                  <a:pt x="6800" y="0"/>
                  <a:pt x="6837" y="37"/>
                  <a:pt x="6837" y="83"/>
                </a:cubicBezTo>
                <a:cubicBezTo>
                  <a:pt x="6837" y="129"/>
                  <a:pt x="6800" y="167"/>
                  <a:pt x="6754" y="167"/>
                </a:cubicBezTo>
                <a:lnTo>
                  <a:pt x="6753" y="167"/>
                </a:lnTo>
                <a:cubicBezTo>
                  <a:pt x="6707" y="167"/>
                  <a:pt x="6670" y="129"/>
                  <a:pt x="6670" y="83"/>
                </a:cubicBezTo>
                <a:cubicBezTo>
                  <a:pt x="6670" y="37"/>
                  <a:pt x="6707" y="0"/>
                  <a:pt x="6753" y="0"/>
                </a:cubicBezTo>
                <a:close/>
                <a:moveTo>
                  <a:pt x="7087" y="0"/>
                </a:moveTo>
                <a:lnTo>
                  <a:pt x="7087" y="0"/>
                </a:lnTo>
                <a:cubicBezTo>
                  <a:pt x="7133" y="0"/>
                  <a:pt x="7170" y="37"/>
                  <a:pt x="7170" y="83"/>
                </a:cubicBezTo>
                <a:cubicBezTo>
                  <a:pt x="7170" y="129"/>
                  <a:pt x="7133" y="167"/>
                  <a:pt x="7087" y="167"/>
                </a:cubicBezTo>
                <a:lnTo>
                  <a:pt x="7087" y="167"/>
                </a:lnTo>
                <a:cubicBezTo>
                  <a:pt x="7041" y="167"/>
                  <a:pt x="7004" y="129"/>
                  <a:pt x="7004" y="83"/>
                </a:cubicBezTo>
                <a:cubicBezTo>
                  <a:pt x="7004" y="37"/>
                  <a:pt x="7041" y="0"/>
                  <a:pt x="7087" y="0"/>
                </a:cubicBezTo>
                <a:close/>
                <a:moveTo>
                  <a:pt x="7420" y="0"/>
                </a:moveTo>
                <a:lnTo>
                  <a:pt x="7421" y="0"/>
                </a:lnTo>
                <a:cubicBezTo>
                  <a:pt x="7467" y="0"/>
                  <a:pt x="7504" y="37"/>
                  <a:pt x="7504" y="83"/>
                </a:cubicBezTo>
                <a:cubicBezTo>
                  <a:pt x="7504" y="129"/>
                  <a:pt x="7467" y="167"/>
                  <a:pt x="7421" y="167"/>
                </a:cubicBezTo>
                <a:lnTo>
                  <a:pt x="7420" y="167"/>
                </a:lnTo>
                <a:cubicBezTo>
                  <a:pt x="7374" y="167"/>
                  <a:pt x="7337" y="129"/>
                  <a:pt x="7337" y="83"/>
                </a:cubicBezTo>
                <a:cubicBezTo>
                  <a:pt x="7337" y="37"/>
                  <a:pt x="7374" y="0"/>
                  <a:pt x="7420" y="0"/>
                </a:cubicBezTo>
                <a:close/>
                <a:moveTo>
                  <a:pt x="7754" y="0"/>
                </a:moveTo>
                <a:lnTo>
                  <a:pt x="7754" y="0"/>
                </a:lnTo>
                <a:cubicBezTo>
                  <a:pt x="7800" y="0"/>
                  <a:pt x="7837" y="37"/>
                  <a:pt x="7837" y="83"/>
                </a:cubicBezTo>
                <a:cubicBezTo>
                  <a:pt x="7837" y="129"/>
                  <a:pt x="7800" y="167"/>
                  <a:pt x="7754" y="167"/>
                </a:cubicBezTo>
                <a:lnTo>
                  <a:pt x="7754" y="167"/>
                </a:lnTo>
                <a:cubicBezTo>
                  <a:pt x="7708" y="167"/>
                  <a:pt x="7671" y="129"/>
                  <a:pt x="7671" y="83"/>
                </a:cubicBezTo>
                <a:cubicBezTo>
                  <a:pt x="7671" y="37"/>
                  <a:pt x="7708" y="0"/>
                  <a:pt x="7754" y="0"/>
                </a:cubicBezTo>
                <a:close/>
                <a:moveTo>
                  <a:pt x="8087" y="0"/>
                </a:moveTo>
                <a:lnTo>
                  <a:pt x="8088" y="0"/>
                </a:lnTo>
                <a:cubicBezTo>
                  <a:pt x="8134" y="0"/>
                  <a:pt x="8171" y="37"/>
                  <a:pt x="8171" y="83"/>
                </a:cubicBezTo>
                <a:cubicBezTo>
                  <a:pt x="8171" y="129"/>
                  <a:pt x="8134" y="167"/>
                  <a:pt x="8088" y="167"/>
                </a:cubicBezTo>
                <a:lnTo>
                  <a:pt x="8087" y="167"/>
                </a:lnTo>
                <a:cubicBezTo>
                  <a:pt x="8041" y="167"/>
                  <a:pt x="8004" y="129"/>
                  <a:pt x="8004" y="83"/>
                </a:cubicBezTo>
                <a:cubicBezTo>
                  <a:pt x="8004" y="37"/>
                  <a:pt x="8041" y="0"/>
                  <a:pt x="8087" y="0"/>
                </a:cubicBezTo>
                <a:close/>
                <a:moveTo>
                  <a:pt x="8421" y="0"/>
                </a:moveTo>
                <a:lnTo>
                  <a:pt x="8421" y="0"/>
                </a:lnTo>
                <a:cubicBezTo>
                  <a:pt x="8467" y="0"/>
                  <a:pt x="8504" y="37"/>
                  <a:pt x="8504" y="83"/>
                </a:cubicBezTo>
                <a:cubicBezTo>
                  <a:pt x="8504" y="129"/>
                  <a:pt x="8467" y="167"/>
                  <a:pt x="8421" y="167"/>
                </a:cubicBezTo>
                <a:lnTo>
                  <a:pt x="8421" y="167"/>
                </a:lnTo>
                <a:cubicBezTo>
                  <a:pt x="8375" y="167"/>
                  <a:pt x="8338" y="129"/>
                  <a:pt x="8338" y="83"/>
                </a:cubicBezTo>
                <a:cubicBezTo>
                  <a:pt x="8338" y="37"/>
                  <a:pt x="8375" y="0"/>
                  <a:pt x="8421" y="0"/>
                </a:cubicBezTo>
                <a:close/>
                <a:moveTo>
                  <a:pt x="8754" y="0"/>
                </a:moveTo>
                <a:lnTo>
                  <a:pt x="8755" y="0"/>
                </a:lnTo>
                <a:cubicBezTo>
                  <a:pt x="8801" y="0"/>
                  <a:pt x="8838" y="37"/>
                  <a:pt x="8838" y="83"/>
                </a:cubicBezTo>
                <a:cubicBezTo>
                  <a:pt x="8838" y="129"/>
                  <a:pt x="8801" y="167"/>
                  <a:pt x="8755" y="167"/>
                </a:cubicBezTo>
                <a:lnTo>
                  <a:pt x="8754" y="167"/>
                </a:lnTo>
                <a:cubicBezTo>
                  <a:pt x="8708" y="167"/>
                  <a:pt x="8671" y="129"/>
                  <a:pt x="8671" y="83"/>
                </a:cubicBezTo>
                <a:cubicBezTo>
                  <a:pt x="8671" y="37"/>
                  <a:pt x="8708" y="0"/>
                  <a:pt x="8754" y="0"/>
                </a:cubicBezTo>
                <a:close/>
                <a:moveTo>
                  <a:pt x="9088" y="0"/>
                </a:moveTo>
                <a:lnTo>
                  <a:pt x="9088" y="0"/>
                </a:lnTo>
                <a:cubicBezTo>
                  <a:pt x="9134" y="0"/>
                  <a:pt x="9171" y="37"/>
                  <a:pt x="9171" y="83"/>
                </a:cubicBezTo>
                <a:cubicBezTo>
                  <a:pt x="9171" y="129"/>
                  <a:pt x="9134" y="167"/>
                  <a:pt x="9088" y="167"/>
                </a:cubicBezTo>
                <a:lnTo>
                  <a:pt x="9088" y="167"/>
                </a:lnTo>
                <a:cubicBezTo>
                  <a:pt x="9042" y="167"/>
                  <a:pt x="9005" y="129"/>
                  <a:pt x="9005" y="83"/>
                </a:cubicBezTo>
                <a:cubicBezTo>
                  <a:pt x="9005" y="37"/>
                  <a:pt x="9042" y="0"/>
                  <a:pt x="9088" y="0"/>
                </a:cubicBezTo>
                <a:close/>
                <a:moveTo>
                  <a:pt x="9421" y="0"/>
                </a:moveTo>
                <a:lnTo>
                  <a:pt x="9422" y="0"/>
                </a:lnTo>
                <a:cubicBezTo>
                  <a:pt x="9468" y="0"/>
                  <a:pt x="9505" y="37"/>
                  <a:pt x="9505" y="83"/>
                </a:cubicBezTo>
                <a:cubicBezTo>
                  <a:pt x="9505" y="129"/>
                  <a:pt x="9468" y="167"/>
                  <a:pt x="9422" y="167"/>
                </a:cubicBezTo>
                <a:lnTo>
                  <a:pt x="9421" y="167"/>
                </a:lnTo>
                <a:cubicBezTo>
                  <a:pt x="9375" y="167"/>
                  <a:pt x="9338" y="129"/>
                  <a:pt x="9338" y="83"/>
                </a:cubicBezTo>
                <a:cubicBezTo>
                  <a:pt x="9338" y="37"/>
                  <a:pt x="9375" y="0"/>
                  <a:pt x="9421" y="0"/>
                </a:cubicBezTo>
                <a:close/>
                <a:moveTo>
                  <a:pt x="9755" y="0"/>
                </a:moveTo>
                <a:lnTo>
                  <a:pt x="9755" y="0"/>
                </a:lnTo>
                <a:cubicBezTo>
                  <a:pt x="9801" y="0"/>
                  <a:pt x="9838" y="37"/>
                  <a:pt x="9838" y="83"/>
                </a:cubicBezTo>
                <a:cubicBezTo>
                  <a:pt x="9838" y="129"/>
                  <a:pt x="9801" y="167"/>
                  <a:pt x="9755" y="167"/>
                </a:cubicBezTo>
                <a:lnTo>
                  <a:pt x="9755" y="167"/>
                </a:lnTo>
                <a:cubicBezTo>
                  <a:pt x="9709" y="167"/>
                  <a:pt x="9672" y="129"/>
                  <a:pt x="9672" y="83"/>
                </a:cubicBezTo>
                <a:cubicBezTo>
                  <a:pt x="9672" y="37"/>
                  <a:pt x="9709" y="0"/>
                  <a:pt x="9755" y="0"/>
                </a:cubicBezTo>
                <a:close/>
                <a:moveTo>
                  <a:pt x="10088" y="0"/>
                </a:moveTo>
                <a:lnTo>
                  <a:pt x="10089" y="0"/>
                </a:lnTo>
                <a:cubicBezTo>
                  <a:pt x="10135" y="0"/>
                  <a:pt x="10172" y="37"/>
                  <a:pt x="10172" y="83"/>
                </a:cubicBezTo>
                <a:cubicBezTo>
                  <a:pt x="10172" y="129"/>
                  <a:pt x="10135" y="167"/>
                  <a:pt x="10089" y="167"/>
                </a:cubicBezTo>
                <a:lnTo>
                  <a:pt x="10088" y="167"/>
                </a:lnTo>
                <a:cubicBezTo>
                  <a:pt x="10042" y="167"/>
                  <a:pt x="10005" y="129"/>
                  <a:pt x="10005" y="83"/>
                </a:cubicBezTo>
                <a:cubicBezTo>
                  <a:pt x="10005" y="37"/>
                  <a:pt x="10042" y="0"/>
                  <a:pt x="10088" y="0"/>
                </a:cubicBezTo>
                <a:close/>
                <a:moveTo>
                  <a:pt x="10422" y="0"/>
                </a:moveTo>
                <a:lnTo>
                  <a:pt x="10422" y="0"/>
                </a:lnTo>
                <a:cubicBezTo>
                  <a:pt x="10468" y="0"/>
                  <a:pt x="10505" y="37"/>
                  <a:pt x="10505" y="83"/>
                </a:cubicBezTo>
                <a:cubicBezTo>
                  <a:pt x="10505" y="129"/>
                  <a:pt x="10468" y="167"/>
                  <a:pt x="10422" y="167"/>
                </a:cubicBezTo>
                <a:lnTo>
                  <a:pt x="10422" y="167"/>
                </a:lnTo>
                <a:cubicBezTo>
                  <a:pt x="10376" y="167"/>
                  <a:pt x="10339" y="129"/>
                  <a:pt x="10339" y="83"/>
                </a:cubicBezTo>
                <a:cubicBezTo>
                  <a:pt x="10339" y="37"/>
                  <a:pt x="10376" y="0"/>
                  <a:pt x="10422" y="0"/>
                </a:cubicBezTo>
                <a:close/>
                <a:moveTo>
                  <a:pt x="10755" y="0"/>
                </a:moveTo>
                <a:lnTo>
                  <a:pt x="10756" y="0"/>
                </a:lnTo>
                <a:cubicBezTo>
                  <a:pt x="10802" y="0"/>
                  <a:pt x="10839" y="37"/>
                  <a:pt x="10839" y="83"/>
                </a:cubicBezTo>
                <a:cubicBezTo>
                  <a:pt x="10839" y="129"/>
                  <a:pt x="10802" y="167"/>
                  <a:pt x="10756" y="167"/>
                </a:cubicBezTo>
                <a:lnTo>
                  <a:pt x="10755" y="167"/>
                </a:lnTo>
                <a:cubicBezTo>
                  <a:pt x="10709" y="167"/>
                  <a:pt x="10672" y="129"/>
                  <a:pt x="10672" y="83"/>
                </a:cubicBezTo>
                <a:cubicBezTo>
                  <a:pt x="10672" y="37"/>
                  <a:pt x="10709" y="0"/>
                  <a:pt x="10755" y="0"/>
                </a:cubicBezTo>
                <a:close/>
                <a:moveTo>
                  <a:pt x="11089" y="0"/>
                </a:moveTo>
                <a:lnTo>
                  <a:pt x="11089" y="0"/>
                </a:lnTo>
                <a:cubicBezTo>
                  <a:pt x="11135" y="0"/>
                  <a:pt x="11172" y="37"/>
                  <a:pt x="11172" y="83"/>
                </a:cubicBezTo>
                <a:cubicBezTo>
                  <a:pt x="11172" y="129"/>
                  <a:pt x="11135" y="167"/>
                  <a:pt x="11089" y="167"/>
                </a:cubicBezTo>
                <a:lnTo>
                  <a:pt x="11089" y="167"/>
                </a:lnTo>
                <a:cubicBezTo>
                  <a:pt x="11043" y="167"/>
                  <a:pt x="11006" y="129"/>
                  <a:pt x="11006" y="83"/>
                </a:cubicBezTo>
                <a:cubicBezTo>
                  <a:pt x="11006" y="37"/>
                  <a:pt x="11043" y="0"/>
                  <a:pt x="11089" y="0"/>
                </a:cubicBezTo>
                <a:close/>
                <a:moveTo>
                  <a:pt x="11422" y="0"/>
                </a:moveTo>
                <a:lnTo>
                  <a:pt x="11423" y="0"/>
                </a:lnTo>
                <a:cubicBezTo>
                  <a:pt x="11469" y="0"/>
                  <a:pt x="11506" y="37"/>
                  <a:pt x="11506" y="83"/>
                </a:cubicBezTo>
                <a:cubicBezTo>
                  <a:pt x="11506" y="129"/>
                  <a:pt x="11469" y="167"/>
                  <a:pt x="11423" y="167"/>
                </a:cubicBezTo>
                <a:lnTo>
                  <a:pt x="11422" y="167"/>
                </a:lnTo>
                <a:cubicBezTo>
                  <a:pt x="11376" y="167"/>
                  <a:pt x="11339" y="129"/>
                  <a:pt x="11339" y="83"/>
                </a:cubicBezTo>
                <a:cubicBezTo>
                  <a:pt x="11339" y="37"/>
                  <a:pt x="11376" y="0"/>
                  <a:pt x="11422" y="0"/>
                </a:cubicBezTo>
                <a:close/>
                <a:moveTo>
                  <a:pt x="11756" y="0"/>
                </a:moveTo>
                <a:lnTo>
                  <a:pt x="11756" y="0"/>
                </a:lnTo>
                <a:cubicBezTo>
                  <a:pt x="11802" y="0"/>
                  <a:pt x="11839" y="37"/>
                  <a:pt x="11839" y="83"/>
                </a:cubicBezTo>
                <a:cubicBezTo>
                  <a:pt x="11839" y="129"/>
                  <a:pt x="11802" y="167"/>
                  <a:pt x="11756" y="167"/>
                </a:cubicBezTo>
                <a:lnTo>
                  <a:pt x="11756" y="167"/>
                </a:lnTo>
                <a:cubicBezTo>
                  <a:pt x="11710" y="167"/>
                  <a:pt x="11673" y="129"/>
                  <a:pt x="11673" y="83"/>
                </a:cubicBezTo>
                <a:cubicBezTo>
                  <a:pt x="11673" y="37"/>
                  <a:pt x="11710" y="0"/>
                  <a:pt x="11756" y="0"/>
                </a:cubicBezTo>
                <a:close/>
                <a:moveTo>
                  <a:pt x="12089" y="0"/>
                </a:moveTo>
                <a:lnTo>
                  <a:pt x="12090" y="0"/>
                </a:lnTo>
                <a:cubicBezTo>
                  <a:pt x="12136" y="0"/>
                  <a:pt x="12173" y="37"/>
                  <a:pt x="12173" y="83"/>
                </a:cubicBezTo>
                <a:cubicBezTo>
                  <a:pt x="12173" y="129"/>
                  <a:pt x="12136" y="167"/>
                  <a:pt x="12090" y="167"/>
                </a:cubicBezTo>
                <a:lnTo>
                  <a:pt x="12089" y="167"/>
                </a:lnTo>
                <a:cubicBezTo>
                  <a:pt x="12043" y="167"/>
                  <a:pt x="12006" y="129"/>
                  <a:pt x="12006" y="83"/>
                </a:cubicBezTo>
                <a:cubicBezTo>
                  <a:pt x="12006" y="37"/>
                  <a:pt x="12043" y="0"/>
                  <a:pt x="12089" y="0"/>
                </a:cubicBezTo>
                <a:close/>
                <a:moveTo>
                  <a:pt x="12423" y="0"/>
                </a:moveTo>
                <a:lnTo>
                  <a:pt x="12423" y="0"/>
                </a:lnTo>
                <a:cubicBezTo>
                  <a:pt x="12469" y="0"/>
                  <a:pt x="12506" y="37"/>
                  <a:pt x="12506" y="83"/>
                </a:cubicBezTo>
                <a:cubicBezTo>
                  <a:pt x="12506" y="129"/>
                  <a:pt x="12469" y="167"/>
                  <a:pt x="12423" y="167"/>
                </a:cubicBezTo>
                <a:lnTo>
                  <a:pt x="12423" y="167"/>
                </a:lnTo>
                <a:cubicBezTo>
                  <a:pt x="12377" y="167"/>
                  <a:pt x="12340" y="129"/>
                  <a:pt x="12340" y="83"/>
                </a:cubicBezTo>
                <a:cubicBezTo>
                  <a:pt x="12340" y="37"/>
                  <a:pt x="12377" y="0"/>
                  <a:pt x="12423" y="0"/>
                </a:cubicBezTo>
                <a:close/>
                <a:moveTo>
                  <a:pt x="12756" y="0"/>
                </a:moveTo>
                <a:lnTo>
                  <a:pt x="12757" y="0"/>
                </a:lnTo>
                <a:cubicBezTo>
                  <a:pt x="12803" y="0"/>
                  <a:pt x="12840" y="37"/>
                  <a:pt x="12840" y="83"/>
                </a:cubicBezTo>
                <a:cubicBezTo>
                  <a:pt x="12840" y="129"/>
                  <a:pt x="12803" y="167"/>
                  <a:pt x="12757" y="167"/>
                </a:cubicBezTo>
                <a:lnTo>
                  <a:pt x="12756" y="167"/>
                </a:lnTo>
                <a:cubicBezTo>
                  <a:pt x="12710" y="167"/>
                  <a:pt x="12673" y="129"/>
                  <a:pt x="12673" y="83"/>
                </a:cubicBezTo>
                <a:cubicBezTo>
                  <a:pt x="12673" y="37"/>
                  <a:pt x="12710" y="0"/>
                  <a:pt x="12756" y="0"/>
                </a:cubicBezTo>
                <a:close/>
                <a:moveTo>
                  <a:pt x="13090" y="0"/>
                </a:moveTo>
                <a:lnTo>
                  <a:pt x="13090" y="0"/>
                </a:lnTo>
                <a:cubicBezTo>
                  <a:pt x="13136" y="0"/>
                  <a:pt x="13173" y="37"/>
                  <a:pt x="13173" y="83"/>
                </a:cubicBezTo>
                <a:cubicBezTo>
                  <a:pt x="13173" y="129"/>
                  <a:pt x="13136" y="167"/>
                  <a:pt x="13090" y="167"/>
                </a:cubicBezTo>
                <a:lnTo>
                  <a:pt x="13090" y="167"/>
                </a:lnTo>
                <a:cubicBezTo>
                  <a:pt x="13044" y="167"/>
                  <a:pt x="13007" y="129"/>
                  <a:pt x="13007" y="83"/>
                </a:cubicBezTo>
                <a:cubicBezTo>
                  <a:pt x="13007" y="37"/>
                  <a:pt x="13044" y="0"/>
                  <a:pt x="13090" y="0"/>
                </a:cubicBezTo>
                <a:close/>
                <a:moveTo>
                  <a:pt x="13423" y="0"/>
                </a:moveTo>
                <a:lnTo>
                  <a:pt x="13424" y="0"/>
                </a:lnTo>
                <a:cubicBezTo>
                  <a:pt x="13470" y="0"/>
                  <a:pt x="13507" y="37"/>
                  <a:pt x="13507" y="83"/>
                </a:cubicBezTo>
                <a:cubicBezTo>
                  <a:pt x="13507" y="129"/>
                  <a:pt x="13470" y="167"/>
                  <a:pt x="13424" y="167"/>
                </a:cubicBezTo>
                <a:lnTo>
                  <a:pt x="13423" y="167"/>
                </a:lnTo>
                <a:cubicBezTo>
                  <a:pt x="13377" y="167"/>
                  <a:pt x="13340" y="129"/>
                  <a:pt x="13340" y="83"/>
                </a:cubicBezTo>
                <a:cubicBezTo>
                  <a:pt x="13340" y="37"/>
                  <a:pt x="13377" y="0"/>
                  <a:pt x="13423" y="0"/>
                </a:cubicBezTo>
                <a:close/>
                <a:moveTo>
                  <a:pt x="13757" y="0"/>
                </a:moveTo>
                <a:lnTo>
                  <a:pt x="13757" y="0"/>
                </a:lnTo>
                <a:cubicBezTo>
                  <a:pt x="13803" y="0"/>
                  <a:pt x="13840" y="37"/>
                  <a:pt x="13840" y="83"/>
                </a:cubicBezTo>
                <a:cubicBezTo>
                  <a:pt x="13840" y="129"/>
                  <a:pt x="13803" y="167"/>
                  <a:pt x="13757" y="167"/>
                </a:cubicBezTo>
                <a:lnTo>
                  <a:pt x="13757" y="167"/>
                </a:lnTo>
                <a:cubicBezTo>
                  <a:pt x="13711" y="167"/>
                  <a:pt x="13674" y="129"/>
                  <a:pt x="13674" y="83"/>
                </a:cubicBezTo>
                <a:cubicBezTo>
                  <a:pt x="13674" y="37"/>
                  <a:pt x="13711" y="0"/>
                  <a:pt x="13757" y="0"/>
                </a:cubicBezTo>
                <a:close/>
                <a:moveTo>
                  <a:pt x="14090" y="0"/>
                </a:moveTo>
                <a:lnTo>
                  <a:pt x="14091" y="0"/>
                </a:lnTo>
                <a:cubicBezTo>
                  <a:pt x="14137" y="0"/>
                  <a:pt x="14174" y="37"/>
                  <a:pt x="14174" y="83"/>
                </a:cubicBezTo>
                <a:cubicBezTo>
                  <a:pt x="14174" y="129"/>
                  <a:pt x="14137" y="167"/>
                  <a:pt x="14091" y="167"/>
                </a:cubicBezTo>
                <a:lnTo>
                  <a:pt x="14090" y="167"/>
                </a:lnTo>
                <a:cubicBezTo>
                  <a:pt x="14044" y="167"/>
                  <a:pt x="14007" y="129"/>
                  <a:pt x="14007" y="83"/>
                </a:cubicBezTo>
                <a:cubicBezTo>
                  <a:pt x="14007" y="37"/>
                  <a:pt x="14044" y="0"/>
                  <a:pt x="14090" y="0"/>
                </a:cubicBezTo>
                <a:close/>
                <a:moveTo>
                  <a:pt x="14424" y="0"/>
                </a:moveTo>
                <a:lnTo>
                  <a:pt x="14424" y="0"/>
                </a:lnTo>
                <a:cubicBezTo>
                  <a:pt x="14470" y="0"/>
                  <a:pt x="14507" y="37"/>
                  <a:pt x="14507" y="83"/>
                </a:cubicBezTo>
                <a:cubicBezTo>
                  <a:pt x="14507" y="129"/>
                  <a:pt x="14470" y="167"/>
                  <a:pt x="14424" y="167"/>
                </a:cubicBezTo>
                <a:lnTo>
                  <a:pt x="14424" y="167"/>
                </a:lnTo>
                <a:cubicBezTo>
                  <a:pt x="14378" y="167"/>
                  <a:pt x="14341" y="129"/>
                  <a:pt x="14341" y="83"/>
                </a:cubicBezTo>
                <a:cubicBezTo>
                  <a:pt x="14341" y="37"/>
                  <a:pt x="14378" y="0"/>
                  <a:pt x="14424" y="0"/>
                </a:cubicBezTo>
                <a:close/>
                <a:moveTo>
                  <a:pt x="14757" y="0"/>
                </a:moveTo>
                <a:lnTo>
                  <a:pt x="14758" y="0"/>
                </a:lnTo>
                <a:cubicBezTo>
                  <a:pt x="14804" y="0"/>
                  <a:pt x="14841" y="37"/>
                  <a:pt x="14841" y="83"/>
                </a:cubicBezTo>
                <a:cubicBezTo>
                  <a:pt x="14841" y="129"/>
                  <a:pt x="14804" y="167"/>
                  <a:pt x="14758" y="167"/>
                </a:cubicBezTo>
                <a:lnTo>
                  <a:pt x="14757" y="167"/>
                </a:lnTo>
                <a:cubicBezTo>
                  <a:pt x="14711" y="167"/>
                  <a:pt x="14674" y="129"/>
                  <a:pt x="14674" y="83"/>
                </a:cubicBezTo>
                <a:cubicBezTo>
                  <a:pt x="14674" y="37"/>
                  <a:pt x="14711" y="0"/>
                  <a:pt x="14757" y="0"/>
                </a:cubicBezTo>
                <a:close/>
                <a:moveTo>
                  <a:pt x="15091" y="0"/>
                </a:moveTo>
                <a:lnTo>
                  <a:pt x="15091" y="0"/>
                </a:lnTo>
                <a:cubicBezTo>
                  <a:pt x="15137" y="0"/>
                  <a:pt x="15174" y="37"/>
                  <a:pt x="15174" y="83"/>
                </a:cubicBezTo>
                <a:cubicBezTo>
                  <a:pt x="15174" y="129"/>
                  <a:pt x="15137" y="167"/>
                  <a:pt x="15091" y="167"/>
                </a:cubicBezTo>
                <a:lnTo>
                  <a:pt x="15091" y="167"/>
                </a:lnTo>
                <a:cubicBezTo>
                  <a:pt x="15045" y="167"/>
                  <a:pt x="15008" y="129"/>
                  <a:pt x="15008" y="83"/>
                </a:cubicBezTo>
                <a:cubicBezTo>
                  <a:pt x="15008" y="37"/>
                  <a:pt x="15045" y="0"/>
                  <a:pt x="15091" y="0"/>
                </a:cubicBezTo>
                <a:close/>
                <a:moveTo>
                  <a:pt x="15424" y="0"/>
                </a:moveTo>
                <a:lnTo>
                  <a:pt x="15425" y="0"/>
                </a:lnTo>
                <a:cubicBezTo>
                  <a:pt x="15471" y="0"/>
                  <a:pt x="15508" y="37"/>
                  <a:pt x="15508" y="83"/>
                </a:cubicBezTo>
                <a:cubicBezTo>
                  <a:pt x="15508" y="129"/>
                  <a:pt x="15471" y="167"/>
                  <a:pt x="15425" y="167"/>
                </a:cubicBezTo>
                <a:lnTo>
                  <a:pt x="15424" y="167"/>
                </a:lnTo>
                <a:cubicBezTo>
                  <a:pt x="15378" y="167"/>
                  <a:pt x="15341" y="129"/>
                  <a:pt x="15341" y="83"/>
                </a:cubicBezTo>
                <a:cubicBezTo>
                  <a:pt x="15341" y="37"/>
                  <a:pt x="15378" y="0"/>
                  <a:pt x="15424" y="0"/>
                </a:cubicBezTo>
                <a:close/>
                <a:moveTo>
                  <a:pt x="15758" y="0"/>
                </a:moveTo>
                <a:lnTo>
                  <a:pt x="15758" y="0"/>
                </a:lnTo>
                <a:cubicBezTo>
                  <a:pt x="15804" y="0"/>
                  <a:pt x="15841" y="37"/>
                  <a:pt x="15841" y="83"/>
                </a:cubicBezTo>
                <a:cubicBezTo>
                  <a:pt x="15841" y="129"/>
                  <a:pt x="15804" y="167"/>
                  <a:pt x="15758" y="167"/>
                </a:cubicBezTo>
                <a:lnTo>
                  <a:pt x="15758" y="167"/>
                </a:lnTo>
                <a:cubicBezTo>
                  <a:pt x="15712" y="167"/>
                  <a:pt x="15675" y="129"/>
                  <a:pt x="15675" y="83"/>
                </a:cubicBezTo>
                <a:cubicBezTo>
                  <a:pt x="15675" y="37"/>
                  <a:pt x="15712" y="0"/>
                  <a:pt x="15758" y="0"/>
                </a:cubicBezTo>
                <a:close/>
                <a:moveTo>
                  <a:pt x="16091" y="0"/>
                </a:moveTo>
                <a:lnTo>
                  <a:pt x="16092" y="0"/>
                </a:lnTo>
                <a:cubicBezTo>
                  <a:pt x="16138" y="0"/>
                  <a:pt x="16175" y="37"/>
                  <a:pt x="16175" y="83"/>
                </a:cubicBezTo>
                <a:cubicBezTo>
                  <a:pt x="16175" y="129"/>
                  <a:pt x="16138" y="167"/>
                  <a:pt x="16092" y="167"/>
                </a:cubicBezTo>
                <a:lnTo>
                  <a:pt x="16091" y="167"/>
                </a:lnTo>
                <a:cubicBezTo>
                  <a:pt x="16045" y="167"/>
                  <a:pt x="16008" y="129"/>
                  <a:pt x="16008" y="83"/>
                </a:cubicBezTo>
                <a:cubicBezTo>
                  <a:pt x="16008" y="37"/>
                  <a:pt x="16045" y="0"/>
                  <a:pt x="16091" y="0"/>
                </a:cubicBezTo>
                <a:close/>
                <a:moveTo>
                  <a:pt x="16425" y="0"/>
                </a:moveTo>
                <a:lnTo>
                  <a:pt x="16425" y="0"/>
                </a:lnTo>
                <a:cubicBezTo>
                  <a:pt x="16471" y="0"/>
                  <a:pt x="16508" y="37"/>
                  <a:pt x="16508" y="83"/>
                </a:cubicBezTo>
                <a:cubicBezTo>
                  <a:pt x="16508" y="129"/>
                  <a:pt x="16471" y="167"/>
                  <a:pt x="16425" y="167"/>
                </a:cubicBezTo>
                <a:lnTo>
                  <a:pt x="16425" y="167"/>
                </a:lnTo>
                <a:cubicBezTo>
                  <a:pt x="16379" y="167"/>
                  <a:pt x="16342" y="129"/>
                  <a:pt x="16342" y="83"/>
                </a:cubicBezTo>
                <a:cubicBezTo>
                  <a:pt x="16342" y="37"/>
                  <a:pt x="16379" y="0"/>
                  <a:pt x="16425" y="0"/>
                </a:cubicBezTo>
                <a:close/>
                <a:moveTo>
                  <a:pt x="16758" y="0"/>
                </a:moveTo>
                <a:lnTo>
                  <a:pt x="16759" y="0"/>
                </a:lnTo>
                <a:cubicBezTo>
                  <a:pt x="16805" y="0"/>
                  <a:pt x="16842" y="37"/>
                  <a:pt x="16842" y="83"/>
                </a:cubicBezTo>
                <a:cubicBezTo>
                  <a:pt x="16842" y="129"/>
                  <a:pt x="16805" y="167"/>
                  <a:pt x="16759" y="167"/>
                </a:cubicBezTo>
                <a:lnTo>
                  <a:pt x="16758" y="167"/>
                </a:lnTo>
                <a:cubicBezTo>
                  <a:pt x="16712" y="167"/>
                  <a:pt x="16675" y="129"/>
                  <a:pt x="16675" y="83"/>
                </a:cubicBezTo>
                <a:cubicBezTo>
                  <a:pt x="16675" y="37"/>
                  <a:pt x="16712" y="0"/>
                  <a:pt x="16758" y="0"/>
                </a:cubicBezTo>
                <a:close/>
                <a:moveTo>
                  <a:pt x="17092" y="0"/>
                </a:moveTo>
                <a:lnTo>
                  <a:pt x="17092" y="0"/>
                </a:lnTo>
                <a:cubicBezTo>
                  <a:pt x="17138" y="0"/>
                  <a:pt x="17175" y="37"/>
                  <a:pt x="17175" y="83"/>
                </a:cubicBezTo>
                <a:cubicBezTo>
                  <a:pt x="17175" y="129"/>
                  <a:pt x="17138" y="167"/>
                  <a:pt x="17092" y="167"/>
                </a:cubicBezTo>
                <a:lnTo>
                  <a:pt x="17092" y="167"/>
                </a:lnTo>
                <a:cubicBezTo>
                  <a:pt x="17046" y="167"/>
                  <a:pt x="17009" y="129"/>
                  <a:pt x="17009" y="83"/>
                </a:cubicBezTo>
                <a:cubicBezTo>
                  <a:pt x="17009" y="37"/>
                  <a:pt x="17046" y="0"/>
                  <a:pt x="17092" y="0"/>
                </a:cubicBezTo>
                <a:close/>
              </a:path>
            </a:pathLst>
          </a:custGeom>
          <a:solidFill>
            <a:srgbClr val="7F7F7F"/>
          </a:solidFill>
          <a:ln w="0" cap="flat">
            <a:solidFill>
              <a:schemeClr val="bg1">
                <a:lumMod val="75000"/>
              </a:schemeClr>
            </a:solidFill>
            <a:prstDash val="solid"/>
            <a:round/>
            <a:headEnd/>
            <a:tailEnd/>
          </a:ln>
        </p:spPr>
        <p:txBody>
          <a:bodyPr vert="horz" wrap="square" lIns="121920" tIns="60960" rIns="121920" bIns="60960" numCol="1" anchor="t" anchorCtr="0" compatLnSpc="1">
            <a:prstTxWarp prst="textNoShape">
              <a:avLst/>
            </a:prstTxWarp>
          </a:bodyPr>
          <a:lstStyle/>
          <a:p>
            <a:endParaRPr lang="en-GB" sz="2400"/>
          </a:p>
        </p:txBody>
      </p:sp>
      <p:grpSp>
        <p:nvGrpSpPr>
          <p:cNvPr id="44" name="X axis Left">
            <a:extLst>
              <a:ext uri="{FF2B5EF4-FFF2-40B4-BE49-F238E27FC236}">
                <a16:creationId xmlns:a16="http://schemas.microsoft.com/office/drawing/2014/main" id="{D86AF30C-AA83-ACB2-DCDA-169B3D595219}"/>
              </a:ext>
            </a:extLst>
          </p:cNvPr>
          <p:cNvGrpSpPr/>
          <p:nvPr/>
        </p:nvGrpSpPr>
        <p:grpSpPr>
          <a:xfrm>
            <a:off x="4948938" y="4677911"/>
            <a:ext cx="2744290" cy="279137"/>
            <a:chOff x="916577" y="3508384"/>
            <a:chExt cx="2058217" cy="209163"/>
          </a:xfrm>
        </p:grpSpPr>
        <p:sp>
          <p:nvSpPr>
            <p:cNvPr id="10" name="Line 6">
              <a:extLst>
                <a:ext uri="{FF2B5EF4-FFF2-40B4-BE49-F238E27FC236}">
                  <a16:creationId xmlns:a16="http://schemas.microsoft.com/office/drawing/2014/main" id="{CB6EE4EC-45DC-43D6-8ADA-AC5C11ECF3D5}"/>
                </a:ext>
              </a:extLst>
            </p:cNvPr>
            <p:cNvSpPr>
              <a:spLocks noChangeShapeType="1"/>
            </p:cNvSpPr>
            <p:nvPr/>
          </p:nvSpPr>
          <p:spPr bwMode="auto">
            <a:xfrm>
              <a:off x="1063509" y="3508384"/>
              <a:ext cx="1704897"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16" name="Rectangle 12">
              <a:extLst>
                <a:ext uri="{FF2B5EF4-FFF2-40B4-BE49-F238E27FC236}">
                  <a16:creationId xmlns:a16="http://schemas.microsoft.com/office/drawing/2014/main" id="{FB391B97-7E7E-4A8A-A19B-33B8609B0FF5}"/>
                </a:ext>
              </a:extLst>
            </p:cNvPr>
            <p:cNvSpPr>
              <a:spLocks noChangeArrowheads="1"/>
            </p:cNvSpPr>
            <p:nvPr/>
          </p:nvSpPr>
          <p:spPr bwMode="auto">
            <a:xfrm>
              <a:off x="916577" y="3548375"/>
              <a:ext cx="312586" cy="169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2010</a:t>
              </a:r>
              <a:endParaRPr lang="en-US" altLang="en-US" sz="2400" dirty="0"/>
            </a:p>
          </p:txBody>
        </p:sp>
        <p:sp>
          <p:nvSpPr>
            <p:cNvPr id="17" name="Rectangle 13">
              <a:extLst>
                <a:ext uri="{FF2B5EF4-FFF2-40B4-BE49-F238E27FC236}">
                  <a16:creationId xmlns:a16="http://schemas.microsoft.com/office/drawing/2014/main" id="{DE5E93C5-FBDD-4BBA-A5DC-1BA6D86B7438}"/>
                </a:ext>
              </a:extLst>
            </p:cNvPr>
            <p:cNvSpPr>
              <a:spLocks noChangeArrowheads="1"/>
            </p:cNvSpPr>
            <p:nvPr/>
          </p:nvSpPr>
          <p:spPr bwMode="auto">
            <a:xfrm>
              <a:off x="1572307" y="3548375"/>
              <a:ext cx="312586" cy="169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2015</a:t>
              </a:r>
              <a:endParaRPr lang="en-US" altLang="en-US" sz="2400" dirty="0"/>
            </a:p>
          </p:txBody>
        </p:sp>
        <p:sp>
          <p:nvSpPr>
            <p:cNvPr id="18" name="Rectangle 14">
              <a:extLst>
                <a:ext uri="{FF2B5EF4-FFF2-40B4-BE49-F238E27FC236}">
                  <a16:creationId xmlns:a16="http://schemas.microsoft.com/office/drawing/2014/main" id="{173298ED-31DC-400B-8A28-2643D2000BD5}"/>
                </a:ext>
              </a:extLst>
            </p:cNvPr>
            <p:cNvSpPr>
              <a:spLocks noChangeArrowheads="1"/>
            </p:cNvSpPr>
            <p:nvPr/>
          </p:nvSpPr>
          <p:spPr bwMode="auto">
            <a:xfrm>
              <a:off x="2584062" y="3548375"/>
              <a:ext cx="390732" cy="169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1219170"/>
              <a:r>
                <a:rPr lang="en-US" altLang="en-US" sz="1467" dirty="0">
                  <a:solidFill>
                    <a:srgbClr val="000000"/>
                  </a:solidFill>
                </a:rPr>
                <a:t>2023e</a:t>
              </a:r>
              <a:endParaRPr lang="en-US" altLang="en-US" sz="2400" dirty="0"/>
            </a:p>
          </p:txBody>
        </p:sp>
      </p:grpSp>
      <p:grpSp>
        <p:nvGrpSpPr>
          <p:cNvPr id="43" name="Y axis Left">
            <a:extLst>
              <a:ext uri="{FF2B5EF4-FFF2-40B4-BE49-F238E27FC236}">
                <a16:creationId xmlns:a16="http://schemas.microsoft.com/office/drawing/2014/main" id="{9947209D-1794-379B-FBB9-FB8BD9CB43D7}"/>
              </a:ext>
            </a:extLst>
          </p:cNvPr>
          <p:cNvGrpSpPr/>
          <p:nvPr/>
        </p:nvGrpSpPr>
        <p:grpSpPr>
          <a:xfrm>
            <a:off x="4624689" y="1882327"/>
            <a:ext cx="365485" cy="2019860"/>
            <a:chOff x="673390" y="1410201"/>
            <a:chExt cx="274114" cy="1513515"/>
          </a:xfrm>
        </p:grpSpPr>
        <p:sp>
          <p:nvSpPr>
            <p:cNvPr id="13" name="Rectangle 9">
              <a:extLst>
                <a:ext uri="{FF2B5EF4-FFF2-40B4-BE49-F238E27FC236}">
                  <a16:creationId xmlns:a16="http://schemas.microsoft.com/office/drawing/2014/main" id="{5586F5A0-2C18-4D85-B3F4-408223B5C1A5}"/>
                </a:ext>
              </a:extLst>
            </p:cNvPr>
            <p:cNvSpPr>
              <a:spLocks noChangeArrowheads="1"/>
            </p:cNvSpPr>
            <p:nvPr/>
          </p:nvSpPr>
          <p:spPr bwMode="auto">
            <a:xfrm>
              <a:off x="673390" y="2754545"/>
              <a:ext cx="274114" cy="16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rPr>
                <a:t> 120</a:t>
              </a:r>
              <a:endParaRPr lang="en-US" altLang="en-US" sz="2400"/>
            </a:p>
          </p:txBody>
        </p:sp>
        <p:sp>
          <p:nvSpPr>
            <p:cNvPr id="14" name="Rectangle 10">
              <a:extLst>
                <a:ext uri="{FF2B5EF4-FFF2-40B4-BE49-F238E27FC236}">
                  <a16:creationId xmlns:a16="http://schemas.microsoft.com/office/drawing/2014/main" id="{CDE6CE88-AD96-4F03-8DA0-E62E942FCEBD}"/>
                </a:ext>
              </a:extLst>
            </p:cNvPr>
            <p:cNvSpPr>
              <a:spLocks noChangeArrowheads="1"/>
            </p:cNvSpPr>
            <p:nvPr/>
          </p:nvSpPr>
          <p:spPr bwMode="auto">
            <a:xfrm>
              <a:off x="673390" y="2082373"/>
              <a:ext cx="274114" cy="16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rPr>
                <a:t> 240</a:t>
              </a:r>
              <a:endParaRPr lang="en-US" altLang="en-US" sz="2400" dirty="0"/>
            </a:p>
          </p:txBody>
        </p:sp>
        <p:sp>
          <p:nvSpPr>
            <p:cNvPr id="15" name="Rectangle 11">
              <a:extLst>
                <a:ext uri="{FF2B5EF4-FFF2-40B4-BE49-F238E27FC236}">
                  <a16:creationId xmlns:a16="http://schemas.microsoft.com/office/drawing/2014/main" id="{8515A32E-FB5A-4FC0-8856-C2D9F37654F4}"/>
                </a:ext>
              </a:extLst>
            </p:cNvPr>
            <p:cNvSpPr>
              <a:spLocks noChangeArrowheads="1"/>
            </p:cNvSpPr>
            <p:nvPr/>
          </p:nvSpPr>
          <p:spPr bwMode="auto">
            <a:xfrm>
              <a:off x="673390" y="1410201"/>
              <a:ext cx="274114" cy="16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rPr>
                <a:t> 360</a:t>
              </a:r>
              <a:endParaRPr lang="en-US" altLang="en-US" sz="2400" dirty="0"/>
            </a:p>
          </p:txBody>
        </p:sp>
      </p:grpSp>
      <p:sp>
        <p:nvSpPr>
          <p:cNvPr id="11" name="Solar line">
            <a:extLst>
              <a:ext uri="{FF2B5EF4-FFF2-40B4-BE49-F238E27FC236}">
                <a16:creationId xmlns:a16="http://schemas.microsoft.com/office/drawing/2014/main" id="{9F566AA0-6236-4C17-8B81-47E3D88331FF}"/>
              </a:ext>
            </a:extLst>
          </p:cNvPr>
          <p:cNvSpPr>
            <a:spLocks/>
          </p:cNvSpPr>
          <p:nvPr/>
        </p:nvSpPr>
        <p:spPr bwMode="auto">
          <a:xfrm>
            <a:off x="5213019" y="2081613"/>
            <a:ext cx="2273196" cy="2481760"/>
          </a:xfrm>
          <a:custGeom>
            <a:avLst/>
            <a:gdLst>
              <a:gd name="T0" fmla="*/ 0 w 1027"/>
              <a:gd name="T1" fmla="*/ 1209 h 1209"/>
              <a:gd name="T2" fmla="*/ 79 w 1027"/>
              <a:gd name="T3" fmla="*/ 1156 h 1209"/>
              <a:gd name="T4" fmla="*/ 158 w 1027"/>
              <a:gd name="T5" fmla="*/ 1161 h 1209"/>
              <a:gd name="T6" fmla="*/ 237 w 1027"/>
              <a:gd name="T7" fmla="*/ 1135 h 1209"/>
              <a:gd name="T8" fmla="*/ 316 w 1027"/>
              <a:gd name="T9" fmla="*/ 1119 h 1209"/>
              <a:gd name="T10" fmla="*/ 395 w 1027"/>
              <a:gd name="T11" fmla="*/ 1086 h 1209"/>
              <a:gd name="T12" fmla="*/ 474 w 1027"/>
              <a:gd name="T13" fmla="*/ 989 h 1209"/>
              <a:gd name="T14" fmla="*/ 553 w 1027"/>
              <a:gd name="T15" fmla="*/ 910 h 1209"/>
              <a:gd name="T16" fmla="*/ 632 w 1027"/>
              <a:gd name="T17" fmla="*/ 907 h 1209"/>
              <a:gd name="T18" fmla="*/ 711 w 1027"/>
              <a:gd name="T19" fmla="*/ 863 h 1209"/>
              <a:gd name="T20" fmla="*/ 790 w 1027"/>
              <a:gd name="T21" fmla="*/ 731 h 1209"/>
              <a:gd name="T22" fmla="*/ 869 w 1027"/>
              <a:gd name="T23" fmla="*/ 674 h 1209"/>
              <a:gd name="T24" fmla="*/ 948 w 1027"/>
              <a:gd name="T25" fmla="*/ 467 h 1209"/>
              <a:gd name="T26" fmla="*/ 1027 w 1027"/>
              <a:gd name="T27" fmla="*/ 0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7" h="1209">
                <a:moveTo>
                  <a:pt x="0" y="1209"/>
                </a:moveTo>
                <a:lnTo>
                  <a:pt x="79" y="1156"/>
                </a:lnTo>
                <a:lnTo>
                  <a:pt x="158" y="1161"/>
                </a:lnTo>
                <a:lnTo>
                  <a:pt x="237" y="1135"/>
                </a:lnTo>
                <a:lnTo>
                  <a:pt x="316" y="1119"/>
                </a:lnTo>
                <a:lnTo>
                  <a:pt x="395" y="1086"/>
                </a:lnTo>
                <a:lnTo>
                  <a:pt x="474" y="989"/>
                </a:lnTo>
                <a:lnTo>
                  <a:pt x="553" y="910"/>
                </a:lnTo>
                <a:lnTo>
                  <a:pt x="632" y="907"/>
                </a:lnTo>
                <a:lnTo>
                  <a:pt x="711" y="863"/>
                </a:lnTo>
                <a:lnTo>
                  <a:pt x="790" y="731"/>
                </a:lnTo>
                <a:lnTo>
                  <a:pt x="869" y="674"/>
                </a:lnTo>
                <a:lnTo>
                  <a:pt x="948" y="467"/>
                </a:lnTo>
                <a:lnTo>
                  <a:pt x="1027" y="0"/>
                </a:lnTo>
              </a:path>
            </a:pathLst>
          </a:custGeom>
          <a:noFill/>
          <a:ln w="28575" cap="rnd">
            <a:solidFill>
              <a:srgbClr val="E36B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12" name="Wind line">
            <a:extLst>
              <a:ext uri="{FF2B5EF4-FFF2-40B4-BE49-F238E27FC236}">
                <a16:creationId xmlns:a16="http://schemas.microsoft.com/office/drawing/2014/main" id="{F38ED243-76F4-4B24-8DB7-4F8053AD0782}"/>
              </a:ext>
            </a:extLst>
          </p:cNvPr>
          <p:cNvSpPr>
            <a:spLocks/>
          </p:cNvSpPr>
          <p:nvPr/>
        </p:nvSpPr>
        <p:spPr bwMode="auto">
          <a:xfrm>
            <a:off x="5213019" y="3863390"/>
            <a:ext cx="2273196" cy="601452"/>
          </a:xfrm>
          <a:custGeom>
            <a:avLst/>
            <a:gdLst>
              <a:gd name="T0" fmla="*/ 0 w 1027"/>
              <a:gd name="T1" fmla="*/ 293 h 293"/>
              <a:gd name="T2" fmla="*/ 79 w 1027"/>
              <a:gd name="T3" fmla="*/ 262 h 293"/>
              <a:gd name="T4" fmla="*/ 158 w 1027"/>
              <a:gd name="T5" fmla="*/ 236 h 293"/>
              <a:gd name="T6" fmla="*/ 237 w 1027"/>
              <a:gd name="T7" fmla="*/ 289 h 293"/>
              <a:gd name="T8" fmla="*/ 316 w 1027"/>
              <a:gd name="T9" fmla="*/ 225 h 293"/>
              <a:gd name="T10" fmla="*/ 395 w 1027"/>
              <a:gd name="T11" fmla="*/ 172 h 293"/>
              <a:gd name="T12" fmla="*/ 474 w 1027"/>
              <a:gd name="T13" fmla="*/ 219 h 293"/>
              <a:gd name="T14" fmla="*/ 553 w 1027"/>
              <a:gd name="T15" fmla="*/ 242 h 293"/>
              <a:gd name="T16" fmla="*/ 632 w 1027"/>
              <a:gd name="T17" fmla="*/ 240 h 293"/>
              <a:gd name="T18" fmla="*/ 711 w 1027"/>
              <a:gd name="T19" fmla="*/ 207 h 293"/>
              <a:gd name="T20" fmla="*/ 790 w 1027"/>
              <a:gd name="T21" fmla="*/ 21 h 293"/>
              <a:gd name="T22" fmla="*/ 869 w 1027"/>
              <a:gd name="T23" fmla="*/ 128 h 293"/>
              <a:gd name="T24" fmla="*/ 948 w 1027"/>
              <a:gd name="T25" fmla="*/ 170 h 293"/>
              <a:gd name="T26" fmla="*/ 1027 w 1027"/>
              <a:gd name="T27"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7" h="293">
                <a:moveTo>
                  <a:pt x="0" y="293"/>
                </a:moveTo>
                <a:lnTo>
                  <a:pt x="79" y="262"/>
                </a:lnTo>
                <a:lnTo>
                  <a:pt x="158" y="236"/>
                </a:lnTo>
                <a:lnTo>
                  <a:pt x="237" y="289"/>
                </a:lnTo>
                <a:lnTo>
                  <a:pt x="316" y="225"/>
                </a:lnTo>
                <a:lnTo>
                  <a:pt x="395" y="172"/>
                </a:lnTo>
                <a:lnTo>
                  <a:pt x="474" y="219"/>
                </a:lnTo>
                <a:lnTo>
                  <a:pt x="553" y="242"/>
                </a:lnTo>
                <a:lnTo>
                  <a:pt x="632" y="240"/>
                </a:lnTo>
                <a:lnTo>
                  <a:pt x="711" y="207"/>
                </a:lnTo>
                <a:lnTo>
                  <a:pt x="790" y="21"/>
                </a:lnTo>
                <a:lnTo>
                  <a:pt x="869" y="128"/>
                </a:lnTo>
                <a:lnTo>
                  <a:pt x="948" y="170"/>
                </a:lnTo>
                <a:lnTo>
                  <a:pt x="1027" y="0"/>
                </a:lnTo>
              </a:path>
            </a:pathLst>
          </a:custGeom>
          <a:noFill/>
          <a:ln w="28575" cap="rnd">
            <a:solidFill>
              <a:srgbClr val="93CDD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81" name="Freeform 7">
            <a:extLst>
              <a:ext uri="{FF2B5EF4-FFF2-40B4-BE49-F238E27FC236}">
                <a16:creationId xmlns:a16="http://schemas.microsoft.com/office/drawing/2014/main" id="{81668147-DE64-4301-A725-B2A214C37646}"/>
              </a:ext>
            </a:extLst>
          </p:cNvPr>
          <p:cNvSpPr>
            <a:spLocks/>
          </p:cNvSpPr>
          <p:nvPr/>
        </p:nvSpPr>
        <p:spPr bwMode="auto">
          <a:xfrm>
            <a:off x="8885131" y="3582745"/>
            <a:ext cx="2279707" cy="1085849"/>
          </a:xfrm>
          <a:custGeom>
            <a:avLst/>
            <a:gdLst>
              <a:gd name="T0" fmla="*/ 0 w 1120"/>
              <a:gd name="T1" fmla="*/ 171 h 513"/>
              <a:gd name="T2" fmla="*/ 86 w 1120"/>
              <a:gd name="T3" fmla="*/ 513 h 513"/>
              <a:gd name="T4" fmla="*/ 172 w 1120"/>
              <a:gd name="T5" fmla="*/ 506 h 513"/>
              <a:gd name="T6" fmla="*/ 259 w 1120"/>
              <a:gd name="T7" fmla="*/ 0 h 513"/>
              <a:gd name="T8" fmla="*/ 344 w 1120"/>
              <a:gd name="T9" fmla="*/ 469 h 513"/>
              <a:gd name="T10" fmla="*/ 431 w 1120"/>
              <a:gd name="T11" fmla="*/ 425 h 513"/>
              <a:gd name="T12" fmla="*/ 517 w 1120"/>
              <a:gd name="T13" fmla="*/ 478 h 513"/>
              <a:gd name="T14" fmla="*/ 604 w 1120"/>
              <a:gd name="T15" fmla="*/ 491 h 513"/>
              <a:gd name="T16" fmla="*/ 689 w 1120"/>
              <a:gd name="T17" fmla="*/ 486 h 513"/>
              <a:gd name="T18" fmla="*/ 776 w 1120"/>
              <a:gd name="T19" fmla="*/ 232 h 513"/>
              <a:gd name="T20" fmla="*/ 862 w 1120"/>
              <a:gd name="T21" fmla="*/ 448 h 513"/>
              <a:gd name="T22" fmla="*/ 949 w 1120"/>
              <a:gd name="T23" fmla="*/ 497 h 513"/>
              <a:gd name="T24" fmla="*/ 1035 w 1120"/>
              <a:gd name="T25" fmla="*/ 456 h 513"/>
              <a:gd name="T26" fmla="*/ 1120 w 1120"/>
              <a:gd name="T27" fmla="*/ 473 h 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0" h="513">
                <a:moveTo>
                  <a:pt x="0" y="171"/>
                </a:moveTo>
                <a:lnTo>
                  <a:pt x="86" y="513"/>
                </a:lnTo>
                <a:lnTo>
                  <a:pt x="172" y="506"/>
                </a:lnTo>
                <a:lnTo>
                  <a:pt x="259" y="0"/>
                </a:lnTo>
                <a:lnTo>
                  <a:pt x="344" y="469"/>
                </a:lnTo>
                <a:lnTo>
                  <a:pt x="431" y="425"/>
                </a:lnTo>
                <a:lnTo>
                  <a:pt x="517" y="478"/>
                </a:lnTo>
                <a:lnTo>
                  <a:pt x="604" y="491"/>
                </a:lnTo>
                <a:lnTo>
                  <a:pt x="689" y="486"/>
                </a:lnTo>
                <a:lnTo>
                  <a:pt x="776" y="232"/>
                </a:lnTo>
                <a:lnTo>
                  <a:pt x="862" y="448"/>
                </a:lnTo>
                <a:lnTo>
                  <a:pt x="949" y="497"/>
                </a:lnTo>
                <a:lnTo>
                  <a:pt x="1035" y="456"/>
                </a:lnTo>
                <a:lnTo>
                  <a:pt x="1120" y="473"/>
                </a:lnTo>
              </a:path>
            </a:pathLst>
          </a:custGeom>
          <a:noFill/>
          <a:ln w="28575" cap="rnd">
            <a:solidFill>
              <a:srgbClr val="FFC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GB" sz="2400"/>
          </a:p>
        </p:txBody>
      </p:sp>
      <p:sp>
        <p:nvSpPr>
          <p:cNvPr id="78" name="Rectangle 16">
            <a:extLst>
              <a:ext uri="{FF2B5EF4-FFF2-40B4-BE49-F238E27FC236}">
                <a16:creationId xmlns:a16="http://schemas.microsoft.com/office/drawing/2014/main" id="{C1D873E4-FE12-48CE-BC7B-D4F7EAA8DDFD}"/>
              </a:ext>
            </a:extLst>
          </p:cNvPr>
          <p:cNvSpPr>
            <a:spLocks noChangeArrowheads="1"/>
          </p:cNvSpPr>
          <p:nvPr/>
        </p:nvSpPr>
        <p:spPr bwMode="auto">
          <a:xfrm>
            <a:off x="6573633" y="2412279"/>
            <a:ext cx="7389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00" b="1" dirty="0">
                <a:solidFill>
                  <a:srgbClr val="E46C0A"/>
                </a:solidFill>
              </a:rPr>
              <a:t>Solar PV</a:t>
            </a:r>
          </a:p>
        </p:txBody>
      </p:sp>
      <p:sp>
        <p:nvSpPr>
          <p:cNvPr id="79" name="Rectangle 18">
            <a:extLst>
              <a:ext uri="{FF2B5EF4-FFF2-40B4-BE49-F238E27FC236}">
                <a16:creationId xmlns:a16="http://schemas.microsoft.com/office/drawing/2014/main" id="{44D4B637-F020-420B-B62A-1695C2BBF710}"/>
              </a:ext>
            </a:extLst>
          </p:cNvPr>
          <p:cNvSpPr>
            <a:spLocks noChangeArrowheads="1"/>
          </p:cNvSpPr>
          <p:nvPr/>
        </p:nvSpPr>
        <p:spPr bwMode="auto">
          <a:xfrm>
            <a:off x="6942325" y="4326412"/>
            <a:ext cx="43601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00" b="1" dirty="0">
                <a:solidFill>
                  <a:srgbClr val="93CDDD"/>
                </a:solidFill>
              </a:rPr>
              <a:t>Wind</a:t>
            </a:r>
          </a:p>
        </p:txBody>
      </p:sp>
      <p:sp>
        <p:nvSpPr>
          <p:cNvPr id="83" name="Figure title: RE">
            <a:extLst>
              <a:ext uri="{FF2B5EF4-FFF2-40B4-BE49-F238E27FC236}">
                <a16:creationId xmlns:a16="http://schemas.microsoft.com/office/drawing/2014/main" id="{5FA0B962-447B-4BF9-B588-65DA08505A4A}"/>
              </a:ext>
            </a:extLst>
          </p:cNvPr>
          <p:cNvSpPr txBox="1">
            <a:spLocks/>
          </p:cNvSpPr>
          <p:nvPr/>
        </p:nvSpPr>
        <p:spPr>
          <a:xfrm>
            <a:off x="4714804" y="910389"/>
            <a:ext cx="3120000" cy="600000"/>
          </a:xfrm>
          <a:prstGeom prst="rect">
            <a:avLst/>
          </a:prstGeom>
          <a:noFill/>
        </p:spPr>
        <p:txBody>
          <a:bodyPr lIns="0" tIns="0" rIns="0" bIns="0" anchor="ctr" anchorCtr="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eaLnBrk="0" fontAlgn="base" hangingPunct="0">
              <a:spcBef>
                <a:spcPct val="0"/>
              </a:spcBef>
              <a:spcAft>
                <a:spcPct val="0"/>
              </a:spcAft>
              <a:buClrTx/>
              <a:buSzTx/>
            </a:pPr>
            <a:r>
              <a:rPr lang="en-US" altLang="en-US" sz="1600" b="1" dirty="0">
                <a:solidFill>
                  <a:srgbClr val="000000"/>
                </a:solidFill>
              </a:rPr>
              <a:t>Solar PV and wind capacity additions</a:t>
            </a:r>
            <a:r>
              <a:rPr lang="en-US" altLang="en-US" sz="1600" dirty="0">
                <a:solidFill>
                  <a:srgbClr val="000000"/>
                </a:solidFill>
              </a:rPr>
              <a:t> (GW)</a:t>
            </a:r>
            <a:endParaRPr lang="en-US" altLang="en-US" sz="1600" b="1" dirty="0"/>
          </a:p>
        </p:txBody>
      </p:sp>
    </p:spTree>
    <p:extLst>
      <p:ext uri="{BB962C8B-B14F-4D97-AF65-F5344CB8AC3E}">
        <p14:creationId xmlns:p14="http://schemas.microsoft.com/office/powerpoint/2010/main" val="3130007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F18817BD-DA35-220A-7997-9281B67CC2F4}"/>
              </a:ext>
            </a:extLst>
          </p:cNvPr>
          <p:cNvGrpSpPr/>
          <p:nvPr/>
        </p:nvGrpSpPr>
        <p:grpSpPr>
          <a:xfrm>
            <a:off x="8005233" y="1856157"/>
            <a:ext cx="1084800" cy="2863848"/>
            <a:chOff x="6003925" y="1543843"/>
            <a:chExt cx="813600" cy="2147886"/>
          </a:xfrm>
        </p:grpSpPr>
        <p:sp>
          <p:nvSpPr>
            <p:cNvPr id="62" name="Line 12">
              <a:extLst>
                <a:ext uri="{FF2B5EF4-FFF2-40B4-BE49-F238E27FC236}">
                  <a16:creationId xmlns:a16="http://schemas.microsoft.com/office/drawing/2014/main" id="{B52DF28B-7E4E-93DF-318E-1DD1BA8F31B8}"/>
                </a:ext>
              </a:extLst>
            </p:cNvPr>
            <p:cNvSpPr>
              <a:spLocks noChangeShapeType="1"/>
            </p:cNvSpPr>
            <p:nvPr/>
          </p:nvSpPr>
          <p:spPr bwMode="auto">
            <a:xfrm>
              <a:off x="6003925" y="154384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63" name="Line 12">
              <a:extLst>
                <a:ext uri="{FF2B5EF4-FFF2-40B4-BE49-F238E27FC236}">
                  <a16:creationId xmlns:a16="http://schemas.microsoft.com/office/drawing/2014/main" id="{9389C0AC-E1ED-007B-C45C-66341FF6E44E}"/>
                </a:ext>
              </a:extLst>
            </p:cNvPr>
            <p:cNvSpPr>
              <a:spLocks noChangeShapeType="1"/>
            </p:cNvSpPr>
            <p:nvPr/>
          </p:nvSpPr>
          <p:spPr bwMode="auto">
            <a:xfrm>
              <a:off x="6003925" y="207724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64" name="Line 12">
              <a:extLst>
                <a:ext uri="{FF2B5EF4-FFF2-40B4-BE49-F238E27FC236}">
                  <a16:creationId xmlns:a16="http://schemas.microsoft.com/office/drawing/2014/main" id="{70CCA9D5-7E12-7919-B9F9-D586C8BE1F10}"/>
                </a:ext>
              </a:extLst>
            </p:cNvPr>
            <p:cNvSpPr>
              <a:spLocks noChangeShapeType="1"/>
            </p:cNvSpPr>
            <p:nvPr/>
          </p:nvSpPr>
          <p:spPr bwMode="auto">
            <a:xfrm>
              <a:off x="6003925" y="2615406"/>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65" name="Line 12">
              <a:extLst>
                <a:ext uri="{FF2B5EF4-FFF2-40B4-BE49-F238E27FC236}">
                  <a16:creationId xmlns:a16="http://schemas.microsoft.com/office/drawing/2014/main" id="{385363B1-748A-924E-0DD3-F87FAD533C4D}"/>
                </a:ext>
              </a:extLst>
            </p:cNvPr>
            <p:cNvSpPr>
              <a:spLocks noChangeShapeType="1"/>
            </p:cNvSpPr>
            <p:nvPr/>
          </p:nvSpPr>
          <p:spPr bwMode="auto">
            <a:xfrm>
              <a:off x="6003925" y="3153566"/>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66" name="Line 12">
              <a:extLst>
                <a:ext uri="{FF2B5EF4-FFF2-40B4-BE49-F238E27FC236}">
                  <a16:creationId xmlns:a16="http://schemas.microsoft.com/office/drawing/2014/main" id="{1FCC4983-0E76-BC36-F2AD-E3D0BE0B2033}"/>
                </a:ext>
              </a:extLst>
            </p:cNvPr>
            <p:cNvSpPr>
              <a:spLocks noChangeShapeType="1"/>
            </p:cNvSpPr>
            <p:nvPr/>
          </p:nvSpPr>
          <p:spPr bwMode="auto">
            <a:xfrm>
              <a:off x="6003925" y="3691729"/>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95" name="Group 94">
            <a:extLst>
              <a:ext uri="{FF2B5EF4-FFF2-40B4-BE49-F238E27FC236}">
                <a16:creationId xmlns:a16="http://schemas.microsoft.com/office/drawing/2014/main" id="{35557088-445C-80BD-7599-F085BB511880}"/>
              </a:ext>
            </a:extLst>
          </p:cNvPr>
          <p:cNvGrpSpPr/>
          <p:nvPr/>
        </p:nvGrpSpPr>
        <p:grpSpPr>
          <a:xfrm>
            <a:off x="10185607" y="1870977"/>
            <a:ext cx="1084800" cy="2863848"/>
            <a:chOff x="4080664" y="1554958"/>
            <a:chExt cx="813600" cy="2147886"/>
          </a:xfrm>
        </p:grpSpPr>
        <p:sp>
          <p:nvSpPr>
            <p:cNvPr id="69" name="Line 12">
              <a:extLst>
                <a:ext uri="{FF2B5EF4-FFF2-40B4-BE49-F238E27FC236}">
                  <a16:creationId xmlns:a16="http://schemas.microsoft.com/office/drawing/2014/main" id="{2C9F64F4-1C77-C5B8-53F2-4D8ECAF54DEF}"/>
                </a:ext>
              </a:extLst>
            </p:cNvPr>
            <p:cNvSpPr>
              <a:spLocks noChangeShapeType="1"/>
            </p:cNvSpPr>
            <p:nvPr/>
          </p:nvSpPr>
          <p:spPr bwMode="auto">
            <a:xfrm>
              <a:off x="4080664" y="1554958"/>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70" name="Line 12">
              <a:extLst>
                <a:ext uri="{FF2B5EF4-FFF2-40B4-BE49-F238E27FC236}">
                  <a16:creationId xmlns:a16="http://schemas.microsoft.com/office/drawing/2014/main" id="{598A8334-FAD9-8CEA-B09A-07B641AF2076}"/>
                </a:ext>
              </a:extLst>
            </p:cNvPr>
            <p:cNvSpPr>
              <a:spLocks noChangeShapeType="1"/>
            </p:cNvSpPr>
            <p:nvPr/>
          </p:nvSpPr>
          <p:spPr bwMode="auto">
            <a:xfrm>
              <a:off x="4080664" y="2088358"/>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71" name="Line 12">
              <a:extLst>
                <a:ext uri="{FF2B5EF4-FFF2-40B4-BE49-F238E27FC236}">
                  <a16:creationId xmlns:a16="http://schemas.microsoft.com/office/drawing/2014/main" id="{A397D441-ABE1-D7C8-1806-A6C109190958}"/>
                </a:ext>
              </a:extLst>
            </p:cNvPr>
            <p:cNvSpPr>
              <a:spLocks noChangeShapeType="1"/>
            </p:cNvSpPr>
            <p:nvPr/>
          </p:nvSpPr>
          <p:spPr bwMode="auto">
            <a:xfrm>
              <a:off x="4080664" y="2626521"/>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72" name="Line 12">
              <a:extLst>
                <a:ext uri="{FF2B5EF4-FFF2-40B4-BE49-F238E27FC236}">
                  <a16:creationId xmlns:a16="http://schemas.microsoft.com/office/drawing/2014/main" id="{DC527937-C222-8C3E-7ED6-51FEE0C2A214}"/>
                </a:ext>
              </a:extLst>
            </p:cNvPr>
            <p:cNvSpPr>
              <a:spLocks noChangeShapeType="1"/>
            </p:cNvSpPr>
            <p:nvPr/>
          </p:nvSpPr>
          <p:spPr bwMode="auto">
            <a:xfrm>
              <a:off x="4080664" y="3164681"/>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73" name="Line 12">
              <a:extLst>
                <a:ext uri="{FF2B5EF4-FFF2-40B4-BE49-F238E27FC236}">
                  <a16:creationId xmlns:a16="http://schemas.microsoft.com/office/drawing/2014/main" id="{D3FCDAC1-261B-19D8-2CD8-4476C45A3A83}"/>
                </a:ext>
              </a:extLst>
            </p:cNvPr>
            <p:cNvSpPr>
              <a:spLocks noChangeShapeType="1"/>
            </p:cNvSpPr>
            <p:nvPr/>
          </p:nvSpPr>
          <p:spPr bwMode="auto">
            <a:xfrm>
              <a:off x="4080664" y="3702844"/>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94" name="Group 93">
            <a:extLst>
              <a:ext uri="{FF2B5EF4-FFF2-40B4-BE49-F238E27FC236}">
                <a16:creationId xmlns:a16="http://schemas.microsoft.com/office/drawing/2014/main" id="{98BF64B6-11ED-C211-3E45-26DBCA2A4D42}"/>
              </a:ext>
            </a:extLst>
          </p:cNvPr>
          <p:cNvGrpSpPr/>
          <p:nvPr/>
        </p:nvGrpSpPr>
        <p:grpSpPr>
          <a:xfrm>
            <a:off x="1098551" y="1846633"/>
            <a:ext cx="1084800" cy="2863848"/>
            <a:chOff x="823913" y="1536700"/>
            <a:chExt cx="813600" cy="2147886"/>
          </a:xfrm>
        </p:grpSpPr>
        <p:sp>
          <p:nvSpPr>
            <p:cNvPr id="5" name="Line 12">
              <a:extLst>
                <a:ext uri="{FF2B5EF4-FFF2-40B4-BE49-F238E27FC236}">
                  <a16:creationId xmlns:a16="http://schemas.microsoft.com/office/drawing/2014/main" id="{C4ABCC65-C6F9-CE38-4BBF-2D1FF339AA96}"/>
                </a:ext>
              </a:extLst>
            </p:cNvPr>
            <p:cNvSpPr>
              <a:spLocks noChangeShapeType="1"/>
            </p:cNvSpPr>
            <p:nvPr/>
          </p:nvSpPr>
          <p:spPr bwMode="auto">
            <a:xfrm>
              <a:off x="823913" y="1536700"/>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6" name="Line 12">
              <a:extLst>
                <a:ext uri="{FF2B5EF4-FFF2-40B4-BE49-F238E27FC236}">
                  <a16:creationId xmlns:a16="http://schemas.microsoft.com/office/drawing/2014/main" id="{A5400C46-B82D-8813-A7C6-C5BE8393CED3}"/>
                </a:ext>
              </a:extLst>
            </p:cNvPr>
            <p:cNvSpPr>
              <a:spLocks noChangeShapeType="1"/>
            </p:cNvSpPr>
            <p:nvPr/>
          </p:nvSpPr>
          <p:spPr bwMode="auto">
            <a:xfrm>
              <a:off x="823913" y="2070100"/>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11" name="Line 12">
              <a:extLst>
                <a:ext uri="{FF2B5EF4-FFF2-40B4-BE49-F238E27FC236}">
                  <a16:creationId xmlns:a16="http://schemas.microsoft.com/office/drawing/2014/main" id="{5BFF1B48-8CE7-4E46-F9A9-3BFEF4474CF2}"/>
                </a:ext>
              </a:extLst>
            </p:cNvPr>
            <p:cNvSpPr>
              <a:spLocks noChangeShapeType="1"/>
            </p:cNvSpPr>
            <p:nvPr/>
          </p:nvSpPr>
          <p:spPr bwMode="auto">
            <a:xfrm>
              <a:off x="823913" y="260826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18" name="Line 12">
              <a:extLst>
                <a:ext uri="{FF2B5EF4-FFF2-40B4-BE49-F238E27FC236}">
                  <a16:creationId xmlns:a16="http://schemas.microsoft.com/office/drawing/2014/main" id="{62F4B74E-88D7-C291-9250-97EC697A279F}"/>
                </a:ext>
              </a:extLst>
            </p:cNvPr>
            <p:cNvSpPr>
              <a:spLocks noChangeShapeType="1"/>
            </p:cNvSpPr>
            <p:nvPr/>
          </p:nvSpPr>
          <p:spPr bwMode="auto">
            <a:xfrm>
              <a:off x="823913" y="314642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19" name="Line 12">
              <a:extLst>
                <a:ext uri="{FF2B5EF4-FFF2-40B4-BE49-F238E27FC236}">
                  <a16:creationId xmlns:a16="http://schemas.microsoft.com/office/drawing/2014/main" id="{91A61237-34F4-8C4D-8E9F-69D763E7320D}"/>
                </a:ext>
              </a:extLst>
            </p:cNvPr>
            <p:cNvSpPr>
              <a:spLocks noChangeShapeType="1"/>
            </p:cNvSpPr>
            <p:nvPr/>
          </p:nvSpPr>
          <p:spPr bwMode="auto">
            <a:xfrm>
              <a:off x="823913" y="3684586"/>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93" name="Group 92">
            <a:extLst>
              <a:ext uri="{FF2B5EF4-FFF2-40B4-BE49-F238E27FC236}">
                <a16:creationId xmlns:a16="http://schemas.microsoft.com/office/drawing/2014/main" id="{53B21980-31A5-AB80-7E56-712ACE63B9FB}"/>
              </a:ext>
            </a:extLst>
          </p:cNvPr>
          <p:cNvGrpSpPr/>
          <p:nvPr/>
        </p:nvGrpSpPr>
        <p:grpSpPr>
          <a:xfrm>
            <a:off x="3161805" y="1846633"/>
            <a:ext cx="1084800" cy="2863848"/>
            <a:chOff x="2371354" y="1536700"/>
            <a:chExt cx="813600" cy="2147886"/>
          </a:xfrm>
        </p:grpSpPr>
        <p:sp>
          <p:nvSpPr>
            <p:cNvPr id="87" name="Line 12">
              <a:extLst>
                <a:ext uri="{FF2B5EF4-FFF2-40B4-BE49-F238E27FC236}">
                  <a16:creationId xmlns:a16="http://schemas.microsoft.com/office/drawing/2014/main" id="{F4665B3C-C2EB-4F68-93FC-1938FC551967}"/>
                </a:ext>
              </a:extLst>
            </p:cNvPr>
            <p:cNvSpPr>
              <a:spLocks noChangeShapeType="1"/>
            </p:cNvSpPr>
            <p:nvPr/>
          </p:nvSpPr>
          <p:spPr bwMode="auto">
            <a:xfrm>
              <a:off x="2371354" y="1536700"/>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88" name="Line 12">
              <a:extLst>
                <a:ext uri="{FF2B5EF4-FFF2-40B4-BE49-F238E27FC236}">
                  <a16:creationId xmlns:a16="http://schemas.microsoft.com/office/drawing/2014/main" id="{DC5B595A-F285-ADC4-47EA-8C6ABEBCA9A0}"/>
                </a:ext>
              </a:extLst>
            </p:cNvPr>
            <p:cNvSpPr>
              <a:spLocks noChangeShapeType="1"/>
            </p:cNvSpPr>
            <p:nvPr/>
          </p:nvSpPr>
          <p:spPr bwMode="auto">
            <a:xfrm>
              <a:off x="2371354" y="2070100"/>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89" name="Line 12">
              <a:extLst>
                <a:ext uri="{FF2B5EF4-FFF2-40B4-BE49-F238E27FC236}">
                  <a16:creationId xmlns:a16="http://schemas.microsoft.com/office/drawing/2014/main" id="{A781AFDA-30EE-545E-0760-1202E623BFE3}"/>
                </a:ext>
              </a:extLst>
            </p:cNvPr>
            <p:cNvSpPr>
              <a:spLocks noChangeShapeType="1"/>
            </p:cNvSpPr>
            <p:nvPr/>
          </p:nvSpPr>
          <p:spPr bwMode="auto">
            <a:xfrm>
              <a:off x="2371354" y="260826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90" name="Line 12">
              <a:extLst>
                <a:ext uri="{FF2B5EF4-FFF2-40B4-BE49-F238E27FC236}">
                  <a16:creationId xmlns:a16="http://schemas.microsoft.com/office/drawing/2014/main" id="{2059F8E4-D0C6-A70F-D6E0-DEA4A9B42703}"/>
                </a:ext>
              </a:extLst>
            </p:cNvPr>
            <p:cNvSpPr>
              <a:spLocks noChangeShapeType="1"/>
            </p:cNvSpPr>
            <p:nvPr/>
          </p:nvSpPr>
          <p:spPr bwMode="auto">
            <a:xfrm>
              <a:off x="2371354" y="314642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91" name="Line 12">
              <a:extLst>
                <a:ext uri="{FF2B5EF4-FFF2-40B4-BE49-F238E27FC236}">
                  <a16:creationId xmlns:a16="http://schemas.microsoft.com/office/drawing/2014/main" id="{C041FED6-8E81-C575-163B-F1E9D4F7E543}"/>
                </a:ext>
              </a:extLst>
            </p:cNvPr>
            <p:cNvSpPr>
              <a:spLocks noChangeShapeType="1"/>
            </p:cNvSpPr>
            <p:nvPr/>
          </p:nvSpPr>
          <p:spPr bwMode="auto">
            <a:xfrm>
              <a:off x="2371354" y="3684586"/>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grpSp>
      <p:grpSp>
        <p:nvGrpSpPr>
          <p:cNvPr id="97" name="Group 96">
            <a:extLst>
              <a:ext uri="{FF2B5EF4-FFF2-40B4-BE49-F238E27FC236}">
                <a16:creationId xmlns:a16="http://schemas.microsoft.com/office/drawing/2014/main" id="{B137A07B-42A1-69E8-CC1E-A3BC154D87A2}"/>
              </a:ext>
            </a:extLst>
          </p:cNvPr>
          <p:cNvGrpSpPr/>
          <p:nvPr/>
        </p:nvGrpSpPr>
        <p:grpSpPr>
          <a:xfrm>
            <a:off x="5484105" y="1846633"/>
            <a:ext cx="1084800" cy="2863848"/>
            <a:chOff x="7805729" y="1536700"/>
            <a:chExt cx="813600" cy="2147886"/>
          </a:xfrm>
        </p:grpSpPr>
        <p:sp>
          <p:nvSpPr>
            <p:cNvPr id="38" name="Line 12">
              <a:extLst>
                <a:ext uri="{FF2B5EF4-FFF2-40B4-BE49-F238E27FC236}">
                  <a16:creationId xmlns:a16="http://schemas.microsoft.com/office/drawing/2014/main" id="{36B99834-23DE-0467-416E-8CDDBBC3B46F}"/>
                </a:ext>
              </a:extLst>
            </p:cNvPr>
            <p:cNvSpPr>
              <a:spLocks noChangeShapeType="1"/>
            </p:cNvSpPr>
            <p:nvPr/>
          </p:nvSpPr>
          <p:spPr bwMode="auto">
            <a:xfrm>
              <a:off x="7805729" y="1536700"/>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46" name="Line 12">
              <a:extLst>
                <a:ext uri="{FF2B5EF4-FFF2-40B4-BE49-F238E27FC236}">
                  <a16:creationId xmlns:a16="http://schemas.microsoft.com/office/drawing/2014/main" id="{DE6E2061-1CBF-7E1A-5496-6823D58180EB}"/>
                </a:ext>
              </a:extLst>
            </p:cNvPr>
            <p:cNvSpPr>
              <a:spLocks noChangeShapeType="1"/>
            </p:cNvSpPr>
            <p:nvPr/>
          </p:nvSpPr>
          <p:spPr bwMode="auto">
            <a:xfrm>
              <a:off x="7805729" y="2070100"/>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47" name="Line 12">
              <a:extLst>
                <a:ext uri="{FF2B5EF4-FFF2-40B4-BE49-F238E27FC236}">
                  <a16:creationId xmlns:a16="http://schemas.microsoft.com/office/drawing/2014/main" id="{840AFC28-EC4E-FC6B-59EC-E3E14E07C0DA}"/>
                </a:ext>
              </a:extLst>
            </p:cNvPr>
            <p:cNvSpPr>
              <a:spLocks noChangeShapeType="1"/>
            </p:cNvSpPr>
            <p:nvPr/>
          </p:nvSpPr>
          <p:spPr bwMode="auto">
            <a:xfrm>
              <a:off x="7805729" y="260826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48" name="Line 12">
              <a:extLst>
                <a:ext uri="{FF2B5EF4-FFF2-40B4-BE49-F238E27FC236}">
                  <a16:creationId xmlns:a16="http://schemas.microsoft.com/office/drawing/2014/main" id="{A3F0B0C8-872C-2ECA-1840-C7414DBA932C}"/>
                </a:ext>
              </a:extLst>
            </p:cNvPr>
            <p:cNvSpPr>
              <a:spLocks noChangeShapeType="1"/>
            </p:cNvSpPr>
            <p:nvPr/>
          </p:nvSpPr>
          <p:spPr bwMode="auto">
            <a:xfrm>
              <a:off x="7805729" y="3146423"/>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52" name="Line 12">
              <a:extLst>
                <a:ext uri="{FF2B5EF4-FFF2-40B4-BE49-F238E27FC236}">
                  <a16:creationId xmlns:a16="http://schemas.microsoft.com/office/drawing/2014/main" id="{3AFA2138-FCD3-1F02-89E8-C7F0D6D5F7C9}"/>
                </a:ext>
              </a:extLst>
            </p:cNvPr>
            <p:cNvSpPr>
              <a:spLocks noChangeShapeType="1"/>
            </p:cNvSpPr>
            <p:nvPr/>
          </p:nvSpPr>
          <p:spPr bwMode="auto">
            <a:xfrm>
              <a:off x="7805729" y="3684586"/>
              <a:ext cx="813600" cy="0"/>
            </a:xfrm>
            <a:prstGeom prst="line">
              <a:avLst/>
            </a:prstGeom>
            <a:noFill/>
            <a:ln w="15875" cap="rnd">
              <a:solidFill>
                <a:srgbClr val="7F7F7F"/>
              </a:solidFill>
              <a:prstDash val="sysDot"/>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grpSp>
      <p:sp>
        <p:nvSpPr>
          <p:cNvPr id="2" name="Text Placeholder 1">
            <a:extLst>
              <a:ext uri="{FF2B5EF4-FFF2-40B4-BE49-F238E27FC236}">
                <a16:creationId xmlns:a16="http://schemas.microsoft.com/office/drawing/2014/main" id="{1CD40824-007C-34EE-E68A-B9BBB1A82B6C}"/>
              </a:ext>
            </a:extLst>
          </p:cNvPr>
          <p:cNvSpPr>
            <a:spLocks noGrp="1"/>
          </p:cNvSpPr>
          <p:nvPr>
            <p:ph type="body" sz="quarter" idx="12"/>
          </p:nvPr>
        </p:nvSpPr>
        <p:spPr/>
        <p:txBody>
          <a:bodyPr/>
          <a:lstStyle/>
          <a:p>
            <a:r>
              <a:rPr lang="en-GB" dirty="0"/>
              <a:t>Five </a:t>
            </a:r>
            <a:r>
              <a:rPr lang="en-GB"/>
              <a:t>pillars to </a:t>
            </a:r>
            <a:r>
              <a:rPr lang="en-GB" dirty="0"/>
              <a:t>keep 1.5 °C alive</a:t>
            </a:r>
          </a:p>
        </p:txBody>
      </p:sp>
      <p:sp>
        <p:nvSpPr>
          <p:cNvPr id="3" name="Text Placeholder 2">
            <a:extLst>
              <a:ext uri="{FF2B5EF4-FFF2-40B4-BE49-F238E27FC236}">
                <a16:creationId xmlns:a16="http://schemas.microsoft.com/office/drawing/2014/main" id="{7ABCB8F9-9CAD-6BFD-410C-2561C6946EB1}"/>
              </a:ext>
            </a:extLst>
          </p:cNvPr>
          <p:cNvSpPr>
            <a:spLocks noGrp="1"/>
          </p:cNvSpPr>
          <p:nvPr>
            <p:ph type="body" sz="quarter" idx="13"/>
          </p:nvPr>
        </p:nvSpPr>
        <p:spPr/>
        <p:txBody>
          <a:bodyPr/>
          <a:lstStyle/>
          <a:p>
            <a:r>
              <a:rPr lang="en-GB" dirty="0"/>
              <a:t>A comprehensive energy package for COP28 needs to drive the growth in clean energy,</a:t>
            </a:r>
          </a:p>
          <a:p>
            <a:r>
              <a:rPr lang="en-GB" dirty="0"/>
              <a:t>support emerging and developing economies in the transition, and recognise the need to reduce fossil fuel demand</a:t>
            </a:r>
          </a:p>
        </p:txBody>
      </p:sp>
      <p:sp>
        <p:nvSpPr>
          <p:cNvPr id="7" name="AutoShape 3">
            <a:extLst>
              <a:ext uri="{FF2B5EF4-FFF2-40B4-BE49-F238E27FC236}">
                <a16:creationId xmlns:a16="http://schemas.microsoft.com/office/drawing/2014/main" id="{FE4318B1-0BE0-2297-FD6A-97410F059529}"/>
              </a:ext>
            </a:extLst>
          </p:cNvPr>
          <p:cNvSpPr>
            <a:spLocks noChangeAspect="1" noChangeArrowheads="1" noTextEdit="1"/>
          </p:cNvSpPr>
          <p:nvPr/>
        </p:nvSpPr>
        <p:spPr bwMode="auto">
          <a:xfrm>
            <a:off x="425451" y="1719633"/>
            <a:ext cx="1926167" cy="38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9" name="Rectangle 6">
            <a:extLst>
              <a:ext uri="{FF2B5EF4-FFF2-40B4-BE49-F238E27FC236}">
                <a16:creationId xmlns:a16="http://schemas.microsoft.com/office/drawing/2014/main" id="{5BD58541-610B-7836-F5F4-92EA632D0AFC}"/>
              </a:ext>
            </a:extLst>
          </p:cNvPr>
          <p:cNvSpPr>
            <a:spLocks noChangeArrowheads="1"/>
          </p:cNvSpPr>
          <p:nvPr/>
        </p:nvSpPr>
        <p:spPr bwMode="auto">
          <a:xfrm>
            <a:off x="1193584" y="4344301"/>
            <a:ext cx="288000" cy="1081617"/>
          </a:xfrm>
          <a:prstGeom prst="rect">
            <a:avLst/>
          </a:prstGeom>
          <a:solidFill>
            <a:srgbClr val="92D050"/>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10" name="Rectangle 7">
            <a:extLst>
              <a:ext uri="{FF2B5EF4-FFF2-40B4-BE49-F238E27FC236}">
                <a16:creationId xmlns:a16="http://schemas.microsoft.com/office/drawing/2014/main" id="{0763381A-7DDA-932F-49A7-309B2C0F0B39}"/>
              </a:ext>
            </a:extLst>
          </p:cNvPr>
          <p:cNvSpPr>
            <a:spLocks noChangeArrowheads="1"/>
          </p:cNvSpPr>
          <p:nvPr/>
        </p:nvSpPr>
        <p:spPr bwMode="auto">
          <a:xfrm>
            <a:off x="1794399" y="2137917"/>
            <a:ext cx="288000" cy="3288000"/>
          </a:xfrm>
          <a:prstGeom prst="rect">
            <a:avLst/>
          </a:prstGeom>
          <a:solidFill>
            <a:srgbClr val="92D050"/>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12" name="Rectangle 9">
            <a:extLst>
              <a:ext uri="{FF2B5EF4-FFF2-40B4-BE49-F238E27FC236}">
                <a16:creationId xmlns:a16="http://schemas.microsoft.com/office/drawing/2014/main" id="{761A0983-9623-4F72-8F44-34E0729678AD}"/>
              </a:ext>
            </a:extLst>
          </p:cNvPr>
          <p:cNvSpPr>
            <a:spLocks noChangeArrowheads="1"/>
          </p:cNvSpPr>
          <p:nvPr/>
        </p:nvSpPr>
        <p:spPr bwMode="auto">
          <a:xfrm>
            <a:off x="543984" y="4589834"/>
            <a:ext cx="421590"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2 400</a:t>
            </a:r>
            <a:endParaRPr lang="en-US" altLang="en-US" sz="2400" dirty="0">
              <a:latin typeface="+mj-lt"/>
            </a:endParaRPr>
          </a:p>
        </p:txBody>
      </p:sp>
      <p:sp>
        <p:nvSpPr>
          <p:cNvPr id="13" name="Rectangle 10">
            <a:extLst>
              <a:ext uri="{FF2B5EF4-FFF2-40B4-BE49-F238E27FC236}">
                <a16:creationId xmlns:a16="http://schemas.microsoft.com/office/drawing/2014/main" id="{F0A5BACA-F2A0-EBEB-AEC9-62F182E24A8E}"/>
              </a:ext>
            </a:extLst>
          </p:cNvPr>
          <p:cNvSpPr>
            <a:spLocks noChangeArrowheads="1"/>
          </p:cNvSpPr>
          <p:nvPr/>
        </p:nvSpPr>
        <p:spPr bwMode="auto">
          <a:xfrm>
            <a:off x="543984" y="3876518"/>
            <a:ext cx="421590"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4 800</a:t>
            </a:r>
            <a:endParaRPr lang="en-US" altLang="en-US" sz="2400">
              <a:latin typeface="+mj-lt"/>
            </a:endParaRPr>
          </a:p>
        </p:txBody>
      </p:sp>
      <p:sp>
        <p:nvSpPr>
          <p:cNvPr id="14" name="Rectangle 11">
            <a:extLst>
              <a:ext uri="{FF2B5EF4-FFF2-40B4-BE49-F238E27FC236}">
                <a16:creationId xmlns:a16="http://schemas.microsoft.com/office/drawing/2014/main" id="{A1B2F852-855C-C945-52B2-70E002E5964C}"/>
              </a:ext>
            </a:extLst>
          </p:cNvPr>
          <p:cNvSpPr>
            <a:spLocks noChangeArrowheads="1"/>
          </p:cNvSpPr>
          <p:nvPr/>
        </p:nvSpPr>
        <p:spPr bwMode="auto">
          <a:xfrm>
            <a:off x="543984" y="3156851"/>
            <a:ext cx="421590"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7 200</a:t>
            </a:r>
            <a:endParaRPr lang="en-US" altLang="en-US" sz="2400">
              <a:latin typeface="+mj-lt"/>
            </a:endParaRPr>
          </a:p>
        </p:txBody>
      </p:sp>
      <p:sp>
        <p:nvSpPr>
          <p:cNvPr id="15" name="Rectangle 12">
            <a:extLst>
              <a:ext uri="{FF2B5EF4-FFF2-40B4-BE49-F238E27FC236}">
                <a16:creationId xmlns:a16="http://schemas.microsoft.com/office/drawing/2014/main" id="{E787DDCE-38EF-A843-C180-1AD85C6AD24C}"/>
              </a:ext>
            </a:extLst>
          </p:cNvPr>
          <p:cNvSpPr>
            <a:spLocks noChangeArrowheads="1"/>
          </p:cNvSpPr>
          <p:nvPr/>
        </p:nvSpPr>
        <p:spPr bwMode="auto">
          <a:xfrm>
            <a:off x="543984" y="2443534"/>
            <a:ext cx="421590"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9 600</a:t>
            </a:r>
            <a:endParaRPr lang="en-US" altLang="en-US" sz="2400" dirty="0">
              <a:latin typeface="+mj-lt"/>
            </a:endParaRPr>
          </a:p>
        </p:txBody>
      </p:sp>
      <p:sp>
        <p:nvSpPr>
          <p:cNvPr id="16" name="Rectangle 13">
            <a:extLst>
              <a:ext uri="{FF2B5EF4-FFF2-40B4-BE49-F238E27FC236}">
                <a16:creationId xmlns:a16="http://schemas.microsoft.com/office/drawing/2014/main" id="{871A45D8-DEEA-7516-FA58-00ADE9A7BCE9}"/>
              </a:ext>
            </a:extLst>
          </p:cNvPr>
          <p:cNvSpPr>
            <a:spLocks noChangeArrowheads="1"/>
          </p:cNvSpPr>
          <p:nvPr/>
        </p:nvSpPr>
        <p:spPr bwMode="auto">
          <a:xfrm>
            <a:off x="455085" y="1723867"/>
            <a:ext cx="516167"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12 000</a:t>
            </a:r>
            <a:endParaRPr lang="en-US" altLang="en-US" sz="2400">
              <a:latin typeface="+mj-lt"/>
            </a:endParaRPr>
          </a:p>
        </p:txBody>
      </p:sp>
      <p:sp>
        <p:nvSpPr>
          <p:cNvPr id="20" name="AutoShape 15">
            <a:extLst>
              <a:ext uri="{FF2B5EF4-FFF2-40B4-BE49-F238E27FC236}">
                <a16:creationId xmlns:a16="http://schemas.microsoft.com/office/drawing/2014/main" id="{DD41ABCF-C0A4-90BE-627C-05E1D91ED451}"/>
              </a:ext>
            </a:extLst>
          </p:cNvPr>
          <p:cNvSpPr>
            <a:spLocks noChangeAspect="1" noChangeArrowheads="1" noTextEdit="1"/>
          </p:cNvSpPr>
          <p:nvPr/>
        </p:nvSpPr>
        <p:spPr bwMode="auto">
          <a:xfrm>
            <a:off x="2582333" y="1733682"/>
            <a:ext cx="1924051" cy="384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22" name="Rectangle 18">
            <a:extLst>
              <a:ext uri="{FF2B5EF4-FFF2-40B4-BE49-F238E27FC236}">
                <a16:creationId xmlns:a16="http://schemas.microsoft.com/office/drawing/2014/main" id="{B798B43A-4E5E-D27E-E670-7B992F115F64}"/>
              </a:ext>
            </a:extLst>
          </p:cNvPr>
          <p:cNvSpPr>
            <a:spLocks noChangeArrowheads="1"/>
          </p:cNvSpPr>
          <p:nvPr/>
        </p:nvSpPr>
        <p:spPr bwMode="auto">
          <a:xfrm>
            <a:off x="3262288" y="4019389"/>
            <a:ext cx="288000" cy="1405467"/>
          </a:xfrm>
          <a:prstGeom prst="rect">
            <a:avLst/>
          </a:prstGeom>
          <a:solidFill>
            <a:srgbClr val="4BACC6"/>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23" name="Rectangle 19">
            <a:extLst>
              <a:ext uri="{FF2B5EF4-FFF2-40B4-BE49-F238E27FC236}">
                <a16:creationId xmlns:a16="http://schemas.microsoft.com/office/drawing/2014/main" id="{7C5474BA-DC8B-ECF6-5227-FFD114365613}"/>
              </a:ext>
            </a:extLst>
          </p:cNvPr>
          <p:cNvSpPr>
            <a:spLocks noChangeArrowheads="1"/>
          </p:cNvSpPr>
          <p:nvPr/>
        </p:nvSpPr>
        <p:spPr bwMode="auto">
          <a:xfrm>
            <a:off x="3866368" y="2496856"/>
            <a:ext cx="288000" cy="2928000"/>
          </a:xfrm>
          <a:prstGeom prst="rect">
            <a:avLst/>
          </a:prstGeom>
          <a:solidFill>
            <a:srgbClr val="4BACC6"/>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25" name="Rectangle 21">
            <a:extLst>
              <a:ext uri="{FF2B5EF4-FFF2-40B4-BE49-F238E27FC236}">
                <a16:creationId xmlns:a16="http://schemas.microsoft.com/office/drawing/2014/main" id="{8618AEE2-3254-6921-5B05-8287AD10F435}"/>
              </a:ext>
            </a:extLst>
          </p:cNvPr>
          <p:cNvSpPr>
            <a:spLocks noChangeArrowheads="1"/>
          </p:cNvSpPr>
          <p:nvPr/>
        </p:nvSpPr>
        <p:spPr bwMode="auto">
          <a:xfrm>
            <a:off x="2794572" y="4594646"/>
            <a:ext cx="22762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1%</a:t>
            </a:r>
            <a:endParaRPr lang="en-US" altLang="en-US" sz="2400">
              <a:latin typeface="+mj-lt"/>
            </a:endParaRPr>
          </a:p>
        </p:txBody>
      </p:sp>
      <p:sp>
        <p:nvSpPr>
          <p:cNvPr id="26" name="Rectangle 22">
            <a:extLst>
              <a:ext uri="{FF2B5EF4-FFF2-40B4-BE49-F238E27FC236}">
                <a16:creationId xmlns:a16="http://schemas.microsoft.com/office/drawing/2014/main" id="{850ACFF9-EEC5-1D72-6CF7-561E8E418C3D}"/>
              </a:ext>
            </a:extLst>
          </p:cNvPr>
          <p:cNvSpPr>
            <a:spLocks noChangeArrowheads="1"/>
          </p:cNvSpPr>
          <p:nvPr/>
        </p:nvSpPr>
        <p:spPr bwMode="auto">
          <a:xfrm>
            <a:off x="2794572" y="3879213"/>
            <a:ext cx="22762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2%</a:t>
            </a:r>
            <a:endParaRPr lang="en-US" altLang="en-US" sz="2400">
              <a:latin typeface="+mj-lt"/>
            </a:endParaRPr>
          </a:p>
        </p:txBody>
      </p:sp>
      <p:sp>
        <p:nvSpPr>
          <p:cNvPr id="27" name="Rectangle 23">
            <a:extLst>
              <a:ext uri="{FF2B5EF4-FFF2-40B4-BE49-F238E27FC236}">
                <a16:creationId xmlns:a16="http://schemas.microsoft.com/office/drawing/2014/main" id="{B1F04076-30E3-3C6D-5E66-CCB1E1FEF72B}"/>
              </a:ext>
            </a:extLst>
          </p:cNvPr>
          <p:cNvSpPr>
            <a:spLocks noChangeArrowheads="1"/>
          </p:cNvSpPr>
          <p:nvPr/>
        </p:nvSpPr>
        <p:spPr bwMode="auto">
          <a:xfrm>
            <a:off x="2794572" y="3165895"/>
            <a:ext cx="22762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3%</a:t>
            </a:r>
            <a:endParaRPr lang="en-US" altLang="en-US" sz="2400">
              <a:latin typeface="+mj-lt"/>
            </a:endParaRPr>
          </a:p>
        </p:txBody>
      </p:sp>
      <p:sp>
        <p:nvSpPr>
          <p:cNvPr id="28" name="Rectangle 24">
            <a:extLst>
              <a:ext uri="{FF2B5EF4-FFF2-40B4-BE49-F238E27FC236}">
                <a16:creationId xmlns:a16="http://schemas.microsoft.com/office/drawing/2014/main" id="{B793A018-D50B-DE63-9CCE-D1448D0808C6}"/>
              </a:ext>
            </a:extLst>
          </p:cNvPr>
          <p:cNvSpPr>
            <a:spLocks noChangeArrowheads="1"/>
          </p:cNvSpPr>
          <p:nvPr/>
        </p:nvSpPr>
        <p:spPr bwMode="auto">
          <a:xfrm>
            <a:off x="2794572" y="2450462"/>
            <a:ext cx="22762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4%</a:t>
            </a:r>
            <a:endParaRPr lang="en-US" altLang="en-US" sz="2400">
              <a:latin typeface="+mj-lt"/>
            </a:endParaRPr>
          </a:p>
        </p:txBody>
      </p:sp>
      <p:sp>
        <p:nvSpPr>
          <p:cNvPr id="29" name="Rectangle 25">
            <a:extLst>
              <a:ext uri="{FF2B5EF4-FFF2-40B4-BE49-F238E27FC236}">
                <a16:creationId xmlns:a16="http://schemas.microsoft.com/office/drawing/2014/main" id="{2BFD5AAD-65CA-43C3-A97B-967029958827}"/>
              </a:ext>
            </a:extLst>
          </p:cNvPr>
          <p:cNvSpPr>
            <a:spLocks noChangeArrowheads="1"/>
          </p:cNvSpPr>
          <p:nvPr/>
        </p:nvSpPr>
        <p:spPr bwMode="auto">
          <a:xfrm>
            <a:off x="2794572" y="1730795"/>
            <a:ext cx="22762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5%</a:t>
            </a:r>
            <a:endParaRPr lang="en-US" altLang="en-US" sz="2400">
              <a:latin typeface="+mj-lt"/>
            </a:endParaRPr>
          </a:p>
        </p:txBody>
      </p:sp>
      <p:sp>
        <p:nvSpPr>
          <p:cNvPr id="31" name="Text Placeholder 3">
            <a:extLst>
              <a:ext uri="{FF2B5EF4-FFF2-40B4-BE49-F238E27FC236}">
                <a16:creationId xmlns:a16="http://schemas.microsoft.com/office/drawing/2014/main" id="{4D6F4AF7-DCD4-A419-3C26-D0D39C6F5BEC}"/>
              </a:ext>
            </a:extLst>
          </p:cNvPr>
          <p:cNvSpPr txBox="1">
            <a:spLocks/>
          </p:cNvSpPr>
          <p:nvPr/>
        </p:nvSpPr>
        <p:spPr>
          <a:xfrm>
            <a:off x="2767055" y="1090452"/>
            <a:ext cx="1849967" cy="374364"/>
          </a:xfrm>
          <a:prstGeom prst="rect">
            <a:avLst/>
          </a:prstGeom>
        </p:spPr>
        <p:txBody>
          <a:bodyPr lIns="0" tIns="0" rIns="0" b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dirty="0"/>
              <a:t>Energy intensity improvement</a:t>
            </a:r>
            <a:endParaRPr lang="en-GB" sz="1600" dirty="0"/>
          </a:p>
        </p:txBody>
      </p:sp>
      <p:sp>
        <p:nvSpPr>
          <p:cNvPr id="34" name="AutoShape 27">
            <a:extLst>
              <a:ext uri="{FF2B5EF4-FFF2-40B4-BE49-F238E27FC236}">
                <a16:creationId xmlns:a16="http://schemas.microsoft.com/office/drawing/2014/main" id="{D602717A-92A1-D79C-CBD0-2D2428C68007}"/>
              </a:ext>
            </a:extLst>
          </p:cNvPr>
          <p:cNvSpPr>
            <a:spLocks noChangeAspect="1" noChangeArrowheads="1" noTextEdit="1"/>
          </p:cNvSpPr>
          <p:nvPr/>
        </p:nvSpPr>
        <p:spPr bwMode="auto">
          <a:xfrm>
            <a:off x="9766799" y="1732333"/>
            <a:ext cx="1926167" cy="38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36" name="Rectangle 30">
            <a:extLst>
              <a:ext uri="{FF2B5EF4-FFF2-40B4-BE49-F238E27FC236}">
                <a16:creationId xmlns:a16="http://schemas.microsoft.com/office/drawing/2014/main" id="{72ABEEFA-3F66-0B29-F25F-80C7CEDBA7BF}"/>
              </a:ext>
            </a:extLst>
          </p:cNvPr>
          <p:cNvSpPr>
            <a:spLocks noChangeArrowheads="1"/>
          </p:cNvSpPr>
          <p:nvPr/>
        </p:nvSpPr>
        <p:spPr bwMode="auto">
          <a:xfrm>
            <a:off x="10292973" y="4354800"/>
            <a:ext cx="288000" cy="1094400"/>
          </a:xfrm>
          <a:prstGeom prst="rect">
            <a:avLst/>
          </a:prstGeom>
          <a:solidFill>
            <a:srgbClr val="FFC000"/>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37" name="Rectangle 31">
            <a:extLst>
              <a:ext uri="{FF2B5EF4-FFF2-40B4-BE49-F238E27FC236}">
                <a16:creationId xmlns:a16="http://schemas.microsoft.com/office/drawing/2014/main" id="{503BA184-63BC-C4D4-1EFE-DEEA8508FB9E}"/>
              </a:ext>
            </a:extLst>
          </p:cNvPr>
          <p:cNvSpPr>
            <a:spLocks noChangeArrowheads="1"/>
          </p:cNvSpPr>
          <p:nvPr/>
        </p:nvSpPr>
        <p:spPr bwMode="auto">
          <a:xfrm>
            <a:off x="10895441" y="2221531"/>
            <a:ext cx="288000" cy="3227669"/>
          </a:xfrm>
          <a:prstGeom prst="rect">
            <a:avLst/>
          </a:prstGeom>
          <a:solidFill>
            <a:srgbClr val="FFC000"/>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39" name="Rectangle 33">
            <a:extLst>
              <a:ext uri="{FF2B5EF4-FFF2-40B4-BE49-F238E27FC236}">
                <a16:creationId xmlns:a16="http://schemas.microsoft.com/office/drawing/2014/main" id="{19CCF7EC-7339-DCE5-C3EA-6997890506FC}"/>
              </a:ext>
            </a:extLst>
          </p:cNvPr>
          <p:cNvSpPr>
            <a:spLocks noChangeArrowheads="1"/>
          </p:cNvSpPr>
          <p:nvPr/>
        </p:nvSpPr>
        <p:spPr bwMode="auto">
          <a:xfrm>
            <a:off x="9798472" y="4624029"/>
            <a:ext cx="27892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0.5</a:t>
            </a:r>
            <a:endParaRPr lang="en-US" altLang="en-US" sz="2400" dirty="0">
              <a:latin typeface="+mj-lt"/>
            </a:endParaRPr>
          </a:p>
        </p:txBody>
      </p:sp>
      <p:sp>
        <p:nvSpPr>
          <p:cNvPr id="40" name="Rectangle 34">
            <a:extLst>
              <a:ext uri="{FF2B5EF4-FFF2-40B4-BE49-F238E27FC236}">
                <a16:creationId xmlns:a16="http://schemas.microsoft.com/office/drawing/2014/main" id="{20E5E8E2-C525-7B2B-2E88-52DDD97742D7}"/>
              </a:ext>
            </a:extLst>
          </p:cNvPr>
          <p:cNvSpPr>
            <a:spLocks noChangeArrowheads="1"/>
          </p:cNvSpPr>
          <p:nvPr/>
        </p:nvSpPr>
        <p:spPr bwMode="auto">
          <a:xfrm>
            <a:off x="9798472" y="3910713"/>
            <a:ext cx="27892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1.0</a:t>
            </a:r>
            <a:endParaRPr lang="en-US" altLang="en-US" sz="2400" dirty="0">
              <a:latin typeface="+mj-lt"/>
            </a:endParaRPr>
          </a:p>
        </p:txBody>
      </p:sp>
      <p:sp>
        <p:nvSpPr>
          <p:cNvPr id="41" name="Rectangle 35">
            <a:extLst>
              <a:ext uri="{FF2B5EF4-FFF2-40B4-BE49-F238E27FC236}">
                <a16:creationId xmlns:a16="http://schemas.microsoft.com/office/drawing/2014/main" id="{EE25CA07-A42B-2C8D-D460-F0BF0A1B4445}"/>
              </a:ext>
            </a:extLst>
          </p:cNvPr>
          <p:cNvSpPr>
            <a:spLocks noChangeArrowheads="1"/>
          </p:cNvSpPr>
          <p:nvPr/>
        </p:nvSpPr>
        <p:spPr bwMode="auto">
          <a:xfrm>
            <a:off x="9798472" y="3191046"/>
            <a:ext cx="27892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1.5</a:t>
            </a:r>
            <a:endParaRPr lang="en-US" altLang="en-US" sz="2400" dirty="0">
              <a:latin typeface="+mj-lt"/>
            </a:endParaRPr>
          </a:p>
        </p:txBody>
      </p:sp>
      <p:sp>
        <p:nvSpPr>
          <p:cNvPr id="42" name="Rectangle 36">
            <a:extLst>
              <a:ext uri="{FF2B5EF4-FFF2-40B4-BE49-F238E27FC236}">
                <a16:creationId xmlns:a16="http://schemas.microsoft.com/office/drawing/2014/main" id="{04682FA0-55A9-CE59-1734-139134A1F278}"/>
              </a:ext>
            </a:extLst>
          </p:cNvPr>
          <p:cNvSpPr>
            <a:spLocks noChangeArrowheads="1"/>
          </p:cNvSpPr>
          <p:nvPr/>
        </p:nvSpPr>
        <p:spPr bwMode="auto">
          <a:xfrm>
            <a:off x="9798472" y="2477729"/>
            <a:ext cx="27892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2.0</a:t>
            </a:r>
            <a:endParaRPr lang="en-US" altLang="en-US" sz="2400" dirty="0">
              <a:latin typeface="+mj-lt"/>
            </a:endParaRPr>
          </a:p>
        </p:txBody>
      </p:sp>
      <p:sp>
        <p:nvSpPr>
          <p:cNvPr id="43" name="Rectangle 37">
            <a:extLst>
              <a:ext uri="{FF2B5EF4-FFF2-40B4-BE49-F238E27FC236}">
                <a16:creationId xmlns:a16="http://schemas.microsoft.com/office/drawing/2014/main" id="{16501837-009D-BB8C-15EA-54F848D1AC73}"/>
              </a:ext>
            </a:extLst>
          </p:cNvPr>
          <p:cNvSpPr>
            <a:spLocks noChangeArrowheads="1"/>
          </p:cNvSpPr>
          <p:nvPr/>
        </p:nvSpPr>
        <p:spPr bwMode="auto">
          <a:xfrm>
            <a:off x="9798472" y="1758062"/>
            <a:ext cx="27892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2.5</a:t>
            </a:r>
            <a:endParaRPr lang="en-US" altLang="en-US" sz="2400" dirty="0">
              <a:latin typeface="+mj-lt"/>
            </a:endParaRPr>
          </a:p>
        </p:txBody>
      </p:sp>
      <p:sp>
        <p:nvSpPr>
          <p:cNvPr id="45" name="Text Placeholder 3">
            <a:extLst>
              <a:ext uri="{FF2B5EF4-FFF2-40B4-BE49-F238E27FC236}">
                <a16:creationId xmlns:a16="http://schemas.microsoft.com/office/drawing/2014/main" id="{4B9DE081-0FD0-868F-BA7B-8009EF60FBB9}"/>
              </a:ext>
            </a:extLst>
          </p:cNvPr>
          <p:cNvSpPr txBox="1">
            <a:spLocks/>
          </p:cNvSpPr>
          <p:nvPr/>
        </p:nvSpPr>
        <p:spPr>
          <a:xfrm>
            <a:off x="9369765" y="1090452"/>
            <a:ext cx="2595747" cy="658168"/>
          </a:xfrm>
          <a:prstGeom prst="rect">
            <a:avLst/>
          </a:prstGeom>
        </p:spPr>
        <p:txBody>
          <a:bodyPr lIns="0" tIns="0" rIns="0" b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dirty="0"/>
              <a:t>Clean energy investment in EMDE* </a:t>
            </a:r>
            <a:r>
              <a:rPr lang="en-GB" sz="1600" dirty="0"/>
              <a:t>(Tn USD)</a:t>
            </a:r>
          </a:p>
        </p:txBody>
      </p:sp>
      <p:sp>
        <p:nvSpPr>
          <p:cNvPr id="50" name="Rectangle 42">
            <a:extLst>
              <a:ext uri="{FF2B5EF4-FFF2-40B4-BE49-F238E27FC236}">
                <a16:creationId xmlns:a16="http://schemas.microsoft.com/office/drawing/2014/main" id="{36EA32F6-2D31-033C-B9AE-6D2117F3D907}"/>
              </a:ext>
            </a:extLst>
          </p:cNvPr>
          <p:cNvSpPr>
            <a:spLocks noChangeArrowheads="1"/>
          </p:cNvSpPr>
          <p:nvPr/>
        </p:nvSpPr>
        <p:spPr bwMode="auto">
          <a:xfrm>
            <a:off x="8699500" y="4528451"/>
            <a:ext cx="288000" cy="908051"/>
          </a:xfrm>
          <a:prstGeom prst="rect">
            <a:avLst/>
          </a:prstGeom>
          <a:solidFill>
            <a:srgbClr val="B3A2C7"/>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51" name="Rectangle 43">
            <a:extLst>
              <a:ext uri="{FF2B5EF4-FFF2-40B4-BE49-F238E27FC236}">
                <a16:creationId xmlns:a16="http://schemas.microsoft.com/office/drawing/2014/main" id="{E9CD4907-FEC8-11B9-9EF5-79453F436C18}"/>
              </a:ext>
            </a:extLst>
          </p:cNvPr>
          <p:cNvSpPr>
            <a:spLocks noChangeArrowheads="1"/>
          </p:cNvSpPr>
          <p:nvPr/>
        </p:nvSpPr>
        <p:spPr bwMode="auto">
          <a:xfrm>
            <a:off x="8110220" y="1932501"/>
            <a:ext cx="288000" cy="3504000"/>
          </a:xfrm>
          <a:prstGeom prst="rect">
            <a:avLst/>
          </a:prstGeom>
          <a:solidFill>
            <a:srgbClr val="B3A2C7"/>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53" name="Rectangle 45">
            <a:extLst>
              <a:ext uri="{FF2B5EF4-FFF2-40B4-BE49-F238E27FC236}">
                <a16:creationId xmlns:a16="http://schemas.microsoft.com/office/drawing/2014/main" id="{B36200CC-A5DE-3943-4EA4-FDAACC9991F5}"/>
              </a:ext>
            </a:extLst>
          </p:cNvPr>
          <p:cNvSpPr>
            <a:spLocks noChangeArrowheads="1"/>
          </p:cNvSpPr>
          <p:nvPr/>
        </p:nvSpPr>
        <p:spPr bwMode="auto">
          <a:xfrm>
            <a:off x="7630584" y="4602534"/>
            <a:ext cx="23243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25</a:t>
            </a:r>
            <a:endParaRPr lang="en-US" altLang="en-US" sz="2400" dirty="0">
              <a:latin typeface="+mj-lt"/>
            </a:endParaRPr>
          </a:p>
        </p:txBody>
      </p:sp>
      <p:sp>
        <p:nvSpPr>
          <p:cNvPr id="54" name="Rectangle 46">
            <a:extLst>
              <a:ext uri="{FF2B5EF4-FFF2-40B4-BE49-F238E27FC236}">
                <a16:creationId xmlns:a16="http://schemas.microsoft.com/office/drawing/2014/main" id="{776FE578-71E9-872B-4538-1D1A2E4B2334}"/>
              </a:ext>
            </a:extLst>
          </p:cNvPr>
          <p:cNvSpPr>
            <a:spLocks noChangeArrowheads="1"/>
          </p:cNvSpPr>
          <p:nvPr/>
        </p:nvSpPr>
        <p:spPr bwMode="auto">
          <a:xfrm>
            <a:off x="7630584" y="3887101"/>
            <a:ext cx="23243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50</a:t>
            </a:r>
            <a:endParaRPr lang="en-US" altLang="en-US" sz="2400" dirty="0">
              <a:latin typeface="+mj-lt"/>
            </a:endParaRPr>
          </a:p>
        </p:txBody>
      </p:sp>
      <p:sp>
        <p:nvSpPr>
          <p:cNvPr id="55" name="Rectangle 47">
            <a:extLst>
              <a:ext uri="{FF2B5EF4-FFF2-40B4-BE49-F238E27FC236}">
                <a16:creationId xmlns:a16="http://schemas.microsoft.com/office/drawing/2014/main" id="{42B057BA-A8AE-4B0F-9782-8658013AFB2C}"/>
              </a:ext>
            </a:extLst>
          </p:cNvPr>
          <p:cNvSpPr>
            <a:spLocks noChangeArrowheads="1"/>
          </p:cNvSpPr>
          <p:nvPr/>
        </p:nvSpPr>
        <p:spPr bwMode="auto">
          <a:xfrm>
            <a:off x="7630584" y="3173785"/>
            <a:ext cx="232436"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75</a:t>
            </a:r>
            <a:endParaRPr lang="en-US" altLang="en-US" sz="2400" dirty="0">
              <a:latin typeface="+mj-lt"/>
            </a:endParaRPr>
          </a:p>
        </p:txBody>
      </p:sp>
      <p:sp>
        <p:nvSpPr>
          <p:cNvPr id="56" name="Rectangle 48">
            <a:extLst>
              <a:ext uri="{FF2B5EF4-FFF2-40B4-BE49-F238E27FC236}">
                <a16:creationId xmlns:a16="http://schemas.microsoft.com/office/drawing/2014/main" id="{210C5427-C25A-B261-6204-853267FCEB6B}"/>
              </a:ext>
            </a:extLst>
          </p:cNvPr>
          <p:cNvSpPr>
            <a:spLocks noChangeArrowheads="1"/>
          </p:cNvSpPr>
          <p:nvPr/>
        </p:nvSpPr>
        <p:spPr bwMode="auto">
          <a:xfrm>
            <a:off x="7539568" y="2458351"/>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100</a:t>
            </a:r>
            <a:endParaRPr lang="en-US" altLang="en-US" sz="2400" dirty="0">
              <a:latin typeface="+mj-lt"/>
            </a:endParaRPr>
          </a:p>
        </p:txBody>
      </p:sp>
      <p:sp>
        <p:nvSpPr>
          <p:cNvPr id="57" name="Rectangle 49">
            <a:extLst>
              <a:ext uri="{FF2B5EF4-FFF2-40B4-BE49-F238E27FC236}">
                <a16:creationId xmlns:a16="http://schemas.microsoft.com/office/drawing/2014/main" id="{70C6FAA8-21E8-EF4D-1440-95E16DF8CDDB}"/>
              </a:ext>
            </a:extLst>
          </p:cNvPr>
          <p:cNvSpPr>
            <a:spLocks noChangeArrowheads="1"/>
          </p:cNvSpPr>
          <p:nvPr/>
        </p:nvSpPr>
        <p:spPr bwMode="auto">
          <a:xfrm>
            <a:off x="7539568" y="1738685"/>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 125</a:t>
            </a:r>
            <a:endParaRPr lang="en-US" altLang="en-US" sz="2400" dirty="0">
              <a:latin typeface="+mj-lt"/>
            </a:endParaRPr>
          </a:p>
        </p:txBody>
      </p:sp>
      <p:sp>
        <p:nvSpPr>
          <p:cNvPr id="59" name="Text Placeholder 3">
            <a:extLst>
              <a:ext uri="{FF2B5EF4-FFF2-40B4-BE49-F238E27FC236}">
                <a16:creationId xmlns:a16="http://schemas.microsoft.com/office/drawing/2014/main" id="{7A60D492-8383-436B-B625-495C553D0614}"/>
              </a:ext>
            </a:extLst>
          </p:cNvPr>
          <p:cNvSpPr txBox="1">
            <a:spLocks/>
          </p:cNvSpPr>
          <p:nvPr/>
        </p:nvSpPr>
        <p:spPr>
          <a:xfrm>
            <a:off x="7459662" y="1090452"/>
            <a:ext cx="2172759" cy="379160"/>
          </a:xfrm>
          <a:prstGeom prst="rect">
            <a:avLst/>
          </a:prstGeom>
        </p:spPr>
        <p:txBody>
          <a:bodyPr lIns="0" tIns="0" rIns="0" b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dirty="0"/>
              <a:t>Fossil fuel </a:t>
            </a:r>
          </a:p>
          <a:p>
            <a:r>
              <a:rPr lang="en-GB" sz="1600" b="1" dirty="0"/>
              <a:t>methane</a:t>
            </a:r>
            <a:r>
              <a:rPr lang="en-GB" sz="1600" dirty="0"/>
              <a:t> (Mt)</a:t>
            </a:r>
          </a:p>
        </p:txBody>
      </p:sp>
      <p:sp>
        <p:nvSpPr>
          <p:cNvPr id="74" name="AutoShape 63">
            <a:extLst>
              <a:ext uri="{FF2B5EF4-FFF2-40B4-BE49-F238E27FC236}">
                <a16:creationId xmlns:a16="http://schemas.microsoft.com/office/drawing/2014/main" id="{1DFD4191-58C0-D2F1-3976-FFEDD71994F6}"/>
              </a:ext>
            </a:extLst>
          </p:cNvPr>
          <p:cNvSpPr>
            <a:spLocks noChangeAspect="1" noChangeArrowheads="1" noTextEdit="1"/>
          </p:cNvSpPr>
          <p:nvPr/>
        </p:nvSpPr>
        <p:spPr bwMode="auto">
          <a:xfrm>
            <a:off x="10043584" y="1757734"/>
            <a:ext cx="1921933" cy="3841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a:p>
        </p:txBody>
      </p:sp>
      <p:sp>
        <p:nvSpPr>
          <p:cNvPr id="77" name="Rectangle 67">
            <a:extLst>
              <a:ext uri="{FF2B5EF4-FFF2-40B4-BE49-F238E27FC236}">
                <a16:creationId xmlns:a16="http://schemas.microsoft.com/office/drawing/2014/main" id="{0D9C2C38-B8A5-D725-B2E6-6BE99A8FC6F9}"/>
              </a:ext>
            </a:extLst>
          </p:cNvPr>
          <p:cNvSpPr>
            <a:spLocks noChangeArrowheads="1"/>
          </p:cNvSpPr>
          <p:nvPr/>
        </p:nvSpPr>
        <p:spPr bwMode="auto">
          <a:xfrm>
            <a:off x="5576188" y="1844056"/>
            <a:ext cx="288000" cy="3580800"/>
          </a:xfrm>
          <a:prstGeom prst="rect">
            <a:avLst/>
          </a:prstGeom>
          <a:solidFill>
            <a:srgbClr val="C00000"/>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79" name="Rectangle 69">
            <a:extLst>
              <a:ext uri="{FF2B5EF4-FFF2-40B4-BE49-F238E27FC236}">
                <a16:creationId xmlns:a16="http://schemas.microsoft.com/office/drawing/2014/main" id="{8D5CC136-A9D1-0AF3-984D-EB13B401AFA3}"/>
              </a:ext>
            </a:extLst>
          </p:cNvPr>
          <p:cNvSpPr>
            <a:spLocks noChangeArrowheads="1"/>
          </p:cNvSpPr>
          <p:nvPr/>
        </p:nvSpPr>
        <p:spPr bwMode="auto">
          <a:xfrm>
            <a:off x="5023740" y="4589833"/>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 100</a:t>
            </a:r>
            <a:endParaRPr lang="en-US" altLang="en-US" sz="2400">
              <a:latin typeface="+mj-lt"/>
            </a:endParaRPr>
          </a:p>
        </p:txBody>
      </p:sp>
      <p:sp>
        <p:nvSpPr>
          <p:cNvPr id="80" name="Rectangle 70">
            <a:extLst>
              <a:ext uri="{FF2B5EF4-FFF2-40B4-BE49-F238E27FC236}">
                <a16:creationId xmlns:a16="http://schemas.microsoft.com/office/drawing/2014/main" id="{33A57A24-577C-CB63-F05F-38C3DF2FF7BB}"/>
              </a:ext>
            </a:extLst>
          </p:cNvPr>
          <p:cNvSpPr>
            <a:spLocks noChangeArrowheads="1"/>
          </p:cNvSpPr>
          <p:nvPr/>
        </p:nvSpPr>
        <p:spPr bwMode="auto">
          <a:xfrm>
            <a:off x="5023740" y="3874399"/>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 200</a:t>
            </a:r>
            <a:endParaRPr lang="en-US" altLang="en-US" sz="2400">
              <a:latin typeface="+mj-lt"/>
            </a:endParaRPr>
          </a:p>
        </p:txBody>
      </p:sp>
      <p:sp>
        <p:nvSpPr>
          <p:cNvPr id="81" name="Rectangle 71">
            <a:extLst>
              <a:ext uri="{FF2B5EF4-FFF2-40B4-BE49-F238E27FC236}">
                <a16:creationId xmlns:a16="http://schemas.microsoft.com/office/drawing/2014/main" id="{70F040E7-53BA-E894-BC6F-B1F1C9321EDE}"/>
              </a:ext>
            </a:extLst>
          </p:cNvPr>
          <p:cNvSpPr>
            <a:spLocks noChangeArrowheads="1"/>
          </p:cNvSpPr>
          <p:nvPr/>
        </p:nvSpPr>
        <p:spPr bwMode="auto">
          <a:xfrm>
            <a:off x="5023740" y="3161083"/>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 300</a:t>
            </a:r>
            <a:endParaRPr lang="en-US" altLang="en-US" sz="2400">
              <a:latin typeface="+mj-lt"/>
            </a:endParaRPr>
          </a:p>
        </p:txBody>
      </p:sp>
      <p:sp>
        <p:nvSpPr>
          <p:cNvPr id="82" name="Rectangle 72">
            <a:extLst>
              <a:ext uri="{FF2B5EF4-FFF2-40B4-BE49-F238E27FC236}">
                <a16:creationId xmlns:a16="http://schemas.microsoft.com/office/drawing/2014/main" id="{A6AB74B2-200F-5C50-7286-0FC4ACAE10A2}"/>
              </a:ext>
            </a:extLst>
          </p:cNvPr>
          <p:cNvSpPr>
            <a:spLocks noChangeArrowheads="1"/>
          </p:cNvSpPr>
          <p:nvPr/>
        </p:nvSpPr>
        <p:spPr bwMode="auto">
          <a:xfrm>
            <a:off x="5023740" y="2445650"/>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 400</a:t>
            </a:r>
            <a:endParaRPr lang="en-US" altLang="en-US" sz="2400">
              <a:latin typeface="+mj-lt"/>
            </a:endParaRPr>
          </a:p>
        </p:txBody>
      </p:sp>
      <p:sp>
        <p:nvSpPr>
          <p:cNvPr id="83" name="Rectangle 73">
            <a:extLst>
              <a:ext uri="{FF2B5EF4-FFF2-40B4-BE49-F238E27FC236}">
                <a16:creationId xmlns:a16="http://schemas.microsoft.com/office/drawing/2014/main" id="{A1FF3C23-7C84-9E20-C6AC-C253F23958D8}"/>
              </a:ext>
            </a:extLst>
          </p:cNvPr>
          <p:cNvSpPr>
            <a:spLocks noChangeArrowheads="1"/>
          </p:cNvSpPr>
          <p:nvPr/>
        </p:nvSpPr>
        <p:spPr bwMode="auto">
          <a:xfrm>
            <a:off x="5023740" y="1725983"/>
            <a:ext cx="327013"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a:solidFill>
                  <a:srgbClr val="000000"/>
                </a:solidFill>
                <a:latin typeface="+mj-lt"/>
              </a:rPr>
              <a:t> 500</a:t>
            </a:r>
            <a:endParaRPr lang="en-US" altLang="en-US" sz="2400">
              <a:latin typeface="+mj-lt"/>
            </a:endParaRPr>
          </a:p>
        </p:txBody>
      </p:sp>
      <p:sp>
        <p:nvSpPr>
          <p:cNvPr id="84" name="Text Placeholder 3">
            <a:extLst>
              <a:ext uri="{FF2B5EF4-FFF2-40B4-BE49-F238E27FC236}">
                <a16:creationId xmlns:a16="http://schemas.microsoft.com/office/drawing/2014/main" id="{6D99461B-B1B1-DC79-6232-884ABAC11B4A}"/>
              </a:ext>
            </a:extLst>
          </p:cNvPr>
          <p:cNvSpPr txBox="1">
            <a:spLocks/>
          </p:cNvSpPr>
          <p:nvPr/>
        </p:nvSpPr>
        <p:spPr>
          <a:xfrm>
            <a:off x="4869226" y="1090452"/>
            <a:ext cx="2172759" cy="379160"/>
          </a:xfrm>
          <a:prstGeom prst="rect">
            <a:avLst/>
          </a:prstGeom>
        </p:spPr>
        <p:txBody>
          <a:bodyPr lIns="0" tIns="0" rIns="0" b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dirty="0"/>
              <a:t>Fossil fuel </a:t>
            </a:r>
          </a:p>
          <a:p>
            <a:r>
              <a:rPr lang="en-GB" sz="1600" b="1" dirty="0"/>
              <a:t>demand </a:t>
            </a:r>
            <a:r>
              <a:rPr lang="en-GB" sz="1600" dirty="0"/>
              <a:t>(EJ)</a:t>
            </a:r>
          </a:p>
        </p:txBody>
      </p:sp>
      <p:sp>
        <p:nvSpPr>
          <p:cNvPr id="92" name="Line 12">
            <a:extLst>
              <a:ext uri="{FF2B5EF4-FFF2-40B4-BE49-F238E27FC236}">
                <a16:creationId xmlns:a16="http://schemas.microsoft.com/office/drawing/2014/main" id="{CCD95668-0831-0429-285C-47DD34FEF43F}"/>
              </a:ext>
            </a:extLst>
          </p:cNvPr>
          <p:cNvSpPr>
            <a:spLocks noChangeShapeType="1"/>
          </p:cNvSpPr>
          <p:nvPr/>
        </p:nvSpPr>
        <p:spPr bwMode="auto">
          <a:xfrm>
            <a:off x="3161805" y="5424856"/>
            <a:ext cx="1084800" cy="0"/>
          </a:xfrm>
          <a:prstGeom prst="line">
            <a:avLst/>
          </a:prstGeom>
          <a:noFill/>
          <a:ln w="3175"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24" name="Line 12">
            <a:extLst>
              <a:ext uri="{FF2B5EF4-FFF2-40B4-BE49-F238E27FC236}">
                <a16:creationId xmlns:a16="http://schemas.microsoft.com/office/drawing/2014/main" id="{970E8E34-D83A-0393-3ECE-4B6AEE802002}"/>
              </a:ext>
            </a:extLst>
          </p:cNvPr>
          <p:cNvSpPr>
            <a:spLocks noChangeShapeType="1"/>
          </p:cNvSpPr>
          <p:nvPr/>
        </p:nvSpPr>
        <p:spPr bwMode="auto">
          <a:xfrm>
            <a:off x="1098551" y="5425917"/>
            <a:ext cx="1084800" cy="0"/>
          </a:xfrm>
          <a:prstGeom prst="line">
            <a:avLst/>
          </a:prstGeom>
          <a:noFill/>
          <a:ln w="3175"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78" name="Line 12">
            <a:extLst>
              <a:ext uri="{FF2B5EF4-FFF2-40B4-BE49-F238E27FC236}">
                <a16:creationId xmlns:a16="http://schemas.microsoft.com/office/drawing/2014/main" id="{015C21C2-D332-1BBE-CF8F-3086098B76AD}"/>
              </a:ext>
            </a:extLst>
          </p:cNvPr>
          <p:cNvSpPr>
            <a:spLocks noChangeShapeType="1"/>
          </p:cNvSpPr>
          <p:nvPr/>
        </p:nvSpPr>
        <p:spPr bwMode="auto">
          <a:xfrm>
            <a:off x="10185607" y="5449200"/>
            <a:ext cx="1084800" cy="0"/>
          </a:xfrm>
          <a:prstGeom prst="line">
            <a:avLst/>
          </a:prstGeom>
          <a:noFill/>
          <a:ln w="3175"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67" name="Line 12">
            <a:extLst>
              <a:ext uri="{FF2B5EF4-FFF2-40B4-BE49-F238E27FC236}">
                <a16:creationId xmlns:a16="http://schemas.microsoft.com/office/drawing/2014/main" id="{41DD23B4-7E99-94C9-171F-D4EA1F6006D2}"/>
              </a:ext>
            </a:extLst>
          </p:cNvPr>
          <p:cNvSpPr>
            <a:spLocks noChangeShapeType="1"/>
          </p:cNvSpPr>
          <p:nvPr/>
        </p:nvSpPr>
        <p:spPr bwMode="auto">
          <a:xfrm>
            <a:off x="8005233" y="5436501"/>
            <a:ext cx="1084800" cy="0"/>
          </a:xfrm>
          <a:prstGeom prst="line">
            <a:avLst/>
          </a:prstGeom>
          <a:noFill/>
          <a:ln w="3175"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8" name="TextBox 7">
            <a:extLst>
              <a:ext uri="{FF2B5EF4-FFF2-40B4-BE49-F238E27FC236}">
                <a16:creationId xmlns:a16="http://schemas.microsoft.com/office/drawing/2014/main" id="{D7D126C0-56BA-5191-4FB5-DF2D89C50763}"/>
              </a:ext>
            </a:extLst>
          </p:cNvPr>
          <p:cNvSpPr txBox="1"/>
          <p:nvPr/>
        </p:nvSpPr>
        <p:spPr>
          <a:xfrm>
            <a:off x="1793227" y="1904091"/>
            <a:ext cx="288000" cy="348813"/>
          </a:xfrm>
          <a:prstGeom prst="rect">
            <a:avLst/>
          </a:prstGeom>
          <a:noFill/>
        </p:spPr>
        <p:txBody>
          <a:bodyPr wrap="none" lIns="0" tIns="0" rIns="0" bIns="0" rtlCol="0">
            <a:noAutofit/>
          </a:bodyPr>
          <a:lstStyle/>
          <a:p>
            <a:pPr algn="ctr"/>
            <a:r>
              <a:rPr lang="en-GB" sz="1467" b="1" dirty="0">
                <a:solidFill>
                  <a:srgbClr val="92D050"/>
                </a:solidFill>
              </a:rPr>
              <a:t>3x</a:t>
            </a:r>
          </a:p>
        </p:txBody>
      </p:sp>
      <p:sp>
        <p:nvSpPr>
          <p:cNvPr id="17" name="TextBox 16">
            <a:extLst>
              <a:ext uri="{FF2B5EF4-FFF2-40B4-BE49-F238E27FC236}">
                <a16:creationId xmlns:a16="http://schemas.microsoft.com/office/drawing/2014/main" id="{1E33A47C-D07D-22ED-1457-CB4A42251495}"/>
              </a:ext>
            </a:extLst>
          </p:cNvPr>
          <p:cNvSpPr txBox="1"/>
          <p:nvPr/>
        </p:nvSpPr>
        <p:spPr>
          <a:xfrm>
            <a:off x="3877630" y="2249977"/>
            <a:ext cx="271441" cy="382401"/>
          </a:xfrm>
          <a:prstGeom prst="rect">
            <a:avLst/>
          </a:prstGeom>
          <a:noFill/>
        </p:spPr>
        <p:txBody>
          <a:bodyPr wrap="none" lIns="0" tIns="0" rIns="0" bIns="0" rtlCol="0">
            <a:noAutofit/>
          </a:bodyPr>
          <a:lstStyle/>
          <a:p>
            <a:pPr algn="ctr"/>
            <a:r>
              <a:rPr lang="en-GB" sz="1467" b="1" dirty="0">
                <a:solidFill>
                  <a:srgbClr val="4BACC6"/>
                </a:solidFill>
              </a:rPr>
              <a:t>2x</a:t>
            </a:r>
          </a:p>
        </p:txBody>
      </p:sp>
      <p:sp>
        <p:nvSpPr>
          <p:cNvPr id="21" name="TextBox 20">
            <a:extLst>
              <a:ext uri="{FF2B5EF4-FFF2-40B4-BE49-F238E27FC236}">
                <a16:creationId xmlns:a16="http://schemas.microsoft.com/office/drawing/2014/main" id="{CDD40CD6-CA40-A304-FA50-E7F1D9A72D7C}"/>
              </a:ext>
            </a:extLst>
          </p:cNvPr>
          <p:cNvSpPr txBox="1"/>
          <p:nvPr/>
        </p:nvSpPr>
        <p:spPr>
          <a:xfrm>
            <a:off x="10889820" y="1970986"/>
            <a:ext cx="293621" cy="348813"/>
          </a:xfrm>
          <a:prstGeom prst="rect">
            <a:avLst/>
          </a:prstGeom>
          <a:noFill/>
        </p:spPr>
        <p:txBody>
          <a:bodyPr wrap="none" lIns="0" tIns="0" rIns="0" bIns="0" rtlCol="0">
            <a:noAutofit/>
          </a:bodyPr>
          <a:lstStyle/>
          <a:p>
            <a:pPr algn="ctr"/>
            <a:r>
              <a:rPr lang="en-GB" sz="1467" b="1" dirty="0">
                <a:solidFill>
                  <a:srgbClr val="FFC000"/>
                </a:solidFill>
              </a:rPr>
              <a:t>3x</a:t>
            </a:r>
          </a:p>
        </p:txBody>
      </p:sp>
      <p:sp>
        <p:nvSpPr>
          <p:cNvPr id="30" name="TextBox 29">
            <a:extLst>
              <a:ext uri="{FF2B5EF4-FFF2-40B4-BE49-F238E27FC236}">
                <a16:creationId xmlns:a16="http://schemas.microsoft.com/office/drawing/2014/main" id="{04F3655B-2AE2-9940-4CA8-50AAD794428B}"/>
              </a:ext>
            </a:extLst>
          </p:cNvPr>
          <p:cNvSpPr txBox="1"/>
          <p:nvPr/>
        </p:nvSpPr>
        <p:spPr>
          <a:xfrm>
            <a:off x="8699500" y="4294614"/>
            <a:ext cx="288000" cy="348813"/>
          </a:xfrm>
          <a:prstGeom prst="rect">
            <a:avLst/>
          </a:prstGeom>
          <a:noFill/>
        </p:spPr>
        <p:txBody>
          <a:bodyPr wrap="none" lIns="0" tIns="0" rIns="0" bIns="0" rtlCol="0">
            <a:noAutofit/>
          </a:bodyPr>
          <a:lstStyle/>
          <a:p>
            <a:pPr algn="ctr"/>
            <a:r>
              <a:rPr lang="en-GB" sz="1467" b="1" dirty="0">
                <a:solidFill>
                  <a:srgbClr val="B3A2C7"/>
                </a:solidFill>
              </a:rPr>
              <a:t>-75%</a:t>
            </a:r>
          </a:p>
        </p:txBody>
      </p:sp>
      <p:sp>
        <p:nvSpPr>
          <p:cNvPr id="33" name="Rectangle 9">
            <a:extLst>
              <a:ext uri="{FF2B5EF4-FFF2-40B4-BE49-F238E27FC236}">
                <a16:creationId xmlns:a16="http://schemas.microsoft.com/office/drawing/2014/main" id="{FA51AE8F-B75D-CB8E-E834-7565ECA9BB1F}"/>
              </a:ext>
            </a:extLst>
          </p:cNvPr>
          <p:cNvSpPr>
            <a:spLocks noChangeArrowheads="1"/>
          </p:cNvSpPr>
          <p:nvPr/>
        </p:nvSpPr>
        <p:spPr bwMode="auto">
          <a:xfrm>
            <a:off x="1142390"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2022</a:t>
            </a:r>
            <a:endParaRPr lang="en-US" altLang="en-US" sz="2400" dirty="0">
              <a:latin typeface="+mj-lt"/>
            </a:endParaRPr>
          </a:p>
        </p:txBody>
      </p:sp>
      <p:sp>
        <p:nvSpPr>
          <p:cNvPr id="35" name="Rectangle 9">
            <a:extLst>
              <a:ext uri="{FF2B5EF4-FFF2-40B4-BE49-F238E27FC236}">
                <a16:creationId xmlns:a16="http://schemas.microsoft.com/office/drawing/2014/main" id="{91FAE2F2-0E4D-E131-C9EC-6F514845607B}"/>
              </a:ext>
            </a:extLst>
          </p:cNvPr>
          <p:cNvSpPr>
            <a:spLocks noChangeArrowheads="1"/>
          </p:cNvSpPr>
          <p:nvPr/>
        </p:nvSpPr>
        <p:spPr bwMode="auto">
          <a:xfrm>
            <a:off x="1736951"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2030</a:t>
            </a:r>
            <a:endParaRPr lang="en-US" altLang="en-US" sz="2400" dirty="0">
              <a:latin typeface="+mj-lt"/>
            </a:endParaRPr>
          </a:p>
        </p:txBody>
      </p:sp>
      <p:sp>
        <p:nvSpPr>
          <p:cNvPr id="44" name="Rectangle 9">
            <a:extLst>
              <a:ext uri="{FF2B5EF4-FFF2-40B4-BE49-F238E27FC236}">
                <a16:creationId xmlns:a16="http://schemas.microsoft.com/office/drawing/2014/main" id="{EE2E6425-C9F3-F1C1-A30C-30A9AE245CF8}"/>
              </a:ext>
            </a:extLst>
          </p:cNvPr>
          <p:cNvSpPr>
            <a:spLocks noChangeArrowheads="1"/>
          </p:cNvSpPr>
          <p:nvPr/>
        </p:nvSpPr>
        <p:spPr bwMode="auto">
          <a:xfrm>
            <a:off x="3212027"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2022</a:t>
            </a:r>
            <a:endParaRPr lang="en-US" altLang="en-US" sz="2400" dirty="0">
              <a:latin typeface="+mj-lt"/>
            </a:endParaRPr>
          </a:p>
        </p:txBody>
      </p:sp>
      <p:sp>
        <p:nvSpPr>
          <p:cNvPr id="49" name="Rectangle 9">
            <a:extLst>
              <a:ext uri="{FF2B5EF4-FFF2-40B4-BE49-F238E27FC236}">
                <a16:creationId xmlns:a16="http://schemas.microsoft.com/office/drawing/2014/main" id="{D6FD6CDD-A86D-AA07-B46D-493AA3C61F5F}"/>
              </a:ext>
            </a:extLst>
          </p:cNvPr>
          <p:cNvSpPr>
            <a:spLocks noChangeArrowheads="1"/>
          </p:cNvSpPr>
          <p:nvPr/>
        </p:nvSpPr>
        <p:spPr bwMode="auto">
          <a:xfrm>
            <a:off x="3806589"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2030</a:t>
            </a:r>
            <a:endParaRPr lang="en-US" altLang="en-US" sz="2400" dirty="0">
              <a:latin typeface="+mj-lt"/>
            </a:endParaRPr>
          </a:p>
        </p:txBody>
      </p:sp>
      <p:sp>
        <p:nvSpPr>
          <p:cNvPr id="58" name="Rectangle 9">
            <a:extLst>
              <a:ext uri="{FF2B5EF4-FFF2-40B4-BE49-F238E27FC236}">
                <a16:creationId xmlns:a16="http://schemas.microsoft.com/office/drawing/2014/main" id="{273B3AB7-2F6F-56EC-47E0-9583760C468E}"/>
              </a:ext>
            </a:extLst>
          </p:cNvPr>
          <p:cNvSpPr>
            <a:spLocks noChangeArrowheads="1"/>
          </p:cNvSpPr>
          <p:nvPr/>
        </p:nvSpPr>
        <p:spPr bwMode="auto">
          <a:xfrm>
            <a:off x="10253714"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2022</a:t>
            </a:r>
            <a:endParaRPr lang="en-US" altLang="en-US" sz="2400" dirty="0">
              <a:latin typeface="+mj-lt"/>
            </a:endParaRPr>
          </a:p>
        </p:txBody>
      </p:sp>
      <p:sp>
        <p:nvSpPr>
          <p:cNvPr id="61" name="Rectangle 9">
            <a:extLst>
              <a:ext uri="{FF2B5EF4-FFF2-40B4-BE49-F238E27FC236}">
                <a16:creationId xmlns:a16="http://schemas.microsoft.com/office/drawing/2014/main" id="{5EEB2628-68D3-097E-889F-C33DE105F9AA}"/>
              </a:ext>
            </a:extLst>
          </p:cNvPr>
          <p:cNvSpPr>
            <a:spLocks noChangeArrowheads="1"/>
          </p:cNvSpPr>
          <p:nvPr/>
        </p:nvSpPr>
        <p:spPr bwMode="auto">
          <a:xfrm>
            <a:off x="10848275"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2030</a:t>
            </a:r>
            <a:endParaRPr lang="en-US" altLang="en-US" sz="2400" dirty="0">
              <a:latin typeface="+mj-lt"/>
            </a:endParaRPr>
          </a:p>
        </p:txBody>
      </p:sp>
      <p:sp>
        <p:nvSpPr>
          <p:cNvPr id="68" name="Rectangle 9">
            <a:extLst>
              <a:ext uri="{FF2B5EF4-FFF2-40B4-BE49-F238E27FC236}">
                <a16:creationId xmlns:a16="http://schemas.microsoft.com/office/drawing/2014/main" id="{2A1ACAB7-5638-242A-0FA6-F1D7A7F8BE6E}"/>
              </a:ext>
            </a:extLst>
          </p:cNvPr>
          <p:cNvSpPr>
            <a:spLocks noChangeArrowheads="1"/>
          </p:cNvSpPr>
          <p:nvPr/>
        </p:nvSpPr>
        <p:spPr bwMode="auto">
          <a:xfrm>
            <a:off x="8061693"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2022</a:t>
            </a:r>
            <a:endParaRPr lang="en-US" altLang="en-US" sz="2400" dirty="0">
              <a:latin typeface="+mj-lt"/>
            </a:endParaRPr>
          </a:p>
        </p:txBody>
      </p:sp>
      <p:sp>
        <p:nvSpPr>
          <p:cNvPr id="75" name="Rectangle 9">
            <a:extLst>
              <a:ext uri="{FF2B5EF4-FFF2-40B4-BE49-F238E27FC236}">
                <a16:creationId xmlns:a16="http://schemas.microsoft.com/office/drawing/2014/main" id="{F0620CF6-436E-B7F7-288E-36317F1EA91B}"/>
              </a:ext>
            </a:extLst>
          </p:cNvPr>
          <p:cNvSpPr>
            <a:spLocks noChangeArrowheads="1"/>
          </p:cNvSpPr>
          <p:nvPr/>
        </p:nvSpPr>
        <p:spPr bwMode="auto">
          <a:xfrm>
            <a:off x="8656254"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2030</a:t>
            </a:r>
            <a:endParaRPr lang="en-US" altLang="en-US" sz="2400" dirty="0">
              <a:latin typeface="+mj-lt"/>
            </a:endParaRPr>
          </a:p>
        </p:txBody>
      </p:sp>
      <p:sp>
        <p:nvSpPr>
          <p:cNvPr id="85" name="Rectangle 9">
            <a:extLst>
              <a:ext uri="{FF2B5EF4-FFF2-40B4-BE49-F238E27FC236}">
                <a16:creationId xmlns:a16="http://schemas.microsoft.com/office/drawing/2014/main" id="{FE1D33B7-918B-AA30-4671-2A55C01EB2C3}"/>
              </a:ext>
            </a:extLst>
          </p:cNvPr>
          <p:cNvSpPr>
            <a:spLocks noChangeArrowheads="1"/>
          </p:cNvSpPr>
          <p:nvPr/>
        </p:nvSpPr>
        <p:spPr bwMode="auto">
          <a:xfrm>
            <a:off x="5531517"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2022</a:t>
            </a:r>
            <a:endParaRPr lang="en-US" altLang="en-US" sz="2400" dirty="0">
              <a:latin typeface="+mj-lt"/>
            </a:endParaRPr>
          </a:p>
        </p:txBody>
      </p:sp>
      <p:sp>
        <p:nvSpPr>
          <p:cNvPr id="86" name="Rectangle 9">
            <a:extLst>
              <a:ext uri="{FF2B5EF4-FFF2-40B4-BE49-F238E27FC236}">
                <a16:creationId xmlns:a16="http://schemas.microsoft.com/office/drawing/2014/main" id="{32D795FB-9E2D-ABB5-0669-307EF42A6333}"/>
              </a:ext>
            </a:extLst>
          </p:cNvPr>
          <p:cNvSpPr>
            <a:spLocks noChangeArrowheads="1"/>
          </p:cNvSpPr>
          <p:nvPr/>
        </p:nvSpPr>
        <p:spPr bwMode="auto">
          <a:xfrm>
            <a:off x="6126078" y="5454045"/>
            <a:ext cx="378309" cy="225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219170"/>
            <a:r>
              <a:rPr lang="en-US" altLang="en-US" sz="1467" dirty="0">
                <a:solidFill>
                  <a:srgbClr val="000000"/>
                </a:solidFill>
                <a:latin typeface="+mj-lt"/>
              </a:rPr>
              <a:t>2030</a:t>
            </a:r>
            <a:endParaRPr lang="en-US" altLang="en-US" sz="2400" dirty="0">
              <a:latin typeface="+mj-lt"/>
            </a:endParaRPr>
          </a:p>
        </p:txBody>
      </p:sp>
      <p:sp>
        <p:nvSpPr>
          <p:cNvPr id="76" name="Rectangle 66">
            <a:extLst>
              <a:ext uri="{FF2B5EF4-FFF2-40B4-BE49-F238E27FC236}">
                <a16:creationId xmlns:a16="http://schemas.microsoft.com/office/drawing/2014/main" id="{DEA84972-52AF-5B55-52F0-CD85AE9D0D54}"/>
              </a:ext>
            </a:extLst>
          </p:cNvPr>
          <p:cNvSpPr>
            <a:spLocks noChangeArrowheads="1"/>
          </p:cNvSpPr>
          <p:nvPr/>
        </p:nvSpPr>
        <p:spPr bwMode="auto">
          <a:xfrm>
            <a:off x="6173935" y="2834056"/>
            <a:ext cx="288000" cy="2590800"/>
          </a:xfrm>
          <a:prstGeom prst="rect">
            <a:avLst/>
          </a:prstGeom>
          <a:solidFill>
            <a:srgbClr val="C00000"/>
          </a:solidFill>
          <a:ln>
            <a:noFill/>
          </a:ln>
        </p:spPr>
        <p:txBody>
          <a:bodyPr vert="horz" wrap="square" lIns="121920" tIns="60960" rIns="121920" bIns="60960" numCol="1" anchor="t" anchorCtr="0" compatLnSpc="1">
            <a:prstTxWarp prst="textNoShape">
              <a:avLst/>
            </a:prstTxWarp>
          </a:bodyPr>
          <a:lstStyle/>
          <a:p>
            <a:endParaRPr lang="en-GB" sz="2400"/>
          </a:p>
        </p:txBody>
      </p:sp>
      <p:sp>
        <p:nvSpPr>
          <p:cNvPr id="60" name="Line 12">
            <a:extLst>
              <a:ext uri="{FF2B5EF4-FFF2-40B4-BE49-F238E27FC236}">
                <a16:creationId xmlns:a16="http://schemas.microsoft.com/office/drawing/2014/main" id="{14D27D1C-649D-EC96-83B7-F10A8C0D6B70}"/>
              </a:ext>
            </a:extLst>
          </p:cNvPr>
          <p:cNvSpPr>
            <a:spLocks noChangeShapeType="1"/>
          </p:cNvSpPr>
          <p:nvPr/>
        </p:nvSpPr>
        <p:spPr bwMode="auto">
          <a:xfrm>
            <a:off x="5484105" y="5424856"/>
            <a:ext cx="1084800" cy="0"/>
          </a:xfrm>
          <a:prstGeom prst="line">
            <a:avLst/>
          </a:prstGeom>
          <a:noFill/>
          <a:ln w="3175" cap="rnd">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GB" sz="2400" dirty="0"/>
          </a:p>
        </p:txBody>
      </p:sp>
      <p:sp>
        <p:nvSpPr>
          <p:cNvPr id="32" name="TextBox 31">
            <a:extLst>
              <a:ext uri="{FF2B5EF4-FFF2-40B4-BE49-F238E27FC236}">
                <a16:creationId xmlns:a16="http://schemas.microsoft.com/office/drawing/2014/main" id="{B7DBD3F1-E61C-012D-4985-D827900C32EF}"/>
              </a:ext>
            </a:extLst>
          </p:cNvPr>
          <p:cNvSpPr txBox="1"/>
          <p:nvPr/>
        </p:nvSpPr>
        <p:spPr>
          <a:xfrm>
            <a:off x="6195628" y="2601520"/>
            <a:ext cx="293621" cy="348813"/>
          </a:xfrm>
          <a:prstGeom prst="rect">
            <a:avLst/>
          </a:prstGeom>
          <a:noFill/>
        </p:spPr>
        <p:txBody>
          <a:bodyPr wrap="none" lIns="0" tIns="0" rIns="0" bIns="0" rtlCol="0">
            <a:noAutofit/>
          </a:bodyPr>
          <a:lstStyle/>
          <a:p>
            <a:pPr algn="ctr"/>
            <a:r>
              <a:rPr lang="en-GB" sz="1467" b="1" dirty="0">
                <a:solidFill>
                  <a:srgbClr val="C00000"/>
                </a:solidFill>
              </a:rPr>
              <a:t>-25%</a:t>
            </a:r>
          </a:p>
        </p:txBody>
      </p:sp>
      <p:sp>
        <p:nvSpPr>
          <p:cNvPr id="98" name="Text Placeholder 3">
            <a:extLst>
              <a:ext uri="{FF2B5EF4-FFF2-40B4-BE49-F238E27FC236}">
                <a16:creationId xmlns:a16="http://schemas.microsoft.com/office/drawing/2014/main" id="{A089C238-F4F6-4654-BE33-517E48F897D6}"/>
              </a:ext>
            </a:extLst>
          </p:cNvPr>
          <p:cNvSpPr txBox="1">
            <a:spLocks/>
          </p:cNvSpPr>
          <p:nvPr/>
        </p:nvSpPr>
        <p:spPr>
          <a:xfrm>
            <a:off x="6621031" y="6538641"/>
            <a:ext cx="4677653" cy="164169"/>
          </a:xfrm>
          <a:prstGeom prst="rect">
            <a:avLst/>
          </a:prstGeom>
        </p:spPr>
        <p:txBody>
          <a:bodyPr lIns="0" tIns="0" rIns="0" b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en-GB" dirty="0">
                <a:solidFill>
                  <a:schemeClr val="bg1">
                    <a:lumMod val="65000"/>
                  </a:schemeClr>
                </a:solidFill>
                <a:latin typeface="Calibri" panose="020F0502020204030204" pitchFamily="34" charset="0"/>
                <a:cs typeface="Calibri" panose="020F0502020204030204" pitchFamily="34" charset="0"/>
              </a:rPr>
              <a:t>* EMDE = emerging market and developing economies</a:t>
            </a:r>
          </a:p>
        </p:txBody>
      </p:sp>
      <p:sp>
        <p:nvSpPr>
          <p:cNvPr id="99" name="Text Placeholder 3">
            <a:extLst>
              <a:ext uri="{FF2B5EF4-FFF2-40B4-BE49-F238E27FC236}">
                <a16:creationId xmlns:a16="http://schemas.microsoft.com/office/drawing/2014/main" id="{D3610ECB-FE71-7E68-D448-AD79DFFA5ED2}"/>
              </a:ext>
            </a:extLst>
          </p:cNvPr>
          <p:cNvSpPr txBox="1">
            <a:spLocks/>
          </p:cNvSpPr>
          <p:nvPr/>
        </p:nvSpPr>
        <p:spPr>
          <a:xfrm>
            <a:off x="492990" y="1091576"/>
            <a:ext cx="2172759" cy="379160"/>
          </a:xfrm>
          <a:prstGeom prst="rect">
            <a:avLst/>
          </a:prstGeom>
        </p:spPr>
        <p:txBody>
          <a:bodyPr lIns="0" tIns="0" rIns="0" bIns="0"/>
          <a:lstStyle>
            <a:lvl1pPr marL="0" indent="0" algn="ctr" defTabSz="914400" rtl="0" eaLnBrk="1" latinLnBrk="0" hangingPunct="1">
              <a:spcBef>
                <a:spcPts val="0"/>
              </a:spcBef>
              <a:buClr>
                <a:schemeClr val="bg1">
                  <a:lumMod val="65000"/>
                </a:schemeClr>
              </a:buClr>
              <a:buSzPct val="100000"/>
              <a:buFont typeface="Calibri" panose="020F0502020204030204" pitchFamily="34" charset="0"/>
              <a:buNone/>
              <a:defRPr lang="en-US" sz="1200" b="0" kern="1200" dirty="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a:t>Renewable </a:t>
            </a:r>
            <a:r>
              <a:rPr lang="en-GB" sz="1600" b="1" dirty="0"/>
              <a:t>power capacity </a:t>
            </a:r>
            <a:r>
              <a:rPr lang="en-GB" sz="1600" dirty="0"/>
              <a:t>(GW)</a:t>
            </a:r>
          </a:p>
        </p:txBody>
      </p:sp>
    </p:spTree>
    <p:extLst>
      <p:ext uri="{BB962C8B-B14F-4D97-AF65-F5344CB8AC3E}">
        <p14:creationId xmlns:p14="http://schemas.microsoft.com/office/powerpoint/2010/main" val="3229958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d8c265a-5436-43a7-80c1-713d2827ffde"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E17FFE90F61C854097DA07ED277BC344" ma:contentTypeVersion="22" ma:contentTypeDescription="Create a new document." ma:contentTypeScope="" ma:versionID="d751d31ebbf3a51e3fa18d5fe01d477c">
  <xsd:schema xmlns:xsd="http://www.w3.org/2001/XMLSchema" xmlns:xs="http://www.w3.org/2001/XMLSchema" xmlns:p="http://schemas.microsoft.com/office/2006/metadata/properties" xmlns:ns2="5f903c3c-4f52-4be0-a85f-c4d591ba69ef" xmlns:ns3="f870fda6-7c17-4a4b-8e4d-1fafecbc98e3" xmlns:ns4="eb4559c4-8463-4985-927f-f0d558bff8f0" targetNamespace="http://schemas.microsoft.com/office/2006/metadata/properties" ma:root="true" ma:fieldsID="b6979ce52d49bb110802957bcae9f86a" ns2:_="" ns3:_="" ns4:_="">
    <xsd:import namespace="5f903c3c-4f52-4be0-a85f-c4d591ba69ef"/>
    <xsd:import namespace="f870fda6-7c17-4a4b-8e4d-1fafecbc98e3"/>
    <xsd:import namespace="eb4559c4-8463-4985-927f-f0d558bff8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TypeofDocument" minOccurs="0"/>
                <xsd:element ref="ns2:lcf76f155ced4ddcb4097134ff3c332f" minOccurs="0"/>
                <xsd:element ref="ns4:TaxCatchAll" minOccurs="0"/>
                <xsd:element ref="ns2:TOPIC"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903c3c-4f52-4be0-a85f-c4d591ba69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TypeofDocument" ma:index="21" nillable="true" ma:displayName="Type of Document" ma:format="Dropdown" ma:internalName="TypeofDocument">
      <xsd:simpleType>
        <xsd:union memberTypes="dms:Text">
          <xsd:simpleType>
            <xsd:restriction base="dms:Choice">
              <xsd:enumeration value="Intervention"/>
              <xsd:enumeration value="Agenda"/>
              <xsd:enumeration value="Logistics/Admin doc"/>
              <xsd:enumeration value="Recording"/>
              <xsd:enumeration value="Attendance List"/>
              <xsd:enumeration value="SN"/>
              <xsd:enumeration value="BN"/>
              <xsd:enumeration value="Meeting Notes"/>
              <xsd:enumeration value="Reports"/>
              <xsd:enumeration value="Message to the Parties"/>
            </xsd:restriction>
          </xsd:simpleType>
        </xsd:un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d8c265a-5436-43a7-80c1-713d2827ffde" ma:termSetId="09814cd3-568e-fe90-9814-8d621ff8fb84" ma:anchorId="fba54fb3-c3e1-fe81-a776-ca4b69148c4d" ma:open="true" ma:isKeyword="false">
      <xsd:complexType>
        <xsd:sequence>
          <xsd:element ref="pc:Terms" minOccurs="0" maxOccurs="1"/>
        </xsd:sequence>
      </xsd:complexType>
    </xsd:element>
    <xsd:element name="TOPIC" ma:index="25" nillable="true" ma:displayName="TOPIC" ma:format="Dropdown" ma:internalName="TOPIC">
      <xsd:simpleType>
        <xsd:restriction base="dms:Choice">
          <xsd:enumeration value="MWP"/>
          <xsd:enumeration value="BUNKERS"/>
          <xsd:enumeration value="RCC"/>
        </xsd:restriction>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870fda6-7c17-4a4b-8e4d-1fafecbc98e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4559c4-8463-4985-927f-f0d558bff8f0"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d4015c78-049a-4d79-be85-e4b313e07bd7}" ma:internalName="TaxCatchAll" ma:showField="CatchAllData" ma:web="f870fda6-7c17-4a4b-8e4d-1fafecbc98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302BC1-E21C-49B2-904A-72515B2793DD}">
  <ds:schemaRefs>
    <ds:schemaRef ds:uri="http://schemas.microsoft.com/sharepoint/v3/contenttype/forms"/>
  </ds:schemaRefs>
</ds:datastoreItem>
</file>

<file path=customXml/itemProps2.xml><?xml version="1.0" encoding="utf-8"?>
<ds:datastoreItem xmlns:ds="http://schemas.openxmlformats.org/officeDocument/2006/customXml" ds:itemID="{CB423EAE-E7D5-41D0-B235-74EBFDB8D4E6}">
  <ds:schemaRefs>
    <ds:schemaRef ds:uri="Microsoft.SharePoint.Taxonomy.ContentTypeSync"/>
  </ds:schemaRefs>
</ds:datastoreItem>
</file>

<file path=customXml/itemProps3.xml><?xml version="1.0" encoding="utf-8"?>
<ds:datastoreItem xmlns:ds="http://schemas.openxmlformats.org/officeDocument/2006/customXml" ds:itemID="{CD51F6D6-32DD-48BF-A6D4-2348050534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903c3c-4f52-4be0-a85f-c4d591ba69ef"/>
    <ds:schemaRef ds:uri="f870fda6-7c17-4a4b-8e4d-1fafecbc98e3"/>
    <ds:schemaRef ds:uri="eb4559c4-8463-4985-927f-f0d558bff8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812</Words>
  <Application>Microsoft Office PowerPoint</Application>
  <PresentationFormat>Widescreen</PresentationFormat>
  <Paragraphs>133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Google Sans</vt: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vector>
  </TitlesOfParts>
  <Company>International Energy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SPENCER Thomas, IEA/STO/EMO-EDO</dc:creator>
  <cp:lastModifiedBy>Ines Hollbauer</cp:lastModifiedBy>
  <cp:revision>11</cp:revision>
  <dcterms:created xsi:type="dcterms:W3CDTF">2023-12-04T13:14:30Z</dcterms:created>
  <dcterms:modified xsi:type="dcterms:W3CDTF">2023-12-09T07:44:40Z</dcterms:modified>
</cp:coreProperties>
</file>