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B8002-A48D-F562-ABD9-0A0B3C5719D9}" v="39" dt="2025-11-13T12:41:30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olorful circle with text&#10;&#10;AI-generated content may be incorrect.">
            <a:extLst>
              <a:ext uri="{FF2B5EF4-FFF2-40B4-BE49-F238E27FC236}">
                <a16:creationId xmlns:a16="http://schemas.microsoft.com/office/drawing/2014/main" id="{0B596938-CF3B-9313-42C5-BDFB63B49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140F-3DD4-AAE5-52AF-F7E8708C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qr code with text on it&#10;&#10;AI-generated content may be incorrect.">
            <a:extLst>
              <a:ext uri="{FF2B5EF4-FFF2-40B4-BE49-F238E27FC236}">
                <a16:creationId xmlns:a16="http://schemas.microsoft.com/office/drawing/2014/main" id="{E1A232D0-A75C-3943-5AAD-BBB147C52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94"/>
            <a:ext cx="12198742" cy="68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9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0044-06EF-0685-14C7-FA707F29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close up of a logo&#10;&#10;AI-generated content may be incorrect.">
            <a:extLst>
              <a:ext uri="{FF2B5EF4-FFF2-40B4-BE49-F238E27FC236}">
                <a16:creationId xmlns:a16="http://schemas.microsoft.com/office/drawing/2014/main" id="{0856CA30-C21F-49C6-E6F4-4D463D4C3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7098"/>
            <a:ext cx="12299893" cy="69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2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555A-BD4F-1EDF-AB4F-C7B1855B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close up of a logo&#10;&#10;AI-generated content may be incorrect.">
            <a:extLst>
              <a:ext uri="{FF2B5EF4-FFF2-40B4-BE49-F238E27FC236}">
                <a16:creationId xmlns:a16="http://schemas.microsoft.com/office/drawing/2014/main" id="{543484AB-3518-3218-D1D8-FD87B6E4D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5" y="-32921"/>
            <a:ext cx="12353838" cy="68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01019-CE1B-9D8A-91D9-993F23A3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qr code with text on it&#10;&#10;AI-generated content may be incorrect.">
            <a:extLst>
              <a:ext uri="{FF2B5EF4-FFF2-40B4-BE49-F238E27FC236}">
                <a16:creationId xmlns:a16="http://schemas.microsoft.com/office/drawing/2014/main" id="{E927978E-10DE-23BD-83AD-624D099ED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4" y="-12692"/>
            <a:ext cx="12205484" cy="68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A6A2-49C7-3318-CC23-FDA11F03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qr code with text on a white background&#10;&#10;AI-generated content may be incorrect.">
            <a:extLst>
              <a:ext uri="{FF2B5EF4-FFF2-40B4-BE49-F238E27FC236}">
                <a16:creationId xmlns:a16="http://schemas.microsoft.com/office/drawing/2014/main" id="{F681AE66-F4BA-94EA-5BA2-0DE4EF299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149" y="-19435"/>
            <a:ext cx="12306635" cy="69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6EB8F7F8EDE41991AF18D4EB8999B" ma:contentTypeVersion="13" ma:contentTypeDescription="Create a new document." ma:contentTypeScope="" ma:versionID="a927da159c30c55317f8385ea82b76be">
  <xsd:schema xmlns:xsd="http://www.w3.org/2001/XMLSchema" xmlns:xs="http://www.w3.org/2001/XMLSchema" xmlns:p="http://schemas.microsoft.com/office/2006/metadata/properties" xmlns:ns2="d281c2ef-32ae-4d50-9d06-a1d7144a01d0" xmlns:ns3="bab4e740-857a-4caa-9171-2eb539425c67" targetNamespace="http://schemas.microsoft.com/office/2006/metadata/properties" ma:root="true" ma:fieldsID="db39266e0fdefe75ce382fcf4d7ff6db" ns2:_="" ns3:_="">
    <xsd:import namespace="d281c2ef-32ae-4d50-9d06-a1d7144a01d0"/>
    <xsd:import namespace="bab4e740-857a-4caa-9171-2eb539425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c2ef-32ae-4d50-9d06-a1d7144a01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4e740-857a-4caa-9171-2eb539425c6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82eb784-adac-4268-8cf9-aeaab2fab2fa}" ma:internalName="TaxCatchAll" ma:showField="CatchAllData" ma:web="bab4e740-857a-4caa-9171-2eb539425c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81c2ef-32ae-4d50-9d06-a1d7144a01d0">
      <Terms xmlns="http://schemas.microsoft.com/office/infopath/2007/PartnerControls"/>
    </lcf76f155ced4ddcb4097134ff3c332f>
    <TaxCatchAll xmlns="bab4e740-857a-4caa-9171-2eb539425c67" xsi:nil="true"/>
  </documentManagement>
</p:properties>
</file>

<file path=customXml/item3.xml><?xml version="1.0" encoding="utf-8"?>
<?mso-contentType ?>
<SharedContentType xmlns="Microsoft.SharePoint.Taxonomy.ContentTypeSync" SourceId="9d8c265a-5436-43a7-80c1-713d2827ffde" ContentTypeId="0x0101" PreviousValue="false" LastSyncTimeStamp="2020-07-07T13:32:30.27Z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6EB53A-C684-48E3-B5BF-802FC4029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1c2ef-32ae-4d50-9d06-a1d7144a01d0"/>
    <ds:schemaRef ds:uri="bab4e740-857a-4caa-9171-2eb539425c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A68465-A83B-49F9-A44A-6C59DDD8F269}">
  <ds:schemaRefs>
    <ds:schemaRef ds:uri="http://schemas.microsoft.com/office/2006/metadata/properties"/>
    <ds:schemaRef ds:uri="http://schemas.microsoft.com/office/infopath/2007/PartnerControls"/>
    <ds:schemaRef ds:uri="d281c2ef-32ae-4d50-9d06-a1d7144a01d0"/>
    <ds:schemaRef ds:uri="bab4e740-857a-4caa-9171-2eb539425c67"/>
  </ds:schemaRefs>
</ds:datastoreItem>
</file>

<file path=customXml/itemProps3.xml><?xml version="1.0" encoding="utf-8"?>
<ds:datastoreItem xmlns:ds="http://schemas.openxmlformats.org/officeDocument/2006/customXml" ds:itemID="{63B0CBF6-01EA-4774-BC1E-1A24CA4FB36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9B8C659-1CD0-4E66-A66E-DEE11721AF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23</cp:revision>
  <dcterms:created xsi:type="dcterms:W3CDTF">2025-11-13T12:28:31Z</dcterms:created>
  <dcterms:modified xsi:type="dcterms:W3CDTF">2025-11-20T18:56:58Z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0x0101009356EB8F7F8EDE41991AF18D4EB8999B</vt:lpwstr>
  </property>
  <property fmtid="{D5CDD505-2E9C-101B-9397-08002B2CF9AE}" pid="3" name="MediaServiceImageTags">
    <vt:lpwstr/>
  </property>
</Properties>
</file>