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DDC29-21A6-67AA-0A36-044E91A9D5F3}" v="126" dt="2023-12-06T22:26:28.971"/>
    <p1510:client id="{8AD8C077-C837-46C6-A3F8-57E9ED673BF2}" v="21" dt="2023-12-07T10:20:27.608"/>
    <p1510:client id="{E57CC19F-17FE-42EA-BD35-F316C4BBB043}" v="1" dt="2023-12-07T14:15:23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. M. Saify Iqbal" userId="S::saify.iqbal_icccad.org#ext#@unfccc365.onmicrosoft.com::3a7d1a71-b15c-4345-bbe7-9357ead12bd7" providerId="AD" clId="Web-{8AD8C077-C837-46C6-A3F8-57E9ED673BF2}"/>
    <pc:docChg chg="modSld">
      <pc:chgData name="S. M. Saify Iqbal" userId="S::saify.iqbal_icccad.org#ext#@unfccc365.onmicrosoft.com::3a7d1a71-b15c-4345-bbe7-9357ead12bd7" providerId="AD" clId="Web-{8AD8C077-C837-46C6-A3F8-57E9ED673BF2}" dt="2023-12-07T10:20:26.812" v="21" actId="20577"/>
      <pc:docMkLst>
        <pc:docMk/>
      </pc:docMkLst>
      <pc:sldChg chg="modSp">
        <pc:chgData name="S. M. Saify Iqbal" userId="S::saify.iqbal_icccad.org#ext#@unfccc365.onmicrosoft.com::3a7d1a71-b15c-4345-bbe7-9357ead12bd7" providerId="AD" clId="Web-{8AD8C077-C837-46C6-A3F8-57E9ED673BF2}" dt="2023-12-06T22:32:20.364" v="11" actId="20577"/>
        <pc:sldMkLst>
          <pc:docMk/>
          <pc:sldMk cId="1775606963" sldId="260"/>
        </pc:sldMkLst>
        <pc:spChg chg="mod">
          <ac:chgData name="S. M. Saify Iqbal" userId="S::saify.iqbal_icccad.org#ext#@unfccc365.onmicrosoft.com::3a7d1a71-b15c-4345-bbe7-9357ead12bd7" providerId="AD" clId="Web-{8AD8C077-C837-46C6-A3F8-57E9ED673BF2}" dt="2023-12-06T22:32:20.364" v="11" actId="20577"/>
          <ac:spMkLst>
            <pc:docMk/>
            <pc:sldMk cId="1775606963" sldId="260"/>
            <ac:spMk id="2" creationId="{00000000-0000-0000-0000-000000000000}"/>
          </ac:spMkLst>
        </pc:spChg>
      </pc:sldChg>
      <pc:sldChg chg="modSp">
        <pc:chgData name="S. M. Saify Iqbal" userId="S::saify.iqbal_icccad.org#ext#@unfccc365.onmicrosoft.com::3a7d1a71-b15c-4345-bbe7-9357ead12bd7" providerId="AD" clId="Web-{8AD8C077-C837-46C6-A3F8-57E9ED673BF2}" dt="2023-12-07T10:20:26.812" v="21" actId="20577"/>
        <pc:sldMkLst>
          <pc:docMk/>
          <pc:sldMk cId="779667192" sldId="261"/>
        </pc:sldMkLst>
        <pc:spChg chg="mod">
          <ac:chgData name="S. M. Saify Iqbal" userId="S::saify.iqbal_icccad.org#ext#@unfccc365.onmicrosoft.com::3a7d1a71-b15c-4345-bbe7-9357ead12bd7" providerId="AD" clId="Web-{8AD8C077-C837-46C6-A3F8-57E9ED673BF2}" dt="2023-12-07T10:20:26.812" v="21" actId="20577"/>
          <ac:spMkLst>
            <pc:docMk/>
            <pc:sldMk cId="779667192" sldId="261"/>
            <ac:spMk id="3" creationId="{0814B318-00CE-D86C-FB34-DD0C9FBB21AA}"/>
          </ac:spMkLst>
        </pc:spChg>
      </pc:sldChg>
    </pc:docChg>
  </pc:docChgLst>
  <pc:docChgLst>
    <pc:chgData name="S. M. Saify Iqbal" userId="S::saify.iqbal_icccad.org#ext#@unfccc365.onmicrosoft.com::3a7d1a71-b15c-4345-bbe7-9357ead12bd7" providerId="AD" clId="Web-{E57CC19F-17FE-42EA-BD35-F316C4BBB043}"/>
    <pc:docChg chg="modSld">
      <pc:chgData name="S. M. Saify Iqbal" userId="S::saify.iqbal_icccad.org#ext#@unfccc365.onmicrosoft.com::3a7d1a71-b15c-4345-bbe7-9357ead12bd7" providerId="AD" clId="Web-{E57CC19F-17FE-42EA-BD35-F316C4BBB043}" dt="2023-12-07T14:15:23.107" v="0" actId="20577"/>
      <pc:docMkLst>
        <pc:docMk/>
      </pc:docMkLst>
      <pc:sldChg chg="modSp">
        <pc:chgData name="S. M. Saify Iqbal" userId="S::saify.iqbal_icccad.org#ext#@unfccc365.onmicrosoft.com::3a7d1a71-b15c-4345-bbe7-9357ead12bd7" providerId="AD" clId="Web-{E57CC19F-17FE-42EA-BD35-F316C4BBB043}" dt="2023-12-07T14:15:23.107" v="0" actId="20577"/>
        <pc:sldMkLst>
          <pc:docMk/>
          <pc:sldMk cId="779667192" sldId="261"/>
        </pc:sldMkLst>
        <pc:spChg chg="mod">
          <ac:chgData name="S. M. Saify Iqbal" userId="S::saify.iqbal_icccad.org#ext#@unfccc365.onmicrosoft.com::3a7d1a71-b15c-4345-bbe7-9357ead12bd7" providerId="AD" clId="Web-{E57CC19F-17FE-42EA-BD35-F316C4BBB043}" dt="2023-12-07T14:15:23.107" v="0" actId="20577"/>
          <ac:spMkLst>
            <pc:docMk/>
            <pc:sldMk cId="779667192" sldId="261"/>
            <ac:spMk id="3" creationId="{0814B318-00CE-D86C-FB34-DD0C9FBB21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DA8A-8EEF-0A42-6349-4EB79E8CF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6D9AA-07C5-D1AE-4FAB-DF3924698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C1F9A-106A-E8EC-477D-3025F7F43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88D8-F01D-FD0F-9F3B-7486DE43C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E6E05-133C-AF26-1581-07325896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EB537-0318-FA99-51B6-26F87A50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0FBF0-4792-45A0-ABEA-130473283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749D9-9B86-59A9-F0ED-42F773CD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841FD-9B96-155B-4FA6-97825EC67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D7E0-DD38-D3B8-20E3-E39047C6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0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EFE7D1-6772-9508-B8A0-84B873F2CA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009A2-A75C-BA3C-40EB-5385A99C0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00953-B5D4-B8D2-C5EE-AB80FE3E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D282B-0463-3990-67DF-71A17340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94F9F-9E43-1C42-C23D-899B0F0CB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9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490E-5B5D-4001-1B67-573ED77D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9F4BC-3B7E-A510-EF04-F26061131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8D6C-2B0A-160A-1E57-599C4D5CE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C2A3E-6137-6E54-7CE3-4583272C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8CFE2-0E49-5420-108E-F8D5DD4A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7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A2DE-DCC5-26D6-C58E-87F0B896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D777E-C230-8B8A-7B2A-11E97E48B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3369D-DC3D-4470-FBF4-A12B552C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6E66D-83A5-846C-1417-B0D9896C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B5C44-F6C9-BB28-DB76-BBC409E2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1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7F5A-5093-A011-F4B6-8C5A6BF62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4A937-1F79-7D74-C263-91F401F2C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F7271-D52D-D565-1614-CC54BDB6E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7F475-5604-59CA-D48F-D86F8ABA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4E9E7-6BC4-F42A-129B-4833814E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908BA-B53A-AFEA-1E86-B31030A9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5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C6928-4AAD-363D-61B6-CFD7ECD6B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C6E02-3F5E-F76B-A652-5BFA62D7B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C9B76-30AE-657C-3416-200E96925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AD56FF-0022-4F74-91AD-464217D59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582887-70E5-D1BF-98EB-923E793FB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EE1B64-727E-A5FC-AA6C-9782049AE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C2D11-40C8-9535-81AB-97C93508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62D887-60D5-9757-EAC8-BBB834EA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7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19364-0F7E-C37E-0606-E791D8D9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E2272-FBF7-BC67-2D99-8DC64F5A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97B2F-EC16-BEB4-CD95-2FFDB0252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1539A-E836-6FE6-7338-058EBEBA2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1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C6EEB-4462-3D12-2CD6-52AC844F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D6F0F-3199-D46F-D8A8-9D67CA8E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B9063-530E-8BE9-FBC3-AD46C452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CF989-877E-8253-85C5-DBEA0E45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47EB2-8B2E-83C4-3B56-695EFC98B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4A086-4BD0-1EC6-0D7B-AA7776D7D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06A4E-C0A2-D7B9-6008-FE3CACD8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E1BFF-0EAF-69A0-A855-3C67A02E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7E210-6C3D-C363-3772-B3921FFF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5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E541-984D-6C76-15CE-2A04190BD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FB70E9-6CFA-9ECF-E241-4644B0CEB9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0322B-ABCD-D005-2865-374D6C724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D431A-2964-0A30-77D6-EF85BDB9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58154-6BAC-AA30-E4AB-E56D89D3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33B98-72ED-50EE-5F0A-F3AE5EBC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2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8E748E-8EB5-3124-0E1D-9E43B705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EF507-0DC8-0D5D-211E-B4E78116A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D9E9E-87F2-C6AF-0B10-DCAE7C6A4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E6D16-E679-4A0D-9DB0-54CBA1F902F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9D64D-A3A8-970E-1EC5-6E701DB60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930C9-1FEC-7019-013F-6B117F0ED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9B6D9-A33E-4C24-8139-55D6D2AD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3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69AAD-2DE8-B21A-DD8C-76B3F2C52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Capacity Building Support to the Least Developed Countries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840D7-564F-479D-84DF-D8D7822FC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648" y="3729170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b="1" dirty="0"/>
              <a:t>Presented by: </a:t>
            </a:r>
            <a:r>
              <a:rPr lang="en-US" dirty="0"/>
              <a:t>S M </a:t>
            </a:r>
            <a:r>
              <a:rPr lang="en-US" dirty="0" err="1"/>
              <a:t>Saify</a:t>
            </a:r>
            <a:r>
              <a:rPr lang="en-US" dirty="0"/>
              <a:t> Iqbal, Program Coordinator, ICCCAD</a:t>
            </a:r>
            <a:endParaRPr lang="en-US" b="1" dirty="0"/>
          </a:p>
          <a:p>
            <a:r>
              <a:rPr lang="en-US" b="1" dirty="0"/>
              <a:t>Date</a:t>
            </a:r>
            <a:r>
              <a:rPr lang="en-US" dirty="0"/>
              <a:t>: 8</a:t>
            </a:r>
            <a:r>
              <a:rPr lang="en-US" baseline="30000" dirty="0"/>
              <a:t>th</a:t>
            </a:r>
            <a:r>
              <a:rPr lang="en-US" dirty="0"/>
              <a:t> December,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4" y="436246"/>
            <a:ext cx="1985772" cy="9475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6" y="5384932"/>
            <a:ext cx="1987296" cy="105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43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10362-7D5E-F9A6-1ED7-12B7EB83C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About the South South Capacities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AF57-C8E2-A231-5A75-0D9AF589B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South-South Capacities Day aims to delve into the persistent challenges faced by South-South cooperation initiatives focus on enhancing climate capacities and ways to overcome them. </a:t>
            </a:r>
          </a:p>
          <a:p>
            <a:r>
              <a:rPr lang="en-US" dirty="0"/>
              <a:t>The day will also showcase good practices within the South-South cooperation framework, emphasizing examples of retaining developing countries' capacities at individual, institutional, and systemic levels in enhancing capacities in developing countries to implement effective climate action.</a:t>
            </a:r>
          </a:p>
          <a:p>
            <a:r>
              <a:rPr lang="en-US" sz="2600" dirty="0">
                <a:ea typeface="+mn-lt"/>
                <a:cs typeface="+mn-lt"/>
              </a:rPr>
              <a:t>It will provide a platform to harness opportunities for building synergies and promoting multi-stakeholder alliances encompassing countries, international organizations, civil society, academia, and the private sector to facilitate the exchange of knowledge, skills, resources and solutions. 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7767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US" sz="5000" b="1" dirty="0">
                <a:latin typeface="Calibri"/>
                <a:cs typeface="Calibri"/>
              </a:rPr>
              <a:t>Example of Capacity Building in Developing Countries by ICCCAD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Training on	</a:t>
            </a:r>
          </a:p>
          <a:p>
            <a:pPr lvl="1">
              <a:buFont typeface="Wingdings" charset="2"/>
              <a:buChar char="§"/>
            </a:pPr>
            <a:r>
              <a:rPr lang="en-US" sz="2200"/>
              <a:t>Government Officials on Climate Change and related issues</a:t>
            </a:r>
          </a:p>
          <a:p>
            <a:pPr lvl="1">
              <a:buFont typeface="Wingdings" charset="2"/>
              <a:buChar char="§"/>
            </a:pPr>
            <a:r>
              <a:rPr lang="en-US" sz="2200"/>
              <a:t>Mainstreaming and Implementing NDCs and NAP Priorities through National Development Planning</a:t>
            </a:r>
          </a:p>
          <a:p>
            <a:pPr lvl="1">
              <a:buFont typeface="Wingdings" charset="2"/>
              <a:buChar char="§"/>
            </a:pPr>
            <a:r>
              <a:rPr lang="en-US" sz="2200"/>
              <a:t>Short Course on Locally Led Adaptation</a:t>
            </a:r>
          </a:p>
          <a:p>
            <a:pPr lvl="1">
              <a:buFont typeface="Wingdings" charset="2"/>
              <a:buChar char="§"/>
            </a:pPr>
            <a:r>
              <a:rPr lang="en-US" sz="2200"/>
              <a:t> Forming a Multi-Actor Partnership Platform</a:t>
            </a:r>
          </a:p>
          <a:p>
            <a:pPr lvl="1">
              <a:buFont typeface="Wingdings" charset="2"/>
              <a:buChar char="§"/>
            </a:pPr>
            <a:r>
              <a:rPr lang="en-US" sz="2200"/>
              <a:t> Capacity Strengthening of Young Negotiators</a:t>
            </a:r>
          </a:p>
          <a:p>
            <a:pPr>
              <a:buFont typeface="Wingdings" charset="2"/>
              <a:buChar char="§"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77560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8CD8B6-4694-0118-56ED-79253710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4B318-00CE-D86C-FB34-DD0C9FBB2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US" sz="2400">
                <a:ea typeface="+mn-lt"/>
                <a:cs typeface="+mn-lt"/>
              </a:rPr>
              <a:t>Supports Provided and Challenges Faced in Capacity Building Initiatives: A Comprehensive Analysis </a:t>
            </a:r>
            <a:r>
              <a:rPr lang="en-US" sz="2400" kern="1200">
                <a:ea typeface="+mn-lt"/>
                <a:cs typeface="+mn-lt"/>
              </a:rPr>
              <a:t>and </a:t>
            </a:r>
            <a:r>
              <a:rPr lang="en-US" sz="2400">
                <a:ea typeface="+mn-lt"/>
                <a:cs typeface="+mn-lt"/>
              </a:rPr>
              <a:t>Strategic </a:t>
            </a:r>
            <a:r>
              <a:rPr lang="en-US" sz="2400" kern="1200">
                <a:ea typeface="+mn-lt"/>
                <a:cs typeface="+mn-lt"/>
              </a:rPr>
              <a:t>Way Forwards</a:t>
            </a:r>
            <a:endParaRPr lang="en-US"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2400" kern="1200" dirty="0">
              <a:latin typeface="+mn-lt"/>
              <a:ea typeface="Calibri"/>
              <a:cs typeface="Calibri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6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9d8c265a-5436-43a7-80c1-713d2827ffde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25FB22270CE24098FBBFBB41014DA1" ma:contentTypeVersion="15" ma:contentTypeDescription="Create a new document." ma:contentTypeScope="" ma:versionID="af24d2e297778b21041b2a3ef3b01397">
  <xsd:schema xmlns:xsd="http://www.w3.org/2001/XMLSchema" xmlns:xs="http://www.w3.org/2001/XMLSchema" xmlns:p="http://schemas.microsoft.com/office/2006/metadata/properties" xmlns:ns2="ec75bdb1-05c2-4bc4-a1f1-45153d4c3b97" xmlns:ns3="4db5a838-c782-4388-9b1c-393a8e7861c4" targetNamespace="http://schemas.microsoft.com/office/2006/metadata/properties" ma:root="true" ma:fieldsID="b206be53693f62545e1abd18f6869420" ns2:_="" ns3:_="">
    <xsd:import namespace="ec75bdb1-05c2-4bc4-a1f1-45153d4c3b97"/>
    <xsd:import namespace="4db5a838-c782-4388-9b1c-393a8e7861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75bdb1-05c2-4bc4-a1f1-45153d4c3b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9d8c265a-5436-43a7-80c1-713d2827ff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5a838-c782-4388-9b1c-393a8e7861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5f5a671-b547-41aa-9ee2-b5aae571e0fb}" ma:internalName="TaxCatchAll" ma:showField="CatchAllData" ma:web="4db5a838-c782-4388-9b1c-393a8e786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b5a838-c782-4388-9b1c-393a8e7861c4" xsi:nil="true"/>
    <lcf76f155ced4ddcb4097134ff3c332f xmlns="ec75bdb1-05c2-4bc4-a1f1-45153d4c3b97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8F7042-6B62-471C-AC62-381860DAEB68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AE516F0-051B-40EE-944C-C35AD553EA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75bdb1-05c2-4bc4-a1f1-45153d4c3b97"/>
    <ds:schemaRef ds:uri="4db5a838-c782-4388-9b1c-393a8e786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DB06F5-C8AB-459D-937A-81458FEBAC05}">
  <ds:schemaRefs>
    <ds:schemaRef ds:uri="http://schemas.microsoft.com/office/2006/metadata/properties"/>
    <ds:schemaRef ds:uri="http://schemas.microsoft.com/office/infopath/2007/PartnerControls"/>
    <ds:schemaRef ds:uri="4db5a838-c782-4388-9b1c-393a8e7861c4"/>
    <ds:schemaRef ds:uri="ec75bdb1-05c2-4bc4-a1f1-45153d4c3b97"/>
  </ds:schemaRefs>
</ds:datastoreItem>
</file>

<file path=customXml/itemProps4.xml><?xml version="1.0" encoding="utf-8"?>
<ds:datastoreItem xmlns:ds="http://schemas.openxmlformats.org/officeDocument/2006/customXml" ds:itemID="{D48F63EE-ECF9-453F-AC84-01C682D4D7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Capacity Building Support to the Least Developed Countries</vt:lpstr>
      <vt:lpstr>About the South South Capacities Day</vt:lpstr>
      <vt:lpstr>Example of Capacity Building in Developing Countries by ICCCAD </vt:lpstr>
      <vt:lpstr>Panel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Haya Abudayyeh</dc:creator>
  <cp:lastModifiedBy>Sida</cp:lastModifiedBy>
  <cp:revision>60</cp:revision>
  <dcterms:created xsi:type="dcterms:W3CDTF">2023-11-09T13:18:00Z</dcterms:created>
  <dcterms:modified xsi:type="dcterms:W3CDTF">2023-12-07T14:15:23Z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0x0101005925FB22270CE24098FBBFBB41014DA1</vt:lpwstr>
  </property>
  <property fmtid="{D5CDD505-2E9C-101B-9397-08002B2CF9AE}" pid="3" name="MediaServiceImageTags">
    <vt:lpwstr/>
  </property>
</Properties>
</file>