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17"/>
  </p:notesMasterIdLst>
  <p:handoutMasterIdLst>
    <p:handoutMasterId r:id="rId18"/>
  </p:handoutMasterIdLst>
  <p:sldIdLst>
    <p:sldId id="279" r:id="rId5"/>
    <p:sldId id="271" r:id="rId6"/>
    <p:sldId id="259" r:id="rId7"/>
    <p:sldId id="260" r:id="rId8"/>
    <p:sldId id="261" r:id="rId9"/>
    <p:sldId id="280" r:id="rId10"/>
    <p:sldId id="262" r:id="rId11"/>
    <p:sldId id="263" r:id="rId12"/>
    <p:sldId id="266" r:id="rId13"/>
    <p:sldId id="267" r:id="rId14"/>
    <p:sldId id="268" r:id="rId15"/>
    <p:sldId id="281" r:id="rId16"/>
  </p:sldIdLst>
  <p:sldSz cx="12192000" cy="6858000"/>
  <p:notesSz cx="6858000" cy="9144000"/>
  <p:defaultTextStyle>
    <a:defPPr>
      <a:defRPr lang="nb-NO"/>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1003" userDrawn="1">
          <p15:clr>
            <a:srgbClr val="A4A3A4"/>
          </p15:clr>
        </p15:guide>
        <p15:guide id="3" orient="horz" pos="913" userDrawn="1">
          <p15:clr>
            <a:srgbClr val="A4A3A4"/>
          </p15:clr>
        </p15:guide>
        <p15:guide id="4" orient="horz" pos="3861" userDrawn="1">
          <p15:clr>
            <a:srgbClr val="A4A3A4"/>
          </p15:clr>
        </p15:guide>
        <p15:guide id="5" pos="3840" userDrawn="1">
          <p15:clr>
            <a:srgbClr val="A4A3A4"/>
          </p15:clr>
        </p15:guide>
        <p15:guide id="6" pos="604" userDrawn="1">
          <p15:clr>
            <a:srgbClr val="A4A3A4"/>
          </p15:clr>
        </p15:guide>
        <p15:guide id="7" pos="701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CAE1"/>
    <a:srgbClr val="164026"/>
    <a:srgbClr val="0F6951"/>
    <a:srgbClr val="0099FF"/>
    <a:srgbClr val="0066CC"/>
    <a:srgbClr val="003399"/>
    <a:srgbClr val="60A500"/>
    <a:srgbClr val="276D3A"/>
    <a:srgbClr val="CE626F"/>
    <a:srgbClr val="556E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8" autoAdjust="0"/>
    <p:restoredTop sz="59618" autoAdjust="0"/>
  </p:normalViewPr>
  <p:slideViewPr>
    <p:cSldViewPr showGuides="1">
      <p:cViewPr varScale="1">
        <p:scale>
          <a:sx n="96" d="100"/>
          <a:sy n="96" d="100"/>
        </p:scale>
        <p:origin x="3876" y="56"/>
      </p:cViewPr>
      <p:guideLst>
        <p:guide orient="horz" pos="2160"/>
        <p:guide orient="horz" pos="1003"/>
        <p:guide orient="horz" pos="913"/>
        <p:guide orient="horz" pos="3861"/>
        <p:guide pos="3840"/>
        <p:guide pos="604"/>
        <p:guide pos="7015"/>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howGuides="1">
      <p:cViewPr varScale="1">
        <p:scale>
          <a:sx n="84" d="100"/>
          <a:sy n="84" d="100"/>
        </p:scale>
        <p:origin x="258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Diagram%20i%20Microsoft%20PowerPoint"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70815811335205E-2"/>
          <c:y val="0.10606060606060606"/>
          <c:w val="0.8096845634060843"/>
          <c:h val="0.62675098425196851"/>
        </c:manualLayout>
      </c:layout>
      <c:barChart>
        <c:barDir val="bar"/>
        <c:grouping val="percentStacked"/>
        <c:varyColors val="0"/>
        <c:ser>
          <c:idx val="0"/>
          <c:order val="0"/>
          <c:tx>
            <c:strRef>
              <c:f>'[Diagram i Microsoft PowerPoint]Ark1'!$L$12</c:f>
              <c:strCache>
                <c:ptCount val="1"/>
                <c:pt idx="0">
                  <c:v>Tax + ETS</c:v>
                </c:pt>
              </c:strCache>
            </c:strRef>
          </c:tx>
          <c:spPr>
            <a:solidFill>
              <a:schemeClr val="accent1"/>
            </a:solidFill>
            <a:ln>
              <a:noFill/>
            </a:ln>
            <a:effectLst/>
          </c:spPr>
          <c:invertIfNegative val="0"/>
          <c:dLbls>
            <c:dLbl>
              <c:idx val="0"/>
              <c:tx>
                <c:rich>
                  <a:bodyPr/>
                  <a:lstStyle/>
                  <a:p>
                    <a:fld id="{296E1208-5D63-4F7D-9C16-E55019311B25}" type="SERIESNAME">
                      <a:rPr lang="en-US"/>
                      <a:pPr/>
                      <a:t>[SERIENAVN]</a:t>
                    </a:fld>
                    <a:endParaRPr lang="en-US" baseline="0" dirty="0"/>
                  </a:p>
                  <a:p>
                    <a:fld id="{C40BAA4E-943D-41E8-8C93-EA22AD62C7DE}" type="VALUE">
                      <a:rPr lang="en-US" sz="2400" b="1"/>
                      <a:pPr/>
                      <a:t>[VERDI]</a:t>
                    </a:fld>
                    <a:endParaRPr lang="nb-NO"/>
                  </a:p>
                </c:rich>
              </c:tx>
              <c:dLblPos val="inEnd"/>
              <c:showLegendKey val="0"/>
              <c:showVal val="1"/>
              <c:showCatName val="0"/>
              <c:showSerName val="1"/>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6-BAA9-45EE-8C94-A3D3F8785C58}"/>
                </c:ext>
              </c:extLst>
            </c:dLbl>
            <c:numFmt formatCode="0%" sourceLinked="0"/>
            <c:spPr>
              <a:noFill/>
              <a:ln>
                <a:noFill/>
              </a:ln>
              <a:effectLst/>
            </c:spPr>
            <c:txPr>
              <a:bodyPr rot="0" spcFirstLastPara="1" vertOverflow="ellipsis" vert="horz" wrap="square" lIns="38100" tIns="19050" rIns="38100" bIns="19050" anchor="ctr" anchorCtr="0">
                <a:spAutoFit/>
              </a:bodyPr>
              <a:lstStyle/>
              <a:p>
                <a:pPr algn="r">
                  <a:defRPr sz="1197" b="0" i="0" u="none" strike="noStrike" kern="1200" baseline="0">
                    <a:solidFill>
                      <a:schemeClr val="lt1"/>
                    </a:solidFill>
                    <a:latin typeface="+mn-lt"/>
                    <a:ea typeface="+mn-ea"/>
                    <a:cs typeface="+mn-cs"/>
                  </a:defRPr>
                </a:pPr>
                <a:endParaRPr lang="nb-NO"/>
              </a:p>
            </c:txPr>
            <c:dLblPos val="inEnd"/>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'[Diagram i Microsoft PowerPoint]Ark1'!$L$13</c:f>
              <c:numCache>
                <c:formatCode>General</c:formatCode>
                <c:ptCount val="1"/>
                <c:pt idx="0">
                  <c:v>0.27</c:v>
                </c:pt>
              </c:numCache>
            </c:numRef>
          </c:val>
          <c:extLst>
            <c:ext xmlns:c16="http://schemas.microsoft.com/office/drawing/2014/chart" uri="{C3380CC4-5D6E-409C-BE32-E72D297353CC}">
              <c16:uniqueId val="{00000000-BAA9-45EE-8C94-A3D3F8785C58}"/>
            </c:ext>
          </c:extLst>
        </c:ser>
        <c:ser>
          <c:idx val="1"/>
          <c:order val="1"/>
          <c:tx>
            <c:strRef>
              <c:f>'[Diagram i Microsoft PowerPoint]Ark1'!$M$12</c:f>
              <c:strCache>
                <c:ptCount val="1"/>
                <c:pt idx="0">
                  <c:v>Tax</c:v>
                </c:pt>
              </c:strCache>
            </c:strRef>
          </c:tx>
          <c:spPr>
            <a:solidFill>
              <a:schemeClr val="accent2"/>
            </a:solidFill>
            <a:ln>
              <a:noFill/>
            </a:ln>
            <a:effectLst/>
          </c:spPr>
          <c:invertIfNegative val="0"/>
          <c:dLbls>
            <c:dLbl>
              <c:idx val="0"/>
              <c:tx>
                <c:rich>
                  <a:bodyPr/>
                  <a:lstStyle/>
                  <a:p>
                    <a:fld id="{05BE0EA7-BBC5-403F-8EA4-114EA6A39286}" type="SERIESNAME">
                      <a:rPr lang="en-US"/>
                      <a:pPr/>
                      <a:t>[SERIENAVN]</a:t>
                    </a:fld>
                    <a:endParaRPr lang="en-US" baseline="0" dirty="0"/>
                  </a:p>
                  <a:p>
                    <a:fld id="{C3DFDCF5-7B41-4AFE-86BE-F50424A98922}" type="VALUE">
                      <a:rPr lang="en-US" sz="2400" b="1"/>
                      <a:pPr/>
                      <a:t>[VERDI]</a:t>
                    </a:fld>
                    <a:endParaRPr lang="nb-NO"/>
                  </a:p>
                </c:rich>
              </c:tx>
              <c:dLblPos val="inEnd"/>
              <c:showLegendKey val="1"/>
              <c:showVal val="1"/>
              <c:showCatName val="0"/>
              <c:showSerName val="1"/>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BAA9-45EE-8C94-A3D3F8785C58}"/>
                </c:ext>
              </c:extLst>
            </c:dLbl>
            <c:numFmt formatCode="0%" sourceLinked="0"/>
            <c:spPr>
              <a:noFill/>
              <a:ln>
                <a:noFill/>
              </a:ln>
              <a:effectLst/>
            </c:spPr>
            <c:txPr>
              <a:bodyPr rot="0" spcFirstLastPara="1" vertOverflow="ellipsis" vert="horz" wrap="square" lIns="38100" tIns="19050" rIns="38100" bIns="19050" anchor="ctr" anchorCtr="0">
                <a:spAutoFit/>
              </a:bodyPr>
              <a:lstStyle/>
              <a:p>
                <a:pPr algn="r">
                  <a:defRPr sz="1197" b="0" i="0" u="none" strike="noStrike" kern="1200" baseline="0">
                    <a:solidFill>
                      <a:schemeClr val="lt1"/>
                    </a:solidFill>
                    <a:latin typeface="+mn-lt"/>
                    <a:ea typeface="+mn-ea"/>
                    <a:cs typeface="+mn-cs"/>
                  </a:defRPr>
                </a:pPr>
                <a:endParaRPr lang="nb-NO"/>
              </a:p>
            </c:txPr>
            <c:dLblPos val="inEnd"/>
            <c:showLegendKey val="1"/>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'[Diagram i Microsoft PowerPoint]Ark1'!$M$13</c:f>
              <c:numCache>
                <c:formatCode>General</c:formatCode>
                <c:ptCount val="1"/>
                <c:pt idx="0">
                  <c:v>0.35</c:v>
                </c:pt>
              </c:numCache>
            </c:numRef>
          </c:val>
          <c:extLst>
            <c:ext xmlns:c16="http://schemas.microsoft.com/office/drawing/2014/chart" uri="{C3380CC4-5D6E-409C-BE32-E72D297353CC}">
              <c16:uniqueId val="{00000001-BAA9-45EE-8C94-A3D3F8785C58}"/>
            </c:ext>
          </c:extLst>
        </c:ser>
        <c:ser>
          <c:idx val="2"/>
          <c:order val="2"/>
          <c:tx>
            <c:strRef>
              <c:f>'[Diagram i Microsoft PowerPoint]Ark1'!$N$12</c:f>
              <c:strCache>
                <c:ptCount val="1"/>
                <c:pt idx="0">
                  <c:v>ETS</c:v>
                </c:pt>
              </c:strCache>
            </c:strRef>
          </c:tx>
          <c:spPr>
            <a:solidFill>
              <a:schemeClr val="accent3"/>
            </a:solidFill>
            <a:ln>
              <a:noFill/>
            </a:ln>
            <a:effectLst/>
          </c:spPr>
          <c:invertIfNegative val="0"/>
          <c:dLbls>
            <c:dLbl>
              <c:idx val="0"/>
              <c:tx>
                <c:rich>
                  <a:bodyPr rot="0" spcFirstLastPara="1" vertOverflow="ellipsis" vert="horz" wrap="square" lIns="38100" tIns="19050" rIns="38100" bIns="19050" anchor="ctr" anchorCtr="0">
                    <a:spAutoFit/>
                  </a:bodyPr>
                  <a:lstStyle/>
                  <a:p>
                    <a:pPr algn="r">
                      <a:defRPr sz="1197" b="0" i="0" u="none" strike="noStrike" kern="1200" baseline="0">
                        <a:solidFill>
                          <a:schemeClr val="lt1"/>
                        </a:solidFill>
                        <a:latin typeface="+mn-lt"/>
                        <a:ea typeface="+mn-ea"/>
                        <a:cs typeface="+mn-cs"/>
                      </a:defRPr>
                    </a:pPr>
                    <a:fld id="{6E029C35-72D3-4103-BA3D-57BA3E14A0AE}" type="SERIESNAME">
                      <a:rPr lang="en-US"/>
                      <a:pPr algn="r">
                        <a:defRPr/>
                      </a:pPr>
                      <a:t>[SERIENAVN]</a:t>
                    </a:fld>
                    <a:endParaRPr lang="en-US" baseline="0" dirty="0"/>
                  </a:p>
                  <a:p>
                    <a:pPr algn="r">
                      <a:defRPr/>
                    </a:pPr>
                    <a:fld id="{575F776C-5104-42ED-8FE7-6BF5E12CC6A6}" type="VALUE">
                      <a:rPr lang="en-US" sz="2400" b="1"/>
                      <a:pPr algn="r">
                        <a:defRPr/>
                      </a:pPr>
                      <a:t>[VERDI]</a:t>
                    </a:fld>
                    <a:endParaRPr lang="nb-NO"/>
                  </a:p>
                </c:rich>
              </c:tx>
              <c:numFmt formatCode="0%" sourceLinked="0"/>
              <c:spPr>
                <a:noFill/>
                <a:ln>
                  <a:noFill/>
                </a:ln>
                <a:effectLst/>
              </c:spPr>
              <c:txPr>
                <a:bodyPr rot="0" spcFirstLastPara="1" vertOverflow="ellipsis" vert="horz" wrap="square" lIns="38100" tIns="19050" rIns="38100" bIns="19050" anchor="ctr" anchorCtr="0">
                  <a:spAutoFit/>
                </a:bodyPr>
                <a:lstStyle/>
                <a:p>
                  <a:pPr algn="r">
                    <a:defRPr sz="1197" b="0" i="0" u="none" strike="noStrike" kern="1200" baseline="0">
                      <a:solidFill>
                        <a:schemeClr val="lt1"/>
                      </a:solidFill>
                      <a:latin typeface="+mn-lt"/>
                      <a:ea typeface="+mn-ea"/>
                      <a:cs typeface="+mn-cs"/>
                    </a:defRPr>
                  </a:pPr>
                  <a:endParaRPr lang="en-US"/>
                </a:p>
              </c:txPr>
              <c:dLblPos val="inEnd"/>
              <c:showLegendKey val="0"/>
              <c:showVal val="1"/>
              <c:showCatName val="0"/>
              <c:showSerName val="1"/>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2-BAA9-45EE-8C94-A3D3F8785C58}"/>
                </c:ext>
              </c:extLst>
            </c:dLbl>
            <c:spPr>
              <a:noFill/>
              <a:ln>
                <a:noFill/>
              </a:ln>
              <a:effectLst/>
            </c:spPr>
            <c:txPr>
              <a:bodyPr rot="0" spcFirstLastPara="1" vertOverflow="ellipsis" vert="horz" wrap="square" lIns="38100" tIns="19050" rIns="38100" bIns="19050" anchor="ctr" anchorCtr="0">
                <a:spAutoFit/>
              </a:bodyPr>
              <a:lstStyle/>
              <a:p>
                <a:pPr algn="r">
                  <a:defRPr sz="1197" b="0" i="0" u="none" strike="noStrike" kern="1200" baseline="0">
                    <a:solidFill>
                      <a:schemeClr val="lt1"/>
                    </a:solidFill>
                    <a:latin typeface="+mn-lt"/>
                    <a:ea typeface="+mn-ea"/>
                    <a:cs typeface="+mn-cs"/>
                  </a:defRPr>
                </a:pPr>
                <a:endParaRPr lang="nb-NO"/>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'[Diagram i Microsoft PowerPoint]Ark1'!$N$13</c:f>
              <c:numCache>
                <c:formatCode>General</c:formatCode>
                <c:ptCount val="1"/>
                <c:pt idx="0">
                  <c:v>0.22</c:v>
                </c:pt>
              </c:numCache>
            </c:numRef>
          </c:val>
          <c:extLst>
            <c:ext xmlns:c16="http://schemas.microsoft.com/office/drawing/2014/chart" uri="{C3380CC4-5D6E-409C-BE32-E72D297353CC}">
              <c16:uniqueId val="{00000003-BAA9-45EE-8C94-A3D3F8785C58}"/>
            </c:ext>
          </c:extLst>
        </c:ser>
        <c:ser>
          <c:idx val="3"/>
          <c:order val="3"/>
          <c:tx>
            <c:strRef>
              <c:f>'[Diagram i Microsoft PowerPoint]Ark1'!$O$12</c:f>
              <c:strCache>
                <c:ptCount val="1"/>
                <c:pt idx="0">
                  <c:v>No price</c:v>
                </c:pt>
              </c:strCache>
            </c:strRef>
          </c:tx>
          <c:spPr>
            <a:solidFill>
              <a:schemeClr val="accent4"/>
            </a:solidFill>
            <a:ln>
              <a:noFill/>
            </a:ln>
            <a:effectLst/>
          </c:spPr>
          <c:invertIfNegative val="0"/>
          <c:dLbls>
            <c:dLbl>
              <c:idx val="0"/>
              <c:tx>
                <c:rich>
                  <a:bodyPr rot="0" spcFirstLastPara="1" vertOverflow="ellipsis" vert="horz" wrap="square" lIns="38100" tIns="19050" rIns="38100" bIns="19050" anchor="ctr" anchorCtr="0">
                    <a:spAutoFit/>
                  </a:bodyPr>
                  <a:lstStyle/>
                  <a:p>
                    <a:pPr algn="r">
                      <a:defRPr sz="1197" b="0" i="0" u="none" strike="noStrike" kern="1200" baseline="0">
                        <a:solidFill>
                          <a:schemeClr val="lt1"/>
                        </a:solidFill>
                        <a:latin typeface="+mn-lt"/>
                        <a:ea typeface="+mn-ea"/>
                        <a:cs typeface="+mn-cs"/>
                      </a:defRPr>
                    </a:pPr>
                    <a:fld id="{D9632F87-260F-4FE6-8BA0-3D47FBA5756B}" type="SERIESNAME">
                      <a:rPr lang="en-US"/>
                      <a:pPr algn="r">
                        <a:defRPr/>
                      </a:pPr>
                      <a:t>[SERIENAVN]</a:t>
                    </a:fld>
                    <a:endParaRPr lang="en-US" baseline="0" dirty="0"/>
                  </a:p>
                  <a:p>
                    <a:pPr algn="r">
                      <a:defRPr/>
                    </a:pPr>
                    <a:fld id="{D2AA61C1-9A38-4D5C-A19E-311D7AC9964C}" type="VALUE">
                      <a:rPr lang="en-US" sz="2400" b="1"/>
                      <a:pPr algn="r">
                        <a:defRPr/>
                      </a:pPr>
                      <a:t>[VERDI]</a:t>
                    </a:fld>
                    <a:endParaRPr lang="nb-NO"/>
                  </a:p>
                </c:rich>
              </c:tx>
              <c:numFmt formatCode="0%" sourceLinked="0"/>
              <c:spPr>
                <a:noFill/>
                <a:ln>
                  <a:noFill/>
                </a:ln>
                <a:effectLst/>
              </c:spPr>
              <c:txPr>
                <a:bodyPr rot="0" spcFirstLastPara="1" vertOverflow="ellipsis" vert="horz" wrap="square" lIns="38100" tIns="19050" rIns="38100" bIns="19050" anchor="ctr" anchorCtr="0">
                  <a:spAutoFit/>
                </a:bodyPr>
                <a:lstStyle/>
                <a:p>
                  <a:pPr algn="r">
                    <a:defRPr sz="1197" b="0" i="0" u="none" strike="noStrike" kern="1200" baseline="0">
                      <a:solidFill>
                        <a:schemeClr val="lt1"/>
                      </a:solidFill>
                      <a:latin typeface="+mn-lt"/>
                      <a:ea typeface="+mn-ea"/>
                      <a:cs typeface="+mn-cs"/>
                    </a:defRPr>
                  </a:pPr>
                  <a:endParaRPr lang="en-US"/>
                </a:p>
              </c:txPr>
              <c:dLblPos val="inEnd"/>
              <c:showLegendKey val="0"/>
              <c:showVal val="1"/>
              <c:showCatName val="0"/>
              <c:showSerName val="1"/>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4-BAA9-45EE-8C94-A3D3F8785C5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nb-NO"/>
              </a:p>
            </c:txPr>
            <c:dLblPos val="inEnd"/>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'[Diagram i Microsoft PowerPoint]Ark1'!$O$13</c:f>
              <c:numCache>
                <c:formatCode>General</c:formatCode>
                <c:ptCount val="1"/>
                <c:pt idx="0">
                  <c:v>0.16</c:v>
                </c:pt>
              </c:numCache>
            </c:numRef>
          </c:val>
          <c:extLst>
            <c:ext xmlns:c16="http://schemas.microsoft.com/office/drawing/2014/chart" uri="{C3380CC4-5D6E-409C-BE32-E72D297353CC}">
              <c16:uniqueId val="{00000005-BAA9-45EE-8C94-A3D3F8785C58}"/>
            </c:ext>
          </c:extLst>
        </c:ser>
        <c:dLbls>
          <c:dLblPos val="ctr"/>
          <c:showLegendKey val="0"/>
          <c:showVal val="1"/>
          <c:showCatName val="0"/>
          <c:showSerName val="0"/>
          <c:showPercent val="0"/>
          <c:showBubbleSize val="0"/>
        </c:dLbls>
        <c:gapWidth val="79"/>
        <c:overlap val="100"/>
        <c:axId val="845416864"/>
        <c:axId val="845416144"/>
      </c:barChart>
      <c:catAx>
        <c:axId val="84541686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845416144"/>
        <c:crosses val="autoZero"/>
        <c:auto val="1"/>
        <c:lblAlgn val="ctr"/>
        <c:lblOffset val="100"/>
        <c:noMultiLvlLbl val="0"/>
      </c:catAx>
      <c:valAx>
        <c:axId val="845416144"/>
        <c:scaling>
          <c:orientation val="minMax"/>
        </c:scaling>
        <c:delete val="1"/>
        <c:axPos val="b"/>
        <c:numFmt formatCode="0%" sourceLinked="1"/>
        <c:majorTickMark val="none"/>
        <c:minorTickMark val="none"/>
        <c:tickLblPos val="nextTo"/>
        <c:crossAx val="8454168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4A2853-BC1D-4DFA-A46E-E8DB4F30ECA3}" type="doc">
      <dgm:prSet loTypeId="urn:microsoft.com/office/officeart/2005/8/layout/process2" loCatId="process" qsTypeId="urn:microsoft.com/office/officeart/2005/8/quickstyle/simple1" qsCatId="simple" csTypeId="urn:microsoft.com/office/officeart/2005/8/colors/accent2_3" csCatId="accent2" phldr="1"/>
      <dgm:spPr/>
    </dgm:pt>
    <dgm:pt modelId="{62A662A8-646C-48B8-A4DB-EBB74515071B}">
      <dgm:prSet phldrT="[Tekst]"/>
      <dgm:spPr>
        <a:solidFill>
          <a:srgbClr val="276D3A"/>
        </a:solidFill>
      </dgm:spPr>
      <dgm:t>
        <a:bodyPr/>
        <a:lstStyle/>
        <a:p>
          <a:r>
            <a:rPr lang="nb-NO" dirty="0"/>
            <a:t>Parliament</a:t>
          </a:r>
        </a:p>
      </dgm:t>
    </dgm:pt>
    <dgm:pt modelId="{CF779BC5-C78C-4BC1-B4BE-3C882D1B661C}" type="parTrans" cxnId="{B95CB4D3-F372-4CDA-B3CE-E3BF216DE35F}">
      <dgm:prSet/>
      <dgm:spPr/>
      <dgm:t>
        <a:bodyPr/>
        <a:lstStyle/>
        <a:p>
          <a:endParaRPr lang="nb-NO"/>
        </a:p>
      </dgm:t>
    </dgm:pt>
    <dgm:pt modelId="{C72DFFED-A329-4649-A5AC-1CBDC2880ACE}" type="sibTrans" cxnId="{B95CB4D3-F372-4CDA-B3CE-E3BF216DE35F}">
      <dgm:prSet/>
      <dgm:spPr/>
      <dgm:t>
        <a:bodyPr/>
        <a:lstStyle/>
        <a:p>
          <a:endParaRPr lang="nb-NO"/>
        </a:p>
      </dgm:t>
    </dgm:pt>
    <dgm:pt modelId="{FEA26B59-A90C-4B1A-BCEC-DF2E33F7AD0E}">
      <dgm:prSet phldrT="[Tekst]"/>
      <dgm:spPr>
        <a:solidFill>
          <a:srgbClr val="60A500"/>
        </a:solidFill>
      </dgm:spPr>
      <dgm:t>
        <a:bodyPr/>
        <a:lstStyle/>
        <a:p>
          <a:r>
            <a:rPr lang="nb-NO" dirty="0" err="1"/>
            <a:t>Government</a:t>
          </a:r>
          <a:endParaRPr lang="nb-NO" dirty="0"/>
        </a:p>
      </dgm:t>
    </dgm:pt>
    <dgm:pt modelId="{1769D833-6B7B-46E7-AAF6-DCA1A4C6E5AD}" type="parTrans" cxnId="{D2ADDFDB-4E76-470B-8FC9-E3C3451CE5DC}">
      <dgm:prSet/>
      <dgm:spPr/>
      <dgm:t>
        <a:bodyPr/>
        <a:lstStyle/>
        <a:p>
          <a:endParaRPr lang="nb-NO"/>
        </a:p>
      </dgm:t>
    </dgm:pt>
    <dgm:pt modelId="{82D8B096-956A-41D4-9839-24A87919E5E4}" type="sibTrans" cxnId="{D2ADDFDB-4E76-470B-8FC9-E3C3451CE5DC}">
      <dgm:prSet/>
      <dgm:spPr/>
      <dgm:t>
        <a:bodyPr/>
        <a:lstStyle/>
        <a:p>
          <a:endParaRPr lang="nb-NO"/>
        </a:p>
      </dgm:t>
    </dgm:pt>
    <dgm:pt modelId="{3EEB5F2D-E818-4BA9-8D4E-1900225335EC}">
      <dgm:prSet phldrT="[Tekst]"/>
      <dgm:spPr/>
      <dgm:t>
        <a:bodyPr/>
        <a:lstStyle/>
        <a:p>
          <a:r>
            <a:rPr lang="nb-NO" dirty="0" err="1"/>
            <a:t>Municipalities</a:t>
          </a:r>
          <a:endParaRPr lang="nb-NO" dirty="0"/>
        </a:p>
      </dgm:t>
    </dgm:pt>
    <dgm:pt modelId="{F16F6E8E-6134-4670-904C-ADA270FA4DF3}" type="parTrans" cxnId="{F7537575-EDFA-4EDC-8187-64F6B2ED9DF4}">
      <dgm:prSet/>
      <dgm:spPr/>
      <dgm:t>
        <a:bodyPr/>
        <a:lstStyle/>
        <a:p>
          <a:endParaRPr lang="nb-NO"/>
        </a:p>
      </dgm:t>
    </dgm:pt>
    <dgm:pt modelId="{E6D2B6EF-7909-441E-BE1F-A8BC138FFD02}" type="sibTrans" cxnId="{F7537575-EDFA-4EDC-8187-64F6B2ED9DF4}">
      <dgm:prSet/>
      <dgm:spPr/>
      <dgm:t>
        <a:bodyPr/>
        <a:lstStyle/>
        <a:p>
          <a:endParaRPr lang="nb-NO"/>
        </a:p>
      </dgm:t>
    </dgm:pt>
    <dgm:pt modelId="{4CEE5A4D-86A9-46C5-80FF-1B7506FC107F}">
      <dgm:prSet phldrT="[Tekst]"/>
      <dgm:spPr>
        <a:solidFill>
          <a:srgbClr val="276D3A"/>
        </a:solidFill>
      </dgm:spPr>
      <dgm:t>
        <a:bodyPr/>
        <a:lstStyle/>
        <a:p>
          <a:r>
            <a:rPr lang="nb-NO" dirty="0"/>
            <a:t>Sets </a:t>
          </a:r>
          <a:r>
            <a:rPr lang="nb-NO" dirty="0" err="1"/>
            <a:t>the</a:t>
          </a:r>
          <a:r>
            <a:rPr lang="nb-NO" dirty="0"/>
            <a:t> policy </a:t>
          </a:r>
          <a:r>
            <a:rPr lang="nb-NO" dirty="0" err="1"/>
            <a:t>framework</a:t>
          </a:r>
          <a:endParaRPr lang="nb-NO" dirty="0"/>
        </a:p>
      </dgm:t>
    </dgm:pt>
    <dgm:pt modelId="{3B11A8F6-D285-43BA-B5B8-21095FFE7DC6}" type="parTrans" cxnId="{E92E1534-CB28-4A1B-810D-917229E0DB19}">
      <dgm:prSet/>
      <dgm:spPr/>
      <dgm:t>
        <a:bodyPr/>
        <a:lstStyle/>
        <a:p>
          <a:endParaRPr lang="nb-NO"/>
        </a:p>
      </dgm:t>
    </dgm:pt>
    <dgm:pt modelId="{9CCFC57C-5ADA-4682-BD8D-0E31512D14B2}" type="sibTrans" cxnId="{E92E1534-CB28-4A1B-810D-917229E0DB19}">
      <dgm:prSet/>
      <dgm:spPr/>
      <dgm:t>
        <a:bodyPr/>
        <a:lstStyle/>
        <a:p>
          <a:endParaRPr lang="nb-NO"/>
        </a:p>
      </dgm:t>
    </dgm:pt>
    <dgm:pt modelId="{01CDB04C-889A-443B-AB10-6AA2E02FD906}">
      <dgm:prSet phldrT="[Tekst]"/>
      <dgm:spPr>
        <a:solidFill>
          <a:srgbClr val="60A500"/>
        </a:solidFill>
      </dgm:spPr>
      <dgm:t>
        <a:bodyPr/>
        <a:lstStyle/>
        <a:p>
          <a:r>
            <a:rPr lang="nb-NO" dirty="0" err="1"/>
            <a:t>Implements</a:t>
          </a:r>
          <a:r>
            <a:rPr lang="nb-NO" dirty="0"/>
            <a:t> </a:t>
          </a:r>
          <a:r>
            <a:rPr lang="nb-NO" dirty="0" err="1"/>
            <a:t>policies</a:t>
          </a:r>
          <a:r>
            <a:rPr lang="nb-NO" dirty="0"/>
            <a:t> and </a:t>
          </a:r>
          <a:r>
            <a:rPr lang="nb-NO" dirty="0" err="1"/>
            <a:t>measures</a:t>
          </a:r>
          <a:endParaRPr lang="nb-NO" dirty="0"/>
        </a:p>
      </dgm:t>
    </dgm:pt>
    <dgm:pt modelId="{88452393-6E66-4BD0-AA55-C6203812491A}" type="parTrans" cxnId="{87A40EA2-4E81-4CBC-A457-20C0896C2CE0}">
      <dgm:prSet/>
      <dgm:spPr/>
      <dgm:t>
        <a:bodyPr/>
        <a:lstStyle/>
        <a:p>
          <a:endParaRPr lang="nb-NO"/>
        </a:p>
      </dgm:t>
    </dgm:pt>
    <dgm:pt modelId="{C4CC4D03-CC75-4E74-98F9-7B0190275FF6}" type="sibTrans" cxnId="{87A40EA2-4E81-4CBC-A457-20C0896C2CE0}">
      <dgm:prSet/>
      <dgm:spPr/>
      <dgm:t>
        <a:bodyPr/>
        <a:lstStyle/>
        <a:p>
          <a:endParaRPr lang="nb-NO"/>
        </a:p>
      </dgm:t>
    </dgm:pt>
    <dgm:pt modelId="{BF7C91A6-2019-4760-B3AA-164DB51471F1}">
      <dgm:prSet phldrT="[Tekst]"/>
      <dgm:spPr/>
      <dgm:t>
        <a:bodyPr/>
        <a:lstStyle/>
        <a:p>
          <a:r>
            <a:rPr lang="nb-NO" dirty="0"/>
            <a:t>Deliver </a:t>
          </a:r>
          <a:r>
            <a:rPr lang="nb-NO" dirty="0" err="1"/>
            <a:t>on</a:t>
          </a:r>
          <a:r>
            <a:rPr lang="nb-NO" dirty="0"/>
            <a:t> </a:t>
          </a:r>
          <a:r>
            <a:rPr lang="nb-NO" dirty="0" err="1"/>
            <a:t>the</a:t>
          </a:r>
          <a:r>
            <a:rPr lang="nb-NO" dirty="0"/>
            <a:t> </a:t>
          </a:r>
          <a:r>
            <a:rPr lang="nb-NO" dirty="0" err="1"/>
            <a:t>ground</a:t>
          </a:r>
          <a:endParaRPr lang="nb-NO" dirty="0"/>
        </a:p>
      </dgm:t>
    </dgm:pt>
    <dgm:pt modelId="{8DFD745F-B914-48F8-950E-8CBC48743310}" type="parTrans" cxnId="{3D139B6A-5B45-4A6B-93C3-D217B6F2A565}">
      <dgm:prSet/>
      <dgm:spPr/>
      <dgm:t>
        <a:bodyPr/>
        <a:lstStyle/>
        <a:p>
          <a:endParaRPr lang="nb-NO"/>
        </a:p>
      </dgm:t>
    </dgm:pt>
    <dgm:pt modelId="{5F4C284E-1090-4767-B21F-A7893F6973DE}" type="sibTrans" cxnId="{3D139B6A-5B45-4A6B-93C3-D217B6F2A565}">
      <dgm:prSet/>
      <dgm:spPr/>
      <dgm:t>
        <a:bodyPr/>
        <a:lstStyle/>
        <a:p>
          <a:endParaRPr lang="nb-NO"/>
        </a:p>
      </dgm:t>
    </dgm:pt>
    <dgm:pt modelId="{241EA9E5-C4D8-412C-807A-84B6BCB9C288}" type="pres">
      <dgm:prSet presAssocID="{D54A2853-BC1D-4DFA-A46E-E8DB4F30ECA3}" presName="linearFlow" presStyleCnt="0">
        <dgm:presLayoutVars>
          <dgm:resizeHandles val="exact"/>
        </dgm:presLayoutVars>
      </dgm:prSet>
      <dgm:spPr/>
    </dgm:pt>
    <dgm:pt modelId="{369656C2-1644-4AED-A33A-A1C4A986C1E8}" type="pres">
      <dgm:prSet presAssocID="{62A662A8-646C-48B8-A4DB-EBB74515071B}" presName="node" presStyleLbl="node1" presStyleIdx="0" presStyleCnt="3" custLinFactNeighborX="125" custLinFactNeighborY="-2708">
        <dgm:presLayoutVars>
          <dgm:bulletEnabled val="1"/>
        </dgm:presLayoutVars>
      </dgm:prSet>
      <dgm:spPr/>
    </dgm:pt>
    <dgm:pt modelId="{737E3BB3-9A21-4AEB-83CA-5E857DAF68C9}" type="pres">
      <dgm:prSet presAssocID="{C72DFFED-A329-4649-A5AC-1CBDC2880ACE}" presName="sibTrans" presStyleLbl="sibTrans2D1" presStyleIdx="0" presStyleCnt="2"/>
      <dgm:spPr/>
    </dgm:pt>
    <dgm:pt modelId="{B519F269-BC8F-40FF-A4EA-C0864F3D7DDD}" type="pres">
      <dgm:prSet presAssocID="{C72DFFED-A329-4649-A5AC-1CBDC2880ACE}" presName="connectorText" presStyleLbl="sibTrans2D1" presStyleIdx="0" presStyleCnt="2"/>
      <dgm:spPr/>
    </dgm:pt>
    <dgm:pt modelId="{05FD2FDB-FCF2-4FFC-9B45-CC84C1434814}" type="pres">
      <dgm:prSet presAssocID="{FEA26B59-A90C-4B1A-BCEC-DF2E33F7AD0E}" presName="node" presStyleLbl="node1" presStyleIdx="1" presStyleCnt="3">
        <dgm:presLayoutVars>
          <dgm:bulletEnabled val="1"/>
        </dgm:presLayoutVars>
      </dgm:prSet>
      <dgm:spPr/>
    </dgm:pt>
    <dgm:pt modelId="{0D04BCA6-A02C-4F9E-83B8-C4AFC35E0C78}" type="pres">
      <dgm:prSet presAssocID="{82D8B096-956A-41D4-9839-24A87919E5E4}" presName="sibTrans" presStyleLbl="sibTrans2D1" presStyleIdx="1" presStyleCnt="2"/>
      <dgm:spPr/>
    </dgm:pt>
    <dgm:pt modelId="{08F700FE-99CE-4411-92FB-D0A6966AB59A}" type="pres">
      <dgm:prSet presAssocID="{82D8B096-956A-41D4-9839-24A87919E5E4}" presName="connectorText" presStyleLbl="sibTrans2D1" presStyleIdx="1" presStyleCnt="2"/>
      <dgm:spPr/>
    </dgm:pt>
    <dgm:pt modelId="{887FE53F-652B-41AD-9F32-789277E30D27}" type="pres">
      <dgm:prSet presAssocID="{3EEB5F2D-E818-4BA9-8D4E-1900225335EC}" presName="node" presStyleLbl="node1" presStyleIdx="2" presStyleCnt="3">
        <dgm:presLayoutVars>
          <dgm:bulletEnabled val="1"/>
        </dgm:presLayoutVars>
      </dgm:prSet>
      <dgm:spPr/>
    </dgm:pt>
  </dgm:ptLst>
  <dgm:cxnLst>
    <dgm:cxn modelId="{2A73DC10-DCED-47FD-A8C6-12BB3551A8C1}" type="presOf" srcId="{BF7C91A6-2019-4760-B3AA-164DB51471F1}" destId="{887FE53F-652B-41AD-9F32-789277E30D27}" srcOrd="0" destOrd="1" presId="urn:microsoft.com/office/officeart/2005/8/layout/process2"/>
    <dgm:cxn modelId="{4353D919-4481-4B8F-B492-C7A0F92372C9}" type="presOf" srcId="{D54A2853-BC1D-4DFA-A46E-E8DB4F30ECA3}" destId="{241EA9E5-C4D8-412C-807A-84B6BCB9C288}" srcOrd="0" destOrd="0" presId="urn:microsoft.com/office/officeart/2005/8/layout/process2"/>
    <dgm:cxn modelId="{B847441C-53EE-4E0C-80FC-FF40DB34646A}" type="presOf" srcId="{82D8B096-956A-41D4-9839-24A87919E5E4}" destId="{0D04BCA6-A02C-4F9E-83B8-C4AFC35E0C78}" srcOrd="0" destOrd="0" presId="urn:microsoft.com/office/officeart/2005/8/layout/process2"/>
    <dgm:cxn modelId="{E92E1534-CB28-4A1B-810D-917229E0DB19}" srcId="{62A662A8-646C-48B8-A4DB-EBB74515071B}" destId="{4CEE5A4D-86A9-46C5-80FF-1B7506FC107F}" srcOrd="0" destOrd="0" parTransId="{3B11A8F6-D285-43BA-B5B8-21095FFE7DC6}" sibTransId="{9CCFC57C-5ADA-4682-BD8D-0E31512D14B2}"/>
    <dgm:cxn modelId="{B187CB3A-6DCB-4DFE-9E41-D6F34139B114}" type="presOf" srcId="{82D8B096-956A-41D4-9839-24A87919E5E4}" destId="{08F700FE-99CE-4411-92FB-D0A6966AB59A}" srcOrd="1" destOrd="0" presId="urn:microsoft.com/office/officeart/2005/8/layout/process2"/>
    <dgm:cxn modelId="{D94B803B-2720-4698-8AE0-97CD05205A10}" type="presOf" srcId="{C72DFFED-A329-4649-A5AC-1CBDC2880ACE}" destId="{737E3BB3-9A21-4AEB-83CA-5E857DAF68C9}" srcOrd="0" destOrd="0" presId="urn:microsoft.com/office/officeart/2005/8/layout/process2"/>
    <dgm:cxn modelId="{A8952362-0D0F-4F76-8FA4-1A9169FAA0FB}" type="presOf" srcId="{C72DFFED-A329-4649-A5AC-1CBDC2880ACE}" destId="{B519F269-BC8F-40FF-A4EA-C0864F3D7DDD}" srcOrd="1" destOrd="0" presId="urn:microsoft.com/office/officeart/2005/8/layout/process2"/>
    <dgm:cxn modelId="{97E87346-16C0-4E78-9080-2D9EB2F360FA}" type="presOf" srcId="{FEA26B59-A90C-4B1A-BCEC-DF2E33F7AD0E}" destId="{05FD2FDB-FCF2-4FFC-9B45-CC84C1434814}" srcOrd="0" destOrd="0" presId="urn:microsoft.com/office/officeart/2005/8/layout/process2"/>
    <dgm:cxn modelId="{3D139B6A-5B45-4A6B-93C3-D217B6F2A565}" srcId="{3EEB5F2D-E818-4BA9-8D4E-1900225335EC}" destId="{BF7C91A6-2019-4760-B3AA-164DB51471F1}" srcOrd="0" destOrd="0" parTransId="{8DFD745F-B914-48F8-950E-8CBC48743310}" sibTransId="{5F4C284E-1090-4767-B21F-A7893F6973DE}"/>
    <dgm:cxn modelId="{F7537575-EDFA-4EDC-8187-64F6B2ED9DF4}" srcId="{D54A2853-BC1D-4DFA-A46E-E8DB4F30ECA3}" destId="{3EEB5F2D-E818-4BA9-8D4E-1900225335EC}" srcOrd="2" destOrd="0" parTransId="{F16F6E8E-6134-4670-904C-ADA270FA4DF3}" sibTransId="{E6D2B6EF-7909-441E-BE1F-A8BC138FFD02}"/>
    <dgm:cxn modelId="{3AAB0E9C-EBB1-4221-A5AD-D7D5CF1C6E43}" type="presOf" srcId="{01CDB04C-889A-443B-AB10-6AA2E02FD906}" destId="{05FD2FDB-FCF2-4FFC-9B45-CC84C1434814}" srcOrd="0" destOrd="1" presId="urn:microsoft.com/office/officeart/2005/8/layout/process2"/>
    <dgm:cxn modelId="{87A40EA2-4E81-4CBC-A457-20C0896C2CE0}" srcId="{FEA26B59-A90C-4B1A-BCEC-DF2E33F7AD0E}" destId="{01CDB04C-889A-443B-AB10-6AA2E02FD906}" srcOrd="0" destOrd="0" parTransId="{88452393-6E66-4BD0-AA55-C6203812491A}" sibTransId="{C4CC4D03-CC75-4E74-98F9-7B0190275FF6}"/>
    <dgm:cxn modelId="{DA011FA6-5369-4B77-B7DD-17BC207C4001}" type="presOf" srcId="{62A662A8-646C-48B8-A4DB-EBB74515071B}" destId="{369656C2-1644-4AED-A33A-A1C4A986C1E8}" srcOrd="0" destOrd="0" presId="urn:microsoft.com/office/officeart/2005/8/layout/process2"/>
    <dgm:cxn modelId="{7823DAC7-9237-4750-8185-BF8A748ED4B8}" type="presOf" srcId="{3EEB5F2D-E818-4BA9-8D4E-1900225335EC}" destId="{887FE53F-652B-41AD-9F32-789277E30D27}" srcOrd="0" destOrd="0" presId="urn:microsoft.com/office/officeart/2005/8/layout/process2"/>
    <dgm:cxn modelId="{EC7BB7CD-9227-4E34-AAF9-316672B7B0D7}" type="presOf" srcId="{4CEE5A4D-86A9-46C5-80FF-1B7506FC107F}" destId="{369656C2-1644-4AED-A33A-A1C4A986C1E8}" srcOrd="0" destOrd="1" presId="urn:microsoft.com/office/officeart/2005/8/layout/process2"/>
    <dgm:cxn modelId="{B95CB4D3-F372-4CDA-B3CE-E3BF216DE35F}" srcId="{D54A2853-BC1D-4DFA-A46E-E8DB4F30ECA3}" destId="{62A662A8-646C-48B8-A4DB-EBB74515071B}" srcOrd="0" destOrd="0" parTransId="{CF779BC5-C78C-4BC1-B4BE-3C882D1B661C}" sibTransId="{C72DFFED-A329-4649-A5AC-1CBDC2880ACE}"/>
    <dgm:cxn modelId="{D2ADDFDB-4E76-470B-8FC9-E3C3451CE5DC}" srcId="{D54A2853-BC1D-4DFA-A46E-E8DB4F30ECA3}" destId="{FEA26B59-A90C-4B1A-BCEC-DF2E33F7AD0E}" srcOrd="1" destOrd="0" parTransId="{1769D833-6B7B-46E7-AAF6-DCA1A4C6E5AD}" sibTransId="{82D8B096-956A-41D4-9839-24A87919E5E4}"/>
    <dgm:cxn modelId="{EE309214-F254-497D-B4AA-FA758F2FABF4}" type="presParOf" srcId="{241EA9E5-C4D8-412C-807A-84B6BCB9C288}" destId="{369656C2-1644-4AED-A33A-A1C4A986C1E8}" srcOrd="0" destOrd="0" presId="urn:microsoft.com/office/officeart/2005/8/layout/process2"/>
    <dgm:cxn modelId="{C87081C3-6E53-4724-921F-EECBFE48F8C3}" type="presParOf" srcId="{241EA9E5-C4D8-412C-807A-84B6BCB9C288}" destId="{737E3BB3-9A21-4AEB-83CA-5E857DAF68C9}" srcOrd="1" destOrd="0" presId="urn:microsoft.com/office/officeart/2005/8/layout/process2"/>
    <dgm:cxn modelId="{F2D221AC-523E-4630-985D-768FA5BA7C78}" type="presParOf" srcId="{737E3BB3-9A21-4AEB-83CA-5E857DAF68C9}" destId="{B519F269-BC8F-40FF-A4EA-C0864F3D7DDD}" srcOrd="0" destOrd="0" presId="urn:microsoft.com/office/officeart/2005/8/layout/process2"/>
    <dgm:cxn modelId="{448C80D3-DEF0-4816-9376-12CC0F2C93B0}" type="presParOf" srcId="{241EA9E5-C4D8-412C-807A-84B6BCB9C288}" destId="{05FD2FDB-FCF2-4FFC-9B45-CC84C1434814}" srcOrd="2" destOrd="0" presId="urn:microsoft.com/office/officeart/2005/8/layout/process2"/>
    <dgm:cxn modelId="{717A2723-8B50-4ED5-8032-C9BC0F805258}" type="presParOf" srcId="{241EA9E5-C4D8-412C-807A-84B6BCB9C288}" destId="{0D04BCA6-A02C-4F9E-83B8-C4AFC35E0C78}" srcOrd="3" destOrd="0" presId="urn:microsoft.com/office/officeart/2005/8/layout/process2"/>
    <dgm:cxn modelId="{2C82B29A-9259-4A09-8FEB-0FDA096F0DE2}" type="presParOf" srcId="{0D04BCA6-A02C-4F9E-83B8-C4AFC35E0C78}" destId="{08F700FE-99CE-4411-92FB-D0A6966AB59A}" srcOrd="0" destOrd="0" presId="urn:microsoft.com/office/officeart/2005/8/layout/process2"/>
    <dgm:cxn modelId="{69553799-623F-4069-BC09-5F413E4A5CFA}" type="presParOf" srcId="{241EA9E5-C4D8-412C-807A-84B6BCB9C288}" destId="{887FE53F-652B-41AD-9F32-789277E30D27}"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D54A2853-BC1D-4DFA-A46E-E8DB4F30ECA3}" type="doc">
      <dgm:prSet loTypeId="urn:microsoft.com/office/officeart/2005/8/layout/process2" loCatId="process" qsTypeId="urn:microsoft.com/office/officeart/2005/8/quickstyle/simple1" qsCatId="simple" csTypeId="urn:microsoft.com/office/officeart/2005/8/colors/accent2_3" csCatId="accent2" phldr="1"/>
      <dgm:spPr/>
    </dgm:pt>
    <dgm:pt modelId="{62A662A8-646C-48B8-A4DB-EBB74515071B}">
      <dgm:prSet phldrT="[Tekst]"/>
      <dgm:spPr>
        <a:solidFill>
          <a:srgbClr val="003399"/>
        </a:solidFill>
      </dgm:spPr>
      <dgm:t>
        <a:bodyPr/>
        <a:lstStyle/>
        <a:p>
          <a:r>
            <a:rPr lang="nb-NO" dirty="0"/>
            <a:t>EU</a:t>
          </a:r>
        </a:p>
      </dgm:t>
    </dgm:pt>
    <dgm:pt modelId="{CF779BC5-C78C-4BC1-B4BE-3C882D1B661C}" type="parTrans" cxnId="{B95CB4D3-F372-4CDA-B3CE-E3BF216DE35F}">
      <dgm:prSet/>
      <dgm:spPr/>
      <dgm:t>
        <a:bodyPr/>
        <a:lstStyle/>
        <a:p>
          <a:endParaRPr lang="nb-NO"/>
        </a:p>
      </dgm:t>
    </dgm:pt>
    <dgm:pt modelId="{C72DFFED-A329-4649-A5AC-1CBDC2880ACE}" type="sibTrans" cxnId="{B95CB4D3-F372-4CDA-B3CE-E3BF216DE35F}">
      <dgm:prSet/>
      <dgm:spPr>
        <a:solidFill>
          <a:srgbClr val="0066CC"/>
        </a:solidFill>
      </dgm:spPr>
      <dgm:t>
        <a:bodyPr/>
        <a:lstStyle/>
        <a:p>
          <a:endParaRPr lang="nb-NO"/>
        </a:p>
      </dgm:t>
    </dgm:pt>
    <dgm:pt modelId="{FEA26B59-A90C-4B1A-BCEC-DF2E33F7AD0E}">
      <dgm:prSet phldrT="[Tekst]"/>
      <dgm:spPr>
        <a:solidFill>
          <a:srgbClr val="0066CC"/>
        </a:solidFill>
      </dgm:spPr>
      <dgm:t>
        <a:bodyPr/>
        <a:lstStyle/>
        <a:p>
          <a:r>
            <a:rPr lang="nb-NO" dirty="0"/>
            <a:t>EFTA</a:t>
          </a:r>
        </a:p>
      </dgm:t>
    </dgm:pt>
    <dgm:pt modelId="{1769D833-6B7B-46E7-AAF6-DCA1A4C6E5AD}" type="parTrans" cxnId="{D2ADDFDB-4E76-470B-8FC9-E3C3451CE5DC}">
      <dgm:prSet/>
      <dgm:spPr/>
      <dgm:t>
        <a:bodyPr/>
        <a:lstStyle/>
        <a:p>
          <a:endParaRPr lang="nb-NO"/>
        </a:p>
      </dgm:t>
    </dgm:pt>
    <dgm:pt modelId="{82D8B096-956A-41D4-9839-24A87919E5E4}" type="sibTrans" cxnId="{D2ADDFDB-4E76-470B-8FC9-E3C3451CE5DC}">
      <dgm:prSet/>
      <dgm:spPr>
        <a:solidFill>
          <a:srgbClr val="0099FF"/>
        </a:solidFill>
      </dgm:spPr>
      <dgm:t>
        <a:bodyPr/>
        <a:lstStyle/>
        <a:p>
          <a:endParaRPr lang="nb-NO"/>
        </a:p>
      </dgm:t>
    </dgm:pt>
    <dgm:pt modelId="{3EEB5F2D-E818-4BA9-8D4E-1900225335EC}">
      <dgm:prSet phldrT="[Tekst]"/>
      <dgm:spPr>
        <a:solidFill>
          <a:srgbClr val="0099FF"/>
        </a:solidFill>
      </dgm:spPr>
      <dgm:t>
        <a:bodyPr/>
        <a:lstStyle/>
        <a:p>
          <a:r>
            <a:rPr lang="nb-NO" dirty="0"/>
            <a:t>EEA</a:t>
          </a:r>
        </a:p>
      </dgm:t>
    </dgm:pt>
    <dgm:pt modelId="{F16F6E8E-6134-4670-904C-ADA270FA4DF3}" type="parTrans" cxnId="{F7537575-EDFA-4EDC-8187-64F6B2ED9DF4}">
      <dgm:prSet/>
      <dgm:spPr/>
      <dgm:t>
        <a:bodyPr/>
        <a:lstStyle/>
        <a:p>
          <a:endParaRPr lang="nb-NO"/>
        </a:p>
      </dgm:t>
    </dgm:pt>
    <dgm:pt modelId="{E6D2B6EF-7909-441E-BE1F-A8BC138FFD02}" type="sibTrans" cxnId="{F7537575-EDFA-4EDC-8187-64F6B2ED9DF4}">
      <dgm:prSet/>
      <dgm:spPr/>
      <dgm:t>
        <a:bodyPr/>
        <a:lstStyle/>
        <a:p>
          <a:endParaRPr lang="nb-NO"/>
        </a:p>
      </dgm:t>
    </dgm:pt>
    <dgm:pt modelId="{4CEE5A4D-86A9-46C5-80FF-1B7506FC107F}">
      <dgm:prSet phldrT="[Tekst]"/>
      <dgm:spPr>
        <a:solidFill>
          <a:srgbClr val="003399"/>
        </a:solidFill>
      </dgm:spPr>
      <dgm:t>
        <a:bodyPr/>
        <a:lstStyle/>
        <a:p>
          <a:r>
            <a:rPr lang="nb-NO" dirty="0"/>
            <a:t>27 </a:t>
          </a:r>
          <a:r>
            <a:rPr lang="nb-NO" dirty="0" err="1"/>
            <a:t>member</a:t>
          </a:r>
          <a:r>
            <a:rPr lang="nb-NO" dirty="0"/>
            <a:t> </a:t>
          </a:r>
          <a:r>
            <a:rPr lang="nb-NO" dirty="0" err="1"/>
            <a:t>states</a:t>
          </a:r>
          <a:r>
            <a:rPr lang="nb-NO" dirty="0"/>
            <a:t> </a:t>
          </a:r>
          <a:r>
            <a:rPr lang="nb-NO" dirty="0" err="1"/>
            <a:t>set</a:t>
          </a:r>
          <a:r>
            <a:rPr lang="nb-NO" dirty="0"/>
            <a:t> </a:t>
          </a:r>
          <a:r>
            <a:rPr lang="nb-NO" dirty="0" err="1"/>
            <a:t>the</a:t>
          </a:r>
          <a:r>
            <a:rPr lang="nb-NO" dirty="0"/>
            <a:t> </a:t>
          </a:r>
          <a:r>
            <a:rPr lang="nb-NO" dirty="0" err="1"/>
            <a:t>rules</a:t>
          </a:r>
          <a:endParaRPr lang="nb-NO" dirty="0"/>
        </a:p>
      </dgm:t>
    </dgm:pt>
    <dgm:pt modelId="{3B11A8F6-D285-43BA-B5B8-21095FFE7DC6}" type="parTrans" cxnId="{E92E1534-CB28-4A1B-810D-917229E0DB19}">
      <dgm:prSet/>
      <dgm:spPr/>
      <dgm:t>
        <a:bodyPr/>
        <a:lstStyle/>
        <a:p>
          <a:endParaRPr lang="nb-NO"/>
        </a:p>
      </dgm:t>
    </dgm:pt>
    <dgm:pt modelId="{9CCFC57C-5ADA-4682-BD8D-0E31512D14B2}" type="sibTrans" cxnId="{E92E1534-CB28-4A1B-810D-917229E0DB19}">
      <dgm:prSet/>
      <dgm:spPr/>
      <dgm:t>
        <a:bodyPr/>
        <a:lstStyle/>
        <a:p>
          <a:endParaRPr lang="nb-NO"/>
        </a:p>
      </dgm:t>
    </dgm:pt>
    <dgm:pt modelId="{01CDB04C-889A-443B-AB10-6AA2E02FD906}">
      <dgm:prSet phldrT="[Tekst]"/>
      <dgm:spPr>
        <a:solidFill>
          <a:srgbClr val="0066CC"/>
        </a:solidFill>
      </dgm:spPr>
      <dgm:t>
        <a:bodyPr/>
        <a:lstStyle/>
        <a:p>
          <a:r>
            <a:rPr lang="nb-NO" dirty="0" err="1"/>
            <a:t>Iceland</a:t>
          </a:r>
          <a:r>
            <a:rPr lang="nb-NO" dirty="0"/>
            <a:t>, Liechtenstein and Norway</a:t>
          </a:r>
        </a:p>
      </dgm:t>
    </dgm:pt>
    <dgm:pt modelId="{88452393-6E66-4BD0-AA55-C6203812491A}" type="parTrans" cxnId="{87A40EA2-4E81-4CBC-A457-20C0896C2CE0}">
      <dgm:prSet/>
      <dgm:spPr/>
      <dgm:t>
        <a:bodyPr/>
        <a:lstStyle/>
        <a:p>
          <a:endParaRPr lang="nb-NO"/>
        </a:p>
      </dgm:t>
    </dgm:pt>
    <dgm:pt modelId="{C4CC4D03-CC75-4E74-98F9-7B0190275FF6}" type="sibTrans" cxnId="{87A40EA2-4E81-4CBC-A457-20C0896C2CE0}">
      <dgm:prSet/>
      <dgm:spPr/>
      <dgm:t>
        <a:bodyPr/>
        <a:lstStyle/>
        <a:p>
          <a:endParaRPr lang="nb-NO"/>
        </a:p>
      </dgm:t>
    </dgm:pt>
    <dgm:pt modelId="{EAD19B95-8FAE-4BC1-825D-910F2DBC0E3B}">
      <dgm:prSet phldrT="[Tekst]"/>
      <dgm:spPr>
        <a:solidFill>
          <a:srgbClr val="0099FF"/>
        </a:solidFill>
      </dgm:spPr>
      <dgm:t>
        <a:bodyPr/>
        <a:lstStyle/>
        <a:p>
          <a:r>
            <a:rPr lang="nb-NO" dirty="0"/>
            <a:t>European </a:t>
          </a:r>
          <a:r>
            <a:rPr lang="nb-NO" dirty="0" err="1"/>
            <a:t>Economic</a:t>
          </a:r>
          <a:r>
            <a:rPr lang="nb-NO" dirty="0"/>
            <a:t> Area </a:t>
          </a:r>
          <a:r>
            <a:rPr lang="nb-NO" dirty="0" err="1"/>
            <a:t>agreement</a:t>
          </a:r>
          <a:r>
            <a:rPr lang="nb-NO" dirty="0"/>
            <a:t> </a:t>
          </a:r>
        </a:p>
      </dgm:t>
    </dgm:pt>
    <dgm:pt modelId="{F7AB109B-73AB-4270-8216-F2C840BA159F}" type="parTrans" cxnId="{FAA5B98D-D1FE-4E28-A487-F77E4799B39B}">
      <dgm:prSet/>
      <dgm:spPr/>
      <dgm:t>
        <a:bodyPr/>
        <a:lstStyle/>
        <a:p>
          <a:endParaRPr lang="nb-NO"/>
        </a:p>
      </dgm:t>
    </dgm:pt>
    <dgm:pt modelId="{9C6C4B17-D523-4792-B9A2-E9A266DE1C95}" type="sibTrans" cxnId="{FAA5B98D-D1FE-4E28-A487-F77E4799B39B}">
      <dgm:prSet/>
      <dgm:spPr/>
      <dgm:t>
        <a:bodyPr/>
        <a:lstStyle/>
        <a:p>
          <a:endParaRPr lang="nb-NO"/>
        </a:p>
      </dgm:t>
    </dgm:pt>
    <dgm:pt modelId="{241EA9E5-C4D8-412C-807A-84B6BCB9C288}" type="pres">
      <dgm:prSet presAssocID="{D54A2853-BC1D-4DFA-A46E-E8DB4F30ECA3}" presName="linearFlow" presStyleCnt="0">
        <dgm:presLayoutVars>
          <dgm:resizeHandles val="exact"/>
        </dgm:presLayoutVars>
      </dgm:prSet>
      <dgm:spPr/>
    </dgm:pt>
    <dgm:pt modelId="{369656C2-1644-4AED-A33A-A1C4A986C1E8}" type="pres">
      <dgm:prSet presAssocID="{62A662A8-646C-48B8-A4DB-EBB74515071B}" presName="node" presStyleLbl="node1" presStyleIdx="0" presStyleCnt="3" custLinFactNeighborX="125" custLinFactNeighborY="-2708">
        <dgm:presLayoutVars>
          <dgm:bulletEnabled val="1"/>
        </dgm:presLayoutVars>
      </dgm:prSet>
      <dgm:spPr/>
    </dgm:pt>
    <dgm:pt modelId="{737E3BB3-9A21-4AEB-83CA-5E857DAF68C9}" type="pres">
      <dgm:prSet presAssocID="{C72DFFED-A329-4649-A5AC-1CBDC2880ACE}" presName="sibTrans" presStyleLbl="sibTrans2D1" presStyleIdx="0" presStyleCnt="2" custScaleX="128334" custScaleY="106945"/>
      <dgm:spPr>
        <a:prstGeom prst="mathPlus">
          <a:avLst/>
        </a:prstGeom>
      </dgm:spPr>
    </dgm:pt>
    <dgm:pt modelId="{B519F269-BC8F-40FF-A4EA-C0864F3D7DDD}" type="pres">
      <dgm:prSet presAssocID="{C72DFFED-A329-4649-A5AC-1CBDC2880ACE}" presName="connectorText" presStyleLbl="sibTrans2D1" presStyleIdx="0" presStyleCnt="2"/>
      <dgm:spPr/>
    </dgm:pt>
    <dgm:pt modelId="{05FD2FDB-FCF2-4FFC-9B45-CC84C1434814}" type="pres">
      <dgm:prSet presAssocID="{FEA26B59-A90C-4B1A-BCEC-DF2E33F7AD0E}" presName="node" presStyleLbl="node1" presStyleIdx="1" presStyleCnt="3">
        <dgm:presLayoutVars>
          <dgm:bulletEnabled val="1"/>
        </dgm:presLayoutVars>
      </dgm:prSet>
      <dgm:spPr/>
    </dgm:pt>
    <dgm:pt modelId="{0D04BCA6-A02C-4F9E-83B8-C4AFC35E0C78}" type="pres">
      <dgm:prSet presAssocID="{82D8B096-956A-41D4-9839-24A87919E5E4}" presName="sibTrans" presStyleLbl="sibTrans2D1" presStyleIdx="1" presStyleCnt="2" custAng="5400000" custScaleX="128334" custScaleY="106945"/>
      <dgm:spPr>
        <a:prstGeom prst="mathEqual">
          <a:avLst/>
        </a:prstGeom>
      </dgm:spPr>
    </dgm:pt>
    <dgm:pt modelId="{08F700FE-99CE-4411-92FB-D0A6966AB59A}" type="pres">
      <dgm:prSet presAssocID="{82D8B096-956A-41D4-9839-24A87919E5E4}" presName="connectorText" presStyleLbl="sibTrans2D1" presStyleIdx="1" presStyleCnt="2"/>
      <dgm:spPr/>
    </dgm:pt>
    <dgm:pt modelId="{887FE53F-652B-41AD-9F32-789277E30D27}" type="pres">
      <dgm:prSet presAssocID="{3EEB5F2D-E818-4BA9-8D4E-1900225335EC}" presName="node" presStyleLbl="node1" presStyleIdx="2" presStyleCnt="3">
        <dgm:presLayoutVars>
          <dgm:bulletEnabled val="1"/>
        </dgm:presLayoutVars>
      </dgm:prSet>
      <dgm:spPr/>
    </dgm:pt>
  </dgm:ptLst>
  <dgm:cxnLst>
    <dgm:cxn modelId="{4353D919-4481-4B8F-B492-C7A0F92372C9}" type="presOf" srcId="{D54A2853-BC1D-4DFA-A46E-E8DB4F30ECA3}" destId="{241EA9E5-C4D8-412C-807A-84B6BCB9C288}" srcOrd="0" destOrd="0" presId="urn:microsoft.com/office/officeart/2005/8/layout/process2"/>
    <dgm:cxn modelId="{B847441C-53EE-4E0C-80FC-FF40DB34646A}" type="presOf" srcId="{82D8B096-956A-41D4-9839-24A87919E5E4}" destId="{0D04BCA6-A02C-4F9E-83B8-C4AFC35E0C78}" srcOrd="0" destOrd="0" presId="urn:microsoft.com/office/officeart/2005/8/layout/process2"/>
    <dgm:cxn modelId="{E92E1534-CB28-4A1B-810D-917229E0DB19}" srcId="{62A662A8-646C-48B8-A4DB-EBB74515071B}" destId="{4CEE5A4D-86A9-46C5-80FF-1B7506FC107F}" srcOrd="0" destOrd="0" parTransId="{3B11A8F6-D285-43BA-B5B8-21095FFE7DC6}" sibTransId="{9CCFC57C-5ADA-4682-BD8D-0E31512D14B2}"/>
    <dgm:cxn modelId="{B187CB3A-6DCB-4DFE-9E41-D6F34139B114}" type="presOf" srcId="{82D8B096-956A-41D4-9839-24A87919E5E4}" destId="{08F700FE-99CE-4411-92FB-D0A6966AB59A}" srcOrd="1" destOrd="0" presId="urn:microsoft.com/office/officeart/2005/8/layout/process2"/>
    <dgm:cxn modelId="{D94B803B-2720-4698-8AE0-97CD05205A10}" type="presOf" srcId="{C72DFFED-A329-4649-A5AC-1CBDC2880ACE}" destId="{737E3BB3-9A21-4AEB-83CA-5E857DAF68C9}" srcOrd="0" destOrd="0" presId="urn:microsoft.com/office/officeart/2005/8/layout/process2"/>
    <dgm:cxn modelId="{A8952362-0D0F-4F76-8FA4-1A9169FAA0FB}" type="presOf" srcId="{C72DFFED-A329-4649-A5AC-1CBDC2880ACE}" destId="{B519F269-BC8F-40FF-A4EA-C0864F3D7DDD}" srcOrd="1" destOrd="0" presId="urn:microsoft.com/office/officeart/2005/8/layout/process2"/>
    <dgm:cxn modelId="{97E87346-16C0-4E78-9080-2D9EB2F360FA}" type="presOf" srcId="{FEA26B59-A90C-4B1A-BCEC-DF2E33F7AD0E}" destId="{05FD2FDB-FCF2-4FFC-9B45-CC84C1434814}" srcOrd="0" destOrd="0" presId="urn:microsoft.com/office/officeart/2005/8/layout/process2"/>
    <dgm:cxn modelId="{245D874B-2206-4D50-A00F-19487E83208E}" type="presOf" srcId="{EAD19B95-8FAE-4BC1-825D-910F2DBC0E3B}" destId="{887FE53F-652B-41AD-9F32-789277E30D27}" srcOrd="0" destOrd="1" presId="urn:microsoft.com/office/officeart/2005/8/layout/process2"/>
    <dgm:cxn modelId="{F7537575-EDFA-4EDC-8187-64F6B2ED9DF4}" srcId="{D54A2853-BC1D-4DFA-A46E-E8DB4F30ECA3}" destId="{3EEB5F2D-E818-4BA9-8D4E-1900225335EC}" srcOrd="2" destOrd="0" parTransId="{F16F6E8E-6134-4670-904C-ADA270FA4DF3}" sibTransId="{E6D2B6EF-7909-441E-BE1F-A8BC138FFD02}"/>
    <dgm:cxn modelId="{FAA5B98D-D1FE-4E28-A487-F77E4799B39B}" srcId="{3EEB5F2D-E818-4BA9-8D4E-1900225335EC}" destId="{EAD19B95-8FAE-4BC1-825D-910F2DBC0E3B}" srcOrd="0" destOrd="0" parTransId="{F7AB109B-73AB-4270-8216-F2C840BA159F}" sibTransId="{9C6C4B17-D523-4792-B9A2-E9A266DE1C95}"/>
    <dgm:cxn modelId="{3AAB0E9C-EBB1-4221-A5AD-D7D5CF1C6E43}" type="presOf" srcId="{01CDB04C-889A-443B-AB10-6AA2E02FD906}" destId="{05FD2FDB-FCF2-4FFC-9B45-CC84C1434814}" srcOrd="0" destOrd="1" presId="urn:microsoft.com/office/officeart/2005/8/layout/process2"/>
    <dgm:cxn modelId="{87A40EA2-4E81-4CBC-A457-20C0896C2CE0}" srcId="{FEA26B59-A90C-4B1A-BCEC-DF2E33F7AD0E}" destId="{01CDB04C-889A-443B-AB10-6AA2E02FD906}" srcOrd="0" destOrd="0" parTransId="{88452393-6E66-4BD0-AA55-C6203812491A}" sibTransId="{C4CC4D03-CC75-4E74-98F9-7B0190275FF6}"/>
    <dgm:cxn modelId="{DA011FA6-5369-4B77-B7DD-17BC207C4001}" type="presOf" srcId="{62A662A8-646C-48B8-A4DB-EBB74515071B}" destId="{369656C2-1644-4AED-A33A-A1C4A986C1E8}" srcOrd="0" destOrd="0" presId="urn:microsoft.com/office/officeart/2005/8/layout/process2"/>
    <dgm:cxn modelId="{7823DAC7-9237-4750-8185-BF8A748ED4B8}" type="presOf" srcId="{3EEB5F2D-E818-4BA9-8D4E-1900225335EC}" destId="{887FE53F-652B-41AD-9F32-789277E30D27}" srcOrd="0" destOrd="0" presId="urn:microsoft.com/office/officeart/2005/8/layout/process2"/>
    <dgm:cxn modelId="{EC7BB7CD-9227-4E34-AAF9-316672B7B0D7}" type="presOf" srcId="{4CEE5A4D-86A9-46C5-80FF-1B7506FC107F}" destId="{369656C2-1644-4AED-A33A-A1C4A986C1E8}" srcOrd="0" destOrd="1" presId="urn:microsoft.com/office/officeart/2005/8/layout/process2"/>
    <dgm:cxn modelId="{B95CB4D3-F372-4CDA-B3CE-E3BF216DE35F}" srcId="{D54A2853-BC1D-4DFA-A46E-E8DB4F30ECA3}" destId="{62A662A8-646C-48B8-A4DB-EBB74515071B}" srcOrd="0" destOrd="0" parTransId="{CF779BC5-C78C-4BC1-B4BE-3C882D1B661C}" sibTransId="{C72DFFED-A329-4649-A5AC-1CBDC2880ACE}"/>
    <dgm:cxn modelId="{D2ADDFDB-4E76-470B-8FC9-E3C3451CE5DC}" srcId="{D54A2853-BC1D-4DFA-A46E-E8DB4F30ECA3}" destId="{FEA26B59-A90C-4B1A-BCEC-DF2E33F7AD0E}" srcOrd="1" destOrd="0" parTransId="{1769D833-6B7B-46E7-AAF6-DCA1A4C6E5AD}" sibTransId="{82D8B096-956A-41D4-9839-24A87919E5E4}"/>
    <dgm:cxn modelId="{EE309214-F254-497D-B4AA-FA758F2FABF4}" type="presParOf" srcId="{241EA9E5-C4D8-412C-807A-84B6BCB9C288}" destId="{369656C2-1644-4AED-A33A-A1C4A986C1E8}" srcOrd="0" destOrd="0" presId="urn:microsoft.com/office/officeart/2005/8/layout/process2"/>
    <dgm:cxn modelId="{C87081C3-6E53-4724-921F-EECBFE48F8C3}" type="presParOf" srcId="{241EA9E5-C4D8-412C-807A-84B6BCB9C288}" destId="{737E3BB3-9A21-4AEB-83CA-5E857DAF68C9}" srcOrd="1" destOrd="0" presId="urn:microsoft.com/office/officeart/2005/8/layout/process2"/>
    <dgm:cxn modelId="{F2D221AC-523E-4630-985D-768FA5BA7C78}" type="presParOf" srcId="{737E3BB3-9A21-4AEB-83CA-5E857DAF68C9}" destId="{B519F269-BC8F-40FF-A4EA-C0864F3D7DDD}" srcOrd="0" destOrd="0" presId="urn:microsoft.com/office/officeart/2005/8/layout/process2"/>
    <dgm:cxn modelId="{448C80D3-DEF0-4816-9376-12CC0F2C93B0}" type="presParOf" srcId="{241EA9E5-C4D8-412C-807A-84B6BCB9C288}" destId="{05FD2FDB-FCF2-4FFC-9B45-CC84C1434814}" srcOrd="2" destOrd="0" presId="urn:microsoft.com/office/officeart/2005/8/layout/process2"/>
    <dgm:cxn modelId="{717A2723-8B50-4ED5-8032-C9BC0F805258}" type="presParOf" srcId="{241EA9E5-C4D8-412C-807A-84B6BCB9C288}" destId="{0D04BCA6-A02C-4F9E-83B8-C4AFC35E0C78}" srcOrd="3" destOrd="0" presId="urn:microsoft.com/office/officeart/2005/8/layout/process2"/>
    <dgm:cxn modelId="{2C82B29A-9259-4A09-8FEB-0FDA096F0DE2}" type="presParOf" srcId="{0D04BCA6-A02C-4F9E-83B8-C4AFC35E0C78}" destId="{08F700FE-99CE-4411-92FB-D0A6966AB59A}" srcOrd="0" destOrd="0" presId="urn:microsoft.com/office/officeart/2005/8/layout/process2"/>
    <dgm:cxn modelId="{69553799-623F-4069-BC09-5F413E4A5CFA}" type="presParOf" srcId="{241EA9E5-C4D8-412C-807A-84B6BCB9C288}" destId="{887FE53F-652B-41AD-9F32-789277E30D27}" srcOrd="4"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9656C2-1644-4AED-A33A-A1C4A986C1E8}">
      <dsp:nvSpPr>
        <dsp:cNvPr id="0" name=""/>
        <dsp:cNvSpPr/>
      </dsp:nvSpPr>
      <dsp:spPr>
        <a:xfrm>
          <a:off x="309762" y="0"/>
          <a:ext cx="1677498" cy="897657"/>
        </a:xfrm>
        <a:prstGeom prst="roundRect">
          <a:avLst>
            <a:gd name="adj" fmla="val 10000"/>
          </a:avLst>
        </a:prstGeom>
        <a:solidFill>
          <a:srgbClr val="276D3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nb-NO" sz="1700" kern="1200" dirty="0"/>
            <a:t>Parliament</a:t>
          </a:r>
        </a:p>
        <a:p>
          <a:pPr marL="114300" lvl="1" indent="-114300" algn="l" defTabSz="577850">
            <a:lnSpc>
              <a:spcPct val="90000"/>
            </a:lnSpc>
            <a:spcBef>
              <a:spcPct val="0"/>
            </a:spcBef>
            <a:spcAft>
              <a:spcPct val="15000"/>
            </a:spcAft>
            <a:buChar char="•"/>
          </a:pPr>
          <a:r>
            <a:rPr lang="nb-NO" sz="1300" kern="1200" dirty="0"/>
            <a:t>Sets </a:t>
          </a:r>
          <a:r>
            <a:rPr lang="nb-NO" sz="1300" kern="1200" dirty="0" err="1"/>
            <a:t>the</a:t>
          </a:r>
          <a:r>
            <a:rPr lang="nb-NO" sz="1300" kern="1200" dirty="0"/>
            <a:t> policy </a:t>
          </a:r>
          <a:r>
            <a:rPr lang="nb-NO" sz="1300" kern="1200" dirty="0" err="1"/>
            <a:t>framework</a:t>
          </a:r>
          <a:endParaRPr lang="nb-NO" sz="1300" kern="1200" dirty="0"/>
        </a:p>
      </dsp:txBody>
      <dsp:txXfrm>
        <a:off x="336053" y="26291"/>
        <a:ext cx="1624916" cy="845075"/>
      </dsp:txXfrm>
    </dsp:sp>
    <dsp:sp modelId="{737E3BB3-9A21-4AEB-83CA-5E857DAF68C9}">
      <dsp:nvSpPr>
        <dsp:cNvPr id="0" name=""/>
        <dsp:cNvSpPr/>
      </dsp:nvSpPr>
      <dsp:spPr>
        <a:xfrm rot="5405354">
          <a:off x="979151" y="920099"/>
          <a:ext cx="336622" cy="403946"/>
        </a:xfrm>
        <a:prstGeom prst="rightArrow">
          <a:avLst>
            <a:gd name="adj1" fmla="val 60000"/>
            <a:gd name="adj2" fmla="val 50000"/>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b-NO" sz="1400" kern="1200"/>
        </a:p>
      </dsp:txBody>
      <dsp:txXfrm rot="-5400000">
        <a:off x="1026357" y="953761"/>
        <a:ext cx="242368" cy="235635"/>
      </dsp:txXfrm>
    </dsp:sp>
    <dsp:sp modelId="{05FD2FDB-FCF2-4FFC-9B45-CC84C1434814}">
      <dsp:nvSpPr>
        <dsp:cNvPr id="0" name=""/>
        <dsp:cNvSpPr/>
      </dsp:nvSpPr>
      <dsp:spPr>
        <a:xfrm>
          <a:off x="307665" y="1346487"/>
          <a:ext cx="1677498" cy="897657"/>
        </a:xfrm>
        <a:prstGeom prst="roundRect">
          <a:avLst>
            <a:gd name="adj" fmla="val 10000"/>
          </a:avLst>
        </a:prstGeom>
        <a:solidFill>
          <a:srgbClr val="60A5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nb-NO" sz="1700" kern="1200" dirty="0" err="1"/>
            <a:t>Government</a:t>
          </a:r>
          <a:endParaRPr lang="nb-NO" sz="1700" kern="1200" dirty="0"/>
        </a:p>
        <a:p>
          <a:pPr marL="114300" lvl="1" indent="-114300" algn="l" defTabSz="577850">
            <a:lnSpc>
              <a:spcPct val="90000"/>
            </a:lnSpc>
            <a:spcBef>
              <a:spcPct val="0"/>
            </a:spcBef>
            <a:spcAft>
              <a:spcPct val="15000"/>
            </a:spcAft>
            <a:buChar char="•"/>
          </a:pPr>
          <a:r>
            <a:rPr lang="nb-NO" sz="1300" kern="1200" dirty="0" err="1"/>
            <a:t>Implements</a:t>
          </a:r>
          <a:r>
            <a:rPr lang="nb-NO" sz="1300" kern="1200" dirty="0"/>
            <a:t> </a:t>
          </a:r>
          <a:r>
            <a:rPr lang="nb-NO" sz="1300" kern="1200" dirty="0" err="1"/>
            <a:t>policies</a:t>
          </a:r>
          <a:r>
            <a:rPr lang="nb-NO" sz="1300" kern="1200" dirty="0"/>
            <a:t> and </a:t>
          </a:r>
          <a:r>
            <a:rPr lang="nb-NO" sz="1300" kern="1200" dirty="0" err="1"/>
            <a:t>measures</a:t>
          </a:r>
          <a:endParaRPr lang="nb-NO" sz="1300" kern="1200" dirty="0"/>
        </a:p>
      </dsp:txBody>
      <dsp:txXfrm>
        <a:off x="333956" y="1372778"/>
        <a:ext cx="1624916" cy="845075"/>
      </dsp:txXfrm>
    </dsp:sp>
    <dsp:sp modelId="{0D04BCA6-A02C-4F9E-83B8-C4AFC35E0C78}">
      <dsp:nvSpPr>
        <dsp:cNvPr id="0" name=""/>
        <dsp:cNvSpPr/>
      </dsp:nvSpPr>
      <dsp:spPr>
        <a:xfrm rot="5400000">
          <a:off x="978103" y="2266586"/>
          <a:ext cx="336621" cy="403946"/>
        </a:xfrm>
        <a:prstGeom prst="rightArrow">
          <a:avLst>
            <a:gd name="adj1" fmla="val 60000"/>
            <a:gd name="adj2" fmla="val 50000"/>
          </a:avLst>
        </a:prstGeom>
        <a:solidFill>
          <a:schemeClr val="accent2">
            <a:shade val="90000"/>
            <a:hueOff val="396518"/>
            <a:satOff val="-19773"/>
            <a:lumOff val="2725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b-NO" sz="1400" kern="1200"/>
        </a:p>
      </dsp:txBody>
      <dsp:txXfrm rot="-5400000">
        <a:off x="1025230" y="2300248"/>
        <a:ext cx="242368" cy="235635"/>
      </dsp:txXfrm>
    </dsp:sp>
    <dsp:sp modelId="{887FE53F-652B-41AD-9F32-789277E30D27}">
      <dsp:nvSpPr>
        <dsp:cNvPr id="0" name=""/>
        <dsp:cNvSpPr/>
      </dsp:nvSpPr>
      <dsp:spPr>
        <a:xfrm>
          <a:off x="307665" y="2692974"/>
          <a:ext cx="1677498" cy="897657"/>
        </a:xfrm>
        <a:prstGeom prst="roundRect">
          <a:avLst>
            <a:gd name="adj" fmla="val 10000"/>
          </a:avLst>
        </a:prstGeom>
        <a:solidFill>
          <a:schemeClr val="accent2">
            <a:shade val="80000"/>
            <a:hueOff val="396547"/>
            <a:satOff val="-20135"/>
            <a:lumOff val="296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nb-NO" sz="1700" kern="1200" dirty="0" err="1"/>
            <a:t>Municipalities</a:t>
          </a:r>
          <a:endParaRPr lang="nb-NO" sz="1700" kern="1200" dirty="0"/>
        </a:p>
        <a:p>
          <a:pPr marL="114300" lvl="1" indent="-114300" algn="l" defTabSz="577850">
            <a:lnSpc>
              <a:spcPct val="90000"/>
            </a:lnSpc>
            <a:spcBef>
              <a:spcPct val="0"/>
            </a:spcBef>
            <a:spcAft>
              <a:spcPct val="15000"/>
            </a:spcAft>
            <a:buChar char="•"/>
          </a:pPr>
          <a:r>
            <a:rPr lang="nb-NO" sz="1300" kern="1200" dirty="0"/>
            <a:t>Deliver </a:t>
          </a:r>
          <a:r>
            <a:rPr lang="nb-NO" sz="1300" kern="1200" dirty="0" err="1"/>
            <a:t>on</a:t>
          </a:r>
          <a:r>
            <a:rPr lang="nb-NO" sz="1300" kern="1200" dirty="0"/>
            <a:t> </a:t>
          </a:r>
          <a:r>
            <a:rPr lang="nb-NO" sz="1300" kern="1200" dirty="0" err="1"/>
            <a:t>the</a:t>
          </a:r>
          <a:r>
            <a:rPr lang="nb-NO" sz="1300" kern="1200" dirty="0"/>
            <a:t> </a:t>
          </a:r>
          <a:r>
            <a:rPr lang="nb-NO" sz="1300" kern="1200" dirty="0" err="1"/>
            <a:t>ground</a:t>
          </a:r>
          <a:endParaRPr lang="nb-NO" sz="1300" kern="1200" dirty="0"/>
        </a:p>
      </dsp:txBody>
      <dsp:txXfrm>
        <a:off x="333956" y="2719265"/>
        <a:ext cx="1624916" cy="8450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9656C2-1644-4AED-A33A-A1C4A986C1E8}">
      <dsp:nvSpPr>
        <dsp:cNvPr id="0" name=""/>
        <dsp:cNvSpPr/>
      </dsp:nvSpPr>
      <dsp:spPr>
        <a:xfrm>
          <a:off x="248202" y="0"/>
          <a:ext cx="1800926" cy="897657"/>
        </a:xfrm>
        <a:prstGeom prst="roundRect">
          <a:avLst>
            <a:gd name="adj" fmla="val 10000"/>
          </a:avLst>
        </a:prstGeom>
        <a:solidFill>
          <a:srgbClr val="0033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nb-NO" sz="1700" kern="1200" dirty="0"/>
            <a:t>EU</a:t>
          </a:r>
        </a:p>
        <a:p>
          <a:pPr marL="114300" lvl="1" indent="-114300" algn="l" defTabSz="577850">
            <a:lnSpc>
              <a:spcPct val="90000"/>
            </a:lnSpc>
            <a:spcBef>
              <a:spcPct val="0"/>
            </a:spcBef>
            <a:spcAft>
              <a:spcPct val="15000"/>
            </a:spcAft>
            <a:buChar char="•"/>
          </a:pPr>
          <a:r>
            <a:rPr lang="nb-NO" sz="1300" kern="1200" dirty="0"/>
            <a:t>27 </a:t>
          </a:r>
          <a:r>
            <a:rPr lang="nb-NO" sz="1300" kern="1200" dirty="0" err="1"/>
            <a:t>member</a:t>
          </a:r>
          <a:r>
            <a:rPr lang="nb-NO" sz="1300" kern="1200" dirty="0"/>
            <a:t> </a:t>
          </a:r>
          <a:r>
            <a:rPr lang="nb-NO" sz="1300" kern="1200" dirty="0" err="1"/>
            <a:t>states</a:t>
          </a:r>
          <a:r>
            <a:rPr lang="nb-NO" sz="1300" kern="1200" dirty="0"/>
            <a:t> </a:t>
          </a:r>
          <a:r>
            <a:rPr lang="nb-NO" sz="1300" kern="1200" dirty="0" err="1"/>
            <a:t>set</a:t>
          </a:r>
          <a:r>
            <a:rPr lang="nb-NO" sz="1300" kern="1200" dirty="0"/>
            <a:t> </a:t>
          </a:r>
          <a:r>
            <a:rPr lang="nb-NO" sz="1300" kern="1200" dirty="0" err="1"/>
            <a:t>the</a:t>
          </a:r>
          <a:r>
            <a:rPr lang="nb-NO" sz="1300" kern="1200" dirty="0"/>
            <a:t> </a:t>
          </a:r>
          <a:r>
            <a:rPr lang="nb-NO" sz="1300" kern="1200" dirty="0" err="1"/>
            <a:t>rules</a:t>
          </a:r>
          <a:endParaRPr lang="nb-NO" sz="1300" kern="1200" dirty="0"/>
        </a:p>
      </dsp:txBody>
      <dsp:txXfrm>
        <a:off x="274493" y="26291"/>
        <a:ext cx="1748344" cy="845075"/>
      </dsp:txXfrm>
    </dsp:sp>
    <dsp:sp modelId="{737E3BB3-9A21-4AEB-83CA-5E857DAF68C9}">
      <dsp:nvSpPr>
        <dsp:cNvPr id="0" name=""/>
        <dsp:cNvSpPr/>
      </dsp:nvSpPr>
      <dsp:spPr>
        <a:xfrm rot="5405747">
          <a:off x="931539" y="906072"/>
          <a:ext cx="432000" cy="432000"/>
        </a:xfrm>
        <a:prstGeom prst="mathPlus">
          <a:avLst/>
        </a:prstGeom>
        <a:solidFill>
          <a:srgbClr val="0066C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b-NO" sz="1400" kern="1200"/>
        </a:p>
      </dsp:txBody>
      <dsp:txXfrm rot="-5400000">
        <a:off x="1018047" y="906072"/>
        <a:ext cx="259200" cy="302400"/>
      </dsp:txXfrm>
    </dsp:sp>
    <dsp:sp modelId="{05FD2FDB-FCF2-4FFC-9B45-CC84C1434814}">
      <dsp:nvSpPr>
        <dsp:cNvPr id="0" name=""/>
        <dsp:cNvSpPr/>
      </dsp:nvSpPr>
      <dsp:spPr>
        <a:xfrm>
          <a:off x="245951" y="1346487"/>
          <a:ext cx="1800926" cy="897657"/>
        </a:xfrm>
        <a:prstGeom prst="roundRect">
          <a:avLst>
            <a:gd name="adj" fmla="val 10000"/>
          </a:avLst>
        </a:prstGeom>
        <a:solidFill>
          <a:srgbClr val="0066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nb-NO" sz="1700" kern="1200" dirty="0"/>
            <a:t>EFTA</a:t>
          </a:r>
        </a:p>
        <a:p>
          <a:pPr marL="114300" lvl="1" indent="-114300" algn="l" defTabSz="577850">
            <a:lnSpc>
              <a:spcPct val="90000"/>
            </a:lnSpc>
            <a:spcBef>
              <a:spcPct val="0"/>
            </a:spcBef>
            <a:spcAft>
              <a:spcPct val="15000"/>
            </a:spcAft>
            <a:buChar char="•"/>
          </a:pPr>
          <a:r>
            <a:rPr lang="nb-NO" sz="1300" kern="1200" dirty="0" err="1"/>
            <a:t>Iceland</a:t>
          </a:r>
          <a:r>
            <a:rPr lang="nb-NO" sz="1300" kern="1200" dirty="0"/>
            <a:t>, Liechtenstein and Norway</a:t>
          </a:r>
        </a:p>
      </dsp:txBody>
      <dsp:txXfrm>
        <a:off x="272242" y="1372778"/>
        <a:ext cx="1748344" cy="845075"/>
      </dsp:txXfrm>
    </dsp:sp>
    <dsp:sp modelId="{0D04BCA6-A02C-4F9E-83B8-C4AFC35E0C78}">
      <dsp:nvSpPr>
        <dsp:cNvPr id="0" name=""/>
        <dsp:cNvSpPr/>
      </dsp:nvSpPr>
      <dsp:spPr>
        <a:xfrm rot="10800000">
          <a:off x="930414" y="2252559"/>
          <a:ext cx="432000" cy="432000"/>
        </a:xfrm>
        <a:prstGeom prst="mathEqual">
          <a:avLst/>
        </a:prstGeom>
        <a:solidFill>
          <a:srgbClr val="0099F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b-NO" sz="1400" kern="1200"/>
        </a:p>
      </dsp:txBody>
      <dsp:txXfrm rot="-5400000">
        <a:off x="1081614" y="2317359"/>
        <a:ext cx="259200" cy="302400"/>
      </dsp:txXfrm>
    </dsp:sp>
    <dsp:sp modelId="{887FE53F-652B-41AD-9F32-789277E30D27}">
      <dsp:nvSpPr>
        <dsp:cNvPr id="0" name=""/>
        <dsp:cNvSpPr/>
      </dsp:nvSpPr>
      <dsp:spPr>
        <a:xfrm>
          <a:off x="245951" y="2692974"/>
          <a:ext cx="1800926" cy="897657"/>
        </a:xfrm>
        <a:prstGeom prst="roundRect">
          <a:avLst>
            <a:gd name="adj" fmla="val 10000"/>
          </a:avLst>
        </a:prstGeom>
        <a:solidFill>
          <a:srgbClr val="0099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nb-NO" sz="1700" kern="1200" dirty="0"/>
            <a:t>EEA</a:t>
          </a:r>
        </a:p>
        <a:p>
          <a:pPr marL="114300" lvl="1" indent="-114300" algn="l" defTabSz="577850">
            <a:lnSpc>
              <a:spcPct val="90000"/>
            </a:lnSpc>
            <a:spcBef>
              <a:spcPct val="0"/>
            </a:spcBef>
            <a:spcAft>
              <a:spcPct val="15000"/>
            </a:spcAft>
            <a:buChar char="•"/>
          </a:pPr>
          <a:r>
            <a:rPr lang="nb-NO" sz="1300" kern="1200" dirty="0"/>
            <a:t>European </a:t>
          </a:r>
          <a:r>
            <a:rPr lang="nb-NO" sz="1300" kern="1200" dirty="0" err="1"/>
            <a:t>Economic</a:t>
          </a:r>
          <a:r>
            <a:rPr lang="nb-NO" sz="1300" kern="1200" dirty="0"/>
            <a:t> Area </a:t>
          </a:r>
          <a:r>
            <a:rPr lang="nb-NO" sz="1300" kern="1200" dirty="0" err="1"/>
            <a:t>agreement</a:t>
          </a:r>
          <a:r>
            <a:rPr lang="nb-NO" sz="1300" kern="1200" dirty="0"/>
            <a:t> </a:t>
          </a:r>
        </a:p>
      </dsp:txBody>
      <dsp:txXfrm>
        <a:off x="272242" y="2719265"/>
        <a:ext cx="1748344" cy="845075"/>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CF24DE-A009-47EC-A994-2C17E4B067A3}" type="datetimeFigureOut">
              <a:rPr lang="nb-NO" smtClean="0"/>
              <a:t>18.05.2026</a:t>
            </a:fld>
            <a:endParaRPr lang="nb-NO"/>
          </a:p>
        </p:txBody>
      </p:sp>
      <p:sp>
        <p:nvSpPr>
          <p:cNvPr id="4" name="Plassholder for bunn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1D7869-2FA0-46F6-845B-C2F49CB8A068}" type="slidenum">
              <a:rPr lang="nb-NO" smtClean="0"/>
              <a:t>‹#›</a:t>
            </a:fld>
            <a:endParaRPr lang="nb-NO"/>
          </a:p>
        </p:txBody>
      </p:sp>
    </p:spTree>
    <p:extLst>
      <p:ext uri="{BB962C8B-B14F-4D97-AF65-F5344CB8AC3E}">
        <p14:creationId xmlns:p14="http://schemas.microsoft.com/office/powerpoint/2010/main" val="17875363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84C18B6A-70AD-4AB0-A02D-C0FC08D14F91}" type="datetimeFigureOut">
              <a:rPr lang="nb-NO"/>
              <a:pPr>
                <a:defRPr/>
              </a:pPr>
              <a:t>18.05.2026</a:t>
            </a:fld>
            <a:endParaRPr lang="nb-NO"/>
          </a:p>
        </p:txBody>
      </p:sp>
      <p:sp>
        <p:nvSpPr>
          <p:cNvPr id="4" name="Plassholder for lysbil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nb-NO" noProof="0"/>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51773A84-FC95-4064-B83F-81CB4A0C49A5}" type="slidenum">
              <a:rPr lang="nb-NO"/>
              <a:pPr>
                <a:defRPr/>
              </a:pPr>
              <a:t>‹#›</a:t>
            </a:fld>
            <a:endParaRPr lang="nb-NO"/>
          </a:p>
        </p:txBody>
      </p:sp>
    </p:spTree>
    <p:extLst>
      <p:ext uri="{BB962C8B-B14F-4D97-AF65-F5344CB8AC3E}">
        <p14:creationId xmlns:p14="http://schemas.microsoft.com/office/powerpoint/2010/main" val="35709695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ts val="1500"/>
              </a:lnSpc>
            </a:pPr>
            <a:r>
              <a:rPr lang="en-GB"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Dear SBI, </a:t>
            </a:r>
            <a:endParaRPr lang="nb-NO"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a:lnSpc>
                <a:spcPts val="1500"/>
              </a:lnSpc>
            </a:pPr>
            <a:r>
              <a:rPr lang="en-GB"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nb-NO"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a:lnSpc>
                <a:spcPts val="1500"/>
              </a:lnSpc>
            </a:pPr>
            <a:r>
              <a:rPr lang="en-GB"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It is a great honour for me to present Norway’s climate policies and our progress towards our targets. </a:t>
            </a:r>
          </a:p>
          <a:p>
            <a:pPr>
              <a:lnSpc>
                <a:spcPts val="1500"/>
              </a:lnSpc>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 would also like to thank the parties that have asked us questions. </a:t>
            </a:r>
            <a:endParaRPr lang="nb-NO"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BD39F8C9-8EBB-7F4C-8930-426A71C6C2C4}" type="slidenum">
              <a:rPr lang="nb-NO" smtClean="0"/>
              <a:t>1</a:t>
            </a:fld>
            <a:endParaRPr lang="nb-NO"/>
          </a:p>
        </p:txBody>
      </p:sp>
    </p:spTree>
    <p:extLst>
      <p:ext uri="{BB962C8B-B14F-4D97-AF65-F5344CB8AC3E}">
        <p14:creationId xmlns:p14="http://schemas.microsoft.com/office/powerpoint/2010/main" val="3310878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85000" lnSpcReduction="20000"/>
          </a:bodyPr>
          <a:lstStyle/>
          <a:p>
            <a:pPr fontAlgn="t"/>
            <a:r>
              <a:rPr lang="en-US" sz="1200" b="0" i="0" kern="1200" dirty="0">
                <a:solidFill>
                  <a:schemeClr val="tx1"/>
                </a:solidFill>
                <a:effectLst/>
                <a:latin typeface="+mn-lt"/>
                <a:ea typeface="+mn-ea"/>
                <a:cs typeface="+mn-cs"/>
              </a:rPr>
              <a:t>Since 1996, CO₂ from natural gas production at the Sleipner field has been captured and stored below the seabed, and the </a:t>
            </a:r>
            <a:r>
              <a:rPr lang="en-US" sz="1200" b="0" i="0" kern="1200" dirty="0" err="1">
                <a:solidFill>
                  <a:schemeClr val="tx1"/>
                </a:solidFill>
                <a:effectLst/>
                <a:latin typeface="+mn-lt"/>
                <a:ea typeface="+mn-ea"/>
                <a:cs typeface="+mn-cs"/>
              </a:rPr>
              <a:t>Snøhvit</a:t>
            </a:r>
            <a:r>
              <a:rPr lang="en-US" sz="1200" b="0" i="0" kern="1200" dirty="0">
                <a:solidFill>
                  <a:schemeClr val="tx1"/>
                </a:solidFill>
                <a:effectLst/>
                <a:latin typeface="+mn-lt"/>
                <a:ea typeface="+mn-ea"/>
                <a:cs typeface="+mn-cs"/>
              </a:rPr>
              <a:t> project has been in operation since 2008.</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Norway is now developing Longship, a full-scale CCS project covering capture, transport and storage.</a:t>
            </a:r>
          </a:p>
          <a:p>
            <a:pPr fontAlgn="t"/>
            <a:endParaRPr lang="en-US" sz="1200" b="0" i="0" kern="1200" dirty="0">
              <a:solidFill>
                <a:schemeClr val="tx1"/>
              </a:solidFill>
              <a:effectLst/>
              <a:latin typeface="+mn-lt"/>
              <a:ea typeface="Calibri"/>
              <a:cs typeface="Calibri"/>
            </a:endParaRPr>
          </a:p>
          <a:p>
            <a:pPr fontAlgn="t"/>
            <a:r>
              <a:rPr lang="en-US" sz="1200" b="0" i="0" kern="1200" dirty="0">
                <a:solidFill>
                  <a:schemeClr val="tx1"/>
                </a:solidFill>
                <a:effectLst/>
                <a:latin typeface="+mn-lt"/>
                <a:ea typeface="+mn-ea"/>
                <a:cs typeface="+mn-cs"/>
              </a:rPr>
              <a:t>The project includes CO₂ capture from industrial facilities and transport and storage through the Northern Lights project, and is developed in close cooperation between the government and industrial partners.</a:t>
            </a:r>
          </a:p>
          <a:p>
            <a:pPr fontAlgn="t"/>
            <a:endParaRPr lang="en-US" sz="1200" b="0" i="0" kern="1200" dirty="0">
              <a:solidFill>
                <a:schemeClr val="tx1"/>
              </a:solidFill>
              <a:effectLst/>
              <a:latin typeface="+mn-lt"/>
              <a:ea typeface="Calibri"/>
              <a:cs typeface="Calibri"/>
            </a:endParaRPr>
          </a:p>
          <a:p>
            <a:pPr fontAlgn="t"/>
            <a:r>
              <a:rPr lang="en-US" sz="1200" b="0" i="0" kern="1200" dirty="0">
                <a:solidFill>
                  <a:schemeClr val="tx1"/>
                </a:solidFill>
                <a:effectLst/>
                <a:latin typeface="+mn-lt"/>
                <a:ea typeface="+mn-ea"/>
                <a:cs typeface="+mn-cs"/>
              </a:rPr>
              <a:t>The project is now operational.</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CO₂ is captured from industrial facilities, such as Heidelberg Materials’ cement plant in Brevik, which started operations in 2025, and a waste-to-energy plant in Oslo</a:t>
            </a:r>
            <a:r>
              <a:rPr lang="en-US" dirty="0"/>
              <a:t> </a:t>
            </a:r>
            <a:r>
              <a:rPr lang="en-US" dirty="0">
                <a:solidFill>
                  <a:srgbClr val="FF0000"/>
                </a:solidFill>
              </a:rPr>
              <a:t>operating since a few weeks</a:t>
            </a:r>
            <a:r>
              <a:rPr lang="en-US" sz="1200" b="0" i="0" kern="1200" dirty="0">
                <a:solidFill>
                  <a:schemeClr val="tx1"/>
                </a:solidFill>
                <a:effectLst/>
                <a:latin typeface="+mn-lt"/>
                <a:ea typeface="+mn-ea"/>
                <a:cs typeface="+mn-cs"/>
              </a:rPr>
              <a:t>.</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Additional projects are also being developed, including smaller-scale capture of biogenic CO₂, which is transported to storage.</a:t>
            </a:r>
            <a:endParaRPr lang="en-US" sz="1200" b="0" i="0" kern="1200" dirty="0">
              <a:solidFill>
                <a:schemeClr val="tx1"/>
              </a:solidFill>
              <a:effectLst/>
              <a:latin typeface="+mn-lt"/>
              <a:ea typeface="Calibri"/>
              <a:cs typeface="Calibri"/>
            </a:endParaRPr>
          </a:p>
          <a:p>
            <a:pPr fontAlgn="t"/>
            <a:r>
              <a:rPr lang="en-US" sz="1200" b="0" i="0" kern="1200" dirty="0">
                <a:solidFill>
                  <a:schemeClr val="tx1"/>
                </a:solidFill>
                <a:effectLst/>
                <a:latin typeface="+mn-lt"/>
                <a:ea typeface="+mn-ea"/>
                <a:cs typeface="+mn-cs"/>
              </a:rPr>
              <a:t>Captured CO₂ is transported, by ship and pipeline, to the Northern Lights storage site on the Norwegian continental shelf.</a:t>
            </a:r>
          </a:p>
          <a:p>
            <a:pPr fontAlgn="t"/>
            <a:r>
              <a:rPr lang="en-US" sz="1200" b="0" i="0" kern="1200" dirty="0">
                <a:solidFill>
                  <a:schemeClr val="tx1"/>
                </a:solidFill>
                <a:effectLst/>
                <a:latin typeface="+mn-lt"/>
                <a:ea typeface="+mn-ea"/>
                <a:cs typeface="+mn-cs"/>
              </a:rPr>
              <a:t>The storage facility is designed to receive CO₂ from across Europe, and Northern Lights has already entered into agreements with industrial partners in several countries.</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The project is being expanded, with increased storage capacity in a second phase.</a:t>
            </a:r>
          </a:p>
          <a:p>
            <a:pPr fontAlgn="t"/>
            <a:r>
              <a:rPr lang="en-US" sz="1200" b="0" i="0" kern="1200" dirty="0">
                <a:solidFill>
                  <a:schemeClr val="tx1"/>
                </a:solidFill>
                <a:effectLst/>
                <a:latin typeface="+mn-lt"/>
                <a:ea typeface="+mn-ea"/>
                <a:cs typeface="+mn-cs"/>
              </a:rPr>
              <a:t>Norway has also supported the development of CO₂ capture technology through the Technology Centre Mongstad, which has played an important role in enabling these large-scale projects.</a:t>
            </a:r>
          </a:p>
          <a:p>
            <a:pPr fontAlgn="t"/>
            <a:endParaRPr lang="en-US" sz="1200" b="0" i="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We are also developing international cooperation, including bilateral collaboration with Switzerland on carbon capture and storage under Article 6 of the Paris Agreement.</a:t>
            </a:r>
          </a:p>
          <a:p>
            <a:pPr fontAlgn="t"/>
            <a:endParaRPr lang="en-US" sz="1200" b="0" i="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5"/>
          </p:nvPr>
        </p:nvSpPr>
        <p:spPr/>
        <p:txBody>
          <a:bodyPr/>
          <a:lstStyle/>
          <a:p>
            <a:pPr>
              <a:defRPr/>
            </a:pPr>
            <a:fld id="{51773A84-FC95-4064-B83F-81CB4A0C49A5}" type="slidenum">
              <a:rPr lang="nb-NO" smtClean="0"/>
              <a:pPr>
                <a:defRPr/>
              </a:pPr>
              <a:t>10</a:t>
            </a:fld>
            <a:endParaRPr lang="nb-NO"/>
          </a:p>
        </p:txBody>
      </p:sp>
    </p:spTree>
    <p:extLst>
      <p:ext uri="{BB962C8B-B14F-4D97-AF65-F5344CB8AC3E}">
        <p14:creationId xmlns:p14="http://schemas.microsoft.com/office/powerpoint/2010/main" val="1209453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fontAlgn="t"/>
            <a:r>
              <a:rPr lang="en-US" sz="1200" b="1" i="0" kern="1200" dirty="0">
                <a:solidFill>
                  <a:schemeClr val="tx1"/>
                </a:solidFill>
                <a:effectLst/>
                <a:latin typeface="+mn-lt"/>
                <a:ea typeface="+mn-ea"/>
                <a:cs typeface="+mn-cs"/>
              </a:rPr>
              <a:t>Finally, I turn to how we track and report financial support, technology transfer and capacity-building.</a:t>
            </a:r>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Total climate finance provided and </a:t>
            </a:r>
            <a:r>
              <a:rPr lang="en-US" sz="1200" b="0" i="0" kern="1200" dirty="0" err="1">
                <a:solidFill>
                  <a:schemeClr val="tx1"/>
                </a:solidFill>
                <a:effectLst/>
                <a:latin typeface="+mn-lt"/>
                <a:ea typeface="+mn-ea"/>
                <a:cs typeface="+mn-cs"/>
              </a:rPr>
              <a:t>mobilised</a:t>
            </a:r>
            <a:r>
              <a:rPr lang="en-US" sz="1200" b="0" i="0" kern="1200" dirty="0">
                <a:solidFill>
                  <a:schemeClr val="tx1"/>
                </a:solidFill>
                <a:effectLst/>
                <a:latin typeface="+mn-lt"/>
                <a:ea typeface="+mn-ea"/>
                <a:cs typeface="+mn-cs"/>
              </a:rPr>
              <a:t> by Norway increased from 741 million USD in 2020 to 1.6 billion USD in 2022.</a:t>
            </a:r>
            <a:br>
              <a:rPr lang="en-US" sz="1200" b="0" i="0" kern="1200" dirty="0">
                <a:effectLst/>
                <a:cs typeface="+mn-lt"/>
              </a:rPr>
            </a:br>
            <a:r>
              <a:rPr lang="en-US" sz="1200" b="0" i="0" kern="1200" dirty="0">
                <a:solidFill>
                  <a:schemeClr val="tx1"/>
                </a:solidFill>
                <a:effectLst/>
                <a:latin typeface="+mn-lt"/>
                <a:ea typeface="+mn-ea"/>
                <a:cs typeface="+mn-cs"/>
              </a:rPr>
              <a:t>Most public climate finance is provided as grants, in addition to non-grant instruments through </a:t>
            </a:r>
            <a:r>
              <a:rPr lang="en-US" dirty="0">
                <a:solidFill>
                  <a:srgbClr val="FF0000"/>
                </a:solidFill>
              </a:rPr>
              <a:t>our agencies.</a:t>
            </a:r>
            <a:br>
              <a:rPr lang="en-US" sz="1200" b="0" i="0" kern="1200" dirty="0">
                <a:effectLst/>
                <a:cs typeface="+mn-lt"/>
              </a:rPr>
            </a:br>
            <a:r>
              <a:rPr lang="en-US" sz="1200" b="0" i="0" kern="1200" dirty="0">
                <a:solidFill>
                  <a:schemeClr val="tx1"/>
                </a:solidFill>
                <a:effectLst/>
                <a:latin typeface="+mn-lt"/>
                <a:ea typeface="+mn-ea"/>
                <a:cs typeface="+mn-cs"/>
              </a:rPr>
              <a:t>Norwegian climate finance is focused on forest and biodiversity, renewable energy, and climate adaptation.</a:t>
            </a:r>
            <a:endParaRPr lang="en-US" sz="1200" b="0" i="0" kern="1200" dirty="0">
              <a:solidFill>
                <a:schemeClr val="tx1"/>
              </a:solidFill>
              <a:effectLst/>
              <a:latin typeface="+mn-lt"/>
              <a:ea typeface="Calibri"/>
              <a:cs typeface="Calibri"/>
            </a:endParaRPr>
          </a:p>
          <a:p>
            <a:pPr fontAlgn="t"/>
            <a:r>
              <a:rPr lang="en-US" sz="1200" b="0" i="0" kern="1200" dirty="0">
                <a:solidFill>
                  <a:schemeClr val="tx1"/>
                </a:solidFill>
                <a:effectLst/>
                <a:latin typeface="+mn-lt"/>
                <a:ea typeface="+mn-ea"/>
                <a:cs typeface="+mn-cs"/>
              </a:rPr>
              <a:t>Norway also supports technology development and transfer.</a:t>
            </a:r>
            <a:br>
              <a:rPr lang="en-US" sz="1200" b="0" i="0" kern="1200" dirty="0">
                <a:effectLst/>
                <a:cs typeface="+mn-lt"/>
              </a:rPr>
            </a:br>
            <a:r>
              <a:rPr lang="en-US" sz="1200" b="0" i="0" kern="1200" dirty="0">
                <a:solidFill>
                  <a:schemeClr val="tx1"/>
                </a:solidFill>
                <a:effectLst/>
                <a:latin typeface="+mn-lt"/>
                <a:ea typeface="+mn-ea"/>
                <a:cs typeface="+mn-cs"/>
              </a:rPr>
              <a:t>This work aims both to develop and implement new technologies domestically, and to share knowledge and experience internationally, including through initiatives such as CCS and clean energy partnerships.</a:t>
            </a:r>
            <a:br>
              <a:rPr lang="en-US" sz="1200" b="0" i="0" kern="1200" dirty="0">
                <a:effectLst/>
                <a:cs typeface="+mn-lt"/>
              </a:rPr>
            </a:br>
            <a:r>
              <a:rPr lang="en-US" sz="1200" b="0" i="0" kern="1200" dirty="0">
                <a:solidFill>
                  <a:schemeClr val="tx1"/>
                </a:solidFill>
                <a:effectLst/>
                <a:latin typeface="+mn-lt"/>
                <a:ea typeface="+mn-ea"/>
                <a:cs typeface="+mn-cs"/>
              </a:rPr>
              <a:t>At the same time, technology transfer remains difficult to measure systematically.</a:t>
            </a:r>
            <a:endParaRPr lang="en-US" sz="1200" b="0" i="0" kern="1200" dirty="0">
              <a:solidFill>
                <a:schemeClr val="tx1"/>
              </a:solidFill>
              <a:effectLst/>
              <a:latin typeface="+mn-lt"/>
              <a:ea typeface="Calibri"/>
              <a:cs typeface="Calibri"/>
            </a:endParaRPr>
          </a:p>
          <a:p>
            <a:pPr fontAlgn="t"/>
            <a:r>
              <a:rPr lang="en-US" sz="1200" b="0" i="0" kern="1200" dirty="0">
                <a:solidFill>
                  <a:schemeClr val="tx1"/>
                </a:solidFill>
                <a:effectLst/>
                <a:latin typeface="+mn-lt"/>
                <a:ea typeface="+mn-ea"/>
                <a:cs typeface="+mn-cs"/>
              </a:rPr>
              <a:t>Norway provides extensive capacity-building support through international partnerships, sectoral </a:t>
            </a:r>
            <a:r>
              <a:rPr lang="en-US" sz="1200" b="0" i="0" kern="1200" dirty="0" err="1">
                <a:solidFill>
                  <a:schemeClr val="tx1"/>
                </a:solidFill>
                <a:effectLst/>
                <a:latin typeface="+mn-lt"/>
                <a:ea typeface="+mn-ea"/>
                <a:cs typeface="+mn-cs"/>
              </a:rPr>
              <a:t>programmes</a:t>
            </a:r>
            <a:r>
              <a:rPr lang="en-US" sz="1200" b="0" i="0" kern="1200" dirty="0">
                <a:solidFill>
                  <a:schemeClr val="tx1"/>
                </a:solidFill>
                <a:effectLst/>
                <a:latin typeface="+mn-lt"/>
                <a:ea typeface="+mn-ea"/>
                <a:cs typeface="+mn-cs"/>
              </a:rPr>
              <a:t> and climate funds such as the GCF, GEF and the NDC Partnership.</a:t>
            </a:r>
            <a:br>
              <a:rPr lang="en-US" sz="1200" b="0" i="0" kern="1200" dirty="0">
                <a:effectLst/>
                <a:cs typeface="+mn-lt"/>
              </a:rPr>
            </a:br>
            <a:r>
              <a:rPr lang="en-US" sz="1200" b="0" i="0" kern="1200" dirty="0">
                <a:solidFill>
                  <a:schemeClr val="tx1"/>
                </a:solidFill>
                <a:effectLst/>
                <a:latin typeface="+mn-lt"/>
                <a:ea typeface="+mn-ea"/>
                <a:cs typeface="+mn-cs"/>
              </a:rPr>
              <a:t>Key priorities include climate adaptation, food security and disaster risk reduction.</a:t>
            </a:r>
            <a:endParaRPr lang="en-US" sz="1200" b="0" i="0" kern="1200" dirty="0">
              <a:solidFill>
                <a:schemeClr val="tx1"/>
              </a:solidFill>
              <a:effectLst/>
              <a:latin typeface="+mn-lt"/>
              <a:ea typeface="Calibri"/>
              <a:cs typeface="Calibri"/>
            </a:endParaRPr>
          </a:p>
          <a:p>
            <a:pPr fontAlgn="t"/>
            <a:r>
              <a:rPr lang="en-US" sz="1200" b="0" i="0" kern="1200" dirty="0">
                <a:solidFill>
                  <a:schemeClr val="tx1"/>
                </a:solidFill>
                <a:effectLst/>
                <a:latin typeface="+mn-lt"/>
                <a:ea typeface="+mn-ea"/>
                <a:cs typeface="+mn-cs"/>
              </a:rPr>
              <a:t>Norway remains committed to strengthening this work going forward and ensuring transparent and effective support for climate action.</a:t>
            </a:r>
            <a:endParaRPr lang="en-US" sz="1200" b="0" i="0" kern="1200" dirty="0">
              <a:solidFill>
                <a:schemeClr val="tx1"/>
              </a:solidFill>
              <a:effectLst/>
              <a:latin typeface="+mn-lt"/>
              <a:ea typeface="Calibri"/>
              <a:cs typeface="Calibri"/>
            </a:endParaRPr>
          </a:p>
          <a:p>
            <a:endParaRPr lang="nb-NO" dirty="0"/>
          </a:p>
        </p:txBody>
      </p:sp>
      <p:sp>
        <p:nvSpPr>
          <p:cNvPr id="4" name="Plassholder for lysbildenummer 3"/>
          <p:cNvSpPr>
            <a:spLocks noGrp="1"/>
          </p:cNvSpPr>
          <p:nvPr>
            <p:ph type="sldNum" sz="quarter" idx="5"/>
          </p:nvPr>
        </p:nvSpPr>
        <p:spPr/>
        <p:txBody>
          <a:bodyPr/>
          <a:lstStyle/>
          <a:p>
            <a:pPr>
              <a:defRPr/>
            </a:pPr>
            <a:fld id="{51773A84-FC95-4064-B83F-81CB4A0C49A5}" type="slidenum">
              <a:rPr lang="nb-NO" smtClean="0"/>
              <a:pPr>
                <a:defRPr/>
              </a:pPr>
              <a:t>11</a:t>
            </a:fld>
            <a:endParaRPr lang="nb-NO"/>
          </a:p>
        </p:txBody>
      </p:sp>
    </p:spTree>
    <p:extLst>
      <p:ext uri="{BB962C8B-B14F-4D97-AF65-F5344CB8AC3E}">
        <p14:creationId xmlns:p14="http://schemas.microsoft.com/office/powerpoint/2010/main" val="4266954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Thank you for your attention!</a:t>
            </a:r>
            <a:endParaRPr lang="nb-NO" dirty="0"/>
          </a:p>
        </p:txBody>
      </p:sp>
      <p:sp>
        <p:nvSpPr>
          <p:cNvPr id="4" name="Plassholder for lysbildenummer 3"/>
          <p:cNvSpPr>
            <a:spLocks noGrp="1"/>
          </p:cNvSpPr>
          <p:nvPr>
            <p:ph type="sldNum" sz="quarter" idx="5"/>
          </p:nvPr>
        </p:nvSpPr>
        <p:spPr/>
        <p:txBody>
          <a:bodyPr/>
          <a:lstStyle/>
          <a:p>
            <a:fld id="{C1506519-41B5-4279-A74F-3AEBD24D953B}" type="slidenum">
              <a:rPr lang="nb-NO" smtClean="0"/>
              <a:t>12</a:t>
            </a:fld>
            <a:endParaRPr lang="nb-NO"/>
          </a:p>
        </p:txBody>
      </p:sp>
    </p:spTree>
    <p:extLst>
      <p:ext uri="{BB962C8B-B14F-4D97-AF65-F5344CB8AC3E}">
        <p14:creationId xmlns:p14="http://schemas.microsoft.com/office/powerpoint/2010/main" val="3152971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111111"/>
                </a:solidFill>
                <a:effectLst/>
                <a:latin typeface="Arial" panose="020B0604020202020204" pitchFamily="34" charset="0"/>
                <a:ea typeface="+mn-ea"/>
                <a:cs typeface="+mn-cs"/>
              </a:rPr>
              <a:t>This presentation is set against the backdrop of continued record-high temperatures in Norway and globally. </a:t>
            </a:r>
            <a:r>
              <a:rPr lang="en-US" sz="1800" dirty="0"/>
              <a:t>As the Arctic warms at record speed, Norway's temperatures are outpacing the global average.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fontAlgn="t">
              <a:defRPr/>
            </a:pPr>
            <a:r>
              <a:rPr lang="en-US" dirty="0">
                <a:solidFill>
                  <a:srgbClr val="FF0000"/>
                </a:solidFill>
              </a:rPr>
              <a:t>Our g</a:t>
            </a:r>
            <a:r>
              <a:rPr lang="en-US" dirty="0"/>
              <a:t>laciers</a:t>
            </a:r>
            <a:r>
              <a:rPr lang="en-US" sz="1200" b="0" i="0" kern="1200" dirty="0">
                <a:solidFill>
                  <a:schemeClr val="tx1"/>
                </a:solidFill>
                <a:effectLst/>
                <a:latin typeface="+mn-lt"/>
                <a:ea typeface="+mn-ea"/>
                <a:cs typeface="+mn-cs"/>
              </a:rPr>
              <a:t> are retreating, and extreme weather events such as heavy rainfall, floods and landslides are becoming more frequent and more intense. </a:t>
            </a:r>
          </a:p>
          <a:p>
            <a:pPr fontAlgn="t">
              <a:defRPr/>
            </a:pPr>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Norway is blessed with rich natural resources. Almost all electricity production comes from renewable energy sources, mainly flexible hydropower. As a result, Norway’s main mitigation challenge lies in reducing emissions in other sectors.</a:t>
            </a:r>
            <a:endParaRPr lang="en-US" sz="1200" b="0" i="0" kern="1200" dirty="0">
              <a:solidFill>
                <a:schemeClr val="tx1"/>
              </a:solidFill>
              <a:effectLst/>
              <a:latin typeface="+mn-lt"/>
              <a:ea typeface="Calibri"/>
              <a:cs typeface="Calibri"/>
            </a:endParaRPr>
          </a:p>
          <a:p>
            <a:endParaRPr lang="nb-NO" dirty="0"/>
          </a:p>
        </p:txBody>
      </p:sp>
      <p:sp>
        <p:nvSpPr>
          <p:cNvPr id="4" name="Plassholder for lysbildenummer 3"/>
          <p:cNvSpPr>
            <a:spLocks noGrp="1"/>
          </p:cNvSpPr>
          <p:nvPr>
            <p:ph type="sldNum" sz="quarter" idx="5"/>
          </p:nvPr>
        </p:nvSpPr>
        <p:spPr/>
        <p:txBody>
          <a:bodyPr/>
          <a:lstStyle/>
          <a:p>
            <a:pPr>
              <a:defRPr/>
            </a:pPr>
            <a:fld id="{51773A84-FC95-4064-B83F-81CB4A0C49A5}" type="slidenum">
              <a:rPr lang="nb-NO" smtClean="0"/>
              <a:pPr>
                <a:defRPr/>
              </a:pPr>
              <a:t>2</a:t>
            </a:fld>
            <a:endParaRPr lang="nb-NO"/>
          </a:p>
        </p:txBody>
      </p:sp>
    </p:spTree>
    <p:extLst>
      <p:ext uri="{BB962C8B-B14F-4D97-AF65-F5344CB8AC3E}">
        <p14:creationId xmlns:p14="http://schemas.microsoft.com/office/powerpoint/2010/main" val="3499935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Total greenhouse gas emissions in Norway were approximately </a:t>
            </a:r>
            <a:r>
              <a:rPr lang="en-US" sz="1200" b="1" i="0" kern="1200" dirty="0">
                <a:solidFill>
                  <a:schemeClr val="tx1"/>
                </a:solidFill>
                <a:effectLst/>
                <a:latin typeface="+mn-lt"/>
                <a:ea typeface="+mn-ea"/>
                <a:cs typeface="+mn-cs"/>
              </a:rPr>
              <a:t>44.6 million </a:t>
            </a:r>
            <a:r>
              <a:rPr lang="en-US" sz="1200" b="1" i="0" kern="1200" dirty="0" err="1">
                <a:solidFill>
                  <a:schemeClr val="tx1"/>
                </a:solidFill>
                <a:effectLst/>
                <a:latin typeface="+mn-lt"/>
                <a:ea typeface="+mn-ea"/>
                <a:cs typeface="+mn-cs"/>
              </a:rPr>
              <a:t>tonnes</a:t>
            </a:r>
            <a:r>
              <a:rPr lang="en-US" sz="1200" b="1" i="0" kern="1200" dirty="0">
                <a:solidFill>
                  <a:schemeClr val="tx1"/>
                </a:solidFill>
                <a:effectLst/>
                <a:latin typeface="+mn-lt"/>
                <a:ea typeface="+mn-ea"/>
                <a:cs typeface="+mn-cs"/>
              </a:rPr>
              <a:t> of CO₂ equivalents in 2024</a:t>
            </a:r>
            <a:r>
              <a:rPr lang="en-US" sz="1200" b="0" i="0" kern="1200" dirty="0">
                <a:solidFill>
                  <a:schemeClr val="tx1"/>
                </a:solidFill>
                <a:effectLst/>
                <a:latin typeface="+mn-lt"/>
                <a:ea typeface="+mn-ea"/>
                <a:cs typeface="+mn-cs"/>
              </a:rPr>
              <a:t>, down from </a:t>
            </a:r>
            <a:r>
              <a:rPr lang="en-US" sz="1200" b="1" i="0" kern="1200" dirty="0">
                <a:solidFill>
                  <a:schemeClr val="tx1"/>
                </a:solidFill>
                <a:effectLst/>
                <a:latin typeface="+mn-lt"/>
                <a:ea typeface="+mn-ea"/>
                <a:cs typeface="+mn-cs"/>
              </a:rPr>
              <a:t>46.6 million </a:t>
            </a:r>
            <a:r>
              <a:rPr lang="en-US" sz="1200" b="1" i="0" kern="1200" dirty="0" err="1">
                <a:solidFill>
                  <a:schemeClr val="tx1"/>
                </a:solidFill>
                <a:effectLst/>
                <a:latin typeface="+mn-lt"/>
                <a:ea typeface="+mn-ea"/>
                <a:cs typeface="+mn-cs"/>
              </a:rPr>
              <a:t>tonnes</a:t>
            </a:r>
            <a:r>
              <a:rPr lang="en-US" sz="1200" b="1" i="0" kern="1200" dirty="0">
                <a:solidFill>
                  <a:schemeClr val="tx1"/>
                </a:solidFill>
                <a:effectLst/>
                <a:latin typeface="+mn-lt"/>
                <a:ea typeface="+mn-ea"/>
                <a:cs typeface="+mn-cs"/>
              </a:rPr>
              <a:t> in 2023</a:t>
            </a:r>
            <a:r>
              <a:rPr lang="en-US" sz="1200" b="0" i="0" kern="1200" dirty="0">
                <a:solidFill>
                  <a:schemeClr val="tx1"/>
                </a:solidFill>
                <a:effectLst/>
                <a:latin typeface="+mn-lt"/>
                <a:ea typeface="+mn-ea"/>
                <a:cs typeface="+mn-cs"/>
              </a:rPr>
              <a:t>, excluding LULUCF. Emissions are cut 13 percent from 1990, and we expect this trend to continue.</a:t>
            </a:r>
          </a:p>
          <a:p>
            <a:pPr>
              <a:lnSpc>
                <a:spcPts val="1500"/>
              </a:lnSpc>
            </a:pPr>
            <a:r>
              <a:rPr lang="en-GB"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nb-NO"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a:lnSpc>
                <a:spcPts val="1500"/>
              </a:lnSpc>
            </a:pPr>
            <a:r>
              <a:rPr lang="en-GB"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This figure shows Norwegian emissions by sectors. The oil and gas sector, industry and transport are the main sources of emissions.</a:t>
            </a:r>
            <a:endParaRPr lang="nb-NO" dirty="0"/>
          </a:p>
        </p:txBody>
      </p:sp>
      <p:sp>
        <p:nvSpPr>
          <p:cNvPr id="4" name="Plassholder for lysbildenummer 3"/>
          <p:cNvSpPr>
            <a:spLocks noGrp="1"/>
          </p:cNvSpPr>
          <p:nvPr>
            <p:ph type="sldNum" sz="quarter" idx="10"/>
          </p:nvPr>
        </p:nvSpPr>
        <p:spPr/>
        <p:txBody>
          <a:bodyPr/>
          <a:lstStyle/>
          <a:p>
            <a:pPr>
              <a:defRPr/>
            </a:pPr>
            <a:fld id="{51773A84-FC95-4064-B83F-81CB4A0C49A5}" type="slidenum">
              <a:rPr lang="nb-NO" smtClean="0"/>
              <a:pPr>
                <a:defRPr/>
              </a:pPr>
              <a:t>3</a:t>
            </a:fld>
            <a:endParaRPr lang="nb-NO"/>
          </a:p>
        </p:txBody>
      </p:sp>
    </p:spTree>
    <p:extLst>
      <p:ext uri="{BB962C8B-B14F-4D97-AF65-F5344CB8AC3E}">
        <p14:creationId xmlns:p14="http://schemas.microsoft.com/office/powerpoint/2010/main" val="188115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fontAlgn="t"/>
            <a:r>
              <a:rPr lang="en-US" sz="1200" b="1" i="0" kern="1200" dirty="0">
                <a:solidFill>
                  <a:schemeClr val="tx1"/>
                </a:solidFill>
                <a:effectLst/>
                <a:latin typeface="+mn-lt"/>
                <a:ea typeface="+mn-ea"/>
                <a:cs typeface="+mn-cs"/>
              </a:rPr>
              <a:t>We have a democratic parliamentary system. </a:t>
            </a:r>
            <a:r>
              <a:rPr lang="en-US" sz="1200" b="0" i="0" kern="1200" dirty="0">
                <a:solidFill>
                  <a:schemeClr val="tx1"/>
                </a:solidFill>
                <a:effectLst/>
                <a:latin typeface="+mn-lt"/>
                <a:ea typeface="+mn-ea"/>
                <a:cs typeface="+mn-cs"/>
              </a:rPr>
              <a:t>The </a:t>
            </a:r>
            <a:r>
              <a:rPr lang="en-US" sz="1200" b="0" i="0" kern="1200" dirty="0" err="1">
                <a:solidFill>
                  <a:schemeClr val="tx1"/>
                </a:solidFill>
                <a:effectLst/>
                <a:latin typeface="+mn-lt"/>
                <a:ea typeface="+mn-ea"/>
                <a:cs typeface="+mn-cs"/>
              </a:rPr>
              <a:t>Storting</a:t>
            </a:r>
            <a:r>
              <a:rPr lang="en-US" sz="1200" b="0" i="0" kern="1200" dirty="0">
                <a:solidFill>
                  <a:schemeClr val="tx1"/>
                </a:solidFill>
                <a:effectLst/>
                <a:latin typeface="+mn-lt"/>
                <a:ea typeface="+mn-ea"/>
                <a:cs typeface="+mn-cs"/>
              </a:rPr>
              <a:t> – the Norwegian parliament – sets the overall framework for climate policy, while the Government is responsible for implementing and administering policies and measures.</a:t>
            </a:r>
          </a:p>
          <a:p>
            <a:pPr fontAlgn="t"/>
            <a:endParaRPr lang="en-US" sz="1200" b="0" i="0" kern="1200" dirty="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Although Norway is not a member of the European Union, it is part of the European Economic Area. Through the EEA Agreement, Norway participates in the EU internal market and implements relevant EU legislation, including in the field of climate and environment.</a:t>
            </a:r>
          </a:p>
        </p:txBody>
      </p:sp>
      <p:sp>
        <p:nvSpPr>
          <p:cNvPr id="4" name="Plassholder for lysbildenummer 3"/>
          <p:cNvSpPr>
            <a:spLocks noGrp="1"/>
          </p:cNvSpPr>
          <p:nvPr>
            <p:ph type="sldNum" sz="quarter" idx="5"/>
          </p:nvPr>
        </p:nvSpPr>
        <p:spPr/>
        <p:txBody>
          <a:bodyPr/>
          <a:lstStyle/>
          <a:p>
            <a:pPr>
              <a:defRPr/>
            </a:pPr>
            <a:fld id="{51773A84-FC95-4064-B83F-81CB4A0C49A5}" type="slidenum">
              <a:rPr lang="nb-NO" smtClean="0"/>
              <a:pPr>
                <a:defRPr/>
              </a:pPr>
              <a:t>4</a:t>
            </a:fld>
            <a:endParaRPr lang="nb-NO"/>
          </a:p>
        </p:txBody>
      </p:sp>
    </p:spTree>
    <p:extLst>
      <p:ext uri="{BB962C8B-B14F-4D97-AF65-F5344CB8AC3E}">
        <p14:creationId xmlns:p14="http://schemas.microsoft.com/office/powerpoint/2010/main" val="2334171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We cooperate closely with the European Union on climate policy and fulfil our targets under the Paris Agreement in cooperation with the EU and Iceland.</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We participate in key elements of EU climate legislation for the period 2021–2030, including the EU Emissions Trading System, the Effort Sharing Regulation, and the LULUCF Regulation.</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This framework is central to achieving Norway’s climate targets.</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It is not yet clear whether this cooperation, together with additional measures in the LULUCF sector, will be sufficient to achieve the 2030 target. This partly depends on accounting rules, particularly for ETS cooperation.</a:t>
            </a:r>
          </a:p>
          <a:p>
            <a:pPr fontAlgn="t"/>
            <a:r>
              <a:rPr lang="en-US" sz="1200" b="0" i="0" kern="1200" dirty="0">
                <a:solidFill>
                  <a:schemeClr val="tx1"/>
                </a:solidFill>
                <a:effectLst/>
                <a:latin typeface="+mn-lt"/>
                <a:ea typeface="+mn-ea"/>
                <a:cs typeface="+mn-cs"/>
              </a:rPr>
              <a:t>We have therefore established a safety valve, the Norwegian Global Emission Reductions Initiative, which is an Article 6 cooperation with developing countries.</a:t>
            </a:r>
          </a:p>
          <a:p>
            <a:endParaRPr lang="nb-NO" dirty="0"/>
          </a:p>
        </p:txBody>
      </p:sp>
      <p:sp>
        <p:nvSpPr>
          <p:cNvPr id="4" name="Plassholder for lysbildenummer 3"/>
          <p:cNvSpPr>
            <a:spLocks noGrp="1"/>
          </p:cNvSpPr>
          <p:nvPr>
            <p:ph type="sldNum" sz="quarter" idx="5"/>
          </p:nvPr>
        </p:nvSpPr>
        <p:spPr/>
        <p:txBody>
          <a:bodyPr/>
          <a:lstStyle/>
          <a:p>
            <a:pPr>
              <a:defRPr/>
            </a:pPr>
            <a:fld id="{51773A84-FC95-4064-B83F-81CB4A0C49A5}" type="slidenum">
              <a:rPr lang="nb-NO" smtClean="0"/>
              <a:pPr>
                <a:defRPr/>
              </a:pPr>
              <a:t>5</a:t>
            </a:fld>
            <a:endParaRPr lang="nb-NO"/>
          </a:p>
        </p:txBody>
      </p:sp>
    </p:spTree>
    <p:extLst>
      <p:ext uri="{BB962C8B-B14F-4D97-AF65-F5344CB8AC3E}">
        <p14:creationId xmlns:p14="http://schemas.microsoft.com/office/powerpoint/2010/main" val="1347035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71024-DC55-A284-CBD1-BCF55413510E}"/>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0E988717-8053-E36A-AB3C-A4E5D27C37CA}"/>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501EB8F2-152E-4108-7D05-A752CB2C3D2E}"/>
              </a:ext>
            </a:extLst>
          </p:cNvPr>
          <p:cNvSpPr>
            <a:spLocks noGrp="1"/>
          </p:cNvSpPr>
          <p:nvPr>
            <p:ph type="body" idx="1"/>
          </p:nvPr>
        </p:nvSpPr>
        <p:spPr/>
        <p:txBody>
          <a:bodyPr/>
          <a:lstStyle/>
          <a:p>
            <a:pPr fontAlgn="t"/>
            <a:r>
              <a:rPr lang="en-US" sz="1200" b="1" i="0" kern="1200" dirty="0">
                <a:solidFill>
                  <a:schemeClr val="tx1"/>
                </a:solidFill>
                <a:effectLst/>
                <a:latin typeface="+mn-lt"/>
                <a:ea typeface="+mn-ea"/>
                <a:cs typeface="+mn-cs"/>
              </a:rPr>
              <a:t>This slide presents Norway’s climate targets and the increasing level of ambition over time.</a:t>
            </a:r>
          </a:p>
          <a:p>
            <a:pPr fontAlgn="t"/>
            <a:r>
              <a:rPr lang="en-US" sz="1200" b="0" i="0" kern="1200" dirty="0">
                <a:solidFill>
                  <a:schemeClr val="tx1"/>
                </a:solidFill>
                <a:effectLst/>
                <a:latin typeface="+mn-lt"/>
                <a:ea typeface="+mn-ea"/>
                <a:cs typeface="+mn-cs"/>
              </a:rPr>
              <a:t>Norway overachieved both targets under KP1 </a:t>
            </a:r>
            <a:r>
              <a:rPr lang="en-US" dirty="0"/>
              <a:t>- </a:t>
            </a:r>
            <a:r>
              <a:rPr lang="en-US" sz="1200" b="0" i="0" kern="1200" dirty="0">
                <a:solidFill>
                  <a:schemeClr val="tx1"/>
                </a:solidFill>
                <a:effectLst/>
                <a:latin typeface="+mn-lt"/>
                <a:ea typeface="+mn-ea"/>
                <a:cs typeface="+mn-cs"/>
              </a:rPr>
              <a:t>by 13 percentage points </a:t>
            </a:r>
            <a:r>
              <a:rPr lang="en-US" dirty="0"/>
              <a:t>- </a:t>
            </a:r>
            <a:r>
              <a:rPr lang="en-US" sz="1200" b="0" i="0" kern="1200" dirty="0">
                <a:solidFill>
                  <a:schemeClr val="tx1"/>
                </a:solidFill>
                <a:effectLst/>
                <a:latin typeface="+mn-lt"/>
                <a:ea typeface="+mn-ea"/>
                <a:cs typeface="+mn-cs"/>
              </a:rPr>
              <a:t>and KP2 by 8.</a:t>
            </a:r>
          </a:p>
          <a:p>
            <a:pPr fontAlgn="t"/>
            <a:r>
              <a:rPr lang="en-US" sz="1200" b="0" i="0" kern="1200" dirty="0">
                <a:solidFill>
                  <a:schemeClr val="tx1"/>
                </a:solidFill>
                <a:effectLst/>
                <a:latin typeface="+mn-lt"/>
                <a:ea typeface="+mn-ea"/>
                <a:cs typeface="+mn-cs"/>
              </a:rPr>
              <a:t>Norway’s NDC for 2030 is to reduce emissions by at least 55 percent compared to 1990 levels.</a:t>
            </a:r>
            <a:br>
              <a:rPr lang="en-US" sz="1200" b="0" i="0" kern="1200" dirty="0">
                <a:effectLst/>
                <a:cs typeface="+mn-lt"/>
              </a:rPr>
            </a:br>
            <a:r>
              <a:rPr lang="en-US" sz="1200" b="0" i="0" kern="1200" dirty="0">
                <a:solidFill>
                  <a:schemeClr val="tx1"/>
                </a:solidFill>
                <a:effectLst/>
                <a:latin typeface="+mn-lt"/>
                <a:ea typeface="+mn-ea"/>
                <a:cs typeface="+mn-cs"/>
              </a:rPr>
              <a:t>Norway’s NDC for 2035 is to reduce emissions by at least 70–75 percent compared to 1990 levels.</a:t>
            </a:r>
          </a:p>
          <a:p>
            <a:pPr fontAlgn="t"/>
            <a:r>
              <a:rPr lang="en-US" sz="1200" b="0" i="0" kern="1200" dirty="0">
                <a:solidFill>
                  <a:schemeClr val="tx1"/>
                </a:solidFill>
                <a:effectLst/>
                <a:latin typeface="+mn-lt"/>
                <a:ea typeface="+mn-ea"/>
                <a:cs typeface="+mn-cs"/>
              </a:rPr>
              <a:t>Our long-term goal is to become a low-emission society by 2050, reducing emissions by 90–95 percent.</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These targets are anchored in the Norwegian Climate Change Act.</a:t>
            </a:r>
          </a:p>
          <a:p>
            <a:endParaRPr lang="nb-NO" dirty="0"/>
          </a:p>
        </p:txBody>
      </p:sp>
      <p:sp>
        <p:nvSpPr>
          <p:cNvPr id="4" name="Plassholder for lysbildenummer 3">
            <a:extLst>
              <a:ext uri="{FF2B5EF4-FFF2-40B4-BE49-F238E27FC236}">
                <a16:creationId xmlns:a16="http://schemas.microsoft.com/office/drawing/2014/main" id="{241495CB-04A3-0DBE-65B3-775660BAF233}"/>
              </a:ext>
            </a:extLst>
          </p:cNvPr>
          <p:cNvSpPr>
            <a:spLocks noGrp="1"/>
          </p:cNvSpPr>
          <p:nvPr>
            <p:ph type="sldNum" sz="quarter" idx="5"/>
          </p:nvPr>
        </p:nvSpPr>
        <p:spPr/>
        <p:txBody>
          <a:bodyPr/>
          <a:lstStyle/>
          <a:p>
            <a:pPr>
              <a:defRPr/>
            </a:pPr>
            <a:fld id="{51773A84-FC95-4064-B83F-81CB4A0C49A5}" type="slidenum">
              <a:rPr lang="nb-NO" smtClean="0"/>
              <a:pPr>
                <a:defRPr/>
              </a:pPr>
              <a:t>6</a:t>
            </a:fld>
            <a:endParaRPr lang="nb-NO"/>
          </a:p>
        </p:txBody>
      </p:sp>
    </p:spTree>
    <p:extLst>
      <p:ext uri="{BB962C8B-B14F-4D97-AF65-F5344CB8AC3E}">
        <p14:creationId xmlns:p14="http://schemas.microsoft.com/office/powerpoint/2010/main" val="417736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Cost-effectiveness and cross-sectoral policies are key principles of Norwegian climate policy. In addition, the polluter pays principle plays an important role, meaning that those responsible for emissions should bear the costs.</a:t>
            </a:r>
          </a:p>
          <a:p>
            <a:pPr fontAlgn="t"/>
            <a:r>
              <a:rPr lang="en-US" sz="1200" b="0" i="0" kern="1200" dirty="0">
                <a:solidFill>
                  <a:schemeClr val="tx1"/>
                </a:solidFill>
                <a:effectLst/>
                <a:latin typeface="+mn-lt"/>
                <a:ea typeface="+mn-ea"/>
                <a:cs typeface="+mn-cs"/>
              </a:rPr>
              <a:t>Norway has a comprehensive set of measures covering almost all greenhouse gas emissions.</a:t>
            </a:r>
          </a:p>
          <a:p>
            <a:pPr fontAlgn="t"/>
            <a:r>
              <a:rPr lang="en-US" sz="1200" b="0" i="0" kern="1200" dirty="0">
                <a:solidFill>
                  <a:schemeClr val="tx1"/>
                </a:solidFill>
                <a:effectLst/>
                <a:latin typeface="+mn-lt"/>
                <a:ea typeface="+mn-ea"/>
                <a:cs typeface="+mn-cs"/>
              </a:rPr>
              <a:t>In addition, Norway uses a range of other policy instruments to support the transition.</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These include support for research and technology development, for example through Enova, which supports low-emission technologies and investments.</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We also use regulatory measures and bans.</a:t>
            </a:r>
          </a:p>
          <a:p>
            <a:pPr fontAlgn="t"/>
            <a:r>
              <a:rPr lang="en-US" sz="1200" b="0" i="0" kern="1200" dirty="0">
                <a:solidFill>
                  <a:schemeClr val="tx1"/>
                </a:solidFill>
                <a:effectLst/>
                <a:latin typeface="+mn-lt"/>
                <a:ea typeface="+mn-ea"/>
                <a:cs typeface="+mn-cs"/>
              </a:rPr>
              <a:t>An example is the ban on fossil oil for heating in buildings and construction sites, which followed decades of carbon pricing and contributed to a full phase-out.</a:t>
            </a:r>
          </a:p>
        </p:txBody>
      </p:sp>
      <p:sp>
        <p:nvSpPr>
          <p:cNvPr id="4" name="Plassholder for lysbildenummer 3"/>
          <p:cNvSpPr>
            <a:spLocks noGrp="1"/>
          </p:cNvSpPr>
          <p:nvPr>
            <p:ph type="sldNum" sz="quarter" idx="5"/>
          </p:nvPr>
        </p:nvSpPr>
        <p:spPr/>
        <p:txBody>
          <a:bodyPr/>
          <a:lstStyle/>
          <a:p>
            <a:pPr>
              <a:defRPr/>
            </a:pPr>
            <a:fld id="{51773A84-FC95-4064-B83F-81CB4A0C49A5}" type="slidenum">
              <a:rPr lang="nb-NO" smtClean="0"/>
              <a:pPr>
                <a:defRPr/>
              </a:pPr>
              <a:t>7</a:t>
            </a:fld>
            <a:endParaRPr lang="nb-NO"/>
          </a:p>
        </p:txBody>
      </p:sp>
    </p:spTree>
    <p:extLst>
      <p:ext uri="{BB962C8B-B14F-4D97-AF65-F5344CB8AC3E}">
        <p14:creationId xmlns:p14="http://schemas.microsoft.com/office/powerpoint/2010/main" val="2073057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fontAlgn="t"/>
            <a:r>
              <a:rPr lang="en-US" sz="1200" b="1" i="0" kern="1200" dirty="0">
                <a:solidFill>
                  <a:schemeClr val="tx1"/>
                </a:solidFill>
                <a:effectLst/>
                <a:latin typeface="+mn-lt"/>
                <a:ea typeface="+mn-ea"/>
                <a:cs typeface="+mn-cs"/>
              </a:rPr>
              <a:t>Carbon pricing is a central element of Norwegian climate policy.</a:t>
            </a:r>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CO₂ taxes and emissions trading together cover close to 85 percent of Norwegian greenhouse gas emissions.</a:t>
            </a:r>
            <a:br>
              <a:rPr lang="en-US" sz="1200" b="0" i="0" kern="1200" dirty="0">
                <a:effectLst/>
                <a:cs typeface="+mn-lt"/>
              </a:rPr>
            </a:br>
            <a:r>
              <a:rPr lang="en-US" sz="1200" b="0" i="0" kern="1200" dirty="0">
                <a:solidFill>
                  <a:schemeClr val="tx1"/>
                </a:solidFill>
                <a:effectLst/>
                <a:latin typeface="+mn-lt"/>
                <a:ea typeface="+mn-ea"/>
                <a:cs typeface="+mn-cs"/>
              </a:rPr>
              <a:t>Roughly half of emissions are covered by the EU Emissions Trading System, while the other half is subject to a CO₂ tax.</a:t>
            </a:r>
            <a:r>
              <a:rPr lang="en-US" dirty="0"/>
              <a:t> </a:t>
            </a:r>
            <a:r>
              <a:rPr lang="en-US" dirty="0">
                <a:solidFill>
                  <a:srgbClr val="FF0000"/>
                </a:solidFill>
              </a:rPr>
              <a:t>The petroleum sector has both.</a:t>
            </a:r>
          </a:p>
          <a:p>
            <a:pPr fontAlgn="t"/>
            <a:br>
              <a:rPr lang="en-US" sz="1200" b="0" i="0" kern="1200" dirty="0">
                <a:effectLst/>
                <a:cs typeface="+mn-lt"/>
              </a:rPr>
            </a:br>
            <a:r>
              <a:rPr lang="en-US" sz="1200" b="0" i="0" kern="1200" dirty="0">
                <a:solidFill>
                  <a:schemeClr val="tx1"/>
                </a:solidFill>
                <a:effectLst/>
                <a:latin typeface="+mn-lt"/>
                <a:ea typeface="+mn-ea"/>
                <a:cs typeface="+mn-cs"/>
              </a:rPr>
              <a:t>The diagram illustrates the distribution of emissions across these instruments.</a:t>
            </a:r>
          </a:p>
          <a:p>
            <a:pPr fontAlgn="t"/>
            <a:endParaRPr lang="en-US" sz="1200" b="0" i="0" kern="1200" dirty="0">
              <a:solidFill>
                <a:schemeClr val="tx1"/>
              </a:solidFill>
              <a:effectLst/>
              <a:latin typeface="+mn-lt"/>
              <a:ea typeface="Calibri"/>
              <a:cs typeface="Calibri"/>
            </a:endParaRPr>
          </a:p>
          <a:p>
            <a:pPr fontAlgn="t"/>
            <a:r>
              <a:rPr lang="en-US" sz="1200" b="0" i="0" kern="1200" dirty="0">
                <a:solidFill>
                  <a:schemeClr val="tx1"/>
                </a:solidFill>
                <a:effectLst/>
                <a:latin typeface="+mn-lt"/>
                <a:ea typeface="+mn-ea"/>
                <a:cs typeface="+mn-cs"/>
              </a:rPr>
              <a:t>A gradual increase in the carbon tax was </a:t>
            </a:r>
            <a:r>
              <a:rPr lang="en-US" sz="1200" b="0" i="0" kern="1200" dirty="0" err="1">
                <a:solidFill>
                  <a:schemeClr val="tx1"/>
                </a:solidFill>
                <a:effectLst/>
                <a:latin typeface="+mn-lt"/>
                <a:ea typeface="+mn-ea"/>
                <a:cs typeface="+mn-cs"/>
              </a:rPr>
              <a:t>signalled</a:t>
            </a:r>
            <a:r>
              <a:rPr lang="en-US" sz="1200" b="0" i="0" kern="1200" dirty="0">
                <a:solidFill>
                  <a:schemeClr val="tx1"/>
                </a:solidFill>
                <a:effectLst/>
                <a:latin typeface="+mn-lt"/>
                <a:ea typeface="+mn-ea"/>
                <a:cs typeface="+mn-cs"/>
              </a:rPr>
              <a:t> already in 2021, and the Government has proposed to increase the tax to NOK 3 400 per </a:t>
            </a:r>
            <a:r>
              <a:rPr lang="en-US" sz="1200" b="0" i="0" kern="1200" dirty="0" err="1">
                <a:solidFill>
                  <a:schemeClr val="tx1"/>
                </a:solidFill>
                <a:effectLst/>
                <a:latin typeface="+mn-lt"/>
                <a:ea typeface="+mn-ea"/>
                <a:cs typeface="+mn-cs"/>
              </a:rPr>
              <a:t>tonne</a:t>
            </a:r>
            <a:r>
              <a:rPr lang="en-US" sz="1200" b="0" i="0" kern="1200" dirty="0">
                <a:solidFill>
                  <a:schemeClr val="tx1"/>
                </a:solidFill>
                <a:effectLst/>
                <a:latin typeface="+mn-lt"/>
                <a:ea typeface="+mn-ea"/>
                <a:cs typeface="+mn-cs"/>
              </a:rPr>
              <a:t> by 2035.</a:t>
            </a:r>
          </a:p>
          <a:p>
            <a:pPr fontAlgn="t"/>
            <a:endParaRPr lang="en-US" sz="1200" b="0" i="0" kern="1200" dirty="0">
              <a:solidFill>
                <a:schemeClr val="tx1"/>
              </a:solidFill>
              <a:effectLst/>
              <a:latin typeface="+mn-lt"/>
              <a:ea typeface="Calibri"/>
              <a:cs typeface="Calibri"/>
            </a:endParaRPr>
          </a:p>
          <a:p>
            <a:pPr fontAlgn="t"/>
            <a:r>
              <a:rPr lang="en-US" sz="1200" b="0" i="0" kern="1200" dirty="0">
                <a:solidFill>
                  <a:schemeClr val="tx1"/>
                </a:solidFill>
                <a:effectLst/>
                <a:latin typeface="+mn-lt"/>
                <a:ea typeface="+mn-ea"/>
                <a:cs typeface="+mn-cs"/>
              </a:rPr>
              <a:t>While the overall direction is clear, some exemptions remain and certain sectors follow a slower trajectory.</a:t>
            </a:r>
            <a:endParaRPr lang="en-US" sz="1200" b="0" i="0" kern="1200" dirty="0">
              <a:solidFill>
                <a:schemeClr val="tx1"/>
              </a:solidFill>
              <a:effectLst/>
              <a:latin typeface="+mn-lt"/>
              <a:ea typeface="Calibri"/>
              <a:cs typeface="Calibri"/>
            </a:endParaRPr>
          </a:p>
          <a:p>
            <a:pPr fontAlgn="t"/>
            <a:r>
              <a:rPr lang="en-US" sz="1200" b="0" i="0" kern="1200" dirty="0">
                <a:solidFill>
                  <a:schemeClr val="tx1"/>
                </a:solidFill>
                <a:effectLst/>
                <a:latin typeface="+mn-lt"/>
                <a:ea typeface="+mn-ea"/>
                <a:cs typeface="+mn-cs"/>
              </a:rPr>
              <a:t>Recent global developments have also led to temporary adjustments that affect the pace of implementation.</a:t>
            </a:r>
          </a:p>
          <a:p>
            <a:endParaRPr lang="nb-NO" dirty="0"/>
          </a:p>
        </p:txBody>
      </p:sp>
      <p:sp>
        <p:nvSpPr>
          <p:cNvPr id="4" name="Plassholder for lysbildenummer 3"/>
          <p:cNvSpPr>
            <a:spLocks noGrp="1"/>
          </p:cNvSpPr>
          <p:nvPr>
            <p:ph type="sldNum" sz="quarter" idx="5"/>
          </p:nvPr>
        </p:nvSpPr>
        <p:spPr/>
        <p:txBody>
          <a:bodyPr/>
          <a:lstStyle/>
          <a:p>
            <a:pPr>
              <a:defRPr/>
            </a:pPr>
            <a:fld id="{51773A84-FC95-4064-B83F-81CB4A0C49A5}" type="slidenum">
              <a:rPr lang="nb-NO" smtClean="0"/>
              <a:pPr>
                <a:defRPr/>
              </a:pPr>
              <a:t>8</a:t>
            </a:fld>
            <a:endParaRPr lang="nb-NO"/>
          </a:p>
        </p:txBody>
      </p:sp>
    </p:spTree>
    <p:extLst>
      <p:ext uri="{BB962C8B-B14F-4D97-AF65-F5344CB8AC3E}">
        <p14:creationId xmlns:p14="http://schemas.microsoft.com/office/powerpoint/2010/main" val="2907599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fontAlgn="t"/>
            <a:r>
              <a:rPr lang="en-US" sz="1200" b="0" i="0" kern="1200" dirty="0">
                <a:solidFill>
                  <a:schemeClr val="tx1"/>
                </a:solidFill>
                <a:effectLst/>
                <a:highlight>
                  <a:srgbClr val="FFFF00"/>
                </a:highlight>
                <a:latin typeface="+mn-lt"/>
                <a:ea typeface="+mn-ea"/>
                <a:cs typeface="+mn-cs"/>
              </a:rPr>
              <a:t>We have chosen </a:t>
            </a:r>
            <a:r>
              <a:rPr lang="en-US" dirty="0">
                <a:solidFill>
                  <a:srgbClr val="FF0000"/>
                </a:solidFill>
                <a:highlight>
                  <a:srgbClr val="FFFF00"/>
                </a:highlight>
              </a:rPr>
              <a:t>to highlight </a:t>
            </a:r>
            <a:r>
              <a:rPr lang="en-US" dirty="0">
                <a:highlight>
                  <a:srgbClr val="FFFF00"/>
                </a:highlight>
              </a:rPr>
              <a:t>two </a:t>
            </a:r>
            <a:r>
              <a:rPr lang="en-US" dirty="0">
                <a:solidFill>
                  <a:srgbClr val="FF0000"/>
                </a:solidFill>
                <a:highlight>
                  <a:srgbClr val="FFFF00"/>
                </a:highlight>
              </a:rPr>
              <a:t>policies where there have been significant developments since we presented two years ago</a:t>
            </a:r>
            <a:r>
              <a:rPr lang="en-US" sz="1200" b="0" i="0" kern="1200" dirty="0">
                <a:solidFill>
                  <a:schemeClr val="tx1"/>
                </a:solidFill>
                <a:effectLst/>
                <a:highlight>
                  <a:srgbClr val="FFFF00"/>
                </a:highlight>
                <a:latin typeface="+mn-lt"/>
                <a:ea typeface="+mn-ea"/>
                <a:cs typeface="+mn-cs"/>
              </a:rPr>
              <a:t>.</a:t>
            </a:r>
            <a:endParaRPr lang="en-US" sz="1200" b="0" i="0" kern="1200" dirty="0">
              <a:solidFill>
                <a:schemeClr val="tx1"/>
              </a:solidFill>
              <a:effectLst/>
              <a:highlight>
                <a:srgbClr val="FFFF00"/>
              </a:highlight>
              <a:latin typeface="+mn-lt"/>
              <a:ea typeface="Calibri"/>
              <a:cs typeface="Calibri"/>
            </a:endParaRPr>
          </a:p>
          <a:p>
            <a:pPr fontAlgn="t"/>
            <a:r>
              <a:rPr lang="en-US" dirty="0">
                <a:solidFill>
                  <a:srgbClr val="FF0000"/>
                </a:solidFill>
                <a:highlight>
                  <a:srgbClr val="FFFF00"/>
                </a:highlight>
              </a:rPr>
              <a:t>First: Zero emission vehicles. </a:t>
            </a:r>
            <a:r>
              <a:rPr lang="en-US" dirty="0">
                <a:highlight>
                  <a:srgbClr val="FFFF00"/>
                </a:highlight>
              </a:rPr>
              <a:t>Norway’s</a:t>
            </a:r>
            <a:r>
              <a:rPr lang="en-US" sz="1200" b="0" i="0" kern="1200" dirty="0">
                <a:solidFill>
                  <a:schemeClr val="tx1"/>
                </a:solidFill>
                <a:effectLst/>
                <a:highlight>
                  <a:srgbClr val="FFFF00"/>
                </a:highlight>
                <a:latin typeface="+mn-lt"/>
                <a:ea typeface="+mn-ea"/>
                <a:cs typeface="+mn-cs"/>
              </a:rPr>
              <a:t> </a:t>
            </a:r>
            <a:r>
              <a:rPr lang="en-US" sz="1200" b="0" i="0" kern="1200" dirty="0" err="1">
                <a:solidFill>
                  <a:schemeClr val="tx1"/>
                </a:solidFill>
                <a:effectLst/>
                <a:highlight>
                  <a:srgbClr val="FFFF00"/>
                </a:highlight>
                <a:latin typeface="+mn-lt"/>
                <a:ea typeface="+mn-ea"/>
                <a:cs typeface="+mn-cs"/>
              </a:rPr>
              <a:t>decentralised</a:t>
            </a:r>
            <a:r>
              <a:rPr lang="en-US" sz="1200" b="0" i="0" kern="1200" dirty="0">
                <a:solidFill>
                  <a:schemeClr val="tx1"/>
                </a:solidFill>
                <a:effectLst/>
                <a:highlight>
                  <a:srgbClr val="FFFF00"/>
                </a:highlight>
                <a:latin typeface="+mn-lt"/>
                <a:ea typeface="+mn-ea"/>
                <a:cs typeface="+mn-cs"/>
              </a:rPr>
              <a:t> settlement pattern and long distances give rise to a relatively high demand for transport, and transport accounts for a significant share of our emissions.</a:t>
            </a:r>
          </a:p>
          <a:p>
            <a:pPr fontAlgn="t"/>
            <a:endParaRPr lang="en-US" sz="1200" b="0" i="0" kern="1200" dirty="0">
              <a:solidFill>
                <a:schemeClr val="tx1"/>
              </a:solidFill>
              <a:effectLst/>
              <a:highlight>
                <a:srgbClr val="FFFF00"/>
              </a:highlight>
              <a:latin typeface="+mn-lt"/>
              <a:ea typeface="Calibri"/>
              <a:cs typeface="Calibri"/>
            </a:endParaRPr>
          </a:p>
          <a:p>
            <a:pPr fontAlgn="t"/>
            <a:r>
              <a:rPr lang="en-US" sz="1200" b="0" i="0" kern="1200" dirty="0">
                <a:solidFill>
                  <a:schemeClr val="tx1"/>
                </a:solidFill>
                <a:effectLst/>
                <a:highlight>
                  <a:srgbClr val="FFFF00"/>
                </a:highlight>
                <a:latin typeface="+mn-lt"/>
                <a:ea typeface="+mn-ea"/>
                <a:cs typeface="+mn-cs"/>
              </a:rPr>
              <a:t>To address this, we implemented a wide range of measures, with carbon pricing and taxation as central instruments.</a:t>
            </a:r>
          </a:p>
          <a:p>
            <a:pPr fontAlgn="t"/>
            <a:r>
              <a:rPr lang="en-US" sz="1200" b="0" i="0" kern="1200" dirty="0">
                <a:solidFill>
                  <a:schemeClr val="tx1"/>
                </a:solidFill>
                <a:effectLst/>
                <a:highlight>
                  <a:srgbClr val="FFFF00"/>
                </a:highlight>
                <a:latin typeface="+mn-lt"/>
                <a:ea typeface="+mn-ea"/>
                <a:cs typeface="+mn-cs"/>
              </a:rPr>
              <a:t>A key goal was that all new passenger cars should be zero-emission vehicles by 2025.</a:t>
            </a:r>
          </a:p>
          <a:p>
            <a:pPr fontAlgn="t"/>
            <a:endParaRPr lang="en-US" sz="1200" b="0" i="0" strike="sngStrike" kern="1200" dirty="0">
              <a:solidFill>
                <a:schemeClr val="tx1"/>
              </a:solidFill>
              <a:effectLst/>
              <a:highlight>
                <a:srgbClr val="FFFF00"/>
              </a:highlight>
              <a:latin typeface="+mn-lt"/>
              <a:ea typeface="Calibri"/>
              <a:cs typeface="Calibri"/>
            </a:endParaRPr>
          </a:p>
          <a:p>
            <a:pPr fontAlgn="t"/>
            <a:r>
              <a:rPr lang="en-US" sz="1200" b="0" i="0" kern="1200" dirty="0">
                <a:solidFill>
                  <a:schemeClr val="tx1"/>
                </a:solidFill>
                <a:effectLst/>
                <a:highlight>
                  <a:srgbClr val="FFFF00"/>
                </a:highlight>
                <a:latin typeface="+mn-lt"/>
                <a:ea typeface="+mn-ea"/>
                <a:cs typeface="+mn-cs"/>
              </a:rPr>
              <a:t>Strong incentives, particularly through the tax system, have driven a rapid increase in electric vehicle uptake. In 2025, zero-emission vehicles accounted for about 96 percent of new passenger car sales, and around 98 percent so far in 2026.</a:t>
            </a:r>
          </a:p>
          <a:p>
            <a:pPr fontAlgn="t"/>
            <a:endParaRPr lang="en-US" sz="1200" b="0" i="0" kern="1200" dirty="0">
              <a:solidFill>
                <a:schemeClr val="tx1"/>
              </a:solidFill>
              <a:effectLst/>
              <a:highlight>
                <a:srgbClr val="FFFF00"/>
              </a:highlight>
              <a:latin typeface="+mn-lt"/>
              <a:ea typeface="+mn-ea"/>
              <a:cs typeface="+mn-cs"/>
            </a:endParaRPr>
          </a:p>
          <a:p>
            <a:pPr fontAlgn="t"/>
            <a:r>
              <a:rPr lang="en-US" sz="1200" b="0" i="0" kern="1200" dirty="0">
                <a:solidFill>
                  <a:schemeClr val="tx1"/>
                </a:solidFill>
                <a:effectLst/>
                <a:highlight>
                  <a:srgbClr val="FFFF00"/>
                </a:highlight>
                <a:latin typeface="+mn-lt"/>
                <a:ea typeface="+mn-ea"/>
                <a:cs typeface="+mn-cs"/>
              </a:rPr>
              <a:t>The focus is now shifting to other transport segments, where the share of zero-emission vehicles remains lower. As shown in the table, the share of zero-emission vehicles varies significantly across </a:t>
            </a:r>
            <a:r>
              <a:rPr lang="en-US" dirty="0">
                <a:solidFill>
                  <a:srgbClr val="FF0000"/>
                </a:solidFill>
                <a:highlight>
                  <a:srgbClr val="FFFF00"/>
                </a:highlight>
              </a:rPr>
              <a:t>these </a:t>
            </a:r>
            <a:r>
              <a:rPr lang="en-US" dirty="0">
                <a:solidFill>
                  <a:srgbClr val="000000"/>
                </a:solidFill>
                <a:highlight>
                  <a:srgbClr val="FFFF00"/>
                </a:highlight>
              </a:rPr>
              <a:t>transport</a:t>
            </a:r>
            <a:r>
              <a:rPr lang="en-US" sz="1200" b="0" i="0" kern="1200" dirty="0">
                <a:solidFill>
                  <a:schemeClr val="tx1"/>
                </a:solidFill>
                <a:effectLst/>
                <a:highlight>
                  <a:srgbClr val="FFFF00"/>
                </a:highlight>
                <a:latin typeface="+mn-lt"/>
                <a:ea typeface="+mn-ea"/>
                <a:cs typeface="+mn-cs"/>
              </a:rPr>
              <a:t> segments</a:t>
            </a:r>
            <a:r>
              <a:rPr lang="en-US" dirty="0">
                <a:solidFill>
                  <a:srgbClr val="FF0000"/>
                </a:solidFill>
                <a:highlight>
                  <a:srgbClr val="FFFF00"/>
                </a:highlight>
              </a:rPr>
              <a:t>, where also other measures than taxes are needed to get the necessary transformation in an early phase of technology implementation</a:t>
            </a:r>
            <a:r>
              <a:rPr lang="en-US" dirty="0">
                <a:highlight>
                  <a:srgbClr val="FFFF00"/>
                </a:highlight>
              </a:rPr>
              <a:t>.</a:t>
            </a:r>
            <a:endParaRPr lang="en-US" sz="1200" b="0" i="0" kern="1200" dirty="0">
              <a:solidFill>
                <a:srgbClr val="FF0000"/>
              </a:solidFill>
              <a:effectLst/>
              <a:highlight>
                <a:srgbClr val="FFFF00"/>
              </a:highlight>
              <a:latin typeface="+mn-lt"/>
              <a:ea typeface="Calibri"/>
              <a:cs typeface="Calibri"/>
            </a:endParaRPr>
          </a:p>
          <a:p>
            <a:endParaRPr lang="nb-NO" dirty="0"/>
          </a:p>
        </p:txBody>
      </p:sp>
      <p:sp>
        <p:nvSpPr>
          <p:cNvPr id="4" name="Plassholder for lysbildenummer 3"/>
          <p:cNvSpPr>
            <a:spLocks noGrp="1"/>
          </p:cNvSpPr>
          <p:nvPr>
            <p:ph type="sldNum" sz="quarter" idx="5"/>
          </p:nvPr>
        </p:nvSpPr>
        <p:spPr/>
        <p:txBody>
          <a:bodyPr/>
          <a:lstStyle/>
          <a:p>
            <a:pPr>
              <a:defRPr/>
            </a:pPr>
            <a:fld id="{51773A84-FC95-4064-B83F-81CB4A0C49A5}" type="slidenum">
              <a:rPr lang="nb-NO" smtClean="0"/>
              <a:pPr>
                <a:defRPr/>
              </a:pPr>
              <a:t>9</a:t>
            </a:fld>
            <a:endParaRPr lang="nb-NO"/>
          </a:p>
        </p:txBody>
      </p:sp>
    </p:spTree>
    <p:extLst>
      <p:ext uri="{BB962C8B-B14F-4D97-AF65-F5344CB8AC3E}">
        <p14:creationId xmlns:p14="http://schemas.microsoft.com/office/powerpoint/2010/main" val="21896457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ngelsk Startside Alternativ 1">
    <p:bg>
      <p:bgPr>
        <a:solidFill>
          <a:schemeClr val="bg1"/>
        </a:solidFill>
        <a:effectLst/>
      </p:bgPr>
    </p:bg>
    <p:spTree>
      <p:nvGrpSpPr>
        <p:cNvPr id="1" name=""/>
        <p:cNvGrpSpPr/>
        <p:nvPr/>
      </p:nvGrpSpPr>
      <p:grpSpPr>
        <a:xfrm>
          <a:off x="0" y="0"/>
          <a:ext cx="0" cy="0"/>
          <a:chOff x="0" y="0"/>
          <a:chExt cx="0" cy="0"/>
        </a:xfrm>
      </p:grpSpPr>
      <p:pic>
        <p:nvPicPr>
          <p:cNvPr id="1026" name="Picture 2" descr="Z:\DSS\2015\via Kord\Elementer fra Kord\Arkiv\KLD\KLD_grafiskelement_natur-0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273424"/>
            <a:ext cx="12215812" cy="3584576"/>
          </a:xfrm>
          <a:prstGeom prst="rect">
            <a:avLst/>
          </a:prstGeom>
          <a:noFill/>
          <a:extLst>
            <a:ext uri="{909E8E84-426E-40DD-AFC4-6F175D3DCCD1}">
              <a14:hiddenFill xmlns:a14="http://schemas.microsoft.com/office/drawing/2010/main">
                <a:solidFill>
                  <a:srgbClr val="FFFFFF"/>
                </a:solidFill>
              </a14:hiddenFill>
            </a:ext>
          </a:extLst>
        </p:spPr>
      </p:pic>
      <p:sp>
        <p:nvSpPr>
          <p:cNvPr id="8" name="TekstSylinder 7"/>
          <p:cNvSpPr txBox="1"/>
          <p:nvPr userDrawn="1"/>
        </p:nvSpPr>
        <p:spPr>
          <a:xfrm>
            <a:off x="1" y="-268288"/>
            <a:ext cx="3983567" cy="276226"/>
          </a:xfrm>
          <a:prstGeom prst="rect">
            <a:avLst/>
          </a:prstGeom>
          <a:noFill/>
        </p:spPr>
        <p:txBody>
          <a:bodyPr>
            <a:spAutoFit/>
          </a:bodyPr>
          <a:lstStyle/>
          <a:p>
            <a:pPr>
              <a:defRPr/>
            </a:pPr>
            <a:r>
              <a:rPr lang="nb-NO" sz="1200"/>
              <a:t>Engelsk mal: Startside Alternativ 1</a:t>
            </a:r>
            <a:endParaRPr lang="nb-NO" sz="1200" dirty="0"/>
          </a:p>
        </p:txBody>
      </p:sp>
      <p:cxnSp>
        <p:nvCxnSpPr>
          <p:cNvPr id="19" name="Rett linje 18"/>
          <p:cNvCxnSpPr/>
          <p:nvPr userDrawn="1"/>
        </p:nvCxnSpPr>
        <p:spPr>
          <a:xfrm>
            <a:off x="1062506" y="368660"/>
            <a:ext cx="0" cy="326245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Plassholder for tekst 34"/>
          <p:cNvSpPr>
            <a:spLocks noGrp="1"/>
          </p:cNvSpPr>
          <p:nvPr>
            <p:ph type="body" sz="quarter" idx="17" hasCustomPrompt="1"/>
          </p:nvPr>
        </p:nvSpPr>
        <p:spPr>
          <a:xfrm>
            <a:off x="1199456" y="2384592"/>
            <a:ext cx="9433048" cy="288323"/>
          </a:xfrm>
        </p:spPr>
        <p:txBody>
          <a:bodyPr lIns="0" anchor="ctr" anchorCtr="0"/>
          <a:lstStyle>
            <a:lvl1pPr marL="0" indent="0">
              <a:buNone/>
              <a:defRPr sz="1400">
                <a:latin typeface="Arial" panose="020B0604020202020204" pitchFamily="34" charset="0"/>
                <a:cs typeface="Arial" panose="020B0604020202020204" pitchFamily="34" charset="0"/>
              </a:defRPr>
            </a:lvl1pPr>
          </a:lstStyle>
          <a:p>
            <a:pPr lvl="0"/>
            <a:r>
              <a:rPr lang="nb-NO" dirty="0"/>
              <a:t>Navn Foredragsholder</a:t>
            </a:r>
          </a:p>
        </p:txBody>
      </p:sp>
      <p:sp>
        <p:nvSpPr>
          <p:cNvPr id="39" name="Plassholder for tekst 38"/>
          <p:cNvSpPr>
            <a:spLocks noGrp="1"/>
          </p:cNvSpPr>
          <p:nvPr>
            <p:ph type="body" sz="quarter" idx="18" hasCustomPrompt="1"/>
          </p:nvPr>
        </p:nvSpPr>
        <p:spPr>
          <a:xfrm>
            <a:off x="1199456" y="2744923"/>
            <a:ext cx="9433048" cy="288323"/>
          </a:xfrm>
        </p:spPr>
        <p:txBody>
          <a:bodyPr lIns="0" anchor="ctr" anchorCtr="0"/>
          <a:lstStyle>
            <a:lvl1pPr marL="0" indent="0">
              <a:buNone/>
              <a:defRPr sz="1400">
                <a:latin typeface="Arial" panose="020B0604020202020204" pitchFamily="34" charset="0"/>
                <a:cs typeface="Arial" panose="020B0604020202020204" pitchFamily="34" charset="0"/>
              </a:defRPr>
            </a:lvl1pPr>
          </a:lstStyle>
          <a:p>
            <a:pPr lvl="0"/>
            <a:r>
              <a:rPr lang="nb-NO" dirty="0"/>
              <a:t>Sted, dato</a:t>
            </a:r>
          </a:p>
        </p:txBody>
      </p:sp>
      <p:sp>
        <p:nvSpPr>
          <p:cNvPr id="11" name="Plassholder for tekst 4"/>
          <p:cNvSpPr>
            <a:spLocks noGrp="1"/>
          </p:cNvSpPr>
          <p:nvPr>
            <p:ph type="body" sz="quarter" idx="20" hasCustomPrompt="1"/>
          </p:nvPr>
        </p:nvSpPr>
        <p:spPr>
          <a:xfrm>
            <a:off x="1198800" y="1124744"/>
            <a:ext cx="9433704" cy="1144800"/>
          </a:xfrm>
        </p:spPr>
        <p:txBody>
          <a:bodyPr lIns="0" anchor="b" anchorCtr="0"/>
          <a:lstStyle>
            <a:lvl1pPr marL="0" indent="0">
              <a:buNone/>
              <a:defRPr sz="3200" b="1"/>
            </a:lvl1pPr>
          </a:lstStyle>
          <a:p>
            <a:pPr lvl="0"/>
            <a:r>
              <a:rPr lang="nb-NO" dirty="0"/>
              <a:t>Presentasjonstittel</a:t>
            </a:r>
          </a:p>
        </p:txBody>
      </p:sp>
      <p:pic>
        <p:nvPicPr>
          <p:cNvPr id="10" name="Bild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3392" y="527251"/>
            <a:ext cx="298705" cy="362713"/>
          </a:xfrm>
          <a:prstGeom prst="rect">
            <a:avLst/>
          </a:prstGeom>
        </p:spPr>
      </p:pic>
      <p:sp>
        <p:nvSpPr>
          <p:cNvPr id="13" name="TekstSylinder 12"/>
          <p:cNvSpPr txBox="1"/>
          <p:nvPr userDrawn="1"/>
        </p:nvSpPr>
        <p:spPr>
          <a:xfrm>
            <a:off x="1111500" y="467147"/>
            <a:ext cx="4660464" cy="452432"/>
          </a:xfrm>
          <a:prstGeom prst="rect">
            <a:avLst/>
          </a:prstGeom>
          <a:noFill/>
        </p:spPr>
        <p:txBody>
          <a:bodyPr wrap="square" rtlCol="0">
            <a:spAutoFit/>
          </a:bodyPr>
          <a:lstStyle/>
          <a:p>
            <a:pPr>
              <a:lnSpc>
                <a:spcPct val="90000"/>
              </a:lnSpc>
            </a:pPr>
            <a:r>
              <a:rPr lang="en-GB" sz="1300" noProof="0" dirty="0"/>
              <a:t>Norwegian Ministry</a:t>
            </a:r>
            <a:br>
              <a:rPr lang="en-GB" sz="1300" noProof="0" dirty="0"/>
            </a:br>
            <a:r>
              <a:rPr lang="en-GB" sz="1300" noProof="0" dirty="0"/>
              <a:t>of</a:t>
            </a:r>
            <a:r>
              <a:rPr lang="en-GB" sz="1300" baseline="0" noProof="0" dirty="0"/>
              <a:t> Climate and Environment</a:t>
            </a:r>
            <a:endParaRPr lang="en-GB" sz="1300" noProof="0" dirty="0"/>
          </a:p>
        </p:txBody>
      </p:sp>
    </p:spTree>
    <p:extLst>
      <p:ext uri="{BB962C8B-B14F-4D97-AF65-F5344CB8AC3E}">
        <p14:creationId xmlns:p14="http://schemas.microsoft.com/office/powerpoint/2010/main" val="2067799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gelsk Tekst med 4 bilder">
    <p:spTree>
      <p:nvGrpSpPr>
        <p:cNvPr id="1" name=""/>
        <p:cNvGrpSpPr/>
        <p:nvPr/>
      </p:nvGrpSpPr>
      <p:grpSpPr>
        <a:xfrm>
          <a:off x="0" y="0"/>
          <a:ext cx="0" cy="0"/>
          <a:chOff x="0" y="0"/>
          <a:chExt cx="0" cy="0"/>
        </a:xfrm>
      </p:grpSpPr>
      <p:sp>
        <p:nvSpPr>
          <p:cNvPr id="7" name="TekstSylinder 6"/>
          <p:cNvSpPr txBox="1"/>
          <p:nvPr userDrawn="1"/>
        </p:nvSpPr>
        <p:spPr>
          <a:xfrm>
            <a:off x="-95251" y="-304800"/>
            <a:ext cx="10128251" cy="277812"/>
          </a:xfrm>
          <a:prstGeom prst="rect">
            <a:avLst/>
          </a:prstGeom>
          <a:noFill/>
        </p:spPr>
        <p:txBody>
          <a:bodyPr>
            <a:spAutoFit/>
          </a:bodyPr>
          <a:lstStyle/>
          <a:p>
            <a:pPr>
              <a:defRPr/>
            </a:pPr>
            <a:r>
              <a:rPr lang="nb-NO" sz="1200"/>
              <a:t>Engelsk mal: Tekst med kulepunkter – 4 vertikale bilder</a:t>
            </a:r>
            <a:endParaRPr lang="nb-NO" sz="1200" dirty="0"/>
          </a:p>
        </p:txBody>
      </p:sp>
      <p:sp>
        <p:nvSpPr>
          <p:cNvPr id="2" name="Tittel 1"/>
          <p:cNvSpPr>
            <a:spLocks noGrp="1"/>
          </p:cNvSpPr>
          <p:nvPr>
            <p:ph type="title"/>
          </p:nvPr>
        </p:nvSpPr>
        <p:spPr>
          <a:xfrm>
            <a:off x="1198800" y="296652"/>
            <a:ext cx="7308000" cy="1143000"/>
          </a:xfrm>
        </p:spPr>
        <p:txBody>
          <a:bodyPr/>
          <a:lstStyle/>
          <a:p>
            <a:r>
              <a:rPr lang="nb-NO"/>
              <a:t>Klikk for å redigere tittelstil</a:t>
            </a:r>
            <a:endParaRPr lang="nb-NO" dirty="0"/>
          </a:p>
        </p:txBody>
      </p:sp>
      <p:sp>
        <p:nvSpPr>
          <p:cNvPr id="3" name="Plassholder for innhold 2"/>
          <p:cNvSpPr>
            <a:spLocks noGrp="1"/>
          </p:cNvSpPr>
          <p:nvPr>
            <p:ph idx="1"/>
          </p:nvPr>
        </p:nvSpPr>
        <p:spPr>
          <a:xfrm>
            <a:off x="1198800" y="1592797"/>
            <a:ext cx="7308000" cy="452596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Plassholder for bilde 7"/>
          <p:cNvSpPr>
            <a:spLocks noGrp="1"/>
          </p:cNvSpPr>
          <p:nvPr>
            <p:ph type="pic" sz="quarter" idx="13"/>
          </p:nvPr>
        </p:nvSpPr>
        <p:spPr>
          <a:xfrm>
            <a:off x="8770570" y="0"/>
            <a:ext cx="3420000" cy="1548000"/>
          </a:xfrm>
          <a:solidFill>
            <a:schemeClr val="bg1">
              <a:lumMod val="95000"/>
            </a:schemeClr>
          </a:solidFill>
          <a:ln>
            <a:noFill/>
          </a:ln>
        </p:spPr>
        <p:txBody>
          <a:bodyPr/>
          <a:lstStyle>
            <a:lvl1pPr algn="ctr">
              <a:buNone/>
              <a:defRPr sz="1000">
                <a:solidFill>
                  <a:schemeClr val="bg1">
                    <a:lumMod val="50000"/>
                  </a:schemeClr>
                </a:solidFill>
              </a:defRPr>
            </a:lvl1pPr>
          </a:lstStyle>
          <a:p>
            <a:pPr lvl="0"/>
            <a:r>
              <a:rPr lang="nb-NO" noProof="0"/>
              <a:t>Klikk på ikonet for å legge til et bilde</a:t>
            </a:r>
            <a:endParaRPr lang="nb-NO" noProof="0" dirty="0"/>
          </a:p>
        </p:txBody>
      </p:sp>
      <p:sp>
        <p:nvSpPr>
          <p:cNvPr id="9" name="Plassholder for bilde 7"/>
          <p:cNvSpPr>
            <a:spLocks noGrp="1"/>
          </p:cNvSpPr>
          <p:nvPr>
            <p:ph type="pic" sz="quarter" idx="14"/>
          </p:nvPr>
        </p:nvSpPr>
        <p:spPr>
          <a:xfrm>
            <a:off x="8770570" y="1556792"/>
            <a:ext cx="3420000" cy="1512000"/>
          </a:xfrm>
          <a:solidFill>
            <a:schemeClr val="bg1">
              <a:lumMod val="95000"/>
            </a:schemeClr>
          </a:solidFill>
          <a:ln>
            <a:noFill/>
          </a:ln>
        </p:spPr>
        <p:txBody>
          <a:bodyPr/>
          <a:lstStyle>
            <a:lvl1pPr algn="ctr">
              <a:buNone/>
              <a:defRPr sz="1000">
                <a:solidFill>
                  <a:schemeClr val="bg1">
                    <a:lumMod val="50000"/>
                  </a:schemeClr>
                </a:solidFill>
              </a:defRPr>
            </a:lvl1pPr>
          </a:lstStyle>
          <a:p>
            <a:pPr lvl="0"/>
            <a:r>
              <a:rPr lang="nb-NO" noProof="0"/>
              <a:t>Klikk på ikonet for å legge til et bilde</a:t>
            </a:r>
            <a:endParaRPr lang="nb-NO" noProof="0" dirty="0"/>
          </a:p>
        </p:txBody>
      </p:sp>
      <p:sp>
        <p:nvSpPr>
          <p:cNvPr id="10" name="Plassholder for bilde 7"/>
          <p:cNvSpPr>
            <a:spLocks noGrp="1"/>
          </p:cNvSpPr>
          <p:nvPr>
            <p:ph type="pic" sz="quarter" idx="15"/>
          </p:nvPr>
        </p:nvSpPr>
        <p:spPr>
          <a:xfrm>
            <a:off x="8770570" y="3068960"/>
            <a:ext cx="3420000" cy="1548000"/>
          </a:xfrm>
          <a:solidFill>
            <a:schemeClr val="bg1">
              <a:lumMod val="95000"/>
            </a:schemeClr>
          </a:solidFill>
          <a:ln>
            <a:noFill/>
          </a:ln>
        </p:spPr>
        <p:txBody>
          <a:bodyPr/>
          <a:lstStyle>
            <a:lvl1pPr algn="ctr">
              <a:buNone/>
              <a:defRPr sz="1000">
                <a:solidFill>
                  <a:schemeClr val="bg1">
                    <a:lumMod val="50000"/>
                  </a:schemeClr>
                </a:solidFill>
              </a:defRPr>
            </a:lvl1pPr>
          </a:lstStyle>
          <a:p>
            <a:pPr lvl="0"/>
            <a:r>
              <a:rPr lang="nb-NO" noProof="0"/>
              <a:t>Klikk på ikonet for å legge til et bilde</a:t>
            </a:r>
            <a:endParaRPr lang="nb-NO" noProof="0" dirty="0"/>
          </a:p>
        </p:txBody>
      </p:sp>
      <p:sp>
        <p:nvSpPr>
          <p:cNvPr id="14" name="Plassholder for bilde 7"/>
          <p:cNvSpPr>
            <a:spLocks noGrp="1"/>
          </p:cNvSpPr>
          <p:nvPr>
            <p:ph type="pic" sz="quarter" idx="19"/>
          </p:nvPr>
        </p:nvSpPr>
        <p:spPr>
          <a:xfrm>
            <a:off x="8770570" y="4606760"/>
            <a:ext cx="3420000" cy="1512000"/>
          </a:xfrm>
          <a:solidFill>
            <a:schemeClr val="bg1">
              <a:lumMod val="95000"/>
            </a:schemeClr>
          </a:solidFill>
          <a:ln>
            <a:noFill/>
          </a:ln>
        </p:spPr>
        <p:txBody>
          <a:bodyPr/>
          <a:lstStyle>
            <a:lvl1pPr algn="ctr">
              <a:buNone/>
              <a:defRPr sz="1000">
                <a:solidFill>
                  <a:schemeClr val="bg1">
                    <a:lumMod val="50000"/>
                  </a:schemeClr>
                </a:solidFill>
              </a:defRPr>
            </a:lvl1pPr>
          </a:lstStyle>
          <a:p>
            <a:pPr lvl="0"/>
            <a:r>
              <a:rPr lang="nb-NO" noProof="0"/>
              <a:t>Klikk på ikonet for å legge til et bilde</a:t>
            </a:r>
            <a:endParaRPr lang="nb-NO" noProof="0" dirty="0"/>
          </a:p>
        </p:txBody>
      </p:sp>
      <p:sp>
        <p:nvSpPr>
          <p:cNvPr id="13" name="Plassholder for dato 3"/>
          <p:cNvSpPr>
            <a:spLocks noGrp="1"/>
          </p:cNvSpPr>
          <p:nvPr>
            <p:ph type="dt" sz="half" idx="2"/>
          </p:nvPr>
        </p:nvSpPr>
        <p:spPr>
          <a:xfrm>
            <a:off x="10208407" y="6314400"/>
            <a:ext cx="1002146" cy="216000"/>
          </a:xfrm>
          <a:prstGeom prst="rect">
            <a:avLst/>
          </a:prstGeom>
        </p:spPr>
        <p:txBody>
          <a:bodyPr lIns="72000" rIns="0"/>
          <a:lstStyle>
            <a:lvl1pPr algn="r">
              <a:defRPr sz="800">
                <a:solidFill>
                  <a:schemeClr val="tx1"/>
                </a:solidFill>
              </a:defRPr>
            </a:lvl1pPr>
          </a:lstStyle>
          <a:p>
            <a:pPr>
              <a:defRPr/>
            </a:pPr>
            <a:endParaRPr lang="nb-NO" dirty="0"/>
          </a:p>
        </p:txBody>
      </p:sp>
      <p:sp>
        <p:nvSpPr>
          <p:cNvPr id="19" name="Plassholder for bunntekst 4"/>
          <p:cNvSpPr>
            <a:spLocks noGrp="1"/>
          </p:cNvSpPr>
          <p:nvPr>
            <p:ph type="ftr" sz="quarter" idx="3"/>
          </p:nvPr>
        </p:nvSpPr>
        <p:spPr>
          <a:xfrm>
            <a:off x="4475820" y="6314400"/>
            <a:ext cx="5688632" cy="216000"/>
          </a:xfrm>
          <a:prstGeom prst="rect">
            <a:avLst/>
          </a:prstGeom>
        </p:spPr>
        <p:txBody>
          <a:bodyPr rIns="0"/>
          <a:lstStyle>
            <a:lvl1pPr algn="r">
              <a:defRPr sz="800">
                <a:solidFill>
                  <a:schemeClr val="tx1"/>
                </a:solidFill>
              </a:defRPr>
            </a:lvl1pPr>
          </a:lstStyle>
          <a:p>
            <a:pPr>
              <a:defRPr/>
            </a:pPr>
            <a:endParaRPr lang="nb-NO" dirty="0"/>
          </a:p>
        </p:txBody>
      </p:sp>
      <p:sp>
        <p:nvSpPr>
          <p:cNvPr id="20" name="Plassholder for lysbildenummer 5"/>
          <p:cNvSpPr>
            <a:spLocks noGrp="1"/>
          </p:cNvSpPr>
          <p:nvPr>
            <p:ph type="sldNum" sz="quarter" idx="4"/>
          </p:nvPr>
        </p:nvSpPr>
        <p:spPr>
          <a:xfrm>
            <a:off x="11244985" y="6314400"/>
            <a:ext cx="503643" cy="216000"/>
          </a:xfrm>
          <a:prstGeom prst="rect">
            <a:avLst/>
          </a:prstGeom>
        </p:spPr>
        <p:txBody>
          <a:bodyPr rIns="0"/>
          <a:lstStyle>
            <a:lvl1pPr algn="r">
              <a:defRPr sz="800">
                <a:solidFill>
                  <a:schemeClr val="tx1"/>
                </a:solidFill>
              </a:defRPr>
            </a:lvl1pPr>
          </a:lstStyle>
          <a:p>
            <a:pPr>
              <a:defRPr/>
            </a:pPr>
            <a:fld id="{915A8C69-1E23-4468-AC94-010B558DD334}" type="slidenum">
              <a:rPr lang="nb-NO" smtClean="0"/>
              <a:pPr>
                <a:defRPr/>
              </a:pPr>
              <a:t>‹#›</a:t>
            </a:fld>
            <a:endParaRPr lang="nb-NO" dirty="0"/>
          </a:p>
        </p:txBody>
      </p:sp>
      <p:sp>
        <p:nvSpPr>
          <p:cNvPr id="16" name="Plassholder for tekst 5"/>
          <p:cNvSpPr>
            <a:spLocks noGrp="1"/>
          </p:cNvSpPr>
          <p:nvPr>
            <p:ph type="body" sz="quarter" idx="20" hasCustomPrompt="1"/>
          </p:nvPr>
        </p:nvSpPr>
        <p:spPr>
          <a:xfrm>
            <a:off x="8820781" y="5904576"/>
            <a:ext cx="3359895" cy="216024"/>
          </a:xfrm>
        </p:spPr>
        <p:txBody>
          <a:bodyPr lIns="36000" tIns="0" rIns="36000" bIns="0" anchor="b" anchorCtr="0"/>
          <a:lstStyle>
            <a:lvl1pPr marL="0" indent="0" algn="r">
              <a:buNone/>
              <a:defRPr sz="1100"/>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nb-NO" dirty="0"/>
              <a:t>Bildekreditering: </a:t>
            </a:r>
            <a:r>
              <a:rPr lang="nb-NO" sz="1300" dirty="0"/>
              <a:t>© </a:t>
            </a:r>
            <a:r>
              <a:rPr lang="nb-NO" dirty="0"/>
              <a:t>Fotograf, bildebyrå</a:t>
            </a:r>
          </a:p>
        </p:txBody>
      </p:sp>
      <p:sp>
        <p:nvSpPr>
          <p:cNvPr id="17" name="Plassholder for tekst 5"/>
          <p:cNvSpPr>
            <a:spLocks noGrp="1"/>
          </p:cNvSpPr>
          <p:nvPr>
            <p:ph type="body" sz="quarter" idx="21" hasCustomPrompt="1"/>
          </p:nvPr>
        </p:nvSpPr>
        <p:spPr>
          <a:xfrm>
            <a:off x="8820781" y="4361547"/>
            <a:ext cx="3359895" cy="216024"/>
          </a:xfrm>
        </p:spPr>
        <p:txBody>
          <a:bodyPr lIns="36000" tIns="0" rIns="36000" bIns="0" anchor="b" anchorCtr="0"/>
          <a:lstStyle>
            <a:lvl1pPr marL="0" indent="0" algn="r">
              <a:buNone/>
              <a:defRPr sz="1100"/>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nb-NO" dirty="0"/>
              <a:t>Bildekreditering: </a:t>
            </a:r>
            <a:r>
              <a:rPr lang="nb-NO" sz="1300" dirty="0"/>
              <a:t>© </a:t>
            </a:r>
            <a:r>
              <a:rPr lang="nb-NO" dirty="0"/>
              <a:t>Fotograf, bildebyrå</a:t>
            </a:r>
          </a:p>
        </p:txBody>
      </p:sp>
      <p:sp>
        <p:nvSpPr>
          <p:cNvPr id="18" name="Plassholder for tekst 5"/>
          <p:cNvSpPr>
            <a:spLocks noGrp="1"/>
          </p:cNvSpPr>
          <p:nvPr>
            <p:ph type="body" sz="quarter" idx="22" hasCustomPrompt="1"/>
          </p:nvPr>
        </p:nvSpPr>
        <p:spPr>
          <a:xfrm>
            <a:off x="8820781" y="2845407"/>
            <a:ext cx="3359895" cy="216024"/>
          </a:xfrm>
        </p:spPr>
        <p:txBody>
          <a:bodyPr lIns="36000" tIns="0" rIns="36000" bIns="0" anchor="b" anchorCtr="0"/>
          <a:lstStyle>
            <a:lvl1pPr marL="0" indent="0" algn="r">
              <a:buNone/>
              <a:defRPr sz="1100"/>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nb-NO" dirty="0"/>
              <a:t>Bildekreditering: </a:t>
            </a:r>
            <a:r>
              <a:rPr lang="nb-NO" sz="1300" dirty="0"/>
              <a:t>© </a:t>
            </a:r>
            <a:r>
              <a:rPr lang="nb-NO" dirty="0"/>
              <a:t>Fotograf, bildebyrå</a:t>
            </a:r>
          </a:p>
        </p:txBody>
      </p:sp>
      <p:sp>
        <p:nvSpPr>
          <p:cNvPr id="21" name="Plassholder for tekst 5"/>
          <p:cNvSpPr>
            <a:spLocks noGrp="1"/>
          </p:cNvSpPr>
          <p:nvPr>
            <p:ph type="body" sz="quarter" idx="23" hasCustomPrompt="1"/>
          </p:nvPr>
        </p:nvSpPr>
        <p:spPr>
          <a:xfrm>
            <a:off x="8820781" y="1320864"/>
            <a:ext cx="3359895" cy="216024"/>
          </a:xfrm>
        </p:spPr>
        <p:txBody>
          <a:bodyPr lIns="36000" tIns="0" rIns="36000" bIns="0" anchor="b" anchorCtr="0"/>
          <a:lstStyle>
            <a:lvl1pPr marL="0" indent="0" algn="r">
              <a:buNone/>
              <a:defRPr sz="1100"/>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nb-NO" dirty="0"/>
              <a:t>Bildekreditering: </a:t>
            </a:r>
            <a:r>
              <a:rPr lang="nb-NO" sz="1300" dirty="0"/>
              <a:t>© </a:t>
            </a:r>
            <a:r>
              <a:rPr lang="nb-NO" dirty="0"/>
              <a:t>Fotograf, bildebyrå</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gelsk Tekst med liggende bilde">
    <p:spTree>
      <p:nvGrpSpPr>
        <p:cNvPr id="1" name=""/>
        <p:cNvGrpSpPr/>
        <p:nvPr/>
      </p:nvGrpSpPr>
      <p:grpSpPr>
        <a:xfrm>
          <a:off x="0" y="0"/>
          <a:ext cx="0" cy="0"/>
          <a:chOff x="0" y="0"/>
          <a:chExt cx="0" cy="0"/>
        </a:xfrm>
      </p:grpSpPr>
      <p:sp>
        <p:nvSpPr>
          <p:cNvPr id="5" name="TekstSylinder 4"/>
          <p:cNvSpPr txBox="1"/>
          <p:nvPr userDrawn="1"/>
        </p:nvSpPr>
        <p:spPr>
          <a:xfrm>
            <a:off x="-95251" y="-304800"/>
            <a:ext cx="10128251" cy="277812"/>
          </a:xfrm>
          <a:prstGeom prst="rect">
            <a:avLst/>
          </a:prstGeom>
          <a:noFill/>
        </p:spPr>
        <p:txBody>
          <a:bodyPr>
            <a:spAutoFit/>
          </a:bodyPr>
          <a:lstStyle/>
          <a:p>
            <a:pPr>
              <a:defRPr/>
            </a:pPr>
            <a:r>
              <a:rPr lang="nb-NO" sz="1200"/>
              <a:t>Engelsk mal: Tekst med liggende bilde</a:t>
            </a:r>
            <a:endParaRPr lang="nb-NO" sz="1200" dirty="0"/>
          </a:p>
        </p:txBody>
      </p:sp>
      <p:sp>
        <p:nvSpPr>
          <p:cNvPr id="2" name="Tittel 1"/>
          <p:cNvSpPr>
            <a:spLocks noGrp="1"/>
          </p:cNvSpPr>
          <p:nvPr>
            <p:ph type="title"/>
          </p:nvPr>
        </p:nvSpPr>
        <p:spPr>
          <a:xfrm>
            <a:off x="1198800" y="296652"/>
            <a:ext cx="9792000" cy="1143000"/>
          </a:xfrm>
        </p:spPr>
        <p:txBody>
          <a:bodyPr/>
          <a:lstStyle/>
          <a:p>
            <a:r>
              <a:rPr lang="nb-NO" noProof="0"/>
              <a:t>Klikk for å redigere tittelstil</a:t>
            </a:r>
            <a:endParaRPr lang="nb-NO" dirty="0"/>
          </a:p>
        </p:txBody>
      </p:sp>
      <p:sp>
        <p:nvSpPr>
          <p:cNvPr id="3" name="Plassholder for innhold 2"/>
          <p:cNvSpPr>
            <a:spLocks noGrp="1"/>
          </p:cNvSpPr>
          <p:nvPr>
            <p:ph idx="1"/>
          </p:nvPr>
        </p:nvSpPr>
        <p:spPr>
          <a:xfrm>
            <a:off x="1198800" y="1592798"/>
            <a:ext cx="9792000" cy="2340258"/>
          </a:xfrm>
        </p:spPr>
        <p:txBody>
          <a:bodyPr/>
          <a:lstStyle/>
          <a:p>
            <a:pPr lvl="0"/>
            <a:r>
              <a:rPr lang="nb-NO"/>
              <a:t>Klikk for å redigere tekststiler i malen</a:t>
            </a:r>
          </a:p>
          <a:p>
            <a:pPr lvl="1"/>
            <a:r>
              <a:rPr lang="nb-NO"/>
              <a:t>Andre nivå</a:t>
            </a:r>
          </a:p>
          <a:p>
            <a:pPr lvl="2"/>
            <a:r>
              <a:rPr lang="nb-NO"/>
              <a:t>Tredje nivå</a:t>
            </a:r>
          </a:p>
        </p:txBody>
      </p:sp>
      <p:sp>
        <p:nvSpPr>
          <p:cNvPr id="8" name="Plassholder for bilde 7"/>
          <p:cNvSpPr>
            <a:spLocks noGrp="1"/>
          </p:cNvSpPr>
          <p:nvPr>
            <p:ph type="pic" sz="quarter" idx="13"/>
          </p:nvPr>
        </p:nvSpPr>
        <p:spPr>
          <a:xfrm>
            <a:off x="-1430" y="3967520"/>
            <a:ext cx="12192000" cy="2151240"/>
          </a:xfrm>
          <a:solidFill>
            <a:schemeClr val="bg1">
              <a:lumMod val="95000"/>
            </a:schemeClr>
          </a:solidFill>
          <a:ln>
            <a:noFill/>
          </a:ln>
        </p:spPr>
        <p:txBody>
          <a:bodyPr/>
          <a:lstStyle>
            <a:lvl1pPr algn="ctr">
              <a:buNone/>
              <a:defRPr sz="1000">
                <a:solidFill>
                  <a:schemeClr val="bg1">
                    <a:lumMod val="50000"/>
                  </a:schemeClr>
                </a:solidFill>
              </a:defRPr>
            </a:lvl1pPr>
          </a:lstStyle>
          <a:p>
            <a:pPr lvl="0"/>
            <a:r>
              <a:rPr lang="nb-NO" noProof="0"/>
              <a:t>Klikk på ikonet for å legge til et bilde</a:t>
            </a:r>
            <a:endParaRPr lang="nb-NO" noProof="0" dirty="0"/>
          </a:p>
        </p:txBody>
      </p:sp>
      <p:sp>
        <p:nvSpPr>
          <p:cNvPr id="9" name="Plassholder for dato 3"/>
          <p:cNvSpPr>
            <a:spLocks noGrp="1"/>
          </p:cNvSpPr>
          <p:nvPr>
            <p:ph type="dt" sz="half" idx="2"/>
          </p:nvPr>
        </p:nvSpPr>
        <p:spPr>
          <a:xfrm>
            <a:off x="10208407" y="6314400"/>
            <a:ext cx="1002146" cy="216000"/>
          </a:xfrm>
          <a:prstGeom prst="rect">
            <a:avLst/>
          </a:prstGeom>
        </p:spPr>
        <p:txBody>
          <a:bodyPr lIns="72000" rIns="0"/>
          <a:lstStyle>
            <a:lvl1pPr algn="r">
              <a:defRPr sz="800">
                <a:solidFill>
                  <a:schemeClr val="tx1"/>
                </a:solidFill>
              </a:defRPr>
            </a:lvl1pPr>
          </a:lstStyle>
          <a:p>
            <a:pPr>
              <a:defRPr/>
            </a:pPr>
            <a:endParaRPr lang="nb-NO" dirty="0"/>
          </a:p>
        </p:txBody>
      </p:sp>
      <p:sp>
        <p:nvSpPr>
          <p:cNvPr id="10" name="Plassholder for bunntekst 4"/>
          <p:cNvSpPr>
            <a:spLocks noGrp="1"/>
          </p:cNvSpPr>
          <p:nvPr>
            <p:ph type="ftr" sz="quarter" idx="3"/>
          </p:nvPr>
        </p:nvSpPr>
        <p:spPr>
          <a:xfrm>
            <a:off x="4475820" y="6314400"/>
            <a:ext cx="5688632" cy="216000"/>
          </a:xfrm>
          <a:prstGeom prst="rect">
            <a:avLst/>
          </a:prstGeom>
        </p:spPr>
        <p:txBody>
          <a:bodyPr rIns="0"/>
          <a:lstStyle>
            <a:lvl1pPr algn="r">
              <a:defRPr sz="800">
                <a:solidFill>
                  <a:schemeClr val="tx1"/>
                </a:solidFill>
              </a:defRPr>
            </a:lvl1pPr>
          </a:lstStyle>
          <a:p>
            <a:pPr>
              <a:defRPr/>
            </a:pPr>
            <a:endParaRPr lang="nb-NO" dirty="0"/>
          </a:p>
        </p:txBody>
      </p:sp>
      <p:sp>
        <p:nvSpPr>
          <p:cNvPr id="11" name="Plassholder for lysbildenummer 5"/>
          <p:cNvSpPr>
            <a:spLocks noGrp="1"/>
          </p:cNvSpPr>
          <p:nvPr>
            <p:ph type="sldNum" sz="quarter" idx="4"/>
          </p:nvPr>
        </p:nvSpPr>
        <p:spPr>
          <a:xfrm>
            <a:off x="11244985" y="6314400"/>
            <a:ext cx="503643" cy="216000"/>
          </a:xfrm>
          <a:prstGeom prst="rect">
            <a:avLst/>
          </a:prstGeom>
        </p:spPr>
        <p:txBody>
          <a:bodyPr rIns="0"/>
          <a:lstStyle>
            <a:lvl1pPr algn="r">
              <a:defRPr sz="800">
                <a:solidFill>
                  <a:schemeClr val="tx1"/>
                </a:solidFill>
              </a:defRPr>
            </a:lvl1pPr>
          </a:lstStyle>
          <a:p>
            <a:pPr>
              <a:defRPr/>
            </a:pPr>
            <a:fld id="{915A8C69-1E23-4468-AC94-010B558DD334}" type="slidenum">
              <a:rPr lang="nb-NO" smtClean="0"/>
              <a:pPr>
                <a:defRPr/>
              </a:pPr>
              <a:t>‹#›</a:t>
            </a:fld>
            <a:endParaRPr lang="nb-NO" dirty="0"/>
          </a:p>
        </p:txBody>
      </p:sp>
      <p:sp>
        <p:nvSpPr>
          <p:cNvPr id="12" name="Plassholder for tekst 5"/>
          <p:cNvSpPr>
            <a:spLocks noGrp="1"/>
          </p:cNvSpPr>
          <p:nvPr>
            <p:ph type="body" sz="quarter" idx="14" hasCustomPrompt="1"/>
          </p:nvPr>
        </p:nvSpPr>
        <p:spPr>
          <a:xfrm>
            <a:off x="8820781" y="5904576"/>
            <a:ext cx="3359895" cy="216024"/>
          </a:xfrm>
        </p:spPr>
        <p:txBody>
          <a:bodyPr lIns="36000" tIns="0" rIns="36000" bIns="0" anchor="b" anchorCtr="0"/>
          <a:lstStyle>
            <a:lvl1pPr marL="0" indent="0" algn="r">
              <a:buNone/>
              <a:defRPr sz="1100"/>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nb-NO" dirty="0"/>
              <a:t>Bildekreditering: </a:t>
            </a:r>
            <a:r>
              <a:rPr lang="nb-NO" sz="1300" dirty="0"/>
              <a:t>© </a:t>
            </a:r>
            <a:r>
              <a:rPr lang="nb-NO" dirty="0"/>
              <a:t>Fotograf, bildebyrå</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gelsk Tekst med utfallende bilde">
    <p:spTree>
      <p:nvGrpSpPr>
        <p:cNvPr id="1" name=""/>
        <p:cNvGrpSpPr/>
        <p:nvPr/>
      </p:nvGrpSpPr>
      <p:grpSpPr>
        <a:xfrm>
          <a:off x="0" y="0"/>
          <a:ext cx="0" cy="0"/>
          <a:chOff x="0" y="0"/>
          <a:chExt cx="0" cy="0"/>
        </a:xfrm>
      </p:grpSpPr>
      <p:sp>
        <p:nvSpPr>
          <p:cNvPr id="3" name="TekstSylinder 2"/>
          <p:cNvSpPr txBox="1"/>
          <p:nvPr userDrawn="1"/>
        </p:nvSpPr>
        <p:spPr>
          <a:xfrm>
            <a:off x="-95251" y="-304800"/>
            <a:ext cx="10128251" cy="277812"/>
          </a:xfrm>
          <a:prstGeom prst="rect">
            <a:avLst/>
          </a:prstGeom>
          <a:noFill/>
        </p:spPr>
        <p:txBody>
          <a:bodyPr>
            <a:spAutoFit/>
          </a:bodyPr>
          <a:lstStyle/>
          <a:p>
            <a:pPr>
              <a:defRPr/>
            </a:pPr>
            <a:r>
              <a:rPr lang="nb-NO" sz="1200"/>
              <a:t>Engelsk mal:1 utfallende bilde</a:t>
            </a:r>
            <a:endParaRPr lang="nb-NO" sz="1200" dirty="0"/>
          </a:p>
        </p:txBody>
      </p:sp>
      <p:sp>
        <p:nvSpPr>
          <p:cNvPr id="9" name="Plassholder for bilde 8"/>
          <p:cNvSpPr>
            <a:spLocks noGrp="1"/>
          </p:cNvSpPr>
          <p:nvPr>
            <p:ph type="pic" sz="quarter" idx="17" hasCustomPrompt="1"/>
          </p:nvPr>
        </p:nvSpPr>
        <p:spPr>
          <a:xfrm>
            <a:off x="0" y="1"/>
            <a:ext cx="12192000" cy="6117165"/>
          </a:xfrm>
          <a:solidFill>
            <a:schemeClr val="bg1">
              <a:lumMod val="95000"/>
            </a:schemeClr>
          </a:solidFill>
        </p:spPr>
        <p:txBody>
          <a:bodyPr/>
          <a:lstStyle>
            <a:lvl1pPr algn="ctr">
              <a:buNone/>
              <a:defRPr sz="1200">
                <a:solidFill>
                  <a:schemeClr val="bg1">
                    <a:lumMod val="50000"/>
                  </a:schemeClr>
                </a:solidFill>
              </a:defRPr>
            </a:lvl1pPr>
          </a:lstStyle>
          <a:p>
            <a:r>
              <a:rPr lang="nb-NO" dirty="0"/>
              <a:t>Klikk ikonet for å legge til bilde</a:t>
            </a:r>
          </a:p>
        </p:txBody>
      </p:sp>
      <p:sp>
        <p:nvSpPr>
          <p:cNvPr id="7" name="Plassholder for dato 3"/>
          <p:cNvSpPr>
            <a:spLocks noGrp="1"/>
          </p:cNvSpPr>
          <p:nvPr>
            <p:ph type="dt" sz="half" idx="2"/>
          </p:nvPr>
        </p:nvSpPr>
        <p:spPr>
          <a:xfrm>
            <a:off x="10208407" y="6314400"/>
            <a:ext cx="1002146" cy="216000"/>
          </a:xfrm>
          <a:prstGeom prst="rect">
            <a:avLst/>
          </a:prstGeom>
        </p:spPr>
        <p:txBody>
          <a:bodyPr lIns="72000" rIns="0"/>
          <a:lstStyle>
            <a:lvl1pPr algn="r">
              <a:defRPr sz="800">
                <a:solidFill>
                  <a:schemeClr val="tx1"/>
                </a:solidFill>
              </a:defRPr>
            </a:lvl1pPr>
          </a:lstStyle>
          <a:p>
            <a:pPr>
              <a:defRPr/>
            </a:pPr>
            <a:endParaRPr lang="nb-NO" dirty="0"/>
          </a:p>
        </p:txBody>
      </p:sp>
      <p:sp>
        <p:nvSpPr>
          <p:cNvPr id="8" name="Plassholder for bunntekst 4"/>
          <p:cNvSpPr>
            <a:spLocks noGrp="1"/>
          </p:cNvSpPr>
          <p:nvPr>
            <p:ph type="ftr" sz="quarter" idx="3"/>
          </p:nvPr>
        </p:nvSpPr>
        <p:spPr>
          <a:xfrm>
            <a:off x="4475820" y="6314400"/>
            <a:ext cx="5688632" cy="216000"/>
          </a:xfrm>
          <a:prstGeom prst="rect">
            <a:avLst/>
          </a:prstGeom>
        </p:spPr>
        <p:txBody>
          <a:bodyPr rIns="0"/>
          <a:lstStyle>
            <a:lvl1pPr algn="r">
              <a:defRPr sz="800">
                <a:solidFill>
                  <a:schemeClr val="tx1"/>
                </a:solidFill>
              </a:defRPr>
            </a:lvl1pPr>
          </a:lstStyle>
          <a:p>
            <a:pPr>
              <a:defRPr/>
            </a:pPr>
            <a:endParaRPr lang="nb-NO" dirty="0"/>
          </a:p>
        </p:txBody>
      </p:sp>
      <p:sp>
        <p:nvSpPr>
          <p:cNvPr id="13" name="Plassholder for lysbildenummer 5"/>
          <p:cNvSpPr>
            <a:spLocks noGrp="1"/>
          </p:cNvSpPr>
          <p:nvPr>
            <p:ph type="sldNum" sz="quarter" idx="4"/>
          </p:nvPr>
        </p:nvSpPr>
        <p:spPr>
          <a:xfrm>
            <a:off x="11244985" y="6314400"/>
            <a:ext cx="503643" cy="216000"/>
          </a:xfrm>
          <a:prstGeom prst="rect">
            <a:avLst/>
          </a:prstGeom>
        </p:spPr>
        <p:txBody>
          <a:bodyPr rIns="0"/>
          <a:lstStyle>
            <a:lvl1pPr algn="r">
              <a:defRPr sz="800">
                <a:solidFill>
                  <a:schemeClr val="tx1"/>
                </a:solidFill>
              </a:defRPr>
            </a:lvl1pPr>
          </a:lstStyle>
          <a:p>
            <a:pPr>
              <a:defRPr/>
            </a:pPr>
            <a:fld id="{915A8C69-1E23-4468-AC94-010B558DD334}" type="slidenum">
              <a:rPr lang="nb-NO" smtClean="0"/>
              <a:pPr>
                <a:defRPr/>
              </a:pPr>
              <a:t>‹#›</a:t>
            </a:fld>
            <a:endParaRPr lang="nb-NO" dirty="0"/>
          </a:p>
        </p:txBody>
      </p:sp>
      <p:sp>
        <p:nvSpPr>
          <p:cNvPr id="10" name="Plassholder for tekst 5"/>
          <p:cNvSpPr>
            <a:spLocks noGrp="1"/>
          </p:cNvSpPr>
          <p:nvPr>
            <p:ph type="body" sz="quarter" idx="14" hasCustomPrompt="1"/>
          </p:nvPr>
        </p:nvSpPr>
        <p:spPr>
          <a:xfrm>
            <a:off x="8820781" y="5904576"/>
            <a:ext cx="3359895" cy="216024"/>
          </a:xfrm>
        </p:spPr>
        <p:txBody>
          <a:bodyPr lIns="36000" tIns="0" rIns="36000" bIns="0" anchor="b" anchorCtr="0"/>
          <a:lstStyle>
            <a:lvl1pPr marL="0" indent="0" algn="r">
              <a:buNone/>
              <a:defRPr sz="1100"/>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nb-NO" dirty="0"/>
              <a:t>Bildekreditering: </a:t>
            </a:r>
            <a:r>
              <a:rPr lang="nb-NO" sz="1300" dirty="0"/>
              <a:t>© </a:t>
            </a:r>
            <a:r>
              <a:rPr lang="nb-NO" dirty="0"/>
              <a:t>Fotograf, bildebyrå</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gelsk Diagram">
    <p:spTree>
      <p:nvGrpSpPr>
        <p:cNvPr id="1" name=""/>
        <p:cNvGrpSpPr/>
        <p:nvPr/>
      </p:nvGrpSpPr>
      <p:grpSpPr>
        <a:xfrm>
          <a:off x="0" y="0"/>
          <a:ext cx="0" cy="0"/>
          <a:chOff x="0" y="0"/>
          <a:chExt cx="0" cy="0"/>
        </a:xfrm>
      </p:grpSpPr>
      <p:sp>
        <p:nvSpPr>
          <p:cNvPr id="4" name="TekstSylinder 3"/>
          <p:cNvSpPr txBox="1"/>
          <p:nvPr userDrawn="1"/>
        </p:nvSpPr>
        <p:spPr>
          <a:xfrm>
            <a:off x="-95251" y="-304800"/>
            <a:ext cx="10128251" cy="277812"/>
          </a:xfrm>
          <a:prstGeom prst="rect">
            <a:avLst/>
          </a:prstGeom>
          <a:noFill/>
        </p:spPr>
        <p:txBody>
          <a:bodyPr>
            <a:spAutoFit/>
          </a:bodyPr>
          <a:lstStyle/>
          <a:p>
            <a:pPr>
              <a:defRPr/>
            </a:pPr>
            <a:r>
              <a:rPr lang="nb-NO" sz="1200"/>
              <a:t>Engelsk mal: Diagram</a:t>
            </a:r>
            <a:endParaRPr lang="nb-NO" sz="1200" dirty="0"/>
          </a:p>
        </p:txBody>
      </p:sp>
      <p:sp>
        <p:nvSpPr>
          <p:cNvPr id="2" name="Tittel 1"/>
          <p:cNvSpPr>
            <a:spLocks noGrp="1"/>
          </p:cNvSpPr>
          <p:nvPr>
            <p:ph type="title"/>
          </p:nvPr>
        </p:nvSpPr>
        <p:spPr>
          <a:xfrm>
            <a:off x="1198398" y="296863"/>
            <a:ext cx="9792000" cy="1143000"/>
          </a:xfrm>
        </p:spPr>
        <p:txBody>
          <a:bodyPr/>
          <a:lstStyle/>
          <a:p>
            <a:r>
              <a:rPr lang="nb-NO"/>
              <a:t>Klikk for å redigere tittelstil</a:t>
            </a:r>
            <a:endParaRPr lang="nb-NO" dirty="0"/>
          </a:p>
        </p:txBody>
      </p:sp>
      <p:sp>
        <p:nvSpPr>
          <p:cNvPr id="9" name="Plassholder for diagram 8"/>
          <p:cNvSpPr>
            <a:spLocks noGrp="1"/>
          </p:cNvSpPr>
          <p:nvPr>
            <p:ph type="chart" sz="quarter" idx="13"/>
          </p:nvPr>
        </p:nvSpPr>
        <p:spPr>
          <a:xfrm>
            <a:off x="1198800" y="1592264"/>
            <a:ext cx="9792000" cy="4525766"/>
          </a:xfrm>
        </p:spPr>
        <p:txBody>
          <a:bodyPr/>
          <a:lstStyle>
            <a:lvl1pPr>
              <a:buNone/>
              <a:defRPr sz="2000">
                <a:solidFill>
                  <a:schemeClr val="bg1">
                    <a:lumMod val="50000"/>
                  </a:schemeClr>
                </a:solidFill>
              </a:defRPr>
            </a:lvl1pPr>
          </a:lstStyle>
          <a:p>
            <a:pPr lvl="0"/>
            <a:r>
              <a:rPr lang="nb-NO" noProof="0"/>
              <a:t>Klikk ikonet for å legge til et diagram</a:t>
            </a:r>
            <a:endParaRPr lang="nb-NO" noProof="0" dirty="0"/>
          </a:p>
        </p:txBody>
      </p:sp>
      <p:sp>
        <p:nvSpPr>
          <p:cNvPr id="15" name="TekstSylinder 14"/>
          <p:cNvSpPr txBox="1"/>
          <p:nvPr userDrawn="1"/>
        </p:nvSpPr>
        <p:spPr>
          <a:xfrm>
            <a:off x="-2761191" y="4725144"/>
            <a:ext cx="2448984" cy="1200329"/>
          </a:xfrm>
          <a:prstGeom prst="rect">
            <a:avLst/>
          </a:prstGeom>
          <a:noFill/>
        </p:spPr>
        <p:txBody>
          <a:bodyPr>
            <a:spAutoFit/>
          </a:bodyPr>
          <a:lstStyle/>
          <a:p>
            <a:pPr>
              <a:defRPr/>
            </a:pPr>
            <a:r>
              <a:rPr lang="nb-NO" sz="1200" b="1" dirty="0"/>
              <a:t>Tips bunntekst:</a:t>
            </a:r>
          </a:p>
          <a:p>
            <a:pPr>
              <a:defRPr/>
            </a:pPr>
            <a:r>
              <a:rPr lang="nb-NO" sz="1200" b="1" dirty="0"/>
              <a:t>For å få sidenummer, dato</a:t>
            </a:r>
            <a:r>
              <a:rPr lang="nb-NO" sz="1200" b="1" baseline="0" dirty="0"/>
              <a:t> </a:t>
            </a:r>
            <a:r>
              <a:rPr lang="nb-NO" sz="1200" b="1" dirty="0"/>
              <a:t>og tittel på presentasjon:</a:t>
            </a:r>
          </a:p>
          <a:p>
            <a:pPr>
              <a:defRPr/>
            </a:pPr>
            <a:r>
              <a:rPr lang="nb-NO" sz="1200" dirty="0"/>
              <a:t>Klikk  på</a:t>
            </a:r>
          </a:p>
          <a:p>
            <a:pPr>
              <a:defRPr/>
            </a:pPr>
            <a:r>
              <a:rPr lang="nb-NO" sz="1200" dirty="0"/>
              <a:t>”Sett Inn” -&gt; Topp og bunntekst</a:t>
            </a:r>
          </a:p>
          <a:p>
            <a:pPr>
              <a:defRPr/>
            </a:pPr>
            <a:r>
              <a:rPr lang="nb-NO" sz="1200" baseline="0" dirty="0"/>
              <a:t>- </a:t>
            </a:r>
            <a:r>
              <a:rPr lang="nb-NO" sz="1200" dirty="0"/>
              <a:t>Huk av for ønsket tekst.</a:t>
            </a:r>
          </a:p>
        </p:txBody>
      </p:sp>
      <p:cxnSp>
        <p:nvCxnSpPr>
          <p:cNvPr id="16" name="Vinkel 15"/>
          <p:cNvCxnSpPr/>
          <p:nvPr userDrawn="1"/>
        </p:nvCxnSpPr>
        <p:spPr>
          <a:xfrm>
            <a:off x="-1536699" y="5984875"/>
            <a:ext cx="1104900" cy="647700"/>
          </a:xfrm>
          <a:prstGeom prst="bentConnector3">
            <a:avLst>
              <a:gd name="adj1" fmla="val 50000"/>
            </a:avLst>
          </a:prstGeom>
          <a:ln w="127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Plassholder for dato 3"/>
          <p:cNvSpPr>
            <a:spLocks noGrp="1"/>
          </p:cNvSpPr>
          <p:nvPr>
            <p:ph type="dt" sz="half" idx="2"/>
          </p:nvPr>
        </p:nvSpPr>
        <p:spPr>
          <a:xfrm>
            <a:off x="10208407" y="6314400"/>
            <a:ext cx="1002146" cy="216000"/>
          </a:xfrm>
          <a:prstGeom prst="rect">
            <a:avLst/>
          </a:prstGeom>
        </p:spPr>
        <p:txBody>
          <a:bodyPr lIns="72000" rIns="0"/>
          <a:lstStyle>
            <a:lvl1pPr algn="r">
              <a:defRPr sz="800">
                <a:solidFill>
                  <a:schemeClr val="tx1"/>
                </a:solidFill>
              </a:defRPr>
            </a:lvl1pPr>
          </a:lstStyle>
          <a:p>
            <a:pPr>
              <a:defRPr/>
            </a:pPr>
            <a:endParaRPr lang="nb-NO" dirty="0"/>
          </a:p>
        </p:txBody>
      </p:sp>
      <p:sp>
        <p:nvSpPr>
          <p:cNvPr id="14" name="Plassholder for bunntekst 4"/>
          <p:cNvSpPr>
            <a:spLocks noGrp="1"/>
          </p:cNvSpPr>
          <p:nvPr>
            <p:ph type="ftr" sz="quarter" idx="3"/>
          </p:nvPr>
        </p:nvSpPr>
        <p:spPr>
          <a:xfrm>
            <a:off x="4475820" y="6314400"/>
            <a:ext cx="5688632" cy="216000"/>
          </a:xfrm>
          <a:prstGeom prst="rect">
            <a:avLst/>
          </a:prstGeom>
        </p:spPr>
        <p:txBody>
          <a:bodyPr rIns="0"/>
          <a:lstStyle>
            <a:lvl1pPr algn="r">
              <a:defRPr sz="800">
                <a:solidFill>
                  <a:schemeClr val="tx1"/>
                </a:solidFill>
              </a:defRPr>
            </a:lvl1pPr>
          </a:lstStyle>
          <a:p>
            <a:pPr>
              <a:defRPr/>
            </a:pPr>
            <a:endParaRPr lang="nb-NO" dirty="0"/>
          </a:p>
        </p:txBody>
      </p:sp>
      <p:sp>
        <p:nvSpPr>
          <p:cNvPr id="17" name="Plassholder for lysbildenummer 5"/>
          <p:cNvSpPr>
            <a:spLocks noGrp="1"/>
          </p:cNvSpPr>
          <p:nvPr>
            <p:ph type="sldNum" sz="quarter" idx="4"/>
          </p:nvPr>
        </p:nvSpPr>
        <p:spPr>
          <a:xfrm>
            <a:off x="11244985" y="6314400"/>
            <a:ext cx="503643" cy="216000"/>
          </a:xfrm>
          <a:prstGeom prst="rect">
            <a:avLst/>
          </a:prstGeom>
        </p:spPr>
        <p:txBody>
          <a:bodyPr rIns="0"/>
          <a:lstStyle>
            <a:lvl1pPr algn="r">
              <a:defRPr sz="800">
                <a:solidFill>
                  <a:schemeClr val="tx1"/>
                </a:solidFill>
              </a:defRPr>
            </a:lvl1pPr>
          </a:lstStyle>
          <a:p>
            <a:pPr>
              <a:defRPr/>
            </a:pPr>
            <a:fld id="{915A8C69-1E23-4468-AC94-010B558DD334}" type="slidenum">
              <a:rPr lang="nb-NO" smtClean="0"/>
              <a:pPr>
                <a:defRPr/>
              </a:pPr>
              <a:t>‹#›</a:t>
            </a:fld>
            <a:endParaRPr lang="nb-NO"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gelsk Tabell">
    <p:spTree>
      <p:nvGrpSpPr>
        <p:cNvPr id="1" name=""/>
        <p:cNvGrpSpPr/>
        <p:nvPr/>
      </p:nvGrpSpPr>
      <p:grpSpPr>
        <a:xfrm>
          <a:off x="0" y="0"/>
          <a:ext cx="0" cy="0"/>
          <a:chOff x="0" y="0"/>
          <a:chExt cx="0" cy="0"/>
        </a:xfrm>
      </p:grpSpPr>
      <p:sp>
        <p:nvSpPr>
          <p:cNvPr id="4" name="TekstSylinder 3"/>
          <p:cNvSpPr txBox="1"/>
          <p:nvPr userDrawn="1"/>
        </p:nvSpPr>
        <p:spPr>
          <a:xfrm>
            <a:off x="-95251" y="-304800"/>
            <a:ext cx="10128251" cy="277812"/>
          </a:xfrm>
          <a:prstGeom prst="rect">
            <a:avLst/>
          </a:prstGeom>
          <a:noFill/>
        </p:spPr>
        <p:txBody>
          <a:bodyPr>
            <a:spAutoFit/>
          </a:bodyPr>
          <a:lstStyle/>
          <a:p>
            <a:pPr>
              <a:defRPr/>
            </a:pPr>
            <a:r>
              <a:rPr lang="nb-NO" sz="1200"/>
              <a:t>Engelsk mal: Tabell</a:t>
            </a:r>
            <a:endParaRPr lang="nb-NO" sz="1200" dirty="0"/>
          </a:p>
        </p:txBody>
      </p:sp>
      <p:sp>
        <p:nvSpPr>
          <p:cNvPr id="2" name="Tittel 1"/>
          <p:cNvSpPr>
            <a:spLocks noGrp="1"/>
          </p:cNvSpPr>
          <p:nvPr>
            <p:ph type="title"/>
          </p:nvPr>
        </p:nvSpPr>
        <p:spPr>
          <a:xfrm>
            <a:off x="1198800" y="296863"/>
            <a:ext cx="9792000" cy="1143000"/>
          </a:xfrm>
        </p:spPr>
        <p:txBody>
          <a:bodyPr/>
          <a:lstStyle/>
          <a:p>
            <a:r>
              <a:rPr lang="nb-NO"/>
              <a:t>Klikk for å redigere tittelstil</a:t>
            </a:r>
            <a:endParaRPr lang="nb-NO" dirty="0"/>
          </a:p>
        </p:txBody>
      </p:sp>
      <p:sp>
        <p:nvSpPr>
          <p:cNvPr id="10" name="Plassholder for tabell 9"/>
          <p:cNvSpPr>
            <a:spLocks noGrp="1"/>
          </p:cNvSpPr>
          <p:nvPr>
            <p:ph type="tbl" sz="quarter" idx="13"/>
          </p:nvPr>
        </p:nvSpPr>
        <p:spPr>
          <a:xfrm>
            <a:off x="1198800" y="1592264"/>
            <a:ext cx="9792000" cy="4525766"/>
          </a:xfrm>
        </p:spPr>
        <p:txBody>
          <a:bodyPr/>
          <a:lstStyle>
            <a:lvl1pPr>
              <a:buNone/>
              <a:defRPr sz="2000">
                <a:solidFill>
                  <a:schemeClr val="bg1">
                    <a:lumMod val="50000"/>
                  </a:schemeClr>
                </a:solidFill>
              </a:defRPr>
            </a:lvl1pPr>
          </a:lstStyle>
          <a:p>
            <a:pPr lvl="0"/>
            <a:r>
              <a:rPr lang="nb-NO" noProof="0"/>
              <a:t>Klikk ikonet for å legge til en tabell</a:t>
            </a:r>
            <a:endParaRPr lang="nb-NO" noProof="0" dirty="0"/>
          </a:p>
        </p:txBody>
      </p:sp>
      <p:sp>
        <p:nvSpPr>
          <p:cNvPr id="8" name="Plassholder for dato 3"/>
          <p:cNvSpPr>
            <a:spLocks noGrp="1"/>
          </p:cNvSpPr>
          <p:nvPr>
            <p:ph type="dt" sz="half" idx="2"/>
          </p:nvPr>
        </p:nvSpPr>
        <p:spPr>
          <a:xfrm>
            <a:off x="10208407" y="6314400"/>
            <a:ext cx="1002146" cy="216000"/>
          </a:xfrm>
          <a:prstGeom prst="rect">
            <a:avLst/>
          </a:prstGeom>
        </p:spPr>
        <p:txBody>
          <a:bodyPr lIns="72000" rIns="0"/>
          <a:lstStyle>
            <a:lvl1pPr algn="r">
              <a:defRPr sz="800">
                <a:solidFill>
                  <a:schemeClr val="tx1"/>
                </a:solidFill>
              </a:defRPr>
            </a:lvl1pPr>
          </a:lstStyle>
          <a:p>
            <a:pPr>
              <a:defRPr/>
            </a:pPr>
            <a:endParaRPr lang="nb-NO" dirty="0"/>
          </a:p>
        </p:txBody>
      </p:sp>
      <p:sp>
        <p:nvSpPr>
          <p:cNvPr id="13" name="Plassholder for bunntekst 4"/>
          <p:cNvSpPr>
            <a:spLocks noGrp="1"/>
          </p:cNvSpPr>
          <p:nvPr>
            <p:ph type="ftr" sz="quarter" idx="3"/>
          </p:nvPr>
        </p:nvSpPr>
        <p:spPr>
          <a:xfrm>
            <a:off x="4475820" y="6314400"/>
            <a:ext cx="5688632" cy="216000"/>
          </a:xfrm>
          <a:prstGeom prst="rect">
            <a:avLst/>
          </a:prstGeom>
        </p:spPr>
        <p:txBody>
          <a:bodyPr rIns="0"/>
          <a:lstStyle>
            <a:lvl1pPr algn="r">
              <a:defRPr sz="800">
                <a:solidFill>
                  <a:schemeClr val="tx1"/>
                </a:solidFill>
              </a:defRPr>
            </a:lvl1pPr>
          </a:lstStyle>
          <a:p>
            <a:pPr>
              <a:defRPr/>
            </a:pPr>
            <a:endParaRPr lang="nb-NO" dirty="0"/>
          </a:p>
        </p:txBody>
      </p:sp>
      <p:sp>
        <p:nvSpPr>
          <p:cNvPr id="14" name="Plassholder for lysbildenummer 5"/>
          <p:cNvSpPr>
            <a:spLocks noGrp="1"/>
          </p:cNvSpPr>
          <p:nvPr>
            <p:ph type="sldNum" sz="quarter" idx="4"/>
          </p:nvPr>
        </p:nvSpPr>
        <p:spPr>
          <a:xfrm>
            <a:off x="11244985" y="6314400"/>
            <a:ext cx="503643" cy="216000"/>
          </a:xfrm>
          <a:prstGeom prst="rect">
            <a:avLst/>
          </a:prstGeom>
        </p:spPr>
        <p:txBody>
          <a:bodyPr rIns="0"/>
          <a:lstStyle>
            <a:lvl1pPr algn="r">
              <a:defRPr sz="800">
                <a:solidFill>
                  <a:schemeClr val="tx1"/>
                </a:solidFill>
              </a:defRPr>
            </a:lvl1pPr>
          </a:lstStyle>
          <a:p>
            <a:pPr>
              <a:defRPr/>
            </a:pPr>
            <a:fld id="{915A8C69-1E23-4468-AC94-010B558DD334}" type="slidenum">
              <a:rPr lang="nb-NO" smtClean="0"/>
              <a:pPr>
                <a:defRPr/>
              </a:pPr>
              <a:t>‹#›</a:t>
            </a:fld>
            <a:endParaRPr lang="nb-NO"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Engelsk To innholdsdeler">
    <p:spTree>
      <p:nvGrpSpPr>
        <p:cNvPr id="1" name=""/>
        <p:cNvGrpSpPr/>
        <p:nvPr/>
      </p:nvGrpSpPr>
      <p:grpSpPr>
        <a:xfrm>
          <a:off x="0" y="0"/>
          <a:ext cx="0" cy="0"/>
          <a:chOff x="0" y="0"/>
          <a:chExt cx="0" cy="0"/>
        </a:xfrm>
      </p:grpSpPr>
      <p:sp>
        <p:nvSpPr>
          <p:cNvPr id="5" name="TekstSylinder 4"/>
          <p:cNvSpPr txBox="1"/>
          <p:nvPr userDrawn="1"/>
        </p:nvSpPr>
        <p:spPr>
          <a:xfrm>
            <a:off x="-95251" y="-304800"/>
            <a:ext cx="10128251" cy="277812"/>
          </a:xfrm>
          <a:prstGeom prst="rect">
            <a:avLst/>
          </a:prstGeom>
          <a:noFill/>
        </p:spPr>
        <p:txBody>
          <a:bodyPr>
            <a:spAutoFit/>
          </a:bodyPr>
          <a:lstStyle/>
          <a:p>
            <a:pPr>
              <a:defRPr/>
            </a:pPr>
            <a:r>
              <a:rPr lang="nb-NO" sz="1200"/>
              <a:t>Engelsk mal: To innholdsdeler - Sammenlikning</a:t>
            </a:r>
            <a:endParaRPr lang="nb-NO" sz="1200" dirty="0"/>
          </a:p>
        </p:txBody>
      </p:sp>
      <p:sp>
        <p:nvSpPr>
          <p:cNvPr id="2" name="Tittel 1"/>
          <p:cNvSpPr>
            <a:spLocks noGrp="1"/>
          </p:cNvSpPr>
          <p:nvPr>
            <p:ph type="title"/>
          </p:nvPr>
        </p:nvSpPr>
        <p:spPr>
          <a:xfrm>
            <a:off x="1198398" y="296863"/>
            <a:ext cx="9792000" cy="1143000"/>
          </a:xfrm>
        </p:spPr>
        <p:txBody>
          <a:bodyPr/>
          <a:lstStyle/>
          <a:p>
            <a:r>
              <a:rPr lang="nb-NO"/>
              <a:t>Klikk for å redigere tittelstil</a:t>
            </a:r>
            <a:endParaRPr lang="nb-NO" dirty="0"/>
          </a:p>
        </p:txBody>
      </p:sp>
      <p:sp>
        <p:nvSpPr>
          <p:cNvPr id="3" name="Plassholder for innhold 2"/>
          <p:cNvSpPr>
            <a:spLocks noGrp="1"/>
          </p:cNvSpPr>
          <p:nvPr>
            <p:ph sz="half" idx="1"/>
          </p:nvPr>
        </p:nvSpPr>
        <p:spPr>
          <a:xfrm>
            <a:off x="1198800" y="1591399"/>
            <a:ext cx="4860000" cy="4525963"/>
          </a:xfrm>
        </p:spPr>
        <p:txBody>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p:txBody>
      </p:sp>
      <p:sp>
        <p:nvSpPr>
          <p:cNvPr id="4" name="Plassholder for innhold 3"/>
          <p:cNvSpPr>
            <a:spLocks noGrp="1"/>
          </p:cNvSpPr>
          <p:nvPr>
            <p:ph sz="half" idx="2"/>
          </p:nvPr>
        </p:nvSpPr>
        <p:spPr>
          <a:xfrm>
            <a:off x="6197600" y="1591399"/>
            <a:ext cx="4788000" cy="4525963"/>
          </a:xfrm>
        </p:spPr>
        <p:txBody>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p:txBody>
      </p:sp>
      <p:sp>
        <p:nvSpPr>
          <p:cNvPr id="13" name="Plassholder for dato 3"/>
          <p:cNvSpPr>
            <a:spLocks noGrp="1"/>
          </p:cNvSpPr>
          <p:nvPr>
            <p:ph type="dt" sz="half" idx="10"/>
          </p:nvPr>
        </p:nvSpPr>
        <p:spPr>
          <a:xfrm>
            <a:off x="10208407" y="6314400"/>
            <a:ext cx="1002146" cy="216000"/>
          </a:xfrm>
          <a:prstGeom prst="rect">
            <a:avLst/>
          </a:prstGeom>
        </p:spPr>
        <p:txBody>
          <a:bodyPr lIns="72000" rIns="0"/>
          <a:lstStyle>
            <a:lvl1pPr algn="r">
              <a:defRPr sz="800">
                <a:solidFill>
                  <a:schemeClr val="tx1"/>
                </a:solidFill>
              </a:defRPr>
            </a:lvl1pPr>
          </a:lstStyle>
          <a:p>
            <a:pPr>
              <a:defRPr/>
            </a:pPr>
            <a:endParaRPr lang="nb-NO" dirty="0"/>
          </a:p>
        </p:txBody>
      </p:sp>
      <p:sp>
        <p:nvSpPr>
          <p:cNvPr id="14" name="Plassholder for bunntekst 4"/>
          <p:cNvSpPr>
            <a:spLocks noGrp="1"/>
          </p:cNvSpPr>
          <p:nvPr>
            <p:ph type="ftr" sz="quarter" idx="3"/>
          </p:nvPr>
        </p:nvSpPr>
        <p:spPr>
          <a:xfrm>
            <a:off x="4475820" y="6314400"/>
            <a:ext cx="5688632" cy="216000"/>
          </a:xfrm>
          <a:prstGeom prst="rect">
            <a:avLst/>
          </a:prstGeom>
        </p:spPr>
        <p:txBody>
          <a:bodyPr rIns="0"/>
          <a:lstStyle>
            <a:lvl1pPr algn="r">
              <a:defRPr sz="800">
                <a:solidFill>
                  <a:schemeClr val="tx1"/>
                </a:solidFill>
              </a:defRPr>
            </a:lvl1pPr>
          </a:lstStyle>
          <a:p>
            <a:pPr>
              <a:defRPr/>
            </a:pPr>
            <a:endParaRPr lang="nb-NO" dirty="0"/>
          </a:p>
        </p:txBody>
      </p:sp>
      <p:sp>
        <p:nvSpPr>
          <p:cNvPr id="15" name="Plassholder for lysbildenummer 5"/>
          <p:cNvSpPr>
            <a:spLocks noGrp="1"/>
          </p:cNvSpPr>
          <p:nvPr>
            <p:ph type="sldNum" sz="quarter" idx="4"/>
          </p:nvPr>
        </p:nvSpPr>
        <p:spPr>
          <a:xfrm>
            <a:off x="11244985" y="6314400"/>
            <a:ext cx="503643" cy="216000"/>
          </a:xfrm>
          <a:prstGeom prst="rect">
            <a:avLst/>
          </a:prstGeom>
        </p:spPr>
        <p:txBody>
          <a:bodyPr rIns="0"/>
          <a:lstStyle>
            <a:lvl1pPr algn="r">
              <a:defRPr sz="800">
                <a:solidFill>
                  <a:schemeClr val="tx1"/>
                </a:solidFill>
              </a:defRPr>
            </a:lvl1pPr>
          </a:lstStyle>
          <a:p>
            <a:pPr>
              <a:defRPr/>
            </a:pPr>
            <a:fld id="{915A8C69-1E23-4468-AC94-010B558DD334}" type="slidenum">
              <a:rPr lang="nb-NO" smtClean="0"/>
              <a:pPr>
                <a:defRPr/>
              </a:pPr>
              <a:t>‹#›</a:t>
            </a:fld>
            <a:endParaRPr lang="nb-NO"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gelsk Sluttside">
    <p:bg>
      <p:bgPr>
        <a:solidFill>
          <a:schemeClr val="bg1"/>
        </a:solidFill>
        <a:effectLst/>
      </p:bgPr>
    </p:bg>
    <p:spTree>
      <p:nvGrpSpPr>
        <p:cNvPr id="1" name=""/>
        <p:cNvGrpSpPr/>
        <p:nvPr/>
      </p:nvGrpSpPr>
      <p:grpSpPr>
        <a:xfrm>
          <a:off x="0" y="0"/>
          <a:ext cx="0" cy="0"/>
          <a:chOff x="0" y="0"/>
          <a:chExt cx="0" cy="0"/>
        </a:xfrm>
      </p:grpSpPr>
      <p:pic>
        <p:nvPicPr>
          <p:cNvPr id="12" name="Picture 2" descr="Z:\DSS\2015\via Kord\Elementer fra Kord\Arkiv\KLD\KLD_grafiskelement_natur-0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273424"/>
            <a:ext cx="12215812" cy="3584576"/>
          </a:xfrm>
          <a:prstGeom prst="rect">
            <a:avLst/>
          </a:prstGeom>
          <a:noFill/>
          <a:extLst>
            <a:ext uri="{909E8E84-426E-40DD-AFC4-6F175D3DCCD1}">
              <a14:hiddenFill xmlns:a14="http://schemas.microsoft.com/office/drawing/2010/main">
                <a:solidFill>
                  <a:srgbClr val="FFFFFF"/>
                </a:solidFill>
              </a14:hiddenFill>
            </a:ext>
          </a:extLst>
        </p:spPr>
      </p:pic>
      <p:sp>
        <p:nvSpPr>
          <p:cNvPr id="8" name="TekstSylinder 7"/>
          <p:cNvSpPr txBox="1"/>
          <p:nvPr userDrawn="1"/>
        </p:nvSpPr>
        <p:spPr>
          <a:xfrm>
            <a:off x="1" y="-268288"/>
            <a:ext cx="3983567" cy="276226"/>
          </a:xfrm>
          <a:prstGeom prst="rect">
            <a:avLst/>
          </a:prstGeom>
          <a:noFill/>
        </p:spPr>
        <p:txBody>
          <a:bodyPr>
            <a:spAutoFit/>
          </a:bodyPr>
          <a:lstStyle/>
          <a:p>
            <a:pPr>
              <a:defRPr/>
            </a:pPr>
            <a:r>
              <a:rPr lang="nb-NO" sz="1200" dirty="0"/>
              <a:t>Engelsk mal: Sluttside </a:t>
            </a:r>
          </a:p>
        </p:txBody>
      </p:sp>
      <p:cxnSp>
        <p:nvCxnSpPr>
          <p:cNvPr id="19" name="Rett linje 18"/>
          <p:cNvCxnSpPr/>
          <p:nvPr userDrawn="1"/>
        </p:nvCxnSpPr>
        <p:spPr>
          <a:xfrm>
            <a:off x="1062506" y="368660"/>
            <a:ext cx="0" cy="326245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Plassholder for tekst 34"/>
          <p:cNvSpPr>
            <a:spLocks noGrp="1"/>
          </p:cNvSpPr>
          <p:nvPr>
            <p:ph type="body" sz="quarter" idx="17" hasCustomPrompt="1"/>
          </p:nvPr>
        </p:nvSpPr>
        <p:spPr>
          <a:xfrm>
            <a:off x="1199456" y="2384593"/>
            <a:ext cx="9792000" cy="396336"/>
          </a:xfrm>
        </p:spPr>
        <p:txBody>
          <a:bodyPr lIns="0" anchor="t" anchorCtr="0"/>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1400" baseline="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lang="en-US" dirty="0" err="1"/>
              <a:t>Navn</a:t>
            </a:r>
            <a:r>
              <a:rPr lang="en-US" dirty="0"/>
              <a:t> </a:t>
            </a:r>
            <a:r>
              <a:rPr lang="en-US" dirty="0" err="1"/>
              <a:t>Foredragsholder</a:t>
            </a:r>
            <a:endParaRPr lang="nb-NO" dirty="0"/>
          </a:p>
          <a:p>
            <a:pPr lvl="0"/>
            <a:endParaRPr lang="nb-NO" dirty="0"/>
          </a:p>
        </p:txBody>
      </p:sp>
      <p:sp>
        <p:nvSpPr>
          <p:cNvPr id="13" name="Plassholder for tekst 4"/>
          <p:cNvSpPr>
            <a:spLocks noGrp="1"/>
          </p:cNvSpPr>
          <p:nvPr>
            <p:ph type="body" sz="quarter" idx="20" hasCustomPrompt="1"/>
          </p:nvPr>
        </p:nvSpPr>
        <p:spPr>
          <a:xfrm>
            <a:off x="1198800" y="1124744"/>
            <a:ext cx="9792000" cy="1144800"/>
          </a:xfrm>
        </p:spPr>
        <p:txBody>
          <a:bodyPr lIns="0" anchor="b" anchorCtr="0"/>
          <a:lstStyle>
            <a:lvl1pPr marL="0" indent="0">
              <a:buNone/>
              <a:defRPr sz="3200" b="1"/>
            </a:lvl1pPr>
          </a:lstStyle>
          <a:p>
            <a:pPr lvl="0"/>
            <a:r>
              <a:rPr lang="nb-NO" dirty="0"/>
              <a:t>Takk for oppmerksomheten!</a:t>
            </a:r>
          </a:p>
        </p:txBody>
      </p:sp>
      <p:pic>
        <p:nvPicPr>
          <p:cNvPr id="10" name="Bild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3392" y="527251"/>
            <a:ext cx="298705" cy="362713"/>
          </a:xfrm>
          <a:prstGeom prst="rect">
            <a:avLst/>
          </a:prstGeom>
        </p:spPr>
      </p:pic>
      <p:sp>
        <p:nvSpPr>
          <p:cNvPr id="11" name="TekstSylinder 10"/>
          <p:cNvSpPr txBox="1"/>
          <p:nvPr userDrawn="1"/>
        </p:nvSpPr>
        <p:spPr>
          <a:xfrm>
            <a:off x="1111500" y="467147"/>
            <a:ext cx="4660464" cy="452432"/>
          </a:xfrm>
          <a:prstGeom prst="rect">
            <a:avLst/>
          </a:prstGeom>
          <a:noFill/>
        </p:spPr>
        <p:txBody>
          <a:bodyPr wrap="square" rtlCol="0">
            <a:spAutoFit/>
          </a:bodyPr>
          <a:lstStyle/>
          <a:p>
            <a:pPr>
              <a:lnSpc>
                <a:spcPct val="90000"/>
              </a:lnSpc>
            </a:pPr>
            <a:r>
              <a:rPr lang="en-GB" sz="1300" noProof="0" dirty="0"/>
              <a:t>Norwegian Ministry</a:t>
            </a:r>
            <a:br>
              <a:rPr lang="en-GB" sz="1300" noProof="0" dirty="0"/>
            </a:br>
            <a:r>
              <a:rPr lang="en-GB" sz="1300" noProof="0" dirty="0"/>
              <a:t>of</a:t>
            </a:r>
            <a:r>
              <a:rPr lang="en-GB" sz="1300" baseline="0" noProof="0" dirty="0"/>
              <a:t> Climate and Environment</a:t>
            </a:r>
            <a:endParaRPr lang="en-GB" sz="1300" noProof="0" dirty="0"/>
          </a:p>
        </p:txBody>
      </p:sp>
    </p:spTree>
    <p:extLst>
      <p:ext uri="{BB962C8B-B14F-4D97-AF65-F5344CB8AC3E}">
        <p14:creationId xmlns:p14="http://schemas.microsoft.com/office/powerpoint/2010/main" val="26105076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tels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Plassholder for tekst 24"/>
          <p:cNvSpPr>
            <a:spLocks noGrp="1"/>
          </p:cNvSpPr>
          <p:nvPr>
            <p:ph type="body" sz="quarter" idx="24" hasCustomPrompt="1"/>
          </p:nvPr>
        </p:nvSpPr>
        <p:spPr>
          <a:xfrm>
            <a:off x="-19050" y="0"/>
            <a:ext cx="12211050" cy="850362"/>
          </a:xfrm>
          <a:blipFill>
            <a:blip r:embed="rId3">
              <a:alphaModFix amt="80000"/>
            </a:blip>
            <a:stretch>
              <a:fillRect/>
            </a:stretch>
          </a:blipFill>
        </p:spPr>
        <p:txBody>
          <a:bodyPr>
            <a:normAutofit/>
          </a:bodyPr>
          <a:lstStyle>
            <a:lvl1pPr marL="0" indent="0">
              <a:buNone/>
              <a:defRPr sz="200"/>
            </a:lvl1pPr>
          </a:lstStyle>
          <a:p>
            <a:pPr lvl="0"/>
            <a:r>
              <a:rPr lang="en-US"/>
              <a:t>?</a:t>
            </a:r>
            <a:endParaRPr lang="nb-NO"/>
          </a:p>
        </p:txBody>
      </p:sp>
      <p:sp>
        <p:nvSpPr>
          <p:cNvPr id="22" name="Plassholder for tekst 18"/>
          <p:cNvSpPr>
            <a:spLocks noGrp="1"/>
          </p:cNvSpPr>
          <p:nvPr>
            <p:ph type="body" sz="quarter" idx="23" hasCustomPrompt="1"/>
          </p:nvPr>
        </p:nvSpPr>
        <p:spPr>
          <a:xfrm>
            <a:off x="-19050" y="2032921"/>
            <a:ext cx="6121270" cy="2160000"/>
          </a:xfrm>
          <a:solidFill>
            <a:srgbClr val="164027"/>
          </a:solidFill>
        </p:spPr>
        <p:txBody>
          <a:bodyPr lIns="792000" rIns="144000" anchor="ctr" anchorCtr="0">
            <a:noAutofit/>
          </a:bodyPr>
          <a:lstStyle>
            <a:lvl1pPr marL="0" indent="0">
              <a:buNone/>
              <a:defRPr sz="3600" b="1" baseline="0">
                <a:solidFill>
                  <a:schemeClr val="bg1"/>
                </a:solidFill>
                <a:latin typeface="Arial" panose="020B0604020202020204" pitchFamily="34" charset="0"/>
                <a:ea typeface="Open Sans Semibold" panose="020B0706030804020204" pitchFamily="34" charset="0"/>
                <a:cs typeface="Arial" panose="020B0604020202020204" pitchFamily="34" charset="0"/>
              </a:defRPr>
            </a:lvl1pPr>
          </a:lstStyle>
          <a:p>
            <a:pPr lvl="0"/>
            <a:r>
              <a:rPr lang="en-US" err="1"/>
              <a:t>Tittel</a:t>
            </a:r>
            <a:r>
              <a:rPr lang="en-US"/>
              <a:t> p</a:t>
            </a:r>
            <a:r>
              <a:rPr lang="nb-NO"/>
              <a:t>å maks tre linjer</a:t>
            </a:r>
          </a:p>
        </p:txBody>
      </p:sp>
      <p:sp>
        <p:nvSpPr>
          <p:cNvPr id="3" name="Plassholder for tekst 2"/>
          <p:cNvSpPr>
            <a:spLocks noGrp="1"/>
          </p:cNvSpPr>
          <p:nvPr>
            <p:ph type="body" sz="quarter" idx="16" hasCustomPrompt="1"/>
          </p:nvPr>
        </p:nvSpPr>
        <p:spPr>
          <a:xfrm>
            <a:off x="0" y="4192921"/>
            <a:ext cx="6102220" cy="336798"/>
          </a:xfrm>
          <a:solidFill>
            <a:schemeClr val="tx1"/>
          </a:solidFill>
        </p:spPr>
        <p:txBody>
          <a:bodyPr rIns="144000" anchor="ctr" anchorCtr="0">
            <a:noAutofit/>
          </a:bodyPr>
          <a:lstStyle>
            <a:lvl1pPr marL="396000" indent="0" algn="r">
              <a:lnSpc>
                <a:spcPts val="2300"/>
              </a:lnSpc>
              <a:spcBef>
                <a:spcPts val="0"/>
              </a:spcBef>
              <a:spcAft>
                <a:spcPts val="0"/>
              </a:spcAft>
              <a:buNone/>
              <a:defRPr sz="1800" baseline="0">
                <a:solidFill>
                  <a:schemeClr val="bg1"/>
                </a:solidFill>
              </a:defRPr>
            </a:lvl1pPr>
          </a:lstStyle>
          <a:p>
            <a:pPr lvl="0"/>
            <a:r>
              <a:rPr lang="en-US" err="1"/>
              <a:t>Navn</a:t>
            </a:r>
            <a:r>
              <a:rPr lang="en-US"/>
              <a:t> p</a:t>
            </a:r>
            <a:r>
              <a:rPr lang="nb-NO"/>
              <a:t>å foredragsholder</a:t>
            </a:r>
          </a:p>
        </p:txBody>
      </p:sp>
      <p:sp>
        <p:nvSpPr>
          <p:cNvPr id="10" name="Plassholder for tekst 2"/>
          <p:cNvSpPr>
            <a:spLocks noGrp="1"/>
          </p:cNvSpPr>
          <p:nvPr>
            <p:ph type="body" sz="quarter" idx="17" hasCustomPrompt="1"/>
          </p:nvPr>
        </p:nvSpPr>
        <p:spPr>
          <a:xfrm>
            <a:off x="-19050" y="4529719"/>
            <a:ext cx="6121270" cy="336798"/>
          </a:xfrm>
          <a:solidFill>
            <a:schemeClr val="tx1"/>
          </a:solidFill>
        </p:spPr>
        <p:txBody>
          <a:bodyPr rIns="144000" anchor="ctr" anchorCtr="0">
            <a:noAutofit/>
          </a:bodyPr>
          <a:lstStyle>
            <a:lvl1pPr marL="396000" indent="0" algn="r">
              <a:lnSpc>
                <a:spcPts val="2300"/>
              </a:lnSpc>
              <a:spcBef>
                <a:spcPts val="0"/>
              </a:spcBef>
              <a:buNone/>
              <a:defRPr sz="1400">
                <a:solidFill>
                  <a:schemeClr val="bg1"/>
                </a:solidFill>
              </a:defRPr>
            </a:lvl1pPr>
          </a:lstStyle>
          <a:p>
            <a:pPr lvl="0"/>
            <a:r>
              <a:rPr lang="nb-NO"/>
              <a:t>Sted og dato</a:t>
            </a:r>
          </a:p>
        </p:txBody>
      </p:sp>
    </p:spTree>
    <p:extLst>
      <p:ext uri="{BB962C8B-B14F-4D97-AF65-F5344CB8AC3E}">
        <p14:creationId xmlns:p14="http://schemas.microsoft.com/office/powerpoint/2010/main" val="571680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bg/>
                                          </p:spTgt>
                                        </p:tgtEl>
                                        <p:attrNameLst>
                                          <p:attrName>style.visibility</p:attrName>
                                        </p:attrNameLst>
                                      </p:cBhvr>
                                      <p:to>
                                        <p:strVal val="visible"/>
                                      </p:to>
                                    </p:set>
                                    <p:animEffect transition="in" filter="fade">
                                      <p:cBhvr>
                                        <p:cTn id="7" dur="1250"/>
                                        <p:tgtEl>
                                          <p:spTgt spid="2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1250"/>
                                        <p:tgtEl>
                                          <p:spTgt spid="22">
                                            <p:txEl>
                                              <p:pRg st="0" end="0"/>
                                            </p:txEl>
                                          </p:spTgt>
                                        </p:tgtEl>
                                      </p:cBhvr>
                                    </p:animEffect>
                                  </p:childTnLst>
                                </p:cTn>
                              </p:par>
                            </p:childTnLst>
                          </p:cTn>
                        </p:par>
                        <p:par>
                          <p:cTn id="11" fill="hold">
                            <p:stCondLst>
                              <p:cond delay="1250"/>
                            </p:stCondLst>
                            <p:childTnLst>
                              <p:par>
                                <p:cTn id="12" presetID="10" presetClass="entr" presetSubtype="0"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1250"/>
                                        <p:tgtEl>
                                          <p:spTgt spid="3">
                                            <p:bg/>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250"/>
                                        <p:tgtEl>
                                          <p:spTgt spid="3">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bg/>
                                          </p:spTgt>
                                        </p:tgtEl>
                                        <p:attrNameLst>
                                          <p:attrName>style.visibility</p:attrName>
                                        </p:attrNameLst>
                                      </p:cBhvr>
                                      <p:to>
                                        <p:strVal val="visible"/>
                                      </p:to>
                                    </p:set>
                                    <p:animEffect transition="in" filter="fade">
                                      <p:cBhvr>
                                        <p:cTn id="20" dur="1250"/>
                                        <p:tgtEl>
                                          <p:spTgt spid="10">
                                            <p:bg/>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125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animBg="1">
        <p:tmplLst>
          <p:tmpl>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250"/>
                        <p:tgtEl>
                          <p:spTgt spid="22"/>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250"/>
                        <p:tgtEl>
                          <p:spTgt spid="22"/>
                        </p:tgtEl>
                      </p:cBhvr>
                    </p:animEffect>
                  </p:childTnLst>
                </p:cTn>
              </p:par>
            </p:tnLst>
          </p:tmpl>
        </p:tmplLst>
      </p:bldP>
      <p:bldP spid="3" grpId="0" uiExpand="1" build="p" animBg="1">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25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250"/>
                        <p:tgtEl>
                          <p:spTgt spid="3"/>
                        </p:tgtEl>
                      </p:cBhvr>
                    </p:animEffect>
                  </p:childTnLst>
                </p:cTn>
              </p:par>
            </p:tnLst>
          </p:tmpl>
        </p:tmplLst>
      </p:bldP>
      <p:bldP spid="10" grpId="0" uiExpand="1" build="p" animBg="1">
        <p:tmplLst>
          <p:tmpl>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250"/>
                        <p:tgtEl>
                          <p:spTgt spid="10"/>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250"/>
                        <p:tgtEl>
                          <p:spTgt spid="10"/>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 Tom side HVI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bunntekst 2"/>
          <p:cNvSpPr>
            <a:spLocks noGrp="1"/>
          </p:cNvSpPr>
          <p:nvPr>
            <p:ph type="ftr" sz="quarter" idx="10"/>
          </p:nvPr>
        </p:nvSpPr>
        <p:spPr>
          <a:xfrm>
            <a:off x="2808000" y="6317146"/>
            <a:ext cx="7020000" cy="360000"/>
          </a:xfrm>
        </p:spPr>
        <p:txBody>
          <a:bodyPr/>
          <a:lstStyle/>
          <a:p>
            <a:endParaRPr lang="nb-NO"/>
          </a:p>
        </p:txBody>
      </p:sp>
      <p:sp>
        <p:nvSpPr>
          <p:cNvPr id="4" name="Plassholder for dato 3"/>
          <p:cNvSpPr>
            <a:spLocks noGrp="1"/>
          </p:cNvSpPr>
          <p:nvPr>
            <p:ph type="dt" sz="half" idx="11"/>
          </p:nvPr>
        </p:nvSpPr>
        <p:spPr/>
        <p:txBody>
          <a:bodyPr/>
          <a:lstStyle/>
          <a:p>
            <a:fld id="{6BE02187-CEFE-4571-ADC1-9CB5A875D88E}" type="datetime1">
              <a:rPr lang="nb-NO" smtClean="0"/>
              <a:t>18.05.2026</a:t>
            </a:fld>
            <a:endParaRPr lang="nb-NO"/>
          </a:p>
        </p:txBody>
      </p:sp>
      <p:sp>
        <p:nvSpPr>
          <p:cNvPr id="5" name="Plassholder for lysbildenummer 4"/>
          <p:cNvSpPr>
            <a:spLocks noGrp="1"/>
          </p:cNvSpPr>
          <p:nvPr>
            <p:ph type="sldNum" sz="quarter" idx="12"/>
          </p:nvPr>
        </p:nvSpPr>
        <p:spPr/>
        <p:txBody>
          <a:bodyPr/>
          <a:lstStyle/>
          <a:p>
            <a:fld id="{29E3B291-050D-4A82-B0A1-DB349FC61753}" type="slidenum">
              <a:rPr lang="nb-NO" smtClean="0"/>
              <a:pPr/>
              <a:t>‹#›</a:t>
            </a:fld>
            <a:endParaRPr lang="nb-NO"/>
          </a:p>
        </p:txBody>
      </p:sp>
    </p:spTree>
    <p:extLst>
      <p:ext uri="{BB962C8B-B14F-4D97-AF65-F5344CB8AC3E}">
        <p14:creationId xmlns:p14="http://schemas.microsoft.com/office/powerpoint/2010/main" val="5624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gelsk Startside Alternativ 2">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6003" b="9299"/>
          <a:stretch/>
        </p:blipFill>
        <p:spPr bwMode="auto">
          <a:xfrm>
            <a:off x="2" y="-27384"/>
            <a:ext cx="12191998" cy="6912768"/>
          </a:xfrm>
          <a:prstGeom prst="rect">
            <a:avLst/>
          </a:prstGeom>
          <a:noFill/>
          <a:extLst>
            <a:ext uri="{909E8E84-426E-40DD-AFC4-6F175D3DCCD1}">
              <a14:hiddenFill xmlns:a14="http://schemas.microsoft.com/office/drawing/2010/main">
                <a:solidFill>
                  <a:srgbClr val="FFFFFF"/>
                </a:solidFill>
              </a14:hiddenFill>
            </a:ext>
          </a:extLst>
        </p:spPr>
      </p:pic>
      <p:sp>
        <p:nvSpPr>
          <p:cNvPr id="5" name="Plassholder for tekst 4"/>
          <p:cNvSpPr>
            <a:spLocks noGrp="1"/>
          </p:cNvSpPr>
          <p:nvPr>
            <p:ph type="body" sz="quarter" idx="20" hasCustomPrompt="1"/>
          </p:nvPr>
        </p:nvSpPr>
        <p:spPr>
          <a:xfrm>
            <a:off x="1198800" y="1124744"/>
            <a:ext cx="9253684" cy="1144800"/>
          </a:xfrm>
        </p:spPr>
        <p:txBody>
          <a:bodyPr lIns="0" anchor="b" anchorCtr="0"/>
          <a:lstStyle>
            <a:lvl1pPr marL="0" indent="0">
              <a:buNone/>
              <a:defRPr sz="3200" b="1"/>
            </a:lvl1pPr>
          </a:lstStyle>
          <a:p>
            <a:pPr lvl="0"/>
            <a:r>
              <a:rPr lang="nb-NO" dirty="0"/>
              <a:t>Presentasjonstittel</a:t>
            </a:r>
          </a:p>
        </p:txBody>
      </p:sp>
      <p:sp>
        <p:nvSpPr>
          <p:cNvPr id="8" name="TekstSylinder 7"/>
          <p:cNvSpPr txBox="1"/>
          <p:nvPr userDrawn="1"/>
        </p:nvSpPr>
        <p:spPr>
          <a:xfrm>
            <a:off x="1" y="-268288"/>
            <a:ext cx="3983567" cy="276226"/>
          </a:xfrm>
          <a:prstGeom prst="rect">
            <a:avLst/>
          </a:prstGeom>
          <a:noFill/>
        </p:spPr>
        <p:txBody>
          <a:bodyPr>
            <a:spAutoFit/>
          </a:bodyPr>
          <a:lstStyle/>
          <a:p>
            <a:pPr>
              <a:defRPr/>
            </a:pPr>
            <a:r>
              <a:rPr lang="nb-NO" sz="1200"/>
              <a:t>Engelsk mal: Startside Alternativ 2</a:t>
            </a:r>
            <a:endParaRPr lang="nb-NO" sz="1200" dirty="0"/>
          </a:p>
        </p:txBody>
      </p:sp>
      <p:cxnSp>
        <p:nvCxnSpPr>
          <p:cNvPr id="19" name="Rett linje 18"/>
          <p:cNvCxnSpPr/>
          <p:nvPr userDrawn="1"/>
        </p:nvCxnSpPr>
        <p:spPr>
          <a:xfrm>
            <a:off x="1062506" y="368660"/>
            <a:ext cx="0" cy="326245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Plassholder for tekst 34"/>
          <p:cNvSpPr>
            <a:spLocks noGrp="1"/>
          </p:cNvSpPr>
          <p:nvPr>
            <p:ph type="body" sz="quarter" idx="17" hasCustomPrompt="1"/>
          </p:nvPr>
        </p:nvSpPr>
        <p:spPr>
          <a:xfrm>
            <a:off x="1199456" y="2384593"/>
            <a:ext cx="9253684" cy="288000"/>
          </a:xfrm>
        </p:spPr>
        <p:txBody>
          <a:bodyPr lIns="0" anchor="ctr" anchorCtr="0"/>
          <a:lstStyle>
            <a:lvl1pPr marL="0" indent="0">
              <a:buNone/>
              <a:defRPr sz="1400">
                <a:latin typeface="Arial" panose="020B0604020202020204" pitchFamily="34" charset="0"/>
                <a:cs typeface="Arial" panose="020B0604020202020204" pitchFamily="34" charset="0"/>
              </a:defRPr>
            </a:lvl1pPr>
          </a:lstStyle>
          <a:p>
            <a:pPr lvl="0"/>
            <a:r>
              <a:rPr lang="nb-NO" dirty="0"/>
              <a:t>Navn Foredragsholder</a:t>
            </a:r>
          </a:p>
        </p:txBody>
      </p:sp>
      <p:sp>
        <p:nvSpPr>
          <p:cNvPr id="39" name="Plassholder for tekst 38"/>
          <p:cNvSpPr>
            <a:spLocks noGrp="1"/>
          </p:cNvSpPr>
          <p:nvPr>
            <p:ph type="body" sz="quarter" idx="18" hasCustomPrompt="1"/>
          </p:nvPr>
        </p:nvSpPr>
        <p:spPr>
          <a:xfrm>
            <a:off x="1199456" y="2744924"/>
            <a:ext cx="9253684" cy="288000"/>
          </a:xfrm>
        </p:spPr>
        <p:txBody>
          <a:bodyPr lIns="0" anchor="ctr" anchorCtr="0"/>
          <a:lstStyle>
            <a:lvl1pPr marL="0" indent="0">
              <a:buNone/>
              <a:defRPr sz="1400">
                <a:latin typeface="Arial" panose="020B0604020202020204" pitchFamily="34" charset="0"/>
                <a:cs typeface="Arial" panose="020B0604020202020204" pitchFamily="34" charset="0"/>
              </a:defRPr>
            </a:lvl1pPr>
          </a:lstStyle>
          <a:p>
            <a:pPr lvl="0"/>
            <a:r>
              <a:rPr lang="nb-NO" dirty="0"/>
              <a:t>Sted, dato</a:t>
            </a:r>
          </a:p>
        </p:txBody>
      </p:sp>
      <p:pic>
        <p:nvPicPr>
          <p:cNvPr id="10" name="Bild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3392" y="527251"/>
            <a:ext cx="298705" cy="362713"/>
          </a:xfrm>
          <a:prstGeom prst="rect">
            <a:avLst/>
          </a:prstGeom>
        </p:spPr>
      </p:pic>
      <p:sp>
        <p:nvSpPr>
          <p:cNvPr id="11" name="TekstSylinder 10"/>
          <p:cNvSpPr txBox="1"/>
          <p:nvPr userDrawn="1"/>
        </p:nvSpPr>
        <p:spPr>
          <a:xfrm>
            <a:off x="1111500" y="467147"/>
            <a:ext cx="4660464" cy="452432"/>
          </a:xfrm>
          <a:prstGeom prst="rect">
            <a:avLst/>
          </a:prstGeom>
          <a:noFill/>
        </p:spPr>
        <p:txBody>
          <a:bodyPr wrap="square" rtlCol="0">
            <a:spAutoFit/>
          </a:bodyPr>
          <a:lstStyle/>
          <a:p>
            <a:pPr>
              <a:lnSpc>
                <a:spcPct val="90000"/>
              </a:lnSpc>
            </a:pPr>
            <a:r>
              <a:rPr lang="en-GB" sz="1300" noProof="0" dirty="0"/>
              <a:t>Norwegian Ministry</a:t>
            </a:r>
            <a:br>
              <a:rPr lang="en-GB" sz="1300" noProof="0" dirty="0"/>
            </a:br>
            <a:r>
              <a:rPr lang="en-GB" sz="1300" noProof="0" dirty="0"/>
              <a:t>of</a:t>
            </a:r>
            <a:r>
              <a:rPr lang="en-GB" sz="1300" baseline="0" noProof="0" dirty="0"/>
              <a:t> Climate and Environment</a:t>
            </a:r>
            <a:endParaRPr lang="en-GB" sz="1300" noProof="0" dirty="0"/>
          </a:p>
        </p:txBody>
      </p:sp>
    </p:spTree>
    <p:extLst>
      <p:ext uri="{BB962C8B-B14F-4D97-AF65-F5344CB8AC3E}">
        <p14:creationId xmlns:p14="http://schemas.microsoft.com/office/powerpoint/2010/main" val="3966483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gelsk Startside m eget bilde">
    <p:bg>
      <p:bgPr>
        <a:solidFill>
          <a:schemeClr val="bg1"/>
        </a:solidFill>
        <a:effectLst/>
      </p:bgPr>
    </p:bg>
    <p:spTree>
      <p:nvGrpSpPr>
        <p:cNvPr id="1" name=""/>
        <p:cNvGrpSpPr/>
        <p:nvPr/>
      </p:nvGrpSpPr>
      <p:grpSpPr>
        <a:xfrm>
          <a:off x="0" y="0"/>
          <a:ext cx="0" cy="0"/>
          <a:chOff x="0" y="0"/>
          <a:chExt cx="0" cy="0"/>
        </a:xfrm>
      </p:grpSpPr>
      <p:sp>
        <p:nvSpPr>
          <p:cNvPr id="10" name="Plassholder for bilde 3"/>
          <p:cNvSpPr>
            <a:spLocks noGrp="1"/>
          </p:cNvSpPr>
          <p:nvPr>
            <p:ph type="pic" sz="quarter" idx="21" hasCustomPrompt="1"/>
          </p:nvPr>
        </p:nvSpPr>
        <p:spPr>
          <a:xfrm>
            <a:off x="0" y="3271952"/>
            <a:ext cx="12192000" cy="3586048"/>
          </a:xfrm>
          <a:solidFill>
            <a:schemeClr val="bg1">
              <a:lumMod val="95000"/>
            </a:schemeClr>
          </a:solidFill>
        </p:spPr>
        <p:txBody>
          <a:bodyPr/>
          <a:lstStyle>
            <a:lvl1pPr marL="0" indent="0" algn="ctr">
              <a:buNone/>
              <a:defRPr sz="1200" baseline="0">
                <a:solidFill>
                  <a:schemeClr val="bg2">
                    <a:lumMod val="50000"/>
                  </a:schemeClr>
                </a:solidFill>
              </a:defRPr>
            </a:lvl1pPr>
          </a:lstStyle>
          <a:p>
            <a:r>
              <a:rPr lang="nb-NO" dirty="0"/>
              <a:t>Klikk ikonet for å legge til bilde</a:t>
            </a:r>
          </a:p>
        </p:txBody>
      </p:sp>
      <p:sp>
        <p:nvSpPr>
          <p:cNvPr id="5" name="Plassholder for tekst 4"/>
          <p:cNvSpPr>
            <a:spLocks noGrp="1"/>
          </p:cNvSpPr>
          <p:nvPr>
            <p:ph type="body" sz="quarter" idx="20" hasCustomPrompt="1"/>
          </p:nvPr>
        </p:nvSpPr>
        <p:spPr>
          <a:xfrm>
            <a:off x="1198800" y="1124744"/>
            <a:ext cx="9792000" cy="1144800"/>
          </a:xfrm>
        </p:spPr>
        <p:txBody>
          <a:bodyPr lIns="0" anchor="b" anchorCtr="0"/>
          <a:lstStyle>
            <a:lvl1pPr marL="0" indent="0">
              <a:buNone/>
              <a:defRPr sz="3200" b="1"/>
            </a:lvl1pPr>
          </a:lstStyle>
          <a:p>
            <a:pPr lvl="0"/>
            <a:r>
              <a:rPr lang="nb-NO" dirty="0"/>
              <a:t>Presentasjonstittel</a:t>
            </a:r>
          </a:p>
        </p:txBody>
      </p:sp>
      <p:sp>
        <p:nvSpPr>
          <p:cNvPr id="8" name="TekstSylinder 7"/>
          <p:cNvSpPr txBox="1"/>
          <p:nvPr userDrawn="1"/>
        </p:nvSpPr>
        <p:spPr>
          <a:xfrm>
            <a:off x="1" y="-268288"/>
            <a:ext cx="3983567" cy="276226"/>
          </a:xfrm>
          <a:prstGeom prst="rect">
            <a:avLst/>
          </a:prstGeom>
          <a:noFill/>
        </p:spPr>
        <p:txBody>
          <a:bodyPr>
            <a:spAutoFit/>
          </a:bodyPr>
          <a:lstStyle/>
          <a:p>
            <a:pPr>
              <a:defRPr/>
            </a:pPr>
            <a:r>
              <a:rPr lang="nb-NO" sz="1200"/>
              <a:t>Engelsk mal: Startside – sett inn eget bilde</a:t>
            </a:r>
            <a:endParaRPr lang="nb-NO" sz="1200" dirty="0"/>
          </a:p>
        </p:txBody>
      </p:sp>
      <p:sp>
        <p:nvSpPr>
          <p:cNvPr id="35" name="Plassholder for tekst 34"/>
          <p:cNvSpPr>
            <a:spLocks noGrp="1"/>
          </p:cNvSpPr>
          <p:nvPr>
            <p:ph type="body" sz="quarter" idx="17" hasCustomPrompt="1"/>
          </p:nvPr>
        </p:nvSpPr>
        <p:spPr>
          <a:xfrm>
            <a:off x="1199456" y="2384593"/>
            <a:ext cx="9792000" cy="288000"/>
          </a:xfrm>
        </p:spPr>
        <p:txBody>
          <a:bodyPr lIns="0" anchor="ctr" anchorCtr="0"/>
          <a:lstStyle>
            <a:lvl1pPr marL="0" indent="0">
              <a:buNone/>
              <a:defRPr sz="1400">
                <a:latin typeface="Arial" panose="020B0604020202020204" pitchFamily="34" charset="0"/>
                <a:cs typeface="Arial" panose="020B0604020202020204" pitchFamily="34" charset="0"/>
              </a:defRPr>
            </a:lvl1pPr>
          </a:lstStyle>
          <a:p>
            <a:pPr lvl="0"/>
            <a:r>
              <a:rPr lang="nb-NO" dirty="0"/>
              <a:t>Navn Foredragsholder</a:t>
            </a:r>
          </a:p>
        </p:txBody>
      </p:sp>
      <p:sp>
        <p:nvSpPr>
          <p:cNvPr id="39" name="Plassholder for tekst 38"/>
          <p:cNvSpPr>
            <a:spLocks noGrp="1"/>
          </p:cNvSpPr>
          <p:nvPr>
            <p:ph type="body" sz="quarter" idx="18" hasCustomPrompt="1"/>
          </p:nvPr>
        </p:nvSpPr>
        <p:spPr>
          <a:xfrm>
            <a:off x="1199456" y="2744924"/>
            <a:ext cx="9792000" cy="288000"/>
          </a:xfrm>
        </p:spPr>
        <p:txBody>
          <a:bodyPr lIns="0" anchor="ctr" anchorCtr="0"/>
          <a:lstStyle>
            <a:lvl1pPr marL="0" indent="0">
              <a:buNone/>
              <a:defRPr sz="1400">
                <a:latin typeface="Arial" panose="020B0604020202020204" pitchFamily="34" charset="0"/>
                <a:cs typeface="Arial" panose="020B0604020202020204" pitchFamily="34" charset="0"/>
              </a:defRPr>
            </a:lvl1pPr>
          </a:lstStyle>
          <a:p>
            <a:pPr lvl="0"/>
            <a:r>
              <a:rPr lang="nb-NO" dirty="0"/>
              <a:t>Sted, dato</a:t>
            </a:r>
          </a:p>
        </p:txBody>
      </p:sp>
      <p:sp>
        <p:nvSpPr>
          <p:cNvPr id="11" name="Plassholder for tekst 4"/>
          <p:cNvSpPr>
            <a:spLocks noGrp="1"/>
          </p:cNvSpPr>
          <p:nvPr>
            <p:ph type="body" sz="quarter" idx="22" hasCustomPrompt="1"/>
          </p:nvPr>
        </p:nvSpPr>
        <p:spPr>
          <a:xfrm>
            <a:off x="1054800" y="368660"/>
            <a:ext cx="18000" cy="3261600"/>
          </a:xfrm>
          <a:solidFill>
            <a:schemeClr val="tx1"/>
          </a:solidFill>
        </p:spPr>
        <p:txBody>
          <a:bodyPr/>
          <a:lstStyle>
            <a:lvl1pPr marL="0" indent="0">
              <a:buNone/>
              <a:defRPr sz="100" baseline="0">
                <a:solidFill>
                  <a:schemeClr val="tx1"/>
                </a:solidFill>
              </a:defRPr>
            </a:lvl1pPr>
          </a:lstStyle>
          <a:p>
            <a:pPr lvl="0"/>
            <a:r>
              <a:rPr lang="nb-NO" dirty="0"/>
              <a:t> </a:t>
            </a:r>
          </a:p>
        </p:txBody>
      </p:sp>
      <p:pic>
        <p:nvPicPr>
          <p:cNvPr id="12" name="Bild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3392" y="527251"/>
            <a:ext cx="298705" cy="362713"/>
          </a:xfrm>
          <a:prstGeom prst="rect">
            <a:avLst/>
          </a:prstGeom>
        </p:spPr>
      </p:pic>
      <p:sp>
        <p:nvSpPr>
          <p:cNvPr id="13" name="TekstSylinder 12"/>
          <p:cNvSpPr txBox="1"/>
          <p:nvPr userDrawn="1"/>
        </p:nvSpPr>
        <p:spPr>
          <a:xfrm>
            <a:off x="1111500" y="467147"/>
            <a:ext cx="4660464" cy="452432"/>
          </a:xfrm>
          <a:prstGeom prst="rect">
            <a:avLst/>
          </a:prstGeom>
          <a:noFill/>
        </p:spPr>
        <p:txBody>
          <a:bodyPr wrap="square" rtlCol="0">
            <a:spAutoFit/>
          </a:bodyPr>
          <a:lstStyle/>
          <a:p>
            <a:pPr>
              <a:lnSpc>
                <a:spcPct val="90000"/>
              </a:lnSpc>
            </a:pPr>
            <a:r>
              <a:rPr lang="en-GB" sz="1300" noProof="0" dirty="0"/>
              <a:t>Norwegian Ministry</a:t>
            </a:r>
            <a:br>
              <a:rPr lang="en-GB" sz="1300" noProof="0" dirty="0"/>
            </a:br>
            <a:r>
              <a:rPr lang="en-GB" sz="1300" noProof="0" dirty="0"/>
              <a:t>of</a:t>
            </a:r>
            <a:r>
              <a:rPr lang="en-GB" sz="1300" baseline="0" noProof="0" dirty="0"/>
              <a:t> Climate and Environment</a:t>
            </a:r>
            <a:endParaRPr lang="en-GB" sz="1300" noProof="0" dirty="0"/>
          </a:p>
        </p:txBody>
      </p:sp>
      <p:sp>
        <p:nvSpPr>
          <p:cNvPr id="14" name="Plassholder for tekst 5"/>
          <p:cNvSpPr>
            <a:spLocks noGrp="1"/>
          </p:cNvSpPr>
          <p:nvPr>
            <p:ph type="body" sz="quarter" idx="14" hasCustomPrompt="1"/>
          </p:nvPr>
        </p:nvSpPr>
        <p:spPr>
          <a:xfrm>
            <a:off x="8825790" y="6641976"/>
            <a:ext cx="3359895" cy="216024"/>
          </a:xfrm>
        </p:spPr>
        <p:txBody>
          <a:bodyPr lIns="36000" tIns="0" rIns="36000" bIns="0" anchor="b" anchorCtr="0"/>
          <a:lstStyle>
            <a:lvl1pPr marL="0" indent="0" algn="r">
              <a:buNone/>
              <a:defRPr sz="1100"/>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nb-NO" dirty="0"/>
              <a:t>Bildekreditering: </a:t>
            </a:r>
            <a:r>
              <a:rPr lang="nb-NO" sz="1300" dirty="0"/>
              <a:t>© </a:t>
            </a:r>
            <a:r>
              <a:rPr lang="nb-NO" dirty="0"/>
              <a:t>Fotograf, bildebyrå</a:t>
            </a:r>
          </a:p>
        </p:txBody>
      </p:sp>
    </p:spTree>
    <p:extLst>
      <p:ext uri="{BB962C8B-B14F-4D97-AF65-F5344CB8AC3E}">
        <p14:creationId xmlns:p14="http://schemas.microsoft.com/office/powerpoint/2010/main" val="1851648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gelsk Kapittel/temaside">
    <p:bg>
      <p:bgPr>
        <a:solidFill>
          <a:schemeClr val="bg1"/>
        </a:solidFill>
        <a:effectLst/>
      </p:bgPr>
    </p:bg>
    <p:spTree>
      <p:nvGrpSpPr>
        <p:cNvPr id="1" name=""/>
        <p:cNvGrpSpPr/>
        <p:nvPr/>
      </p:nvGrpSpPr>
      <p:grpSpPr>
        <a:xfrm>
          <a:off x="0" y="0"/>
          <a:ext cx="0" cy="0"/>
          <a:chOff x="0" y="0"/>
          <a:chExt cx="0" cy="0"/>
        </a:xfrm>
      </p:grpSpPr>
      <p:sp>
        <p:nvSpPr>
          <p:cNvPr id="4" name="Plassholder for bilde 3"/>
          <p:cNvSpPr>
            <a:spLocks noGrp="1"/>
          </p:cNvSpPr>
          <p:nvPr>
            <p:ph type="pic" sz="quarter" idx="20" hasCustomPrompt="1"/>
          </p:nvPr>
        </p:nvSpPr>
        <p:spPr>
          <a:xfrm>
            <a:off x="0" y="3271952"/>
            <a:ext cx="12192000" cy="3586048"/>
          </a:xfrm>
          <a:solidFill>
            <a:schemeClr val="bg1">
              <a:lumMod val="95000"/>
            </a:schemeClr>
          </a:solidFill>
        </p:spPr>
        <p:txBody>
          <a:bodyPr/>
          <a:lstStyle>
            <a:lvl1pPr marL="0" indent="0" algn="ctr">
              <a:buNone/>
              <a:defRPr sz="1200" baseline="0">
                <a:solidFill>
                  <a:schemeClr val="bg2">
                    <a:lumMod val="50000"/>
                  </a:schemeClr>
                </a:solidFill>
              </a:defRPr>
            </a:lvl1pPr>
          </a:lstStyle>
          <a:p>
            <a:r>
              <a:rPr lang="nb-NO" dirty="0"/>
              <a:t>Klikk ikonet for å legge til bilde</a:t>
            </a:r>
          </a:p>
        </p:txBody>
      </p:sp>
      <p:sp>
        <p:nvSpPr>
          <p:cNvPr id="8" name="TekstSylinder 7"/>
          <p:cNvSpPr txBox="1"/>
          <p:nvPr userDrawn="1"/>
        </p:nvSpPr>
        <p:spPr>
          <a:xfrm>
            <a:off x="1" y="-268288"/>
            <a:ext cx="3983567" cy="276226"/>
          </a:xfrm>
          <a:prstGeom prst="rect">
            <a:avLst/>
          </a:prstGeom>
          <a:noFill/>
        </p:spPr>
        <p:txBody>
          <a:bodyPr>
            <a:spAutoFit/>
          </a:bodyPr>
          <a:lstStyle/>
          <a:p>
            <a:pPr>
              <a:defRPr/>
            </a:pPr>
            <a:r>
              <a:rPr lang="nb-NO" sz="1200"/>
              <a:t>Engelsk mal: Kapittel / Temaside</a:t>
            </a:r>
            <a:endParaRPr lang="nb-NO" sz="1200" dirty="0"/>
          </a:p>
        </p:txBody>
      </p:sp>
      <p:sp>
        <p:nvSpPr>
          <p:cNvPr id="13" name="Plassholder for tekst 4"/>
          <p:cNvSpPr>
            <a:spLocks noGrp="1"/>
          </p:cNvSpPr>
          <p:nvPr>
            <p:ph type="body" sz="quarter" idx="21" hasCustomPrompt="1"/>
          </p:nvPr>
        </p:nvSpPr>
        <p:spPr>
          <a:xfrm>
            <a:off x="1198800" y="1124744"/>
            <a:ext cx="9792000" cy="1144800"/>
          </a:xfrm>
        </p:spPr>
        <p:txBody>
          <a:bodyPr lIns="0" anchor="b" anchorCtr="0"/>
          <a:lstStyle>
            <a:lvl1pPr marL="0" indent="0">
              <a:buNone/>
              <a:defRPr sz="3200" b="1"/>
            </a:lvl1pPr>
          </a:lstStyle>
          <a:p>
            <a:pPr lvl="0"/>
            <a:r>
              <a:rPr lang="nb-NO" dirty="0"/>
              <a:t>Kapittel og temaside</a:t>
            </a:r>
          </a:p>
        </p:txBody>
      </p:sp>
      <p:sp>
        <p:nvSpPr>
          <p:cNvPr id="15" name="Plassholder for tekst 4"/>
          <p:cNvSpPr>
            <a:spLocks noGrp="1"/>
          </p:cNvSpPr>
          <p:nvPr>
            <p:ph type="body" sz="quarter" idx="22" hasCustomPrompt="1"/>
          </p:nvPr>
        </p:nvSpPr>
        <p:spPr>
          <a:xfrm>
            <a:off x="1054800" y="368660"/>
            <a:ext cx="18000" cy="3261600"/>
          </a:xfrm>
          <a:solidFill>
            <a:schemeClr val="tx1"/>
          </a:solidFill>
        </p:spPr>
        <p:txBody>
          <a:bodyPr/>
          <a:lstStyle>
            <a:lvl1pPr marL="0" indent="0">
              <a:buNone/>
              <a:defRPr sz="100" baseline="0">
                <a:solidFill>
                  <a:schemeClr val="tx1"/>
                </a:solidFill>
              </a:defRPr>
            </a:lvl1pPr>
          </a:lstStyle>
          <a:p>
            <a:pPr lvl="0"/>
            <a:r>
              <a:rPr lang="nb-NO" dirty="0"/>
              <a:t> </a:t>
            </a:r>
          </a:p>
        </p:txBody>
      </p:sp>
      <p:pic>
        <p:nvPicPr>
          <p:cNvPr id="9" name="Bild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3392" y="527251"/>
            <a:ext cx="298705" cy="362713"/>
          </a:xfrm>
          <a:prstGeom prst="rect">
            <a:avLst/>
          </a:prstGeom>
        </p:spPr>
      </p:pic>
      <p:sp>
        <p:nvSpPr>
          <p:cNvPr id="10" name="TekstSylinder 9"/>
          <p:cNvSpPr txBox="1"/>
          <p:nvPr userDrawn="1"/>
        </p:nvSpPr>
        <p:spPr>
          <a:xfrm>
            <a:off x="1111500" y="467147"/>
            <a:ext cx="4660464" cy="452432"/>
          </a:xfrm>
          <a:prstGeom prst="rect">
            <a:avLst/>
          </a:prstGeom>
          <a:noFill/>
        </p:spPr>
        <p:txBody>
          <a:bodyPr wrap="square" rtlCol="0">
            <a:spAutoFit/>
          </a:bodyPr>
          <a:lstStyle/>
          <a:p>
            <a:pPr>
              <a:lnSpc>
                <a:spcPct val="90000"/>
              </a:lnSpc>
            </a:pPr>
            <a:r>
              <a:rPr lang="en-GB" sz="1300" noProof="0" dirty="0"/>
              <a:t>Norwegian Ministry</a:t>
            </a:r>
            <a:br>
              <a:rPr lang="en-GB" sz="1300" noProof="0" dirty="0"/>
            </a:br>
            <a:r>
              <a:rPr lang="en-GB" sz="1300" noProof="0" dirty="0"/>
              <a:t>of</a:t>
            </a:r>
            <a:r>
              <a:rPr lang="en-GB" sz="1300" baseline="0" noProof="0" dirty="0"/>
              <a:t> Climate and Environment</a:t>
            </a:r>
            <a:endParaRPr lang="en-GB" sz="1300" noProof="0" dirty="0"/>
          </a:p>
        </p:txBody>
      </p:sp>
      <p:sp>
        <p:nvSpPr>
          <p:cNvPr id="11" name="Plassholder for tekst 5"/>
          <p:cNvSpPr>
            <a:spLocks noGrp="1"/>
          </p:cNvSpPr>
          <p:nvPr>
            <p:ph type="body" sz="quarter" idx="14" hasCustomPrompt="1"/>
          </p:nvPr>
        </p:nvSpPr>
        <p:spPr>
          <a:xfrm>
            <a:off x="8832105" y="6641976"/>
            <a:ext cx="3359895" cy="216024"/>
          </a:xfrm>
        </p:spPr>
        <p:txBody>
          <a:bodyPr lIns="36000" tIns="0" rIns="36000" bIns="0" anchor="b" anchorCtr="0"/>
          <a:lstStyle>
            <a:lvl1pPr marL="0" indent="0" algn="r">
              <a:buNone/>
              <a:defRPr sz="1100"/>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nb-NO" dirty="0"/>
              <a:t>Bildekreditering: </a:t>
            </a:r>
            <a:r>
              <a:rPr lang="nb-NO" sz="1300" dirty="0"/>
              <a:t>© </a:t>
            </a:r>
            <a:r>
              <a:rPr lang="nb-NO" dirty="0"/>
              <a:t>Fotograf, bildebyrå</a:t>
            </a:r>
          </a:p>
        </p:txBody>
      </p:sp>
    </p:spTree>
    <p:extLst>
      <p:ext uri="{BB962C8B-B14F-4D97-AF65-F5344CB8AC3E}">
        <p14:creationId xmlns:p14="http://schemas.microsoft.com/office/powerpoint/2010/main" val="3335813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Engelsk TEKST MED KULEPUNKT">
    <p:spTree>
      <p:nvGrpSpPr>
        <p:cNvPr id="1" name=""/>
        <p:cNvGrpSpPr/>
        <p:nvPr/>
      </p:nvGrpSpPr>
      <p:grpSpPr>
        <a:xfrm>
          <a:off x="0" y="0"/>
          <a:ext cx="0" cy="0"/>
          <a:chOff x="0" y="0"/>
          <a:chExt cx="0" cy="0"/>
        </a:xfrm>
      </p:grpSpPr>
      <p:sp>
        <p:nvSpPr>
          <p:cNvPr id="4" name="TekstSylinder 3"/>
          <p:cNvSpPr txBox="1"/>
          <p:nvPr userDrawn="1"/>
        </p:nvSpPr>
        <p:spPr>
          <a:xfrm>
            <a:off x="-95251" y="-276225"/>
            <a:ext cx="5566835" cy="276225"/>
          </a:xfrm>
          <a:prstGeom prst="rect">
            <a:avLst/>
          </a:prstGeom>
          <a:noFill/>
        </p:spPr>
        <p:txBody>
          <a:bodyPr>
            <a:spAutoFit/>
          </a:bodyPr>
          <a:lstStyle/>
          <a:p>
            <a:pPr>
              <a:defRPr/>
            </a:pPr>
            <a:r>
              <a:rPr lang="nb-NO" sz="1200"/>
              <a:t>Engelsk mal:Tekst med kulepunkter</a:t>
            </a:r>
            <a:endParaRPr lang="nb-NO" sz="1200" dirty="0"/>
          </a:p>
        </p:txBody>
      </p:sp>
      <p:sp>
        <p:nvSpPr>
          <p:cNvPr id="5" name="TekstSylinder 4"/>
          <p:cNvSpPr txBox="1"/>
          <p:nvPr userDrawn="1"/>
        </p:nvSpPr>
        <p:spPr>
          <a:xfrm>
            <a:off x="-2761191" y="4725144"/>
            <a:ext cx="2448984" cy="1200329"/>
          </a:xfrm>
          <a:prstGeom prst="rect">
            <a:avLst/>
          </a:prstGeom>
          <a:noFill/>
        </p:spPr>
        <p:txBody>
          <a:bodyPr>
            <a:spAutoFit/>
          </a:bodyPr>
          <a:lstStyle/>
          <a:p>
            <a:pPr>
              <a:defRPr/>
            </a:pPr>
            <a:r>
              <a:rPr lang="nb-NO" sz="1200" b="1" dirty="0"/>
              <a:t>Tips bunntekst:</a:t>
            </a:r>
          </a:p>
          <a:p>
            <a:pPr>
              <a:defRPr/>
            </a:pPr>
            <a:r>
              <a:rPr lang="nb-NO" sz="1200" b="1" dirty="0"/>
              <a:t>For å få sidenummer, dato</a:t>
            </a:r>
            <a:r>
              <a:rPr lang="nb-NO" sz="1200" b="1" baseline="0" dirty="0"/>
              <a:t> </a:t>
            </a:r>
            <a:r>
              <a:rPr lang="nb-NO" sz="1200" b="1" dirty="0"/>
              <a:t>og tittel på presentasjon:</a:t>
            </a:r>
          </a:p>
          <a:p>
            <a:pPr>
              <a:defRPr/>
            </a:pPr>
            <a:r>
              <a:rPr lang="nb-NO" sz="1200" dirty="0"/>
              <a:t>Klikk  på</a:t>
            </a:r>
          </a:p>
          <a:p>
            <a:pPr>
              <a:defRPr/>
            </a:pPr>
            <a:r>
              <a:rPr lang="nb-NO" sz="1200" dirty="0"/>
              <a:t>”Sett Inn” -&gt; Topp og bunntekst</a:t>
            </a:r>
          </a:p>
          <a:p>
            <a:pPr>
              <a:defRPr/>
            </a:pPr>
            <a:r>
              <a:rPr lang="nb-NO" sz="1200" baseline="0" dirty="0"/>
              <a:t>- </a:t>
            </a:r>
            <a:r>
              <a:rPr lang="nb-NO" sz="1200" dirty="0"/>
              <a:t>Huk av for ønsket tekst.</a:t>
            </a:r>
          </a:p>
        </p:txBody>
      </p:sp>
      <p:cxnSp>
        <p:nvCxnSpPr>
          <p:cNvPr id="6" name="Vinkel 5"/>
          <p:cNvCxnSpPr/>
          <p:nvPr userDrawn="1"/>
        </p:nvCxnSpPr>
        <p:spPr>
          <a:xfrm>
            <a:off x="-1536699" y="5984875"/>
            <a:ext cx="1104900" cy="647700"/>
          </a:xfrm>
          <a:prstGeom prst="bentConnector3">
            <a:avLst>
              <a:gd name="adj1" fmla="val 50000"/>
            </a:avLst>
          </a:prstGeom>
          <a:ln w="127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Tittel 1"/>
          <p:cNvSpPr>
            <a:spLocks noGrp="1"/>
          </p:cNvSpPr>
          <p:nvPr>
            <p:ph type="title"/>
          </p:nvPr>
        </p:nvSpPr>
        <p:spPr>
          <a:xfrm>
            <a:off x="1198950" y="296652"/>
            <a:ext cx="9793225" cy="1143000"/>
          </a:xfrm>
        </p:spPr>
        <p:txBody>
          <a:bodyPr/>
          <a:lstStyle/>
          <a:p>
            <a:r>
              <a:rPr lang="nb-NO"/>
              <a:t>Klikk for å redigere tittelstil</a:t>
            </a:r>
            <a:endParaRPr lang="nb-NO" dirty="0"/>
          </a:p>
        </p:txBody>
      </p:sp>
      <p:sp>
        <p:nvSpPr>
          <p:cNvPr id="3" name="Plassholder for innhold 2"/>
          <p:cNvSpPr>
            <a:spLocks noGrp="1"/>
          </p:cNvSpPr>
          <p:nvPr>
            <p:ph idx="1"/>
          </p:nvPr>
        </p:nvSpPr>
        <p:spPr>
          <a:xfrm>
            <a:off x="1198950" y="1592797"/>
            <a:ext cx="9793225" cy="4525963"/>
          </a:xfrm>
        </p:spPr>
        <p:txBody>
          <a:bodyPr/>
          <a:lstStyle>
            <a:lvl1pP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1" name="Plassholder for dato 3"/>
          <p:cNvSpPr>
            <a:spLocks noGrp="1"/>
          </p:cNvSpPr>
          <p:nvPr>
            <p:ph type="dt" sz="half" idx="2"/>
          </p:nvPr>
        </p:nvSpPr>
        <p:spPr>
          <a:xfrm>
            <a:off x="10208407" y="6314400"/>
            <a:ext cx="1002146" cy="216000"/>
          </a:xfrm>
          <a:prstGeom prst="rect">
            <a:avLst/>
          </a:prstGeom>
        </p:spPr>
        <p:txBody>
          <a:bodyPr lIns="72000" rIns="0"/>
          <a:lstStyle>
            <a:lvl1pPr algn="r">
              <a:defRPr sz="800">
                <a:solidFill>
                  <a:schemeClr val="tx1"/>
                </a:solidFill>
              </a:defRPr>
            </a:lvl1pPr>
          </a:lstStyle>
          <a:p>
            <a:pPr>
              <a:defRPr/>
            </a:pPr>
            <a:endParaRPr lang="nb-NO" dirty="0"/>
          </a:p>
        </p:txBody>
      </p:sp>
      <p:sp>
        <p:nvSpPr>
          <p:cNvPr id="12" name="Plassholder for bunntekst 4"/>
          <p:cNvSpPr>
            <a:spLocks noGrp="1"/>
          </p:cNvSpPr>
          <p:nvPr>
            <p:ph type="ftr" sz="quarter" idx="3"/>
          </p:nvPr>
        </p:nvSpPr>
        <p:spPr>
          <a:xfrm>
            <a:off x="4475820" y="6314400"/>
            <a:ext cx="5688632" cy="216000"/>
          </a:xfrm>
          <a:prstGeom prst="rect">
            <a:avLst/>
          </a:prstGeom>
        </p:spPr>
        <p:txBody>
          <a:bodyPr rIns="0"/>
          <a:lstStyle>
            <a:lvl1pPr algn="r">
              <a:defRPr sz="800">
                <a:solidFill>
                  <a:schemeClr val="tx1"/>
                </a:solidFill>
              </a:defRPr>
            </a:lvl1pPr>
          </a:lstStyle>
          <a:p>
            <a:pPr>
              <a:defRPr/>
            </a:pPr>
            <a:endParaRPr lang="nb-NO" dirty="0"/>
          </a:p>
        </p:txBody>
      </p:sp>
      <p:sp>
        <p:nvSpPr>
          <p:cNvPr id="13" name="Plassholder for lysbildenummer 5"/>
          <p:cNvSpPr>
            <a:spLocks noGrp="1"/>
          </p:cNvSpPr>
          <p:nvPr>
            <p:ph type="sldNum" sz="quarter" idx="4"/>
          </p:nvPr>
        </p:nvSpPr>
        <p:spPr>
          <a:xfrm>
            <a:off x="11244985" y="6314400"/>
            <a:ext cx="503643" cy="216000"/>
          </a:xfrm>
          <a:prstGeom prst="rect">
            <a:avLst/>
          </a:prstGeom>
        </p:spPr>
        <p:txBody>
          <a:bodyPr rIns="0"/>
          <a:lstStyle>
            <a:lvl1pPr algn="r">
              <a:defRPr sz="800">
                <a:solidFill>
                  <a:schemeClr val="tx1"/>
                </a:solidFill>
              </a:defRPr>
            </a:lvl1pPr>
          </a:lstStyle>
          <a:p>
            <a:pPr>
              <a:defRPr/>
            </a:pPr>
            <a:fld id="{915A8C69-1E23-4468-AC94-010B558DD334}" type="slidenum">
              <a:rPr lang="nb-NO" smtClean="0"/>
              <a:pPr>
                <a:defRPr/>
              </a:pPr>
              <a:t>‹#›</a:t>
            </a:fld>
            <a:endParaRPr lang="nb-NO"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gelsk TEKST UTEN KULEPUNKT">
    <p:spTree>
      <p:nvGrpSpPr>
        <p:cNvPr id="1" name=""/>
        <p:cNvGrpSpPr/>
        <p:nvPr/>
      </p:nvGrpSpPr>
      <p:grpSpPr>
        <a:xfrm>
          <a:off x="0" y="0"/>
          <a:ext cx="0" cy="0"/>
          <a:chOff x="0" y="0"/>
          <a:chExt cx="0" cy="0"/>
        </a:xfrm>
      </p:grpSpPr>
      <p:sp>
        <p:nvSpPr>
          <p:cNvPr id="4" name="TekstSylinder 3"/>
          <p:cNvSpPr txBox="1"/>
          <p:nvPr userDrawn="1"/>
        </p:nvSpPr>
        <p:spPr>
          <a:xfrm>
            <a:off x="-95250" y="-276225"/>
            <a:ext cx="4366684" cy="276225"/>
          </a:xfrm>
          <a:prstGeom prst="rect">
            <a:avLst/>
          </a:prstGeom>
          <a:noFill/>
        </p:spPr>
        <p:txBody>
          <a:bodyPr>
            <a:spAutoFit/>
          </a:bodyPr>
          <a:lstStyle/>
          <a:p>
            <a:pPr>
              <a:defRPr/>
            </a:pPr>
            <a:r>
              <a:rPr lang="nb-NO" sz="1200"/>
              <a:t>Engelsk mal: Tekst uten kulepunkter</a:t>
            </a:r>
            <a:endParaRPr lang="nb-NO" sz="1200" dirty="0"/>
          </a:p>
        </p:txBody>
      </p:sp>
      <p:sp>
        <p:nvSpPr>
          <p:cNvPr id="2" name="Tittel 1"/>
          <p:cNvSpPr>
            <a:spLocks noGrp="1"/>
          </p:cNvSpPr>
          <p:nvPr>
            <p:ph type="title"/>
          </p:nvPr>
        </p:nvSpPr>
        <p:spPr>
          <a:xfrm>
            <a:off x="1198800" y="296652"/>
            <a:ext cx="9792000" cy="1143000"/>
          </a:xfrm>
        </p:spPr>
        <p:txBody>
          <a:bodyPr/>
          <a:lstStyle/>
          <a:p>
            <a:r>
              <a:rPr lang="nb-NO"/>
              <a:t>Klikk for å redigere tittelstil</a:t>
            </a:r>
            <a:endParaRPr lang="nb-NO" dirty="0"/>
          </a:p>
        </p:txBody>
      </p:sp>
      <p:sp>
        <p:nvSpPr>
          <p:cNvPr id="3" name="Plassholder for innhold 2"/>
          <p:cNvSpPr>
            <a:spLocks noGrp="1"/>
          </p:cNvSpPr>
          <p:nvPr>
            <p:ph idx="1"/>
          </p:nvPr>
        </p:nvSpPr>
        <p:spPr>
          <a:xfrm>
            <a:off x="1198800" y="1592797"/>
            <a:ext cx="9792000" cy="4525963"/>
          </a:xfrm>
        </p:spPr>
        <p:txBody>
          <a:bodyPr/>
          <a:lstStyle>
            <a:lvl1pPr>
              <a:buNone/>
              <a:defRPr/>
            </a:lvl1pPr>
            <a:lvl2pPr>
              <a:buNone/>
              <a:defRPr/>
            </a:lvl2pPr>
            <a:lvl3pPr>
              <a:buNone/>
              <a:defRPr/>
            </a:lvl3pPr>
            <a:lvl4pPr>
              <a:buNone/>
              <a:defRPr/>
            </a:lvl4pPr>
            <a:lvl5pPr>
              <a:buNone/>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2" name="TekstSylinder 11"/>
          <p:cNvSpPr txBox="1"/>
          <p:nvPr userDrawn="1"/>
        </p:nvSpPr>
        <p:spPr>
          <a:xfrm>
            <a:off x="-2761191" y="4725144"/>
            <a:ext cx="2448984" cy="1200329"/>
          </a:xfrm>
          <a:prstGeom prst="rect">
            <a:avLst/>
          </a:prstGeom>
          <a:noFill/>
        </p:spPr>
        <p:txBody>
          <a:bodyPr>
            <a:spAutoFit/>
          </a:bodyPr>
          <a:lstStyle/>
          <a:p>
            <a:pPr>
              <a:defRPr/>
            </a:pPr>
            <a:r>
              <a:rPr lang="nb-NO" sz="1200" b="1" dirty="0"/>
              <a:t>Tips bunntekst:</a:t>
            </a:r>
          </a:p>
          <a:p>
            <a:pPr>
              <a:defRPr/>
            </a:pPr>
            <a:r>
              <a:rPr lang="nb-NO" sz="1200" b="1" dirty="0"/>
              <a:t>For å få sidenummer, dato</a:t>
            </a:r>
            <a:r>
              <a:rPr lang="nb-NO" sz="1200" b="1" baseline="0" dirty="0"/>
              <a:t> </a:t>
            </a:r>
            <a:r>
              <a:rPr lang="nb-NO" sz="1200" b="1" dirty="0"/>
              <a:t>og tittel på presentasjon:</a:t>
            </a:r>
          </a:p>
          <a:p>
            <a:pPr>
              <a:defRPr/>
            </a:pPr>
            <a:r>
              <a:rPr lang="nb-NO" sz="1200" dirty="0"/>
              <a:t>Klikk  på</a:t>
            </a:r>
          </a:p>
          <a:p>
            <a:pPr>
              <a:defRPr/>
            </a:pPr>
            <a:r>
              <a:rPr lang="nb-NO" sz="1200" dirty="0"/>
              <a:t>”Sett Inn” -&gt; Topp og bunntekst</a:t>
            </a:r>
          </a:p>
          <a:p>
            <a:pPr>
              <a:defRPr/>
            </a:pPr>
            <a:r>
              <a:rPr lang="nb-NO" sz="1200" baseline="0" dirty="0"/>
              <a:t>- </a:t>
            </a:r>
            <a:r>
              <a:rPr lang="nb-NO" sz="1200" dirty="0"/>
              <a:t>Huk av for ønsket tekst.</a:t>
            </a:r>
          </a:p>
        </p:txBody>
      </p:sp>
      <p:cxnSp>
        <p:nvCxnSpPr>
          <p:cNvPr id="13" name="Vinkel 12"/>
          <p:cNvCxnSpPr/>
          <p:nvPr userDrawn="1"/>
        </p:nvCxnSpPr>
        <p:spPr>
          <a:xfrm>
            <a:off x="-1536699" y="5984875"/>
            <a:ext cx="1104900" cy="647700"/>
          </a:xfrm>
          <a:prstGeom prst="bentConnector3">
            <a:avLst>
              <a:gd name="adj1" fmla="val 50000"/>
            </a:avLst>
          </a:prstGeom>
          <a:ln w="127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Plassholder for dato 3"/>
          <p:cNvSpPr>
            <a:spLocks noGrp="1"/>
          </p:cNvSpPr>
          <p:nvPr>
            <p:ph type="dt" sz="half" idx="2"/>
          </p:nvPr>
        </p:nvSpPr>
        <p:spPr>
          <a:xfrm>
            <a:off x="10208407" y="6314400"/>
            <a:ext cx="1002146" cy="216000"/>
          </a:xfrm>
          <a:prstGeom prst="rect">
            <a:avLst/>
          </a:prstGeom>
        </p:spPr>
        <p:txBody>
          <a:bodyPr lIns="72000" rIns="0"/>
          <a:lstStyle>
            <a:lvl1pPr algn="r">
              <a:defRPr sz="800">
                <a:solidFill>
                  <a:schemeClr val="tx1"/>
                </a:solidFill>
              </a:defRPr>
            </a:lvl1pPr>
          </a:lstStyle>
          <a:p>
            <a:pPr>
              <a:defRPr/>
            </a:pPr>
            <a:endParaRPr lang="nb-NO" dirty="0"/>
          </a:p>
        </p:txBody>
      </p:sp>
      <p:sp>
        <p:nvSpPr>
          <p:cNvPr id="16" name="Plassholder for bunntekst 4"/>
          <p:cNvSpPr>
            <a:spLocks noGrp="1"/>
          </p:cNvSpPr>
          <p:nvPr>
            <p:ph type="ftr" sz="quarter" idx="3"/>
          </p:nvPr>
        </p:nvSpPr>
        <p:spPr>
          <a:xfrm>
            <a:off x="4475820" y="6314400"/>
            <a:ext cx="5688632" cy="216000"/>
          </a:xfrm>
          <a:prstGeom prst="rect">
            <a:avLst/>
          </a:prstGeom>
        </p:spPr>
        <p:txBody>
          <a:bodyPr rIns="0"/>
          <a:lstStyle>
            <a:lvl1pPr algn="r">
              <a:defRPr sz="800">
                <a:solidFill>
                  <a:schemeClr val="tx1"/>
                </a:solidFill>
              </a:defRPr>
            </a:lvl1pPr>
          </a:lstStyle>
          <a:p>
            <a:pPr>
              <a:defRPr/>
            </a:pPr>
            <a:endParaRPr lang="nb-NO" dirty="0"/>
          </a:p>
        </p:txBody>
      </p:sp>
      <p:sp>
        <p:nvSpPr>
          <p:cNvPr id="17" name="Plassholder for lysbildenummer 5"/>
          <p:cNvSpPr>
            <a:spLocks noGrp="1"/>
          </p:cNvSpPr>
          <p:nvPr>
            <p:ph type="sldNum" sz="quarter" idx="4"/>
          </p:nvPr>
        </p:nvSpPr>
        <p:spPr>
          <a:xfrm>
            <a:off x="11244985" y="6314400"/>
            <a:ext cx="503643" cy="216000"/>
          </a:xfrm>
          <a:prstGeom prst="rect">
            <a:avLst/>
          </a:prstGeom>
        </p:spPr>
        <p:txBody>
          <a:bodyPr rIns="0"/>
          <a:lstStyle>
            <a:lvl1pPr algn="r">
              <a:defRPr sz="800">
                <a:solidFill>
                  <a:schemeClr val="tx1"/>
                </a:solidFill>
              </a:defRPr>
            </a:lvl1pPr>
          </a:lstStyle>
          <a:p>
            <a:pPr>
              <a:defRPr/>
            </a:pPr>
            <a:fld id="{915A8C69-1E23-4468-AC94-010B558DD334}" type="slidenum">
              <a:rPr lang="nb-NO" smtClean="0"/>
              <a:pPr>
                <a:defRPr/>
              </a:pPr>
              <a:t>‹#›</a:t>
            </a:fld>
            <a:endParaRPr lang="nb-NO"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gelsk Tekst med 1 bilde">
    <p:spTree>
      <p:nvGrpSpPr>
        <p:cNvPr id="1" name=""/>
        <p:cNvGrpSpPr/>
        <p:nvPr/>
      </p:nvGrpSpPr>
      <p:grpSpPr>
        <a:xfrm>
          <a:off x="0" y="0"/>
          <a:ext cx="0" cy="0"/>
          <a:chOff x="0" y="0"/>
          <a:chExt cx="0" cy="0"/>
        </a:xfrm>
      </p:grpSpPr>
      <p:sp>
        <p:nvSpPr>
          <p:cNvPr id="5" name="TekstSylinder 4"/>
          <p:cNvSpPr txBox="1"/>
          <p:nvPr userDrawn="1"/>
        </p:nvSpPr>
        <p:spPr>
          <a:xfrm>
            <a:off x="-95251" y="-304800"/>
            <a:ext cx="10128251" cy="277812"/>
          </a:xfrm>
          <a:prstGeom prst="rect">
            <a:avLst/>
          </a:prstGeom>
          <a:noFill/>
        </p:spPr>
        <p:txBody>
          <a:bodyPr>
            <a:spAutoFit/>
          </a:bodyPr>
          <a:lstStyle/>
          <a:p>
            <a:pPr>
              <a:defRPr/>
            </a:pPr>
            <a:r>
              <a:rPr lang="nb-NO" sz="1200"/>
              <a:t>Engelsk mal: Tekst med kulepunkter - 1 vertikalt bilde</a:t>
            </a:r>
            <a:endParaRPr lang="nb-NO" sz="1200" dirty="0"/>
          </a:p>
        </p:txBody>
      </p:sp>
      <p:sp>
        <p:nvSpPr>
          <p:cNvPr id="2" name="Tittel 1"/>
          <p:cNvSpPr>
            <a:spLocks noGrp="1"/>
          </p:cNvSpPr>
          <p:nvPr>
            <p:ph type="title"/>
          </p:nvPr>
        </p:nvSpPr>
        <p:spPr>
          <a:xfrm>
            <a:off x="1198800" y="296652"/>
            <a:ext cx="7309958" cy="1143000"/>
          </a:xfrm>
        </p:spPr>
        <p:txBody>
          <a:bodyPr/>
          <a:lstStyle/>
          <a:p>
            <a:r>
              <a:rPr lang="nb-NO"/>
              <a:t>Klikk for å redigere tittelstil</a:t>
            </a:r>
            <a:endParaRPr lang="nb-NO" dirty="0"/>
          </a:p>
        </p:txBody>
      </p:sp>
      <p:sp>
        <p:nvSpPr>
          <p:cNvPr id="3" name="Plassholder for innhold 2"/>
          <p:cNvSpPr>
            <a:spLocks noGrp="1"/>
          </p:cNvSpPr>
          <p:nvPr>
            <p:ph idx="1"/>
          </p:nvPr>
        </p:nvSpPr>
        <p:spPr>
          <a:xfrm>
            <a:off x="1198801" y="1592797"/>
            <a:ext cx="7309467" cy="452596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Plassholder for bilde 7"/>
          <p:cNvSpPr>
            <a:spLocks noGrp="1"/>
          </p:cNvSpPr>
          <p:nvPr>
            <p:ph type="pic" sz="quarter" idx="13"/>
          </p:nvPr>
        </p:nvSpPr>
        <p:spPr>
          <a:xfrm>
            <a:off x="8772000" y="-1"/>
            <a:ext cx="3420000" cy="6120000"/>
          </a:xfrm>
          <a:solidFill>
            <a:schemeClr val="bg1">
              <a:lumMod val="95000"/>
            </a:schemeClr>
          </a:solidFill>
          <a:ln>
            <a:noFill/>
          </a:ln>
        </p:spPr>
        <p:txBody>
          <a:bodyPr/>
          <a:lstStyle>
            <a:lvl1pPr algn="ctr">
              <a:buNone/>
              <a:defRPr sz="1000">
                <a:solidFill>
                  <a:schemeClr val="bg1">
                    <a:lumMod val="50000"/>
                  </a:schemeClr>
                </a:solidFill>
              </a:defRPr>
            </a:lvl1pPr>
          </a:lstStyle>
          <a:p>
            <a:pPr lvl="0"/>
            <a:r>
              <a:rPr lang="nb-NO" noProof="0"/>
              <a:t>Klikk på ikonet for å legge til et bilde</a:t>
            </a:r>
            <a:endParaRPr lang="nb-NO" noProof="0" dirty="0"/>
          </a:p>
        </p:txBody>
      </p:sp>
      <p:sp>
        <p:nvSpPr>
          <p:cNvPr id="9" name="Plassholder for dato 3"/>
          <p:cNvSpPr>
            <a:spLocks noGrp="1"/>
          </p:cNvSpPr>
          <p:nvPr>
            <p:ph type="dt" sz="half" idx="2"/>
          </p:nvPr>
        </p:nvSpPr>
        <p:spPr>
          <a:xfrm>
            <a:off x="10208407" y="6314400"/>
            <a:ext cx="1002146" cy="216000"/>
          </a:xfrm>
          <a:prstGeom prst="rect">
            <a:avLst/>
          </a:prstGeom>
        </p:spPr>
        <p:txBody>
          <a:bodyPr lIns="72000" rIns="0"/>
          <a:lstStyle>
            <a:lvl1pPr algn="r">
              <a:defRPr sz="800">
                <a:solidFill>
                  <a:schemeClr val="tx1"/>
                </a:solidFill>
              </a:defRPr>
            </a:lvl1pPr>
          </a:lstStyle>
          <a:p>
            <a:pPr>
              <a:defRPr/>
            </a:pPr>
            <a:endParaRPr lang="nb-NO" dirty="0"/>
          </a:p>
        </p:txBody>
      </p:sp>
      <p:sp>
        <p:nvSpPr>
          <p:cNvPr id="10" name="Plassholder for bunntekst 4"/>
          <p:cNvSpPr>
            <a:spLocks noGrp="1"/>
          </p:cNvSpPr>
          <p:nvPr>
            <p:ph type="ftr" sz="quarter" idx="3"/>
          </p:nvPr>
        </p:nvSpPr>
        <p:spPr>
          <a:xfrm>
            <a:off x="4475820" y="6314400"/>
            <a:ext cx="5688632" cy="216000"/>
          </a:xfrm>
          <a:prstGeom prst="rect">
            <a:avLst/>
          </a:prstGeom>
        </p:spPr>
        <p:txBody>
          <a:bodyPr rIns="0"/>
          <a:lstStyle>
            <a:lvl1pPr algn="r">
              <a:defRPr sz="800">
                <a:solidFill>
                  <a:schemeClr val="tx1"/>
                </a:solidFill>
              </a:defRPr>
            </a:lvl1pPr>
          </a:lstStyle>
          <a:p>
            <a:pPr>
              <a:defRPr/>
            </a:pPr>
            <a:endParaRPr lang="nb-NO" dirty="0"/>
          </a:p>
        </p:txBody>
      </p:sp>
      <p:sp>
        <p:nvSpPr>
          <p:cNvPr id="11" name="Plassholder for lysbildenummer 5"/>
          <p:cNvSpPr>
            <a:spLocks noGrp="1"/>
          </p:cNvSpPr>
          <p:nvPr>
            <p:ph type="sldNum" sz="quarter" idx="4"/>
          </p:nvPr>
        </p:nvSpPr>
        <p:spPr>
          <a:xfrm>
            <a:off x="11244985" y="6314400"/>
            <a:ext cx="503643" cy="216000"/>
          </a:xfrm>
          <a:prstGeom prst="rect">
            <a:avLst/>
          </a:prstGeom>
        </p:spPr>
        <p:txBody>
          <a:bodyPr rIns="0"/>
          <a:lstStyle>
            <a:lvl1pPr algn="r">
              <a:defRPr sz="800">
                <a:solidFill>
                  <a:schemeClr val="tx1"/>
                </a:solidFill>
              </a:defRPr>
            </a:lvl1pPr>
          </a:lstStyle>
          <a:p>
            <a:pPr>
              <a:defRPr/>
            </a:pPr>
            <a:fld id="{915A8C69-1E23-4468-AC94-010B558DD334}" type="slidenum">
              <a:rPr lang="nb-NO" smtClean="0"/>
              <a:pPr>
                <a:defRPr/>
              </a:pPr>
              <a:t>‹#›</a:t>
            </a:fld>
            <a:endParaRPr lang="nb-NO" dirty="0"/>
          </a:p>
        </p:txBody>
      </p:sp>
      <p:sp>
        <p:nvSpPr>
          <p:cNvPr id="6" name="Plassholder for tekst 5"/>
          <p:cNvSpPr>
            <a:spLocks noGrp="1"/>
          </p:cNvSpPr>
          <p:nvPr>
            <p:ph type="body" sz="quarter" idx="14" hasCustomPrompt="1"/>
          </p:nvPr>
        </p:nvSpPr>
        <p:spPr>
          <a:xfrm>
            <a:off x="8820781" y="5904576"/>
            <a:ext cx="3359895" cy="216024"/>
          </a:xfrm>
        </p:spPr>
        <p:txBody>
          <a:bodyPr lIns="36000" tIns="0" rIns="36000" bIns="0" anchor="b" anchorCtr="0"/>
          <a:lstStyle>
            <a:lvl1pPr marL="0" indent="0" algn="r">
              <a:buNone/>
              <a:defRPr sz="1100"/>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nb-NO" dirty="0"/>
              <a:t>Bildekreditering: </a:t>
            </a:r>
            <a:r>
              <a:rPr lang="nb-NO" sz="1300" dirty="0"/>
              <a:t>© </a:t>
            </a:r>
            <a:r>
              <a:rPr lang="nb-NO" dirty="0"/>
              <a:t>Fotograf, bildebyrå</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gelsk Tekst med 2 bilder">
    <p:spTree>
      <p:nvGrpSpPr>
        <p:cNvPr id="1" name=""/>
        <p:cNvGrpSpPr/>
        <p:nvPr/>
      </p:nvGrpSpPr>
      <p:grpSpPr>
        <a:xfrm>
          <a:off x="0" y="0"/>
          <a:ext cx="0" cy="0"/>
          <a:chOff x="0" y="0"/>
          <a:chExt cx="0" cy="0"/>
        </a:xfrm>
      </p:grpSpPr>
      <p:sp>
        <p:nvSpPr>
          <p:cNvPr id="14" name="Plassholder for bilde 7"/>
          <p:cNvSpPr>
            <a:spLocks noGrp="1"/>
          </p:cNvSpPr>
          <p:nvPr>
            <p:ph type="pic" sz="quarter" idx="13"/>
          </p:nvPr>
        </p:nvSpPr>
        <p:spPr>
          <a:xfrm>
            <a:off x="8772000" y="228"/>
            <a:ext cx="3420000" cy="3053454"/>
          </a:xfrm>
          <a:solidFill>
            <a:schemeClr val="bg1">
              <a:lumMod val="95000"/>
            </a:schemeClr>
          </a:solidFill>
          <a:ln>
            <a:noFill/>
          </a:ln>
        </p:spPr>
        <p:txBody>
          <a:bodyPr/>
          <a:lstStyle>
            <a:lvl1pPr algn="ctr">
              <a:buNone/>
              <a:defRPr sz="1000">
                <a:solidFill>
                  <a:schemeClr val="bg1">
                    <a:lumMod val="50000"/>
                  </a:schemeClr>
                </a:solidFill>
              </a:defRPr>
            </a:lvl1pPr>
          </a:lstStyle>
          <a:p>
            <a:pPr lvl="0"/>
            <a:r>
              <a:rPr lang="nb-NO" noProof="0"/>
              <a:t>Klikk på ikonet for å legge til et bilde</a:t>
            </a:r>
            <a:endParaRPr lang="nb-NO" noProof="0" dirty="0"/>
          </a:p>
        </p:txBody>
      </p:sp>
      <p:sp>
        <p:nvSpPr>
          <p:cNvPr id="5" name="TekstSylinder 4"/>
          <p:cNvSpPr txBox="1"/>
          <p:nvPr userDrawn="1"/>
        </p:nvSpPr>
        <p:spPr>
          <a:xfrm>
            <a:off x="-95251" y="-304800"/>
            <a:ext cx="10128251" cy="277812"/>
          </a:xfrm>
          <a:prstGeom prst="rect">
            <a:avLst/>
          </a:prstGeom>
          <a:noFill/>
        </p:spPr>
        <p:txBody>
          <a:bodyPr>
            <a:spAutoFit/>
          </a:bodyPr>
          <a:lstStyle/>
          <a:p>
            <a:pPr>
              <a:defRPr/>
            </a:pPr>
            <a:r>
              <a:rPr lang="nb-NO" sz="1200" dirty="0"/>
              <a:t>Engelsk mal: Tekst med kulepunkter - 2 vertikale bilder</a:t>
            </a:r>
          </a:p>
        </p:txBody>
      </p:sp>
      <p:sp>
        <p:nvSpPr>
          <p:cNvPr id="2" name="Tittel 1"/>
          <p:cNvSpPr>
            <a:spLocks noGrp="1"/>
          </p:cNvSpPr>
          <p:nvPr>
            <p:ph type="title"/>
          </p:nvPr>
        </p:nvSpPr>
        <p:spPr>
          <a:xfrm>
            <a:off x="1198800" y="296652"/>
            <a:ext cx="7309958" cy="1143000"/>
          </a:xfrm>
        </p:spPr>
        <p:txBody>
          <a:bodyPr/>
          <a:lstStyle/>
          <a:p>
            <a:r>
              <a:rPr lang="nb-NO"/>
              <a:t>Klikk for å redigere tittelstil</a:t>
            </a:r>
            <a:endParaRPr lang="nb-NO" dirty="0"/>
          </a:p>
        </p:txBody>
      </p:sp>
      <p:sp>
        <p:nvSpPr>
          <p:cNvPr id="3" name="Plassholder for innhold 2"/>
          <p:cNvSpPr>
            <a:spLocks noGrp="1"/>
          </p:cNvSpPr>
          <p:nvPr>
            <p:ph idx="1"/>
          </p:nvPr>
        </p:nvSpPr>
        <p:spPr>
          <a:xfrm>
            <a:off x="1198801" y="1592797"/>
            <a:ext cx="7309467" cy="452596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dato 3"/>
          <p:cNvSpPr>
            <a:spLocks noGrp="1"/>
          </p:cNvSpPr>
          <p:nvPr>
            <p:ph type="dt" sz="half" idx="2"/>
          </p:nvPr>
        </p:nvSpPr>
        <p:spPr>
          <a:xfrm>
            <a:off x="10208407" y="6314400"/>
            <a:ext cx="1002146" cy="216000"/>
          </a:xfrm>
          <a:prstGeom prst="rect">
            <a:avLst/>
          </a:prstGeom>
        </p:spPr>
        <p:txBody>
          <a:bodyPr lIns="72000" rIns="0"/>
          <a:lstStyle>
            <a:lvl1pPr algn="r">
              <a:defRPr sz="800">
                <a:solidFill>
                  <a:schemeClr val="tx1"/>
                </a:solidFill>
              </a:defRPr>
            </a:lvl1pPr>
          </a:lstStyle>
          <a:p>
            <a:pPr>
              <a:defRPr/>
            </a:pPr>
            <a:endParaRPr lang="nb-NO" dirty="0"/>
          </a:p>
        </p:txBody>
      </p:sp>
      <p:sp>
        <p:nvSpPr>
          <p:cNvPr id="10" name="Plassholder for bunntekst 4"/>
          <p:cNvSpPr>
            <a:spLocks noGrp="1"/>
          </p:cNvSpPr>
          <p:nvPr>
            <p:ph type="ftr" sz="quarter" idx="3"/>
          </p:nvPr>
        </p:nvSpPr>
        <p:spPr>
          <a:xfrm>
            <a:off x="4475820" y="6314400"/>
            <a:ext cx="5688632" cy="216000"/>
          </a:xfrm>
          <a:prstGeom prst="rect">
            <a:avLst/>
          </a:prstGeom>
        </p:spPr>
        <p:txBody>
          <a:bodyPr rIns="0"/>
          <a:lstStyle>
            <a:lvl1pPr algn="r">
              <a:defRPr sz="800">
                <a:solidFill>
                  <a:schemeClr val="tx1"/>
                </a:solidFill>
              </a:defRPr>
            </a:lvl1pPr>
          </a:lstStyle>
          <a:p>
            <a:pPr>
              <a:defRPr/>
            </a:pPr>
            <a:endParaRPr lang="nb-NO" dirty="0"/>
          </a:p>
        </p:txBody>
      </p:sp>
      <p:sp>
        <p:nvSpPr>
          <p:cNvPr id="11" name="Plassholder for lysbildenummer 5"/>
          <p:cNvSpPr>
            <a:spLocks noGrp="1"/>
          </p:cNvSpPr>
          <p:nvPr>
            <p:ph type="sldNum" sz="quarter" idx="4"/>
          </p:nvPr>
        </p:nvSpPr>
        <p:spPr>
          <a:xfrm>
            <a:off x="11244985" y="6314400"/>
            <a:ext cx="503643" cy="216000"/>
          </a:xfrm>
          <a:prstGeom prst="rect">
            <a:avLst/>
          </a:prstGeom>
        </p:spPr>
        <p:txBody>
          <a:bodyPr rIns="0"/>
          <a:lstStyle>
            <a:lvl1pPr algn="r">
              <a:defRPr sz="800">
                <a:solidFill>
                  <a:schemeClr val="tx1"/>
                </a:solidFill>
              </a:defRPr>
            </a:lvl1pPr>
          </a:lstStyle>
          <a:p>
            <a:pPr>
              <a:defRPr/>
            </a:pPr>
            <a:fld id="{915A8C69-1E23-4468-AC94-010B558DD334}" type="slidenum">
              <a:rPr lang="nb-NO" smtClean="0"/>
              <a:pPr>
                <a:defRPr/>
              </a:pPr>
              <a:t>‹#›</a:t>
            </a:fld>
            <a:endParaRPr lang="nb-NO" dirty="0"/>
          </a:p>
        </p:txBody>
      </p:sp>
      <p:sp>
        <p:nvSpPr>
          <p:cNvPr id="15" name="Plassholder for bilde 7"/>
          <p:cNvSpPr>
            <a:spLocks noGrp="1"/>
          </p:cNvSpPr>
          <p:nvPr>
            <p:ph type="pic" sz="quarter" idx="14"/>
          </p:nvPr>
        </p:nvSpPr>
        <p:spPr>
          <a:xfrm>
            <a:off x="8772000" y="3059368"/>
            <a:ext cx="3420000" cy="3053454"/>
          </a:xfrm>
          <a:solidFill>
            <a:schemeClr val="bg1">
              <a:lumMod val="95000"/>
            </a:schemeClr>
          </a:solidFill>
          <a:ln>
            <a:noFill/>
          </a:ln>
        </p:spPr>
        <p:txBody>
          <a:bodyPr/>
          <a:lstStyle>
            <a:lvl1pPr algn="ctr">
              <a:buNone/>
              <a:defRPr sz="1000">
                <a:solidFill>
                  <a:schemeClr val="bg1">
                    <a:lumMod val="50000"/>
                  </a:schemeClr>
                </a:solidFill>
              </a:defRPr>
            </a:lvl1pPr>
          </a:lstStyle>
          <a:p>
            <a:pPr lvl="0"/>
            <a:r>
              <a:rPr lang="nb-NO" noProof="0"/>
              <a:t>Klikk på ikonet for å legge til et bilde</a:t>
            </a:r>
            <a:endParaRPr lang="nb-NO" noProof="0" dirty="0"/>
          </a:p>
        </p:txBody>
      </p:sp>
      <p:sp>
        <p:nvSpPr>
          <p:cNvPr id="12" name="Plassholder for tekst 5"/>
          <p:cNvSpPr>
            <a:spLocks noGrp="1"/>
          </p:cNvSpPr>
          <p:nvPr>
            <p:ph type="body" sz="quarter" idx="16" hasCustomPrompt="1"/>
          </p:nvPr>
        </p:nvSpPr>
        <p:spPr>
          <a:xfrm>
            <a:off x="8820781" y="5904576"/>
            <a:ext cx="3359895" cy="216024"/>
          </a:xfrm>
        </p:spPr>
        <p:txBody>
          <a:bodyPr lIns="36000" tIns="0" rIns="36000" bIns="0" anchor="b" anchorCtr="0"/>
          <a:lstStyle>
            <a:lvl1pPr marL="0" indent="0" algn="r">
              <a:buNone/>
              <a:defRPr sz="1100"/>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nb-NO" dirty="0"/>
              <a:t>Bildekreditering: </a:t>
            </a:r>
            <a:r>
              <a:rPr lang="nb-NO" sz="1300" dirty="0"/>
              <a:t>© </a:t>
            </a:r>
            <a:r>
              <a:rPr lang="nb-NO" dirty="0"/>
              <a:t>Fotograf, bildebyrå</a:t>
            </a:r>
          </a:p>
        </p:txBody>
      </p:sp>
      <p:sp>
        <p:nvSpPr>
          <p:cNvPr id="13" name="Plassholder for tekst 5"/>
          <p:cNvSpPr>
            <a:spLocks noGrp="1"/>
          </p:cNvSpPr>
          <p:nvPr>
            <p:ph type="body" sz="quarter" idx="17" hasCustomPrompt="1"/>
          </p:nvPr>
        </p:nvSpPr>
        <p:spPr>
          <a:xfrm>
            <a:off x="8820781" y="2837054"/>
            <a:ext cx="3359895" cy="216024"/>
          </a:xfrm>
        </p:spPr>
        <p:txBody>
          <a:bodyPr lIns="36000" tIns="0" rIns="36000" bIns="0" anchor="b" anchorCtr="0"/>
          <a:lstStyle>
            <a:lvl1pPr marL="0" indent="0" algn="r">
              <a:buNone/>
              <a:defRPr sz="1100"/>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nb-NO" dirty="0"/>
              <a:t>Bildekreditering: </a:t>
            </a:r>
            <a:r>
              <a:rPr lang="nb-NO" sz="1300" dirty="0"/>
              <a:t>© </a:t>
            </a:r>
            <a:r>
              <a:rPr lang="nb-NO" dirty="0"/>
              <a:t>Fotograf, bildebyrå</a:t>
            </a:r>
          </a:p>
        </p:txBody>
      </p:sp>
    </p:spTree>
    <p:extLst>
      <p:ext uri="{BB962C8B-B14F-4D97-AF65-F5344CB8AC3E}">
        <p14:creationId xmlns:p14="http://schemas.microsoft.com/office/powerpoint/2010/main" val="3747481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gelsk Tekst med 3 bilder">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8772000" y="228"/>
            <a:ext cx="3420000" cy="2052000"/>
          </a:xfrm>
          <a:solidFill>
            <a:schemeClr val="bg1">
              <a:lumMod val="95000"/>
            </a:schemeClr>
          </a:solidFill>
          <a:ln>
            <a:noFill/>
          </a:ln>
        </p:spPr>
        <p:txBody>
          <a:bodyPr/>
          <a:lstStyle>
            <a:lvl1pPr algn="ctr">
              <a:buNone/>
              <a:defRPr sz="1000">
                <a:solidFill>
                  <a:schemeClr val="bg1">
                    <a:lumMod val="50000"/>
                  </a:schemeClr>
                </a:solidFill>
              </a:defRPr>
            </a:lvl1pPr>
          </a:lstStyle>
          <a:p>
            <a:pPr lvl="0"/>
            <a:r>
              <a:rPr lang="nb-NO" noProof="0"/>
              <a:t>Klikk på ikonet for å legge til et bilde</a:t>
            </a:r>
            <a:endParaRPr lang="nb-NO" noProof="0" dirty="0"/>
          </a:p>
        </p:txBody>
      </p:sp>
      <p:sp>
        <p:nvSpPr>
          <p:cNvPr id="9" name="Plassholder for bilde 7"/>
          <p:cNvSpPr>
            <a:spLocks noGrp="1"/>
          </p:cNvSpPr>
          <p:nvPr>
            <p:ph type="pic" sz="quarter" idx="14"/>
          </p:nvPr>
        </p:nvSpPr>
        <p:spPr>
          <a:xfrm>
            <a:off x="8772000" y="2039935"/>
            <a:ext cx="3420000" cy="2052000"/>
          </a:xfrm>
          <a:solidFill>
            <a:schemeClr val="bg1">
              <a:lumMod val="95000"/>
            </a:schemeClr>
          </a:solidFill>
          <a:ln>
            <a:noFill/>
          </a:ln>
        </p:spPr>
        <p:txBody>
          <a:bodyPr/>
          <a:lstStyle>
            <a:lvl1pPr algn="ctr">
              <a:buNone/>
              <a:defRPr sz="1000">
                <a:solidFill>
                  <a:schemeClr val="bg1">
                    <a:lumMod val="50000"/>
                  </a:schemeClr>
                </a:solidFill>
              </a:defRPr>
            </a:lvl1pPr>
          </a:lstStyle>
          <a:p>
            <a:pPr lvl="0"/>
            <a:r>
              <a:rPr lang="nb-NO" noProof="0"/>
              <a:t>Klikk på ikonet for å legge til et bilde</a:t>
            </a:r>
            <a:endParaRPr lang="nb-NO" noProof="0" dirty="0"/>
          </a:p>
        </p:txBody>
      </p:sp>
      <p:sp>
        <p:nvSpPr>
          <p:cNvPr id="10" name="Plassholder for bilde 7"/>
          <p:cNvSpPr>
            <a:spLocks noGrp="1"/>
          </p:cNvSpPr>
          <p:nvPr>
            <p:ph type="pic" sz="quarter" idx="15"/>
          </p:nvPr>
        </p:nvSpPr>
        <p:spPr>
          <a:xfrm>
            <a:off x="8772000" y="4077300"/>
            <a:ext cx="3420000" cy="2052000"/>
          </a:xfrm>
          <a:solidFill>
            <a:schemeClr val="bg1">
              <a:lumMod val="95000"/>
            </a:schemeClr>
          </a:solidFill>
          <a:ln>
            <a:noFill/>
          </a:ln>
        </p:spPr>
        <p:txBody>
          <a:bodyPr/>
          <a:lstStyle>
            <a:lvl1pPr algn="ctr">
              <a:buNone/>
              <a:defRPr sz="1000">
                <a:solidFill>
                  <a:schemeClr val="bg1">
                    <a:lumMod val="50000"/>
                  </a:schemeClr>
                </a:solidFill>
              </a:defRPr>
            </a:lvl1pPr>
          </a:lstStyle>
          <a:p>
            <a:pPr lvl="0"/>
            <a:r>
              <a:rPr lang="nb-NO" noProof="0"/>
              <a:t>Klikk på ikonet for å legge til et bilde</a:t>
            </a:r>
            <a:endParaRPr lang="nb-NO" noProof="0" dirty="0"/>
          </a:p>
        </p:txBody>
      </p:sp>
      <p:sp>
        <p:nvSpPr>
          <p:cNvPr id="2" name="Tittel 1"/>
          <p:cNvSpPr>
            <a:spLocks noGrp="1"/>
          </p:cNvSpPr>
          <p:nvPr>
            <p:ph type="title"/>
          </p:nvPr>
        </p:nvSpPr>
        <p:spPr>
          <a:xfrm>
            <a:off x="1198800" y="296652"/>
            <a:ext cx="7308000" cy="1143000"/>
          </a:xfrm>
        </p:spPr>
        <p:txBody>
          <a:bodyPr/>
          <a:lstStyle/>
          <a:p>
            <a:r>
              <a:rPr lang="nb-NO"/>
              <a:t>Klikk for å redigere tittelstil</a:t>
            </a:r>
            <a:endParaRPr lang="nb-NO" dirty="0"/>
          </a:p>
        </p:txBody>
      </p:sp>
      <p:sp>
        <p:nvSpPr>
          <p:cNvPr id="7" name="TekstSylinder 6"/>
          <p:cNvSpPr txBox="1"/>
          <p:nvPr userDrawn="1"/>
        </p:nvSpPr>
        <p:spPr>
          <a:xfrm>
            <a:off x="-95251" y="-304800"/>
            <a:ext cx="10128251" cy="277812"/>
          </a:xfrm>
          <a:prstGeom prst="rect">
            <a:avLst/>
          </a:prstGeom>
          <a:noFill/>
        </p:spPr>
        <p:txBody>
          <a:bodyPr>
            <a:spAutoFit/>
          </a:bodyPr>
          <a:lstStyle/>
          <a:p>
            <a:pPr>
              <a:defRPr/>
            </a:pPr>
            <a:r>
              <a:rPr lang="nb-NO" sz="1200"/>
              <a:t>Engelsk mal: Tekst med kulepunkter – 3 vertikale bilder</a:t>
            </a:r>
            <a:endParaRPr lang="nb-NO" sz="1200" dirty="0"/>
          </a:p>
        </p:txBody>
      </p:sp>
      <p:sp>
        <p:nvSpPr>
          <p:cNvPr id="3" name="Plassholder for innhold 2"/>
          <p:cNvSpPr>
            <a:spLocks noGrp="1"/>
          </p:cNvSpPr>
          <p:nvPr>
            <p:ph idx="1"/>
          </p:nvPr>
        </p:nvSpPr>
        <p:spPr>
          <a:xfrm>
            <a:off x="1198800" y="1592797"/>
            <a:ext cx="7308000" cy="452596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2" name="Plassholder for dato 3"/>
          <p:cNvSpPr>
            <a:spLocks noGrp="1"/>
          </p:cNvSpPr>
          <p:nvPr>
            <p:ph type="dt" sz="half" idx="2"/>
          </p:nvPr>
        </p:nvSpPr>
        <p:spPr>
          <a:xfrm>
            <a:off x="10208407" y="6314400"/>
            <a:ext cx="1002146" cy="216000"/>
          </a:xfrm>
          <a:prstGeom prst="rect">
            <a:avLst/>
          </a:prstGeom>
        </p:spPr>
        <p:txBody>
          <a:bodyPr lIns="72000" rIns="0"/>
          <a:lstStyle>
            <a:lvl1pPr algn="r">
              <a:defRPr sz="800">
                <a:solidFill>
                  <a:schemeClr val="tx1"/>
                </a:solidFill>
              </a:defRPr>
            </a:lvl1pPr>
          </a:lstStyle>
          <a:p>
            <a:pPr>
              <a:defRPr/>
            </a:pPr>
            <a:endParaRPr lang="nb-NO" dirty="0"/>
          </a:p>
        </p:txBody>
      </p:sp>
      <p:sp>
        <p:nvSpPr>
          <p:cNvPr id="13" name="Plassholder for bunntekst 4"/>
          <p:cNvSpPr>
            <a:spLocks noGrp="1"/>
          </p:cNvSpPr>
          <p:nvPr>
            <p:ph type="ftr" sz="quarter" idx="3"/>
          </p:nvPr>
        </p:nvSpPr>
        <p:spPr>
          <a:xfrm>
            <a:off x="4475820" y="6314400"/>
            <a:ext cx="5688632" cy="216000"/>
          </a:xfrm>
          <a:prstGeom prst="rect">
            <a:avLst/>
          </a:prstGeom>
        </p:spPr>
        <p:txBody>
          <a:bodyPr rIns="0"/>
          <a:lstStyle>
            <a:lvl1pPr algn="r">
              <a:defRPr sz="800">
                <a:solidFill>
                  <a:schemeClr val="tx1"/>
                </a:solidFill>
              </a:defRPr>
            </a:lvl1pPr>
          </a:lstStyle>
          <a:p>
            <a:pPr>
              <a:defRPr/>
            </a:pPr>
            <a:endParaRPr lang="nb-NO" dirty="0"/>
          </a:p>
        </p:txBody>
      </p:sp>
      <p:sp>
        <p:nvSpPr>
          <p:cNvPr id="18" name="Plassholder for lysbildenummer 5"/>
          <p:cNvSpPr>
            <a:spLocks noGrp="1"/>
          </p:cNvSpPr>
          <p:nvPr>
            <p:ph type="sldNum" sz="quarter" idx="4"/>
          </p:nvPr>
        </p:nvSpPr>
        <p:spPr>
          <a:xfrm>
            <a:off x="11244985" y="6314400"/>
            <a:ext cx="503643" cy="216000"/>
          </a:xfrm>
          <a:prstGeom prst="rect">
            <a:avLst/>
          </a:prstGeom>
        </p:spPr>
        <p:txBody>
          <a:bodyPr rIns="0"/>
          <a:lstStyle>
            <a:lvl1pPr algn="r">
              <a:defRPr sz="800">
                <a:solidFill>
                  <a:schemeClr val="tx1"/>
                </a:solidFill>
              </a:defRPr>
            </a:lvl1pPr>
          </a:lstStyle>
          <a:p>
            <a:pPr>
              <a:defRPr/>
            </a:pPr>
            <a:fld id="{915A8C69-1E23-4468-AC94-010B558DD334}" type="slidenum">
              <a:rPr lang="nb-NO" smtClean="0"/>
              <a:pPr>
                <a:defRPr/>
              </a:pPr>
              <a:t>‹#›</a:t>
            </a:fld>
            <a:endParaRPr lang="nb-NO" dirty="0"/>
          </a:p>
        </p:txBody>
      </p:sp>
      <p:sp>
        <p:nvSpPr>
          <p:cNvPr id="21" name="Plassholder for tekst 5"/>
          <p:cNvSpPr>
            <a:spLocks noGrp="1"/>
          </p:cNvSpPr>
          <p:nvPr>
            <p:ph type="body" sz="quarter" idx="16" hasCustomPrompt="1"/>
          </p:nvPr>
        </p:nvSpPr>
        <p:spPr>
          <a:xfrm>
            <a:off x="8820781" y="5904576"/>
            <a:ext cx="3359895" cy="216024"/>
          </a:xfrm>
        </p:spPr>
        <p:txBody>
          <a:bodyPr lIns="36000" tIns="0" rIns="36000" bIns="0" anchor="b" anchorCtr="0"/>
          <a:lstStyle>
            <a:lvl1pPr marL="0" indent="0" algn="r">
              <a:buNone/>
              <a:defRPr sz="1100"/>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nb-NO" dirty="0"/>
              <a:t>Bildekreditering: </a:t>
            </a:r>
            <a:r>
              <a:rPr lang="nb-NO" sz="1300" dirty="0"/>
              <a:t>© </a:t>
            </a:r>
            <a:r>
              <a:rPr lang="nb-NO" dirty="0"/>
              <a:t>Fotograf, bildebyrå</a:t>
            </a:r>
          </a:p>
        </p:txBody>
      </p:sp>
      <p:sp>
        <p:nvSpPr>
          <p:cNvPr id="22" name="Plassholder for tekst 5"/>
          <p:cNvSpPr>
            <a:spLocks noGrp="1"/>
          </p:cNvSpPr>
          <p:nvPr>
            <p:ph type="body" sz="quarter" idx="17" hasCustomPrompt="1"/>
          </p:nvPr>
        </p:nvSpPr>
        <p:spPr>
          <a:xfrm>
            <a:off x="8820781" y="3847921"/>
            <a:ext cx="3359895" cy="216024"/>
          </a:xfrm>
        </p:spPr>
        <p:txBody>
          <a:bodyPr lIns="36000" tIns="0" rIns="36000" bIns="0" anchor="b" anchorCtr="0"/>
          <a:lstStyle>
            <a:lvl1pPr marL="0" indent="0" algn="r">
              <a:buNone/>
              <a:defRPr sz="1100"/>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nb-NO" dirty="0"/>
              <a:t>Bildekreditering: </a:t>
            </a:r>
            <a:r>
              <a:rPr lang="nb-NO" sz="1300" dirty="0"/>
              <a:t>© </a:t>
            </a:r>
            <a:r>
              <a:rPr lang="nb-NO" dirty="0"/>
              <a:t>Fotograf, bildebyrå</a:t>
            </a:r>
          </a:p>
        </p:txBody>
      </p:sp>
      <p:sp>
        <p:nvSpPr>
          <p:cNvPr id="23" name="Plassholder for tekst 5"/>
          <p:cNvSpPr>
            <a:spLocks noGrp="1"/>
          </p:cNvSpPr>
          <p:nvPr>
            <p:ph type="body" sz="quarter" idx="18" hasCustomPrompt="1"/>
          </p:nvPr>
        </p:nvSpPr>
        <p:spPr>
          <a:xfrm>
            <a:off x="8820781" y="1785653"/>
            <a:ext cx="3359895" cy="216024"/>
          </a:xfrm>
        </p:spPr>
        <p:txBody>
          <a:bodyPr lIns="36000" tIns="0" rIns="36000" bIns="0" anchor="b" anchorCtr="0"/>
          <a:lstStyle>
            <a:lvl1pPr marL="0" indent="0" algn="r">
              <a:buNone/>
              <a:defRPr sz="1100"/>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nb-NO" dirty="0"/>
              <a:t>Bildekreditering: </a:t>
            </a:r>
            <a:r>
              <a:rPr lang="nb-NO" sz="1300" dirty="0"/>
              <a:t>© </a:t>
            </a:r>
            <a:r>
              <a:rPr lang="nb-NO" dirty="0"/>
              <a:t>Fotograf, bildebyrå</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name="KLD-pptmal_16-9_Engelsk.potx">
    <p:bg>
      <p:bgRef idx="1001">
        <a:schemeClr val="bg1"/>
      </p:bgRef>
    </p:bg>
    <p:spTree>
      <p:nvGrpSpPr>
        <p:cNvPr id="1" name=""/>
        <p:cNvGrpSpPr/>
        <p:nvPr/>
      </p:nvGrpSpPr>
      <p:grpSpPr>
        <a:xfrm>
          <a:off x="0" y="0"/>
          <a:ext cx="0" cy="0"/>
          <a:chOff x="0" y="0"/>
          <a:chExt cx="0" cy="0"/>
        </a:xfrm>
      </p:grpSpPr>
      <p:sp>
        <p:nvSpPr>
          <p:cNvPr id="1027" name="Plassholder for tittel 1"/>
          <p:cNvSpPr>
            <a:spLocks noGrp="1"/>
          </p:cNvSpPr>
          <p:nvPr>
            <p:ph type="title"/>
          </p:nvPr>
        </p:nvSpPr>
        <p:spPr bwMode="auto">
          <a:xfrm>
            <a:off x="1198950" y="296863"/>
            <a:ext cx="93600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nb-NO" dirty="0"/>
              <a:t>Klikk for å redigere tittelstil</a:t>
            </a:r>
          </a:p>
        </p:txBody>
      </p:sp>
      <p:sp>
        <p:nvSpPr>
          <p:cNvPr id="1028" name="Plassholder for tekst 2"/>
          <p:cNvSpPr>
            <a:spLocks noGrp="1"/>
          </p:cNvSpPr>
          <p:nvPr>
            <p:ph type="body" idx="1"/>
          </p:nvPr>
        </p:nvSpPr>
        <p:spPr bwMode="auto">
          <a:xfrm>
            <a:off x="1198950" y="1592263"/>
            <a:ext cx="93600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9" name="Plassholder for dato 3"/>
          <p:cNvSpPr>
            <a:spLocks noGrp="1"/>
          </p:cNvSpPr>
          <p:nvPr>
            <p:ph type="dt" sz="half" idx="2"/>
          </p:nvPr>
        </p:nvSpPr>
        <p:spPr>
          <a:xfrm>
            <a:off x="10208407" y="6314400"/>
            <a:ext cx="1002146" cy="216000"/>
          </a:xfrm>
          <a:prstGeom prst="rect">
            <a:avLst/>
          </a:prstGeom>
        </p:spPr>
        <p:txBody>
          <a:bodyPr lIns="72000" rIns="0"/>
          <a:lstStyle>
            <a:lvl1pPr algn="r">
              <a:defRPr sz="800">
                <a:solidFill>
                  <a:schemeClr val="tx1"/>
                </a:solidFill>
              </a:defRPr>
            </a:lvl1pPr>
          </a:lstStyle>
          <a:p>
            <a:pPr>
              <a:defRPr/>
            </a:pPr>
            <a:endParaRPr lang="nb-NO" dirty="0"/>
          </a:p>
        </p:txBody>
      </p:sp>
      <p:sp>
        <p:nvSpPr>
          <p:cNvPr id="20" name="Plassholder for bunntekst 4"/>
          <p:cNvSpPr>
            <a:spLocks noGrp="1"/>
          </p:cNvSpPr>
          <p:nvPr>
            <p:ph type="ftr" sz="quarter" idx="3"/>
          </p:nvPr>
        </p:nvSpPr>
        <p:spPr>
          <a:xfrm>
            <a:off x="4475820" y="6314400"/>
            <a:ext cx="5688632" cy="216000"/>
          </a:xfrm>
          <a:prstGeom prst="rect">
            <a:avLst/>
          </a:prstGeom>
        </p:spPr>
        <p:txBody>
          <a:bodyPr rIns="0"/>
          <a:lstStyle>
            <a:lvl1pPr algn="r">
              <a:defRPr sz="800">
                <a:solidFill>
                  <a:schemeClr val="tx1"/>
                </a:solidFill>
              </a:defRPr>
            </a:lvl1pPr>
          </a:lstStyle>
          <a:p>
            <a:pPr>
              <a:defRPr/>
            </a:pPr>
            <a:endParaRPr lang="nb-NO" dirty="0"/>
          </a:p>
        </p:txBody>
      </p:sp>
      <p:sp>
        <p:nvSpPr>
          <p:cNvPr id="21" name="Plassholder for lysbildenummer 5"/>
          <p:cNvSpPr>
            <a:spLocks noGrp="1"/>
          </p:cNvSpPr>
          <p:nvPr>
            <p:ph type="sldNum" sz="quarter" idx="4"/>
          </p:nvPr>
        </p:nvSpPr>
        <p:spPr>
          <a:xfrm>
            <a:off x="11244985" y="6314400"/>
            <a:ext cx="503643" cy="216000"/>
          </a:xfrm>
          <a:prstGeom prst="rect">
            <a:avLst/>
          </a:prstGeom>
        </p:spPr>
        <p:txBody>
          <a:bodyPr rIns="0"/>
          <a:lstStyle>
            <a:lvl1pPr algn="r">
              <a:defRPr sz="800">
                <a:solidFill>
                  <a:schemeClr val="tx1"/>
                </a:solidFill>
              </a:defRPr>
            </a:lvl1pPr>
          </a:lstStyle>
          <a:p>
            <a:pPr>
              <a:defRPr/>
            </a:pPr>
            <a:fld id="{915A8C69-1E23-4468-AC94-010B558DD334}" type="slidenum">
              <a:rPr lang="nb-NO" smtClean="0"/>
              <a:pPr>
                <a:defRPr/>
              </a:pPr>
              <a:t>‹#›</a:t>
            </a:fld>
            <a:endParaRPr lang="nb-NO" dirty="0"/>
          </a:p>
        </p:txBody>
      </p:sp>
      <p:sp>
        <p:nvSpPr>
          <p:cNvPr id="2" name="TekstSylinder 1"/>
          <p:cNvSpPr txBox="1"/>
          <p:nvPr userDrawn="1"/>
        </p:nvSpPr>
        <p:spPr>
          <a:xfrm>
            <a:off x="595643" y="6304312"/>
            <a:ext cx="2592288" cy="215444"/>
          </a:xfrm>
          <a:prstGeom prst="rect">
            <a:avLst/>
          </a:prstGeom>
          <a:noFill/>
        </p:spPr>
        <p:txBody>
          <a:bodyPr wrap="square" rtlCol="0">
            <a:spAutoFit/>
          </a:bodyPr>
          <a:lstStyle/>
          <a:p>
            <a:pPr>
              <a:lnSpc>
                <a:spcPct val="100000"/>
              </a:lnSpc>
            </a:pPr>
            <a:r>
              <a:rPr lang="en-GB" sz="800" noProof="0" dirty="0"/>
              <a:t>Norwegian Ministry of</a:t>
            </a:r>
            <a:r>
              <a:rPr lang="en-GB" sz="800" baseline="0" noProof="0" dirty="0"/>
              <a:t> Climate and Environment</a:t>
            </a:r>
            <a:endParaRPr lang="en-GB" sz="800" noProof="0" dirty="0"/>
          </a:p>
        </p:txBody>
      </p:sp>
      <p:pic>
        <p:nvPicPr>
          <p:cNvPr id="11" name="Bilde 10"/>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344884" y="6311701"/>
            <a:ext cx="180020" cy="218596"/>
          </a:xfrm>
          <a:prstGeom prst="rect">
            <a:avLst/>
          </a:prstGeom>
        </p:spPr>
      </p:pic>
      <p:cxnSp>
        <p:nvCxnSpPr>
          <p:cNvPr id="12" name="Rett linje 11"/>
          <p:cNvCxnSpPr/>
          <p:nvPr userDrawn="1"/>
        </p:nvCxnSpPr>
        <p:spPr>
          <a:xfrm>
            <a:off x="613868" y="6201308"/>
            <a:ext cx="0" cy="6566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988" r:id="rId1"/>
    <p:sldLayoutId id="2147483992" r:id="rId2"/>
    <p:sldLayoutId id="2147483995" r:id="rId3"/>
    <p:sldLayoutId id="2147483989" r:id="rId4"/>
    <p:sldLayoutId id="2147483962" r:id="rId5"/>
    <p:sldLayoutId id="2147483963" r:id="rId6"/>
    <p:sldLayoutId id="2147483964" r:id="rId7"/>
    <p:sldLayoutId id="2147483997" r:id="rId8"/>
    <p:sldLayoutId id="2147483965" r:id="rId9"/>
    <p:sldLayoutId id="2147483983" r:id="rId10"/>
    <p:sldLayoutId id="2147483966" r:id="rId11"/>
    <p:sldLayoutId id="2147483967" r:id="rId12"/>
    <p:sldLayoutId id="2147483968" r:id="rId13"/>
    <p:sldLayoutId id="2147483969" r:id="rId14"/>
    <p:sldLayoutId id="2147483970" r:id="rId15"/>
    <p:sldLayoutId id="2147483993" r:id="rId16"/>
    <p:sldLayoutId id="2147483998" r:id="rId17"/>
    <p:sldLayoutId id="2147483999" r:id="rId18"/>
  </p:sldLayoutIdLst>
  <p:hf hdr="0" ftr="0" dt="0"/>
  <p:txStyles>
    <p:titleStyle>
      <a:lvl1pPr algn="l" rtl="0" eaLnBrk="1" fontAlgn="base" hangingPunct="1">
        <a:spcBef>
          <a:spcPct val="0"/>
        </a:spcBef>
        <a:spcAft>
          <a:spcPct val="0"/>
        </a:spcAft>
        <a:defRPr sz="3200" b="1" kern="1200">
          <a:solidFill>
            <a:schemeClr val="tx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3200">
          <a:solidFill>
            <a:schemeClr val="tx1"/>
          </a:solidFill>
          <a:latin typeface="Verdana" pitchFamily="34" charset="0"/>
        </a:defRPr>
      </a:lvl2pPr>
      <a:lvl3pPr algn="l" rtl="0" eaLnBrk="1" fontAlgn="base" hangingPunct="1">
        <a:spcBef>
          <a:spcPct val="0"/>
        </a:spcBef>
        <a:spcAft>
          <a:spcPct val="0"/>
        </a:spcAft>
        <a:defRPr sz="3200">
          <a:solidFill>
            <a:schemeClr val="tx1"/>
          </a:solidFill>
          <a:latin typeface="Verdana" pitchFamily="34" charset="0"/>
        </a:defRPr>
      </a:lvl3pPr>
      <a:lvl4pPr algn="l" rtl="0" eaLnBrk="1" fontAlgn="base" hangingPunct="1">
        <a:spcBef>
          <a:spcPct val="0"/>
        </a:spcBef>
        <a:spcAft>
          <a:spcPct val="0"/>
        </a:spcAft>
        <a:defRPr sz="3200">
          <a:solidFill>
            <a:schemeClr val="tx1"/>
          </a:solidFill>
          <a:latin typeface="Verdana" pitchFamily="34" charset="0"/>
        </a:defRPr>
      </a:lvl4pPr>
      <a:lvl5pPr algn="l" rtl="0" eaLnBrk="1" fontAlgn="base" hangingPunct="1">
        <a:spcBef>
          <a:spcPct val="0"/>
        </a:spcBef>
        <a:spcAft>
          <a:spcPct val="0"/>
        </a:spcAft>
        <a:defRPr sz="3200">
          <a:solidFill>
            <a:schemeClr val="tx1"/>
          </a:solidFill>
          <a:latin typeface="Verdana" pitchFamily="34" charset="0"/>
        </a:defRPr>
      </a:lvl5pPr>
      <a:lvl6pPr marL="457200" algn="l" rtl="0" eaLnBrk="1" fontAlgn="base" hangingPunct="1">
        <a:spcBef>
          <a:spcPct val="0"/>
        </a:spcBef>
        <a:spcAft>
          <a:spcPct val="0"/>
        </a:spcAft>
        <a:defRPr sz="3200">
          <a:solidFill>
            <a:schemeClr val="tx1"/>
          </a:solidFill>
          <a:latin typeface="Verdana" pitchFamily="34" charset="0"/>
        </a:defRPr>
      </a:lvl6pPr>
      <a:lvl7pPr marL="914400" algn="l" rtl="0" eaLnBrk="1" fontAlgn="base" hangingPunct="1">
        <a:spcBef>
          <a:spcPct val="0"/>
        </a:spcBef>
        <a:spcAft>
          <a:spcPct val="0"/>
        </a:spcAft>
        <a:defRPr sz="3200">
          <a:solidFill>
            <a:schemeClr val="tx1"/>
          </a:solidFill>
          <a:latin typeface="Verdana" pitchFamily="34" charset="0"/>
        </a:defRPr>
      </a:lvl7pPr>
      <a:lvl8pPr marL="1371600" algn="l" rtl="0" eaLnBrk="1" fontAlgn="base" hangingPunct="1">
        <a:spcBef>
          <a:spcPct val="0"/>
        </a:spcBef>
        <a:spcAft>
          <a:spcPct val="0"/>
        </a:spcAft>
        <a:defRPr sz="3200">
          <a:solidFill>
            <a:schemeClr val="tx1"/>
          </a:solidFill>
          <a:latin typeface="Verdana" pitchFamily="34" charset="0"/>
        </a:defRPr>
      </a:lvl8pPr>
      <a:lvl9pPr marL="1828800" algn="l" rtl="0" eaLnBrk="1" fontAlgn="base" hangingPunct="1">
        <a:spcBef>
          <a:spcPct val="0"/>
        </a:spcBef>
        <a:spcAft>
          <a:spcPct val="0"/>
        </a:spcAft>
        <a:defRPr sz="3200">
          <a:solidFill>
            <a:schemeClr val="tx1"/>
          </a:solidFill>
          <a:latin typeface="Verdana" pitchFamily="34" charset="0"/>
        </a:defRPr>
      </a:lvl9pPr>
    </p:titleStyle>
    <p:bodyStyle>
      <a:lvl1pPr marL="342900" indent="-342900" algn="l" rtl="0" eaLnBrk="1" fontAlgn="base" hangingPunct="1">
        <a:spcBef>
          <a:spcPct val="20000"/>
        </a:spcBef>
        <a:spcAft>
          <a:spcPct val="0"/>
        </a:spcAft>
        <a:buFont typeface="Arial" charset="0"/>
        <a:buChar char="•"/>
        <a:defRPr sz="2600" kern="12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Font typeface="Arial" charset="0"/>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Font typeface="Arial"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83F229B6-A5D3-B37C-347A-332D5F2CD08F}"/>
              </a:ext>
            </a:extLst>
          </p:cNvPr>
          <p:cNvSpPr>
            <a:spLocks noGrp="1"/>
          </p:cNvSpPr>
          <p:nvPr>
            <p:ph type="body" sz="quarter" idx="24"/>
          </p:nvPr>
        </p:nvSpPr>
        <p:spPr/>
        <p:txBody>
          <a:bodyPr/>
          <a:lstStyle/>
          <a:p>
            <a:endParaRPr lang="nb-NO"/>
          </a:p>
        </p:txBody>
      </p:sp>
      <p:sp>
        <p:nvSpPr>
          <p:cNvPr id="3" name="Plassholder for tekst 2">
            <a:extLst>
              <a:ext uri="{FF2B5EF4-FFF2-40B4-BE49-F238E27FC236}">
                <a16:creationId xmlns:a16="http://schemas.microsoft.com/office/drawing/2014/main" id="{A54C9633-7F19-BE30-E81D-54C43E5563B6}"/>
              </a:ext>
            </a:extLst>
          </p:cNvPr>
          <p:cNvSpPr>
            <a:spLocks noGrp="1"/>
          </p:cNvSpPr>
          <p:nvPr>
            <p:ph type="body" sz="quarter" idx="23"/>
          </p:nvPr>
        </p:nvSpPr>
        <p:spPr/>
        <p:txBody>
          <a:bodyPr/>
          <a:lstStyle/>
          <a:p>
            <a:r>
              <a:rPr lang="en-US" sz="2800"/>
              <a:t>Norway’s Facilitative, Multilateral Consideration of Progress</a:t>
            </a:r>
            <a:endParaRPr lang="nb-NO" sz="2800"/>
          </a:p>
          <a:p>
            <a:endParaRPr lang="nb-NO" sz="2800"/>
          </a:p>
        </p:txBody>
      </p:sp>
      <p:sp>
        <p:nvSpPr>
          <p:cNvPr id="4" name="Plassholder for tekst 3">
            <a:extLst>
              <a:ext uri="{FF2B5EF4-FFF2-40B4-BE49-F238E27FC236}">
                <a16:creationId xmlns:a16="http://schemas.microsoft.com/office/drawing/2014/main" id="{7CFB39A1-E213-E34F-CA03-660602975464}"/>
              </a:ext>
            </a:extLst>
          </p:cNvPr>
          <p:cNvSpPr>
            <a:spLocks noGrp="1"/>
          </p:cNvSpPr>
          <p:nvPr>
            <p:ph type="body" sz="quarter" idx="16"/>
          </p:nvPr>
        </p:nvSpPr>
        <p:spPr>
          <a:xfrm>
            <a:off x="-19050" y="4192921"/>
            <a:ext cx="6121270" cy="336798"/>
          </a:xfrm>
        </p:spPr>
        <p:txBody>
          <a:bodyPr/>
          <a:lstStyle/>
          <a:p>
            <a:r>
              <a:rPr lang="nb-NO"/>
              <a:t>State </a:t>
            </a:r>
            <a:r>
              <a:rPr lang="nb-NO" err="1"/>
              <a:t>Secretary</a:t>
            </a:r>
            <a:r>
              <a:rPr lang="nb-NO"/>
              <a:t> Astrid Hoem </a:t>
            </a:r>
          </a:p>
        </p:txBody>
      </p:sp>
      <p:sp>
        <p:nvSpPr>
          <p:cNvPr id="5" name="Plassholder for tekst 4">
            <a:extLst>
              <a:ext uri="{FF2B5EF4-FFF2-40B4-BE49-F238E27FC236}">
                <a16:creationId xmlns:a16="http://schemas.microsoft.com/office/drawing/2014/main" id="{29A1CE8D-51DE-2444-B2D9-F95ED12479F2}"/>
              </a:ext>
            </a:extLst>
          </p:cNvPr>
          <p:cNvSpPr>
            <a:spLocks noGrp="1"/>
          </p:cNvSpPr>
          <p:nvPr>
            <p:ph type="body" sz="quarter" idx="17"/>
          </p:nvPr>
        </p:nvSpPr>
        <p:spPr/>
        <p:txBody>
          <a:bodyPr/>
          <a:lstStyle/>
          <a:p>
            <a:r>
              <a:rPr lang="nb-NO"/>
              <a:t>19 May 2026</a:t>
            </a:r>
          </a:p>
        </p:txBody>
      </p:sp>
    </p:spTree>
    <p:extLst>
      <p:ext uri="{BB962C8B-B14F-4D97-AF65-F5344CB8AC3E}">
        <p14:creationId xmlns:p14="http://schemas.microsoft.com/office/powerpoint/2010/main" val="3868863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e 11">
            <a:extLst>
              <a:ext uri="{FF2B5EF4-FFF2-40B4-BE49-F238E27FC236}">
                <a16:creationId xmlns:a16="http://schemas.microsoft.com/office/drawing/2014/main" id="{C49026AE-CBAA-851E-21BB-A625253AC9EE}"/>
              </a:ext>
            </a:extLst>
          </p:cNvPr>
          <p:cNvPicPr>
            <a:picLocks noChangeAspect="1"/>
          </p:cNvPicPr>
          <p:nvPr/>
        </p:nvPicPr>
        <p:blipFill>
          <a:blip r:embed="rId3"/>
          <a:srcRect l="1569" t="1556" r="7660" b="1556"/>
          <a:stretch>
            <a:fillRect/>
          </a:stretch>
        </p:blipFill>
        <p:spPr>
          <a:xfrm>
            <a:off x="4079776" y="4641073"/>
            <a:ext cx="8112224" cy="2216927"/>
          </a:xfrm>
          <a:prstGeom prst="rect">
            <a:avLst/>
          </a:prstGeom>
        </p:spPr>
      </p:pic>
      <p:pic>
        <p:nvPicPr>
          <p:cNvPr id="3" name="Bilde 2" descr="Et bilde som inneholder tekst, Verden, kart&#10;&#10;Automatisk generert beskrivelse">
            <a:extLst>
              <a:ext uri="{FF2B5EF4-FFF2-40B4-BE49-F238E27FC236}">
                <a16:creationId xmlns:a16="http://schemas.microsoft.com/office/drawing/2014/main" id="{FB994B0C-B17F-C7CE-C7B5-41982E5B4E6E}"/>
              </a:ext>
            </a:extLst>
          </p:cNvPr>
          <p:cNvPicPr>
            <a:picLocks noChangeAspect="1"/>
          </p:cNvPicPr>
          <p:nvPr/>
        </p:nvPicPr>
        <p:blipFill>
          <a:blip r:embed="rId4">
            <a:extLst>
              <a:ext uri="{28A0092B-C50C-407E-A947-70E740481C1C}">
                <a14:useLocalDpi xmlns:a14="http://schemas.microsoft.com/office/drawing/2010/main" val="0"/>
              </a:ext>
            </a:extLst>
          </a:blip>
          <a:srcRect l="49073" t="-851" r="17188" b="851"/>
          <a:stretch>
            <a:fillRect/>
          </a:stretch>
        </p:blipFill>
        <p:spPr>
          <a:xfrm>
            <a:off x="0" y="-58132"/>
            <a:ext cx="4079776" cy="6916132"/>
          </a:xfrm>
          <a:prstGeom prst="rect">
            <a:avLst/>
          </a:prstGeom>
        </p:spPr>
      </p:pic>
      <p:sp>
        <p:nvSpPr>
          <p:cNvPr id="5" name="Tittel 4"/>
          <p:cNvSpPr>
            <a:spLocks noGrp="1"/>
          </p:cNvSpPr>
          <p:nvPr>
            <p:ph type="title"/>
          </p:nvPr>
        </p:nvSpPr>
        <p:spPr>
          <a:xfrm>
            <a:off x="4367671" y="296652"/>
            <a:ext cx="9793225" cy="1143000"/>
          </a:xfrm>
        </p:spPr>
        <p:txBody>
          <a:bodyPr/>
          <a:lstStyle/>
          <a:p>
            <a:r>
              <a:rPr lang="nb-NO" dirty="0" err="1"/>
              <a:t>Carbon</a:t>
            </a:r>
            <a:r>
              <a:rPr lang="nb-NO" dirty="0"/>
              <a:t> </a:t>
            </a:r>
            <a:r>
              <a:rPr lang="nb-NO" dirty="0" err="1"/>
              <a:t>capture</a:t>
            </a:r>
            <a:r>
              <a:rPr lang="nb-NO" dirty="0"/>
              <a:t> </a:t>
            </a:r>
            <a:br>
              <a:rPr lang="nb-NO" dirty="0"/>
            </a:br>
            <a:r>
              <a:rPr lang="nb-NO" dirty="0"/>
              <a:t>and </a:t>
            </a:r>
            <a:r>
              <a:rPr lang="nb-NO" dirty="0" err="1"/>
              <a:t>storage</a:t>
            </a:r>
            <a:endParaRPr lang="nb-NO" dirty="0"/>
          </a:p>
        </p:txBody>
      </p:sp>
      <p:sp>
        <p:nvSpPr>
          <p:cNvPr id="2" name="Plassholder for innhold 1">
            <a:extLst>
              <a:ext uri="{FF2B5EF4-FFF2-40B4-BE49-F238E27FC236}">
                <a16:creationId xmlns:a16="http://schemas.microsoft.com/office/drawing/2014/main" id="{F0AD2163-E5EF-FEA2-A0BC-8A3066752BA2}"/>
              </a:ext>
            </a:extLst>
          </p:cNvPr>
          <p:cNvSpPr>
            <a:spLocks noGrp="1"/>
          </p:cNvSpPr>
          <p:nvPr>
            <p:ph idx="1"/>
          </p:nvPr>
        </p:nvSpPr>
        <p:spPr>
          <a:xfrm>
            <a:off x="4395463" y="1821605"/>
            <a:ext cx="5832784" cy="4525963"/>
          </a:xfrm>
        </p:spPr>
        <p:txBody>
          <a:bodyPr/>
          <a:lstStyle/>
          <a:p>
            <a:r>
              <a:rPr lang="en-US" sz="2000" dirty="0"/>
              <a:t>CCS in Norway since 1996</a:t>
            </a:r>
          </a:p>
          <a:p>
            <a:r>
              <a:rPr lang="en-US" sz="2000" dirty="0"/>
              <a:t>Longship is a full-scale CCS project</a:t>
            </a:r>
          </a:p>
          <a:p>
            <a:r>
              <a:rPr lang="en-US" sz="2000" dirty="0"/>
              <a:t>CO₂ capture, transport and storage through Northern Lights</a:t>
            </a:r>
          </a:p>
          <a:p>
            <a:r>
              <a:rPr lang="en-US" sz="2000" dirty="0"/>
              <a:t>Close cooperation between the Government and industrial partners </a:t>
            </a:r>
          </a:p>
          <a:p>
            <a:r>
              <a:rPr lang="en-US" sz="2000" dirty="0"/>
              <a:t>Operational from 2025</a:t>
            </a:r>
          </a:p>
          <a:p>
            <a:endParaRPr lang="nb-NO" dirty="0"/>
          </a:p>
        </p:txBody>
      </p:sp>
      <p:sp>
        <p:nvSpPr>
          <p:cNvPr id="4" name="Plassholder for lysbildenummer 3"/>
          <p:cNvSpPr>
            <a:spLocks noGrp="1"/>
          </p:cNvSpPr>
          <p:nvPr>
            <p:ph type="sldNum" sz="quarter" idx="4"/>
          </p:nvPr>
        </p:nvSpPr>
        <p:spPr/>
        <p:txBody>
          <a:bodyPr/>
          <a:lstStyle/>
          <a:p>
            <a:pPr>
              <a:defRPr/>
            </a:pPr>
            <a:fld id="{915A8C69-1E23-4468-AC94-010B558DD334}" type="slidenum">
              <a:rPr lang="en-GB" smtClean="0"/>
              <a:pPr>
                <a:defRPr/>
              </a:pPr>
              <a:t>10</a:t>
            </a:fld>
            <a:endParaRPr lang="en-GB" dirty="0"/>
          </a:p>
        </p:txBody>
      </p:sp>
      <p:sp>
        <p:nvSpPr>
          <p:cNvPr id="8" name="Plassholder for tekst 4">
            <a:extLst>
              <a:ext uri="{FF2B5EF4-FFF2-40B4-BE49-F238E27FC236}">
                <a16:creationId xmlns:a16="http://schemas.microsoft.com/office/drawing/2014/main" id="{28ABDCD1-ED57-1C79-CF2D-82B3F8EE7E5F}"/>
              </a:ext>
            </a:extLst>
          </p:cNvPr>
          <p:cNvSpPr txBox="1">
            <a:spLocks/>
          </p:cNvSpPr>
          <p:nvPr/>
        </p:nvSpPr>
        <p:spPr>
          <a:xfrm>
            <a:off x="2765107" y="6579037"/>
            <a:ext cx="1630356" cy="216000"/>
          </a:xfrm>
          <a:prstGeom prst="rect">
            <a:avLst/>
          </a:prstGeom>
        </p:spPr>
        <p:txBody>
          <a:bodyPr/>
          <a:lstStyle>
            <a:lvl1pPr marL="342900" indent="-342900" algn="l" rtl="0" eaLnBrk="1" fontAlgn="base" hangingPunct="1">
              <a:spcBef>
                <a:spcPct val="20000"/>
              </a:spcBef>
              <a:spcAft>
                <a:spcPct val="0"/>
              </a:spcAft>
              <a:buFont typeface="Arial" charset="0"/>
              <a:buChar char="•"/>
              <a:defRPr sz="2600" kern="12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Font typeface="Arial" charset="0"/>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Font typeface="Arial"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nb-NO" sz="1100" dirty="0"/>
              <a:t>© Gassnova 2022</a:t>
            </a:r>
            <a:endParaRPr lang="nb-NO" sz="1100" dirty="0">
              <a:highlight>
                <a:srgbClr val="FFFF00"/>
              </a:highlight>
            </a:endParaRPr>
          </a:p>
        </p:txBody>
      </p:sp>
    </p:spTree>
    <p:extLst>
      <p:ext uri="{BB962C8B-B14F-4D97-AF65-F5344CB8AC3E}">
        <p14:creationId xmlns:p14="http://schemas.microsoft.com/office/powerpoint/2010/main" val="4271791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ilde 18" descr="Et bilde som inneholder plante, utendørs, blomster, gress&#10;&#10;KI-generert innhold kan være feil.">
            <a:extLst>
              <a:ext uri="{FF2B5EF4-FFF2-40B4-BE49-F238E27FC236}">
                <a16:creationId xmlns:a16="http://schemas.microsoft.com/office/drawing/2014/main" id="{3892DA8F-84C0-726B-8932-1B9A01CEF92D}"/>
              </a:ext>
            </a:extLst>
          </p:cNvPr>
          <p:cNvPicPr>
            <a:picLocks noChangeAspect="1"/>
          </p:cNvPicPr>
          <p:nvPr/>
        </p:nvPicPr>
        <p:blipFill>
          <a:blip r:embed="rId3">
            <a:alphaModFix amt="29000"/>
          </a:blip>
          <a:srcRect t="10696" b="4975"/>
          <a:stretch>
            <a:fillRect/>
          </a:stretch>
        </p:blipFill>
        <p:spPr>
          <a:xfrm>
            <a:off x="0" y="0"/>
            <a:ext cx="12200360" cy="6858000"/>
          </a:xfrm>
          <a:prstGeom prst="rect">
            <a:avLst/>
          </a:prstGeom>
        </p:spPr>
      </p:pic>
      <p:sp>
        <p:nvSpPr>
          <p:cNvPr id="6" name="Tittel 5"/>
          <p:cNvSpPr>
            <a:spLocks noGrp="1"/>
          </p:cNvSpPr>
          <p:nvPr>
            <p:ph type="title"/>
          </p:nvPr>
        </p:nvSpPr>
        <p:spPr/>
        <p:txBody>
          <a:bodyPr/>
          <a:lstStyle/>
          <a:p>
            <a:r>
              <a:rPr lang="nb-NO" dirty="0"/>
              <a:t>Financial support, </a:t>
            </a:r>
            <a:r>
              <a:rPr lang="nb-NO" dirty="0" err="1"/>
              <a:t>technology</a:t>
            </a:r>
            <a:r>
              <a:rPr lang="nb-NO" dirty="0"/>
              <a:t> transfer, </a:t>
            </a:r>
            <a:br>
              <a:rPr lang="nb-NO" dirty="0"/>
            </a:br>
            <a:r>
              <a:rPr lang="nb-NO" dirty="0"/>
              <a:t>and </a:t>
            </a:r>
            <a:r>
              <a:rPr lang="nb-NO" dirty="0" err="1"/>
              <a:t>capacity</a:t>
            </a:r>
            <a:r>
              <a:rPr lang="nb-NO" dirty="0"/>
              <a:t> </a:t>
            </a:r>
            <a:r>
              <a:rPr lang="nb-NO" dirty="0" err="1"/>
              <a:t>building</a:t>
            </a:r>
            <a:r>
              <a:rPr lang="nb-NO" dirty="0"/>
              <a:t> support</a:t>
            </a:r>
          </a:p>
        </p:txBody>
      </p:sp>
      <p:sp>
        <p:nvSpPr>
          <p:cNvPr id="5" name="Plassholder for lysbildenummer 4"/>
          <p:cNvSpPr>
            <a:spLocks noGrp="1"/>
          </p:cNvSpPr>
          <p:nvPr>
            <p:ph type="sldNum" sz="quarter" idx="4"/>
          </p:nvPr>
        </p:nvSpPr>
        <p:spPr/>
        <p:txBody>
          <a:bodyPr/>
          <a:lstStyle/>
          <a:p>
            <a:pPr>
              <a:defRPr/>
            </a:pPr>
            <a:fld id="{915A8C69-1E23-4468-AC94-010B558DD334}" type="slidenum">
              <a:rPr lang="en-GB" smtClean="0"/>
              <a:pPr>
                <a:defRPr/>
              </a:pPr>
              <a:t>11</a:t>
            </a:fld>
            <a:endParaRPr lang="en-GB" dirty="0"/>
          </a:p>
        </p:txBody>
      </p:sp>
      <p:pic>
        <p:nvPicPr>
          <p:cNvPr id="16" name="Picture 5">
            <a:extLst>
              <a:ext uri="{FF2B5EF4-FFF2-40B4-BE49-F238E27FC236}">
                <a16:creationId xmlns:a16="http://schemas.microsoft.com/office/drawing/2014/main" id="{433250CF-C7E1-94B9-2760-C1C91CE8F40C}"/>
              </a:ext>
            </a:extLst>
          </p:cNvPr>
          <p:cNvPicPr>
            <a:picLocks noChangeAspect="1"/>
          </p:cNvPicPr>
          <p:nvPr/>
        </p:nvPicPr>
        <p:blipFill>
          <a:blip r:embed="rId4">
            <a:alphaModFix amt="86000"/>
          </a:blip>
          <a:stretch>
            <a:fillRect/>
          </a:stretch>
        </p:blipFill>
        <p:spPr>
          <a:xfrm>
            <a:off x="1228526" y="2195870"/>
            <a:ext cx="7702897" cy="2466260"/>
          </a:xfrm>
          <a:prstGeom prst="rect">
            <a:avLst/>
          </a:prstGeom>
          <a:noFill/>
        </p:spPr>
      </p:pic>
    </p:spTree>
    <p:extLst>
      <p:ext uri="{BB962C8B-B14F-4D97-AF65-F5344CB8AC3E}">
        <p14:creationId xmlns:p14="http://schemas.microsoft.com/office/powerpoint/2010/main" val="2742962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B2594B0-9B7A-E573-BBEF-5ED8D01B774D}"/>
              </a:ext>
            </a:extLst>
          </p:cNvPr>
          <p:cNvSpPr>
            <a:spLocks noGrp="1"/>
          </p:cNvSpPr>
          <p:nvPr>
            <p:ph type="title"/>
          </p:nvPr>
        </p:nvSpPr>
        <p:spPr/>
        <p:txBody>
          <a:bodyPr/>
          <a:lstStyle/>
          <a:p>
            <a:endParaRPr lang="nb-NO"/>
          </a:p>
        </p:txBody>
      </p:sp>
      <p:sp>
        <p:nvSpPr>
          <p:cNvPr id="3" name="Plassholder for lysbildenummer 2">
            <a:extLst>
              <a:ext uri="{FF2B5EF4-FFF2-40B4-BE49-F238E27FC236}">
                <a16:creationId xmlns:a16="http://schemas.microsoft.com/office/drawing/2014/main" id="{8823FC3D-DDFB-55F1-CF6E-46CBF1308365}"/>
              </a:ext>
            </a:extLst>
          </p:cNvPr>
          <p:cNvSpPr>
            <a:spLocks noGrp="1"/>
          </p:cNvSpPr>
          <p:nvPr>
            <p:ph type="sldNum" sz="quarter" idx="12"/>
          </p:nvPr>
        </p:nvSpPr>
        <p:spPr/>
        <p:txBody>
          <a:bodyPr/>
          <a:lstStyle/>
          <a:p>
            <a:fld id="{29E3B291-050D-4A82-B0A1-DB349FC61753}" type="slidenum">
              <a:rPr lang="nb-NO" smtClean="0"/>
              <a:pPr/>
              <a:t>12</a:t>
            </a:fld>
            <a:endParaRPr lang="nb-NO"/>
          </a:p>
        </p:txBody>
      </p:sp>
      <p:pic>
        <p:nvPicPr>
          <p:cNvPr id="3074" name="Picture 2">
            <a:extLst>
              <a:ext uri="{FF2B5EF4-FFF2-40B4-BE49-F238E27FC236}">
                <a16:creationId xmlns:a16="http://schemas.microsoft.com/office/drawing/2014/main" id="{3C4E5B20-1BB1-0A29-5A8F-8427D44A6C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888" b="10942"/>
          <a:stretch>
            <a:fillRect/>
          </a:stretch>
        </p:blipFill>
        <p:spPr bwMode="auto">
          <a:xfrm>
            <a:off x="0" y="0"/>
            <a:ext cx="122272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Bilde 4">
            <a:extLst>
              <a:ext uri="{FF2B5EF4-FFF2-40B4-BE49-F238E27FC236}">
                <a16:creationId xmlns:a16="http://schemas.microsoft.com/office/drawing/2014/main" id="{5B0BE50A-B5E6-C1FA-D2AF-6E89FBF3E9F8}"/>
              </a:ext>
            </a:extLst>
          </p:cNvPr>
          <p:cNvPicPr>
            <a:picLocks noChangeAspect="1"/>
          </p:cNvPicPr>
          <p:nvPr/>
        </p:nvPicPr>
        <p:blipFill>
          <a:blip r:embed="rId4"/>
          <a:stretch>
            <a:fillRect/>
          </a:stretch>
        </p:blipFill>
        <p:spPr>
          <a:xfrm>
            <a:off x="3147040" y="1908118"/>
            <a:ext cx="5897920" cy="792549"/>
          </a:xfrm>
          <a:prstGeom prst="rect">
            <a:avLst/>
          </a:prstGeom>
        </p:spPr>
      </p:pic>
      <p:sp>
        <p:nvSpPr>
          <p:cNvPr id="4" name="Plassholder for tekst 4">
            <a:extLst>
              <a:ext uri="{FF2B5EF4-FFF2-40B4-BE49-F238E27FC236}">
                <a16:creationId xmlns:a16="http://schemas.microsoft.com/office/drawing/2014/main" id="{11F26FA7-9FBA-E46A-7334-79AD81E2A742}"/>
              </a:ext>
            </a:extLst>
          </p:cNvPr>
          <p:cNvSpPr txBox="1">
            <a:spLocks/>
          </p:cNvSpPr>
          <p:nvPr/>
        </p:nvSpPr>
        <p:spPr>
          <a:xfrm>
            <a:off x="118830" y="6530400"/>
            <a:ext cx="2160240" cy="143992"/>
          </a:xfrm>
          <a:prstGeom prst="rect">
            <a:avLst/>
          </a:prstGeom>
        </p:spPr>
        <p:txBody>
          <a:bodyPr/>
          <a:lstStyle>
            <a:lvl1pPr marL="342900" indent="-342900" algn="l" rtl="0" eaLnBrk="1" fontAlgn="base" hangingPunct="1">
              <a:spcBef>
                <a:spcPct val="20000"/>
              </a:spcBef>
              <a:spcAft>
                <a:spcPct val="0"/>
              </a:spcAft>
              <a:buFont typeface="Arial" charset="0"/>
              <a:buChar char="•"/>
              <a:defRPr sz="2600" kern="12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Font typeface="Arial" charset="0"/>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Font typeface="Arial"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nb-NO" sz="1100" dirty="0"/>
              <a:t>Photo: Jarle J. Kvam, 2014</a:t>
            </a:r>
          </a:p>
        </p:txBody>
      </p:sp>
    </p:spTree>
    <p:extLst>
      <p:ext uri="{BB962C8B-B14F-4D97-AF65-F5344CB8AC3E}">
        <p14:creationId xmlns:p14="http://schemas.microsoft.com/office/powerpoint/2010/main" val="2759776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lassholder for bilde 36" descr="Et bilde som inneholder natur, utendørs, sky, fjell&#10;&#10;KI-generert innhold kan være feil.">
            <a:extLst>
              <a:ext uri="{FF2B5EF4-FFF2-40B4-BE49-F238E27FC236}">
                <a16:creationId xmlns:a16="http://schemas.microsoft.com/office/drawing/2014/main" id="{C0392AEF-486E-0965-FB63-A1B0BA466BAD}"/>
              </a:ext>
            </a:extLst>
          </p:cNvPr>
          <p:cNvPicPr>
            <a:picLocks noGrp="1" noChangeAspect="1"/>
          </p:cNvPicPr>
          <p:nvPr>
            <p:ph type="pic" sz="quarter" idx="17"/>
          </p:nvPr>
        </p:nvPicPr>
        <p:blipFill>
          <a:blip r:embed="rId3"/>
          <a:srcRect t="9562" b="9562"/>
          <a:stretch>
            <a:fillRect/>
          </a:stretch>
        </p:blipFill>
        <p:spPr>
          <a:xfrm>
            <a:off x="0" y="-12062"/>
            <a:ext cx="12199264" cy="6120282"/>
          </a:xfrm>
        </p:spPr>
      </p:pic>
      <p:sp>
        <p:nvSpPr>
          <p:cNvPr id="6" name="Plassholder for tekst 5">
            <a:extLst>
              <a:ext uri="{FF2B5EF4-FFF2-40B4-BE49-F238E27FC236}">
                <a16:creationId xmlns:a16="http://schemas.microsoft.com/office/drawing/2014/main" id="{3F49EA2F-C960-604A-B898-D20E0865F6AD}"/>
              </a:ext>
            </a:extLst>
          </p:cNvPr>
          <p:cNvSpPr>
            <a:spLocks noGrp="1"/>
          </p:cNvSpPr>
          <p:nvPr>
            <p:ph type="body" sz="quarter" idx="14"/>
          </p:nvPr>
        </p:nvSpPr>
        <p:spPr/>
        <p:txBody>
          <a:bodyPr/>
          <a:lstStyle/>
          <a:p>
            <a:r>
              <a:rPr lang="nb-NO" dirty="0"/>
              <a:t>© Ministry </a:t>
            </a:r>
            <a:r>
              <a:rPr lang="nb-NO" dirty="0" err="1"/>
              <a:t>of</a:t>
            </a:r>
            <a:r>
              <a:rPr lang="nb-NO" dirty="0"/>
              <a:t> </a:t>
            </a:r>
            <a:r>
              <a:rPr lang="nb-NO" dirty="0" err="1"/>
              <a:t>Climate</a:t>
            </a:r>
            <a:r>
              <a:rPr lang="nb-NO" dirty="0"/>
              <a:t> and Environment</a:t>
            </a:r>
          </a:p>
        </p:txBody>
      </p:sp>
    </p:spTree>
    <p:extLst>
      <p:ext uri="{BB962C8B-B14F-4D97-AF65-F5344CB8AC3E}">
        <p14:creationId xmlns:p14="http://schemas.microsoft.com/office/powerpoint/2010/main" val="3539366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176F54C3-76BB-4E97-3858-5BA39DFBEE97}"/>
              </a:ext>
            </a:extLst>
          </p:cNvPr>
          <p:cNvSpPr>
            <a:spLocks noGrp="1"/>
          </p:cNvSpPr>
          <p:nvPr>
            <p:ph type="title"/>
          </p:nvPr>
        </p:nvSpPr>
        <p:spPr/>
        <p:txBody>
          <a:bodyPr/>
          <a:lstStyle/>
          <a:p>
            <a:r>
              <a:rPr lang="nb-NO" dirty="0"/>
              <a:t>Norwegian </a:t>
            </a:r>
            <a:r>
              <a:rPr lang="nb-NO" dirty="0" err="1"/>
              <a:t>Emissions</a:t>
            </a:r>
            <a:r>
              <a:rPr lang="nb-NO" dirty="0"/>
              <a:t> in 2024</a:t>
            </a:r>
          </a:p>
        </p:txBody>
      </p:sp>
      <p:sp>
        <p:nvSpPr>
          <p:cNvPr id="6" name="Plassholder for innhold 5">
            <a:extLst>
              <a:ext uri="{FF2B5EF4-FFF2-40B4-BE49-F238E27FC236}">
                <a16:creationId xmlns:a16="http://schemas.microsoft.com/office/drawing/2014/main" id="{F04592DC-3067-3E41-34F4-FBE9A664D2D4}"/>
              </a:ext>
            </a:extLst>
          </p:cNvPr>
          <p:cNvSpPr>
            <a:spLocks noGrp="1"/>
          </p:cNvSpPr>
          <p:nvPr>
            <p:ph idx="1"/>
          </p:nvPr>
        </p:nvSpPr>
        <p:spPr>
          <a:xfrm>
            <a:off x="1198800" y="1592798"/>
            <a:ext cx="6913424" cy="2340258"/>
          </a:xfrm>
        </p:spPr>
        <p:txBody>
          <a:bodyPr/>
          <a:lstStyle/>
          <a:p>
            <a:r>
              <a:rPr lang="en-US" dirty="0"/>
              <a:t>Total emissions in 2024: 44.6 million </a:t>
            </a:r>
            <a:r>
              <a:rPr lang="en-US" dirty="0" err="1"/>
              <a:t>tonnes</a:t>
            </a:r>
            <a:r>
              <a:rPr lang="en-US" dirty="0"/>
              <a:t> CO₂ equivalents</a:t>
            </a:r>
          </a:p>
          <a:p>
            <a:r>
              <a:rPr lang="en-US" dirty="0"/>
              <a:t>Emissions down 13% since 1990</a:t>
            </a:r>
          </a:p>
          <a:p>
            <a:r>
              <a:rPr lang="en-US" dirty="0"/>
              <a:t>Oil and gas, industry and transport are the largest sources of emissions</a:t>
            </a:r>
          </a:p>
          <a:p>
            <a:endParaRPr lang="nb-NO" dirty="0"/>
          </a:p>
        </p:txBody>
      </p:sp>
      <p:sp>
        <p:nvSpPr>
          <p:cNvPr id="2" name="Plassholder for lysbildenummer 1"/>
          <p:cNvSpPr>
            <a:spLocks noGrp="1"/>
          </p:cNvSpPr>
          <p:nvPr>
            <p:ph type="sldNum" sz="quarter" idx="4"/>
          </p:nvPr>
        </p:nvSpPr>
        <p:spPr/>
        <p:txBody>
          <a:bodyPr/>
          <a:lstStyle/>
          <a:p>
            <a:pPr>
              <a:defRPr/>
            </a:pPr>
            <a:fld id="{915A8C69-1E23-4468-AC94-010B558DD334}" type="slidenum">
              <a:rPr lang="en-GB" smtClean="0"/>
              <a:pPr>
                <a:defRPr/>
              </a:pPr>
              <a:t>3</a:t>
            </a:fld>
            <a:endParaRPr lang="en-GB" dirty="0"/>
          </a:p>
        </p:txBody>
      </p:sp>
      <p:pic>
        <p:nvPicPr>
          <p:cNvPr id="16" name="Bilde 15" descr="Et bilde som inneholder tekst, skjermbilde, Font, line&#10;&#10;KI-generert innhold kan være feil.">
            <a:extLst>
              <a:ext uri="{FF2B5EF4-FFF2-40B4-BE49-F238E27FC236}">
                <a16:creationId xmlns:a16="http://schemas.microsoft.com/office/drawing/2014/main" id="{8AE179F7-C689-654E-BEBC-CC05512D4892}"/>
              </a:ext>
            </a:extLst>
          </p:cNvPr>
          <p:cNvPicPr>
            <a:picLocks noChangeAspect="1"/>
          </p:cNvPicPr>
          <p:nvPr/>
        </p:nvPicPr>
        <p:blipFill>
          <a:blip r:embed="rId3"/>
          <a:srcRect t="20250"/>
          <a:stretch>
            <a:fillRect/>
          </a:stretch>
        </p:blipFill>
        <p:spPr>
          <a:xfrm>
            <a:off x="0" y="4365104"/>
            <a:ext cx="12192000" cy="1701552"/>
          </a:xfrm>
          <a:prstGeom prst="rect">
            <a:avLst/>
          </a:prstGeom>
        </p:spPr>
      </p:pic>
    </p:spTree>
    <p:extLst>
      <p:ext uri="{BB962C8B-B14F-4D97-AF65-F5344CB8AC3E}">
        <p14:creationId xmlns:p14="http://schemas.microsoft.com/office/powerpoint/2010/main" val="640856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a:xfrm>
            <a:off x="1198800" y="296652"/>
            <a:ext cx="6625392" cy="1143000"/>
          </a:xfrm>
        </p:spPr>
        <p:txBody>
          <a:bodyPr/>
          <a:lstStyle/>
          <a:p>
            <a:r>
              <a:rPr lang="nb-NO" dirty="0"/>
              <a:t>Norwegian </a:t>
            </a:r>
            <a:r>
              <a:rPr lang="nb-NO" dirty="0" err="1"/>
              <a:t>climate</a:t>
            </a:r>
            <a:r>
              <a:rPr lang="nb-NO" dirty="0"/>
              <a:t> policy is </a:t>
            </a:r>
            <a:r>
              <a:rPr lang="nb-NO" dirty="0" err="1"/>
              <a:t>shaped</a:t>
            </a:r>
            <a:r>
              <a:rPr lang="nb-NO" dirty="0"/>
              <a:t> at </a:t>
            </a:r>
            <a:r>
              <a:rPr lang="nb-NO" dirty="0" err="1"/>
              <a:t>two</a:t>
            </a:r>
            <a:r>
              <a:rPr lang="nb-NO" dirty="0"/>
              <a:t> </a:t>
            </a:r>
            <a:r>
              <a:rPr lang="nb-NO" dirty="0" err="1"/>
              <a:t>levels</a:t>
            </a:r>
            <a:endParaRPr lang="nb-NO" dirty="0"/>
          </a:p>
        </p:txBody>
      </p:sp>
      <p:sp>
        <p:nvSpPr>
          <p:cNvPr id="4" name="Plassholder for lysbildenummer 3"/>
          <p:cNvSpPr>
            <a:spLocks noGrp="1"/>
          </p:cNvSpPr>
          <p:nvPr>
            <p:ph type="sldNum" sz="quarter" idx="4"/>
          </p:nvPr>
        </p:nvSpPr>
        <p:spPr/>
        <p:txBody>
          <a:bodyPr/>
          <a:lstStyle/>
          <a:p>
            <a:pPr>
              <a:defRPr/>
            </a:pPr>
            <a:fld id="{915A8C69-1E23-4468-AC94-010B558DD334}" type="slidenum">
              <a:rPr lang="en-GB" smtClean="0"/>
              <a:pPr>
                <a:defRPr/>
              </a:pPr>
              <a:t>4</a:t>
            </a:fld>
            <a:endParaRPr lang="en-GB" dirty="0"/>
          </a:p>
        </p:txBody>
      </p:sp>
      <p:graphicFrame>
        <p:nvGraphicFramePr>
          <p:cNvPr id="3" name="Diagram 2">
            <a:extLst>
              <a:ext uri="{FF2B5EF4-FFF2-40B4-BE49-F238E27FC236}">
                <a16:creationId xmlns:a16="http://schemas.microsoft.com/office/drawing/2014/main" id="{DEA9FF3E-328C-1157-4709-B34B2784885C}"/>
              </a:ext>
            </a:extLst>
          </p:cNvPr>
          <p:cNvGraphicFramePr/>
          <p:nvPr>
            <p:extLst>
              <p:ext uri="{D42A27DB-BD31-4B8C-83A1-F6EECF244321}">
                <p14:modId xmlns:p14="http://schemas.microsoft.com/office/powerpoint/2010/main" val="2179853690"/>
              </p:ext>
            </p:extLst>
          </p:nvPr>
        </p:nvGraphicFramePr>
        <p:xfrm>
          <a:off x="1282891" y="2519807"/>
          <a:ext cx="2292829" cy="35906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6" name="Gruppe 15">
            <a:extLst>
              <a:ext uri="{FF2B5EF4-FFF2-40B4-BE49-F238E27FC236}">
                <a16:creationId xmlns:a16="http://schemas.microsoft.com/office/drawing/2014/main" id="{EC42CAD5-20D9-F270-8E9D-8AF05866336B}"/>
              </a:ext>
            </a:extLst>
          </p:cNvPr>
          <p:cNvGrpSpPr/>
          <p:nvPr/>
        </p:nvGrpSpPr>
        <p:grpSpPr>
          <a:xfrm>
            <a:off x="1486667" y="1853337"/>
            <a:ext cx="2292419" cy="512396"/>
            <a:chOff x="1343472" y="2556564"/>
            <a:chExt cx="2292419" cy="512396"/>
          </a:xfrm>
        </p:grpSpPr>
        <p:sp>
          <p:nvSpPr>
            <p:cNvPr id="10" name="Rektangel 9">
              <a:extLst>
                <a:ext uri="{FF2B5EF4-FFF2-40B4-BE49-F238E27FC236}">
                  <a16:creationId xmlns:a16="http://schemas.microsoft.com/office/drawing/2014/main" id="{486F8F64-F34F-78DD-53A4-4711859C642C}"/>
                </a:ext>
              </a:extLst>
            </p:cNvPr>
            <p:cNvSpPr/>
            <p:nvPr/>
          </p:nvSpPr>
          <p:spPr>
            <a:xfrm>
              <a:off x="1343472" y="2649268"/>
              <a:ext cx="72008" cy="338554"/>
            </a:xfrm>
            <a:prstGeom prst="rect">
              <a:avLst/>
            </a:prstGeom>
            <a:solidFill>
              <a:srgbClr val="276D3A"/>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nb-NO"/>
            </a:p>
          </p:txBody>
        </p:sp>
        <p:sp>
          <p:nvSpPr>
            <p:cNvPr id="12" name="TekstSylinder 11">
              <a:extLst>
                <a:ext uri="{FF2B5EF4-FFF2-40B4-BE49-F238E27FC236}">
                  <a16:creationId xmlns:a16="http://schemas.microsoft.com/office/drawing/2014/main" id="{4068B19F-8EAA-63D0-C45D-4B611EF93AE7}"/>
                </a:ext>
              </a:extLst>
            </p:cNvPr>
            <p:cNvSpPr txBox="1"/>
            <p:nvPr/>
          </p:nvSpPr>
          <p:spPr>
            <a:xfrm>
              <a:off x="1415480" y="2556564"/>
              <a:ext cx="1161288" cy="338554"/>
            </a:xfrm>
            <a:prstGeom prst="rect">
              <a:avLst/>
            </a:prstGeom>
            <a:noFill/>
          </p:spPr>
          <p:txBody>
            <a:bodyPr wrap="square">
              <a:spAutoFit/>
            </a:bodyPr>
            <a:lstStyle/>
            <a:p>
              <a:r>
                <a:rPr lang="nb-NO" sz="1600" b="1" dirty="0" err="1">
                  <a:solidFill>
                    <a:srgbClr val="276D3A"/>
                  </a:solidFill>
                </a:rPr>
                <a:t>Domestic</a:t>
              </a:r>
              <a:endParaRPr lang="nb-NO" sz="1600" b="1" dirty="0">
                <a:solidFill>
                  <a:srgbClr val="276D3A"/>
                </a:solidFill>
              </a:endParaRPr>
            </a:p>
          </p:txBody>
        </p:sp>
        <p:sp>
          <p:nvSpPr>
            <p:cNvPr id="14" name="TekstSylinder 13">
              <a:extLst>
                <a:ext uri="{FF2B5EF4-FFF2-40B4-BE49-F238E27FC236}">
                  <a16:creationId xmlns:a16="http://schemas.microsoft.com/office/drawing/2014/main" id="{E88D4C45-41BA-1376-3C1F-509E1AFC0C6B}"/>
                </a:ext>
              </a:extLst>
            </p:cNvPr>
            <p:cNvSpPr txBox="1"/>
            <p:nvPr/>
          </p:nvSpPr>
          <p:spPr>
            <a:xfrm>
              <a:off x="1415480" y="2838128"/>
              <a:ext cx="2220411" cy="230832"/>
            </a:xfrm>
            <a:prstGeom prst="rect">
              <a:avLst/>
            </a:prstGeom>
            <a:noFill/>
          </p:spPr>
          <p:txBody>
            <a:bodyPr wrap="square">
              <a:spAutoFit/>
            </a:bodyPr>
            <a:lstStyle/>
            <a:p>
              <a:r>
                <a:rPr lang="nb-NO" sz="900" dirty="0"/>
                <a:t>How policy is </a:t>
              </a:r>
              <a:r>
                <a:rPr lang="nb-NO" sz="900" dirty="0" err="1"/>
                <a:t>set</a:t>
              </a:r>
              <a:r>
                <a:rPr lang="nb-NO" sz="900" dirty="0"/>
                <a:t> </a:t>
              </a:r>
              <a:r>
                <a:rPr lang="nb-NO" sz="900" dirty="0" err="1"/>
                <a:t>within</a:t>
              </a:r>
              <a:r>
                <a:rPr lang="nb-NO" sz="900" dirty="0"/>
                <a:t> Norway</a:t>
              </a:r>
            </a:p>
          </p:txBody>
        </p:sp>
      </p:grpSp>
      <p:grpSp>
        <p:nvGrpSpPr>
          <p:cNvPr id="18" name="Gruppe 17">
            <a:extLst>
              <a:ext uri="{FF2B5EF4-FFF2-40B4-BE49-F238E27FC236}">
                <a16:creationId xmlns:a16="http://schemas.microsoft.com/office/drawing/2014/main" id="{882900A0-6B37-8E7D-CBC4-897CFA117657}"/>
              </a:ext>
            </a:extLst>
          </p:cNvPr>
          <p:cNvGrpSpPr/>
          <p:nvPr/>
        </p:nvGrpSpPr>
        <p:grpSpPr>
          <a:xfrm>
            <a:off x="4883701" y="1853337"/>
            <a:ext cx="2292419" cy="512396"/>
            <a:chOff x="1343472" y="2556564"/>
            <a:chExt cx="2292419" cy="512396"/>
          </a:xfrm>
        </p:grpSpPr>
        <p:sp>
          <p:nvSpPr>
            <p:cNvPr id="19" name="Rektangel 18">
              <a:extLst>
                <a:ext uri="{FF2B5EF4-FFF2-40B4-BE49-F238E27FC236}">
                  <a16:creationId xmlns:a16="http://schemas.microsoft.com/office/drawing/2014/main" id="{6F484FD4-6E13-588A-DCE0-81EF49C6BD57}"/>
                </a:ext>
              </a:extLst>
            </p:cNvPr>
            <p:cNvSpPr/>
            <p:nvPr/>
          </p:nvSpPr>
          <p:spPr>
            <a:xfrm>
              <a:off x="1343472" y="2649268"/>
              <a:ext cx="72008" cy="338554"/>
            </a:xfrm>
            <a:prstGeom prst="rect">
              <a:avLst/>
            </a:prstGeom>
            <a:solidFill>
              <a:srgbClr val="003399"/>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nb-NO" dirty="0"/>
            </a:p>
          </p:txBody>
        </p:sp>
        <p:sp>
          <p:nvSpPr>
            <p:cNvPr id="20" name="TekstSylinder 19">
              <a:extLst>
                <a:ext uri="{FF2B5EF4-FFF2-40B4-BE49-F238E27FC236}">
                  <a16:creationId xmlns:a16="http://schemas.microsoft.com/office/drawing/2014/main" id="{97F573C3-0849-737A-4749-0D620C2F7618}"/>
                </a:ext>
              </a:extLst>
            </p:cNvPr>
            <p:cNvSpPr txBox="1"/>
            <p:nvPr/>
          </p:nvSpPr>
          <p:spPr>
            <a:xfrm>
              <a:off x="1415480" y="2556564"/>
              <a:ext cx="1161288" cy="338554"/>
            </a:xfrm>
            <a:prstGeom prst="rect">
              <a:avLst/>
            </a:prstGeom>
            <a:noFill/>
          </p:spPr>
          <p:txBody>
            <a:bodyPr wrap="square">
              <a:spAutoFit/>
            </a:bodyPr>
            <a:lstStyle/>
            <a:p>
              <a:r>
                <a:rPr lang="nb-NO" sz="1600" b="1" dirty="0">
                  <a:solidFill>
                    <a:srgbClr val="003399"/>
                  </a:solidFill>
                </a:rPr>
                <a:t>European</a:t>
              </a:r>
            </a:p>
          </p:txBody>
        </p:sp>
        <p:sp>
          <p:nvSpPr>
            <p:cNvPr id="21" name="TekstSylinder 20">
              <a:extLst>
                <a:ext uri="{FF2B5EF4-FFF2-40B4-BE49-F238E27FC236}">
                  <a16:creationId xmlns:a16="http://schemas.microsoft.com/office/drawing/2014/main" id="{40AB6F5A-4623-8849-58A7-ACB362DBD8D7}"/>
                </a:ext>
              </a:extLst>
            </p:cNvPr>
            <p:cNvSpPr txBox="1"/>
            <p:nvPr/>
          </p:nvSpPr>
          <p:spPr>
            <a:xfrm>
              <a:off x="1415480" y="2838128"/>
              <a:ext cx="2220411" cy="230832"/>
            </a:xfrm>
            <a:prstGeom prst="rect">
              <a:avLst/>
            </a:prstGeom>
            <a:noFill/>
          </p:spPr>
          <p:txBody>
            <a:bodyPr wrap="square">
              <a:spAutoFit/>
            </a:bodyPr>
            <a:lstStyle/>
            <a:p>
              <a:r>
                <a:rPr lang="nb-NO" sz="900" dirty="0"/>
                <a:t>How Norway is </a:t>
              </a:r>
              <a:r>
                <a:rPr lang="nb-NO" sz="900" dirty="0" err="1"/>
                <a:t>bound</a:t>
              </a:r>
              <a:r>
                <a:rPr lang="nb-NO" sz="900" dirty="0"/>
                <a:t> to EU policy</a:t>
              </a:r>
            </a:p>
          </p:txBody>
        </p:sp>
      </p:grpSp>
      <p:graphicFrame>
        <p:nvGraphicFramePr>
          <p:cNvPr id="23" name="Diagram 22">
            <a:extLst>
              <a:ext uri="{FF2B5EF4-FFF2-40B4-BE49-F238E27FC236}">
                <a16:creationId xmlns:a16="http://schemas.microsoft.com/office/drawing/2014/main" id="{1E1121C1-7E23-C734-1ED8-2029A61463BC}"/>
              </a:ext>
            </a:extLst>
          </p:cNvPr>
          <p:cNvGraphicFramePr/>
          <p:nvPr>
            <p:extLst>
              <p:ext uri="{D42A27DB-BD31-4B8C-83A1-F6EECF244321}">
                <p14:modId xmlns:p14="http://schemas.microsoft.com/office/powerpoint/2010/main" val="1601958385"/>
              </p:ext>
            </p:extLst>
          </p:nvPr>
        </p:nvGraphicFramePr>
        <p:xfrm>
          <a:off x="4583832" y="2519807"/>
          <a:ext cx="2292829" cy="359063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25" name="Gruppe 24">
            <a:extLst>
              <a:ext uri="{FF2B5EF4-FFF2-40B4-BE49-F238E27FC236}">
                <a16:creationId xmlns:a16="http://schemas.microsoft.com/office/drawing/2014/main" id="{AF6CBEA7-8899-E1DB-6970-1C423341830D}"/>
              </a:ext>
            </a:extLst>
          </p:cNvPr>
          <p:cNvGrpSpPr/>
          <p:nvPr/>
        </p:nvGrpSpPr>
        <p:grpSpPr>
          <a:xfrm>
            <a:off x="7765252" y="1700808"/>
            <a:ext cx="5315524" cy="5173695"/>
            <a:chOff x="6604883" y="188640"/>
            <a:chExt cx="6835933" cy="6856755"/>
          </a:xfrm>
        </p:grpSpPr>
        <p:pic>
          <p:nvPicPr>
            <p:cNvPr id="22" name="Bilde 21">
              <a:extLst>
                <a:ext uri="{FF2B5EF4-FFF2-40B4-BE49-F238E27FC236}">
                  <a16:creationId xmlns:a16="http://schemas.microsoft.com/office/drawing/2014/main" id="{A5B251D5-DCF6-AE1E-DF6D-2FD2462E8B0F}"/>
                </a:ext>
              </a:extLst>
            </p:cNvPr>
            <p:cNvPicPr>
              <a:picLocks noChangeAspect="1"/>
            </p:cNvPicPr>
            <p:nvPr/>
          </p:nvPicPr>
          <p:blipFill>
            <a:blip r:embed="rId13">
              <a:alphaModFix/>
            </a:blip>
            <a:stretch>
              <a:fillRect/>
            </a:stretch>
          </p:blipFill>
          <p:spPr>
            <a:xfrm>
              <a:off x="6604883" y="188640"/>
              <a:ext cx="6835933" cy="6856755"/>
            </a:xfrm>
            <a:prstGeom prst="rect">
              <a:avLst/>
            </a:prstGeom>
          </p:spPr>
        </p:pic>
        <p:sp>
          <p:nvSpPr>
            <p:cNvPr id="24" name="Rektangel 23">
              <a:extLst>
                <a:ext uri="{FF2B5EF4-FFF2-40B4-BE49-F238E27FC236}">
                  <a16:creationId xmlns:a16="http://schemas.microsoft.com/office/drawing/2014/main" id="{E46F1C04-2FE5-D689-AEFD-2187A61FF357}"/>
                </a:ext>
              </a:extLst>
            </p:cNvPr>
            <p:cNvSpPr/>
            <p:nvPr/>
          </p:nvSpPr>
          <p:spPr>
            <a:xfrm>
              <a:off x="6604883" y="188640"/>
              <a:ext cx="1368152" cy="4766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spTree>
    <p:extLst>
      <p:ext uri="{BB962C8B-B14F-4D97-AF65-F5344CB8AC3E}">
        <p14:creationId xmlns:p14="http://schemas.microsoft.com/office/powerpoint/2010/main" val="2388367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8951" y="296652"/>
            <a:ext cx="7561346" cy="1143000"/>
          </a:xfrm>
        </p:spPr>
        <p:txBody>
          <a:bodyPr/>
          <a:lstStyle/>
          <a:p>
            <a:r>
              <a:rPr lang="nb-NO" dirty="0"/>
              <a:t>Three EU </a:t>
            </a:r>
            <a:r>
              <a:rPr lang="nb-NO" dirty="0" err="1"/>
              <a:t>regulations</a:t>
            </a:r>
            <a:r>
              <a:rPr lang="nb-NO" dirty="0"/>
              <a:t> cover </a:t>
            </a:r>
            <a:r>
              <a:rPr lang="nb-NO" dirty="0" err="1"/>
              <a:t>Norway’s</a:t>
            </a:r>
            <a:r>
              <a:rPr lang="nb-NO" dirty="0"/>
              <a:t> full </a:t>
            </a:r>
            <a:r>
              <a:rPr lang="nb-NO" dirty="0" err="1"/>
              <a:t>emissions</a:t>
            </a:r>
            <a:r>
              <a:rPr lang="nb-NO" dirty="0"/>
              <a:t> </a:t>
            </a:r>
            <a:r>
              <a:rPr lang="nb-NO" dirty="0" err="1"/>
              <a:t>picture</a:t>
            </a:r>
            <a:endParaRPr lang="nb-NO" dirty="0"/>
          </a:p>
        </p:txBody>
      </p:sp>
      <p:sp>
        <p:nvSpPr>
          <p:cNvPr id="16" name="Plassholder for lysbildenummer 15"/>
          <p:cNvSpPr>
            <a:spLocks noGrp="1"/>
          </p:cNvSpPr>
          <p:nvPr>
            <p:ph type="sldNum" sz="quarter" idx="4"/>
          </p:nvPr>
        </p:nvSpPr>
        <p:spPr/>
        <p:txBody>
          <a:bodyPr/>
          <a:lstStyle/>
          <a:p>
            <a:pPr>
              <a:defRPr/>
            </a:pPr>
            <a:fld id="{915A8C69-1E23-4468-AC94-010B558DD334}" type="slidenum">
              <a:rPr lang="en-GB" smtClean="0"/>
              <a:pPr>
                <a:defRPr/>
              </a:pPr>
              <a:t>5</a:t>
            </a:fld>
            <a:endParaRPr lang="en-GB" dirty="0"/>
          </a:p>
        </p:txBody>
      </p:sp>
      <p:pic>
        <p:nvPicPr>
          <p:cNvPr id="6" name="Plassholder for innhold 5" descr="Et bilde som inneholder tekst, skjermbilde, Font, nummer&#10;&#10;KI-generert innhold kan være feil.">
            <a:extLst>
              <a:ext uri="{FF2B5EF4-FFF2-40B4-BE49-F238E27FC236}">
                <a16:creationId xmlns:a16="http://schemas.microsoft.com/office/drawing/2014/main" id="{7CDDF7C8-AA89-97E7-0EA6-E8555541D5CC}"/>
              </a:ext>
            </a:extLst>
          </p:cNvPr>
          <p:cNvPicPr>
            <a:picLocks noGrp="1" noChangeAspect="1"/>
          </p:cNvPicPr>
          <p:nvPr>
            <p:ph idx="1"/>
          </p:nvPr>
        </p:nvPicPr>
        <p:blipFill>
          <a:blip r:embed="rId3"/>
          <a:srcRect b="76919"/>
          <a:stretch>
            <a:fillRect/>
          </a:stretch>
        </p:blipFill>
        <p:spPr>
          <a:xfrm>
            <a:off x="1298474" y="1592263"/>
            <a:ext cx="9593464" cy="1044649"/>
          </a:xfrm>
        </p:spPr>
      </p:pic>
      <p:pic>
        <p:nvPicPr>
          <p:cNvPr id="7" name="Plassholder for innhold 5" descr="Et bilde som inneholder tekst, skjermbilde, Font, nummer&#10;&#10;KI-generert innhold kan være feil.">
            <a:extLst>
              <a:ext uri="{FF2B5EF4-FFF2-40B4-BE49-F238E27FC236}">
                <a16:creationId xmlns:a16="http://schemas.microsoft.com/office/drawing/2014/main" id="{08B9311F-7F9E-CFF8-3E11-C11EF73B6D91}"/>
              </a:ext>
            </a:extLst>
          </p:cNvPr>
          <p:cNvPicPr>
            <a:picLocks noChangeAspect="1"/>
          </p:cNvPicPr>
          <p:nvPr/>
        </p:nvPicPr>
        <p:blipFill>
          <a:blip r:embed="rId3"/>
          <a:srcRect t="29445"/>
          <a:stretch>
            <a:fillRect/>
          </a:stretch>
        </p:blipFill>
        <p:spPr bwMode="auto">
          <a:xfrm>
            <a:off x="1298474" y="2492896"/>
            <a:ext cx="9593464" cy="3193281"/>
          </a:xfrm>
          <a:prstGeom prst="rect">
            <a:avLst/>
          </a:prstGeom>
          <a:noFill/>
          <a:ln w="9525">
            <a:noFill/>
            <a:miter lim="800000"/>
            <a:headEnd/>
            <a:tailEnd/>
          </a:ln>
        </p:spPr>
      </p:pic>
    </p:spTree>
    <p:extLst>
      <p:ext uri="{BB962C8B-B14F-4D97-AF65-F5344CB8AC3E}">
        <p14:creationId xmlns:p14="http://schemas.microsoft.com/office/powerpoint/2010/main" val="1480850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CB0AE-4298-E18E-BA33-31C08DB38C8E}"/>
            </a:ext>
          </a:extLst>
        </p:cNvPr>
        <p:cNvGrpSpPr/>
        <p:nvPr/>
      </p:nvGrpSpPr>
      <p:grpSpPr>
        <a:xfrm>
          <a:off x="0" y="0"/>
          <a:ext cx="0" cy="0"/>
          <a:chOff x="0" y="0"/>
          <a:chExt cx="0" cy="0"/>
        </a:xfrm>
      </p:grpSpPr>
      <p:grpSp>
        <p:nvGrpSpPr>
          <p:cNvPr id="12" name="Gruppe 11">
            <a:extLst>
              <a:ext uri="{FF2B5EF4-FFF2-40B4-BE49-F238E27FC236}">
                <a16:creationId xmlns:a16="http://schemas.microsoft.com/office/drawing/2014/main" id="{B1EE3FCF-9CED-936E-40B4-46F702ED6BD3}"/>
              </a:ext>
            </a:extLst>
          </p:cNvPr>
          <p:cNvGrpSpPr/>
          <p:nvPr/>
        </p:nvGrpSpPr>
        <p:grpSpPr>
          <a:xfrm>
            <a:off x="551384" y="-1184"/>
            <a:ext cx="6080712" cy="6858000"/>
            <a:chOff x="6600056" y="1022572"/>
            <a:chExt cx="4808987" cy="5835428"/>
          </a:xfrm>
        </p:grpSpPr>
        <p:pic>
          <p:nvPicPr>
            <p:cNvPr id="6" name="Bilde 5">
              <a:extLst>
                <a:ext uri="{FF2B5EF4-FFF2-40B4-BE49-F238E27FC236}">
                  <a16:creationId xmlns:a16="http://schemas.microsoft.com/office/drawing/2014/main" id="{39D38952-ED64-85E9-EB04-14639E364AA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6600056" y="1022572"/>
              <a:ext cx="4808987" cy="5835428"/>
            </a:xfrm>
            <a:prstGeom prst="rect">
              <a:avLst/>
            </a:prstGeom>
          </p:spPr>
        </p:pic>
        <p:sp>
          <p:nvSpPr>
            <p:cNvPr id="7" name="Rektangel: avrundede hjørner 6">
              <a:extLst>
                <a:ext uri="{FF2B5EF4-FFF2-40B4-BE49-F238E27FC236}">
                  <a16:creationId xmlns:a16="http://schemas.microsoft.com/office/drawing/2014/main" id="{FE61CB43-F6F0-F715-74B1-FFC9D87475BA}"/>
                </a:ext>
              </a:extLst>
            </p:cNvPr>
            <p:cNvSpPr/>
            <p:nvPr/>
          </p:nvSpPr>
          <p:spPr>
            <a:xfrm>
              <a:off x="7176120" y="5373216"/>
              <a:ext cx="864096" cy="432048"/>
            </a:xfrm>
            <a:prstGeom prst="roundRect">
              <a:avLst/>
            </a:prstGeom>
            <a:solidFill>
              <a:srgbClr val="0F69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900" dirty="0"/>
                <a:t>Target 2020</a:t>
              </a:r>
            </a:p>
            <a:p>
              <a:pPr algn="ctr"/>
              <a:r>
                <a:rPr lang="nb-NO" sz="900" dirty="0"/>
                <a:t>-30 %</a:t>
              </a:r>
            </a:p>
          </p:txBody>
        </p:sp>
        <p:sp>
          <p:nvSpPr>
            <p:cNvPr id="8" name="Rektangel: avrundede hjørner 7">
              <a:extLst>
                <a:ext uri="{FF2B5EF4-FFF2-40B4-BE49-F238E27FC236}">
                  <a16:creationId xmlns:a16="http://schemas.microsoft.com/office/drawing/2014/main" id="{B7FB42C0-CE25-BF18-E26D-776501E0C741}"/>
                </a:ext>
              </a:extLst>
            </p:cNvPr>
            <p:cNvSpPr/>
            <p:nvPr/>
          </p:nvSpPr>
          <p:spPr>
            <a:xfrm>
              <a:off x="8832304" y="4437112"/>
              <a:ext cx="936104" cy="432048"/>
            </a:xfrm>
            <a:prstGeom prst="roundRect">
              <a:avLst/>
            </a:prstGeom>
            <a:solidFill>
              <a:srgbClr val="0F69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900" dirty="0"/>
                <a:t>Target 2030</a:t>
              </a:r>
            </a:p>
            <a:p>
              <a:pPr algn="ctr"/>
              <a:r>
                <a:rPr lang="nb-NO" sz="900" dirty="0"/>
                <a:t>at </a:t>
              </a:r>
              <a:r>
                <a:rPr lang="nb-NO" sz="900" dirty="0" err="1"/>
                <a:t>least</a:t>
              </a:r>
              <a:r>
                <a:rPr lang="nb-NO" sz="900" dirty="0"/>
                <a:t> -55 %</a:t>
              </a:r>
            </a:p>
          </p:txBody>
        </p:sp>
        <p:sp>
          <p:nvSpPr>
            <p:cNvPr id="9" name="Rektangel: avrundede hjørner 8">
              <a:extLst>
                <a:ext uri="{FF2B5EF4-FFF2-40B4-BE49-F238E27FC236}">
                  <a16:creationId xmlns:a16="http://schemas.microsoft.com/office/drawing/2014/main" id="{7957AFB5-4AF9-A064-7398-B7431EA67441}"/>
                </a:ext>
              </a:extLst>
            </p:cNvPr>
            <p:cNvSpPr/>
            <p:nvPr/>
          </p:nvSpPr>
          <p:spPr>
            <a:xfrm>
              <a:off x="9893726" y="4005064"/>
              <a:ext cx="1065688" cy="432048"/>
            </a:xfrm>
            <a:prstGeom prst="roundRect">
              <a:avLst/>
            </a:prstGeom>
            <a:solidFill>
              <a:srgbClr val="0F69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900" dirty="0"/>
                <a:t>Target 2035</a:t>
              </a:r>
            </a:p>
            <a:p>
              <a:pPr algn="ctr"/>
              <a:r>
                <a:rPr lang="nb-NO" sz="900" dirty="0"/>
                <a:t>at </a:t>
              </a:r>
              <a:r>
                <a:rPr lang="nb-NO" sz="900" dirty="0" err="1"/>
                <a:t>least</a:t>
              </a:r>
              <a:r>
                <a:rPr lang="nb-NO" sz="900" dirty="0"/>
                <a:t> -70–75 %</a:t>
              </a:r>
            </a:p>
          </p:txBody>
        </p:sp>
        <p:sp>
          <p:nvSpPr>
            <p:cNvPr id="10" name="Rektangel: avrundede hjørner 9">
              <a:extLst>
                <a:ext uri="{FF2B5EF4-FFF2-40B4-BE49-F238E27FC236}">
                  <a16:creationId xmlns:a16="http://schemas.microsoft.com/office/drawing/2014/main" id="{9D95A084-2BA9-87F7-9F11-D6036DB1C87A}"/>
                </a:ext>
              </a:extLst>
            </p:cNvPr>
            <p:cNvSpPr/>
            <p:nvPr/>
          </p:nvSpPr>
          <p:spPr>
            <a:xfrm>
              <a:off x="9772893" y="1649722"/>
              <a:ext cx="936104" cy="432048"/>
            </a:xfrm>
            <a:prstGeom prst="roundRect">
              <a:avLst/>
            </a:prstGeom>
            <a:solidFill>
              <a:srgbClr val="0F69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900" dirty="0"/>
                <a:t>Target 2050</a:t>
              </a:r>
            </a:p>
            <a:p>
              <a:pPr algn="ctr"/>
              <a:r>
                <a:rPr lang="nb-NO" sz="900" dirty="0"/>
                <a:t>-90–95 %</a:t>
              </a:r>
            </a:p>
          </p:txBody>
        </p:sp>
      </p:grpSp>
      <p:sp>
        <p:nvSpPr>
          <p:cNvPr id="15" name="Tittel 14">
            <a:extLst>
              <a:ext uri="{FF2B5EF4-FFF2-40B4-BE49-F238E27FC236}">
                <a16:creationId xmlns:a16="http://schemas.microsoft.com/office/drawing/2014/main" id="{3750BE64-C511-6478-8C5E-1621994A3801}"/>
              </a:ext>
            </a:extLst>
          </p:cNvPr>
          <p:cNvSpPr>
            <a:spLocks noGrp="1"/>
          </p:cNvSpPr>
          <p:nvPr>
            <p:ph type="title"/>
          </p:nvPr>
        </p:nvSpPr>
        <p:spPr>
          <a:xfrm>
            <a:off x="6810322" y="2856316"/>
            <a:ext cx="7309958" cy="1143000"/>
          </a:xfrm>
        </p:spPr>
        <p:txBody>
          <a:bodyPr/>
          <a:lstStyle/>
          <a:p>
            <a:r>
              <a:rPr lang="nb-NO" dirty="0" err="1"/>
              <a:t>Norway’s</a:t>
            </a:r>
            <a:r>
              <a:rPr lang="nb-NO" dirty="0"/>
              <a:t> </a:t>
            </a:r>
            <a:r>
              <a:rPr lang="nb-NO" dirty="0" err="1"/>
              <a:t>climate</a:t>
            </a:r>
            <a:r>
              <a:rPr lang="nb-NO" dirty="0"/>
              <a:t> targets </a:t>
            </a:r>
            <a:br>
              <a:rPr lang="nb-NO" dirty="0"/>
            </a:br>
            <a:r>
              <a:rPr lang="nb-NO" dirty="0" err="1"/>
              <a:t>are</a:t>
            </a:r>
            <a:r>
              <a:rPr lang="nb-NO" dirty="0"/>
              <a:t> </a:t>
            </a:r>
            <a:r>
              <a:rPr lang="nb-NO" dirty="0" err="1"/>
              <a:t>legally</a:t>
            </a:r>
            <a:r>
              <a:rPr lang="nb-NO" dirty="0"/>
              <a:t> binding</a:t>
            </a:r>
          </a:p>
        </p:txBody>
      </p:sp>
      <p:sp>
        <p:nvSpPr>
          <p:cNvPr id="5" name="Plassholder for lysbildenummer 4">
            <a:extLst>
              <a:ext uri="{FF2B5EF4-FFF2-40B4-BE49-F238E27FC236}">
                <a16:creationId xmlns:a16="http://schemas.microsoft.com/office/drawing/2014/main" id="{1E30639B-8655-1B2F-0914-2501F7796E13}"/>
              </a:ext>
            </a:extLst>
          </p:cNvPr>
          <p:cNvSpPr>
            <a:spLocks noGrp="1"/>
          </p:cNvSpPr>
          <p:nvPr>
            <p:ph type="sldNum" sz="quarter" idx="4"/>
          </p:nvPr>
        </p:nvSpPr>
        <p:spPr/>
        <p:txBody>
          <a:bodyPr/>
          <a:lstStyle/>
          <a:p>
            <a:pPr>
              <a:defRPr/>
            </a:pPr>
            <a:fld id="{915A8C69-1E23-4468-AC94-010B558DD334}" type="slidenum">
              <a:rPr lang="nb-NO" smtClean="0"/>
              <a:pPr>
                <a:defRPr/>
              </a:pPr>
              <a:t>6</a:t>
            </a:fld>
            <a:endParaRPr lang="nb-NO" dirty="0"/>
          </a:p>
        </p:txBody>
      </p:sp>
    </p:spTree>
    <p:extLst>
      <p:ext uri="{BB962C8B-B14F-4D97-AF65-F5344CB8AC3E}">
        <p14:creationId xmlns:p14="http://schemas.microsoft.com/office/powerpoint/2010/main" val="694810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AA9DD6B8-54EF-134A-BE54-DACF19A05210}"/>
              </a:ext>
            </a:extLst>
          </p:cNvPr>
          <p:cNvSpPr/>
          <p:nvPr/>
        </p:nvSpPr>
        <p:spPr>
          <a:xfrm>
            <a:off x="6744400" y="0"/>
            <a:ext cx="5447600" cy="6858000"/>
          </a:xfrm>
          <a:prstGeom prst="rect">
            <a:avLst/>
          </a:prstGeom>
          <a:solidFill>
            <a:srgbClr val="164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a:extLst>
              <a:ext uri="{FF2B5EF4-FFF2-40B4-BE49-F238E27FC236}">
                <a16:creationId xmlns:a16="http://schemas.microsoft.com/office/drawing/2014/main" id="{6111CB66-D507-7B35-9FB3-919172D6296E}"/>
              </a:ext>
            </a:extLst>
          </p:cNvPr>
          <p:cNvPicPr>
            <a:picLocks noChangeAspect="1"/>
          </p:cNvPicPr>
          <p:nvPr/>
        </p:nvPicPr>
        <p:blipFill>
          <a:blip r:embed="rId3"/>
          <a:stretch>
            <a:fillRect/>
          </a:stretch>
        </p:blipFill>
        <p:spPr>
          <a:xfrm>
            <a:off x="6744401" y="2996952"/>
            <a:ext cx="5447600" cy="3854176"/>
          </a:xfrm>
          <a:prstGeom prst="rect">
            <a:avLst/>
          </a:prstGeom>
          <a:noFill/>
        </p:spPr>
      </p:pic>
      <p:sp>
        <p:nvSpPr>
          <p:cNvPr id="2" name="Tittel 1"/>
          <p:cNvSpPr>
            <a:spLocks noGrp="1"/>
          </p:cNvSpPr>
          <p:nvPr>
            <p:ph type="title"/>
          </p:nvPr>
        </p:nvSpPr>
        <p:spPr/>
        <p:txBody>
          <a:bodyPr/>
          <a:lstStyle/>
          <a:p>
            <a:r>
              <a:rPr lang="nb-NO" dirty="0" err="1"/>
              <a:t>Policies</a:t>
            </a:r>
            <a:r>
              <a:rPr lang="nb-NO" dirty="0"/>
              <a:t> and </a:t>
            </a:r>
            <a:r>
              <a:rPr lang="nb-NO" dirty="0" err="1"/>
              <a:t>measures</a:t>
            </a:r>
            <a:endParaRPr lang="nb-NO" dirty="0"/>
          </a:p>
        </p:txBody>
      </p:sp>
      <p:sp>
        <p:nvSpPr>
          <p:cNvPr id="3" name="Plassholder for innhold 2"/>
          <p:cNvSpPr>
            <a:spLocks noGrp="1"/>
          </p:cNvSpPr>
          <p:nvPr>
            <p:ph idx="1"/>
          </p:nvPr>
        </p:nvSpPr>
        <p:spPr>
          <a:xfrm>
            <a:off x="1198800" y="1592797"/>
            <a:ext cx="5329248" cy="4525963"/>
          </a:xfrm>
        </p:spPr>
        <p:txBody>
          <a:bodyPr/>
          <a:lstStyle/>
          <a:p>
            <a:pPr marL="0" indent="0">
              <a:buNone/>
            </a:pPr>
            <a:r>
              <a:rPr lang="en-US" sz="2000" dirty="0"/>
              <a:t>Key principles:</a:t>
            </a:r>
          </a:p>
          <a:p>
            <a:r>
              <a:rPr lang="en-US" sz="2000" dirty="0"/>
              <a:t>Cost-effectiveness and cross-sectoral policies</a:t>
            </a:r>
          </a:p>
          <a:p>
            <a:pPr>
              <a:spcAft>
                <a:spcPts val="1800"/>
              </a:spcAft>
            </a:pPr>
            <a:r>
              <a:rPr lang="en-US" sz="2000" dirty="0"/>
              <a:t>The polluter pays principle</a:t>
            </a:r>
          </a:p>
          <a:p>
            <a:pPr marL="0" indent="0">
              <a:buNone/>
            </a:pPr>
            <a:r>
              <a:rPr lang="en-US" sz="2000" dirty="0"/>
              <a:t>Main instruments:</a:t>
            </a:r>
          </a:p>
          <a:p>
            <a:r>
              <a:rPr lang="en-US" sz="2000" dirty="0"/>
              <a:t>Combining pricing, regulation and support</a:t>
            </a:r>
          </a:p>
          <a:p>
            <a:r>
              <a:rPr lang="en-US" sz="2000" dirty="0"/>
              <a:t>Taxes on greenhouse gas emissions </a:t>
            </a:r>
          </a:p>
          <a:p>
            <a:r>
              <a:rPr lang="en-US" sz="2000" dirty="0"/>
              <a:t>Emissions trading (EU ETC)</a:t>
            </a:r>
          </a:p>
          <a:p>
            <a:r>
              <a:rPr lang="en-US" sz="2000" dirty="0"/>
              <a:t>Support for research and technology development, including through Enova. </a:t>
            </a:r>
          </a:p>
          <a:p>
            <a:r>
              <a:rPr lang="en-US" sz="2000" dirty="0"/>
              <a:t>Requirements and bans</a:t>
            </a:r>
          </a:p>
          <a:p>
            <a:endParaRPr lang="nb-NO" dirty="0"/>
          </a:p>
        </p:txBody>
      </p:sp>
      <p:sp>
        <p:nvSpPr>
          <p:cNvPr id="35" name="Plassholder for lysbildenummer 34"/>
          <p:cNvSpPr>
            <a:spLocks noGrp="1"/>
          </p:cNvSpPr>
          <p:nvPr>
            <p:ph type="sldNum" sz="quarter" idx="4"/>
          </p:nvPr>
        </p:nvSpPr>
        <p:spPr/>
        <p:txBody>
          <a:bodyPr/>
          <a:lstStyle/>
          <a:p>
            <a:pPr>
              <a:defRPr/>
            </a:pPr>
            <a:fld id="{915A8C69-1E23-4468-AC94-010B558DD334}" type="slidenum">
              <a:rPr lang="en-GB" smtClean="0"/>
              <a:pPr>
                <a:defRPr/>
              </a:pPr>
              <a:t>7</a:t>
            </a:fld>
            <a:endParaRPr lang="en-GB" dirty="0"/>
          </a:p>
        </p:txBody>
      </p:sp>
    </p:spTree>
    <p:extLst>
      <p:ext uri="{BB962C8B-B14F-4D97-AF65-F5344CB8AC3E}">
        <p14:creationId xmlns:p14="http://schemas.microsoft.com/office/powerpoint/2010/main" val="4246091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Carbon</a:t>
            </a:r>
            <a:r>
              <a:rPr lang="nb-NO" dirty="0"/>
              <a:t> </a:t>
            </a:r>
            <a:r>
              <a:rPr lang="nb-NO" dirty="0" err="1"/>
              <a:t>pricing</a:t>
            </a:r>
            <a:r>
              <a:rPr lang="nb-NO" dirty="0"/>
              <a:t> is a </a:t>
            </a:r>
            <a:r>
              <a:rPr lang="nb-NO" dirty="0" err="1"/>
              <a:t>central</a:t>
            </a:r>
            <a:r>
              <a:rPr lang="nb-NO" dirty="0"/>
              <a:t> element</a:t>
            </a:r>
          </a:p>
        </p:txBody>
      </p:sp>
      <p:sp>
        <p:nvSpPr>
          <p:cNvPr id="3" name="Plassholder for innhold 2"/>
          <p:cNvSpPr>
            <a:spLocks noGrp="1"/>
          </p:cNvSpPr>
          <p:nvPr>
            <p:ph idx="1"/>
          </p:nvPr>
        </p:nvSpPr>
        <p:spPr>
          <a:xfrm>
            <a:off x="1198800" y="1592797"/>
            <a:ext cx="10441816" cy="4525963"/>
          </a:xfrm>
        </p:spPr>
        <p:txBody>
          <a:bodyPr/>
          <a:lstStyle/>
          <a:p>
            <a:pPr marL="0" indent="0">
              <a:buNone/>
            </a:pPr>
            <a:r>
              <a:rPr lang="nb-NO" dirty="0"/>
              <a:t>Gradual </a:t>
            </a:r>
            <a:r>
              <a:rPr lang="nb-NO" dirty="0" err="1"/>
              <a:t>increase</a:t>
            </a:r>
            <a:r>
              <a:rPr lang="nb-NO" dirty="0"/>
              <a:t> in </a:t>
            </a:r>
            <a:r>
              <a:rPr lang="nb-NO" dirty="0" err="1"/>
              <a:t>the</a:t>
            </a:r>
            <a:r>
              <a:rPr lang="nb-NO" dirty="0"/>
              <a:t> </a:t>
            </a:r>
            <a:r>
              <a:rPr lang="nb-NO" dirty="0" err="1"/>
              <a:t>carbon</a:t>
            </a:r>
            <a:r>
              <a:rPr lang="nb-NO" dirty="0"/>
              <a:t> </a:t>
            </a:r>
            <a:r>
              <a:rPr lang="nb-NO" dirty="0" err="1"/>
              <a:t>tax</a:t>
            </a:r>
            <a:r>
              <a:rPr lang="nb-NO" dirty="0"/>
              <a:t> to 2035</a:t>
            </a:r>
          </a:p>
          <a:p>
            <a:r>
              <a:rPr lang="nb-NO" dirty="0"/>
              <a:t>2 400 NOK per </a:t>
            </a:r>
            <a:r>
              <a:rPr lang="nb-NO" dirty="0" err="1"/>
              <a:t>tonne</a:t>
            </a:r>
            <a:r>
              <a:rPr lang="nb-NO" dirty="0"/>
              <a:t> in 2030</a:t>
            </a:r>
          </a:p>
          <a:p>
            <a:pPr>
              <a:spcAft>
                <a:spcPts val="1800"/>
              </a:spcAft>
            </a:pPr>
            <a:r>
              <a:rPr lang="nb-NO" dirty="0"/>
              <a:t>3 400 NOK per </a:t>
            </a:r>
            <a:r>
              <a:rPr lang="nb-NO" dirty="0" err="1"/>
              <a:t>tonne</a:t>
            </a:r>
            <a:r>
              <a:rPr lang="nb-NO" dirty="0"/>
              <a:t> in 2035</a:t>
            </a:r>
          </a:p>
          <a:p>
            <a:pPr marL="0" indent="0">
              <a:buNone/>
            </a:pPr>
            <a:r>
              <a:rPr lang="en-US" dirty="0"/>
              <a:t>Carbon tax increased in 2026 to 1 639 NOK per </a:t>
            </a:r>
            <a:r>
              <a:rPr lang="en-US" dirty="0" err="1"/>
              <a:t>tonne</a:t>
            </a:r>
            <a:endParaRPr lang="en-US" dirty="0"/>
          </a:p>
          <a:p>
            <a:endParaRPr lang="nb-NO" dirty="0"/>
          </a:p>
          <a:p>
            <a:endParaRPr lang="nb-NO" dirty="0"/>
          </a:p>
        </p:txBody>
      </p:sp>
      <p:sp>
        <p:nvSpPr>
          <p:cNvPr id="18" name="Plassholder for lysbildenummer 17"/>
          <p:cNvSpPr>
            <a:spLocks noGrp="1"/>
          </p:cNvSpPr>
          <p:nvPr>
            <p:ph type="sldNum" sz="quarter" idx="4"/>
          </p:nvPr>
        </p:nvSpPr>
        <p:spPr/>
        <p:txBody>
          <a:bodyPr/>
          <a:lstStyle/>
          <a:p>
            <a:pPr>
              <a:defRPr/>
            </a:pPr>
            <a:fld id="{915A8C69-1E23-4468-AC94-010B558DD334}" type="slidenum">
              <a:rPr lang="en-GB" smtClean="0"/>
              <a:pPr>
                <a:defRPr/>
              </a:pPr>
              <a:t>8</a:t>
            </a:fld>
            <a:endParaRPr lang="en-GB" dirty="0"/>
          </a:p>
        </p:txBody>
      </p:sp>
      <p:graphicFrame>
        <p:nvGraphicFramePr>
          <p:cNvPr id="16" name="Diagram 15">
            <a:extLst>
              <a:ext uri="{FF2B5EF4-FFF2-40B4-BE49-F238E27FC236}">
                <a16:creationId xmlns:a16="http://schemas.microsoft.com/office/drawing/2014/main" id="{10118668-A8E0-4BDE-4408-0549F2D134D0}"/>
              </a:ext>
            </a:extLst>
          </p:cNvPr>
          <p:cNvGraphicFramePr>
            <a:graphicFrameLocks/>
          </p:cNvGraphicFramePr>
          <p:nvPr>
            <p:extLst>
              <p:ext uri="{D42A27DB-BD31-4B8C-83A1-F6EECF244321}">
                <p14:modId xmlns:p14="http://schemas.microsoft.com/office/powerpoint/2010/main" val="411215175"/>
              </p:ext>
            </p:extLst>
          </p:nvPr>
        </p:nvGraphicFramePr>
        <p:xfrm>
          <a:off x="-528736" y="3645024"/>
          <a:ext cx="14617624" cy="304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26267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lassholder for bilde 9" descr="Et bilde som inneholder utendørs, kjøretøy, himmel, Landkjøretøy&#10;&#10;KI-generert innhold kan være feil.">
            <a:extLst>
              <a:ext uri="{FF2B5EF4-FFF2-40B4-BE49-F238E27FC236}">
                <a16:creationId xmlns:a16="http://schemas.microsoft.com/office/drawing/2014/main" id="{ED26C524-B5A0-0CBB-C3C2-E99155A6CB6A}"/>
              </a:ext>
            </a:extLst>
          </p:cNvPr>
          <p:cNvPicPr>
            <a:picLocks noChangeAspect="1"/>
          </p:cNvPicPr>
          <p:nvPr/>
        </p:nvPicPr>
        <p:blipFill>
          <a:blip r:embed="rId3">
            <a:extLst>
              <a:ext uri="{28A0092B-C50C-407E-A947-70E740481C1C}">
                <a14:useLocalDpi xmlns:a14="http://schemas.microsoft.com/office/drawing/2010/main" val="0"/>
              </a:ext>
            </a:extLst>
          </a:blip>
          <a:srcRect l="26764" r="18899"/>
          <a:stretch>
            <a:fillRect/>
          </a:stretch>
        </p:blipFill>
        <p:spPr>
          <a:xfrm>
            <a:off x="-24680" y="10"/>
            <a:ext cx="6624736" cy="6857990"/>
          </a:xfrm>
          <a:prstGeom prst="rect">
            <a:avLst/>
          </a:prstGeom>
          <a:noFill/>
        </p:spPr>
      </p:pic>
      <p:sp>
        <p:nvSpPr>
          <p:cNvPr id="4" name="Plassholder for lysbildenummer 3" hidden="1"/>
          <p:cNvSpPr>
            <a:spLocks noGrp="1"/>
          </p:cNvSpPr>
          <p:nvPr>
            <p:ph type="sldNum" sz="quarter" idx="4"/>
          </p:nvPr>
        </p:nvSpPr>
        <p:spPr/>
        <p:txBody>
          <a:bodyPr/>
          <a:lstStyle/>
          <a:p>
            <a:pPr>
              <a:spcAft>
                <a:spcPts val="600"/>
              </a:spcAft>
              <a:defRPr/>
            </a:pPr>
            <a:fld id="{915A8C69-1E23-4468-AC94-010B558DD334}" type="slidenum">
              <a:rPr lang="en-GB" smtClean="0"/>
              <a:pPr>
                <a:spcAft>
                  <a:spcPts val="600"/>
                </a:spcAft>
                <a:defRPr/>
              </a:pPr>
              <a:t>9</a:t>
            </a:fld>
            <a:endParaRPr lang="en-GB"/>
          </a:p>
        </p:txBody>
      </p:sp>
      <p:sp>
        <p:nvSpPr>
          <p:cNvPr id="8" name="Plassholder for tekst 9">
            <a:extLst>
              <a:ext uri="{FF2B5EF4-FFF2-40B4-BE49-F238E27FC236}">
                <a16:creationId xmlns:a16="http://schemas.microsoft.com/office/drawing/2014/main" id="{FD69C836-4138-0CC1-C5B0-0C89A03C9D91}"/>
              </a:ext>
            </a:extLst>
          </p:cNvPr>
          <p:cNvSpPr txBox="1">
            <a:spLocks/>
          </p:cNvSpPr>
          <p:nvPr/>
        </p:nvSpPr>
        <p:spPr>
          <a:xfrm>
            <a:off x="0" y="6525344"/>
            <a:ext cx="3359895" cy="216024"/>
          </a:xfrm>
          <a:prstGeom prst="rect">
            <a:avLst/>
          </a:prstGeom>
        </p:spPr>
        <p:txBody>
          <a:bodyPr/>
          <a:lstStyle>
            <a:lvl1pPr marL="342900" indent="-342900" algn="l" rtl="0" eaLnBrk="1" fontAlgn="base" hangingPunct="1">
              <a:spcBef>
                <a:spcPct val="20000"/>
              </a:spcBef>
              <a:spcAft>
                <a:spcPct val="0"/>
              </a:spcAft>
              <a:buFont typeface="Arial" charset="0"/>
              <a:buChar char="•"/>
              <a:defRPr sz="2600" kern="12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Font typeface="Arial" charset="0"/>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Font typeface="Arial"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nb-NO" sz="1100" dirty="0"/>
              <a:t>© Foto: </a:t>
            </a:r>
            <a:r>
              <a:rPr lang="nb-NO" sz="1100" dirty="0" err="1"/>
              <a:t>Enova</a:t>
            </a:r>
            <a:endParaRPr lang="nb-NO" sz="1100" dirty="0"/>
          </a:p>
        </p:txBody>
      </p:sp>
      <p:sp>
        <p:nvSpPr>
          <p:cNvPr id="9" name="Tittel 1">
            <a:extLst>
              <a:ext uri="{FF2B5EF4-FFF2-40B4-BE49-F238E27FC236}">
                <a16:creationId xmlns:a16="http://schemas.microsoft.com/office/drawing/2014/main" id="{E56A96DB-59C9-74C8-345B-2C2488C3C17D}"/>
              </a:ext>
            </a:extLst>
          </p:cNvPr>
          <p:cNvSpPr>
            <a:spLocks noGrp="1"/>
          </p:cNvSpPr>
          <p:nvPr>
            <p:ph type="title"/>
          </p:nvPr>
        </p:nvSpPr>
        <p:spPr>
          <a:xfrm>
            <a:off x="1198800" y="296652"/>
            <a:ext cx="4753184" cy="1143000"/>
          </a:xfrm>
        </p:spPr>
        <p:txBody>
          <a:bodyPr/>
          <a:lstStyle/>
          <a:p>
            <a:r>
              <a:rPr lang="nb-NO" dirty="0"/>
              <a:t>From fossil </a:t>
            </a:r>
            <a:r>
              <a:rPr lang="nb-NO" dirty="0" err="1"/>
              <a:t>fuels</a:t>
            </a:r>
            <a:r>
              <a:rPr lang="nb-NO" dirty="0"/>
              <a:t> to zero </a:t>
            </a:r>
            <a:r>
              <a:rPr lang="nb-NO" dirty="0" err="1"/>
              <a:t>emission</a:t>
            </a:r>
            <a:r>
              <a:rPr lang="nb-NO" dirty="0"/>
              <a:t> </a:t>
            </a:r>
            <a:r>
              <a:rPr lang="nb-NO" dirty="0" err="1"/>
              <a:t>vehicles</a:t>
            </a:r>
            <a:endParaRPr lang="nb-NO" dirty="0"/>
          </a:p>
        </p:txBody>
      </p:sp>
      <p:sp>
        <p:nvSpPr>
          <p:cNvPr id="13" name="Plassholder for innhold 2">
            <a:extLst>
              <a:ext uri="{FF2B5EF4-FFF2-40B4-BE49-F238E27FC236}">
                <a16:creationId xmlns:a16="http://schemas.microsoft.com/office/drawing/2014/main" id="{2252188C-8A52-1740-9DD6-A617E26E7048}"/>
              </a:ext>
            </a:extLst>
          </p:cNvPr>
          <p:cNvSpPr>
            <a:spLocks noGrp="1"/>
          </p:cNvSpPr>
          <p:nvPr>
            <p:ph idx="1"/>
          </p:nvPr>
        </p:nvSpPr>
        <p:spPr>
          <a:xfrm>
            <a:off x="6888088" y="2258871"/>
            <a:ext cx="5112568" cy="2340258"/>
          </a:xfrm>
        </p:spPr>
        <p:txBody>
          <a:bodyPr/>
          <a:lstStyle/>
          <a:p>
            <a:r>
              <a:rPr lang="en-US" dirty="0"/>
              <a:t>98 percent of all new passenger cars sold in Norway are now zero emission.</a:t>
            </a:r>
          </a:p>
          <a:p>
            <a:r>
              <a:rPr lang="en-US" dirty="0"/>
              <a:t>Focus is now shifting to other transport segments</a:t>
            </a:r>
          </a:p>
          <a:p>
            <a:endParaRPr lang="nb-NO" dirty="0"/>
          </a:p>
        </p:txBody>
      </p:sp>
      <p:graphicFrame>
        <p:nvGraphicFramePr>
          <p:cNvPr id="16" name="Tabell 15">
            <a:extLst>
              <a:ext uri="{FF2B5EF4-FFF2-40B4-BE49-F238E27FC236}">
                <a16:creationId xmlns:a16="http://schemas.microsoft.com/office/drawing/2014/main" id="{868767EE-C581-B625-3B58-0FC22F1E7B58}"/>
              </a:ext>
            </a:extLst>
          </p:cNvPr>
          <p:cNvGraphicFramePr>
            <a:graphicFrameLocks noGrp="1"/>
          </p:cNvGraphicFramePr>
          <p:nvPr>
            <p:extLst>
              <p:ext uri="{D42A27DB-BD31-4B8C-83A1-F6EECF244321}">
                <p14:modId xmlns:p14="http://schemas.microsoft.com/office/powerpoint/2010/main" val="4012387757"/>
              </p:ext>
            </p:extLst>
          </p:nvPr>
        </p:nvGraphicFramePr>
        <p:xfrm>
          <a:off x="7320136" y="4599129"/>
          <a:ext cx="4176464" cy="1926216"/>
        </p:xfrm>
        <a:graphic>
          <a:graphicData uri="http://schemas.openxmlformats.org/drawingml/2006/table">
            <a:tbl>
              <a:tblPr firstRow="1" bandRow="1">
                <a:tableStyleId>{9D7B26C5-4107-4FEC-AEDC-1716B250A1EF}</a:tableStyleId>
              </a:tblPr>
              <a:tblGrid>
                <a:gridCol w="1987897">
                  <a:extLst>
                    <a:ext uri="{9D8B030D-6E8A-4147-A177-3AD203B41FA5}">
                      <a16:colId xmlns:a16="http://schemas.microsoft.com/office/drawing/2014/main" val="368447334"/>
                    </a:ext>
                  </a:extLst>
                </a:gridCol>
                <a:gridCol w="1097419">
                  <a:extLst>
                    <a:ext uri="{9D8B030D-6E8A-4147-A177-3AD203B41FA5}">
                      <a16:colId xmlns:a16="http://schemas.microsoft.com/office/drawing/2014/main" val="2801810249"/>
                    </a:ext>
                  </a:extLst>
                </a:gridCol>
                <a:gridCol w="1091148">
                  <a:extLst>
                    <a:ext uri="{9D8B030D-6E8A-4147-A177-3AD203B41FA5}">
                      <a16:colId xmlns:a16="http://schemas.microsoft.com/office/drawing/2014/main" val="927212667"/>
                    </a:ext>
                  </a:extLst>
                </a:gridCol>
              </a:tblGrid>
              <a:tr h="321036">
                <a:tc>
                  <a:txBody>
                    <a:bodyPr/>
                    <a:lstStyle/>
                    <a:p>
                      <a:endParaRPr lang="en-GB" sz="1400" noProof="0" dirty="0"/>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GB" sz="1400" noProof="0"/>
                        <a:t>EV share 2025</a:t>
                      </a:r>
                    </a:p>
                  </a:txBody>
                  <a:tcP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nb-NO"/>
                    </a:p>
                  </a:txBody>
                  <a:tcP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05756892"/>
                  </a:ext>
                </a:extLst>
              </a:tr>
              <a:tr h="321036">
                <a:tc>
                  <a:txBody>
                    <a:bodyPr/>
                    <a:lstStyle/>
                    <a:p>
                      <a:endParaRPr lang="en-GB" sz="1400" noProof="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noProof="0"/>
                        <a:t>Sales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noProof="0"/>
                        <a:t>Fleet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8304139"/>
                  </a:ext>
                </a:extLst>
              </a:tr>
              <a:tr h="321036">
                <a:tc>
                  <a:txBody>
                    <a:bodyPr/>
                    <a:lstStyle/>
                    <a:p>
                      <a:r>
                        <a:rPr lang="en-GB" sz="1400" noProof="0"/>
                        <a:t>Vans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noProof="0"/>
                        <a:t>45 %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noProof="0"/>
                        <a:t>10 %</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2449224"/>
                  </a:ext>
                </a:extLst>
              </a:tr>
              <a:tr h="321036">
                <a:tc>
                  <a:txBody>
                    <a:bodyPr/>
                    <a:lstStyle/>
                    <a:p>
                      <a:r>
                        <a:rPr lang="en-GB" sz="1400" noProof="0" dirty="0"/>
                        <a:t>Trucks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noProof="0"/>
                        <a:t>17 %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noProof="0" dirty="0"/>
                        <a:t>4 %</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515237"/>
                  </a:ext>
                </a:extLst>
              </a:tr>
              <a:tr h="321036">
                <a:tc>
                  <a:txBody>
                    <a:bodyPr/>
                    <a:lstStyle/>
                    <a:p>
                      <a:r>
                        <a:rPr lang="en-GB" sz="1400" noProof="0"/>
                        <a:t>City buses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noProof="0"/>
                        <a:t>89 %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noProof="0" dirty="0"/>
                        <a:t>26 %</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69905"/>
                  </a:ext>
                </a:extLst>
              </a:tr>
              <a:tr h="321036">
                <a:tc>
                  <a:txBody>
                    <a:bodyPr/>
                    <a:lstStyle/>
                    <a:p>
                      <a:r>
                        <a:rPr lang="en-GB" sz="1400" noProof="0" dirty="0"/>
                        <a:t>Long distance buses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GB" sz="1400" noProof="0"/>
                        <a:t>32 %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GB" sz="1400" noProof="0" dirty="0"/>
                        <a:t>9 %</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609111017"/>
                  </a:ext>
                </a:extLst>
              </a:tr>
            </a:tbl>
          </a:graphicData>
        </a:graphic>
      </p:graphicFrame>
    </p:spTree>
    <p:extLst>
      <p:ext uri="{BB962C8B-B14F-4D97-AF65-F5344CB8AC3E}">
        <p14:creationId xmlns:p14="http://schemas.microsoft.com/office/powerpoint/2010/main" val="2242836750"/>
      </p:ext>
    </p:extLst>
  </p:cSld>
  <p:clrMapOvr>
    <a:masterClrMapping/>
  </p:clrMapOvr>
</p:sld>
</file>

<file path=ppt/theme/theme1.xml><?xml version="1.0" encoding="utf-8"?>
<a:theme xmlns:a="http://schemas.openxmlformats.org/drawingml/2006/main" name="KLD-pptmal_16-9_Engelsk">
  <a:themeElements>
    <a:clrScheme name="Grøn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sjon2" id="{778A7C68-0B66-40E6-AD36-E9004F9F3F06}" vid="{F2F15A4E-5FA8-485C-B726-A0953D98A3B4}"/>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owerPoint" ma:contentTypeID="0x010100FCB25285899CEB43B9D11467CD3766B8003222CDD586DCCD4CBFB5826992C8FA5B" ma:contentTypeVersion="20" ma:contentTypeDescription="Opprett et nytt dokument." ma:contentTypeScope="" ma:versionID="864fce06ae2f710154f6bccdf614be8a">
  <xsd:schema xmlns:xsd="http://www.w3.org/2001/XMLSchema" xmlns:xs="http://www.w3.org/2001/XMLSchema" xmlns:p="http://schemas.microsoft.com/office/2006/metadata/properties" xmlns:ns2="b0f99a90-9ad9-45df-8461-f45920f710be" xmlns:ns3="e55d8e11-1dad-43b3-969e-7e572eb0c9a0" xmlns:ns4="1fe1e612-611f-4281-9720-8ddf626cd381" targetNamespace="http://schemas.microsoft.com/office/2006/metadata/properties" ma:root="true" ma:fieldsID="8d0fb197e45a0ef9d3d38b4159b5250f" ns2:_="" ns3:_="" ns4:_="">
    <xsd:import namespace="b0f99a90-9ad9-45df-8461-f45920f710be"/>
    <xsd:import namespace="e55d8e11-1dad-43b3-969e-7e572eb0c9a0"/>
    <xsd:import namespace="1fe1e612-611f-4281-9720-8ddf626cd381"/>
    <xsd:element name="properties">
      <xsd:complexType>
        <xsd:sequence>
          <xsd:element name="documentManagement">
            <xsd:complexType>
              <xsd:all>
                <xsd:element ref="ns2:DssTilordnetTil" minOccurs="0"/>
                <xsd:element ref="ns3:DssArkivpliktig" minOccurs="0"/>
                <xsd:element ref="ns4:Seksjon"/>
                <xsd:element ref="ns4:Dokumenttype" minOccurs="0"/>
                <xsd:element ref="ns4:Fagomr_x00e5_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f99a90-9ad9-45df-8461-f45920f710be" elementFormDefault="qualified">
    <xsd:import namespace="http://schemas.microsoft.com/office/2006/documentManagement/types"/>
    <xsd:import namespace="http://schemas.microsoft.com/office/infopath/2007/PartnerControls"/>
    <xsd:element name="DssTilordnetTil" ma:index="3" nillable="true" ma:displayName="Tilordnet til" ma:list="UserInfo" ma:SharePointGroup="0" ma:internalName="DssTilordnetTil"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55d8e11-1dad-43b3-969e-7e572eb0c9a0" elementFormDefault="qualified">
    <xsd:import namespace="http://schemas.microsoft.com/office/2006/documentManagement/types"/>
    <xsd:import namespace="http://schemas.microsoft.com/office/infopath/2007/PartnerControls"/>
    <xsd:element name="DssArkivpliktig" ma:index="4" nillable="true" ma:displayName="Arkivpliktig" ma:default="Ikke satt" ma:description="Arkivering" ma:format="Dropdown" ma:internalName="DssArkivpliktig" ma:readOnly="false">
      <xsd:simpleType>
        <xsd:restriction base="dms:Choice">
          <xsd:enumeration value="Ikke satt"/>
          <xsd:enumeration value="Ja"/>
          <xsd:enumeration value="Nei"/>
        </xsd:restriction>
      </xsd:simpleType>
    </xsd:element>
  </xsd:schema>
  <xsd:schema xmlns:xsd="http://www.w3.org/2001/XMLSchema" xmlns:xs="http://www.w3.org/2001/XMLSchema" xmlns:dms="http://schemas.microsoft.com/office/2006/documentManagement/types" xmlns:pc="http://schemas.microsoft.com/office/infopath/2007/PartnerControls" targetNamespace="1fe1e612-611f-4281-9720-8ddf626cd381" elementFormDefault="qualified">
    <xsd:import namespace="http://schemas.microsoft.com/office/2006/documentManagement/types"/>
    <xsd:import namespace="http://schemas.microsoft.com/office/infopath/2007/PartnerControls"/>
    <xsd:element name="Seksjon" ma:index="10" ma:displayName="Seksjon" ma:default="TKS" ma:format="Dropdown" ma:indexed="true" ma:internalName="Seksjon">
      <xsd:simpleType>
        <xsd:union memberTypes="dms:Text">
          <xsd:simpleType>
            <xsd:restriction base="dms:Choice">
              <xsd:enumeration value="TKS"/>
            </xsd:restriction>
          </xsd:simpleType>
        </xsd:union>
      </xsd:simpleType>
    </xsd:element>
    <xsd:element name="Dokumenttype" ma:index="11" nillable="true" ma:displayName="Dokumenttype" ma:format="Dropdown" ma:indexed="true" ma:internalName="Dokumenttype">
      <xsd:simpleType>
        <xsd:restriction base="dms:Choice">
          <xsd:enumeration value="Annet"/>
          <xsd:enumeration value="Beslutningsdokument"/>
          <xsd:enumeration value="Flak/talepunkter"/>
          <xsd:enumeration value="Presentasjon/foredrag"/>
          <xsd:enumeration value="Kunnskapsgrunnlag"/>
          <xsd:enumeration value="Notat"/>
          <xsd:enumeration value="Pressehenvendelser o.l"/>
          <xsd:enumeration value="Regelverk"/>
          <xsd:enumeration value="Budsjett"/>
          <xsd:enumeration value="Etatsstyring/styringsdialog"/>
        </xsd:restriction>
      </xsd:simpleType>
    </xsd:element>
    <xsd:element name="Fagomr_x00e5_de" ma:index="12" nillable="true" ma:displayName="Fagområde" ma:format="Dropdown" ma:indexed="true" ma:internalName="Fagomr_x00e5_de">
      <xsd:simpleType>
        <xsd:restriction base="dms:Choice">
          <xsd:enumeration value="Bygg- og anlegg"/>
          <xsd:enumeration value="ETS2"/>
          <xsd:enumeration value="Klimatilpasning"/>
          <xsd:enumeration value="Kommunalt klimaarbeid/plansaker"/>
          <xsd:enumeration value="Lokal luftkvalitet"/>
          <xsd:enumeration value="MET"/>
          <xsd:enumeration value="Barn, unge, likestilling og diskriminering"/>
          <xsd:enumeration value="Transport/klima"/>
          <xsd:enumeration value="Budsjett"/>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2"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Fagomr_x00e5_de xmlns="1fe1e612-611f-4281-9720-8ddf626cd381" xsi:nil="true"/>
    <Seksjon xmlns="1fe1e612-611f-4281-9720-8ddf626cd381">TKS</Seksjon>
    <Dokumenttype xmlns="1fe1e612-611f-4281-9720-8ddf626cd381" xsi:nil="true"/>
    <DssArkivpliktig xmlns="e55d8e11-1dad-43b3-969e-7e572eb0c9a0">Ikke satt</DssArkivpliktig>
    <DssTilordnetTil xmlns="b0f99a90-9ad9-45df-8461-f45920f710be">
      <UserInfo>
        <DisplayName/>
        <AccountId xsi:nil="true"/>
        <AccountType/>
      </UserInfo>
    </DssTilordnetTil>
  </documentManagement>
</p:properties>
</file>

<file path=customXml/itemProps1.xml><?xml version="1.0" encoding="utf-8"?>
<ds:datastoreItem xmlns:ds="http://schemas.openxmlformats.org/officeDocument/2006/customXml" ds:itemID="{9F95B75D-7660-4E9A-B6D2-FF732477F4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f99a90-9ad9-45df-8461-f45920f710be"/>
    <ds:schemaRef ds:uri="e55d8e11-1dad-43b3-969e-7e572eb0c9a0"/>
    <ds:schemaRef ds:uri="1fe1e612-611f-4281-9720-8ddf626cd3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3AC0F14-11A7-4EEE-8083-DD182DB7344C}">
  <ds:schemaRefs>
    <ds:schemaRef ds:uri="http://schemas.microsoft.com/sharepoint/v3/contenttype/forms"/>
  </ds:schemaRefs>
</ds:datastoreItem>
</file>

<file path=customXml/itemProps3.xml><?xml version="1.0" encoding="utf-8"?>
<ds:datastoreItem xmlns:ds="http://schemas.openxmlformats.org/officeDocument/2006/customXml" ds:itemID="{8FFBCC1A-BF9D-4180-9001-306C9A73ED63}">
  <ds:schemaRefs>
    <ds:schemaRef ds:uri="http://schemas.microsoft.com/office/2006/documentManagement/types"/>
    <ds:schemaRef ds:uri="e55d8e11-1dad-43b3-969e-7e572eb0c9a0"/>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1fe1e612-611f-4281-9720-8ddf626cd381"/>
    <ds:schemaRef ds:uri="b0f99a90-9ad9-45df-8461-f45920f710b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KLD_Powerpoint_Engelsk</Template>
  <TotalTime>54</TotalTime>
  <Words>1816</Words>
  <Application>Microsoft Office PowerPoint</Application>
  <PresentationFormat>Widescreen</PresentationFormat>
  <Paragraphs>180</Paragraphs>
  <Slides>12</Slides>
  <Notes>12</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12</vt:i4>
      </vt:variant>
    </vt:vector>
  </HeadingPairs>
  <TitlesOfParts>
    <vt:vector size="16" baseType="lpstr">
      <vt:lpstr>Arial</vt:lpstr>
      <vt:lpstr>Calibri</vt:lpstr>
      <vt:lpstr>Verdana</vt:lpstr>
      <vt:lpstr>KLD-pptmal_16-9_Engelsk</vt:lpstr>
      <vt:lpstr>PowerPoint-presentasjon</vt:lpstr>
      <vt:lpstr>PowerPoint-presentasjon</vt:lpstr>
      <vt:lpstr>Norwegian Emissions in 2024</vt:lpstr>
      <vt:lpstr>Norwegian climate policy is shaped at two levels</vt:lpstr>
      <vt:lpstr>Three EU regulations cover Norway’s full emissions picture</vt:lpstr>
      <vt:lpstr>Norway’s climate targets  are legally binding</vt:lpstr>
      <vt:lpstr>Policies and measures</vt:lpstr>
      <vt:lpstr>Carbon pricing is a central element</vt:lpstr>
      <vt:lpstr>From fossil fuels to zero emission vehicles</vt:lpstr>
      <vt:lpstr>Carbon capture  and storage</vt:lpstr>
      <vt:lpstr>Financial support, technology transfer,  and capacity building support</vt:lpstr>
      <vt:lpstr>PowerPoint-presentasjon</vt:lpstr>
    </vt:vector>
  </TitlesOfParts>
  <Company>DSS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Anders Andgard</dc:creator>
  <cp:lastModifiedBy>Marie Wien Fjell</cp:lastModifiedBy>
  <cp:revision>2</cp:revision>
  <cp:lastPrinted>2012-11-19T14:02:56Z</cp:lastPrinted>
  <dcterms:created xsi:type="dcterms:W3CDTF">2026-05-15T12:06:10Z</dcterms:created>
  <dcterms:modified xsi:type="dcterms:W3CDTF">2026-05-18T07:55:46Z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4ddf319-7d2e-4b9a-b236-a4013e1138e2_Enabled">
    <vt:lpwstr>true</vt:lpwstr>
  </property>
  <property fmtid="{D5CDD505-2E9C-101B-9397-08002B2CF9AE}" pid="3" name="MSIP_Label_a4ddf319-7d2e-4b9a-b236-a4013e1138e2_SetDate">
    <vt:lpwstr>2026-05-15T15:16:55Z</vt:lpwstr>
  </property>
  <property fmtid="{D5CDD505-2E9C-101B-9397-08002B2CF9AE}" pid="4" name="MSIP_Label_a4ddf319-7d2e-4b9a-b236-a4013e1138e2_Method">
    <vt:lpwstr>Standard</vt:lpwstr>
  </property>
  <property fmtid="{D5CDD505-2E9C-101B-9397-08002B2CF9AE}" pid="5" name="MSIP_Label_a4ddf319-7d2e-4b9a-b236-a4013e1138e2_Name">
    <vt:lpwstr>Intern (KLD)</vt:lpwstr>
  </property>
  <property fmtid="{D5CDD505-2E9C-101B-9397-08002B2CF9AE}" pid="6" name="MSIP_Label_a4ddf319-7d2e-4b9a-b236-a4013e1138e2_SiteId">
    <vt:lpwstr>f696e186-1c3b-44cd-bf76-5ace0e7007bd</vt:lpwstr>
  </property>
  <property fmtid="{D5CDD505-2E9C-101B-9397-08002B2CF9AE}" pid="7" name="MSIP_Label_a4ddf319-7d2e-4b9a-b236-a4013e1138e2_ActionId">
    <vt:lpwstr>8f9ba789-351d-4328-8b9d-ca68397523ac</vt:lpwstr>
  </property>
  <property fmtid="{D5CDD505-2E9C-101B-9397-08002B2CF9AE}" pid="8" name="MSIP_Label_a4ddf319-7d2e-4b9a-b236-a4013e1138e2_ContentBits">
    <vt:lpwstr>0</vt:lpwstr>
  </property>
  <property fmtid="{D5CDD505-2E9C-101B-9397-08002B2CF9AE}" pid="9" name="MSIP_Label_a4ddf319-7d2e-4b9a-b236-a4013e1138e2_Tag">
    <vt:lpwstr>10, 3, 0, 1</vt:lpwstr>
  </property>
  <property fmtid="{D5CDD505-2E9C-101B-9397-08002B2CF9AE}" pid="10" name="ContentTypeId">
    <vt:lpwstr>0x010100FCB25285899CEB43B9D11467CD3766B8003222CDD586DCCD4CBFB5826992C8FA5B</vt:lpwstr>
  </property>
</Properties>
</file>