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1"/>
  </p:notesMasterIdLst>
  <p:handoutMasterIdLst>
    <p:handoutMasterId r:id="rId12"/>
  </p:handoutMasterIdLst>
  <p:sldIdLst>
    <p:sldId id="309" r:id="rId5"/>
    <p:sldId id="302" r:id="rId6"/>
    <p:sldId id="320" r:id="rId7"/>
    <p:sldId id="326" r:id="rId8"/>
    <p:sldId id="328" r:id="rId9"/>
    <p:sldId id="329"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C97"/>
    <a:srgbClr val="6397CB"/>
    <a:srgbClr val="336699"/>
    <a:srgbClr val="FFFFFF"/>
    <a:srgbClr val="9AFFBE"/>
    <a:srgbClr val="40C1AC"/>
    <a:srgbClr val="198E7D"/>
    <a:srgbClr val="083A42"/>
    <a:srgbClr val="222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643D20-F7A8-4C91-9680-8372D1B0B199}" v="2" dt="2025-06-05T23:39:41.2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34" autoAdjust="0"/>
  </p:normalViewPr>
  <p:slideViewPr>
    <p:cSldViewPr snapToGrid="0">
      <p:cViewPr varScale="1">
        <p:scale>
          <a:sx n="72" d="100"/>
          <a:sy n="72" d="100"/>
        </p:scale>
        <p:origin x="2118" y="78"/>
      </p:cViewPr>
      <p:guideLst/>
    </p:cSldViewPr>
  </p:slideViewPr>
  <p:notesTextViewPr>
    <p:cViewPr>
      <p:scale>
        <a:sx n="125" d="100"/>
        <a:sy n="125"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a RYAN" userId="6dafe2cb-d9c7-48ab-8917-6560cc33af13" providerId="ADAL" clId="{9F643D20-F7A8-4C91-9680-8372D1B0B199}"/>
    <pc:docChg chg="custSel modSld">
      <pc:chgData name="Mia RYAN" userId="6dafe2cb-d9c7-48ab-8917-6560cc33af13" providerId="ADAL" clId="{9F643D20-F7A8-4C91-9680-8372D1B0B199}" dt="2025-06-06T00:05:29.345" v="145" actId="14100"/>
      <pc:docMkLst>
        <pc:docMk/>
      </pc:docMkLst>
      <pc:sldChg chg="modSp mod">
        <pc:chgData name="Mia RYAN" userId="6dafe2cb-d9c7-48ab-8917-6560cc33af13" providerId="ADAL" clId="{9F643D20-F7A8-4C91-9680-8372D1B0B199}" dt="2025-06-05T23:39:23.998" v="6" actId="27636"/>
        <pc:sldMkLst>
          <pc:docMk/>
          <pc:sldMk cId="1089667310" sldId="309"/>
        </pc:sldMkLst>
        <pc:spChg chg="mod">
          <ac:chgData name="Mia RYAN" userId="6dafe2cb-d9c7-48ab-8917-6560cc33af13" providerId="ADAL" clId="{9F643D20-F7A8-4C91-9680-8372D1B0B199}" dt="2025-06-05T23:39:23.998" v="6" actId="27636"/>
          <ac:spMkLst>
            <pc:docMk/>
            <pc:sldMk cId="1089667310" sldId="309"/>
            <ac:spMk id="9" creationId="{8628B939-9C0A-2D49-7C22-4AB21FD616E7}"/>
          </ac:spMkLst>
        </pc:spChg>
      </pc:sldChg>
      <pc:sldChg chg="delSp modSp mod">
        <pc:chgData name="Mia RYAN" userId="6dafe2cb-d9c7-48ab-8917-6560cc33af13" providerId="ADAL" clId="{9F643D20-F7A8-4C91-9680-8372D1B0B199}" dt="2025-06-05T23:39:07.224" v="1" actId="1076"/>
        <pc:sldMkLst>
          <pc:docMk/>
          <pc:sldMk cId="1723408235" sldId="320"/>
        </pc:sldMkLst>
        <pc:spChg chg="mod">
          <ac:chgData name="Mia RYAN" userId="6dafe2cb-d9c7-48ab-8917-6560cc33af13" providerId="ADAL" clId="{9F643D20-F7A8-4C91-9680-8372D1B0B199}" dt="2025-06-05T23:39:07.224" v="1" actId="1076"/>
          <ac:spMkLst>
            <pc:docMk/>
            <pc:sldMk cId="1723408235" sldId="320"/>
            <ac:spMk id="3" creationId="{783AB0C4-C4C6-8462-AA21-E426E22BF7CE}"/>
          </ac:spMkLst>
        </pc:spChg>
        <pc:picChg chg="del">
          <ac:chgData name="Mia RYAN" userId="6dafe2cb-d9c7-48ab-8917-6560cc33af13" providerId="ADAL" clId="{9F643D20-F7A8-4C91-9680-8372D1B0B199}" dt="2025-06-05T23:39:03.869" v="0" actId="478"/>
          <ac:picMkLst>
            <pc:docMk/>
            <pc:sldMk cId="1723408235" sldId="320"/>
            <ac:picMk id="1026" creationId="{AEB35FC9-1449-0CF3-EF88-35FB9BBD6E5B}"/>
          </ac:picMkLst>
        </pc:picChg>
      </pc:sldChg>
      <pc:sldChg chg="addSp modSp mod">
        <pc:chgData name="Mia RYAN" userId="6dafe2cb-d9c7-48ab-8917-6560cc33af13" providerId="ADAL" clId="{9F643D20-F7A8-4C91-9680-8372D1B0B199}" dt="2025-06-06T00:05:03.973" v="97" actId="20577"/>
        <pc:sldMkLst>
          <pc:docMk/>
          <pc:sldMk cId="2310086729" sldId="326"/>
        </pc:sldMkLst>
        <pc:spChg chg="mod">
          <ac:chgData name="Mia RYAN" userId="6dafe2cb-d9c7-48ab-8917-6560cc33af13" providerId="ADAL" clId="{9F643D20-F7A8-4C91-9680-8372D1B0B199}" dt="2025-06-06T00:04:38.122" v="85" actId="20577"/>
          <ac:spMkLst>
            <pc:docMk/>
            <pc:sldMk cId="2310086729" sldId="326"/>
            <ac:spMk id="2" creationId="{B35AB9CF-F60B-F4E3-AAF6-2F7A80FBF2C3}"/>
          </ac:spMkLst>
        </pc:spChg>
        <pc:spChg chg="add mod">
          <ac:chgData name="Mia RYAN" userId="6dafe2cb-d9c7-48ab-8917-6560cc33af13" providerId="ADAL" clId="{9F643D20-F7A8-4C91-9680-8372D1B0B199}" dt="2025-06-05T23:40:22.676" v="78" actId="1076"/>
          <ac:spMkLst>
            <pc:docMk/>
            <pc:sldMk cId="2310086729" sldId="326"/>
            <ac:spMk id="3" creationId="{23E20B62-C17C-C191-05C6-C8FE4062DE58}"/>
          </ac:spMkLst>
        </pc:spChg>
        <pc:spChg chg="mod">
          <ac:chgData name="Mia RYAN" userId="6dafe2cb-d9c7-48ab-8917-6560cc33af13" providerId="ADAL" clId="{9F643D20-F7A8-4C91-9680-8372D1B0B199}" dt="2025-06-05T23:39:58.948" v="34" actId="20577"/>
          <ac:spMkLst>
            <pc:docMk/>
            <pc:sldMk cId="2310086729" sldId="326"/>
            <ac:spMk id="19" creationId="{D5C43784-77A9-984F-6BA1-865FC6194058}"/>
          </ac:spMkLst>
        </pc:spChg>
        <pc:spChg chg="mod">
          <ac:chgData name="Mia RYAN" userId="6dafe2cb-d9c7-48ab-8917-6560cc33af13" providerId="ADAL" clId="{9F643D20-F7A8-4C91-9680-8372D1B0B199}" dt="2025-06-06T00:04:45.860" v="92" actId="20577"/>
          <ac:spMkLst>
            <pc:docMk/>
            <pc:sldMk cId="2310086729" sldId="326"/>
            <ac:spMk id="61" creationId="{16D02FEE-B04B-0F10-843D-228DD1A3CFD4}"/>
          </ac:spMkLst>
        </pc:spChg>
        <pc:spChg chg="mod">
          <ac:chgData name="Mia RYAN" userId="6dafe2cb-d9c7-48ab-8917-6560cc33af13" providerId="ADAL" clId="{9F643D20-F7A8-4C91-9680-8372D1B0B199}" dt="2025-06-06T00:04:53.310" v="95" actId="20577"/>
          <ac:spMkLst>
            <pc:docMk/>
            <pc:sldMk cId="2310086729" sldId="326"/>
            <ac:spMk id="62" creationId="{F8508DA4-60F9-9D31-D57E-A288455A54C7}"/>
          </ac:spMkLst>
        </pc:spChg>
        <pc:spChg chg="mod">
          <ac:chgData name="Mia RYAN" userId="6dafe2cb-d9c7-48ab-8917-6560cc33af13" providerId="ADAL" clId="{9F643D20-F7A8-4C91-9680-8372D1B0B199}" dt="2025-06-06T00:05:03.973" v="97" actId="20577"/>
          <ac:spMkLst>
            <pc:docMk/>
            <pc:sldMk cId="2310086729" sldId="326"/>
            <ac:spMk id="63" creationId="{C654DCE3-8ED4-5AC2-2C32-D5F33323C1CC}"/>
          </ac:spMkLst>
        </pc:spChg>
      </pc:sldChg>
      <pc:sldChg chg="modSp mod">
        <pc:chgData name="Mia RYAN" userId="6dafe2cb-d9c7-48ab-8917-6560cc33af13" providerId="ADAL" clId="{9F643D20-F7A8-4C91-9680-8372D1B0B199}" dt="2025-06-06T00:05:29.345" v="145" actId="14100"/>
        <pc:sldMkLst>
          <pc:docMk/>
          <pc:sldMk cId="684566526" sldId="328"/>
        </pc:sldMkLst>
        <pc:spChg chg="mod">
          <ac:chgData name="Mia RYAN" userId="6dafe2cb-d9c7-48ab-8917-6560cc33af13" providerId="ADAL" clId="{9F643D20-F7A8-4C91-9680-8372D1B0B199}" dt="2025-06-06T00:05:29.345" v="145" actId="14100"/>
          <ac:spMkLst>
            <pc:docMk/>
            <pc:sldMk cId="684566526" sldId="328"/>
            <ac:spMk id="4" creationId="{6005F419-5D36-A172-B652-92A04A55CBE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F5BD93-47E4-7D14-FAF9-D656C0FC84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0C06F635-F4AA-5057-BC44-59D0C3D45E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19AD84-9C1D-41EF-A905-10A69DC3309A}" type="datetimeFigureOut">
              <a:rPr lang="en-AU" smtClean="0"/>
              <a:t>6/06/2025</a:t>
            </a:fld>
            <a:endParaRPr lang="en-AU"/>
          </a:p>
        </p:txBody>
      </p:sp>
      <p:sp>
        <p:nvSpPr>
          <p:cNvPr id="4" name="Footer Placeholder 3">
            <a:extLst>
              <a:ext uri="{FF2B5EF4-FFF2-40B4-BE49-F238E27FC236}">
                <a16:creationId xmlns:a16="http://schemas.microsoft.com/office/drawing/2014/main" id="{4E195B8B-65B1-27F6-DF97-90CBB53B18F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2408829F-0095-42AE-1778-7C43D84116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DDA5D8-9C47-435B-8D23-C615155545B1}" type="slidenum">
              <a:rPr lang="en-AU" smtClean="0"/>
              <a:t>‹#›</a:t>
            </a:fld>
            <a:endParaRPr lang="en-AU"/>
          </a:p>
        </p:txBody>
      </p:sp>
    </p:spTree>
    <p:extLst>
      <p:ext uri="{BB962C8B-B14F-4D97-AF65-F5344CB8AC3E}">
        <p14:creationId xmlns:p14="http://schemas.microsoft.com/office/powerpoint/2010/main" val="670321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5F13F-CB8A-44D4-AC86-FC44DB9362EA}" type="datetimeFigureOut">
              <a:rPr lang="en-AU" smtClean="0"/>
              <a:t>6/06/2025</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C4D22B-FDEC-49AE-AD3C-25B29D6850DC}" type="slidenum">
              <a:rPr lang="en-AU" smtClean="0"/>
              <a:t>‹#›</a:t>
            </a:fld>
            <a:endParaRPr lang="en-AU"/>
          </a:p>
        </p:txBody>
      </p:sp>
    </p:spTree>
    <p:extLst>
      <p:ext uri="{BB962C8B-B14F-4D97-AF65-F5344CB8AC3E}">
        <p14:creationId xmlns:p14="http://schemas.microsoft.com/office/powerpoint/2010/main" val="1702264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5C4D22B-FDEC-49AE-AD3C-25B29D6850DC}" type="slidenum">
              <a:rPr lang="en-AU" smtClean="0"/>
              <a:t>1</a:t>
            </a:fld>
            <a:endParaRPr lang="en-AU"/>
          </a:p>
        </p:txBody>
      </p:sp>
    </p:spTree>
    <p:extLst>
      <p:ext uri="{BB962C8B-B14F-4D97-AF65-F5344CB8AC3E}">
        <p14:creationId xmlns:p14="http://schemas.microsoft.com/office/powerpoint/2010/main" val="1861502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spcAft>
                <a:spcPts val="600"/>
              </a:spcAft>
              <a:buFont typeface="Arial" panose="020B0604020202020204" pitchFamily="34" charset="0"/>
              <a:buChar char="•"/>
            </a:pPr>
            <a:endParaRPr lang="en-AU"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5C4D22B-FDEC-49AE-AD3C-25B29D6850DC}" type="slidenum">
              <a:rPr lang="en-AU" smtClean="0"/>
              <a:t>3</a:t>
            </a:fld>
            <a:endParaRPr lang="en-AU"/>
          </a:p>
        </p:txBody>
      </p:sp>
    </p:spTree>
    <p:extLst>
      <p:ext uri="{BB962C8B-B14F-4D97-AF65-F5344CB8AC3E}">
        <p14:creationId xmlns:p14="http://schemas.microsoft.com/office/powerpoint/2010/main" val="80383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5C4D22B-FDEC-49AE-AD3C-25B29D6850DC}" type="slidenum">
              <a:rPr lang="en-AU" smtClean="0"/>
              <a:t>4</a:t>
            </a:fld>
            <a:endParaRPr lang="en-AU"/>
          </a:p>
        </p:txBody>
      </p:sp>
    </p:spTree>
    <p:extLst>
      <p:ext uri="{BB962C8B-B14F-4D97-AF65-F5344CB8AC3E}">
        <p14:creationId xmlns:p14="http://schemas.microsoft.com/office/powerpoint/2010/main" val="3044608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9A39C-473A-757B-1D34-6D1280A9A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5B75E-3093-6155-FD00-6BDAE3003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C395A2-F3C6-CF31-6F3A-2965D7B8243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A96E2D5-4642-CEAF-0826-DD4B042B45C4}"/>
              </a:ext>
            </a:extLst>
          </p:cNvPr>
          <p:cNvSpPr>
            <a:spLocks noGrp="1"/>
          </p:cNvSpPr>
          <p:nvPr>
            <p:ph type="sldNum" sz="quarter" idx="5"/>
          </p:nvPr>
        </p:nvSpPr>
        <p:spPr/>
        <p:txBody>
          <a:bodyPr/>
          <a:lstStyle/>
          <a:p>
            <a:fld id="{F5C4D22B-FDEC-49AE-AD3C-25B29D6850DC}" type="slidenum">
              <a:rPr lang="en-AU" smtClean="0"/>
              <a:t>5</a:t>
            </a:fld>
            <a:endParaRPr lang="en-AU"/>
          </a:p>
        </p:txBody>
      </p:sp>
    </p:spTree>
    <p:extLst>
      <p:ext uri="{BB962C8B-B14F-4D97-AF65-F5344CB8AC3E}">
        <p14:creationId xmlns:p14="http://schemas.microsoft.com/office/powerpoint/2010/main" val="1543695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FECBB-E83C-2CDB-7C5E-DF1A580F3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26ABC-BEC8-6D5D-0003-EEAC9B98B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6DCEB-B3AF-F28C-B819-3794C57910F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386D4ED-C625-6D3E-AC1E-8B43122F0C49}"/>
              </a:ext>
            </a:extLst>
          </p:cNvPr>
          <p:cNvSpPr>
            <a:spLocks noGrp="1"/>
          </p:cNvSpPr>
          <p:nvPr>
            <p:ph type="sldNum" sz="quarter" idx="5"/>
          </p:nvPr>
        </p:nvSpPr>
        <p:spPr/>
        <p:txBody>
          <a:bodyPr/>
          <a:lstStyle/>
          <a:p>
            <a:fld id="{F5C4D22B-FDEC-49AE-AD3C-25B29D6850DC}" type="slidenum">
              <a:rPr lang="en-AU" smtClean="0"/>
              <a:t>6</a:t>
            </a:fld>
            <a:endParaRPr lang="en-AU"/>
          </a:p>
        </p:txBody>
      </p:sp>
    </p:spTree>
    <p:extLst>
      <p:ext uri="{BB962C8B-B14F-4D97-AF65-F5344CB8AC3E}">
        <p14:creationId xmlns:p14="http://schemas.microsoft.com/office/powerpoint/2010/main" val="3616215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B08941-29B0-0C94-BF76-21117074A368}"/>
              </a:ext>
            </a:extLst>
          </p:cNvPr>
          <p:cNvSpPr/>
          <p:nvPr userDrawn="1"/>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6" name="Picture 5" descr="A picture containing pattern, fabric, art, black and white&#10;&#10;Description automatically generated">
            <a:extLst>
              <a:ext uri="{FF2B5EF4-FFF2-40B4-BE49-F238E27FC236}">
                <a16:creationId xmlns:a16="http://schemas.microsoft.com/office/drawing/2014/main" id="{ED0C8DBF-A4DC-B99F-C581-3EE3A2B46E7E}"/>
              </a:ext>
            </a:extLst>
          </p:cNvPr>
          <p:cNvPicPr>
            <a:picLocks noChangeAspect="1"/>
          </p:cNvPicPr>
          <p:nvPr userDrawn="1"/>
        </p:nvPicPr>
        <p:blipFill>
          <a:blip r:embed="rId2">
            <a:alphaModFix amt="5000"/>
            <a:extLst>
              <a:ext uri="{28A0092B-C50C-407E-A947-70E740481C1C}">
                <a14:useLocalDpi xmlns:a14="http://schemas.microsoft.com/office/drawing/2010/main" val="0"/>
              </a:ext>
            </a:extLst>
          </a:blip>
          <a:stretch>
            <a:fillRect/>
          </a:stretch>
        </p:blipFill>
        <p:spPr>
          <a:xfrm>
            <a:off x="0" y="1785"/>
            <a:ext cx="9144000" cy="6854430"/>
          </a:xfrm>
          <a:prstGeom prst="rect">
            <a:avLst/>
          </a:prstGeom>
        </p:spPr>
      </p:pic>
      <p:sp>
        <p:nvSpPr>
          <p:cNvPr id="7" name="Rectangle 6">
            <a:extLst>
              <a:ext uri="{FF2B5EF4-FFF2-40B4-BE49-F238E27FC236}">
                <a16:creationId xmlns:a16="http://schemas.microsoft.com/office/drawing/2014/main" id="{A1C758A7-B43E-2831-D399-ECA1A410AAC6}"/>
              </a:ext>
            </a:extLst>
          </p:cNvPr>
          <p:cNvSpPr/>
          <p:nvPr userDrawn="1"/>
        </p:nvSpPr>
        <p:spPr>
          <a:xfrm>
            <a:off x="413149" y="549275"/>
            <a:ext cx="8317706" cy="574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11" name="Picture 10" descr="A picture containing black, darkness&#10;&#10;Description automatically generated">
            <a:extLst>
              <a:ext uri="{FF2B5EF4-FFF2-40B4-BE49-F238E27FC236}">
                <a16:creationId xmlns:a16="http://schemas.microsoft.com/office/drawing/2014/main" id="{103344BB-451C-B6AB-F076-1275F2726A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4213" y="873125"/>
            <a:ext cx="3221743" cy="673609"/>
          </a:xfrm>
          <a:prstGeom prst="rect">
            <a:avLst/>
          </a:prstGeom>
        </p:spPr>
      </p:pic>
      <p:sp>
        <p:nvSpPr>
          <p:cNvPr id="12" name="Text Placeholder 11">
            <a:extLst>
              <a:ext uri="{FF2B5EF4-FFF2-40B4-BE49-F238E27FC236}">
                <a16:creationId xmlns:a16="http://schemas.microsoft.com/office/drawing/2014/main" id="{A8298907-872D-21C3-D0D0-2E3630C9BCD9}"/>
              </a:ext>
            </a:extLst>
          </p:cNvPr>
          <p:cNvSpPr>
            <a:spLocks noGrp="1"/>
          </p:cNvSpPr>
          <p:nvPr>
            <p:ph type="body" sz="quarter" idx="13" hasCustomPrompt="1"/>
          </p:nvPr>
        </p:nvSpPr>
        <p:spPr>
          <a:xfrm>
            <a:off x="1346632" y="1986973"/>
            <a:ext cx="4466793" cy="673609"/>
          </a:xfrm>
        </p:spPr>
        <p:txBody>
          <a:bodyPr/>
          <a:lstStyle>
            <a:lvl1pPr marL="0" indent="0">
              <a:buFontTx/>
              <a:buNone/>
              <a:defRPr sz="4000">
                <a:solidFill>
                  <a:schemeClr val="bg2"/>
                </a:solidFill>
              </a:defRPr>
            </a:lvl1pPr>
            <a:lvl2pPr marL="0" indent="0">
              <a:buFontTx/>
              <a:buNone/>
              <a:defRPr sz="2000">
                <a:solidFill>
                  <a:schemeClr val="bg1"/>
                </a:solidFill>
              </a:defRPr>
            </a:lvl2pPr>
            <a:lvl3pPr marL="0" indent="0">
              <a:buFontTx/>
              <a:buNone/>
              <a:defRPr sz="1800">
                <a:solidFill>
                  <a:schemeClr val="bg1"/>
                </a:solidFill>
              </a:defRPr>
            </a:lvl3pPr>
            <a:lvl4pPr marL="0" indent="0">
              <a:buFontTx/>
              <a:buNone/>
              <a:defRPr sz="1200">
                <a:solidFill>
                  <a:schemeClr val="bg1"/>
                </a:solidFill>
              </a:defRPr>
            </a:lvl4pPr>
          </a:lstStyle>
          <a:p>
            <a:pPr lvl="0"/>
            <a:r>
              <a:rPr lang="en-US"/>
              <a:t>Heading 1</a:t>
            </a:r>
          </a:p>
        </p:txBody>
      </p:sp>
      <p:sp>
        <p:nvSpPr>
          <p:cNvPr id="13" name="Text Placeholder 11">
            <a:extLst>
              <a:ext uri="{FF2B5EF4-FFF2-40B4-BE49-F238E27FC236}">
                <a16:creationId xmlns:a16="http://schemas.microsoft.com/office/drawing/2014/main" id="{4FCDA067-9B96-1A1D-A1D3-558EAA489A22}"/>
              </a:ext>
            </a:extLst>
          </p:cNvPr>
          <p:cNvSpPr>
            <a:spLocks noGrp="1"/>
          </p:cNvSpPr>
          <p:nvPr>
            <p:ph type="body" sz="quarter" idx="14" hasCustomPrompt="1"/>
          </p:nvPr>
        </p:nvSpPr>
        <p:spPr>
          <a:xfrm>
            <a:off x="1346632" y="5715098"/>
            <a:ext cx="4466793" cy="234852"/>
          </a:xfrm>
        </p:spPr>
        <p:txBody>
          <a:bodyPr/>
          <a:lstStyle>
            <a:lvl1pPr marL="0" indent="0">
              <a:buFontTx/>
              <a:buNone/>
              <a:defRPr sz="4000">
                <a:solidFill>
                  <a:schemeClr val="bg1"/>
                </a:solidFill>
              </a:defRPr>
            </a:lvl1pPr>
            <a:lvl2pPr marL="0" indent="0">
              <a:buFontTx/>
              <a:buNone/>
              <a:defRPr sz="2000">
                <a:solidFill>
                  <a:schemeClr val="bg1"/>
                </a:solidFill>
              </a:defRPr>
            </a:lvl2pPr>
            <a:lvl3pPr marL="0" indent="0">
              <a:buFontTx/>
              <a:buNone/>
              <a:defRPr sz="1800">
                <a:solidFill>
                  <a:schemeClr val="bg1"/>
                </a:solidFill>
              </a:defRPr>
            </a:lvl3pPr>
            <a:lvl4pPr marL="0" indent="0">
              <a:buFontTx/>
              <a:buNone/>
              <a:defRPr sz="1200">
                <a:solidFill>
                  <a:schemeClr val="bg2"/>
                </a:solidFill>
              </a:defRPr>
            </a:lvl4pPr>
          </a:lstStyle>
          <a:p>
            <a:pPr lvl="3"/>
            <a:r>
              <a:rPr lang="en-US"/>
              <a:t>caption</a:t>
            </a:r>
          </a:p>
        </p:txBody>
      </p:sp>
      <p:sp>
        <p:nvSpPr>
          <p:cNvPr id="14" name="Text Placeholder 11">
            <a:extLst>
              <a:ext uri="{FF2B5EF4-FFF2-40B4-BE49-F238E27FC236}">
                <a16:creationId xmlns:a16="http://schemas.microsoft.com/office/drawing/2014/main" id="{F85D2DF2-B755-B05C-5373-FDF9BD5E45E0}"/>
              </a:ext>
            </a:extLst>
          </p:cNvPr>
          <p:cNvSpPr>
            <a:spLocks noGrp="1"/>
          </p:cNvSpPr>
          <p:nvPr>
            <p:ph type="body" sz="quarter" idx="15" hasCustomPrompt="1"/>
          </p:nvPr>
        </p:nvSpPr>
        <p:spPr>
          <a:xfrm>
            <a:off x="1346632" y="2660582"/>
            <a:ext cx="4466793" cy="297088"/>
          </a:xfrm>
        </p:spPr>
        <p:txBody>
          <a:bodyPr/>
          <a:lstStyle>
            <a:lvl1pPr marL="0" indent="0">
              <a:buFontTx/>
              <a:buNone/>
              <a:defRPr sz="4000">
                <a:solidFill>
                  <a:schemeClr val="bg1"/>
                </a:solidFill>
              </a:defRPr>
            </a:lvl1pPr>
            <a:lvl2pPr marL="0" indent="0">
              <a:buFontTx/>
              <a:buNone/>
              <a:defRPr sz="2000">
                <a:solidFill>
                  <a:schemeClr val="bg2"/>
                </a:solidFill>
              </a:defRPr>
            </a:lvl2pPr>
            <a:lvl3pPr marL="0" indent="0">
              <a:buFontTx/>
              <a:buNone/>
              <a:defRPr sz="1800">
                <a:solidFill>
                  <a:schemeClr val="bg1"/>
                </a:solidFill>
              </a:defRPr>
            </a:lvl3pPr>
            <a:lvl4pPr marL="0" indent="0">
              <a:buFontTx/>
              <a:buNone/>
              <a:defRPr sz="1200">
                <a:solidFill>
                  <a:schemeClr val="bg1"/>
                </a:solidFill>
              </a:defRPr>
            </a:lvl4pPr>
          </a:lstStyle>
          <a:p>
            <a:pPr lvl="1"/>
            <a:r>
              <a:rPr lang="en-US"/>
              <a:t>Sub-heading</a:t>
            </a:r>
          </a:p>
        </p:txBody>
      </p:sp>
    </p:spTree>
    <p:extLst>
      <p:ext uri="{BB962C8B-B14F-4D97-AF65-F5344CB8AC3E}">
        <p14:creationId xmlns:p14="http://schemas.microsoft.com/office/powerpoint/2010/main" val="751462949"/>
      </p:ext>
    </p:extLst>
  </p:cSld>
  <p:clrMapOvr>
    <a:masterClrMapping/>
  </p:clrMapOvr>
  <p:extLst>
    <p:ext uri="{DCECCB84-F9BA-43D5-87BE-67443E8EF086}">
      <p15:sldGuideLst xmlns:p15="http://schemas.microsoft.com/office/powerpoint/2012/main">
        <p15:guide id="1" pos="93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0FEAB0EE-7A18-D0C4-0852-B137E033DA68}"/>
              </a:ext>
            </a:extLst>
          </p:cNvPr>
          <p:cNvSpPr>
            <a:spLocks noGrp="1"/>
          </p:cNvSpPr>
          <p:nvPr>
            <p:ph type="body" sz="quarter" idx="13" hasCustomPrompt="1"/>
          </p:nvPr>
        </p:nvSpPr>
        <p:spPr>
          <a:xfrm>
            <a:off x="1234490" y="1986974"/>
            <a:ext cx="2362726" cy="1239306"/>
          </a:xfrm>
        </p:spPr>
        <p:txBody>
          <a:bodyPr/>
          <a:lstStyle>
            <a:lvl1pPr marL="0" indent="0">
              <a:buFontTx/>
              <a:buNone/>
              <a:defRPr sz="4000">
                <a:solidFill>
                  <a:schemeClr val="bg1"/>
                </a:solidFill>
              </a:defRPr>
            </a:lvl1pPr>
            <a:lvl2pPr marL="0" indent="0">
              <a:buFontTx/>
              <a:buNone/>
              <a:defRPr sz="2000">
                <a:solidFill>
                  <a:schemeClr val="bg1"/>
                </a:solidFill>
              </a:defRPr>
            </a:lvl2pPr>
            <a:lvl3pPr marL="0" indent="0">
              <a:buFontTx/>
              <a:buNone/>
              <a:defRPr sz="1800">
                <a:solidFill>
                  <a:schemeClr val="bg1"/>
                </a:solidFill>
              </a:defRPr>
            </a:lvl3pPr>
            <a:lvl4pPr marL="0" indent="0">
              <a:buFontTx/>
              <a:buNone/>
              <a:defRPr sz="1200">
                <a:solidFill>
                  <a:schemeClr val="bg1"/>
                </a:solidFill>
              </a:defRPr>
            </a:lvl4pPr>
          </a:lstStyle>
          <a:p>
            <a:pPr lvl="0"/>
            <a:r>
              <a:rPr lang="en-US"/>
              <a:t>Heading 1 goes here</a:t>
            </a:r>
          </a:p>
        </p:txBody>
      </p:sp>
      <p:sp>
        <p:nvSpPr>
          <p:cNvPr id="7" name="Text Placeholder 11">
            <a:extLst>
              <a:ext uri="{FF2B5EF4-FFF2-40B4-BE49-F238E27FC236}">
                <a16:creationId xmlns:a16="http://schemas.microsoft.com/office/drawing/2014/main" id="{614CCB5B-D999-191B-334D-BF0207365E8B}"/>
              </a:ext>
            </a:extLst>
          </p:cNvPr>
          <p:cNvSpPr>
            <a:spLocks noGrp="1"/>
          </p:cNvSpPr>
          <p:nvPr>
            <p:ph type="body" sz="quarter" idx="14" hasCustomPrompt="1"/>
          </p:nvPr>
        </p:nvSpPr>
        <p:spPr>
          <a:xfrm>
            <a:off x="1234489" y="5715098"/>
            <a:ext cx="4466793" cy="234852"/>
          </a:xfrm>
        </p:spPr>
        <p:txBody>
          <a:bodyPr anchor="b"/>
          <a:lstStyle>
            <a:lvl1pPr marL="0" indent="0">
              <a:buFontTx/>
              <a:buNone/>
              <a:defRPr sz="4000">
                <a:solidFill>
                  <a:schemeClr val="bg1"/>
                </a:solidFill>
              </a:defRPr>
            </a:lvl1pPr>
            <a:lvl2pPr marL="0" indent="0">
              <a:buFontTx/>
              <a:buNone/>
              <a:defRPr sz="2000">
                <a:solidFill>
                  <a:schemeClr val="bg1"/>
                </a:solidFill>
              </a:defRPr>
            </a:lvl2pPr>
            <a:lvl3pPr marL="0" indent="0">
              <a:buFontTx/>
              <a:buNone/>
              <a:defRPr sz="1800">
                <a:solidFill>
                  <a:schemeClr val="bg1"/>
                </a:solidFill>
              </a:defRPr>
            </a:lvl3pPr>
            <a:lvl4pPr marL="0" indent="0">
              <a:buFontTx/>
              <a:buNone/>
              <a:defRPr sz="1200">
                <a:solidFill>
                  <a:schemeClr val="bg1"/>
                </a:solidFill>
              </a:defRPr>
            </a:lvl4pPr>
          </a:lstStyle>
          <a:p>
            <a:pPr lvl="3"/>
            <a:r>
              <a:rPr lang="en-US"/>
              <a:t>caption</a:t>
            </a:r>
          </a:p>
        </p:txBody>
      </p:sp>
      <p:sp>
        <p:nvSpPr>
          <p:cNvPr id="8" name="Text Placeholder 11">
            <a:extLst>
              <a:ext uri="{FF2B5EF4-FFF2-40B4-BE49-F238E27FC236}">
                <a16:creationId xmlns:a16="http://schemas.microsoft.com/office/drawing/2014/main" id="{68095D10-301E-6E44-98F0-A3B9C02E1592}"/>
              </a:ext>
            </a:extLst>
          </p:cNvPr>
          <p:cNvSpPr>
            <a:spLocks noGrp="1"/>
          </p:cNvSpPr>
          <p:nvPr>
            <p:ph type="body" sz="quarter" idx="15" hasCustomPrompt="1"/>
          </p:nvPr>
        </p:nvSpPr>
        <p:spPr>
          <a:xfrm>
            <a:off x="1234490" y="3354456"/>
            <a:ext cx="2362726" cy="363530"/>
          </a:xfrm>
        </p:spPr>
        <p:txBody>
          <a:bodyPr/>
          <a:lstStyle>
            <a:lvl1pPr marL="0" indent="0">
              <a:buFontTx/>
              <a:buNone/>
              <a:defRPr sz="4000">
                <a:solidFill>
                  <a:schemeClr val="bg1"/>
                </a:solidFill>
              </a:defRPr>
            </a:lvl1pPr>
            <a:lvl2pPr marL="0" indent="0">
              <a:buFontTx/>
              <a:buNone/>
              <a:defRPr sz="2000">
                <a:solidFill>
                  <a:schemeClr val="bg1"/>
                </a:solidFill>
              </a:defRPr>
            </a:lvl2pPr>
            <a:lvl3pPr marL="0" indent="0">
              <a:buFontTx/>
              <a:buNone/>
              <a:defRPr sz="1800">
                <a:solidFill>
                  <a:schemeClr val="bg1"/>
                </a:solidFill>
              </a:defRPr>
            </a:lvl3pPr>
            <a:lvl4pPr marL="0" indent="0">
              <a:buFontTx/>
              <a:buNone/>
              <a:defRPr sz="1200">
                <a:solidFill>
                  <a:schemeClr val="bg1"/>
                </a:solidFill>
              </a:defRPr>
            </a:lvl4pPr>
          </a:lstStyle>
          <a:p>
            <a:pPr lvl="1"/>
            <a:r>
              <a:rPr lang="en-US"/>
              <a:t>Sub-heading</a:t>
            </a:r>
          </a:p>
        </p:txBody>
      </p:sp>
    </p:spTree>
    <p:extLst>
      <p:ext uri="{BB962C8B-B14F-4D97-AF65-F5344CB8AC3E}">
        <p14:creationId xmlns:p14="http://schemas.microsoft.com/office/powerpoint/2010/main" val="2431572190"/>
      </p:ext>
    </p:extLst>
  </p:cSld>
  <p:clrMapOvr>
    <a:masterClrMapping/>
  </p:clrMapOvr>
  <p:extLst>
    <p:ext uri="{DCECCB84-F9BA-43D5-87BE-67443E8EF086}">
      <p15:sldGuideLst xmlns:p15="http://schemas.microsoft.com/office/powerpoint/2012/main">
        <p15:guide id="1" pos="83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cknowledgment of Country">
    <p:bg>
      <p:bgPr>
        <a:solidFill>
          <a:schemeClr val="bg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C83CA86-9B07-9A88-8200-8113C4AF8D45}"/>
              </a:ext>
            </a:extLst>
          </p:cNvPr>
          <p:cNvCxnSpPr/>
          <p:nvPr userDrawn="1"/>
        </p:nvCxnSpPr>
        <p:spPr>
          <a:xfrm>
            <a:off x="0" y="6291833"/>
            <a:ext cx="9144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pattern, fabric, art, black and white&#10;&#10;Description automatically generated">
            <a:extLst>
              <a:ext uri="{FF2B5EF4-FFF2-40B4-BE49-F238E27FC236}">
                <a16:creationId xmlns:a16="http://schemas.microsoft.com/office/drawing/2014/main" id="{9944B1D0-BB1F-9140-4F92-D37613F192D7}"/>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t="92013"/>
          <a:stretch/>
        </p:blipFill>
        <p:spPr>
          <a:xfrm>
            <a:off x="0" y="6310510"/>
            <a:ext cx="9144000" cy="547490"/>
          </a:xfrm>
          <a:prstGeom prst="rect">
            <a:avLst/>
          </a:prstGeom>
        </p:spPr>
      </p:pic>
      <p:sp>
        <p:nvSpPr>
          <p:cNvPr id="4" name="TextBox 3">
            <a:extLst>
              <a:ext uri="{FF2B5EF4-FFF2-40B4-BE49-F238E27FC236}">
                <a16:creationId xmlns:a16="http://schemas.microsoft.com/office/drawing/2014/main" id="{22DC62B1-AB9C-E7AB-E416-0407176DFB1D}"/>
              </a:ext>
            </a:extLst>
          </p:cNvPr>
          <p:cNvSpPr txBox="1"/>
          <p:nvPr userDrawn="1"/>
        </p:nvSpPr>
        <p:spPr>
          <a:xfrm>
            <a:off x="3602103" y="2753821"/>
            <a:ext cx="4100946" cy="577081"/>
          </a:xfrm>
          <a:prstGeom prst="rect">
            <a:avLst/>
          </a:prstGeom>
          <a:noFill/>
        </p:spPr>
        <p:txBody>
          <a:bodyPr wrap="square" rtlCol="0">
            <a:spAutoFit/>
          </a:bodyPr>
          <a:lstStyle/>
          <a:p>
            <a:r>
              <a:rPr lang="en-AU" sz="1050">
                <a:solidFill>
                  <a:schemeClr val="bg1"/>
                </a:solidFill>
              </a:rPr>
              <a:t>We acknowledge the Traditional Owners of Country throughout Australia and recognise their continuing connection to land, waters </a:t>
            </a:r>
            <a:br>
              <a:rPr lang="en-AU" sz="1050">
                <a:solidFill>
                  <a:schemeClr val="bg1"/>
                </a:solidFill>
              </a:rPr>
            </a:br>
            <a:r>
              <a:rPr lang="en-AU" sz="1050">
                <a:solidFill>
                  <a:schemeClr val="bg1"/>
                </a:solidFill>
              </a:rPr>
              <a:t>and culture. We pay our respects to their Elders past and present.</a:t>
            </a:r>
          </a:p>
        </p:txBody>
      </p:sp>
      <p:pic>
        <p:nvPicPr>
          <p:cNvPr id="7" name="Picture 6" descr="A picture containing circle, art, pattern, fractal art&#10;&#10;Description automatically generated">
            <a:extLst>
              <a:ext uri="{FF2B5EF4-FFF2-40B4-BE49-F238E27FC236}">
                <a16:creationId xmlns:a16="http://schemas.microsoft.com/office/drawing/2014/main" id="{45057C33-4FED-44F9-26F7-E94057FB0A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0951" y="2147772"/>
            <a:ext cx="1901956" cy="1789180"/>
          </a:xfrm>
          <a:prstGeom prst="rect">
            <a:avLst/>
          </a:prstGeom>
        </p:spPr>
      </p:pic>
    </p:spTree>
    <p:extLst>
      <p:ext uri="{BB962C8B-B14F-4D97-AF65-F5344CB8AC3E}">
        <p14:creationId xmlns:p14="http://schemas.microsoft.com/office/powerpoint/2010/main" val="3328589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E9F53-5EB7-3348-5714-27ADDB73BC0B}"/>
              </a:ext>
            </a:extLst>
          </p:cNvPr>
          <p:cNvSpPr>
            <a:spLocks noGrp="1"/>
          </p:cNvSpPr>
          <p:nvPr>
            <p:ph type="title"/>
          </p:nvPr>
        </p:nvSpPr>
        <p:spPr>
          <a:xfrm>
            <a:off x="628650" y="784226"/>
            <a:ext cx="7886700" cy="663574"/>
          </a:xfrm>
          <a:prstGeom prst="rect">
            <a:avLst/>
          </a:prstGeom>
        </p:spPr>
        <p:txBody>
          <a:bodyPr/>
          <a:lstStyle>
            <a:lvl1pPr>
              <a:defRPr b="1">
                <a:solidFill>
                  <a:schemeClr val="bg2"/>
                </a:solidFill>
                <a:latin typeface="+mn-lt"/>
              </a:defRPr>
            </a:lvl1pPr>
          </a:lstStyle>
          <a:p>
            <a:r>
              <a:rPr lang="en-US"/>
              <a:t>Click to edit Master title style</a:t>
            </a:r>
            <a:endParaRPr lang="en-AU"/>
          </a:p>
        </p:txBody>
      </p:sp>
      <p:cxnSp>
        <p:nvCxnSpPr>
          <p:cNvPr id="4" name="Straight Connector 3">
            <a:extLst>
              <a:ext uri="{FF2B5EF4-FFF2-40B4-BE49-F238E27FC236}">
                <a16:creationId xmlns:a16="http://schemas.microsoft.com/office/drawing/2014/main" id="{35977427-1E89-EBC7-3A90-F19184491536}"/>
              </a:ext>
            </a:extLst>
          </p:cNvPr>
          <p:cNvCxnSpPr/>
          <p:nvPr userDrawn="1"/>
        </p:nvCxnSpPr>
        <p:spPr>
          <a:xfrm>
            <a:off x="683421" y="6289675"/>
            <a:ext cx="7804547"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5BE8794D-75D8-B259-F5D1-F536BBFD4E91}"/>
              </a:ext>
            </a:extLst>
          </p:cNvPr>
          <p:cNvSpPr>
            <a:spLocks noGrp="1"/>
          </p:cNvSpPr>
          <p:nvPr>
            <p:ph sz="quarter" idx="10" hasCustomPrompt="1"/>
          </p:nvPr>
        </p:nvSpPr>
        <p:spPr>
          <a:xfrm>
            <a:off x="683420" y="1797050"/>
            <a:ext cx="3754041" cy="3803650"/>
          </a:xfrm>
          <a:prstGeom prst="rect">
            <a:avLst/>
          </a:prstGeom>
        </p:spPr>
        <p:txBody>
          <a:bodyPr/>
          <a:lstStyle>
            <a:lvl1pPr marL="0" indent="0">
              <a:spcAft>
                <a:spcPts val="450"/>
              </a:spcAft>
              <a:buFontTx/>
              <a:buNone/>
              <a:defRPr sz="1500"/>
            </a:lvl1pPr>
            <a:lvl2pPr marL="161996" indent="-161996">
              <a:spcBef>
                <a:spcPts val="450"/>
              </a:spcBef>
              <a:defRPr sz="1500"/>
            </a:lvl2pPr>
          </a:lstStyle>
          <a:p>
            <a:pPr lvl="0"/>
            <a:r>
              <a:rPr lang="en-US"/>
              <a:t>Content</a:t>
            </a:r>
          </a:p>
          <a:p>
            <a:pPr lvl="1"/>
            <a:r>
              <a:rPr lang="en-US"/>
              <a:t>Second level</a:t>
            </a:r>
          </a:p>
        </p:txBody>
      </p:sp>
      <p:sp>
        <p:nvSpPr>
          <p:cNvPr id="9" name="Content Placeholder 5">
            <a:extLst>
              <a:ext uri="{FF2B5EF4-FFF2-40B4-BE49-F238E27FC236}">
                <a16:creationId xmlns:a16="http://schemas.microsoft.com/office/drawing/2014/main" id="{21A5EF63-765C-C2D4-428A-6755D9DCE8C8}"/>
              </a:ext>
            </a:extLst>
          </p:cNvPr>
          <p:cNvSpPr>
            <a:spLocks noGrp="1"/>
          </p:cNvSpPr>
          <p:nvPr>
            <p:ph sz="quarter" idx="11" hasCustomPrompt="1"/>
          </p:nvPr>
        </p:nvSpPr>
        <p:spPr>
          <a:xfrm>
            <a:off x="4761311" y="1797050"/>
            <a:ext cx="3754041" cy="3803650"/>
          </a:xfrm>
          <a:prstGeom prst="rect">
            <a:avLst/>
          </a:prstGeom>
        </p:spPr>
        <p:txBody>
          <a:bodyPr/>
          <a:lstStyle>
            <a:lvl1pPr marL="0" indent="0">
              <a:spcAft>
                <a:spcPts val="450"/>
              </a:spcAft>
              <a:buFontTx/>
              <a:buNone/>
              <a:defRPr sz="1500"/>
            </a:lvl1pPr>
            <a:lvl2pPr marL="161996" indent="-161996">
              <a:spcBef>
                <a:spcPts val="450"/>
              </a:spcBef>
              <a:defRPr sz="1500"/>
            </a:lvl2pPr>
          </a:lstStyle>
          <a:p>
            <a:pPr lvl="0"/>
            <a:r>
              <a:rPr lang="en-US"/>
              <a:t>Content</a:t>
            </a:r>
          </a:p>
          <a:p>
            <a:pPr lvl="1"/>
            <a:r>
              <a:rPr lang="en-US"/>
              <a:t>Second level</a:t>
            </a:r>
          </a:p>
        </p:txBody>
      </p:sp>
    </p:spTree>
    <p:extLst>
      <p:ext uri="{BB962C8B-B14F-4D97-AF65-F5344CB8AC3E}">
        <p14:creationId xmlns:p14="http://schemas.microsoft.com/office/powerpoint/2010/main" val="28460075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9" name="TextBox 8">
            <a:extLst>
              <a:ext uri="{FF2B5EF4-FFF2-40B4-BE49-F238E27FC236}">
                <a16:creationId xmlns:a16="http://schemas.microsoft.com/office/drawing/2014/main" id="{C7F3A835-9EDB-B6A2-862D-9A8864DD95A5}"/>
              </a:ext>
            </a:extLst>
          </p:cNvPr>
          <p:cNvSpPr txBox="1"/>
          <p:nvPr>
            <p:extLst>
              <p:ext uri="{1162E1C5-73C7-4A58-AE30-91384D911F3F}">
                <p184:classification xmlns:p184="http://schemas.microsoft.com/office/powerpoint/2018/4/main" val="hdr"/>
              </p:ext>
            </p:extLst>
          </p:nvPr>
        </p:nvSpPr>
        <p:spPr>
          <a:xfrm>
            <a:off x="4296537" y="63500"/>
            <a:ext cx="585788" cy="182880"/>
          </a:xfrm>
          <a:prstGeom prst="rect">
            <a:avLst/>
          </a:prstGeom>
        </p:spPr>
        <p:txBody>
          <a:bodyPr horzOverflow="overflow" lIns="0" tIns="0" rIns="0" bIns="0">
            <a:spAutoFit/>
          </a:bodyPr>
          <a:lstStyle/>
          <a:p>
            <a:pPr algn="l"/>
            <a:r>
              <a:rPr lang="en-AU" sz="1200">
                <a:solidFill>
                  <a:srgbClr val="FF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0475D358-11EB-F613-B550-C24C39148A73}"/>
              </a:ext>
            </a:extLst>
          </p:cNvPr>
          <p:cNvSpPr txBox="1"/>
          <p:nvPr>
            <p:extLst>
              <p:ext uri="{1162E1C5-73C7-4A58-AE30-91384D911F3F}">
                <p184:classification xmlns:p184="http://schemas.microsoft.com/office/powerpoint/2018/4/main" val="ftr"/>
              </p:ext>
            </p:extLst>
          </p:nvPr>
        </p:nvSpPr>
        <p:spPr>
          <a:xfrm>
            <a:off x="4296537" y="6611620"/>
            <a:ext cx="585788" cy="182880"/>
          </a:xfrm>
          <a:prstGeom prst="rect">
            <a:avLst/>
          </a:prstGeom>
        </p:spPr>
        <p:txBody>
          <a:bodyPr horzOverflow="overflow" lIns="0" tIns="0" rIns="0" bIns="0">
            <a:spAutoFit/>
          </a:bodyPr>
          <a:lstStyle/>
          <a:p>
            <a:pPr algn="l"/>
            <a:r>
              <a:rPr lang="en-AU" sz="1200">
                <a:solidFill>
                  <a:srgbClr val="FF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257028812"/>
      </p:ext>
    </p:extLst>
  </p:cSld>
  <p:clrMap bg1="lt1" tx1="dk1" bg2="lt2" tx2="dk2" accent1="accent1" accent2="accent2" accent3="accent3" accent4="accent4" accent5="accent5" accent6="accent6" hlink="hlink" folHlink="folHlink"/>
  <p:sldLayoutIdLst>
    <p:sldLayoutId id="2147483675" r:id="rId1"/>
    <p:sldLayoutId id="2147483681" r:id="rId2"/>
    <p:sldLayoutId id="2147483677" r:id="rId3"/>
    <p:sldLayoutId id="214748367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48" userDrawn="1">
          <p15:clr>
            <a:srgbClr val="F26B43"/>
          </p15:clr>
        </p15:guide>
        <p15:guide id="2" pos="5347" userDrawn="1">
          <p15:clr>
            <a:srgbClr val="F26B43"/>
          </p15:clr>
        </p15:guide>
        <p15:guide id="3" pos="431" userDrawn="1">
          <p15:clr>
            <a:srgbClr val="F26B43"/>
          </p15:clr>
        </p15:guide>
        <p15:guide id="4" orient="horz" pos="550" userDrawn="1">
          <p15:clr>
            <a:srgbClr val="F26B43"/>
          </p15:clr>
        </p15:guide>
        <p15:guide id="5" pos="1111" userDrawn="1">
          <p15:clr>
            <a:srgbClr val="F26B43"/>
          </p15:clr>
        </p15:guide>
        <p15:guide id="6" pos="1281" userDrawn="1">
          <p15:clr>
            <a:srgbClr val="F26B43"/>
          </p15:clr>
        </p15:guide>
        <p15:guide id="7" pos="1961" userDrawn="1">
          <p15:clr>
            <a:srgbClr val="F26B43"/>
          </p15:clr>
        </p15:guide>
        <p15:guide id="8" pos="2132" userDrawn="1">
          <p15:clr>
            <a:srgbClr val="F26B43"/>
          </p15:clr>
        </p15:guide>
        <p15:guide id="9" pos="2795" userDrawn="1">
          <p15:clr>
            <a:srgbClr val="F26B43"/>
          </p15:clr>
        </p15:guide>
        <p15:guide id="10" pos="2982" userDrawn="1">
          <p15:clr>
            <a:srgbClr val="F26B43"/>
          </p15:clr>
        </p15:guide>
        <p15:guide id="11" pos="3662" userDrawn="1">
          <p15:clr>
            <a:srgbClr val="F26B43"/>
          </p15:clr>
        </p15:guide>
        <p15:guide id="12" pos="3833" userDrawn="1">
          <p15:clr>
            <a:srgbClr val="F26B43"/>
          </p15:clr>
        </p15:guide>
        <p15:guide id="13" pos="4496" userDrawn="1">
          <p15:clr>
            <a:srgbClr val="F26B43"/>
          </p15:clr>
        </p15:guide>
        <p15:guide id="14" pos="466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n aerial view of a beach&#10;&#10;Description automatically generated with low confidence">
            <a:extLst>
              <a:ext uri="{FF2B5EF4-FFF2-40B4-BE49-F238E27FC236}">
                <a16:creationId xmlns:a16="http://schemas.microsoft.com/office/drawing/2014/main" id="{19CC197F-37E7-1AD4-6979-C9ECEA599E12}"/>
              </a:ext>
            </a:extLst>
          </p:cNvPr>
          <p:cNvPicPr>
            <a:picLocks noChangeAspect="1"/>
          </p:cNvPicPr>
          <p:nvPr/>
        </p:nvPicPr>
        <p:blipFill rotWithShape="1">
          <a:blip r:embed="rId3">
            <a:extLst>
              <a:ext uri="{28A0092B-C50C-407E-A947-70E740481C1C}">
                <a14:useLocalDpi xmlns:a14="http://schemas.microsoft.com/office/drawing/2010/main" val="0"/>
              </a:ext>
            </a:extLst>
          </a:blip>
          <a:srcRect l="24609" r="31033"/>
          <a:stretch/>
        </p:blipFill>
        <p:spPr>
          <a:xfrm>
            <a:off x="4916487" y="555597"/>
            <a:ext cx="3835627" cy="5776192"/>
          </a:xfrm>
          <a:custGeom>
            <a:avLst/>
            <a:gdLst>
              <a:gd name="connsiteX0" fmla="*/ 1688613 w 3835627"/>
              <a:gd name="connsiteY0" fmla="*/ 0 h 5776192"/>
              <a:gd name="connsiteX1" fmla="*/ 3835627 w 3835627"/>
              <a:gd name="connsiteY1" fmla="*/ 0 h 5776192"/>
              <a:gd name="connsiteX2" fmla="*/ 3835627 w 3835627"/>
              <a:gd name="connsiteY2" fmla="*/ 5776192 h 5776192"/>
              <a:gd name="connsiteX3" fmla="*/ 751143 w 3835627"/>
              <a:gd name="connsiteY3" fmla="*/ 5776192 h 5776192"/>
              <a:gd name="connsiteX4" fmla="*/ 694394 w 3835627"/>
              <a:gd name="connsiteY4" fmla="*/ 5689246 h 5776192"/>
              <a:gd name="connsiteX5" fmla="*/ 651062 w 3835627"/>
              <a:gd name="connsiteY5" fmla="*/ 5602834 h 5776192"/>
              <a:gd name="connsiteX6" fmla="*/ 148901 w 3835627"/>
              <a:gd name="connsiteY6" fmla="*/ 2993688 h 5776192"/>
              <a:gd name="connsiteX7" fmla="*/ 995686 w 3835627"/>
              <a:gd name="connsiteY7" fmla="*/ 1245530 h 5776192"/>
              <a:gd name="connsiteX8" fmla="*/ 1644354 w 3835627"/>
              <a:gd name="connsiteY8" fmla="*/ 34096 h 577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5627" h="5776192">
                <a:moveTo>
                  <a:pt x="1688613" y="0"/>
                </a:moveTo>
                <a:lnTo>
                  <a:pt x="3835627" y="0"/>
                </a:lnTo>
                <a:lnTo>
                  <a:pt x="3835627" y="5776192"/>
                </a:lnTo>
                <a:lnTo>
                  <a:pt x="751143" y="5776192"/>
                </a:lnTo>
                <a:lnTo>
                  <a:pt x="694394" y="5689246"/>
                </a:lnTo>
                <a:cubicBezTo>
                  <a:pt x="675409" y="5656780"/>
                  <a:pt x="660902" y="5627838"/>
                  <a:pt x="651062" y="5602834"/>
                </a:cubicBezTo>
                <a:cubicBezTo>
                  <a:pt x="495596" y="5207771"/>
                  <a:pt x="-333017" y="3882136"/>
                  <a:pt x="148901" y="2993688"/>
                </a:cubicBezTo>
                <a:cubicBezTo>
                  <a:pt x="625987" y="2107143"/>
                  <a:pt x="983111" y="1568116"/>
                  <a:pt x="995686" y="1245530"/>
                </a:cubicBezTo>
                <a:cubicBezTo>
                  <a:pt x="1007475" y="943106"/>
                  <a:pt x="902552" y="630776"/>
                  <a:pt x="1644354" y="34096"/>
                </a:cubicBezTo>
                <a:close/>
              </a:path>
            </a:pathLst>
          </a:custGeom>
        </p:spPr>
      </p:pic>
      <p:sp>
        <p:nvSpPr>
          <p:cNvPr id="2" name="Text Placeholder 1">
            <a:extLst>
              <a:ext uri="{FF2B5EF4-FFF2-40B4-BE49-F238E27FC236}">
                <a16:creationId xmlns:a16="http://schemas.microsoft.com/office/drawing/2014/main" id="{7746A9D9-731E-329D-DC00-B211FC857F0A}"/>
              </a:ext>
            </a:extLst>
          </p:cNvPr>
          <p:cNvSpPr>
            <a:spLocks noGrp="1"/>
          </p:cNvSpPr>
          <p:nvPr>
            <p:ph type="body" sz="quarter" idx="13"/>
          </p:nvPr>
        </p:nvSpPr>
        <p:spPr>
          <a:xfrm>
            <a:off x="642544" y="1785805"/>
            <a:ext cx="4871288" cy="920819"/>
          </a:xfrm>
        </p:spPr>
        <p:txBody>
          <a:bodyPr>
            <a:normAutofit/>
          </a:bodyPr>
          <a:lstStyle/>
          <a:p>
            <a:r>
              <a:rPr lang="en-AU" b="1" dirty="0"/>
              <a:t>Australia</a:t>
            </a:r>
          </a:p>
        </p:txBody>
      </p:sp>
      <p:pic>
        <p:nvPicPr>
          <p:cNvPr id="5" name="Picture 4" descr="A blue lines on a black background&#10;&#10;Description automatically generated with low confidence">
            <a:extLst>
              <a:ext uri="{FF2B5EF4-FFF2-40B4-BE49-F238E27FC236}">
                <a16:creationId xmlns:a16="http://schemas.microsoft.com/office/drawing/2014/main" id="{D1943509-4DA8-7BC8-ED3A-2A482CA0D2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3571" y="555597"/>
            <a:ext cx="3313084" cy="5776192"/>
          </a:xfrm>
          <a:prstGeom prst="rect">
            <a:avLst/>
          </a:prstGeom>
        </p:spPr>
      </p:pic>
      <p:sp>
        <p:nvSpPr>
          <p:cNvPr id="9" name="Text Placeholder 8">
            <a:extLst>
              <a:ext uri="{FF2B5EF4-FFF2-40B4-BE49-F238E27FC236}">
                <a16:creationId xmlns:a16="http://schemas.microsoft.com/office/drawing/2014/main" id="{8628B939-9C0A-2D49-7C22-4AB21FD616E7}"/>
              </a:ext>
            </a:extLst>
          </p:cNvPr>
          <p:cNvSpPr>
            <a:spLocks noGrp="1"/>
          </p:cNvSpPr>
          <p:nvPr>
            <p:ph type="body" sz="quarter" idx="14"/>
          </p:nvPr>
        </p:nvSpPr>
        <p:spPr>
          <a:xfrm>
            <a:off x="642544" y="5517486"/>
            <a:ext cx="4466793" cy="594262"/>
          </a:xfrm>
        </p:spPr>
        <p:txBody>
          <a:bodyPr>
            <a:normAutofit/>
          </a:bodyPr>
          <a:lstStyle/>
          <a:p>
            <a:r>
              <a:rPr lang="en-AU" sz="2200" dirty="0">
                <a:solidFill>
                  <a:schemeClr val="bg2"/>
                </a:solidFill>
              </a:rPr>
              <a:t>20 May 2025</a:t>
            </a:r>
          </a:p>
        </p:txBody>
      </p:sp>
      <p:sp>
        <p:nvSpPr>
          <p:cNvPr id="4" name="TextBox 3">
            <a:extLst>
              <a:ext uri="{FF2B5EF4-FFF2-40B4-BE49-F238E27FC236}">
                <a16:creationId xmlns:a16="http://schemas.microsoft.com/office/drawing/2014/main" id="{C3B1B833-8651-BD83-9AB7-987F3910FCDC}"/>
              </a:ext>
            </a:extLst>
          </p:cNvPr>
          <p:cNvSpPr txBox="1"/>
          <p:nvPr/>
        </p:nvSpPr>
        <p:spPr>
          <a:xfrm>
            <a:off x="642544" y="2457950"/>
            <a:ext cx="4572000" cy="830997"/>
          </a:xfrm>
          <a:prstGeom prst="rect">
            <a:avLst/>
          </a:prstGeom>
          <a:noFill/>
        </p:spPr>
        <p:txBody>
          <a:bodyPr wrap="square">
            <a:spAutoFit/>
          </a:bodyPr>
          <a:lstStyle/>
          <a:p>
            <a:r>
              <a:rPr lang="en-AU" sz="2400" b="1" dirty="0">
                <a:solidFill>
                  <a:schemeClr val="bg2"/>
                </a:solidFill>
              </a:rPr>
              <a:t>Financing for domestic forest fire management</a:t>
            </a:r>
          </a:p>
        </p:txBody>
      </p:sp>
    </p:spTree>
    <p:extLst>
      <p:ext uri="{BB962C8B-B14F-4D97-AF65-F5344CB8AC3E}">
        <p14:creationId xmlns:p14="http://schemas.microsoft.com/office/powerpoint/2010/main" val="108966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450E77-E422-99DD-3F9B-AE5DAE2438C0}"/>
              </a:ext>
            </a:extLst>
          </p:cNvPr>
          <p:cNvSpPr/>
          <p:nvPr/>
        </p:nvSpPr>
        <p:spPr>
          <a:xfrm>
            <a:off x="3611880" y="2395728"/>
            <a:ext cx="4114800" cy="1188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FABE71B-85B2-9E4B-9277-4CF7832DAA60}"/>
              </a:ext>
            </a:extLst>
          </p:cNvPr>
          <p:cNvSpPr txBox="1"/>
          <p:nvPr/>
        </p:nvSpPr>
        <p:spPr>
          <a:xfrm>
            <a:off x="3456432" y="2179379"/>
            <a:ext cx="4581144" cy="2031325"/>
          </a:xfrm>
          <a:prstGeom prst="rect">
            <a:avLst/>
          </a:prstGeom>
          <a:noFill/>
        </p:spPr>
        <p:txBody>
          <a:bodyPr wrap="square">
            <a:spAutoFit/>
          </a:bodyPr>
          <a:lstStyle/>
          <a:p>
            <a:pPr algn="ctr"/>
            <a:r>
              <a:rPr lang="en-AU" sz="1400" dirty="0">
                <a:solidFill>
                  <a:schemeClr val="bg1"/>
                </a:solidFill>
              </a:rPr>
              <a:t>We acknowledge the First Nations people of Australia, the Aboriginal and Torres Strait Islander peoples, who are the Traditional Owners of our country and one of the oldest surviving cultures in the world.  </a:t>
            </a:r>
          </a:p>
          <a:p>
            <a:pPr algn="ctr"/>
            <a:endParaRPr lang="en-AU" sz="1400" dirty="0">
              <a:solidFill>
                <a:schemeClr val="bg1"/>
              </a:solidFill>
            </a:endParaRPr>
          </a:p>
          <a:p>
            <a:pPr algn="ctr"/>
            <a:r>
              <a:rPr lang="en-AU" sz="1400" dirty="0">
                <a:solidFill>
                  <a:schemeClr val="bg1"/>
                </a:solidFill>
              </a:rPr>
              <a:t>We recognise Indigenous Peoples of all nations and their continuing connection to land, waters and culture. We pay our respects to their Elders past and present, and all Indigenous Peoples with us today.</a:t>
            </a:r>
          </a:p>
        </p:txBody>
      </p:sp>
    </p:spTree>
    <p:extLst>
      <p:ext uri="{BB962C8B-B14F-4D97-AF65-F5344CB8AC3E}">
        <p14:creationId xmlns:p14="http://schemas.microsoft.com/office/powerpoint/2010/main" val="901938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96AD-A2EE-7F06-07B4-1EEEF3B6B0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208E6-7FBC-E768-8956-0E002BDE311A}"/>
              </a:ext>
            </a:extLst>
          </p:cNvPr>
          <p:cNvSpPr>
            <a:spLocks noGrp="1"/>
          </p:cNvSpPr>
          <p:nvPr>
            <p:ph type="title"/>
          </p:nvPr>
        </p:nvSpPr>
        <p:spPr>
          <a:xfrm>
            <a:off x="1012642" y="533982"/>
            <a:ext cx="7118715" cy="663574"/>
          </a:xfrm>
        </p:spPr>
        <p:txBody>
          <a:bodyPr>
            <a:normAutofit/>
          </a:bodyPr>
          <a:lstStyle/>
          <a:p>
            <a:r>
              <a:rPr lang="en-AU" sz="3000" dirty="0"/>
              <a:t>Overview – Fire management in Australia</a:t>
            </a:r>
          </a:p>
        </p:txBody>
      </p:sp>
      <p:sp>
        <p:nvSpPr>
          <p:cNvPr id="6" name="TextBox 5">
            <a:extLst>
              <a:ext uri="{FF2B5EF4-FFF2-40B4-BE49-F238E27FC236}">
                <a16:creationId xmlns:a16="http://schemas.microsoft.com/office/drawing/2014/main" id="{30A1D51D-F6C8-7873-FE88-AD8664306186}"/>
              </a:ext>
            </a:extLst>
          </p:cNvPr>
          <p:cNvSpPr txBox="1"/>
          <p:nvPr/>
        </p:nvSpPr>
        <p:spPr>
          <a:xfrm>
            <a:off x="7406882" y="6282792"/>
            <a:ext cx="1081088" cy="138499"/>
          </a:xfrm>
          <a:prstGeom prst="rect">
            <a:avLst/>
          </a:prstGeom>
          <a:noFill/>
        </p:spPr>
        <p:txBody>
          <a:bodyPr wrap="square" lIns="0" tIns="0" rIns="0" bIns="0" rtlCol="0">
            <a:spAutoFit/>
          </a:bodyPr>
          <a:lstStyle/>
          <a:p>
            <a:pPr algn="r"/>
            <a:fld id="{E752D76F-37CE-4EFB-8938-B98ED727DBFD}" type="slidenum">
              <a:rPr lang="en-AU" sz="900"/>
              <a:t>3</a:t>
            </a:fld>
            <a:endParaRPr lang="en-AU" sz="900"/>
          </a:p>
        </p:txBody>
      </p:sp>
      <p:sp>
        <p:nvSpPr>
          <p:cNvPr id="8" name="TextBox 7">
            <a:extLst>
              <a:ext uri="{FF2B5EF4-FFF2-40B4-BE49-F238E27FC236}">
                <a16:creationId xmlns:a16="http://schemas.microsoft.com/office/drawing/2014/main" id="{3499E325-BFB8-276E-EF16-86DD6C824FC8}"/>
              </a:ext>
            </a:extLst>
          </p:cNvPr>
          <p:cNvSpPr txBox="1"/>
          <p:nvPr/>
        </p:nvSpPr>
        <p:spPr>
          <a:xfrm>
            <a:off x="6405374" y="1420370"/>
            <a:ext cx="2203704" cy="369332"/>
          </a:xfrm>
          <a:prstGeom prst="rect">
            <a:avLst/>
          </a:prstGeom>
          <a:noFill/>
        </p:spPr>
        <p:txBody>
          <a:bodyPr wrap="square" rtlCol="0">
            <a:spAutoFit/>
          </a:bodyPr>
          <a:lstStyle/>
          <a:p>
            <a:r>
              <a:rPr lang="en-AU" b="1" dirty="0">
                <a:solidFill>
                  <a:schemeClr val="bg1"/>
                </a:solidFill>
              </a:rPr>
              <a:t>Fast Facts</a:t>
            </a:r>
          </a:p>
        </p:txBody>
      </p:sp>
      <p:sp>
        <p:nvSpPr>
          <p:cNvPr id="3" name="TextBox 2">
            <a:extLst>
              <a:ext uri="{FF2B5EF4-FFF2-40B4-BE49-F238E27FC236}">
                <a16:creationId xmlns:a16="http://schemas.microsoft.com/office/drawing/2014/main" id="{783AB0C4-C4C6-8462-AA21-E426E22BF7CE}"/>
              </a:ext>
            </a:extLst>
          </p:cNvPr>
          <p:cNvSpPr txBox="1"/>
          <p:nvPr/>
        </p:nvSpPr>
        <p:spPr>
          <a:xfrm>
            <a:off x="676928" y="1347926"/>
            <a:ext cx="7790142" cy="3303468"/>
          </a:xfrm>
          <a:prstGeom prst="rect">
            <a:avLst/>
          </a:prstGeom>
          <a:noFill/>
        </p:spPr>
        <p:txBody>
          <a:bodyPr wrap="square" rtlCol="0">
            <a:spAutoFit/>
          </a:bodyPr>
          <a:lstStyle/>
          <a:p>
            <a:pPr marL="285750" indent="-285750">
              <a:spcAft>
                <a:spcPts val="800"/>
              </a:spcAft>
              <a:buFont typeface="Arial" panose="020B0604020202020204" pitchFamily="34" charset="0"/>
              <a:buChar char="•"/>
            </a:pPr>
            <a:r>
              <a:rPr lang="en-AU" dirty="0"/>
              <a:t>Climate change increasing the severity and frequency of fires</a:t>
            </a:r>
          </a:p>
          <a:p>
            <a:pPr marL="285750" indent="-285750">
              <a:spcAft>
                <a:spcPts val="800"/>
              </a:spcAft>
              <a:buFont typeface="Arial" panose="020B0604020202020204" pitchFamily="34" charset="0"/>
              <a:buChar char="•"/>
            </a:pPr>
            <a:r>
              <a:rPr lang="en-AU" dirty="0"/>
              <a:t>Key components of fire management:</a:t>
            </a:r>
          </a:p>
          <a:p>
            <a:pPr marL="742950" lvl="1" indent="-285750">
              <a:spcAft>
                <a:spcPts val="800"/>
              </a:spcAft>
              <a:buFont typeface="Courier New" panose="02070309020205020404" pitchFamily="49" charset="0"/>
              <a:buChar char="o"/>
            </a:pPr>
            <a:r>
              <a:rPr lang="en-AU" dirty="0"/>
              <a:t>Planning</a:t>
            </a:r>
          </a:p>
          <a:p>
            <a:pPr marL="742950" lvl="1" indent="-285750">
              <a:spcAft>
                <a:spcPts val="800"/>
              </a:spcAft>
              <a:buFont typeface="Courier New" panose="02070309020205020404" pitchFamily="49" charset="0"/>
              <a:buChar char="o"/>
            </a:pPr>
            <a:r>
              <a:rPr lang="en-AU" dirty="0"/>
              <a:t>Hazard reduction/ preventative action</a:t>
            </a:r>
          </a:p>
          <a:p>
            <a:pPr marL="742950" lvl="1" indent="-285750">
              <a:spcAft>
                <a:spcPts val="800"/>
              </a:spcAft>
              <a:buFont typeface="Courier New" panose="02070309020205020404" pitchFamily="49" charset="0"/>
              <a:buChar char="o"/>
            </a:pPr>
            <a:r>
              <a:rPr lang="en-AU" dirty="0"/>
              <a:t>Emergency response</a:t>
            </a:r>
          </a:p>
          <a:p>
            <a:pPr marL="742950" lvl="1" indent="-285750">
              <a:spcAft>
                <a:spcPts val="800"/>
              </a:spcAft>
              <a:buFont typeface="Courier New" panose="02070309020205020404" pitchFamily="49" charset="0"/>
              <a:buChar char="o"/>
            </a:pPr>
            <a:r>
              <a:rPr lang="en-AU" dirty="0"/>
              <a:t>Recovery and rehabilitation</a:t>
            </a:r>
          </a:p>
          <a:p>
            <a:pPr marL="285750" indent="-285750">
              <a:spcAft>
                <a:spcPts val="800"/>
              </a:spcAft>
              <a:buFont typeface="Arial" panose="020B0604020202020204" pitchFamily="34" charset="0"/>
              <a:buChar char="•"/>
            </a:pPr>
            <a:r>
              <a:rPr lang="en-AU" dirty="0"/>
              <a:t>Native vegetation is fire tolerant or fire dependent – controlled burning an important fire prevention strategy</a:t>
            </a:r>
          </a:p>
          <a:p>
            <a:pPr marL="285750" indent="-285750">
              <a:spcAft>
                <a:spcPts val="800"/>
              </a:spcAft>
              <a:buFont typeface="Arial" panose="020B0604020202020204" pitchFamily="34" charset="0"/>
              <a:buChar char="•"/>
            </a:pPr>
            <a:endParaRPr lang="en-AU" dirty="0"/>
          </a:p>
        </p:txBody>
      </p:sp>
    </p:spTree>
    <p:extLst>
      <p:ext uri="{BB962C8B-B14F-4D97-AF65-F5344CB8AC3E}">
        <p14:creationId xmlns:p14="http://schemas.microsoft.com/office/powerpoint/2010/main" val="1723408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69D3B-4B66-F8F3-3C34-9E84D29B3D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5AB9CF-F60B-F4E3-AAF6-2F7A80FBF2C3}"/>
              </a:ext>
            </a:extLst>
          </p:cNvPr>
          <p:cNvSpPr>
            <a:spLocks noGrp="1"/>
          </p:cNvSpPr>
          <p:nvPr>
            <p:ph type="title"/>
          </p:nvPr>
        </p:nvSpPr>
        <p:spPr>
          <a:xfrm>
            <a:off x="600076" y="566946"/>
            <a:ext cx="7877543" cy="663574"/>
          </a:xfrm>
        </p:spPr>
        <p:txBody>
          <a:bodyPr>
            <a:normAutofit/>
          </a:bodyPr>
          <a:lstStyle/>
          <a:p>
            <a:pPr algn="ctr"/>
            <a:r>
              <a:rPr lang="en-AU" sz="3000" dirty="0"/>
              <a:t>Governance and funding</a:t>
            </a:r>
          </a:p>
        </p:txBody>
      </p:sp>
      <p:sp>
        <p:nvSpPr>
          <p:cNvPr id="6" name="TextBox 5">
            <a:extLst>
              <a:ext uri="{FF2B5EF4-FFF2-40B4-BE49-F238E27FC236}">
                <a16:creationId xmlns:a16="http://schemas.microsoft.com/office/drawing/2014/main" id="{BBC7A073-F871-1BCA-2762-94AAE132EFE3}"/>
              </a:ext>
            </a:extLst>
          </p:cNvPr>
          <p:cNvSpPr txBox="1"/>
          <p:nvPr/>
        </p:nvSpPr>
        <p:spPr>
          <a:xfrm>
            <a:off x="7406882" y="6282792"/>
            <a:ext cx="1081088" cy="138499"/>
          </a:xfrm>
          <a:prstGeom prst="rect">
            <a:avLst/>
          </a:prstGeom>
          <a:noFill/>
        </p:spPr>
        <p:txBody>
          <a:bodyPr wrap="square" lIns="0" tIns="0" rIns="0" bIns="0" rtlCol="0">
            <a:spAutoFit/>
          </a:bodyPr>
          <a:lstStyle/>
          <a:p>
            <a:pPr algn="r"/>
            <a:fld id="{E752D76F-37CE-4EFB-8938-B98ED727DBFD}" type="slidenum">
              <a:rPr lang="en-AU" sz="900"/>
              <a:t>4</a:t>
            </a:fld>
            <a:endParaRPr lang="en-AU" sz="900"/>
          </a:p>
        </p:txBody>
      </p:sp>
      <p:sp>
        <p:nvSpPr>
          <p:cNvPr id="5" name="Rectangle 4">
            <a:extLst>
              <a:ext uri="{FF2B5EF4-FFF2-40B4-BE49-F238E27FC236}">
                <a16:creationId xmlns:a16="http://schemas.microsoft.com/office/drawing/2014/main" id="{FB01A010-833D-6AA5-FDAD-EBAD06269F9E}"/>
              </a:ext>
            </a:extLst>
          </p:cNvPr>
          <p:cNvSpPr/>
          <p:nvPr/>
        </p:nvSpPr>
        <p:spPr>
          <a:xfrm>
            <a:off x="1657350" y="1366222"/>
            <a:ext cx="5829300" cy="896327"/>
          </a:xfrm>
          <a:prstGeom prst="rect">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A89F3EA1-B49E-E1BE-C2E9-D93A4476166C}"/>
              </a:ext>
            </a:extLst>
          </p:cNvPr>
          <p:cNvSpPr/>
          <p:nvPr/>
        </p:nvSpPr>
        <p:spPr>
          <a:xfrm>
            <a:off x="767985" y="2350286"/>
            <a:ext cx="7541727" cy="1970552"/>
          </a:xfrm>
          <a:prstGeom prst="rect">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C1EA8371-CF6B-6DC8-34C9-F077A563A8CD}"/>
              </a:ext>
            </a:extLst>
          </p:cNvPr>
          <p:cNvSpPr/>
          <p:nvPr/>
        </p:nvSpPr>
        <p:spPr>
          <a:xfrm>
            <a:off x="279780" y="4429671"/>
            <a:ext cx="8432800" cy="797903"/>
          </a:xfrm>
          <a:prstGeom prst="rect">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2FD73E0E-819A-E93C-A6F4-713AD61939F5}"/>
              </a:ext>
            </a:extLst>
          </p:cNvPr>
          <p:cNvSpPr txBox="1"/>
          <p:nvPr/>
        </p:nvSpPr>
        <p:spPr>
          <a:xfrm>
            <a:off x="3214688" y="1359718"/>
            <a:ext cx="2495550" cy="369332"/>
          </a:xfrm>
          <a:prstGeom prst="rect">
            <a:avLst/>
          </a:prstGeom>
          <a:noFill/>
        </p:spPr>
        <p:txBody>
          <a:bodyPr wrap="square" rtlCol="0">
            <a:spAutoFit/>
          </a:bodyPr>
          <a:lstStyle/>
          <a:p>
            <a:pPr algn="ctr"/>
            <a:r>
              <a:rPr lang="en-AU" b="1" dirty="0">
                <a:solidFill>
                  <a:schemeClr val="bg1"/>
                </a:solidFill>
              </a:rPr>
              <a:t>NATIONAL</a:t>
            </a:r>
          </a:p>
        </p:txBody>
      </p:sp>
      <p:sp>
        <p:nvSpPr>
          <p:cNvPr id="19" name="TextBox 18">
            <a:extLst>
              <a:ext uri="{FF2B5EF4-FFF2-40B4-BE49-F238E27FC236}">
                <a16:creationId xmlns:a16="http://schemas.microsoft.com/office/drawing/2014/main" id="{D5C43784-77A9-984F-6BA1-865FC6194058}"/>
              </a:ext>
            </a:extLst>
          </p:cNvPr>
          <p:cNvSpPr txBox="1"/>
          <p:nvPr/>
        </p:nvSpPr>
        <p:spPr>
          <a:xfrm>
            <a:off x="2560369" y="2383968"/>
            <a:ext cx="4297249" cy="369332"/>
          </a:xfrm>
          <a:prstGeom prst="rect">
            <a:avLst/>
          </a:prstGeom>
          <a:noFill/>
        </p:spPr>
        <p:txBody>
          <a:bodyPr wrap="square" rtlCol="0">
            <a:spAutoFit/>
          </a:bodyPr>
          <a:lstStyle/>
          <a:p>
            <a:pPr algn="ctr"/>
            <a:r>
              <a:rPr lang="en-AU" b="1" dirty="0">
                <a:solidFill>
                  <a:schemeClr val="bg1"/>
                </a:solidFill>
              </a:rPr>
              <a:t>STATE AND TERRITORY*</a:t>
            </a:r>
          </a:p>
        </p:txBody>
      </p:sp>
      <p:sp>
        <p:nvSpPr>
          <p:cNvPr id="20" name="TextBox 19">
            <a:extLst>
              <a:ext uri="{FF2B5EF4-FFF2-40B4-BE49-F238E27FC236}">
                <a16:creationId xmlns:a16="http://schemas.microsoft.com/office/drawing/2014/main" id="{30156C1C-A0FD-C47E-9B00-BECA6C0AA68D}"/>
              </a:ext>
            </a:extLst>
          </p:cNvPr>
          <p:cNvSpPr txBox="1"/>
          <p:nvPr/>
        </p:nvSpPr>
        <p:spPr>
          <a:xfrm>
            <a:off x="2522649" y="4451013"/>
            <a:ext cx="4297249" cy="369332"/>
          </a:xfrm>
          <a:prstGeom prst="rect">
            <a:avLst/>
          </a:prstGeom>
          <a:noFill/>
        </p:spPr>
        <p:txBody>
          <a:bodyPr wrap="square" rtlCol="0">
            <a:spAutoFit/>
          </a:bodyPr>
          <a:lstStyle/>
          <a:p>
            <a:pPr algn="ctr"/>
            <a:r>
              <a:rPr lang="en-AU" b="1" dirty="0">
                <a:solidFill>
                  <a:schemeClr val="bg1"/>
                </a:solidFill>
              </a:rPr>
              <a:t>LOCAL GOVERNMENTS</a:t>
            </a:r>
          </a:p>
        </p:txBody>
      </p:sp>
      <p:sp>
        <p:nvSpPr>
          <p:cNvPr id="21" name="TextBox 20">
            <a:extLst>
              <a:ext uri="{FF2B5EF4-FFF2-40B4-BE49-F238E27FC236}">
                <a16:creationId xmlns:a16="http://schemas.microsoft.com/office/drawing/2014/main" id="{7E5D2411-F08E-9405-D7F7-D7A7613DA382}"/>
              </a:ext>
            </a:extLst>
          </p:cNvPr>
          <p:cNvSpPr txBox="1"/>
          <p:nvPr/>
        </p:nvSpPr>
        <p:spPr>
          <a:xfrm>
            <a:off x="1657350" y="1606175"/>
            <a:ext cx="5829300" cy="446276"/>
          </a:xfrm>
          <a:prstGeom prst="rect">
            <a:avLst/>
          </a:prstGeom>
          <a:noFill/>
        </p:spPr>
        <p:txBody>
          <a:bodyPr wrap="square" rtlCol="0">
            <a:spAutoFit/>
          </a:bodyPr>
          <a:lstStyle/>
          <a:p>
            <a:pPr algn="ctr"/>
            <a:r>
              <a:rPr lang="en-AU" sz="1200" i="1" dirty="0">
                <a:solidFill>
                  <a:schemeClr val="bg1"/>
                </a:solidFill>
              </a:rPr>
              <a:t>Nationally signification environmental matters, international policy, coordination</a:t>
            </a:r>
            <a:endParaRPr lang="en-AU" sz="1200" dirty="0">
              <a:solidFill>
                <a:schemeClr val="bg1"/>
              </a:solidFill>
            </a:endParaRPr>
          </a:p>
          <a:p>
            <a:pPr algn="ctr"/>
            <a:endParaRPr lang="en-AU" sz="1100" i="1" dirty="0">
              <a:solidFill>
                <a:schemeClr val="bg1"/>
              </a:solidFill>
            </a:endParaRPr>
          </a:p>
        </p:txBody>
      </p:sp>
      <p:grpSp>
        <p:nvGrpSpPr>
          <p:cNvPr id="39" name="Group 38">
            <a:extLst>
              <a:ext uri="{FF2B5EF4-FFF2-40B4-BE49-F238E27FC236}">
                <a16:creationId xmlns:a16="http://schemas.microsoft.com/office/drawing/2014/main" id="{7AE40AC6-DCF9-4E8D-8441-3F51F42ED251}"/>
              </a:ext>
            </a:extLst>
          </p:cNvPr>
          <p:cNvGrpSpPr/>
          <p:nvPr/>
        </p:nvGrpSpPr>
        <p:grpSpPr>
          <a:xfrm>
            <a:off x="1721001" y="1859403"/>
            <a:ext cx="1822605" cy="400110"/>
            <a:chOff x="2243071" y="1999765"/>
            <a:chExt cx="2081979" cy="400110"/>
          </a:xfrm>
        </p:grpSpPr>
        <p:sp>
          <p:nvSpPr>
            <p:cNvPr id="24" name="Rectangle 23">
              <a:extLst>
                <a:ext uri="{FF2B5EF4-FFF2-40B4-BE49-F238E27FC236}">
                  <a16:creationId xmlns:a16="http://schemas.microsoft.com/office/drawing/2014/main" id="{A7C0A7C9-9117-7E87-993F-97F84DC55918}"/>
                </a:ext>
              </a:extLst>
            </p:cNvPr>
            <p:cNvSpPr/>
            <p:nvPr/>
          </p:nvSpPr>
          <p:spPr>
            <a:xfrm>
              <a:off x="2266239" y="2019064"/>
              <a:ext cx="1976381" cy="339254"/>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7CFB1E8A-897C-A133-0C31-35F8FBFCDFD0}"/>
                </a:ext>
              </a:extLst>
            </p:cNvPr>
            <p:cNvSpPr txBox="1"/>
            <p:nvPr/>
          </p:nvSpPr>
          <p:spPr>
            <a:xfrm>
              <a:off x="2243071" y="1999765"/>
              <a:ext cx="2081979" cy="400110"/>
            </a:xfrm>
            <a:prstGeom prst="rect">
              <a:avLst/>
            </a:prstGeom>
            <a:noFill/>
          </p:spPr>
          <p:txBody>
            <a:bodyPr wrap="square">
              <a:spAutoFit/>
            </a:bodyPr>
            <a:lstStyle/>
            <a:p>
              <a:pPr algn="ctr"/>
              <a:r>
                <a:rPr lang="en-AU" sz="1000" b="0" i="0" dirty="0">
                  <a:solidFill>
                    <a:schemeClr val="bg1"/>
                  </a:solidFill>
                  <a:effectLst/>
                  <a:latin typeface="Google Sans"/>
                </a:rPr>
                <a:t>National Emergency Management Agency</a:t>
              </a:r>
              <a:endParaRPr lang="en-AU" sz="1000" dirty="0">
                <a:solidFill>
                  <a:schemeClr val="bg1"/>
                </a:solidFill>
              </a:endParaRPr>
            </a:p>
          </p:txBody>
        </p:sp>
      </p:grpSp>
      <p:grpSp>
        <p:nvGrpSpPr>
          <p:cNvPr id="26" name="Group 25">
            <a:extLst>
              <a:ext uri="{FF2B5EF4-FFF2-40B4-BE49-F238E27FC236}">
                <a16:creationId xmlns:a16="http://schemas.microsoft.com/office/drawing/2014/main" id="{395E9AFE-5548-5D3A-58A4-AB41A8789B4C}"/>
              </a:ext>
            </a:extLst>
          </p:cNvPr>
          <p:cNvGrpSpPr/>
          <p:nvPr/>
        </p:nvGrpSpPr>
        <p:grpSpPr>
          <a:xfrm>
            <a:off x="3443937" y="1854545"/>
            <a:ext cx="1822606" cy="400110"/>
            <a:chOff x="1916776" y="2341259"/>
            <a:chExt cx="2613660" cy="400110"/>
          </a:xfrm>
        </p:grpSpPr>
        <p:sp>
          <p:nvSpPr>
            <p:cNvPr id="27" name="Rectangle 26">
              <a:extLst>
                <a:ext uri="{FF2B5EF4-FFF2-40B4-BE49-F238E27FC236}">
                  <a16:creationId xmlns:a16="http://schemas.microsoft.com/office/drawing/2014/main" id="{4F84843C-C085-56D9-D8F1-AE86473D36FF}"/>
                </a:ext>
              </a:extLst>
            </p:cNvPr>
            <p:cNvSpPr/>
            <p:nvPr/>
          </p:nvSpPr>
          <p:spPr>
            <a:xfrm>
              <a:off x="1998982" y="2364666"/>
              <a:ext cx="2449251" cy="33974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8D23E510-866D-6099-7ADA-8B727FC6318C}"/>
                </a:ext>
              </a:extLst>
            </p:cNvPr>
            <p:cNvSpPr txBox="1"/>
            <p:nvPr/>
          </p:nvSpPr>
          <p:spPr>
            <a:xfrm>
              <a:off x="1916776" y="2341259"/>
              <a:ext cx="2613660" cy="400110"/>
            </a:xfrm>
            <a:prstGeom prst="rect">
              <a:avLst/>
            </a:prstGeom>
            <a:noFill/>
          </p:spPr>
          <p:txBody>
            <a:bodyPr wrap="square">
              <a:spAutoFit/>
            </a:bodyPr>
            <a:lstStyle/>
            <a:p>
              <a:pPr algn="ctr"/>
              <a:r>
                <a:rPr lang="en-AU" sz="1000" b="0" i="0" dirty="0">
                  <a:solidFill>
                    <a:schemeClr val="bg1"/>
                  </a:solidFill>
                  <a:effectLst/>
                  <a:latin typeface="Google Sans"/>
                </a:rPr>
                <a:t>Australasian Council for Fire and Emergency Services</a:t>
              </a:r>
              <a:endParaRPr lang="en-AU" sz="1000" dirty="0">
                <a:solidFill>
                  <a:schemeClr val="bg1"/>
                </a:solidFill>
              </a:endParaRPr>
            </a:p>
          </p:txBody>
        </p:sp>
      </p:grpSp>
      <p:sp>
        <p:nvSpPr>
          <p:cNvPr id="29" name="TextBox 28">
            <a:extLst>
              <a:ext uri="{FF2B5EF4-FFF2-40B4-BE49-F238E27FC236}">
                <a16:creationId xmlns:a16="http://schemas.microsoft.com/office/drawing/2014/main" id="{7379CDEF-18A6-E377-056B-D40FE8843335}"/>
              </a:ext>
            </a:extLst>
          </p:cNvPr>
          <p:cNvSpPr txBox="1"/>
          <p:nvPr/>
        </p:nvSpPr>
        <p:spPr>
          <a:xfrm>
            <a:off x="2135685" y="2666613"/>
            <a:ext cx="4860291" cy="446276"/>
          </a:xfrm>
          <a:prstGeom prst="rect">
            <a:avLst/>
          </a:prstGeom>
          <a:noFill/>
        </p:spPr>
        <p:txBody>
          <a:bodyPr wrap="square" rtlCol="0">
            <a:spAutoFit/>
          </a:bodyPr>
          <a:lstStyle/>
          <a:p>
            <a:pPr algn="ctr"/>
            <a:r>
              <a:rPr lang="en-AU" sz="1200" i="1" dirty="0">
                <a:solidFill>
                  <a:schemeClr val="bg1"/>
                </a:solidFill>
              </a:rPr>
              <a:t>Primary responsibility for land use and emergency management</a:t>
            </a:r>
            <a:endParaRPr lang="en-AU" sz="1200" dirty="0">
              <a:solidFill>
                <a:schemeClr val="bg1"/>
              </a:solidFill>
            </a:endParaRPr>
          </a:p>
          <a:p>
            <a:pPr algn="ctr"/>
            <a:endParaRPr lang="en-AU" sz="1100" i="1" dirty="0">
              <a:solidFill>
                <a:schemeClr val="bg1"/>
              </a:solidFill>
            </a:endParaRPr>
          </a:p>
        </p:txBody>
      </p:sp>
      <p:grpSp>
        <p:nvGrpSpPr>
          <p:cNvPr id="34" name="Group 33">
            <a:extLst>
              <a:ext uri="{FF2B5EF4-FFF2-40B4-BE49-F238E27FC236}">
                <a16:creationId xmlns:a16="http://schemas.microsoft.com/office/drawing/2014/main" id="{40184B75-2D7E-AEAC-740C-375D3B8A54F8}"/>
              </a:ext>
            </a:extLst>
          </p:cNvPr>
          <p:cNvGrpSpPr/>
          <p:nvPr/>
        </p:nvGrpSpPr>
        <p:grpSpPr>
          <a:xfrm>
            <a:off x="764901" y="2889751"/>
            <a:ext cx="1441261" cy="1015663"/>
            <a:chOff x="1639562" y="3020420"/>
            <a:chExt cx="1441261" cy="1015663"/>
          </a:xfrm>
        </p:grpSpPr>
        <p:sp>
          <p:nvSpPr>
            <p:cNvPr id="30" name="Rectangle 29">
              <a:extLst>
                <a:ext uri="{FF2B5EF4-FFF2-40B4-BE49-F238E27FC236}">
                  <a16:creationId xmlns:a16="http://schemas.microsoft.com/office/drawing/2014/main" id="{4765B402-0E38-84F2-88A5-CB3B42B2D8C9}"/>
                </a:ext>
              </a:extLst>
            </p:cNvPr>
            <p:cNvSpPr/>
            <p:nvPr/>
          </p:nvSpPr>
          <p:spPr>
            <a:xfrm>
              <a:off x="1694739" y="3049269"/>
              <a:ext cx="1338877" cy="97350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TextBox 30">
              <a:extLst>
                <a:ext uri="{FF2B5EF4-FFF2-40B4-BE49-F238E27FC236}">
                  <a16:creationId xmlns:a16="http://schemas.microsoft.com/office/drawing/2014/main" id="{B478D287-3972-FF6C-AB07-6CA62097314B}"/>
                </a:ext>
              </a:extLst>
            </p:cNvPr>
            <p:cNvSpPr txBox="1"/>
            <p:nvPr/>
          </p:nvSpPr>
          <p:spPr>
            <a:xfrm>
              <a:off x="1639562" y="3020420"/>
              <a:ext cx="1441261" cy="1015663"/>
            </a:xfrm>
            <a:prstGeom prst="rect">
              <a:avLst/>
            </a:prstGeom>
            <a:noFill/>
          </p:spPr>
          <p:txBody>
            <a:bodyPr wrap="square">
              <a:spAutoFit/>
            </a:bodyPr>
            <a:lstStyle/>
            <a:p>
              <a:pPr algn="ctr"/>
              <a:r>
                <a:rPr lang="en-AU" sz="1000" b="1" i="0" dirty="0">
                  <a:solidFill>
                    <a:schemeClr val="bg1"/>
                  </a:solidFill>
                  <a:effectLst/>
                  <a:latin typeface="Google Sans"/>
                </a:rPr>
                <a:t>New South Wales</a:t>
              </a:r>
            </a:p>
            <a:p>
              <a:pPr algn="ctr"/>
              <a:r>
                <a:rPr lang="en-AU" sz="1000" dirty="0">
                  <a:solidFill>
                    <a:schemeClr val="bg1"/>
                  </a:solidFill>
                  <a:latin typeface="Google Sans"/>
                </a:rPr>
                <a:t>- NSW Rural Fire Service</a:t>
              </a:r>
            </a:p>
            <a:p>
              <a:pPr algn="ctr"/>
              <a:r>
                <a:rPr lang="en-AU" sz="1000" dirty="0">
                  <a:solidFill>
                    <a:schemeClr val="bg1"/>
                  </a:solidFill>
                  <a:latin typeface="Google Sans"/>
                </a:rPr>
                <a:t>- NSW National Parks &amp; Wildlife Service</a:t>
              </a:r>
            </a:p>
            <a:p>
              <a:pPr algn="ctr"/>
              <a:r>
                <a:rPr lang="en-AU" sz="1000" dirty="0">
                  <a:solidFill>
                    <a:schemeClr val="bg1"/>
                  </a:solidFill>
                  <a:latin typeface="Google Sans"/>
                </a:rPr>
                <a:t>- Forestry Corporation</a:t>
              </a:r>
            </a:p>
            <a:p>
              <a:pPr algn="ctr"/>
              <a:r>
                <a:rPr lang="en-AU" sz="1000" dirty="0">
                  <a:solidFill>
                    <a:schemeClr val="bg1"/>
                  </a:solidFill>
                  <a:latin typeface="Google Sans"/>
                </a:rPr>
                <a:t>- Fire and Rescue NSW</a:t>
              </a:r>
            </a:p>
          </p:txBody>
        </p:sp>
      </p:grpSp>
      <p:grpSp>
        <p:nvGrpSpPr>
          <p:cNvPr id="35" name="Group 34">
            <a:extLst>
              <a:ext uri="{FF2B5EF4-FFF2-40B4-BE49-F238E27FC236}">
                <a16:creationId xmlns:a16="http://schemas.microsoft.com/office/drawing/2014/main" id="{775C8503-7952-68DE-D900-E5E5EE04D909}"/>
              </a:ext>
            </a:extLst>
          </p:cNvPr>
          <p:cNvGrpSpPr/>
          <p:nvPr/>
        </p:nvGrpSpPr>
        <p:grpSpPr>
          <a:xfrm>
            <a:off x="2162039" y="2900145"/>
            <a:ext cx="1324931" cy="1015663"/>
            <a:chOff x="3036817" y="3032133"/>
            <a:chExt cx="1324931" cy="1015663"/>
          </a:xfrm>
        </p:grpSpPr>
        <p:sp>
          <p:nvSpPr>
            <p:cNvPr id="32" name="Rectangle 31">
              <a:extLst>
                <a:ext uri="{FF2B5EF4-FFF2-40B4-BE49-F238E27FC236}">
                  <a16:creationId xmlns:a16="http://schemas.microsoft.com/office/drawing/2014/main" id="{D9854249-D330-99A7-9C54-EE8AF07CD6A4}"/>
                </a:ext>
              </a:extLst>
            </p:cNvPr>
            <p:cNvSpPr/>
            <p:nvPr/>
          </p:nvSpPr>
          <p:spPr>
            <a:xfrm>
              <a:off x="3067099" y="3053214"/>
              <a:ext cx="1203869" cy="97350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TextBox 32">
              <a:extLst>
                <a:ext uri="{FF2B5EF4-FFF2-40B4-BE49-F238E27FC236}">
                  <a16:creationId xmlns:a16="http://schemas.microsoft.com/office/drawing/2014/main" id="{A29D3AEA-7516-DE26-8672-2799C954F396}"/>
                </a:ext>
              </a:extLst>
            </p:cNvPr>
            <p:cNvSpPr txBox="1"/>
            <p:nvPr/>
          </p:nvSpPr>
          <p:spPr>
            <a:xfrm>
              <a:off x="3036817" y="3032133"/>
              <a:ext cx="1324931" cy="1015663"/>
            </a:xfrm>
            <a:prstGeom prst="rect">
              <a:avLst/>
            </a:prstGeom>
            <a:noFill/>
          </p:spPr>
          <p:txBody>
            <a:bodyPr wrap="square">
              <a:spAutoFit/>
            </a:bodyPr>
            <a:lstStyle/>
            <a:p>
              <a:pPr algn="ctr"/>
              <a:r>
                <a:rPr lang="en-AU" sz="1000" b="1" i="0" dirty="0">
                  <a:solidFill>
                    <a:schemeClr val="bg1"/>
                  </a:solidFill>
                  <a:effectLst/>
                  <a:latin typeface="Google Sans"/>
                </a:rPr>
                <a:t>Victoria</a:t>
              </a:r>
            </a:p>
            <a:p>
              <a:pPr algn="ctr"/>
              <a:r>
                <a:rPr lang="en-AU" sz="1000" dirty="0">
                  <a:solidFill>
                    <a:schemeClr val="bg1"/>
                  </a:solidFill>
                  <a:latin typeface="Google Sans"/>
                </a:rPr>
                <a:t>- Forest Fire Management Victoria</a:t>
              </a:r>
            </a:p>
            <a:p>
              <a:pPr algn="ctr"/>
              <a:r>
                <a:rPr lang="en-AU" sz="1000" dirty="0">
                  <a:solidFill>
                    <a:schemeClr val="bg1"/>
                  </a:solidFill>
                  <a:latin typeface="Google Sans"/>
                </a:rPr>
                <a:t>- Office of Bushfire Risk Management </a:t>
              </a:r>
            </a:p>
            <a:p>
              <a:pPr algn="ctr"/>
              <a:r>
                <a:rPr lang="en-AU" sz="1000" dirty="0">
                  <a:solidFill>
                    <a:schemeClr val="bg1"/>
                  </a:solidFill>
                  <a:latin typeface="Google Sans"/>
                </a:rPr>
                <a:t>- Parks Victoria</a:t>
              </a:r>
            </a:p>
          </p:txBody>
        </p:sp>
      </p:grpSp>
      <p:grpSp>
        <p:nvGrpSpPr>
          <p:cNvPr id="36" name="Group 35">
            <a:extLst>
              <a:ext uri="{FF2B5EF4-FFF2-40B4-BE49-F238E27FC236}">
                <a16:creationId xmlns:a16="http://schemas.microsoft.com/office/drawing/2014/main" id="{9E4E8736-10D2-D203-4879-53AE2FAB3E47}"/>
              </a:ext>
            </a:extLst>
          </p:cNvPr>
          <p:cNvGrpSpPr/>
          <p:nvPr/>
        </p:nvGrpSpPr>
        <p:grpSpPr>
          <a:xfrm>
            <a:off x="3386333" y="2914722"/>
            <a:ext cx="1104154" cy="1169551"/>
            <a:chOff x="3015908" y="3039959"/>
            <a:chExt cx="1104154" cy="1169551"/>
          </a:xfrm>
        </p:grpSpPr>
        <p:sp>
          <p:nvSpPr>
            <p:cNvPr id="37" name="Rectangle 36">
              <a:extLst>
                <a:ext uri="{FF2B5EF4-FFF2-40B4-BE49-F238E27FC236}">
                  <a16:creationId xmlns:a16="http://schemas.microsoft.com/office/drawing/2014/main" id="{8465F680-D04A-46CF-2917-F284BB18E0D3}"/>
                </a:ext>
              </a:extLst>
            </p:cNvPr>
            <p:cNvSpPr/>
            <p:nvPr/>
          </p:nvSpPr>
          <p:spPr>
            <a:xfrm>
              <a:off x="3067099" y="3053214"/>
              <a:ext cx="1010100" cy="97350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TextBox 37">
              <a:extLst>
                <a:ext uri="{FF2B5EF4-FFF2-40B4-BE49-F238E27FC236}">
                  <a16:creationId xmlns:a16="http://schemas.microsoft.com/office/drawing/2014/main" id="{CBA4F7D6-0A3F-9F79-DCAA-35A6375FC346}"/>
                </a:ext>
              </a:extLst>
            </p:cNvPr>
            <p:cNvSpPr txBox="1"/>
            <p:nvPr/>
          </p:nvSpPr>
          <p:spPr>
            <a:xfrm>
              <a:off x="3015908" y="3039959"/>
              <a:ext cx="1104154" cy="1169551"/>
            </a:xfrm>
            <a:prstGeom prst="rect">
              <a:avLst/>
            </a:prstGeom>
            <a:noFill/>
          </p:spPr>
          <p:txBody>
            <a:bodyPr wrap="square">
              <a:spAutoFit/>
            </a:bodyPr>
            <a:lstStyle/>
            <a:p>
              <a:pPr algn="ctr"/>
              <a:r>
                <a:rPr lang="en-AU" sz="1000" b="1" i="0" dirty="0">
                  <a:solidFill>
                    <a:schemeClr val="bg1"/>
                  </a:solidFill>
                  <a:effectLst/>
                  <a:latin typeface="Google Sans"/>
                </a:rPr>
                <a:t>Queensland</a:t>
              </a:r>
            </a:p>
            <a:p>
              <a:pPr algn="ctr"/>
              <a:r>
                <a:rPr lang="en-AU" sz="1000" dirty="0">
                  <a:solidFill>
                    <a:schemeClr val="bg1"/>
                  </a:solidFill>
                  <a:latin typeface="Google Sans"/>
                </a:rPr>
                <a:t>- Queensland Parks &amp; Wildlife Service</a:t>
              </a:r>
            </a:p>
            <a:p>
              <a:pPr algn="ctr"/>
              <a:r>
                <a:rPr lang="en-AU" sz="1000" dirty="0">
                  <a:solidFill>
                    <a:schemeClr val="bg1"/>
                  </a:solidFill>
                  <a:latin typeface="Google Sans"/>
                </a:rPr>
                <a:t>- Queensland Fire Department</a:t>
              </a:r>
            </a:p>
            <a:p>
              <a:pPr algn="ctr"/>
              <a:endParaRPr lang="en-AU" sz="1000" dirty="0">
                <a:solidFill>
                  <a:schemeClr val="bg1"/>
                </a:solidFill>
                <a:latin typeface="Google Sans"/>
              </a:endParaRPr>
            </a:p>
          </p:txBody>
        </p:sp>
      </p:grpSp>
      <p:grpSp>
        <p:nvGrpSpPr>
          <p:cNvPr id="40" name="Group 39">
            <a:extLst>
              <a:ext uri="{FF2B5EF4-FFF2-40B4-BE49-F238E27FC236}">
                <a16:creationId xmlns:a16="http://schemas.microsoft.com/office/drawing/2014/main" id="{F46E8417-2454-7077-1E95-AB5F31E94ED0}"/>
              </a:ext>
            </a:extLst>
          </p:cNvPr>
          <p:cNvGrpSpPr/>
          <p:nvPr/>
        </p:nvGrpSpPr>
        <p:grpSpPr>
          <a:xfrm>
            <a:off x="5190690" y="1859403"/>
            <a:ext cx="2238875" cy="400110"/>
            <a:chOff x="1945822" y="2347411"/>
            <a:chExt cx="2613660" cy="400110"/>
          </a:xfrm>
        </p:grpSpPr>
        <p:sp>
          <p:nvSpPr>
            <p:cNvPr id="41" name="Rectangle 40">
              <a:extLst>
                <a:ext uri="{FF2B5EF4-FFF2-40B4-BE49-F238E27FC236}">
                  <a16:creationId xmlns:a16="http://schemas.microsoft.com/office/drawing/2014/main" id="{403F80B1-98D4-E316-B113-F9327D8A0304}"/>
                </a:ext>
              </a:extLst>
            </p:cNvPr>
            <p:cNvSpPr/>
            <p:nvPr/>
          </p:nvSpPr>
          <p:spPr>
            <a:xfrm>
              <a:off x="1998980" y="2364666"/>
              <a:ext cx="2534097" cy="33974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TextBox 41">
              <a:extLst>
                <a:ext uri="{FF2B5EF4-FFF2-40B4-BE49-F238E27FC236}">
                  <a16:creationId xmlns:a16="http://schemas.microsoft.com/office/drawing/2014/main" id="{E824945B-4192-D1DD-F736-11E4C78CBD49}"/>
                </a:ext>
              </a:extLst>
            </p:cNvPr>
            <p:cNvSpPr txBox="1"/>
            <p:nvPr/>
          </p:nvSpPr>
          <p:spPr>
            <a:xfrm>
              <a:off x="1945822" y="2347411"/>
              <a:ext cx="2613660" cy="400110"/>
            </a:xfrm>
            <a:prstGeom prst="rect">
              <a:avLst/>
            </a:prstGeom>
            <a:noFill/>
          </p:spPr>
          <p:txBody>
            <a:bodyPr wrap="square">
              <a:spAutoFit/>
            </a:bodyPr>
            <a:lstStyle/>
            <a:p>
              <a:pPr algn="ctr"/>
              <a:r>
                <a:rPr lang="en-AU" sz="1000" dirty="0">
                  <a:solidFill>
                    <a:schemeClr val="bg1"/>
                  </a:solidFill>
                  <a:latin typeface="Google Sans"/>
                </a:rPr>
                <a:t>Federal departments (climate change/ environment, agriculture/ forestry etc.)</a:t>
              </a:r>
              <a:endParaRPr lang="en-AU" sz="1000" dirty="0">
                <a:solidFill>
                  <a:schemeClr val="bg1"/>
                </a:solidFill>
              </a:endParaRPr>
            </a:p>
          </p:txBody>
        </p:sp>
      </p:grpSp>
      <p:grpSp>
        <p:nvGrpSpPr>
          <p:cNvPr id="43" name="Group 42">
            <a:extLst>
              <a:ext uri="{FF2B5EF4-FFF2-40B4-BE49-F238E27FC236}">
                <a16:creationId xmlns:a16="http://schemas.microsoft.com/office/drawing/2014/main" id="{85D61A07-C02E-BC00-AE18-644D380A8E56}"/>
              </a:ext>
            </a:extLst>
          </p:cNvPr>
          <p:cNvGrpSpPr/>
          <p:nvPr/>
        </p:nvGrpSpPr>
        <p:grpSpPr>
          <a:xfrm>
            <a:off x="4378958" y="2921226"/>
            <a:ext cx="1411527" cy="1015663"/>
            <a:chOff x="2969226" y="3046581"/>
            <a:chExt cx="1411527" cy="1015663"/>
          </a:xfrm>
        </p:grpSpPr>
        <p:sp>
          <p:nvSpPr>
            <p:cNvPr id="44" name="Rectangle 43">
              <a:extLst>
                <a:ext uri="{FF2B5EF4-FFF2-40B4-BE49-F238E27FC236}">
                  <a16:creationId xmlns:a16="http://schemas.microsoft.com/office/drawing/2014/main" id="{E01C2B7E-8098-1FA3-0691-0BA8D266FD82}"/>
                </a:ext>
              </a:extLst>
            </p:cNvPr>
            <p:cNvSpPr/>
            <p:nvPr/>
          </p:nvSpPr>
          <p:spPr>
            <a:xfrm>
              <a:off x="3067099" y="3053214"/>
              <a:ext cx="1226137" cy="97350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TextBox 44">
              <a:extLst>
                <a:ext uri="{FF2B5EF4-FFF2-40B4-BE49-F238E27FC236}">
                  <a16:creationId xmlns:a16="http://schemas.microsoft.com/office/drawing/2014/main" id="{87EB9FEF-3CE9-2986-EB9D-2941A1DC1686}"/>
                </a:ext>
              </a:extLst>
            </p:cNvPr>
            <p:cNvSpPr txBox="1"/>
            <p:nvPr/>
          </p:nvSpPr>
          <p:spPr>
            <a:xfrm>
              <a:off x="2969226" y="3046581"/>
              <a:ext cx="1411527" cy="1015663"/>
            </a:xfrm>
            <a:prstGeom prst="rect">
              <a:avLst/>
            </a:prstGeom>
            <a:noFill/>
          </p:spPr>
          <p:txBody>
            <a:bodyPr wrap="square">
              <a:spAutoFit/>
            </a:bodyPr>
            <a:lstStyle/>
            <a:p>
              <a:pPr algn="ctr"/>
              <a:r>
                <a:rPr lang="en-AU" sz="1000" b="1" i="0" dirty="0">
                  <a:solidFill>
                    <a:schemeClr val="bg1"/>
                  </a:solidFill>
                  <a:effectLst/>
                  <a:latin typeface="Google Sans"/>
                </a:rPr>
                <a:t>Western Australia</a:t>
              </a:r>
            </a:p>
            <a:p>
              <a:pPr algn="ctr"/>
              <a:r>
                <a:rPr lang="en-AU" sz="1000" dirty="0">
                  <a:solidFill>
                    <a:schemeClr val="bg1"/>
                  </a:solidFill>
                  <a:latin typeface="Google Sans"/>
                </a:rPr>
                <a:t>- Dept. of Fire &amp; Emergency Services</a:t>
              </a:r>
            </a:p>
            <a:p>
              <a:pPr algn="ctr"/>
              <a:r>
                <a:rPr lang="en-AU" sz="1000" dirty="0">
                  <a:solidFill>
                    <a:schemeClr val="bg1"/>
                  </a:solidFill>
                  <a:latin typeface="Google Sans"/>
                </a:rPr>
                <a:t>- Dept. of Biodiversity, Conservation &amp; Attractions</a:t>
              </a:r>
            </a:p>
          </p:txBody>
        </p:sp>
      </p:grpSp>
      <p:grpSp>
        <p:nvGrpSpPr>
          <p:cNvPr id="46" name="Group 45">
            <a:extLst>
              <a:ext uri="{FF2B5EF4-FFF2-40B4-BE49-F238E27FC236}">
                <a16:creationId xmlns:a16="http://schemas.microsoft.com/office/drawing/2014/main" id="{133FBCB1-3A87-5C20-AA20-4CBE577ED6D3}"/>
              </a:ext>
            </a:extLst>
          </p:cNvPr>
          <p:cNvGrpSpPr/>
          <p:nvPr/>
        </p:nvGrpSpPr>
        <p:grpSpPr>
          <a:xfrm>
            <a:off x="5636340" y="2896181"/>
            <a:ext cx="1441262" cy="1015663"/>
            <a:chOff x="2972616" y="3025341"/>
            <a:chExt cx="1441262" cy="1015663"/>
          </a:xfrm>
        </p:grpSpPr>
        <p:sp>
          <p:nvSpPr>
            <p:cNvPr id="47" name="Rectangle 46">
              <a:extLst>
                <a:ext uri="{FF2B5EF4-FFF2-40B4-BE49-F238E27FC236}">
                  <a16:creationId xmlns:a16="http://schemas.microsoft.com/office/drawing/2014/main" id="{339643E6-360D-926D-9CCB-75A244E338F4}"/>
                </a:ext>
              </a:extLst>
            </p:cNvPr>
            <p:cNvSpPr/>
            <p:nvPr/>
          </p:nvSpPr>
          <p:spPr>
            <a:xfrm>
              <a:off x="3067099" y="3053214"/>
              <a:ext cx="1252296" cy="97350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TextBox 47">
              <a:extLst>
                <a:ext uri="{FF2B5EF4-FFF2-40B4-BE49-F238E27FC236}">
                  <a16:creationId xmlns:a16="http://schemas.microsoft.com/office/drawing/2014/main" id="{8FF323BF-8611-63BF-4D97-D355A3811460}"/>
                </a:ext>
              </a:extLst>
            </p:cNvPr>
            <p:cNvSpPr txBox="1"/>
            <p:nvPr/>
          </p:nvSpPr>
          <p:spPr>
            <a:xfrm>
              <a:off x="2972616" y="3025341"/>
              <a:ext cx="1441262" cy="1015663"/>
            </a:xfrm>
            <a:prstGeom prst="rect">
              <a:avLst/>
            </a:prstGeom>
            <a:noFill/>
          </p:spPr>
          <p:txBody>
            <a:bodyPr wrap="square">
              <a:spAutoFit/>
            </a:bodyPr>
            <a:lstStyle/>
            <a:p>
              <a:pPr algn="ctr"/>
              <a:r>
                <a:rPr lang="en-AU" sz="1000" b="1" i="0" dirty="0">
                  <a:solidFill>
                    <a:schemeClr val="bg1"/>
                  </a:solidFill>
                  <a:effectLst/>
                  <a:latin typeface="Google Sans"/>
                </a:rPr>
                <a:t>South Australia</a:t>
              </a:r>
            </a:p>
            <a:p>
              <a:pPr algn="ctr"/>
              <a:r>
                <a:rPr lang="en-AU" sz="1000" dirty="0">
                  <a:solidFill>
                    <a:schemeClr val="bg1"/>
                  </a:solidFill>
                  <a:latin typeface="Google Sans"/>
                </a:rPr>
                <a:t>- Dept. for Environment &amp; Water</a:t>
              </a:r>
            </a:p>
            <a:p>
              <a:pPr algn="ctr"/>
              <a:r>
                <a:rPr lang="en-AU" sz="1000" dirty="0">
                  <a:solidFill>
                    <a:schemeClr val="bg1"/>
                  </a:solidFill>
                  <a:latin typeface="Google Sans"/>
                </a:rPr>
                <a:t>- SA Country Fire Service</a:t>
              </a:r>
            </a:p>
            <a:p>
              <a:pPr algn="ctr"/>
              <a:r>
                <a:rPr lang="en-AU" sz="1000" dirty="0">
                  <a:solidFill>
                    <a:schemeClr val="bg1"/>
                  </a:solidFill>
                  <a:latin typeface="Google Sans"/>
                </a:rPr>
                <a:t>- Forestry SA</a:t>
              </a:r>
            </a:p>
          </p:txBody>
        </p:sp>
      </p:grpSp>
      <p:grpSp>
        <p:nvGrpSpPr>
          <p:cNvPr id="50" name="Group 49">
            <a:extLst>
              <a:ext uri="{FF2B5EF4-FFF2-40B4-BE49-F238E27FC236}">
                <a16:creationId xmlns:a16="http://schemas.microsoft.com/office/drawing/2014/main" id="{D362E22E-A865-862B-B7EB-19C5F127B202}"/>
              </a:ext>
            </a:extLst>
          </p:cNvPr>
          <p:cNvGrpSpPr/>
          <p:nvPr/>
        </p:nvGrpSpPr>
        <p:grpSpPr>
          <a:xfrm>
            <a:off x="6917148" y="2894001"/>
            <a:ext cx="1441262" cy="1015663"/>
            <a:chOff x="2972616" y="3025341"/>
            <a:chExt cx="1441262" cy="1015663"/>
          </a:xfrm>
        </p:grpSpPr>
        <p:sp>
          <p:nvSpPr>
            <p:cNvPr id="51" name="Rectangle 50">
              <a:extLst>
                <a:ext uri="{FF2B5EF4-FFF2-40B4-BE49-F238E27FC236}">
                  <a16:creationId xmlns:a16="http://schemas.microsoft.com/office/drawing/2014/main" id="{9A33325A-913A-A845-0834-36890935A1B2}"/>
                </a:ext>
              </a:extLst>
            </p:cNvPr>
            <p:cNvSpPr/>
            <p:nvPr/>
          </p:nvSpPr>
          <p:spPr>
            <a:xfrm>
              <a:off x="3067099" y="3053214"/>
              <a:ext cx="1252296" cy="973503"/>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TextBox 51">
              <a:extLst>
                <a:ext uri="{FF2B5EF4-FFF2-40B4-BE49-F238E27FC236}">
                  <a16:creationId xmlns:a16="http://schemas.microsoft.com/office/drawing/2014/main" id="{5FF78850-7F15-863D-E70C-61D98BA93515}"/>
                </a:ext>
              </a:extLst>
            </p:cNvPr>
            <p:cNvSpPr txBox="1"/>
            <p:nvPr/>
          </p:nvSpPr>
          <p:spPr>
            <a:xfrm>
              <a:off x="2972616" y="3025341"/>
              <a:ext cx="1441262" cy="1015663"/>
            </a:xfrm>
            <a:prstGeom prst="rect">
              <a:avLst/>
            </a:prstGeom>
            <a:noFill/>
          </p:spPr>
          <p:txBody>
            <a:bodyPr wrap="square">
              <a:spAutoFit/>
            </a:bodyPr>
            <a:lstStyle/>
            <a:p>
              <a:pPr algn="ctr"/>
              <a:r>
                <a:rPr lang="en-AU" sz="1000" b="1" i="0" dirty="0">
                  <a:solidFill>
                    <a:schemeClr val="bg1"/>
                  </a:solidFill>
                  <a:effectLst/>
                  <a:latin typeface="Google Sans"/>
                </a:rPr>
                <a:t>Tasmania</a:t>
              </a:r>
            </a:p>
            <a:p>
              <a:pPr algn="ctr"/>
              <a:r>
                <a:rPr lang="en-AU" sz="1000" dirty="0">
                  <a:solidFill>
                    <a:schemeClr val="bg1"/>
                  </a:solidFill>
                  <a:latin typeface="Google Sans"/>
                </a:rPr>
                <a:t>- Tasmania Fire Service</a:t>
              </a:r>
            </a:p>
            <a:p>
              <a:pPr algn="ctr"/>
              <a:r>
                <a:rPr lang="en-AU" sz="1000" dirty="0">
                  <a:solidFill>
                    <a:schemeClr val="bg1"/>
                  </a:solidFill>
                  <a:latin typeface="Google Sans"/>
                </a:rPr>
                <a:t>- Parks &amp; Wildlife Service</a:t>
              </a:r>
            </a:p>
            <a:p>
              <a:pPr algn="ctr"/>
              <a:r>
                <a:rPr lang="en-AU" sz="1000" dirty="0">
                  <a:solidFill>
                    <a:schemeClr val="bg1"/>
                  </a:solidFill>
                  <a:latin typeface="Google Sans"/>
                </a:rPr>
                <a:t>- Sustainable Timber Tasmania</a:t>
              </a:r>
            </a:p>
          </p:txBody>
        </p:sp>
      </p:grpSp>
      <p:grpSp>
        <p:nvGrpSpPr>
          <p:cNvPr id="53" name="Group 52">
            <a:extLst>
              <a:ext uri="{FF2B5EF4-FFF2-40B4-BE49-F238E27FC236}">
                <a16:creationId xmlns:a16="http://schemas.microsoft.com/office/drawing/2014/main" id="{B4796018-6FC2-ED91-3448-1CF1A05B5805}"/>
              </a:ext>
            </a:extLst>
          </p:cNvPr>
          <p:cNvGrpSpPr/>
          <p:nvPr/>
        </p:nvGrpSpPr>
        <p:grpSpPr>
          <a:xfrm>
            <a:off x="639785" y="3911963"/>
            <a:ext cx="3985038" cy="400110"/>
            <a:chOff x="2942114" y="3045201"/>
            <a:chExt cx="1441262" cy="400110"/>
          </a:xfrm>
        </p:grpSpPr>
        <p:sp>
          <p:nvSpPr>
            <p:cNvPr id="54" name="Rectangle 53">
              <a:extLst>
                <a:ext uri="{FF2B5EF4-FFF2-40B4-BE49-F238E27FC236}">
                  <a16:creationId xmlns:a16="http://schemas.microsoft.com/office/drawing/2014/main" id="{9E5C3DE4-1BEF-646D-F9B0-EAFB82DE2F4A}"/>
                </a:ext>
              </a:extLst>
            </p:cNvPr>
            <p:cNvSpPr/>
            <p:nvPr/>
          </p:nvSpPr>
          <p:spPr>
            <a:xfrm>
              <a:off x="3007321" y="3053214"/>
              <a:ext cx="1312075" cy="363357"/>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TextBox 54">
              <a:extLst>
                <a:ext uri="{FF2B5EF4-FFF2-40B4-BE49-F238E27FC236}">
                  <a16:creationId xmlns:a16="http://schemas.microsoft.com/office/drawing/2014/main" id="{EDD9BEB1-20A0-F138-9F4D-FD0D77CCEDF0}"/>
                </a:ext>
              </a:extLst>
            </p:cNvPr>
            <p:cNvSpPr txBox="1"/>
            <p:nvPr/>
          </p:nvSpPr>
          <p:spPr>
            <a:xfrm>
              <a:off x="2942114" y="3045201"/>
              <a:ext cx="1441262" cy="400110"/>
            </a:xfrm>
            <a:prstGeom prst="rect">
              <a:avLst/>
            </a:prstGeom>
            <a:noFill/>
          </p:spPr>
          <p:txBody>
            <a:bodyPr wrap="square">
              <a:spAutoFit/>
            </a:bodyPr>
            <a:lstStyle/>
            <a:p>
              <a:pPr algn="ctr"/>
              <a:r>
                <a:rPr lang="en-AU" sz="1000" b="1" i="0" dirty="0">
                  <a:solidFill>
                    <a:schemeClr val="bg1"/>
                  </a:solidFill>
                  <a:effectLst/>
                  <a:latin typeface="Google Sans"/>
                </a:rPr>
                <a:t>Australian Capital Territory</a:t>
              </a:r>
            </a:p>
            <a:p>
              <a:pPr algn="ctr"/>
              <a:r>
                <a:rPr lang="en-AU" sz="1000" dirty="0">
                  <a:solidFill>
                    <a:schemeClr val="bg1"/>
                  </a:solidFill>
                  <a:latin typeface="Google Sans"/>
                </a:rPr>
                <a:t>- ACT Emergency Services Agency, ACT Parks &amp; Conservation Service </a:t>
              </a:r>
            </a:p>
          </p:txBody>
        </p:sp>
      </p:grpSp>
      <p:grpSp>
        <p:nvGrpSpPr>
          <p:cNvPr id="56" name="Group 55">
            <a:extLst>
              <a:ext uri="{FF2B5EF4-FFF2-40B4-BE49-F238E27FC236}">
                <a16:creationId xmlns:a16="http://schemas.microsoft.com/office/drawing/2014/main" id="{2961C485-878C-FE76-A7F6-7DE979B00ED7}"/>
              </a:ext>
            </a:extLst>
          </p:cNvPr>
          <p:cNvGrpSpPr/>
          <p:nvPr/>
        </p:nvGrpSpPr>
        <p:grpSpPr>
          <a:xfrm>
            <a:off x="4350070" y="3904760"/>
            <a:ext cx="4137901" cy="400110"/>
            <a:chOff x="2962554" y="3031766"/>
            <a:chExt cx="1441262" cy="400110"/>
          </a:xfrm>
        </p:grpSpPr>
        <p:sp>
          <p:nvSpPr>
            <p:cNvPr id="57" name="Rectangle 56">
              <a:extLst>
                <a:ext uri="{FF2B5EF4-FFF2-40B4-BE49-F238E27FC236}">
                  <a16:creationId xmlns:a16="http://schemas.microsoft.com/office/drawing/2014/main" id="{BA54E72C-FC6C-7949-E1FE-46656C323721}"/>
                </a:ext>
              </a:extLst>
            </p:cNvPr>
            <p:cNvSpPr/>
            <p:nvPr/>
          </p:nvSpPr>
          <p:spPr>
            <a:xfrm>
              <a:off x="3006706" y="3053214"/>
              <a:ext cx="1319074" cy="363357"/>
            </a:xfrm>
            <a:prstGeom prst="rect">
              <a:avLst/>
            </a:prstGeom>
            <a:solidFill>
              <a:srgbClr val="6397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TextBox 57">
              <a:extLst>
                <a:ext uri="{FF2B5EF4-FFF2-40B4-BE49-F238E27FC236}">
                  <a16:creationId xmlns:a16="http://schemas.microsoft.com/office/drawing/2014/main" id="{AF400B32-0B29-6395-DAE4-6DE0DA8BF3DE}"/>
                </a:ext>
              </a:extLst>
            </p:cNvPr>
            <p:cNvSpPr txBox="1"/>
            <p:nvPr/>
          </p:nvSpPr>
          <p:spPr>
            <a:xfrm>
              <a:off x="2962554" y="3031766"/>
              <a:ext cx="1441262" cy="400110"/>
            </a:xfrm>
            <a:prstGeom prst="rect">
              <a:avLst/>
            </a:prstGeom>
            <a:noFill/>
          </p:spPr>
          <p:txBody>
            <a:bodyPr wrap="square">
              <a:spAutoFit/>
            </a:bodyPr>
            <a:lstStyle/>
            <a:p>
              <a:pPr algn="ctr"/>
              <a:r>
                <a:rPr lang="en-AU" sz="1000" b="1" i="0" dirty="0">
                  <a:solidFill>
                    <a:schemeClr val="bg1"/>
                  </a:solidFill>
                  <a:effectLst/>
                  <a:latin typeface="Google Sans"/>
                </a:rPr>
                <a:t>Northern Territory</a:t>
              </a:r>
            </a:p>
            <a:p>
              <a:pPr algn="ctr"/>
              <a:r>
                <a:rPr lang="en-AU" sz="1000" dirty="0">
                  <a:solidFill>
                    <a:schemeClr val="bg1"/>
                  </a:solidFill>
                  <a:latin typeface="Google Sans"/>
                </a:rPr>
                <a:t>- NT Fire &amp; Emergency Services, Bushfires NT, Regional Committees</a:t>
              </a:r>
            </a:p>
          </p:txBody>
        </p:sp>
      </p:grpSp>
      <p:sp>
        <p:nvSpPr>
          <p:cNvPr id="59" name="TextBox 58">
            <a:extLst>
              <a:ext uri="{FF2B5EF4-FFF2-40B4-BE49-F238E27FC236}">
                <a16:creationId xmlns:a16="http://schemas.microsoft.com/office/drawing/2014/main" id="{7B648D3C-AB78-5246-09EF-839BF7992B5F}"/>
              </a:ext>
            </a:extLst>
          </p:cNvPr>
          <p:cNvSpPr txBox="1"/>
          <p:nvPr/>
        </p:nvSpPr>
        <p:spPr>
          <a:xfrm>
            <a:off x="200025" y="4736348"/>
            <a:ext cx="8512555" cy="630942"/>
          </a:xfrm>
          <a:prstGeom prst="rect">
            <a:avLst/>
          </a:prstGeom>
          <a:noFill/>
        </p:spPr>
        <p:txBody>
          <a:bodyPr wrap="square" rtlCol="0">
            <a:spAutoFit/>
          </a:bodyPr>
          <a:lstStyle/>
          <a:p>
            <a:pPr algn="ctr"/>
            <a:r>
              <a:rPr lang="en-AU" sz="1200" i="1" dirty="0">
                <a:solidFill>
                  <a:schemeClr val="bg1"/>
                </a:solidFill>
              </a:rPr>
              <a:t>Primary responsibility for land use planning, also plays a role supporting collaboration with all fire agencies, community engagement, asset management</a:t>
            </a:r>
            <a:endParaRPr lang="en-AU" sz="1200" dirty="0">
              <a:solidFill>
                <a:schemeClr val="bg1"/>
              </a:solidFill>
            </a:endParaRPr>
          </a:p>
          <a:p>
            <a:pPr algn="ctr"/>
            <a:endParaRPr lang="en-AU" sz="1100" i="1" dirty="0">
              <a:solidFill>
                <a:schemeClr val="bg1"/>
              </a:solidFill>
            </a:endParaRPr>
          </a:p>
        </p:txBody>
      </p:sp>
      <p:sp>
        <p:nvSpPr>
          <p:cNvPr id="60" name="Rectangle 59">
            <a:extLst>
              <a:ext uri="{FF2B5EF4-FFF2-40B4-BE49-F238E27FC236}">
                <a16:creationId xmlns:a16="http://schemas.microsoft.com/office/drawing/2014/main" id="{220F87D4-B7A9-7D8E-F629-6C25768EE1BA}"/>
              </a:ext>
            </a:extLst>
          </p:cNvPr>
          <p:cNvSpPr/>
          <p:nvPr/>
        </p:nvSpPr>
        <p:spPr>
          <a:xfrm>
            <a:off x="260430" y="5313449"/>
            <a:ext cx="8452149" cy="869393"/>
          </a:xfrm>
          <a:prstGeom prst="rect">
            <a:avLst/>
          </a:prstGeom>
          <a:solidFill>
            <a:srgbClr val="309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TextBox 60">
            <a:extLst>
              <a:ext uri="{FF2B5EF4-FFF2-40B4-BE49-F238E27FC236}">
                <a16:creationId xmlns:a16="http://schemas.microsoft.com/office/drawing/2014/main" id="{16D02FEE-B04B-0F10-843D-228DD1A3CFD4}"/>
              </a:ext>
            </a:extLst>
          </p:cNvPr>
          <p:cNvSpPr txBox="1"/>
          <p:nvPr/>
        </p:nvSpPr>
        <p:spPr>
          <a:xfrm>
            <a:off x="299129" y="5305545"/>
            <a:ext cx="8432800" cy="369332"/>
          </a:xfrm>
          <a:prstGeom prst="rect">
            <a:avLst/>
          </a:prstGeom>
          <a:noFill/>
        </p:spPr>
        <p:txBody>
          <a:bodyPr wrap="square" rtlCol="0">
            <a:spAutoFit/>
          </a:bodyPr>
          <a:lstStyle/>
          <a:p>
            <a:pPr algn="ctr"/>
            <a:r>
              <a:rPr lang="en-AU" b="1" dirty="0">
                <a:solidFill>
                  <a:schemeClr val="bg1"/>
                </a:solidFill>
              </a:rPr>
              <a:t>FUNDING</a:t>
            </a:r>
          </a:p>
        </p:txBody>
      </p:sp>
      <p:sp>
        <p:nvSpPr>
          <p:cNvPr id="62" name="TextBox 61">
            <a:extLst>
              <a:ext uri="{FF2B5EF4-FFF2-40B4-BE49-F238E27FC236}">
                <a16:creationId xmlns:a16="http://schemas.microsoft.com/office/drawing/2014/main" id="{F8508DA4-60F9-9D31-D57E-A288455A54C7}"/>
              </a:ext>
            </a:extLst>
          </p:cNvPr>
          <p:cNvSpPr txBox="1"/>
          <p:nvPr/>
        </p:nvSpPr>
        <p:spPr>
          <a:xfrm>
            <a:off x="279780" y="5547224"/>
            <a:ext cx="4345043" cy="1184940"/>
          </a:xfrm>
          <a:prstGeom prst="rect">
            <a:avLst/>
          </a:prstGeom>
          <a:noFill/>
        </p:spPr>
        <p:txBody>
          <a:bodyPr wrap="square" rtlCol="0">
            <a:spAutoFit/>
          </a:bodyPr>
          <a:lstStyle/>
          <a:p>
            <a:r>
              <a:rPr lang="en-AU" sz="1200" i="1" dirty="0">
                <a:solidFill>
                  <a:schemeClr val="bg1"/>
                </a:solidFill>
              </a:rPr>
              <a:t>-</a:t>
            </a:r>
            <a:r>
              <a:rPr lang="en-AU" sz="1200" dirty="0">
                <a:solidFill>
                  <a:schemeClr val="bg1"/>
                </a:solidFill>
              </a:rPr>
              <a:t> Public funding (national and state/ territory)</a:t>
            </a:r>
          </a:p>
          <a:p>
            <a:r>
              <a:rPr lang="en-AU" sz="1200" dirty="0">
                <a:solidFill>
                  <a:schemeClr val="bg1"/>
                </a:solidFill>
              </a:rPr>
              <a:t>- Levies (e.g. NSW Emergency Services Levy on insurance companies, local governments and foreign insured policy holders)</a:t>
            </a:r>
          </a:p>
          <a:p>
            <a:r>
              <a:rPr lang="en-AU" sz="1200" dirty="0">
                <a:solidFill>
                  <a:schemeClr val="bg1"/>
                </a:solidFill>
              </a:rPr>
              <a:t>- </a:t>
            </a:r>
          </a:p>
          <a:p>
            <a:endParaRPr lang="en-AU" sz="1200" dirty="0">
              <a:solidFill>
                <a:schemeClr val="bg1"/>
              </a:solidFill>
            </a:endParaRPr>
          </a:p>
          <a:p>
            <a:pPr algn="ctr"/>
            <a:endParaRPr lang="en-AU" sz="1100" i="1" dirty="0">
              <a:solidFill>
                <a:schemeClr val="bg1"/>
              </a:solidFill>
            </a:endParaRPr>
          </a:p>
        </p:txBody>
      </p:sp>
      <p:sp>
        <p:nvSpPr>
          <p:cNvPr id="63" name="TextBox 62">
            <a:extLst>
              <a:ext uri="{FF2B5EF4-FFF2-40B4-BE49-F238E27FC236}">
                <a16:creationId xmlns:a16="http://schemas.microsoft.com/office/drawing/2014/main" id="{C654DCE3-8ED4-5AC2-2C32-D5F33323C1CC}"/>
              </a:ext>
            </a:extLst>
          </p:cNvPr>
          <p:cNvSpPr txBox="1"/>
          <p:nvPr/>
        </p:nvSpPr>
        <p:spPr>
          <a:xfrm>
            <a:off x="4708993" y="5569386"/>
            <a:ext cx="4345043" cy="1000274"/>
          </a:xfrm>
          <a:prstGeom prst="rect">
            <a:avLst/>
          </a:prstGeom>
          <a:noFill/>
        </p:spPr>
        <p:txBody>
          <a:bodyPr wrap="square" rtlCol="0">
            <a:spAutoFit/>
          </a:bodyPr>
          <a:lstStyle/>
          <a:p>
            <a:pPr marL="171450" indent="-171450">
              <a:buFontTx/>
              <a:buChar char="-"/>
            </a:pPr>
            <a:r>
              <a:rPr lang="en-US" sz="1200" dirty="0">
                <a:solidFill>
                  <a:schemeClr val="bg1"/>
                </a:solidFill>
              </a:rPr>
              <a:t>Market-based mechanisms (ACCU Scheme) </a:t>
            </a:r>
          </a:p>
          <a:p>
            <a:pPr marL="171450" indent="-171450">
              <a:buFontTx/>
              <a:buChar char="-"/>
            </a:pPr>
            <a:r>
              <a:rPr lang="en-AU" sz="1200" dirty="0">
                <a:solidFill>
                  <a:schemeClr val="bg1"/>
                </a:solidFill>
              </a:rPr>
              <a:t>Voluntary community contributions</a:t>
            </a:r>
          </a:p>
          <a:p>
            <a:endParaRPr lang="en-AU" sz="1200" dirty="0">
              <a:solidFill>
                <a:schemeClr val="bg1"/>
              </a:solidFill>
            </a:endParaRPr>
          </a:p>
          <a:p>
            <a:endParaRPr lang="en-AU" sz="1200" dirty="0">
              <a:solidFill>
                <a:schemeClr val="bg1"/>
              </a:solidFill>
            </a:endParaRPr>
          </a:p>
          <a:p>
            <a:pPr algn="ctr"/>
            <a:endParaRPr lang="en-AU" sz="1100" i="1" dirty="0">
              <a:solidFill>
                <a:schemeClr val="bg1"/>
              </a:solidFill>
            </a:endParaRPr>
          </a:p>
        </p:txBody>
      </p:sp>
      <p:sp>
        <p:nvSpPr>
          <p:cNvPr id="3" name="TextBox 2">
            <a:extLst>
              <a:ext uri="{FF2B5EF4-FFF2-40B4-BE49-F238E27FC236}">
                <a16:creationId xmlns:a16="http://schemas.microsoft.com/office/drawing/2014/main" id="{23E20B62-C17C-C191-05C6-C8FE4062DE58}"/>
              </a:ext>
            </a:extLst>
          </p:cNvPr>
          <p:cNvSpPr txBox="1"/>
          <p:nvPr/>
        </p:nvSpPr>
        <p:spPr>
          <a:xfrm>
            <a:off x="200025" y="6312040"/>
            <a:ext cx="5070933" cy="307777"/>
          </a:xfrm>
          <a:prstGeom prst="rect">
            <a:avLst/>
          </a:prstGeom>
          <a:noFill/>
        </p:spPr>
        <p:txBody>
          <a:bodyPr wrap="square" rtlCol="0">
            <a:spAutoFit/>
          </a:bodyPr>
          <a:lstStyle/>
          <a:p>
            <a:r>
              <a:rPr lang="en-AU" sz="1400" dirty="0"/>
              <a:t>*</a:t>
            </a:r>
            <a:r>
              <a:rPr lang="en-AU" sz="1400" i="1" dirty="0"/>
              <a:t>List of relevant agencies is not comprehensive </a:t>
            </a:r>
          </a:p>
        </p:txBody>
      </p:sp>
    </p:spTree>
    <p:extLst>
      <p:ext uri="{BB962C8B-B14F-4D97-AF65-F5344CB8AC3E}">
        <p14:creationId xmlns:p14="http://schemas.microsoft.com/office/powerpoint/2010/main" val="2310086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05978-E39C-80FE-FE45-901D9FC2600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A5E9BE3-0F98-840B-13DA-08D25E503827}"/>
              </a:ext>
            </a:extLst>
          </p:cNvPr>
          <p:cNvSpPr txBox="1">
            <a:spLocks/>
          </p:cNvSpPr>
          <p:nvPr/>
        </p:nvSpPr>
        <p:spPr>
          <a:xfrm>
            <a:off x="268721" y="519837"/>
            <a:ext cx="8606558" cy="6635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2"/>
                </a:solidFill>
                <a:latin typeface="+mn-lt"/>
                <a:ea typeface="+mj-ea"/>
                <a:cs typeface="+mj-cs"/>
              </a:defRPr>
            </a:lvl1pPr>
          </a:lstStyle>
          <a:p>
            <a:pPr algn="ctr"/>
            <a:r>
              <a:rPr lang="en-AU" sz="2600" dirty="0"/>
              <a:t>Case study:</a:t>
            </a:r>
          </a:p>
          <a:p>
            <a:pPr algn="ctr"/>
            <a:r>
              <a:rPr lang="en-AU" sz="2600" dirty="0"/>
              <a:t>Traditional methods of controlled burning (cultural burning)</a:t>
            </a:r>
          </a:p>
        </p:txBody>
      </p:sp>
      <p:pic>
        <p:nvPicPr>
          <p:cNvPr id="2050" name="Picture 2" descr="Image shows a grasslands in a desert, with a First Nations person applying cool fire burning slowly on Ngururrpa-Indigenous Protected Area.">
            <a:extLst>
              <a:ext uri="{FF2B5EF4-FFF2-40B4-BE49-F238E27FC236}">
                <a16:creationId xmlns:a16="http://schemas.microsoft.com/office/drawing/2014/main" id="{D1DDDDEE-755C-0999-72BB-712F3A3D83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266" y="1509486"/>
            <a:ext cx="3271806" cy="21812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FC2B406-2608-BF77-4D9A-AE12CC0A6083}"/>
              </a:ext>
            </a:extLst>
          </p:cNvPr>
          <p:cNvPicPr>
            <a:picLocks noChangeAspect="1"/>
          </p:cNvPicPr>
          <p:nvPr/>
        </p:nvPicPr>
        <p:blipFill>
          <a:blip r:embed="rId4"/>
          <a:stretch>
            <a:fillRect/>
          </a:stretch>
        </p:blipFill>
        <p:spPr>
          <a:xfrm>
            <a:off x="765266" y="3664424"/>
            <a:ext cx="3271807" cy="2182295"/>
          </a:xfrm>
          <a:prstGeom prst="rect">
            <a:avLst/>
          </a:prstGeom>
        </p:spPr>
      </p:pic>
      <p:sp>
        <p:nvSpPr>
          <p:cNvPr id="4" name="TextBox 3">
            <a:extLst>
              <a:ext uri="{FF2B5EF4-FFF2-40B4-BE49-F238E27FC236}">
                <a16:creationId xmlns:a16="http://schemas.microsoft.com/office/drawing/2014/main" id="{6005F419-5D36-A172-B652-92A04A55CBEA}"/>
              </a:ext>
            </a:extLst>
          </p:cNvPr>
          <p:cNvSpPr txBox="1"/>
          <p:nvPr/>
        </p:nvSpPr>
        <p:spPr>
          <a:xfrm>
            <a:off x="4189906" y="1462528"/>
            <a:ext cx="4685373" cy="483209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Cultural burning maintains a traditional ecological practice that has worked effectively for tens of thousands of years.</a:t>
            </a:r>
          </a:p>
          <a:p>
            <a:pPr marL="285750" indent="-285750">
              <a:spcAft>
                <a:spcPts val="600"/>
              </a:spcAft>
              <a:buFont typeface="Arial" panose="020B0604020202020204" pitchFamily="34" charset="0"/>
              <a:buChar char="•"/>
            </a:pPr>
            <a:r>
              <a:rPr lang="en-AU" sz="1800" dirty="0">
                <a:effectLst/>
              </a:rPr>
              <a:t>The Australian Government helps to support cultural burning in savanna ecosystems is through the Australian Carbon Credit Unit Scheme.</a:t>
            </a:r>
          </a:p>
          <a:p>
            <a:pPr marL="285750" indent="-285750">
              <a:spcAft>
                <a:spcPts val="600"/>
              </a:spcAft>
              <a:buFont typeface="Arial" panose="020B0604020202020204" pitchFamily="34" charset="0"/>
              <a:buChar char="•"/>
            </a:pPr>
            <a:r>
              <a:rPr lang="en-AU" dirty="0"/>
              <a:t>Participants can earn a carbon credit unit for every tonne of CO2e stored or avoided – which can be sold on the domestic voluntary offsets market.</a:t>
            </a:r>
          </a:p>
          <a:p>
            <a:pPr marL="285750" indent="-285750">
              <a:spcAft>
                <a:spcPts val="600"/>
              </a:spcAft>
              <a:buFont typeface="Arial" panose="020B0604020202020204" pitchFamily="34" charset="0"/>
              <a:buChar char="•"/>
            </a:pPr>
            <a:r>
              <a:rPr lang="en-US" sz="1800" kern="1200" dirty="0">
                <a:latin typeface="+mn-lt"/>
                <a:ea typeface="+mn-ea"/>
                <a:cs typeface="+mn-cs"/>
              </a:rPr>
              <a:t>Savanna fire management methods abate around 1.2 Mt of emissions a year in Australia.</a:t>
            </a:r>
          </a:p>
          <a:p>
            <a:pPr marL="285750" indent="-285750">
              <a:spcAft>
                <a:spcPts val="600"/>
              </a:spcAft>
              <a:buFont typeface="Arial" panose="020B0604020202020204" pitchFamily="34" charset="0"/>
              <a:buChar char="•"/>
            </a:pPr>
            <a:r>
              <a:rPr lang="en-US" dirty="0"/>
              <a:t>70% of all savanna fire management projects are Indigenous owned and operated.</a:t>
            </a:r>
            <a:endParaRPr lang="en-AU" dirty="0"/>
          </a:p>
        </p:txBody>
      </p:sp>
    </p:spTree>
    <p:extLst>
      <p:ext uri="{BB962C8B-B14F-4D97-AF65-F5344CB8AC3E}">
        <p14:creationId xmlns:p14="http://schemas.microsoft.com/office/powerpoint/2010/main" val="684566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10B44-D8BC-993D-48C8-25FE2B75CEB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DD28760-3F48-66B8-8B6A-722DB18BA79A}"/>
              </a:ext>
            </a:extLst>
          </p:cNvPr>
          <p:cNvSpPr txBox="1">
            <a:spLocks/>
          </p:cNvSpPr>
          <p:nvPr/>
        </p:nvSpPr>
        <p:spPr>
          <a:xfrm>
            <a:off x="268721" y="519837"/>
            <a:ext cx="8606558" cy="6635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2"/>
                </a:solidFill>
                <a:latin typeface="+mn-lt"/>
                <a:ea typeface="+mj-ea"/>
                <a:cs typeface="+mj-cs"/>
              </a:defRPr>
            </a:lvl1pPr>
          </a:lstStyle>
          <a:p>
            <a:pPr algn="ctr"/>
            <a:r>
              <a:rPr lang="en-AU" sz="2600" dirty="0"/>
              <a:t>Case study:</a:t>
            </a:r>
          </a:p>
          <a:p>
            <a:pPr algn="ctr"/>
            <a:r>
              <a:rPr lang="en-AU" sz="2600" dirty="0"/>
              <a:t>Indigenous Protected Areas Program</a:t>
            </a:r>
          </a:p>
        </p:txBody>
      </p:sp>
      <p:sp>
        <p:nvSpPr>
          <p:cNvPr id="18" name="TextBox 17">
            <a:extLst>
              <a:ext uri="{FF2B5EF4-FFF2-40B4-BE49-F238E27FC236}">
                <a16:creationId xmlns:a16="http://schemas.microsoft.com/office/drawing/2014/main" id="{686293AB-5B70-64F6-199C-F33749775868}"/>
              </a:ext>
            </a:extLst>
          </p:cNvPr>
          <p:cNvSpPr txBox="1"/>
          <p:nvPr/>
        </p:nvSpPr>
        <p:spPr>
          <a:xfrm>
            <a:off x="3890817" y="1554108"/>
            <a:ext cx="4928765" cy="473975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dirty="0"/>
              <a:t>The Indigenous Protected Areas Program supports First Nations people to lead land management work on their traditional land.</a:t>
            </a:r>
          </a:p>
          <a:p>
            <a:pPr marL="285750" indent="-285750">
              <a:spcAft>
                <a:spcPts val="1200"/>
              </a:spcAft>
              <a:buFont typeface="Arial" panose="020B0604020202020204" pitchFamily="34" charset="0"/>
              <a:buChar char="•"/>
            </a:pPr>
            <a:r>
              <a:rPr lang="en-US" dirty="0"/>
              <a:t>Management plans are developed to protect natural and cultural values – applying Traditional Knowledge and modern science. Cultural burning is a common management action.</a:t>
            </a:r>
          </a:p>
          <a:p>
            <a:pPr marL="285750" indent="-285750">
              <a:spcAft>
                <a:spcPts val="1200"/>
              </a:spcAft>
              <a:buFont typeface="Arial" panose="020B0604020202020204" pitchFamily="34" charset="0"/>
              <a:buChar char="•"/>
            </a:pPr>
            <a:r>
              <a:rPr lang="en-US" dirty="0"/>
              <a:t>Often delivered by Indigenous Ranger groups.</a:t>
            </a:r>
          </a:p>
          <a:p>
            <a:pPr marL="285750" indent="-285750">
              <a:spcAft>
                <a:spcPts val="1200"/>
              </a:spcAft>
              <a:buFont typeface="Arial" panose="020B0604020202020204" pitchFamily="34" charset="0"/>
              <a:buChar char="•"/>
            </a:pPr>
            <a:r>
              <a:rPr lang="en-US" dirty="0"/>
              <a:t>Public, grant-based funding from the federal government, utilizing competitive and non-competitive grand rounds.</a:t>
            </a:r>
          </a:p>
          <a:p>
            <a:pPr marL="285750" indent="-285750">
              <a:spcAft>
                <a:spcPts val="1200"/>
              </a:spcAft>
              <a:buFont typeface="Arial" panose="020B0604020202020204" pitchFamily="34" charset="0"/>
              <a:buChar char="•"/>
            </a:pPr>
            <a:r>
              <a:rPr lang="en-US" dirty="0"/>
              <a:t>Managed by Indigenous Organisations.</a:t>
            </a:r>
          </a:p>
          <a:p>
            <a:pPr marL="285750" indent="-285750">
              <a:spcAft>
                <a:spcPts val="600"/>
              </a:spcAft>
              <a:buFont typeface="Arial" panose="020B0604020202020204" pitchFamily="34" charset="0"/>
              <a:buChar char="•"/>
            </a:pPr>
            <a:endParaRPr lang="en-US" dirty="0"/>
          </a:p>
        </p:txBody>
      </p:sp>
      <p:pic>
        <p:nvPicPr>
          <p:cNvPr id="20" name="Picture 19">
            <a:extLst>
              <a:ext uri="{FF2B5EF4-FFF2-40B4-BE49-F238E27FC236}">
                <a16:creationId xmlns:a16="http://schemas.microsoft.com/office/drawing/2014/main" id="{C1EBC011-74D5-9D9D-8BD8-CA1DFDFD9C77}"/>
              </a:ext>
            </a:extLst>
          </p:cNvPr>
          <p:cNvPicPr>
            <a:picLocks noChangeAspect="1"/>
          </p:cNvPicPr>
          <p:nvPr/>
        </p:nvPicPr>
        <p:blipFill>
          <a:blip r:embed="rId3"/>
          <a:stretch>
            <a:fillRect/>
          </a:stretch>
        </p:blipFill>
        <p:spPr>
          <a:xfrm>
            <a:off x="750682" y="1539054"/>
            <a:ext cx="2920582" cy="4585825"/>
          </a:xfrm>
          <a:prstGeom prst="rect">
            <a:avLst/>
          </a:prstGeom>
        </p:spPr>
      </p:pic>
    </p:spTree>
    <p:extLst>
      <p:ext uri="{BB962C8B-B14F-4D97-AF65-F5344CB8AC3E}">
        <p14:creationId xmlns:p14="http://schemas.microsoft.com/office/powerpoint/2010/main" val="1406133289"/>
      </p:ext>
    </p:extLst>
  </p:cSld>
  <p:clrMapOvr>
    <a:masterClrMapping/>
  </p:clrMapOvr>
</p:sld>
</file>

<file path=ppt/theme/theme1.xml><?xml version="1.0" encoding="utf-8"?>
<a:theme xmlns:a="http://schemas.openxmlformats.org/drawingml/2006/main" name="Office Theme">
  <a:themeElements>
    <a:clrScheme name="DCCEEW">
      <a:dk1>
        <a:sysClr val="windowText" lastClr="000000"/>
      </a:dk1>
      <a:lt1>
        <a:sysClr val="window" lastClr="FFFFFF"/>
      </a:lt1>
      <a:dk2>
        <a:srgbClr val="222021"/>
      </a:dk2>
      <a:lt2>
        <a:srgbClr val="083A42"/>
      </a:lt2>
      <a:accent1>
        <a:srgbClr val="198E7D"/>
      </a:accent1>
      <a:accent2>
        <a:srgbClr val="40C1AC"/>
      </a:accent2>
      <a:accent3>
        <a:srgbClr val="9AFFBE"/>
      </a:accent3>
      <a:accent4>
        <a:srgbClr val="FFFFFF"/>
      </a:accent4>
      <a:accent5>
        <a:srgbClr val="FFFFFF"/>
      </a:accent5>
      <a:accent6>
        <a:srgbClr val="FFFFFF"/>
      </a:accent6>
      <a:hlink>
        <a:srgbClr val="0070C0"/>
      </a:hlink>
      <a:folHlink>
        <a:srgbClr val="0070C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0C6FDFF4-8474-4442-BA1B-EE3094EF8737}" vid="{77949371-AFCC-47CD-8731-56E26F81B60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7FFE90F61C854097DA07ED277BC344" ma:contentTypeVersion="31" ma:contentTypeDescription="Create a new document." ma:contentTypeScope="" ma:versionID="5c065207d515bf6f7e45396035bf8c83">
  <xsd:schema xmlns:xsd="http://www.w3.org/2001/XMLSchema" xmlns:xs="http://www.w3.org/2001/XMLSchema" xmlns:p="http://schemas.microsoft.com/office/2006/metadata/properties" xmlns:ns2="5f903c3c-4f52-4be0-a85f-c4d591ba69ef" xmlns:ns3="f870fda6-7c17-4a4b-8e4d-1fafecbc98e3" xmlns:ns4="eb4559c4-8463-4985-927f-f0d558bff8f0" targetNamespace="http://schemas.microsoft.com/office/2006/metadata/properties" ma:root="true" ma:fieldsID="94bc36eac62958b374d438f024d624ef" ns2:_="" ns3:_="" ns4:_="">
    <xsd:import namespace="5f903c3c-4f52-4be0-a85f-c4d591ba69ef"/>
    <xsd:import namespace="f870fda6-7c17-4a4b-8e4d-1fafecbc98e3"/>
    <xsd:import namespace="eb4559c4-8463-4985-927f-f0d558bff8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TypeofDocument" minOccurs="0"/>
                <xsd:element ref="ns2:lcf76f155ced4ddcb4097134ff3c332f" minOccurs="0"/>
                <xsd:element ref="ns4:TaxCatchAll" minOccurs="0"/>
                <xsd:element ref="ns2:TOPIC" minOccurs="0"/>
                <xsd:element ref="ns2:MediaServiceObjectDetectorVersions" minOccurs="0"/>
                <xsd:element ref="ns2:MediaServiceSearchProperties" minOccurs="0"/>
                <xsd:element ref="ns2:Year" minOccurs="0"/>
                <xsd:element ref="ns2:Status" minOccurs="0"/>
                <xsd:element ref="ns2:_Flow_SignoffStatus" minOccurs="0"/>
                <xsd:element ref="ns2:NameofCo_x002d_Chair" minOccurs="0"/>
                <xsd:element ref="ns2:Event" minOccurs="0"/>
                <xsd:element ref="ns2:Status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03c3c-4f52-4be0-a85f-c4d591ba6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TypeofDocument" ma:index="21" nillable="true" ma:displayName="Type of Document" ma:format="Dropdown" ma:indexed="true" ma:internalName="TypeofDocument">
      <xsd:simpleType>
        <xsd:union memberTypes="dms:Text">
          <xsd:simpleType>
            <xsd:restriction base="dms:Choice">
              <xsd:enumeration value="Agenda"/>
              <xsd:enumeration value="Attendance List"/>
              <xsd:enumeration value="Briefing Notes"/>
              <xsd:enumeration value="Budget &amp; Finance"/>
              <xsd:enumeration value="Concept &amp; Scenario Notes"/>
              <xsd:enumeration value="Invitations"/>
              <xsd:enumeration value="Intervention"/>
              <xsd:enumeration value="Logistics/Admin doc"/>
              <xsd:enumeration value="Meeting Notes"/>
              <xsd:enumeration value="Message to the Parties"/>
              <xsd:enumeration value="MoU and Agreement"/>
              <xsd:enumeration value="Planning Document"/>
              <xsd:enumeration value="Recording"/>
              <xsd:enumeration value="Registration &amp; Attendance"/>
              <xsd:enumeration value="Reports"/>
              <xsd:enumeration value="Speaking Notes"/>
              <xsd:enumeration value="Submissions"/>
              <xsd:enumeration value="Travel &amp; DSA"/>
              <xsd:enumeration value="Venue Quotation"/>
              <xsd:enumeration value="ARCHIVE"/>
              <xsd:enumeration value="EMAIL Templates"/>
            </xsd:restriction>
          </xsd:simpleType>
        </xsd:un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d8c265a-5436-43a7-80c1-713d2827ffde" ma:termSetId="09814cd3-568e-fe90-9814-8d621ff8fb84" ma:anchorId="fba54fb3-c3e1-fe81-a776-ca4b69148c4d" ma:open="true" ma:isKeyword="false">
      <xsd:complexType>
        <xsd:sequence>
          <xsd:element ref="pc:Terms" minOccurs="0" maxOccurs="1"/>
        </xsd:sequence>
      </xsd:complexType>
    </xsd:element>
    <xsd:element name="TOPIC" ma:index="25" nillable="true" ma:displayName="TOPIC" ma:format="Dropdown" ma:internalName="TOPIC">
      <xsd:simpleType>
        <xsd:restriction base="dms:Choice">
          <xsd:enumeration value="MWP"/>
          <xsd:enumeration value="BUNKERS"/>
          <xsd:enumeration value="RCC"/>
          <xsd:enumeration value="NDC Activities"/>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Year" ma:index="28" nillable="true" ma:displayName="Year" ma:format="Dropdown" ma:internalName="Year">
      <xsd:simpleType>
        <xsd:restriction base="dms:Text">
          <xsd:maxLength value="255"/>
        </xsd:restriction>
      </xsd:simpleType>
    </xsd:element>
    <xsd:element name="Status" ma:index="29" nillable="true" ma:displayName="Travel Status" ma:format="Dropdown" ma:internalName="Status">
      <xsd:simpleType>
        <xsd:restriction base="dms:Choice">
          <xsd:enumeration value="Registration received"/>
          <xsd:enumeration value="Itinarary requested"/>
          <xsd:enumeration value="Itinerary shared with participant"/>
          <xsd:enumeration value="itinerary confirmed"/>
          <xsd:enumeration value="TR requested"/>
          <xsd:enumeration value="Ticket Isssued"/>
          <xsd:enumeration value="Ticket send to Participant"/>
        </xsd:restriction>
      </xsd:simpleType>
    </xsd:element>
    <xsd:element name="_Flow_SignoffStatus" ma:index="30" nillable="true" ma:displayName="Sign-off status" ma:internalName="_x0024_Resources_x003a_core_x002c_Signoff_Status">
      <xsd:simpleType>
        <xsd:restriction base="dms:Text"/>
      </xsd:simpleType>
    </xsd:element>
    <xsd:element name="NameofCo_x002d_Chair" ma:index="31" nillable="true" ma:displayName="Name of invited Person" ma:format="Dropdown" ma:internalName="NameofCo_x002d_Chair">
      <xsd:simpleType>
        <xsd:union memberTypes="dms:Text">
          <xsd:simpleType>
            <xsd:restriction base="dms:Choice">
              <xsd:enumeration value="Angela Churie Kallhauge"/>
              <xsd:enumeration value="Gao Xiang"/>
              <xsd:enumeration value="NFP"/>
              <xsd:enumeration value="Lingyi Xu"/>
              <xsd:enumeration value="Zach Cohen"/>
              <xsd:enumeration value="Choice 6"/>
            </xsd:restriction>
          </xsd:simpleType>
        </xsd:union>
      </xsd:simpleType>
    </xsd:element>
    <xsd:element name="Event" ma:index="32" nillable="true" ma:displayName="Event" ma:format="Dropdown" ma:internalName="Event">
      <xsd:simpleType>
        <xsd:union memberTypes="dms:Text">
          <xsd:simpleType>
            <xsd:restriction base="dms:Choice">
              <xsd:enumeration value="Climate Week"/>
              <xsd:enumeration value="COP"/>
              <xsd:enumeration value="MWP GD &amp; IFE"/>
              <xsd:enumeration value="Planning Retreat"/>
              <xsd:enumeration value="SB"/>
            </xsd:restriction>
          </xsd:simpleType>
        </xsd:union>
      </xsd:simpleType>
    </xsd:element>
    <xsd:element name="Status0" ma:index="33" nillable="true" ma:displayName="Status" ma:format="Dropdown" ma:internalName="Status0">
      <xsd:simpleType>
        <xsd:restriction base="dms:Choice">
          <xsd:enumeration value="Draft"/>
          <xsd:enumeration value="Pending approval"/>
          <xsd:enumeration value="Approved"/>
          <xsd:enumeration value="Final"/>
        </xsd:restriction>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70fda6-7c17-4a4b-8e4d-1fafecbc98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4559c4-8463-4985-927f-f0d558bff8f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d4015c78-049a-4d79-be85-e4b313e07bd7}" ma:internalName="TaxCatchAll" ma:showField="CatchAllData" ma:web="f870fda6-7c17-4a4b-8e4d-1fafecbc98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f903c3c-4f52-4be0-a85f-c4d591ba69ef">
      <Terms xmlns="http://schemas.microsoft.com/office/infopath/2007/PartnerControls"/>
    </lcf76f155ced4ddcb4097134ff3c332f>
    <TaxCatchAll xmlns="eb4559c4-8463-4985-927f-f0d558bff8f0" xsi:nil="true"/>
    <Event xmlns="5f903c3c-4f52-4be0-a85f-c4d591ba69ef" xsi:nil="true"/>
    <TOPIC xmlns="5f903c3c-4f52-4be0-a85f-c4d591ba69ef" xsi:nil="true"/>
    <_Flow_SignoffStatus xmlns="5f903c3c-4f52-4be0-a85f-c4d591ba69ef" xsi:nil="true"/>
    <NameofCo_x002d_Chair xmlns="5f903c3c-4f52-4be0-a85f-c4d591ba69ef" xsi:nil="true"/>
    <TypeofDocument xmlns="5f903c3c-4f52-4be0-a85f-c4d591ba69ef" xsi:nil="true"/>
    <Status0 xmlns="5f903c3c-4f52-4be0-a85f-c4d591ba69ef" xsi:nil="true"/>
    <Year xmlns="5f903c3c-4f52-4be0-a85f-c4d591ba69ef" xsi:nil="true"/>
    <Status xmlns="5f903c3c-4f52-4be0-a85f-c4d591ba69ef" xsi:nil="true"/>
  </documentManagement>
</p:properties>
</file>

<file path=customXml/item4.xml><?xml version="1.0" encoding="utf-8"?>
<?mso-contentType ?>
<SharedContentType xmlns="Microsoft.SharePoint.Taxonomy.ContentTypeSync" SourceId="9d8c265a-5436-43a7-80c1-713d2827ffde" ContentTypeId="0x0101" PreviousValue="false"/>
</file>

<file path=customXml/itemProps1.xml><?xml version="1.0" encoding="utf-8"?>
<ds:datastoreItem xmlns:ds="http://schemas.openxmlformats.org/officeDocument/2006/customXml" ds:itemID="{18A28E5A-768F-4A9F-91B7-23268AE8A66E}"/>
</file>

<file path=customXml/itemProps2.xml><?xml version="1.0" encoding="utf-8"?>
<ds:datastoreItem xmlns:ds="http://schemas.openxmlformats.org/officeDocument/2006/customXml" ds:itemID="{465623EA-5F85-4718-9117-701E8E5664BA}">
  <ds:schemaRefs>
    <ds:schemaRef ds:uri="http://schemas.microsoft.com/sharepoint/v3/contenttype/forms"/>
  </ds:schemaRefs>
</ds:datastoreItem>
</file>

<file path=customXml/itemProps3.xml><?xml version="1.0" encoding="utf-8"?>
<ds:datastoreItem xmlns:ds="http://schemas.openxmlformats.org/officeDocument/2006/customXml" ds:itemID="{912C1239-5DAA-4B31-8371-11E98387EE6E}">
  <ds:schemaRefs>
    <ds:schemaRef ds:uri="http://schemas.microsoft.com/office/2006/metadata/properties"/>
    <ds:schemaRef ds:uri="e4db74b6-e2d1-4f7b-93b5-ccd36b74aeb0"/>
    <ds:schemaRef ds:uri="http://schemas.microsoft.com/office/2006/documentManagement/types"/>
    <ds:schemaRef ds:uri="http://purl.org/dc/terms/"/>
    <ds:schemaRef ds:uri="http://schemas.microsoft.com/sharepoint/v3"/>
    <ds:schemaRef ds:uri="http://www.w3.org/XML/1998/namespace"/>
    <ds:schemaRef ds:uri="733a464c-6f57-4657-9d7e-463c264f0b16"/>
    <ds:schemaRef ds:uri="c38f6aa5-ba66-4622-b7f4-4589624c63b3"/>
    <ds:schemaRef ds:uri="http://schemas.microsoft.com/office/infopath/2007/PartnerControls"/>
    <ds:schemaRef ds:uri="http://purl.org/dc/elements/1.1/"/>
    <ds:schemaRef ds:uri="http://schemas.openxmlformats.org/package/2006/metadata/core-properties"/>
    <ds:schemaRef ds:uri="a95247a4-6a6b-40fb-87b6-0fb2f012c536"/>
    <ds:schemaRef ds:uri="http://purl.org/dc/dcmitype/"/>
  </ds:schemaRefs>
</ds:datastoreItem>
</file>

<file path=customXml/itemProps4.xml><?xml version="1.0" encoding="utf-8"?>
<ds:datastoreItem xmlns:ds="http://schemas.openxmlformats.org/officeDocument/2006/customXml" ds:itemID="{7ACC73DC-6F9B-4CC5-A35E-E8C0F1BA9014}"/>
</file>

<file path=docMetadata/LabelInfo.xml><?xml version="1.0" encoding="utf-8"?>
<clbl:labelList xmlns:clbl="http://schemas.microsoft.com/office/2020/mipLabelMetadata">
  <clbl:label id="{2e6ba7ff-9897-4e65-9803-3be34fd9cf5a}" enabled="1" method="Privileged" siteId="{8c3c81bc-2b3c-44af-b3f7-6f620b3910ee}" removed="0"/>
</clbl:labelList>
</file>

<file path=docProps/app.xml><?xml version="1.0" encoding="utf-8"?>
<Properties xmlns="http://schemas.openxmlformats.org/officeDocument/2006/extended-properties" xmlns:vt="http://schemas.openxmlformats.org/officeDocument/2006/docPropsVTypes">
  <Template>DCCEEW-Presentation-4x3</Template>
  <TotalTime>5526</TotalTime>
  <Words>579</Words>
  <Application>Microsoft Office PowerPoint</Application>
  <PresentationFormat>On-screen Show (4:3)</PresentationFormat>
  <Paragraphs>81</Paragraphs>
  <Slides>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Arial</vt:lpstr>
      <vt:lpstr>Calibri</vt:lpstr>
      <vt:lpstr>Calibri Light</vt:lpstr>
      <vt:lpstr>Courier New</vt:lpstr>
      <vt:lpstr>Google Sans</vt:lpstr>
      <vt:lpstr>Office Theme</vt:lpstr>
      <vt:lpstr>PowerPoint Presentation</vt:lpstr>
      <vt:lpstr>PowerPoint Presentation</vt:lpstr>
      <vt:lpstr>Overview – Fire management in Australia</vt:lpstr>
      <vt:lpstr>Governance and funding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MARRIS</dc:creator>
  <cp:lastModifiedBy>Mia RYAN</cp:lastModifiedBy>
  <cp:revision>5</cp:revision>
  <dcterms:created xsi:type="dcterms:W3CDTF">2025-02-21T04:43:09Z</dcterms:created>
  <dcterms:modified xsi:type="dcterms:W3CDTF">2025-06-06T00:05:30Z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0x010100E17FFE90F61C854097DA07ED277BC344</vt:lpwstr>
  </property>
  <property fmtid="{D5CDD505-2E9C-101B-9397-08002B2CF9AE}" pid="4" name="Order">
    <vt:r8>1200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ClassificationContentMarkingFooterLocations">
    <vt:lpwstr>Office Theme:10</vt:lpwstr>
  </property>
  <property fmtid="{D5CDD505-2E9C-101B-9397-08002B2CF9AE}" pid="12" name="ClassificationContentMarkingFooterText">
    <vt:lpwstr>OFFICIAL</vt:lpwstr>
  </property>
  <property fmtid="{D5CDD505-2E9C-101B-9397-08002B2CF9AE}" pid="13" name="ClassificationContentMarkingHeaderLocations">
    <vt:lpwstr>Office Theme:9</vt:lpwstr>
  </property>
  <property fmtid="{D5CDD505-2E9C-101B-9397-08002B2CF9AE}" pid="14" name="ClassificationContentMarkingHeaderText">
    <vt:lpwstr>OFFICIAL</vt:lpwstr>
  </property>
  <property fmtid="{D5CDD505-2E9C-101B-9397-08002B2CF9AE}" pid="15" name="_SourceUrl">
    <vt:lpwstr/>
  </property>
  <property fmtid="{D5CDD505-2E9C-101B-9397-08002B2CF9AE}" pid="16" name="_SharedFileIndex">
    <vt:lpwstr/>
  </property>
</Properties>
</file>