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5"/>
  </p:notesMasterIdLst>
  <p:sldIdLst>
    <p:sldId id="2147476871" r:id="rId6"/>
    <p:sldId id="257" r:id="rId7"/>
    <p:sldId id="268" r:id="rId8"/>
    <p:sldId id="266" r:id="rId9"/>
    <p:sldId id="267" r:id="rId10"/>
    <p:sldId id="2147476872" r:id="rId11"/>
    <p:sldId id="269" r:id="rId12"/>
    <p:sldId id="2147476873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239E7-678F-8DE3-761C-12FC508793A1}" v="11" dt="2025-06-13T13:46:03.906"/>
    <p1510:client id="{E78463F9-AC02-39F5-C32E-8656D76807BE}" v="10" dt="2025-06-13T13:16:08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Caruso" userId="S::ecaruso@unfccc.int::128608ec-2133-4661-b7d7-e69bd725890c" providerId="AD" clId="Web-{E78463F9-AC02-39F5-C32E-8656D76807BE}"/>
    <pc:docChg chg="addSld delSld">
      <pc:chgData name="Elisabeth Caruso" userId="S::ecaruso@unfccc.int::128608ec-2133-4661-b7d7-e69bd725890c" providerId="AD" clId="Web-{E78463F9-AC02-39F5-C32E-8656D76807BE}" dt="2025-06-13T13:16:08.456" v="9"/>
      <pc:docMkLst>
        <pc:docMk/>
      </pc:docMkLst>
      <pc:sldChg chg="del">
        <pc:chgData name="Elisabeth Caruso" userId="S::ecaruso@unfccc.int::128608ec-2133-4661-b7d7-e69bd725890c" providerId="AD" clId="Web-{E78463F9-AC02-39F5-C32E-8656D76807BE}" dt="2025-06-13T13:16:08.456" v="9"/>
        <pc:sldMkLst>
          <pc:docMk/>
          <pc:sldMk cId="109857222" sldId="256"/>
        </pc:sldMkLst>
      </pc:sldChg>
      <pc:sldChg chg="add">
        <pc:chgData name="Elisabeth Caruso" userId="S::ecaruso@unfccc.int::128608ec-2133-4661-b7d7-e69bd725890c" providerId="AD" clId="Web-{E78463F9-AC02-39F5-C32E-8656D76807BE}" dt="2025-06-13T13:16:03.690" v="1"/>
        <pc:sldMkLst>
          <pc:docMk/>
          <pc:sldMk cId="0" sldId="257"/>
        </pc:sldMkLst>
      </pc:sldChg>
      <pc:sldChg chg="add">
        <pc:chgData name="Elisabeth Caruso" userId="S::ecaruso@unfccc.int::128608ec-2133-4661-b7d7-e69bd725890c" providerId="AD" clId="Web-{E78463F9-AC02-39F5-C32E-8656D76807BE}" dt="2025-06-13T13:16:03.752" v="3"/>
        <pc:sldMkLst>
          <pc:docMk/>
          <pc:sldMk cId="146279197" sldId="266"/>
        </pc:sldMkLst>
      </pc:sldChg>
      <pc:sldChg chg="add">
        <pc:chgData name="Elisabeth Caruso" userId="S::ecaruso@unfccc.int::128608ec-2133-4661-b7d7-e69bd725890c" providerId="AD" clId="Web-{E78463F9-AC02-39F5-C32E-8656D76807BE}" dt="2025-06-13T13:16:03.783" v="4"/>
        <pc:sldMkLst>
          <pc:docMk/>
          <pc:sldMk cId="2917994095" sldId="267"/>
        </pc:sldMkLst>
      </pc:sldChg>
      <pc:sldChg chg="add">
        <pc:chgData name="Elisabeth Caruso" userId="S::ecaruso@unfccc.int::128608ec-2133-4661-b7d7-e69bd725890c" providerId="AD" clId="Web-{E78463F9-AC02-39F5-C32E-8656D76807BE}" dt="2025-06-13T13:16:03.721" v="2"/>
        <pc:sldMkLst>
          <pc:docMk/>
          <pc:sldMk cId="192038821" sldId="268"/>
        </pc:sldMkLst>
      </pc:sldChg>
      <pc:sldChg chg="add">
        <pc:chgData name="Elisabeth Caruso" userId="S::ecaruso@unfccc.int::128608ec-2133-4661-b7d7-e69bd725890c" providerId="AD" clId="Web-{E78463F9-AC02-39F5-C32E-8656D76807BE}" dt="2025-06-13T13:16:03.877" v="6"/>
        <pc:sldMkLst>
          <pc:docMk/>
          <pc:sldMk cId="2265234025" sldId="269"/>
        </pc:sldMkLst>
      </pc:sldChg>
      <pc:sldChg chg="add">
        <pc:chgData name="Elisabeth Caruso" userId="S::ecaruso@unfccc.int::128608ec-2133-4661-b7d7-e69bd725890c" providerId="AD" clId="Web-{E78463F9-AC02-39F5-C32E-8656D76807BE}" dt="2025-06-13T13:16:03.940" v="8"/>
        <pc:sldMkLst>
          <pc:docMk/>
          <pc:sldMk cId="258723739" sldId="270"/>
        </pc:sldMkLst>
      </pc:sldChg>
      <pc:sldChg chg="add">
        <pc:chgData name="Elisabeth Caruso" userId="S::ecaruso@unfccc.int::128608ec-2133-4661-b7d7-e69bd725890c" providerId="AD" clId="Web-{E78463F9-AC02-39F5-C32E-8656D76807BE}" dt="2025-06-13T13:16:03.674" v="0"/>
        <pc:sldMkLst>
          <pc:docMk/>
          <pc:sldMk cId="0" sldId="2147476871"/>
        </pc:sldMkLst>
      </pc:sldChg>
      <pc:sldChg chg="add">
        <pc:chgData name="Elisabeth Caruso" userId="S::ecaruso@unfccc.int::128608ec-2133-4661-b7d7-e69bd725890c" providerId="AD" clId="Web-{E78463F9-AC02-39F5-C32E-8656D76807BE}" dt="2025-06-13T13:16:03.830" v="5"/>
        <pc:sldMkLst>
          <pc:docMk/>
          <pc:sldMk cId="0" sldId="2147476872"/>
        </pc:sldMkLst>
      </pc:sldChg>
      <pc:sldChg chg="add">
        <pc:chgData name="Elisabeth Caruso" userId="S::ecaruso@unfccc.int::128608ec-2133-4661-b7d7-e69bd725890c" providerId="AD" clId="Web-{E78463F9-AC02-39F5-C32E-8656D76807BE}" dt="2025-06-13T13:16:03.893" v="7"/>
        <pc:sldMkLst>
          <pc:docMk/>
          <pc:sldMk cId="0" sldId="2147476873"/>
        </pc:sldMkLst>
      </pc:sldChg>
      <pc:sldMasterChg chg="addSldLayout">
        <pc:chgData name="Elisabeth Caruso" userId="S::ecaruso@unfccc.int::128608ec-2133-4661-b7d7-e69bd725890c" providerId="AD" clId="Web-{E78463F9-AC02-39F5-C32E-8656D76807BE}" dt="2025-06-13T13:16:03.674" v="0"/>
        <pc:sldMasterMkLst>
          <pc:docMk/>
          <pc:sldMasterMk cId="2460954070" sldId="2147483660"/>
        </pc:sldMasterMkLst>
        <pc:sldLayoutChg chg="add">
          <pc:chgData name="Elisabeth Caruso" userId="S::ecaruso@unfccc.int::128608ec-2133-4661-b7d7-e69bd725890c" providerId="AD" clId="Web-{E78463F9-AC02-39F5-C32E-8656D76807BE}" dt="2025-06-13T13:16:03.674" v="0"/>
          <pc:sldLayoutMkLst>
            <pc:docMk/>
            <pc:sldMasterMk cId="2460954070" sldId="2147483660"/>
            <pc:sldLayoutMk cId="2416954627" sldId="2147483672"/>
          </pc:sldLayoutMkLst>
        </pc:sldLayoutChg>
      </pc:sldMasterChg>
    </pc:docChg>
  </pc:docChgLst>
  <pc:docChgLst>
    <pc:chgData name="Elisabeth Caruso" userId="S::ecaruso@unfccc.int::128608ec-2133-4661-b7d7-e69bd725890c" providerId="AD" clId="Web-{5D8239E7-678F-8DE3-761C-12FC508793A1}"/>
    <pc:docChg chg="modSld">
      <pc:chgData name="Elisabeth Caruso" userId="S::ecaruso@unfccc.int::128608ec-2133-4661-b7d7-e69bd725890c" providerId="AD" clId="Web-{5D8239E7-678F-8DE3-761C-12FC508793A1}" dt="2025-06-13T13:46:03.906" v="10"/>
      <pc:docMkLst>
        <pc:docMk/>
      </pc:docMkLst>
      <pc:sldChg chg="mod modShow">
        <pc:chgData name="Elisabeth Caruso" userId="S::ecaruso@unfccc.int::128608ec-2133-4661-b7d7-e69bd725890c" providerId="AD" clId="Web-{5D8239E7-678F-8DE3-761C-12FC508793A1}" dt="2025-06-13T13:46:02.844" v="3"/>
        <pc:sldMkLst>
          <pc:docMk/>
          <pc:sldMk cId="0" sldId="257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750" v="9"/>
        <pc:sldMkLst>
          <pc:docMk/>
          <pc:sldMk cId="146279197" sldId="266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266" v="5"/>
        <pc:sldMkLst>
          <pc:docMk/>
          <pc:sldMk cId="2917994095" sldId="267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047" v="4"/>
        <pc:sldMkLst>
          <pc:docMk/>
          <pc:sldMk cId="192038821" sldId="268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469" v="7"/>
        <pc:sldMkLst>
          <pc:docMk/>
          <pc:sldMk cId="2265234025" sldId="269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906" v="10"/>
        <pc:sldMkLst>
          <pc:docMk/>
          <pc:sldMk cId="258723739" sldId="270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2.766" v="2"/>
        <pc:sldMkLst>
          <pc:docMk/>
          <pc:sldMk cId="0" sldId="2147476871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375" v="6"/>
        <pc:sldMkLst>
          <pc:docMk/>
          <pc:sldMk cId="0" sldId="2147476872"/>
        </pc:sldMkLst>
      </pc:sldChg>
      <pc:sldChg chg="mod modShow">
        <pc:chgData name="Elisabeth Caruso" userId="S::ecaruso@unfccc.int::128608ec-2133-4661-b7d7-e69bd725890c" providerId="AD" clId="Web-{5D8239E7-678F-8DE3-761C-12FC508793A1}" dt="2025-06-13T13:46:03.547" v="8"/>
        <pc:sldMkLst>
          <pc:docMk/>
          <pc:sldMk cId="0" sldId="21474768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09C9-96A9-4102-A707-B10C250C0C7B}" type="datetimeFigureOut"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C8327-0F5A-41F8-87C7-86FECAC413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3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D4BBDB58-ADB9-723F-E4BD-A770B74E5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>
            <a:extLst>
              <a:ext uri="{FF2B5EF4-FFF2-40B4-BE49-F238E27FC236}">
                <a16:creationId xmlns:a16="http://schemas.microsoft.com/office/drawing/2014/main" id="{C1DAA5EA-7B2A-3BC2-65EF-884415F0AA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>
            <a:extLst>
              <a:ext uri="{FF2B5EF4-FFF2-40B4-BE49-F238E27FC236}">
                <a16:creationId xmlns:a16="http://schemas.microsoft.com/office/drawing/2014/main" id="{7500F671-807E-AAF7-C91C-79BD371F49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40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31EA2E01-DC04-962B-523B-2F895FBCC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>
            <a:extLst>
              <a:ext uri="{FF2B5EF4-FFF2-40B4-BE49-F238E27FC236}">
                <a16:creationId xmlns:a16="http://schemas.microsoft.com/office/drawing/2014/main" id="{6F085209-892F-DE69-9475-3D1A753530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>
            <a:extLst>
              <a:ext uri="{FF2B5EF4-FFF2-40B4-BE49-F238E27FC236}">
                <a16:creationId xmlns:a16="http://schemas.microsoft.com/office/drawing/2014/main" id="{CF9B7A91-99AD-044D-FD6B-81A6FB1392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065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C307938F-991F-362F-C931-47558CEF7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>
            <a:extLst>
              <a:ext uri="{FF2B5EF4-FFF2-40B4-BE49-F238E27FC236}">
                <a16:creationId xmlns:a16="http://schemas.microsoft.com/office/drawing/2014/main" id="{AD6CCA9B-BE3F-0861-F45E-CE348C876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>
            <a:extLst>
              <a:ext uri="{FF2B5EF4-FFF2-40B4-BE49-F238E27FC236}">
                <a16:creationId xmlns:a16="http://schemas.microsoft.com/office/drawing/2014/main" id="{148AC7EB-5CC4-6A5E-108E-6942FB1095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8643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828068B-061D-B6D7-E038-4216994E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>
            <a:extLst>
              <a:ext uri="{FF2B5EF4-FFF2-40B4-BE49-F238E27FC236}">
                <a16:creationId xmlns:a16="http://schemas.microsoft.com/office/drawing/2014/main" id="{30ADDE0A-73FC-A34D-DC4F-BDA9565869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3:notes">
            <a:extLst>
              <a:ext uri="{FF2B5EF4-FFF2-40B4-BE49-F238E27FC236}">
                <a16:creationId xmlns:a16="http://schemas.microsoft.com/office/drawing/2014/main" id="{693691E0-EF3A-6019-9901-F6B041024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8543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832558AD-25AA-E919-BE91-D4400C98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>
            <a:extLst>
              <a:ext uri="{FF2B5EF4-FFF2-40B4-BE49-F238E27FC236}">
                <a16:creationId xmlns:a16="http://schemas.microsoft.com/office/drawing/2014/main" id="{D2EA162E-51B4-0813-68AA-E0CB6B6D20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>
            <a:extLst>
              <a:ext uri="{FF2B5EF4-FFF2-40B4-BE49-F238E27FC236}">
                <a16:creationId xmlns:a16="http://schemas.microsoft.com/office/drawing/2014/main" id="{4F04C952-13D5-31A0-F41F-F01B697BBB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032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 type="tx">
  <p:cSld name="Título e Marcadores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228600" lvl="0" indent="-30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2400"/>
            </a:lvl1pPr>
            <a:lvl2pPr marL="457200" lvl="1" indent="-30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2400"/>
            </a:lvl2pPr>
            <a:lvl3pPr marL="685800" lvl="2" indent="-30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2400"/>
            </a:lvl3pPr>
            <a:lvl4pPr marL="914400" lvl="3" indent="-30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2400"/>
            </a:lvl4pPr>
            <a:lvl5pPr marL="1143000" lvl="4" indent="-30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2400"/>
            </a:lvl5pPr>
            <a:lvl6pPr marL="1371600" lvl="5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1600200" lvl="6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1828800" lvl="7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2057400" lvl="8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5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1E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Imagem"/>
          <p:cNvPicPr preferRelativeResize="0"/>
          <p:nvPr/>
        </p:nvPicPr>
        <p:blipFill rotWithShape="1">
          <a:blip r:embed="rId3">
            <a:alphaModFix/>
          </a:blip>
          <a:srcRect l="14511" t="15896" r="14512" b="20835"/>
          <a:stretch/>
        </p:blipFill>
        <p:spPr>
          <a:xfrm>
            <a:off x="-177164" y="-4"/>
            <a:ext cx="12546328" cy="717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 descr="Imag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9525" y="371475"/>
            <a:ext cx="3462611" cy="166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3E588E-6003-DA3C-D7AB-CBF58A5D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039776"/>
            <a:ext cx="10414000" cy="2324100"/>
          </a:xfrm>
        </p:spPr>
        <p:txBody>
          <a:bodyPr>
            <a:normAutofit/>
          </a:bodyPr>
          <a:lstStyle/>
          <a:p>
            <a:r>
              <a:rPr lang="es-EC" sz="3600" b="1">
                <a:solidFill>
                  <a:schemeClr val="bg1"/>
                </a:solidFill>
              </a:rPr>
              <a:t>Fostering a shared understanding of Indigenous Peoples and local communities´ stewardship of forests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40B6E71-F9F6-62CF-0567-38AC9C1CF86B}"/>
              </a:ext>
            </a:extLst>
          </p:cNvPr>
          <p:cNvSpPr txBox="1">
            <a:spLocks/>
          </p:cNvSpPr>
          <p:nvPr/>
        </p:nvSpPr>
        <p:spPr>
          <a:xfrm>
            <a:off x="889000" y="4834841"/>
            <a:ext cx="10414000" cy="186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457200"/>
            <a:r>
              <a:rPr lang="es-EC" sz="3000" kern="0">
                <a:solidFill>
                  <a:srgbClr val="FFFFFF"/>
                </a:solidFill>
              </a:rPr>
              <a:t>Juan Carlos Jintiach Arcos </a:t>
            </a:r>
          </a:p>
          <a:p>
            <a:pPr defTabSz="457200"/>
            <a:r>
              <a:rPr lang="es-EC" sz="3000" kern="0">
                <a:solidFill>
                  <a:srgbClr val="FFFFFF"/>
                </a:solidFill>
              </a:rPr>
              <a:t>Executive Secretary, the Global Alliance of territorial Communities (GATC)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3E495A-0B14-7255-1C39-3F926A415B6D}"/>
              </a:ext>
            </a:extLst>
          </p:cNvPr>
          <p:cNvSpPr txBox="1"/>
          <p:nvPr/>
        </p:nvSpPr>
        <p:spPr>
          <a:xfrm>
            <a:off x="0" y="117559"/>
            <a:ext cx="6400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s-EC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Fifth global dialogue and investment-focused event</a:t>
            </a:r>
          </a:p>
          <a:p>
            <a:pPr defTabSz="457200">
              <a:buClr>
                <a:srgbClr val="000000"/>
              </a:buClr>
            </a:pPr>
            <a:r>
              <a:rPr lang="es-EC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under the Sharm el-Sheikh mitigation ambition and implementation work</a:t>
            </a:r>
          </a:p>
          <a:p>
            <a:pPr defTabSz="457200">
              <a:buClr>
                <a:srgbClr val="000000"/>
              </a:buClr>
            </a:pPr>
            <a:r>
              <a:rPr lang="es-EC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programme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1E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 descr="Imagem"/>
          <p:cNvPicPr preferRelativeResize="0"/>
          <p:nvPr/>
        </p:nvPicPr>
        <p:blipFill rotWithShape="1">
          <a:blip r:embed="rId3">
            <a:alphaModFix/>
          </a:blip>
          <a:srcRect l="41887"/>
          <a:stretch/>
        </p:blipFill>
        <p:spPr>
          <a:xfrm>
            <a:off x="-97990" y="1038614"/>
            <a:ext cx="6256403" cy="600898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/>
        </p:nvSpPr>
        <p:spPr>
          <a:xfrm>
            <a:off x="6787850" y="1249687"/>
            <a:ext cx="4913084" cy="4358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GATC and IPLC in tropical Forests </a:t>
            </a: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Threats for our Forests</a:t>
            </a: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Indigenous agricultural systems and bioeconomy</a:t>
            </a:r>
            <a:endParaRPr lang="en-US" sz="24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IPLC participation at UNFCCC</a:t>
            </a:r>
          </a:p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Our Demands</a:t>
            </a:r>
            <a:endParaRPr lang="en-US" sz="24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457200">
              <a:lnSpc>
                <a:spcPct val="90000"/>
              </a:lnSpc>
              <a:buClr>
                <a:srgbClr val="F6F0E3"/>
              </a:buClr>
              <a:buSzPts val="4800"/>
            </a:pPr>
            <a:endParaRPr lang="en-US" sz="7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1E"/>
        </a:solidFill>
        <a:effectLst/>
      </p:bgPr>
    </p:bg>
    <p:spTree>
      <p:nvGrpSpPr>
        <p:cNvPr id="1" name="Shape 72">
          <a:extLst>
            <a:ext uri="{FF2B5EF4-FFF2-40B4-BE49-F238E27FC236}">
              <a16:creationId xmlns:a16="http://schemas.microsoft.com/office/drawing/2014/main" id="{0BEC6279-4431-EB07-11A8-FFD4DF441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Imagem">
            <a:extLst>
              <a:ext uri="{FF2B5EF4-FFF2-40B4-BE49-F238E27FC236}">
                <a16:creationId xmlns:a16="http://schemas.microsoft.com/office/drawing/2014/main" id="{C70A5AC3-EC1D-7414-AE57-BBC4FF954B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11" t="15896" r="14512" b="20835"/>
          <a:stretch/>
        </p:blipFill>
        <p:spPr>
          <a:xfrm>
            <a:off x="-177164" y="-4"/>
            <a:ext cx="12546328" cy="717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 descr="Imagem">
            <a:extLst>
              <a:ext uri="{FF2B5EF4-FFF2-40B4-BE49-F238E27FC236}">
                <a16:creationId xmlns:a16="http://schemas.microsoft.com/office/drawing/2014/main" id="{D407676C-274C-ADC9-39B6-2A2C7E6B4A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773" y="2359417"/>
            <a:ext cx="4855038" cy="225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66F765-8180-7E70-2B66-29A7AD2C4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32" y="464820"/>
            <a:ext cx="1185672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1E"/>
        </a:solidFill>
        <a:effectLst/>
      </p:bgPr>
    </p:bg>
    <p:spTree>
      <p:nvGrpSpPr>
        <p:cNvPr id="1" name="Shape 72">
          <a:extLst>
            <a:ext uri="{FF2B5EF4-FFF2-40B4-BE49-F238E27FC236}">
              <a16:creationId xmlns:a16="http://schemas.microsoft.com/office/drawing/2014/main" id="{2D2C0066-9543-C87B-5717-6701C2140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Imagem">
            <a:extLst>
              <a:ext uri="{FF2B5EF4-FFF2-40B4-BE49-F238E27FC236}">
                <a16:creationId xmlns:a16="http://schemas.microsoft.com/office/drawing/2014/main" id="{C68E0728-CF6E-51E4-BC39-03C6DB6C0C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11" t="15896" r="14512" b="20835"/>
          <a:stretch/>
        </p:blipFill>
        <p:spPr>
          <a:xfrm>
            <a:off x="-177164" y="-4"/>
            <a:ext cx="12546328" cy="717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 descr="Imagem">
            <a:extLst>
              <a:ext uri="{FF2B5EF4-FFF2-40B4-BE49-F238E27FC236}">
                <a16:creationId xmlns:a16="http://schemas.microsoft.com/office/drawing/2014/main" id="{6EACE721-7865-02B4-2AC1-3AA50B45B1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773" y="2359417"/>
            <a:ext cx="4855038" cy="225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9F656E-96D5-07CC-6592-B645E14AC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64" y="101834"/>
            <a:ext cx="10000508" cy="65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1E"/>
        </a:solidFill>
        <a:effectLst/>
      </p:bgPr>
    </p:bg>
    <p:spTree>
      <p:nvGrpSpPr>
        <p:cNvPr id="1" name="Shape 72">
          <a:extLst>
            <a:ext uri="{FF2B5EF4-FFF2-40B4-BE49-F238E27FC236}">
              <a16:creationId xmlns:a16="http://schemas.microsoft.com/office/drawing/2014/main" id="{9E9D571F-0641-0AC3-A327-AF245EDAC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Imagem">
            <a:extLst>
              <a:ext uri="{FF2B5EF4-FFF2-40B4-BE49-F238E27FC236}">
                <a16:creationId xmlns:a16="http://schemas.microsoft.com/office/drawing/2014/main" id="{D577B827-9282-4428-3884-AFD55175E2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11" t="15896" r="14512" b="20835"/>
          <a:stretch/>
        </p:blipFill>
        <p:spPr>
          <a:xfrm>
            <a:off x="-177164" y="-4"/>
            <a:ext cx="12546328" cy="717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 descr="Imagem">
            <a:extLst>
              <a:ext uri="{FF2B5EF4-FFF2-40B4-BE49-F238E27FC236}">
                <a16:creationId xmlns:a16="http://schemas.microsoft.com/office/drawing/2014/main" id="{4E0C77CD-F853-69A0-479B-5ADF247680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773" y="2359417"/>
            <a:ext cx="4855038" cy="225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729E57-8070-51DA-DE96-105133ED5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130" y="925681"/>
            <a:ext cx="8035094" cy="572271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044288F-477A-EE9B-8FC3-48145A65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9" y="925681"/>
            <a:ext cx="3636773" cy="26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367A73-FB5E-618F-EDF9-5CA0CE6A4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7" y="3485471"/>
            <a:ext cx="3636772" cy="3260509"/>
          </a:xfrm>
          <a:prstGeom prst="rect">
            <a:avLst/>
          </a:prstGeom>
        </p:spPr>
      </p:pic>
      <p:sp>
        <p:nvSpPr>
          <p:cNvPr id="7" name="Google Shape;100;p20">
            <a:extLst>
              <a:ext uri="{FF2B5EF4-FFF2-40B4-BE49-F238E27FC236}">
                <a16:creationId xmlns:a16="http://schemas.microsoft.com/office/drawing/2014/main" id="{62F8775C-C6BD-3A12-85A1-321EC46A7059}"/>
              </a:ext>
            </a:extLst>
          </p:cNvPr>
          <p:cNvSpPr txBox="1"/>
          <p:nvPr/>
        </p:nvSpPr>
        <p:spPr>
          <a:xfrm>
            <a:off x="429194" y="505053"/>
            <a:ext cx="11092246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r>
              <a:rPr lang="en-US" sz="30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Threats for our Forests</a:t>
            </a:r>
            <a:endParaRPr lang="en-US" sz="3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91799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2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F7141.JPG">
            <a:extLst>
              <a:ext uri="{FF2B5EF4-FFF2-40B4-BE49-F238E27FC236}">
                <a16:creationId xmlns:a16="http://schemas.microsoft.com/office/drawing/2014/main" id="{8768A427-9438-D3DD-346B-41C3319C6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945" y="4086628"/>
            <a:ext cx="3353079" cy="26327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" name="Imagen 2" descr="20160713_123804.jpg">
            <a:extLst>
              <a:ext uri="{FF2B5EF4-FFF2-40B4-BE49-F238E27FC236}">
                <a16:creationId xmlns:a16="http://schemas.microsoft.com/office/drawing/2014/main" id="{CD5276C5-083E-80F5-4FD3-0FF4698F5D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46667" y="1184262"/>
            <a:ext cx="2632700" cy="2685658"/>
          </a:xfrm>
          <a:prstGeom prst="rect">
            <a:avLst/>
          </a:prstGeom>
        </p:spPr>
      </p:pic>
      <p:pic>
        <p:nvPicPr>
          <p:cNvPr id="4" name="Imagen 3" descr="IMG_2651.JPG">
            <a:extLst>
              <a:ext uri="{FF2B5EF4-FFF2-40B4-BE49-F238E27FC236}">
                <a16:creationId xmlns:a16="http://schemas.microsoft.com/office/drawing/2014/main" id="{388FD9AB-F30E-A442-86DD-B95665536A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32" t="6702" r="18255" b="-6702"/>
          <a:stretch/>
        </p:blipFill>
        <p:spPr>
          <a:xfrm>
            <a:off x="10179994" y="1210741"/>
            <a:ext cx="1768167" cy="2849005"/>
          </a:xfrm>
          <a:prstGeom prst="rect">
            <a:avLst/>
          </a:prstGeom>
        </p:spPr>
      </p:pic>
      <p:pic>
        <p:nvPicPr>
          <p:cNvPr id="5" name="Picture 3" descr="D:\Documents and Settings\Administrador\Mis documentos\FOTOS Y VIDEO FREDY PERSONAL\fotos europa2\FOTOS FREDY CASA\101MSDCF\DSC00070.JPG">
            <a:extLst>
              <a:ext uri="{FF2B5EF4-FFF2-40B4-BE49-F238E27FC236}">
                <a16:creationId xmlns:a16="http://schemas.microsoft.com/office/drawing/2014/main" id="{BE48C279-1BAE-99D4-0CA1-6A6422C45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68" r="11486" b="5333"/>
          <a:stretch/>
        </p:blipFill>
        <p:spPr bwMode="auto">
          <a:xfrm>
            <a:off x="4271851" y="1210741"/>
            <a:ext cx="2674189" cy="2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von\Desktop\Fotos\PLATANO\WhatsApp Image 2018-06-13 at 3.03.21 PM.jpeg">
            <a:extLst>
              <a:ext uri="{FF2B5EF4-FFF2-40B4-BE49-F238E27FC236}">
                <a16:creationId xmlns:a16="http://schemas.microsoft.com/office/drawing/2014/main" id="{1E5A4F3A-730C-B2A4-BFA4-6DA7D42E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73" y="4059746"/>
            <a:ext cx="3552631" cy="26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1 Grupo">
            <a:extLst>
              <a:ext uri="{FF2B5EF4-FFF2-40B4-BE49-F238E27FC236}">
                <a16:creationId xmlns:a16="http://schemas.microsoft.com/office/drawing/2014/main" id="{FB93C91C-D809-B005-887C-E99FFD5F1223}"/>
              </a:ext>
            </a:extLst>
          </p:cNvPr>
          <p:cNvGrpSpPr/>
          <p:nvPr/>
        </p:nvGrpSpPr>
        <p:grpSpPr>
          <a:xfrm>
            <a:off x="587385" y="4711000"/>
            <a:ext cx="3404686" cy="2013219"/>
            <a:chOff x="4716751" y="667659"/>
            <a:chExt cx="4105976" cy="2235200"/>
          </a:xfrm>
        </p:grpSpPr>
        <p:sp>
          <p:nvSpPr>
            <p:cNvPr id="8" name="7 Rectángulo">
              <a:extLst>
                <a:ext uri="{FF2B5EF4-FFF2-40B4-BE49-F238E27FC236}">
                  <a16:creationId xmlns:a16="http://schemas.microsoft.com/office/drawing/2014/main" id="{E229D8B1-CD4E-B1B5-91F5-1B69B43D3B8E}"/>
                </a:ext>
              </a:extLst>
            </p:cNvPr>
            <p:cNvSpPr/>
            <p:nvPr/>
          </p:nvSpPr>
          <p:spPr>
            <a:xfrm>
              <a:off x="4716751" y="667659"/>
              <a:ext cx="4105976" cy="22352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buClr>
                  <a:srgbClr val="000000"/>
                </a:buClr>
              </a:pPr>
              <a:endParaRPr lang="es-EC" sz="7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9" name="Picture 2" descr="C:\Users\ivon\Desktop\SECRETARIA\Nueva carpeta\20170210_104613.jpg">
              <a:extLst>
                <a:ext uri="{FF2B5EF4-FFF2-40B4-BE49-F238E27FC236}">
                  <a16:creationId xmlns:a16="http://schemas.microsoft.com/office/drawing/2014/main" id="{0449C0EC-18BA-BD81-9DEF-962725E865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0" b="4129"/>
            <a:stretch/>
          </p:blipFill>
          <p:spPr bwMode="auto">
            <a:xfrm>
              <a:off x="4793753" y="754744"/>
              <a:ext cx="3956400" cy="206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00;p20">
            <a:extLst>
              <a:ext uri="{FF2B5EF4-FFF2-40B4-BE49-F238E27FC236}">
                <a16:creationId xmlns:a16="http://schemas.microsoft.com/office/drawing/2014/main" id="{80B4D383-7B52-AEF0-716B-8DBFB5D985DE}"/>
              </a:ext>
            </a:extLst>
          </p:cNvPr>
          <p:cNvSpPr txBox="1"/>
          <p:nvPr/>
        </p:nvSpPr>
        <p:spPr>
          <a:xfrm>
            <a:off x="429194" y="505053"/>
            <a:ext cx="11092246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r>
              <a:rPr lang="en-US" sz="30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Indigenous agricultural systems and bioeconomy</a:t>
            </a:r>
            <a:endParaRPr sz="3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13D44C-71FC-2660-B207-4700F030C9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6" y="1205438"/>
            <a:ext cx="3404685" cy="3225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20"/>
        </a:solid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2F9D145D-09F6-5162-3F31-5CA17054F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0;p20">
            <a:extLst>
              <a:ext uri="{FF2B5EF4-FFF2-40B4-BE49-F238E27FC236}">
                <a16:creationId xmlns:a16="http://schemas.microsoft.com/office/drawing/2014/main" id="{9329C6C5-A020-BC86-12F5-690882BD6FE1}"/>
              </a:ext>
            </a:extLst>
          </p:cNvPr>
          <p:cNvSpPr txBox="1"/>
          <p:nvPr/>
        </p:nvSpPr>
        <p:spPr>
          <a:xfrm>
            <a:off x="429194" y="505053"/>
            <a:ext cx="6747900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r>
              <a:rPr lang="en-US" sz="30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IPLC participation at UNFCCC</a:t>
            </a:r>
            <a:endParaRPr lang="en-US" sz="3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" name="Imagen 2">
            <a:extLst>
              <a:ext uri="{FF2B5EF4-FFF2-40B4-BE49-F238E27FC236}">
                <a16:creationId xmlns:a16="http://schemas.microsoft.com/office/drawing/2014/main" id="{F05A135A-328E-5FDF-4773-AA37E1424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97" y="1377312"/>
            <a:ext cx="4818807" cy="278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../fotos%20cop24/IMG_6814.JPG">
            <a:extLst>
              <a:ext uri="{FF2B5EF4-FFF2-40B4-BE49-F238E27FC236}">
                <a16:creationId xmlns:a16="http://schemas.microsoft.com/office/drawing/2014/main" id="{8A2A07FB-4047-05EB-883D-ED9C6005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3"/>
          <a:stretch>
            <a:fillRect/>
          </a:stretch>
        </p:blipFill>
        <p:spPr bwMode="auto">
          <a:xfrm>
            <a:off x="429194" y="1409435"/>
            <a:ext cx="4924707" cy="21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0" descr="../Captura%20de%20pantalla%202019-01-28%20a%20las%204.50.17%20p.m..png">
            <a:extLst>
              <a:ext uri="{FF2B5EF4-FFF2-40B4-BE49-F238E27FC236}">
                <a16:creationId xmlns:a16="http://schemas.microsoft.com/office/drawing/2014/main" id="{9257DA76-1F18-CF34-9C82-E9CB8636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4" y="3853951"/>
            <a:ext cx="3875513" cy="26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830BCB7-811B-F79A-8D2E-53D6BD9E2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332" y="4478589"/>
            <a:ext cx="3567281" cy="20041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3647D3E-0176-4DB6-2A6B-1EFBC2F21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379" y="4478589"/>
            <a:ext cx="2840726" cy="20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4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2217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818" y="3342308"/>
            <a:ext cx="6981381" cy="380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429194" y="505053"/>
            <a:ext cx="6747900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80000"/>
              </a:lnSpc>
              <a:buClr>
                <a:srgbClr val="F6F0E3"/>
              </a:buClr>
              <a:buSzPts val="20000"/>
            </a:pPr>
            <a:r>
              <a:rPr lang="en-US" sz="30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OUR</a:t>
            </a:r>
            <a:r>
              <a:rPr lang="en-US" sz="300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DEMANDS</a:t>
            </a:r>
            <a:endParaRPr lang="en-US" sz="3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4106832" y="878173"/>
            <a:ext cx="6140524" cy="181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342900" indent="-342900" defTabSz="457200">
              <a:lnSpc>
                <a:spcPct val="90000"/>
              </a:lnSpc>
              <a:buClr>
                <a:srgbClr val="F6F0E3"/>
              </a:buClr>
              <a:buSzPts val="4800"/>
              <a:buFontTx/>
              <a:buChar char="-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Consideration and Inclusion of IPLC contribution to mitigation, NDCs and framework </a:t>
            </a:r>
          </a:p>
          <a:p>
            <a:pPr marL="342900" indent="-342900" defTabSz="457200">
              <a:lnSpc>
                <a:spcPct val="90000"/>
              </a:lnSpc>
              <a:buClr>
                <a:srgbClr val="F6F0E3"/>
              </a:buClr>
              <a:buSzPts val="4800"/>
              <a:buFontTx/>
              <a:buChar char="-"/>
            </a:pPr>
            <a:r>
              <a:rPr lang="en-US" sz="2400" kern="0">
                <a:solidFill>
                  <a:srgbClr val="F6F0E3"/>
                </a:solidFill>
                <a:latin typeface="Poppins"/>
                <a:ea typeface="Poppins"/>
                <a:cs typeface="Poppins"/>
                <a:sym typeface="Poppins"/>
              </a:rPr>
              <a:t>Loss and damage</a:t>
            </a:r>
          </a:p>
          <a:p>
            <a:pPr marL="342900" indent="-342900" defTabSz="457200">
              <a:lnSpc>
                <a:spcPct val="90000"/>
              </a:lnSpc>
              <a:buClr>
                <a:srgbClr val="F6F0E3"/>
              </a:buClr>
              <a:buSzPts val="4800"/>
              <a:buFontTx/>
              <a:buChar char="-"/>
            </a:pPr>
            <a:endParaRPr lang="en-US" sz="2400" kern="0">
              <a:solidFill>
                <a:srgbClr val="F6F0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42875" indent="-142875" defTabSz="457200">
              <a:lnSpc>
                <a:spcPct val="90000"/>
              </a:lnSpc>
              <a:buClr>
                <a:srgbClr val="F6F0E3"/>
              </a:buClr>
              <a:buSzPts val="4800"/>
              <a:buFontTx/>
              <a:buChar char="-"/>
            </a:pPr>
            <a:endParaRPr lang="en-US" sz="7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DF6FDD-15AB-FA9B-A6B7-B657A4389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33" y="4421290"/>
            <a:ext cx="3070262" cy="24367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E94B2E-3BC5-8624-8AC1-BEED2C601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320" y="2776791"/>
            <a:ext cx="7463497" cy="3288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1E"/>
        </a:solidFill>
        <a:effectLst/>
      </p:bgPr>
    </p:bg>
    <p:spTree>
      <p:nvGrpSpPr>
        <p:cNvPr id="1" name="Shape 72">
          <a:extLst>
            <a:ext uri="{FF2B5EF4-FFF2-40B4-BE49-F238E27FC236}">
              <a16:creationId xmlns:a16="http://schemas.microsoft.com/office/drawing/2014/main" id="{80823C1B-D178-ECBC-F972-2DBB6735D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Imagem">
            <a:extLst>
              <a:ext uri="{FF2B5EF4-FFF2-40B4-BE49-F238E27FC236}">
                <a16:creationId xmlns:a16="http://schemas.microsoft.com/office/drawing/2014/main" id="{82E6C0D1-3D48-92BE-FA41-46D97DB4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11" t="15896" r="14512" b="20835"/>
          <a:stretch/>
        </p:blipFill>
        <p:spPr>
          <a:xfrm>
            <a:off x="-177164" y="-4"/>
            <a:ext cx="12546328" cy="717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 descr="Imagem">
            <a:extLst>
              <a:ext uri="{FF2B5EF4-FFF2-40B4-BE49-F238E27FC236}">
                <a16:creationId xmlns:a16="http://schemas.microsoft.com/office/drawing/2014/main" id="{AFAC74C8-BDE5-A5B3-3816-572EC11ED3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9525" y="371475"/>
            <a:ext cx="3462611" cy="166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B5C956-67DD-C7B3-C218-96B55737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039776"/>
            <a:ext cx="10414000" cy="2324100"/>
          </a:xfrm>
        </p:spPr>
        <p:txBody>
          <a:bodyPr>
            <a:normAutofit/>
          </a:bodyPr>
          <a:lstStyle/>
          <a:p>
            <a:r>
              <a:rPr lang="es-EC" sz="3600" b="1">
                <a:solidFill>
                  <a:schemeClr val="bg1"/>
                </a:solidFill>
              </a:rPr>
              <a:t>THANK YOU - GRACIAS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7D65C02-1699-D32C-F99B-F406C6FA21AD}"/>
              </a:ext>
            </a:extLst>
          </p:cNvPr>
          <p:cNvSpPr txBox="1">
            <a:spLocks/>
          </p:cNvSpPr>
          <p:nvPr/>
        </p:nvSpPr>
        <p:spPr>
          <a:xfrm>
            <a:off x="889000" y="4834841"/>
            <a:ext cx="10414000" cy="186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457200"/>
            <a:r>
              <a:rPr lang="es-EC" sz="3000" kern="0">
                <a:solidFill>
                  <a:srgbClr val="FFFFFF"/>
                </a:solidFill>
              </a:rPr>
              <a:t>Juan Carlos Jintiach Arcos </a:t>
            </a:r>
          </a:p>
          <a:p>
            <a:pPr defTabSz="457200"/>
            <a:r>
              <a:rPr lang="es-EC" sz="3000" kern="0">
                <a:solidFill>
                  <a:srgbClr val="FFFFFF"/>
                </a:solidFill>
              </a:rPr>
              <a:t>Executive Secretary, the Global Alliance of territorial Communities (GATC)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017DC4-AE99-FF45-7A0C-FDFA76CF6802}"/>
              </a:ext>
            </a:extLst>
          </p:cNvPr>
          <p:cNvSpPr txBox="1"/>
          <p:nvPr/>
        </p:nvSpPr>
        <p:spPr>
          <a:xfrm>
            <a:off x="0" y="117559"/>
            <a:ext cx="6400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s-EC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Fifth global dialogue and investment-focused event</a:t>
            </a:r>
          </a:p>
          <a:p>
            <a:pPr defTabSz="457200">
              <a:buClr>
                <a:srgbClr val="000000"/>
              </a:buClr>
            </a:pPr>
            <a:r>
              <a:rPr lang="es-EC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under the Sharm el-Sheikh mitigation ambition and implementation work</a:t>
            </a:r>
          </a:p>
          <a:p>
            <a:pPr defTabSz="457200">
              <a:buClr>
                <a:srgbClr val="000000"/>
              </a:buClr>
            </a:pPr>
            <a:r>
              <a:rPr lang="es-EC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programme</a:t>
            </a:r>
          </a:p>
        </p:txBody>
      </p:sp>
    </p:spTree>
    <p:extLst>
      <p:ext uri="{BB962C8B-B14F-4D97-AF65-F5344CB8AC3E}">
        <p14:creationId xmlns:p14="http://schemas.microsoft.com/office/powerpoint/2010/main" val="258723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0 xmlns="5f903c3c-4f52-4be0-a85f-c4d591ba69ef" xsi:nil="true"/>
    <TOPIC xmlns="5f903c3c-4f52-4be0-a85f-c4d591ba69ef" xsi:nil="true"/>
    <_Flow_SignoffStatus xmlns="5f903c3c-4f52-4be0-a85f-c4d591ba69ef" xsi:nil="true"/>
    <Event xmlns="5f903c3c-4f52-4be0-a85f-c4d591ba69ef" xsi:nil="true"/>
    <TypeofDocument xmlns="5f903c3c-4f52-4be0-a85f-c4d591ba69ef" xsi:nil="true"/>
    <Year xmlns="5f903c3c-4f52-4be0-a85f-c4d591ba69ef" xsi:nil="true"/>
    <lcf76f155ced4ddcb4097134ff3c332f xmlns="5f903c3c-4f52-4be0-a85f-c4d591ba69ef">
      <Terms xmlns="http://schemas.microsoft.com/office/infopath/2007/PartnerControls"/>
    </lcf76f155ced4ddcb4097134ff3c332f>
    <TaxCatchAll xmlns="eb4559c4-8463-4985-927f-f0d558bff8f0" xsi:nil="true"/>
    <Status xmlns="5f903c3c-4f52-4be0-a85f-c4d591ba69ef" xsi:nil="true"/>
    <NameofCo_x002d_Chair xmlns="5f903c3c-4f52-4be0-a85f-c4d591ba69e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d8c265a-5436-43a7-80c1-713d2827ffde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FFE90F61C854097DA07ED277BC344" ma:contentTypeVersion="31" ma:contentTypeDescription="Create a new document." ma:contentTypeScope="" ma:versionID="5c065207d515bf6f7e45396035bf8c83">
  <xsd:schema xmlns:xsd="http://www.w3.org/2001/XMLSchema" xmlns:xs="http://www.w3.org/2001/XMLSchema" xmlns:p="http://schemas.microsoft.com/office/2006/metadata/properties" xmlns:ns2="5f903c3c-4f52-4be0-a85f-c4d591ba69ef" xmlns:ns3="f870fda6-7c17-4a4b-8e4d-1fafecbc98e3" xmlns:ns4="eb4559c4-8463-4985-927f-f0d558bff8f0" targetNamespace="http://schemas.microsoft.com/office/2006/metadata/properties" ma:root="true" ma:fieldsID="94bc36eac62958b374d438f024d624ef" ns2:_="" ns3:_="" ns4:_="">
    <xsd:import namespace="5f903c3c-4f52-4be0-a85f-c4d591ba69ef"/>
    <xsd:import namespace="f870fda6-7c17-4a4b-8e4d-1fafecbc98e3"/>
    <xsd:import namespace="eb4559c4-8463-4985-927f-f0d558bff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TypeofDocument" minOccurs="0"/>
                <xsd:element ref="ns2:lcf76f155ced4ddcb4097134ff3c332f" minOccurs="0"/>
                <xsd:element ref="ns4:TaxCatchAll" minOccurs="0"/>
                <xsd:element ref="ns2:TOPIC" minOccurs="0"/>
                <xsd:element ref="ns2:MediaServiceObjectDetectorVersions" minOccurs="0"/>
                <xsd:element ref="ns2:MediaServiceSearchProperties" minOccurs="0"/>
                <xsd:element ref="ns2:Year" minOccurs="0"/>
                <xsd:element ref="ns2:Status" minOccurs="0"/>
                <xsd:element ref="ns2:_Flow_SignoffStatus" minOccurs="0"/>
                <xsd:element ref="ns2:NameofCo_x002d_Chair" minOccurs="0"/>
                <xsd:element ref="ns2:Event" minOccurs="0"/>
                <xsd:element ref="ns2:Status0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03c3c-4f52-4be0-a85f-c4d591ba6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TypeofDocument" ma:index="21" nillable="true" ma:displayName="Type of Document" ma:format="Dropdown" ma:indexed="true" ma:internalName="TypeofDocument">
      <xsd:simpleType>
        <xsd:union memberTypes="dms:Text">
          <xsd:simpleType>
            <xsd:restriction base="dms:Choice">
              <xsd:enumeration value="Agenda"/>
              <xsd:enumeration value="Attendance List"/>
              <xsd:enumeration value="Briefing Notes"/>
              <xsd:enumeration value="Budget &amp; Finance"/>
              <xsd:enumeration value="Concept &amp; Scenario Notes"/>
              <xsd:enumeration value="Invitations"/>
              <xsd:enumeration value="Intervention"/>
              <xsd:enumeration value="Logistics/Admin doc"/>
              <xsd:enumeration value="Meeting Notes"/>
              <xsd:enumeration value="Message to the Parties"/>
              <xsd:enumeration value="MoU and Agreement"/>
              <xsd:enumeration value="Planning Document"/>
              <xsd:enumeration value="Recording"/>
              <xsd:enumeration value="Registration &amp; Attendance"/>
              <xsd:enumeration value="Reports"/>
              <xsd:enumeration value="Speaking Notes"/>
              <xsd:enumeration value="Submissions"/>
              <xsd:enumeration value="Travel &amp; DSA"/>
              <xsd:enumeration value="Venue Quotation"/>
              <xsd:enumeration value="ARCHIVE"/>
              <xsd:enumeration value="EMAIL Templates"/>
            </xsd:restriction>
          </xsd:simpleType>
        </xsd:un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d8c265a-5436-43a7-80c1-713d2827ff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OPIC" ma:index="25" nillable="true" ma:displayName="TOPIC" ma:format="Dropdown" ma:internalName="TOPIC">
      <xsd:simpleType>
        <xsd:restriction base="dms:Choice">
          <xsd:enumeration value="MWP"/>
          <xsd:enumeration value="BUNKERS"/>
          <xsd:enumeration value="RCC"/>
          <xsd:enumeration value="NDC Activities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Year" ma:index="28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Status" ma:index="29" nillable="true" ma:displayName="Travel Status" ma:format="Dropdown" ma:internalName="Status">
      <xsd:simpleType>
        <xsd:restriction base="dms:Choice">
          <xsd:enumeration value="Registration received"/>
          <xsd:enumeration value="Itinarary requested"/>
          <xsd:enumeration value="Itinerary shared with participant"/>
          <xsd:enumeration value="itinerary confirmed"/>
          <xsd:enumeration value="TR requested"/>
          <xsd:enumeration value="Ticket Isssued"/>
          <xsd:enumeration value="Ticket send to Participant"/>
        </xsd:restriction>
      </xsd:simpleType>
    </xsd:element>
    <xsd:element name="_Flow_SignoffStatus" ma:index="30" nillable="true" ma:displayName="Sign-off status" ma:internalName="_x0024_Resources_x003a_core_x002c_Signoff_Status">
      <xsd:simpleType>
        <xsd:restriction base="dms:Text"/>
      </xsd:simpleType>
    </xsd:element>
    <xsd:element name="NameofCo_x002d_Chair" ma:index="31" nillable="true" ma:displayName="Name of invited Person" ma:format="Dropdown" ma:internalName="NameofCo_x002d_Chair">
      <xsd:simpleType>
        <xsd:union memberTypes="dms:Text">
          <xsd:simpleType>
            <xsd:restriction base="dms:Choice">
              <xsd:enumeration value="Angela Churie Kallhauge"/>
              <xsd:enumeration value="Gao Xiang"/>
              <xsd:enumeration value="NFP"/>
              <xsd:enumeration value="Lingyi Xu"/>
              <xsd:enumeration value="Zach Cohen"/>
              <xsd:enumeration value="Choice 6"/>
            </xsd:restriction>
          </xsd:simpleType>
        </xsd:union>
      </xsd:simpleType>
    </xsd:element>
    <xsd:element name="Event" ma:index="32" nillable="true" ma:displayName="Event" ma:format="Dropdown" ma:internalName="Event">
      <xsd:simpleType>
        <xsd:union memberTypes="dms:Text">
          <xsd:simpleType>
            <xsd:restriction base="dms:Choice">
              <xsd:enumeration value="Climate Week"/>
              <xsd:enumeration value="COP"/>
              <xsd:enumeration value="MWP GD &amp; IFE"/>
              <xsd:enumeration value="Planning Retreat"/>
              <xsd:enumeration value="SB"/>
            </xsd:restriction>
          </xsd:simpleType>
        </xsd:union>
      </xsd:simpleType>
    </xsd:element>
    <xsd:element name="Status0" ma:index="33" nillable="true" ma:displayName="Status" ma:format="Dropdown" ma:internalName="Status0">
      <xsd:simpleType>
        <xsd:restriction base="dms:Choice">
          <xsd:enumeration value="Draft"/>
          <xsd:enumeration value="Pending approval"/>
          <xsd:enumeration value="Approved"/>
          <xsd:enumeration value="Final"/>
        </xsd:restriction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0fda6-7c17-4a4b-8e4d-1fafecbc9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559c4-8463-4985-927f-f0d558bff8f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4015c78-049a-4d79-be85-e4b313e07bd7}" ma:internalName="TaxCatchAll" ma:showField="CatchAllData" ma:web="f870fda6-7c17-4a4b-8e4d-1fafecbc9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197383-2773-4474-B5C0-46B8C1607189}">
  <ds:schemaRefs>
    <ds:schemaRef ds:uri="http://schemas.microsoft.com/office/2006/metadata/properties"/>
    <ds:schemaRef ds:uri="http://schemas.microsoft.com/office/infopath/2007/PartnerControls"/>
    <ds:schemaRef ds:uri="5f903c3c-4f52-4be0-a85f-c4d591ba69ef"/>
    <ds:schemaRef ds:uri="eb4559c4-8463-4985-927f-f0d558bff8f0"/>
  </ds:schemaRefs>
</ds:datastoreItem>
</file>

<file path=customXml/itemProps2.xml><?xml version="1.0" encoding="utf-8"?>
<ds:datastoreItem xmlns:ds="http://schemas.openxmlformats.org/officeDocument/2006/customXml" ds:itemID="{E4DA6AC9-F61E-4C12-A9BD-C05F00E920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07296-896A-44DB-B953-37EF6B962D9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6C36F3E4-02AB-4A8E-B1AC-52D6C28740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903c3c-4f52-4be0-a85f-c4d591ba69ef"/>
    <ds:schemaRef ds:uri="f870fda6-7c17-4a4b-8e4d-1fafecbc98e3"/>
    <ds:schemaRef ds:uri="eb4559c4-8463-4985-927f-f0d558bff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Fostering a shared understanding of Indigenous Peoples and local communities´ stewardship of forests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-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6</cp:revision>
  <dcterms:created xsi:type="dcterms:W3CDTF">2013-07-15T20:26:40Z</dcterms:created>
  <dcterms:modified xsi:type="dcterms:W3CDTF">2025-06-13T13:46:05Z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0x010100E17FFE90F61C854097DA07ED277BC344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