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E38BA-FE98-F931-AB97-0252B17EE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F2507E-BE23-1D32-4E98-1EBD0DEAC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AA435C-3E58-8021-9361-A0EE6A8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745061-9AA7-1590-3EC4-247979B3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6BF1B8-BC39-47CC-2510-D24E8A00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236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3007F-A904-124D-E264-475278D0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FC070E-9745-B864-59CB-F321A20CE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139AF7-321E-B507-51E3-2B4A96B5E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CE5284-A043-A588-3D21-740B0036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02BE8B-BBAE-DB4E-396B-782A9DF15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75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7EF518-5292-5C24-9995-6AD39811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DD987F-E7EC-9B98-9192-7DEA1D96A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FCA304-56AD-B270-963F-43B75E76F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468876-67F1-E75F-6AC6-525D06B4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62F52F-0659-087C-366C-95DBFA5F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D39CE-94CC-431D-6D98-90D3742B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750F6F-E2CE-E5DF-FA73-D9EE86F53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6452B7-A423-3410-211C-E68D45146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E7C8C7-B2AE-3A85-A6B2-D51167613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B7691F-CF2B-2CFD-F806-6ECF50B9C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4FE597-5149-2066-4A7B-2641D9AF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53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919F6-8BAA-5111-D4AA-4F3DD1344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45AA80-5D52-9A92-1EBE-626199308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5601D76-B794-0C3C-3013-F241F45BB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C7997F-28B6-59EB-B96D-4F1FE916F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035D1CF-8396-7DD8-CD74-CA8F23F4D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4D7D64-9F0B-15A8-7044-EFDF86DB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94445EE-7A6D-D1FA-B90C-F94512CA8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E6EAC66-0775-9B31-33B7-D44DD31E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7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67483-CCEF-2E47-4A17-9FA743A4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702967B-03C6-B6D0-843F-F90899A3F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B3AC85-34FA-185F-0D9B-444CE0526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F4DA16-258A-FFB9-8093-EA6AC7F5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12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BF5A07F-CFAC-2FFD-3D20-E55FFB77C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6480FC5-269B-B93D-61D5-9EBCC3255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F689D9-E214-1B45-EFF2-140902C2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63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0B91C-50DA-C2CA-AB1F-462845055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B74142-3400-E099-4A0B-F9202AEB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D7FBB1-30F3-970E-6B03-87AC1FBFD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D041BE-3CC0-1CF5-B74D-843A04AD2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BFB060-701F-5022-BA85-1040D3BCB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636A15-23CF-D429-2378-B8612561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98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E1DC-7223-02D6-D718-99D2D0805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C6F926B-5E67-54C4-6903-871ED49A2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01B3A0-47E0-8526-8D84-259FB415E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4F12B4-35D3-2A5B-04E9-CF2D7FB0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5CFAB2-4B75-380B-750C-A07331FB0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50B4D6-FB35-9F45-6D79-D0C24480C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47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9C301-F2AE-745A-9690-E86D8864B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D1908EC-5E26-B9FA-174D-DED74A350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8A4317-3546-FBF3-8088-45D463475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3D54A3-786D-C92D-0432-28702428D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DCBECD-A880-369B-310F-2DF14875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10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1266A0-F12B-D2D1-B786-91E4A010C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B4F82D-5494-D3E3-6874-0904F6E7E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ADEF2C-64AA-E322-FA91-9EA398E35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255A6E-AD02-61FC-5699-C48C4D9E0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044EA8-92DE-F955-C5C2-D824F02F9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49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181AE1-A462-FE79-8695-C0CBA197D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8C8A66-7123-045F-0FB8-E8AF9194F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2EC2E9-3C86-094D-A36F-A0BD9F62D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F80D5-8F34-4577-8775-ED0C598DA7B6}" type="datetimeFigureOut">
              <a:rPr lang="en-GB" smtClean="0"/>
              <a:t>02/12/2023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8A214B-80E0-FDB8-3FC7-1B4788655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1BC4CD-D6B9-6F41-C89A-49C418E36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E6A86-4A81-4301-84F1-4F02DBC1CFD3}" type="slidenum">
              <a:rPr lang="en-GB" smtClean="0"/>
              <a:t>‹Nº›</a:t>
            </a:fld>
            <a:endParaRPr lang="en-GB"/>
          </a:p>
        </p:txBody>
      </p:sp>
      <p:sp>
        <p:nvSpPr>
          <p:cNvPr id="7" name="MSIPCMContentMarking" descr="{&quot;HashCode&quot;:1231056682,&quot;Placement&quot;:&quot;Footer&quot;,&quot;Top&quot;:516.65155,&quot;Left&quot;:437.819916,&quot;SlideWidth&quot;:960,&quot;SlideHeight&quot;:540}">
            <a:extLst>
              <a:ext uri="{FF2B5EF4-FFF2-40B4-BE49-F238E27FC236}">
                <a16:creationId xmlns:a16="http://schemas.microsoft.com/office/drawing/2014/main" id="{454DA65B-C10B-8FFD-80E6-D3AB20CD43F1}"/>
              </a:ext>
            </a:extLst>
          </p:cNvPr>
          <p:cNvSpPr txBox="1"/>
          <p:nvPr userDrawn="1"/>
        </p:nvSpPr>
        <p:spPr>
          <a:xfrm>
            <a:off x="5560313" y="6561475"/>
            <a:ext cx="1071374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200">
                <a:solidFill>
                  <a:srgbClr val="008000"/>
                </a:solidFill>
                <a:latin typeface="Calibri" panose="020F0502020204030204" pitchFamily="34" charset="0"/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91101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nterfaz de usuario gráfica, Diagrama&#10;&#10;Descripción generada automáticamente">
            <a:extLst>
              <a:ext uri="{FF2B5EF4-FFF2-40B4-BE49-F238E27FC236}">
                <a16:creationId xmlns:a16="http://schemas.microsoft.com/office/drawing/2014/main" id="{09EA3F31-4A84-886B-65B9-524C6FE644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8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534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925FB22270CE24098FBBFBB41014DA1" ma:contentTypeVersion="15" ma:contentTypeDescription="Crear nuevo documento." ma:contentTypeScope="" ma:versionID="a4bf6d9e780ffc4c2a95d7bfa444d718">
  <xsd:schema xmlns:xsd="http://www.w3.org/2001/XMLSchema" xmlns:xs="http://www.w3.org/2001/XMLSchema" xmlns:p="http://schemas.microsoft.com/office/2006/metadata/properties" xmlns:ns2="ec75bdb1-05c2-4bc4-a1f1-45153d4c3b97" xmlns:ns3="4db5a838-c782-4388-9b1c-393a8e7861c4" targetNamespace="http://schemas.microsoft.com/office/2006/metadata/properties" ma:root="true" ma:fieldsID="d0abae98877be61fcf18002838ac009e" ns2:_="" ns3:_="">
    <xsd:import namespace="ec75bdb1-05c2-4bc4-a1f1-45153d4c3b97"/>
    <xsd:import namespace="4db5a838-c782-4388-9b1c-393a8e7861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75bdb1-05c2-4bc4-a1f1-45153d4c3b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9d8c265a-5436-43a7-80c1-713d2827ff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b5a838-c782-4388-9b1c-393a8e7861c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5f5a671-b547-41aa-9ee2-b5aae571e0fb}" ma:internalName="TaxCatchAll" ma:showField="CatchAllData" ma:web="4db5a838-c782-4388-9b1c-393a8e7861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d8c265a-5436-43a7-80c1-713d2827ffde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b5a838-c782-4388-9b1c-393a8e7861c4" xsi:nil="true"/>
    <lcf76f155ced4ddcb4097134ff3c332f xmlns="ec75bdb1-05c2-4bc4-a1f1-45153d4c3b9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0D1F94B-4D73-4888-8685-D6432554EEFF}"/>
</file>

<file path=customXml/itemProps2.xml><?xml version="1.0" encoding="utf-8"?>
<ds:datastoreItem xmlns:ds="http://schemas.openxmlformats.org/officeDocument/2006/customXml" ds:itemID="{CD438B07-1582-4B94-947E-811357497277}"/>
</file>

<file path=customXml/itemProps3.xml><?xml version="1.0" encoding="utf-8"?>
<ds:datastoreItem xmlns:ds="http://schemas.openxmlformats.org/officeDocument/2006/customXml" ds:itemID="{5D1AF73F-22A1-4719-B86F-84844B9EDE60}"/>
</file>

<file path=customXml/itemProps4.xml><?xml version="1.0" encoding="utf-8"?>
<ds:datastoreItem xmlns:ds="http://schemas.openxmlformats.org/officeDocument/2006/customXml" ds:itemID="{C266C59A-07AE-48FE-8650-56C769AD186D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IBERDROLA S.A.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MORAL, CRISTINA</dc:creator>
  <cp:lastModifiedBy>MORAL, CRISTINA</cp:lastModifiedBy>
  <cp:revision>1</cp:revision>
  <dcterms:created xsi:type="dcterms:W3CDTF">2023-12-02T13:56:14Z</dcterms:created>
  <dcterms:modified xsi:type="dcterms:W3CDTF">2023-12-02T13:58:45Z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19c027e-33b7-45fc-a572-8ffa5d09ec36_Enabled">
    <vt:lpwstr>true</vt:lpwstr>
  </property>
  <property fmtid="{D5CDD505-2E9C-101B-9397-08002B2CF9AE}" pid="3" name="MSIP_Label_019c027e-33b7-45fc-a572-8ffa5d09ec36_SetDate">
    <vt:lpwstr>2023-12-02T13:58:00Z</vt:lpwstr>
  </property>
  <property fmtid="{D5CDD505-2E9C-101B-9397-08002B2CF9AE}" pid="4" name="MSIP_Label_019c027e-33b7-45fc-a572-8ffa5d09ec36_Method">
    <vt:lpwstr>Standard</vt:lpwstr>
  </property>
  <property fmtid="{D5CDD505-2E9C-101B-9397-08002B2CF9AE}" pid="5" name="MSIP_Label_019c027e-33b7-45fc-a572-8ffa5d09ec36_Name">
    <vt:lpwstr>Internal Use</vt:lpwstr>
  </property>
  <property fmtid="{D5CDD505-2E9C-101B-9397-08002B2CF9AE}" pid="6" name="MSIP_Label_019c027e-33b7-45fc-a572-8ffa5d09ec36_SiteId">
    <vt:lpwstr>031a09bc-a2bf-44df-888e-4e09355b7a24</vt:lpwstr>
  </property>
  <property fmtid="{D5CDD505-2E9C-101B-9397-08002B2CF9AE}" pid="7" name="MSIP_Label_019c027e-33b7-45fc-a572-8ffa5d09ec36_ActionId">
    <vt:lpwstr>beb5984e-4765-44c6-8e26-1e1432785662</vt:lpwstr>
  </property>
  <property fmtid="{D5CDD505-2E9C-101B-9397-08002B2CF9AE}" pid="8" name="MSIP_Label_019c027e-33b7-45fc-a572-8ffa5d09ec36_ContentBits">
    <vt:lpwstr>2</vt:lpwstr>
  </property>
  <property fmtid="{D5CDD505-2E9C-101B-9397-08002B2CF9AE}" pid="9" name="ContentTypeId">
    <vt:lpwstr>0x0101005925FB22270CE24098FBBFBB41014DA1</vt:lpwstr>
  </property>
</Properties>
</file>