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4" r:id="rId2"/>
  </p:sldMasterIdLst>
  <p:notesMasterIdLst>
    <p:notesMasterId r:id="rId14"/>
  </p:notesMasterIdLst>
  <p:sldIdLst>
    <p:sldId id="2134804766" r:id="rId3"/>
    <p:sldId id="2134804779" r:id="rId4"/>
    <p:sldId id="2147471579" r:id="rId5"/>
    <p:sldId id="2147471499" r:id="rId6"/>
    <p:sldId id="2147471581" r:id="rId7"/>
    <p:sldId id="1202" r:id="rId8"/>
    <p:sldId id="1230" r:id="rId9"/>
    <p:sldId id="1209" r:id="rId10"/>
    <p:sldId id="1214" r:id="rId11"/>
    <p:sldId id="2147471602" r:id="rId12"/>
    <p:sldId id="2147471603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AF8794-E1FB-B4EA-D3F5-81361366A308}" name="Marie-Blanche Rossi" initials="MR" userId="f35c13b7ce8bd1fc" providerId="Windows Live"/>
  <p188:author id="{4EEF89D9-66F4-C4E5-113A-3B0EAED33F14}" name="Hiba Hasan" initials="HH" userId="S::hhasan2@worldbank.org::de3f6c04-a7e4-4beb-815f-ec320761a4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D9D9"/>
    <a:srgbClr val="F3B333"/>
    <a:srgbClr val="A2C751"/>
    <a:srgbClr val="9AE4F2"/>
    <a:srgbClr val="9CD85A"/>
    <a:srgbClr val="DDD182"/>
    <a:srgbClr val="7F7F7F"/>
    <a:srgbClr val="F7F7F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9B997C-F1D7-4BD5-B74F-EA0FBEC4801F}" v="1" dt="2026-04-23T23:24:03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4153" autoAdjust="0"/>
  </p:normalViewPr>
  <p:slideViewPr>
    <p:cSldViewPr snapToGrid="0">
      <p:cViewPr varScale="1">
        <p:scale>
          <a:sx n="54" d="100"/>
          <a:sy n="54" d="100"/>
        </p:scale>
        <p:origin x="1122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5" Type="http://schemas.openxmlformats.org/officeDocument/2006/relationships/customXml" Target="../customXml/item4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Pablo Hoffmaister" userId="adab9624-e97f-4a92-b249-9fa20c0eabee" providerId="ADAL" clId="{01A1F758-45E3-4B4F-B49D-F7320375EFD3}"/>
    <pc:docChg chg="undo custSel modSld">
      <pc:chgData name="Juan Pablo Hoffmaister" userId="adab9624-e97f-4a92-b249-9fa20c0eabee" providerId="ADAL" clId="{01A1F758-45E3-4B4F-B49D-F7320375EFD3}" dt="2026-04-24T03:48:00.229" v="160" actId="207"/>
      <pc:docMkLst>
        <pc:docMk/>
      </pc:docMkLst>
      <pc:sldChg chg="addSp modSp mod modNotesTx">
        <pc:chgData name="Juan Pablo Hoffmaister" userId="adab9624-e97f-4a92-b249-9fa20c0eabee" providerId="ADAL" clId="{01A1F758-45E3-4B4F-B49D-F7320375EFD3}" dt="2026-04-23T23:25:50.342" v="145" actId="1076"/>
        <pc:sldMkLst>
          <pc:docMk/>
          <pc:sldMk cId="381152717" sldId="1202"/>
        </pc:sldMkLst>
        <pc:spChg chg="add mod">
          <ac:chgData name="Juan Pablo Hoffmaister" userId="adab9624-e97f-4a92-b249-9fa20c0eabee" providerId="ADAL" clId="{01A1F758-45E3-4B4F-B49D-F7320375EFD3}" dt="2026-04-23T23:25:50.342" v="145" actId="1076"/>
          <ac:spMkLst>
            <pc:docMk/>
            <pc:sldMk cId="381152717" sldId="1202"/>
            <ac:spMk id="8" creationId="{B486E9D1-634D-1BF6-3893-5C602270C600}"/>
          </ac:spMkLst>
        </pc:spChg>
      </pc:sldChg>
      <pc:sldChg chg="modNotesTx">
        <pc:chgData name="Juan Pablo Hoffmaister" userId="adab9624-e97f-4a92-b249-9fa20c0eabee" providerId="ADAL" clId="{01A1F758-45E3-4B4F-B49D-F7320375EFD3}" dt="2026-04-22T09:07:04.663" v="5" actId="20577"/>
        <pc:sldMkLst>
          <pc:docMk/>
          <pc:sldMk cId="978442089" sldId="1209"/>
        </pc:sldMkLst>
      </pc:sldChg>
      <pc:sldChg chg="delSp modSp mod modNotesTx">
        <pc:chgData name="Juan Pablo Hoffmaister" userId="adab9624-e97f-4a92-b249-9fa20c0eabee" providerId="ADAL" clId="{01A1F758-45E3-4B4F-B49D-F7320375EFD3}" dt="2026-04-23T23:26:28.542" v="154" actId="20577"/>
        <pc:sldMkLst>
          <pc:docMk/>
          <pc:sldMk cId="3082198487" sldId="1214"/>
        </pc:sldMkLst>
        <pc:spChg chg="del">
          <ac:chgData name="Juan Pablo Hoffmaister" userId="adab9624-e97f-4a92-b249-9fa20c0eabee" providerId="ADAL" clId="{01A1F758-45E3-4B4F-B49D-F7320375EFD3}" dt="2026-04-23T23:26:17.535" v="146" actId="478"/>
          <ac:spMkLst>
            <pc:docMk/>
            <pc:sldMk cId="3082198487" sldId="1214"/>
            <ac:spMk id="11" creationId="{A767690A-7ACA-DCDD-9263-BAF157F1AE74}"/>
          </ac:spMkLst>
        </pc:spChg>
        <pc:spChg chg="mod">
          <ac:chgData name="Juan Pablo Hoffmaister" userId="adab9624-e97f-4a92-b249-9fa20c0eabee" providerId="ADAL" clId="{01A1F758-45E3-4B4F-B49D-F7320375EFD3}" dt="2026-04-23T23:26:25.202" v="150" actId="20577"/>
          <ac:spMkLst>
            <pc:docMk/>
            <pc:sldMk cId="3082198487" sldId="1214"/>
            <ac:spMk id="28" creationId="{2E2D6301-E0A1-9352-CFAF-2567FD73D3BA}"/>
          </ac:spMkLst>
        </pc:spChg>
        <pc:spChg chg="mod">
          <ac:chgData name="Juan Pablo Hoffmaister" userId="adab9624-e97f-4a92-b249-9fa20c0eabee" providerId="ADAL" clId="{01A1F758-45E3-4B4F-B49D-F7320375EFD3}" dt="2026-04-23T23:26:28.542" v="154" actId="20577"/>
          <ac:spMkLst>
            <pc:docMk/>
            <pc:sldMk cId="3082198487" sldId="1214"/>
            <ac:spMk id="36" creationId="{072D99B4-536A-51B1-C67C-3F14C00E6BB4}"/>
          </ac:spMkLst>
        </pc:spChg>
      </pc:sldChg>
      <pc:sldChg chg="modNotesTx">
        <pc:chgData name="Juan Pablo Hoffmaister" userId="adab9624-e97f-4a92-b249-9fa20c0eabee" providerId="ADAL" clId="{01A1F758-45E3-4B4F-B49D-F7320375EFD3}" dt="2026-04-22T09:07:02.240" v="4" actId="20577"/>
        <pc:sldMkLst>
          <pc:docMk/>
          <pc:sldMk cId="3052955740" sldId="1230"/>
        </pc:sldMkLst>
      </pc:sldChg>
      <pc:sldChg chg="modNotesTx">
        <pc:chgData name="Juan Pablo Hoffmaister" userId="adab9624-e97f-4a92-b249-9fa20c0eabee" providerId="ADAL" clId="{01A1F758-45E3-4B4F-B49D-F7320375EFD3}" dt="2026-04-22T09:06:54.097" v="1" actId="20577"/>
        <pc:sldMkLst>
          <pc:docMk/>
          <pc:sldMk cId="3196520745" sldId="2147471499"/>
        </pc:sldMkLst>
      </pc:sldChg>
      <pc:sldChg chg="addSp modSp mod modNotesTx">
        <pc:chgData name="Juan Pablo Hoffmaister" userId="adab9624-e97f-4a92-b249-9fa20c0eabee" providerId="ADAL" clId="{01A1F758-45E3-4B4F-B49D-F7320375EFD3}" dt="2026-04-23T23:26:42.862" v="156" actId="20577"/>
        <pc:sldMkLst>
          <pc:docMk/>
          <pc:sldMk cId="586943155" sldId="2147471579"/>
        </pc:sldMkLst>
        <pc:spChg chg="add mod">
          <ac:chgData name="Juan Pablo Hoffmaister" userId="adab9624-e97f-4a92-b249-9fa20c0eabee" providerId="ADAL" clId="{01A1F758-45E3-4B4F-B49D-F7320375EFD3}" dt="2026-04-23T23:25:11.293" v="131" actId="1076"/>
          <ac:spMkLst>
            <pc:docMk/>
            <pc:sldMk cId="586943155" sldId="2147471579"/>
            <ac:spMk id="2" creationId="{6DE67B42-0D9C-80B3-07EE-58CD14F5C03B}"/>
          </ac:spMkLst>
        </pc:spChg>
        <pc:spChg chg="mod">
          <ac:chgData name="Juan Pablo Hoffmaister" userId="adab9624-e97f-4a92-b249-9fa20c0eabee" providerId="ADAL" clId="{01A1F758-45E3-4B4F-B49D-F7320375EFD3}" dt="2026-04-23T23:23:55.795" v="8" actId="20577"/>
          <ac:spMkLst>
            <pc:docMk/>
            <pc:sldMk cId="586943155" sldId="2147471579"/>
            <ac:spMk id="15" creationId="{06F55664-AC0D-15ED-FB0F-17AB0D57F0B3}"/>
          </ac:spMkLst>
        </pc:spChg>
        <pc:spChg chg="mod">
          <ac:chgData name="Juan Pablo Hoffmaister" userId="adab9624-e97f-4a92-b249-9fa20c0eabee" providerId="ADAL" clId="{01A1F758-45E3-4B4F-B49D-F7320375EFD3}" dt="2026-04-23T23:26:42.862" v="156" actId="20577"/>
          <ac:spMkLst>
            <pc:docMk/>
            <pc:sldMk cId="586943155" sldId="2147471579"/>
            <ac:spMk id="61" creationId="{B19AF4AE-5A77-2602-642A-2048A29B4DEF}"/>
          </ac:spMkLst>
        </pc:spChg>
      </pc:sldChg>
      <pc:sldChg chg="modSp mod modNotesTx">
        <pc:chgData name="Juan Pablo Hoffmaister" userId="adab9624-e97f-4a92-b249-9fa20c0eabee" providerId="ADAL" clId="{01A1F758-45E3-4B4F-B49D-F7320375EFD3}" dt="2026-04-24T03:48:00.229" v="160" actId="207"/>
        <pc:sldMkLst>
          <pc:docMk/>
          <pc:sldMk cId="1503422607" sldId="2147471581"/>
        </pc:sldMkLst>
        <pc:spChg chg="mod">
          <ac:chgData name="Juan Pablo Hoffmaister" userId="adab9624-e97f-4a92-b249-9fa20c0eabee" providerId="ADAL" clId="{01A1F758-45E3-4B4F-B49D-F7320375EFD3}" dt="2026-04-24T03:47:59.211" v="159" actId="208"/>
          <ac:spMkLst>
            <pc:docMk/>
            <pc:sldMk cId="1503422607" sldId="2147471581"/>
            <ac:spMk id="11" creationId="{0B3CEFF2-5D45-B94B-815D-616EAE340790}"/>
          </ac:spMkLst>
        </pc:spChg>
        <pc:spChg chg="mod">
          <ac:chgData name="Juan Pablo Hoffmaister" userId="adab9624-e97f-4a92-b249-9fa20c0eabee" providerId="ADAL" clId="{01A1F758-45E3-4B4F-B49D-F7320375EFD3}" dt="2026-04-24T03:47:59.211" v="159" actId="208"/>
          <ac:spMkLst>
            <pc:docMk/>
            <pc:sldMk cId="1503422607" sldId="2147471581"/>
            <ac:spMk id="12" creationId="{3160D947-852C-6EE3-1AF2-64969643C7E2}"/>
          </ac:spMkLst>
        </pc:spChg>
        <pc:spChg chg="mod">
          <ac:chgData name="Juan Pablo Hoffmaister" userId="adab9624-e97f-4a92-b249-9fa20c0eabee" providerId="ADAL" clId="{01A1F758-45E3-4B4F-B49D-F7320375EFD3}" dt="2026-04-24T03:47:59.211" v="159" actId="208"/>
          <ac:spMkLst>
            <pc:docMk/>
            <pc:sldMk cId="1503422607" sldId="2147471581"/>
            <ac:spMk id="13" creationId="{11BB9B65-BFA6-5B19-0245-9F99EE0937A1}"/>
          </ac:spMkLst>
        </pc:spChg>
        <pc:spChg chg="mod">
          <ac:chgData name="Juan Pablo Hoffmaister" userId="adab9624-e97f-4a92-b249-9fa20c0eabee" providerId="ADAL" clId="{01A1F758-45E3-4B4F-B49D-F7320375EFD3}" dt="2026-04-24T03:47:59.211" v="159" actId="208"/>
          <ac:spMkLst>
            <pc:docMk/>
            <pc:sldMk cId="1503422607" sldId="2147471581"/>
            <ac:spMk id="14" creationId="{72573450-F5D3-21E0-8B27-0AE8AB78D36F}"/>
          </ac:spMkLst>
        </pc:spChg>
        <pc:spChg chg="mod">
          <ac:chgData name="Juan Pablo Hoffmaister" userId="adab9624-e97f-4a92-b249-9fa20c0eabee" providerId="ADAL" clId="{01A1F758-45E3-4B4F-B49D-F7320375EFD3}" dt="2026-04-24T03:48:00.229" v="160" actId="207"/>
          <ac:spMkLst>
            <pc:docMk/>
            <pc:sldMk cId="1503422607" sldId="2147471581"/>
            <ac:spMk id="16" creationId="{B974EB35-2092-880E-2E91-489F9B9A2B24}"/>
          </ac:spMkLst>
        </pc:spChg>
        <pc:spChg chg="mod">
          <ac:chgData name="Juan Pablo Hoffmaister" userId="adab9624-e97f-4a92-b249-9fa20c0eabee" providerId="ADAL" clId="{01A1F758-45E3-4B4F-B49D-F7320375EFD3}" dt="2026-04-24T03:47:59.211" v="159" actId="208"/>
          <ac:spMkLst>
            <pc:docMk/>
            <pc:sldMk cId="1503422607" sldId="2147471581"/>
            <ac:spMk id="17" creationId="{9AEEFF8E-FE53-212C-75E1-CF075FDF136A}"/>
          </ac:spMkLst>
        </pc:spChg>
        <pc:spChg chg="mod">
          <ac:chgData name="Juan Pablo Hoffmaister" userId="adab9624-e97f-4a92-b249-9fa20c0eabee" providerId="ADAL" clId="{01A1F758-45E3-4B4F-B49D-F7320375EFD3}" dt="2026-04-24T03:47:59.211" v="159" actId="208"/>
          <ac:spMkLst>
            <pc:docMk/>
            <pc:sldMk cId="1503422607" sldId="2147471581"/>
            <ac:spMk id="19" creationId="{493AF7CA-5829-0D3D-888A-DA05D91A9DDF}"/>
          </ac:spMkLst>
        </pc:spChg>
        <pc:spChg chg="mod">
          <ac:chgData name="Juan Pablo Hoffmaister" userId="adab9624-e97f-4a92-b249-9fa20c0eabee" providerId="ADAL" clId="{01A1F758-45E3-4B4F-B49D-F7320375EFD3}" dt="2026-04-24T03:47:59.211" v="159" actId="208"/>
          <ac:spMkLst>
            <pc:docMk/>
            <pc:sldMk cId="1503422607" sldId="2147471581"/>
            <ac:spMk id="21" creationId="{42136692-9DF4-284D-D010-1D0F2E3AC665}"/>
          </ac:spMkLst>
        </pc:spChg>
        <pc:spChg chg="mod">
          <ac:chgData name="Juan Pablo Hoffmaister" userId="adab9624-e97f-4a92-b249-9fa20c0eabee" providerId="ADAL" clId="{01A1F758-45E3-4B4F-B49D-F7320375EFD3}" dt="2026-04-24T03:47:59.211" v="159" actId="208"/>
          <ac:spMkLst>
            <pc:docMk/>
            <pc:sldMk cId="1503422607" sldId="2147471581"/>
            <ac:spMk id="22" creationId="{CC0C6533-8620-84BD-CA15-C9D23E4293B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C1B4EB-BF32-4472-877B-474A7D596950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BD838E-0B72-4AEF-80F6-BD004E2A78F8}">
      <dgm:prSet/>
      <dgm:spPr>
        <a:xfrm>
          <a:off x="0" y="0"/>
          <a:ext cx="2531161" cy="62749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lnSpc>
              <a:spcPct val="100000"/>
            </a:lnSpc>
            <a:buNone/>
            <a:defRPr b="1"/>
          </a:pPr>
          <a:r>
            <a:rPr lang="en-US" b="1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Durable ambition</a:t>
          </a:r>
        </a:p>
      </dgm:t>
    </dgm:pt>
    <dgm:pt modelId="{183445CC-145C-4877-B89C-402D845B728C}" type="parTrans" cxnId="{9C3973BC-941A-4B0B-91AB-B5B53DA866CC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1B4F20FC-0083-42BD-B8E7-C51AC34CA283}" type="sibTrans" cxnId="{9C3973BC-941A-4B0B-91AB-B5B53DA866CC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DB4E6E51-3267-4016-99BB-6B6441C22C6D}">
      <dgm:prSet/>
      <dgm:spPr>
        <a:xfrm>
          <a:off x="0" y="627490"/>
          <a:ext cx="2531161" cy="219825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endParaRPr lang="en-US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>
            <a:lnSpc>
              <a:spcPct val="100000"/>
            </a:lnSpc>
            <a:buNone/>
          </a:pPr>
          <a:endParaRPr lang="en-US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>
            <a:lnSpc>
              <a:spcPct val="100000"/>
            </a:lnSpc>
            <a:buNone/>
          </a:pPr>
          <a:r>
            <a:rPr lang="en-US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Anchors enhanced guidance and ambitious goals within  the GEF-9 framework</a:t>
          </a:r>
        </a:p>
      </dgm:t>
    </dgm:pt>
    <dgm:pt modelId="{5834BDB9-FAC1-4F58-936D-8C721C36570B}" type="parTrans" cxnId="{28B164E0-9E93-404D-9031-4C67A7649026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C0908272-B3DD-4E12-BC36-1A7708BE4532}" type="sibTrans" cxnId="{28B164E0-9E93-404D-9031-4C67A7649026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7AE82594-F587-43A0-8BE8-8C2855252C7D}">
      <dgm:prSet/>
      <dgm:spPr>
        <a:xfrm>
          <a:off x="2784277" y="0"/>
          <a:ext cx="2531161" cy="62749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lnSpc>
              <a:spcPct val="100000"/>
            </a:lnSpc>
            <a:buNone/>
            <a:defRPr b="1"/>
          </a:pPr>
          <a:r>
            <a:rPr lang="en-US" b="1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Operational clarity</a:t>
          </a:r>
        </a:p>
      </dgm:t>
    </dgm:pt>
    <dgm:pt modelId="{98D9691D-FF81-4D40-96CE-2ECE6971EF89}" type="parTrans" cxnId="{E3F4ECDF-077C-4B1E-8C8E-B8CB99446E5F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A45D9A7F-5C13-4E43-AEF3-AC407875779A}" type="sibTrans" cxnId="{E3F4ECDF-077C-4B1E-8C8E-B8CB99446E5F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4800EE60-7404-412A-9482-F7D4FCB25B80}">
      <dgm:prSet/>
      <dgm:spPr>
        <a:xfrm>
          <a:off x="2784277" y="627490"/>
          <a:ext cx="2531161" cy="219825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endParaRPr lang="en-US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>
            <a:lnSpc>
              <a:spcPct val="100000"/>
            </a:lnSpc>
            <a:buNone/>
          </a:pPr>
          <a:endParaRPr lang="en-US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>
            <a:lnSpc>
              <a:spcPct val="100000"/>
            </a:lnSpc>
            <a:buNone/>
          </a:pPr>
          <a:r>
            <a:rPr lang="en-US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Crystalizes expectations for Secretariat, Agencies and countries early in GEF-9</a:t>
          </a:r>
        </a:p>
      </dgm:t>
    </dgm:pt>
    <dgm:pt modelId="{F34DD61F-1E6C-462F-BD42-BB83C965E7CB}" type="parTrans" cxnId="{8378B1D0-67C7-448F-B7F2-DA5A009D1EA1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619D103A-83CA-41F3-9FEF-88ADE158E6C0}" type="sibTrans" cxnId="{8378B1D0-67C7-448F-B7F2-DA5A009D1EA1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44533883-B360-4C6A-BB09-EAA7BC63E09C}">
      <dgm:prSet/>
      <dgm:spPr>
        <a:xfrm>
          <a:off x="5568554" y="0"/>
          <a:ext cx="2531161" cy="62749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lnSpc>
              <a:spcPct val="100000"/>
            </a:lnSpc>
            <a:buNone/>
            <a:defRPr b="1"/>
          </a:pPr>
          <a:r>
            <a:rPr lang="en-US" b="1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Bridge to authorizing environment</a:t>
          </a:r>
        </a:p>
      </dgm:t>
    </dgm:pt>
    <dgm:pt modelId="{030F997D-0776-46CD-8210-87C7201B4DE2}" type="parTrans" cxnId="{D7673330-249A-40D7-80D6-1394FCFD31A4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1418AF5D-A22D-48E5-89F2-79FEE807EDAA}" type="sibTrans" cxnId="{D7673330-249A-40D7-80D6-1394FCFD31A4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60213B82-040D-4AFC-A5D1-88C5C4BD80A6}">
      <dgm:prSet/>
      <dgm:spPr>
        <a:xfrm>
          <a:off x="5568554" y="627490"/>
          <a:ext cx="2531161" cy="219825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lnSpc>
              <a:spcPct val="100000"/>
            </a:lnSpc>
            <a:buNone/>
          </a:pPr>
          <a:endParaRPr lang="en-US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 algn="l">
            <a:lnSpc>
              <a:spcPct val="100000"/>
            </a:lnSpc>
            <a:buNone/>
          </a:pPr>
          <a:endParaRPr lang="en-US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 algn="l">
            <a:lnSpc>
              <a:spcPct val="100000"/>
            </a:lnSpc>
            <a:buNone/>
          </a:pPr>
          <a:r>
            <a:rPr lang="en-US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Provides a stable reference point for Council consideration and decisions</a:t>
          </a:r>
        </a:p>
      </dgm:t>
    </dgm:pt>
    <dgm:pt modelId="{A7757310-AAC5-4F69-8E83-2155B2240F07}" type="parTrans" cxnId="{9FC0B28A-A03A-442D-82C6-D79DACA814D4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B1C7E902-F35A-4150-B512-2EC3DADA24A8}" type="sibTrans" cxnId="{9FC0B28A-A03A-442D-82C6-D79DACA814D4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DFC1BD3B-2649-4B4A-B2D2-536698F20706}">
      <dgm:prSet/>
      <dgm:spPr>
        <a:xfrm>
          <a:off x="8352831" y="0"/>
          <a:ext cx="2531161" cy="62749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>
            <a:lnSpc>
              <a:spcPct val="100000"/>
            </a:lnSpc>
            <a:buNone/>
            <a:defRPr b="1"/>
          </a:pPr>
          <a:r>
            <a:rPr lang="en-US" b="1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Predictability and early delivery</a:t>
          </a:r>
        </a:p>
      </dgm:t>
    </dgm:pt>
    <dgm:pt modelId="{6822F769-0391-471D-8206-AAE157809A3A}" type="parTrans" cxnId="{8ED3540A-A447-4272-A3A7-27321F76DA52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13475622-CFC3-4318-8B2F-1607C462F863}" type="sibTrans" cxnId="{8ED3540A-A447-4272-A3A7-27321F76DA52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643B3A66-5D82-4A15-97C1-5E4477EEB34C}">
      <dgm:prSet/>
      <dgm:spPr>
        <a:xfrm>
          <a:off x="8352831" y="627490"/>
          <a:ext cx="2531161" cy="2198256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endParaRPr lang="en-US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>
            <a:lnSpc>
              <a:spcPct val="100000"/>
            </a:lnSpc>
            <a:buNone/>
          </a:pPr>
          <a:endParaRPr lang="en-US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>
            <a:lnSpc>
              <a:spcPct val="100000"/>
            </a:lnSpc>
            <a:buNone/>
          </a:pPr>
          <a:r>
            <a:rPr lang="en-US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Predictable policies unlock early results and build trust for GEF-9 programming</a:t>
          </a:r>
        </a:p>
      </dgm:t>
    </dgm:pt>
    <dgm:pt modelId="{4398706E-4CFF-40CE-93C8-5B0C340DFD84}" type="parTrans" cxnId="{54DF7A66-181A-427C-ACE3-6FE373395EA0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20DA3270-4768-4568-B801-3AA646B56DE8}" type="sibTrans" cxnId="{54DF7A66-181A-427C-ACE3-6FE373395EA0}">
      <dgm:prSet/>
      <dgm:spPr/>
      <dgm:t>
        <a:bodyPr/>
        <a:lstStyle/>
        <a:p>
          <a:endParaRPr lang="en-US">
            <a:solidFill>
              <a:schemeClr val="accent6">
                <a:lumMod val="75000"/>
                <a:lumOff val="25000"/>
              </a:schemeClr>
            </a:solidFill>
          </a:endParaRPr>
        </a:p>
      </dgm:t>
    </dgm:pt>
    <dgm:pt modelId="{657D954D-9E86-4FC0-AB98-02A1444832DE}" type="pres">
      <dgm:prSet presAssocID="{03C1B4EB-BF32-4472-877B-474A7D596950}" presName="Name0" presStyleCnt="0">
        <dgm:presLayoutVars>
          <dgm:dir/>
          <dgm:resizeHandles val="exact"/>
        </dgm:presLayoutVars>
      </dgm:prSet>
      <dgm:spPr/>
    </dgm:pt>
    <dgm:pt modelId="{1A2606DC-5DCA-4E17-A7DD-2E82F9465323}" type="pres">
      <dgm:prSet presAssocID="{1EBD838E-0B72-4AEF-80F6-BD004E2A78F8}" presName="compNode" presStyleCnt="0"/>
      <dgm:spPr/>
    </dgm:pt>
    <dgm:pt modelId="{8E18C352-BD3B-486F-A51B-A36DFB5D21B1}" type="pres">
      <dgm:prSet presAssocID="{1EBD838E-0B72-4AEF-80F6-BD004E2A78F8}" presName="pictRect" presStyleLbl="revTx" presStyleIdx="0" presStyleCnt="8" custScaleX="84564" custLinFactNeighborX="-3870" custLinFactNeighborY="64345">
        <dgm:presLayoutVars>
          <dgm:chMax val="0"/>
          <dgm:bulletEnabled/>
        </dgm:presLayoutVars>
      </dgm:prSet>
      <dgm:spPr/>
    </dgm:pt>
    <dgm:pt modelId="{3D2E5462-5118-4BA6-97A2-161E09AF689B}" type="pres">
      <dgm:prSet presAssocID="{1EBD838E-0B72-4AEF-80F6-BD004E2A78F8}" presName="textRect" presStyleLbl="revTx" presStyleIdx="1" presStyleCnt="8">
        <dgm:presLayoutVars>
          <dgm:bulletEnabled/>
        </dgm:presLayoutVars>
      </dgm:prSet>
      <dgm:spPr/>
    </dgm:pt>
    <dgm:pt modelId="{0A4C18CD-93BD-426F-B06F-FA3B4B484E98}" type="pres">
      <dgm:prSet presAssocID="{1B4F20FC-0083-42BD-B8E7-C51AC34CA283}" presName="sibTrans" presStyleLbl="sibTrans2D1" presStyleIdx="0" presStyleCnt="0"/>
      <dgm:spPr/>
    </dgm:pt>
    <dgm:pt modelId="{EF3B46A4-685B-42DD-B317-E3785E401B21}" type="pres">
      <dgm:prSet presAssocID="{7AE82594-F587-43A0-8BE8-8C2855252C7D}" presName="compNode" presStyleCnt="0"/>
      <dgm:spPr/>
    </dgm:pt>
    <dgm:pt modelId="{E8283FD6-D7EE-4B8F-AC3E-062036F3169A}" type="pres">
      <dgm:prSet presAssocID="{7AE82594-F587-43A0-8BE8-8C2855252C7D}" presName="pictRect" presStyleLbl="revTx" presStyleIdx="2" presStyleCnt="8" custScaleX="90182" custLinFactNeighborX="-7536" custLinFactNeighborY="67262">
        <dgm:presLayoutVars>
          <dgm:chMax val="0"/>
          <dgm:bulletEnabled/>
        </dgm:presLayoutVars>
      </dgm:prSet>
      <dgm:spPr/>
    </dgm:pt>
    <dgm:pt modelId="{19B01369-401E-4542-963C-A9D3B722D414}" type="pres">
      <dgm:prSet presAssocID="{7AE82594-F587-43A0-8BE8-8C2855252C7D}" presName="textRect" presStyleLbl="revTx" presStyleIdx="3" presStyleCnt="8" custLinFactNeighborX="-5601">
        <dgm:presLayoutVars>
          <dgm:bulletEnabled/>
        </dgm:presLayoutVars>
      </dgm:prSet>
      <dgm:spPr/>
    </dgm:pt>
    <dgm:pt modelId="{F3B2488A-BEA8-44F0-9D59-5482EF0339C7}" type="pres">
      <dgm:prSet presAssocID="{A45D9A7F-5C13-4E43-AEF3-AC407875779A}" presName="sibTrans" presStyleLbl="sibTrans2D1" presStyleIdx="0" presStyleCnt="0"/>
      <dgm:spPr/>
    </dgm:pt>
    <dgm:pt modelId="{8ECAA1FA-4045-463C-A0D8-4E1DED81EE55}" type="pres">
      <dgm:prSet presAssocID="{44533883-B360-4C6A-BB09-EAA7BC63E09C}" presName="compNode" presStyleCnt="0"/>
      <dgm:spPr/>
    </dgm:pt>
    <dgm:pt modelId="{9CEE30B7-AC07-431F-B031-6FDA0EB6F551}" type="pres">
      <dgm:prSet presAssocID="{44533883-B360-4C6A-BB09-EAA7BC63E09C}" presName="pictRect" presStyleLbl="revTx" presStyleIdx="4" presStyleCnt="8" custScaleX="96566" custLinFactNeighborX="-9076" custLinFactNeighborY="48139">
        <dgm:presLayoutVars>
          <dgm:chMax val="0"/>
          <dgm:bulletEnabled/>
        </dgm:presLayoutVars>
      </dgm:prSet>
      <dgm:spPr/>
    </dgm:pt>
    <dgm:pt modelId="{DD6BF4A1-37D1-4FD4-B3E2-1C234F09DE00}" type="pres">
      <dgm:prSet presAssocID="{44533883-B360-4C6A-BB09-EAA7BC63E09C}" presName="textRect" presStyleLbl="revTx" presStyleIdx="5" presStyleCnt="8" custLinFactNeighborX="-7915">
        <dgm:presLayoutVars>
          <dgm:bulletEnabled/>
        </dgm:presLayoutVars>
      </dgm:prSet>
      <dgm:spPr/>
    </dgm:pt>
    <dgm:pt modelId="{6AA44B2F-1716-4269-BC7B-562EEE657AA7}" type="pres">
      <dgm:prSet presAssocID="{1418AF5D-A22D-48E5-89F2-79FEE807EDAA}" presName="sibTrans" presStyleLbl="sibTrans2D1" presStyleIdx="0" presStyleCnt="0"/>
      <dgm:spPr/>
    </dgm:pt>
    <dgm:pt modelId="{03519DE1-6AA5-4B12-8230-D6A001CF0FCA}" type="pres">
      <dgm:prSet presAssocID="{DFC1BD3B-2649-4B4A-B2D2-536698F20706}" presName="compNode" presStyleCnt="0"/>
      <dgm:spPr/>
    </dgm:pt>
    <dgm:pt modelId="{932F92FD-2B6B-4D47-899B-8B08F3BF793B}" type="pres">
      <dgm:prSet presAssocID="{DFC1BD3B-2649-4B4A-B2D2-536698F20706}" presName="pictRect" presStyleLbl="revTx" presStyleIdx="6" presStyleCnt="8" custScaleX="95950" custLinFactNeighborX="-12548" custLinFactNeighborY="46508">
        <dgm:presLayoutVars>
          <dgm:chMax val="0"/>
          <dgm:bulletEnabled/>
        </dgm:presLayoutVars>
      </dgm:prSet>
      <dgm:spPr/>
    </dgm:pt>
    <dgm:pt modelId="{AD6EF0CC-054E-4D97-88C3-E255871EAAF4}" type="pres">
      <dgm:prSet presAssocID="{DFC1BD3B-2649-4B4A-B2D2-536698F20706}" presName="textRect" presStyleLbl="revTx" presStyleIdx="7" presStyleCnt="8" custLinFactNeighborX="-10612" custLinFactNeighborY="401">
        <dgm:presLayoutVars>
          <dgm:bulletEnabled/>
        </dgm:presLayoutVars>
      </dgm:prSet>
      <dgm:spPr/>
    </dgm:pt>
  </dgm:ptLst>
  <dgm:cxnLst>
    <dgm:cxn modelId="{8ED3540A-A447-4272-A3A7-27321F76DA52}" srcId="{03C1B4EB-BF32-4472-877B-474A7D596950}" destId="{DFC1BD3B-2649-4B4A-B2D2-536698F20706}" srcOrd="3" destOrd="0" parTransId="{6822F769-0391-471D-8206-AAE157809A3A}" sibTransId="{13475622-CFC3-4318-8B2F-1607C462F863}"/>
    <dgm:cxn modelId="{D7673330-249A-40D7-80D6-1394FCFD31A4}" srcId="{03C1B4EB-BF32-4472-877B-474A7D596950}" destId="{44533883-B360-4C6A-BB09-EAA7BC63E09C}" srcOrd="2" destOrd="0" parTransId="{030F997D-0776-46CD-8210-87C7201B4DE2}" sibTransId="{1418AF5D-A22D-48E5-89F2-79FEE807EDAA}"/>
    <dgm:cxn modelId="{99B5D435-118F-4FD9-A999-B5E183ABB9D2}" type="presOf" srcId="{DB4E6E51-3267-4016-99BB-6B6441C22C6D}" destId="{3D2E5462-5118-4BA6-97A2-161E09AF689B}" srcOrd="0" destOrd="0" presId="urn:microsoft.com/office/officeart/2024/3/layout/hArchList1"/>
    <dgm:cxn modelId="{54DF7A66-181A-427C-ACE3-6FE373395EA0}" srcId="{DFC1BD3B-2649-4B4A-B2D2-536698F20706}" destId="{643B3A66-5D82-4A15-97C1-5E4477EEB34C}" srcOrd="0" destOrd="0" parTransId="{4398706E-4CFF-40CE-93C8-5B0C340DFD84}" sibTransId="{20DA3270-4768-4568-B801-3AA646B56DE8}"/>
    <dgm:cxn modelId="{FCA6B067-3F1D-4ABF-B1AB-55957BA31E20}" type="presOf" srcId="{643B3A66-5D82-4A15-97C1-5E4477EEB34C}" destId="{AD6EF0CC-054E-4D97-88C3-E255871EAAF4}" srcOrd="0" destOrd="0" presId="urn:microsoft.com/office/officeart/2024/3/layout/hArchList1"/>
    <dgm:cxn modelId="{4EA26D77-ED6F-48A0-81DA-8620DA9375E5}" type="presOf" srcId="{DFC1BD3B-2649-4B4A-B2D2-536698F20706}" destId="{932F92FD-2B6B-4D47-899B-8B08F3BF793B}" srcOrd="0" destOrd="0" presId="urn:microsoft.com/office/officeart/2024/3/layout/hArchList1"/>
    <dgm:cxn modelId="{DAA8D389-D75C-4333-8FCF-E18D2A513A15}" type="presOf" srcId="{03C1B4EB-BF32-4472-877B-474A7D596950}" destId="{657D954D-9E86-4FC0-AB98-02A1444832DE}" srcOrd="0" destOrd="0" presId="urn:microsoft.com/office/officeart/2024/3/layout/hArchList1"/>
    <dgm:cxn modelId="{9FC0B28A-A03A-442D-82C6-D79DACA814D4}" srcId="{44533883-B360-4C6A-BB09-EAA7BC63E09C}" destId="{60213B82-040D-4AFC-A5D1-88C5C4BD80A6}" srcOrd="0" destOrd="0" parTransId="{A7757310-AAC5-4F69-8E83-2155B2240F07}" sibTransId="{B1C7E902-F35A-4150-B512-2EC3DADA24A8}"/>
    <dgm:cxn modelId="{CA5C6CA5-2FDF-4F5B-8885-CACF8A47AEE2}" type="presOf" srcId="{4800EE60-7404-412A-9482-F7D4FCB25B80}" destId="{19B01369-401E-4542-963C-A9D3B722D414}" srcOrd="0" destOrd="0" presId="urn:microsoft.com/office/officeart/2024/3/layout/hArchList1"/>
    <dgm:cxn modelId="{B48605B7-3B13-4939-9B90-9851125ABA28}" type="presOf" srcId="{7AE82594-F587-43A0-8BE8-8C2855252C7D}" destId="{E8283FD6-D7EE-4B8F-AC3E-062036F3169A}" srcOrd="0" destOrd="0" presId="urn:microsoft.com/office/officeart/2024/3/layout/hArchList1"/>
    <dgm:cxn modelId="{9C3973BC-941A-4B0B-91AB-B5B53DA866CC}" srcId="{03C1B4EB-BF32-4472-877B-474A7D596950}" destId="{1EBD838E-0B72-4AEF-80F6-BD004E2A78F8}" srcOrd="0" destOrd="0" parTransId="{183445CC-145C-4877-B89C-402D845B728C}" sibTransId="{1B4F20FC-0083-42BD-B8E7-C51AC34CA283}"/>
    <dgm:cxn modelId="{868745C0-DD20-4796-B940-A4B36B0E79CD}" type="presOf" srcId="{44533883-B360-4C6A-BB09-EAA7BC63E09C}" destId="{9CEE30B7-AC07-431F-B031-6FDA0EB6F551}" srcOrd="0" destOrd="0" presId="urn:microsoft.com/office/officeart/2024/3/layout/hArchList1"/>
    <dgm:cxn modelId="{8378B1D0-67C7-448F-B7F2-DA5A009D1EA1}" srcId="{7AE82594-F587-43A0-8BE8-8C2855252C7D}" destId="{4800EE60-7404-412A-9482-F7D4FCB25B80}" srcOrd="0" destOrd="0" parTransId="{F34DD61F-1E6C-462F-BD42-BB83C965E7CB}" sibTransId="{619D103A-83CA-41F3-9FEF-88ADE158E6C0}"/>
    <dgm:cxn modelId="{E3F4ECDF-077C-4B1E-8C8E-B8CB99446E5F}" srcId="{03C1B4EB-BF32-4472-877B-474A7D596950}" destId="{7AE82594-F587-43A0-8BE8-8C2855252C7D}" srcOrd="1" destOrd="0" parTransId="{98D9691D-FF81-4D40-96CE-2ECE6971EF89}" sibTransId="{A45D9A7F-5C13-4E43-AEF3-AC407875779A}"/>
    <dgm:cxn modelId="{28B164E0-9E93-404D-9031-4C67A7649026}" srcId="{1EBD838E-0B72-4AEF-80F6-BD004E2A78F8}" destId="{DB4E6E51-3267-4016-99BB-6B6441C22C6D}" srcOrd="0" destOrd="0" parTransId="{5834BDB9-FAC1-4F58-936D-8C721C36570B}" sibTransId="{C0908272-B3DD-4E12-BC36-1A7708BE4532}"/>
    <dgm:cxn modelId="{B37C17E1-E429-4D65-A61A-26AABE763A50}" type="presOf" srcId="{1B4F20FC-0083-42BD-B8E7-C51AC34CA283}" destId="{0A4C18CD-93BD-426F-B06F-FA3B4B484E98}" srcOrd="0" destOrd="0" presId="urn:microsoft.com/office/officeart/2024/3/layout/hArchList1"/>
    <dgm:cxn modelId="{9B1A58EA-6C02-412B-9A07-1FEDD1013C64}" type="presOf" srcId="{A45D9A7F-5C13-4E43-AEF3-AC407875779A}" destId="{F3B2488A-BEA8-44F0-9D59-5482EF0339C7}" srcOrd="0" destOrd="0" presId="urn:microsoft.com/office/officeart/2024/3/layout/hArchList1"/>
    <dgm:cxn modelId="{0E0D6BFC-C0C6-44DC-9B71-8EF12D20270A}" type="presOf" srcId="{60213B82-040D-4AFC-A5D1-88C5C4BD80A6}" destId="{DD6BF4A1-37D1-4FD4-B3E2-1C234F09DE00}" srcOrd="0" destOrd="0" presId="urn:microsoft.com/office/officeart/2024/3/layout/hArchList1"/>
    <dgm:cxn modelId="{1664F9FD-0BF1-4A89-97C3-BFDBADE87992}" type="presOf" srcId="{1EBD838E-0B72-4AEF-80F6-BD004E2A78F8}" destId="{8E18C352-BD3B-486F-A51B-A36DFB5D21B1}" srcOrd="0" destOrd="0" presId="urn:microsoft.com/office/officeart/2024/3/layout/hArchList1"/>
    <dgm:cxn modelId="{73A184FE-6265-4DB4-8B0D-5895C31FC1C8}" type="presOf" srcId="{1418AF5D-A22D-48E5-89F2-79FEE807EDAA}" destId="{6AA44B2F-1716-4269-BC7B-562EEE657AA7}" srcOrd="0" destOrd="0" presId="urn:microsoft.com/office/officeart/2024/3/layout/hArchList1"/>
    <dgm:cxn modelId="{5319959B-59C3-43D5-8D11-7B7656D6D992}" type="presParOf" srcId="{657D954D-9E86-4FC0-AB98-02A1444832DE}" destId="{1A2606DC-5DCA-4E17-A7DD-2E82F9465323}" srcOrd="0" destOrd="0" presId="urn:microsoft.com/office/officeart/2024/3/layout/hArchList1"/>
    <dgm:cxn modelId="{9F0C37BA-D6E7-4385-9411-880569348EE8}" type="presParOf" srcId="{1A2606DC-5DCA-4E17-A7DD-2E82F9465323}" destId="{8E18C352-BD3B-486F-A51B-A36DFB5D21B1}" srcOrd="0" destOrd="0" presId="urn:microsoft.com/office/officeart/2024/3/layout/hArchList1"/>
    <dgm:cxn modelId="{2917779C-27D7-4BC5-9404-C157F1BE1B19}" type="presParOf" srcId="{1A2606DC-5DCA-4E17-A7DD-2E82F9465323}" destId="{3D2E5462-5118-4BA6-97A2-161E09AF689B}" srcOrd="1" destOrd="0" presId="urn:microsoft.com/office/officeart/2024/3/layout/hArchList1"/>
    <dgm:cxn modelId="{F1932ADB-1048-4696-92F9-41E1213E52D7}" type="presParOf" srcId="{657D954D-9E86-4FC0-AB98-02A1444832DE}" destId="{0A4C18CD-93BD-426F-B06F-FA3B4B484E98}" srcOrd="1" destOrd="0" presId="urn:microsoft.com/office/officeart/2024/3/layout/hArchList1"/>
    <dgm:cxn modelId="{59DB2B34-F75B-4E81-BBB8-9512E6379D74}" type="presParOf" srcId="{657D954D-9E86-4FC0-AB98-02A1444832DE}" destId="{EF3B46A4-685B-42DD-B317-E3785E401B21}" srcOrd="2" destOrd="0" presId="urn:microsoft.com/office/officeart/2024/3/layout/hArchList1"/>
    <dgm:cxn modelId="{31869814-4A77-4097-8EBC-3ED6A7B636D6}" type="presParOf" srcId="{EF3B46A4-685B-42DD-B317-E3785E401B21}" destId="{E8283FD6-D7EE-4B8F-AC3E-062036F3169A}" srcOrd="0" destOrd="0" presId="urn:microsoft.com/office/officeart/2024/3/layout/hArchList1"/>
    <dgm:cxn modelId="{C28859DB-E77B-499C-BF55-BB7CF1AF35B7}" type="presParOf" srcId="{EF3B46A4-685B-42DD-B317-E3785E401B21}" destId="{19B01369-401E-4542-963C-A9D3B722D414}" srcOrd="1" destOrd="0" presId="urn:microsoft.com/office/officeart/2024/3/layout/hArchList1"/>
    <dgm:cxn modelId="{2E929F5E-6886-47A0-975A-ADDF658EB644}" type="presParOf" srcId="{657D954D-9E86-4FC0-AB98-02A1444832DE}" destId="{F3B2488A-BEA8-44F0-9D59-5482EF0339C7}" srcOrd="3" destOrd="0" presId="urn:microsoft.com/office/officeart/2024/3/layout/hArchList1"/>
    <dgm:cxn modelId="{CDF6514C-3082-4AA8-BB8A-9AB1FF60BA19}" type="presParOf" srcId="{657D954D-9E86-4FC0-AB98-02A1444832DE}" destId="{8ECAA1FA-4045-463C-A0D8-4E1DED81EE55}" srcOrd="4" destOrd="0" presId="urn:microsoft.com/office/officeart/2024/3/layout/hArchList1"/>
    <dgm:cxn modelId="{6AE73FD6-A717-4E8D-AB4B-09AD63535563}" type="presParOf" srcId="{8ECAA1FA-4045-463C-A0D8-4E1DED81EE55}" destId="{9CEE30B7-AC07-431F-B031-6FDA0EB6F551}" srcOrd="0" destOrd="0" presId="urn:microsoft.com/office/officeart/2024/3/layout/hArchList1"/>
    <dgm:cxn modelId="{80D955BB-2D6F-4DDE-8AAE-7F3AC30075A4}" type="presParOf" srcId="{8ECAA1FA-4045-463C-A0D8-4E1DED81EE55}" destId="{DD6BF4A1-37D1-4FD4-B3E2-1C234F09DE00}" srcOrd="1" destOrd="0" presId="urn:microsoft.com/office/officeart/2024/3/layout/hArchList1"/>
    <dgm:cxn modelId="{14E23242-6A04-4FD3-BC06-5F3D7D88E02D}" type="presParOf" srcId="{657D954D-9E86-4FC0-AB98-02A1444832DE}" destId="{6AA44B2F-1716-4269-BC7B-562EEE657AA7}" srcOrd="5" destOrd="0" presId="urn:microsoft.com/office/officeart/2024/3/layout/hArchList1"/>
    <dgm:cxn modelId="{E385E255-BC41-4A99-A44E-02D1BB17972E}" type="presParOf" srcId="{657D954D-9E86-4FC0-AB98-02A1444832DE}" destId="{03519DE1-6AA5-4B12-8230-D6A001CF0FCA}" srcOrd="6" destOrd="0" presId="urn:microsoft.com/office/officeart/2024/3/layout/hArchList1"/>
    <dgm:cxn modelId="{1DE7A3AD-AB0F-45D0-BAE6-E6EF50D73B96}" type="presParOf" srcId="{03519DE1-6AA5-4B12-8230-D6A001CF0FCA}" destId="{932F92FD-2B6B-4D47-899B-8B08F3BF793B}" srcOrd="0" destOrd="0" presId="urn:microsoft.com/office/officeart/2024/3/layout/hArchList1"/>
    <dgm:cxn modelId="{C630AB8F-3272-4FE1-8B5D-AD9D050B3C17}" type="presParOf" srcId="{03519DE1-6AA5-4B12-8230-D6A001CF0FCA}" destId="{AD6EF0CC-054E-4D97-88C3-E255871EAAF4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8C352-BD3B-486F-A51B-A36DFB5D21B1}">
      <dsp:nvSpPr>
        <dsp:cNvPr id="0" name=""/>
        <dsp:cNvSpPr/>
      </dsp:nvSpPr>
      <dsp:spPr>
        <a:xfrm>
          <a:off x="102052" y="400290"/>
          <a:ext cx="2242720" cy="622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Durable ambition</a:t>
          </a:r>
        </a:p>
      </dsp:txBody>
      <dsp:txXfrm>
        <a:off x="102052" y="400290"/>
        <a:ext cx="2242720" cy="622099"/>
      </dsp:txXfrm>
    </dsp:sp>
    <dsp:sp modelId="{3D2E5462-5118-4BA6-97A2-161E09AF689B}">
      <dsp:nvSpPr>
        <dsp:cNvPr id="0" name=""/>
        <dsp:cNvSpPr/>
      </dsp:nvSpPr>
      <dsp:spPr>
        <a:xfrm>
          <a:off x="0" y="622099"/>
          <a:ext cx="2652097" cy="2203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Anchors enhanced guidance and ambitious goals within  the GEF-9 framework</a:t>
          </a:r>
        </a:p>
      </dsp:txBody>
      <dsp:txXfrm>
        <a:off x="0" y="622099"/>
        <a:ext cx="2652097" cy="2203472"/>
      </dsp:txXfrm>
    </dsp:sp>
    <dsp:sp modelId="{E8283FD6-D7EE-4B8F-AC3E-062036F3169A}">
      <dsp:nvSpPr>
        <dsp:cNvPr id="0" name=""/>
        <dsp:cNvSpPr/>
      </dsp:nvSpPr>
      <dsp:spPr>
        <a:xfrm>
          <a:off x="2847637" y="418436"/>
          <a:ext cx="2391714" cy="622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Operational clarity</a:t>
          </a:r>
        </a:p>
      </dsp:txBody>
      <dsp:txXfrm>
        <a:off x="2847637" y="418436"/>
        <a:ext cx="2391714" cy="622099"/>
      </dsp:txXfrm>
    </dsp:sp>
    <dsp:sp modelId="{19B01369-401E-4542-963C-A9D3B722D414}">
      <dsp:nvSpPr>
        <dsp:cNvPr id="0" name=""/>
        <dsp:cNvSpPr/>
      </dsp:nvSpPr>
      <dsp:spPr>
        <a:xfrm>
          <a:off x="2768763" y="622099"/>
          <a:ext cx="2652097" cy="2203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Crystalizes expectations for Secretariat, Agencies and countries early in GEF-9</a:t>
          </a:r>
        </a:p>
      </dsp:txBody>
      <dsp:txXfrm>
        <a:off x="2768763" y="622099"/>
        <a:ext cx="2652097" cy="2203472"/>
      </dsp:txXfrm>
    </dsp:sp>
    <dsp:sp modelId="{9CEE30B7-AC07-431F-B031-6FDA0EB6F551}">
      <dsp:nvSpPr>
        <dsp:cNvPr id="0" name=""/>
        <dsp:cNvSpPr/>
      </dsp:nvSpPr>
      <dsp:spPr>
        <a:xfrm>
          <a:off x="5639447" y="299472"/>
          <a:ext cx="2561024" cy="622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Bridge to authorizing environment</a:t>
          </a:r>
        </a:p>
      </dsp:txBody>
      <dsp:txXfrm>
        <a:off x="5639447" y="299472"/>
        <a:ext cx="2561024" cy="622099"/>
      </dsp:txXfrm>
    </dsp:sp>
    <dsp:sp modelId="{DD6BF4A1-37D1-4FD4-B3E2-1C234F09DE00}">
      <dsp:nvSpPr>
        <dsp:cNvPr id="0" name=""/>
        <dsp:cNvSpPr/>
      </dsp:nvSpPr>
      <dsp:spPr>
        <a:xfrm>
          <a:off x="5624701" y="622099"/>
          <a:ext cx="2652097" cy="2203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Provides a stable reference point for Council consideration and decisions</a:t>
          </a:r>
        </a:p>
      </dsp:txBody>
      <dsp:txXfrm>
        <a:off x="5624701" y="622099"/>
        <a:ext cx="2652097" cy="2203472"/>
      </dsp:txXfrm>
    </dsp:sp>
    <dsp:sp modelId="{932F92FD-2B6B-4D47-899B-8B08F3BF793B}">
      <dsp:nvSpPr>
        <dsp:cNvPr id="0" name=""/>
        <dsp:cNvSpPr/>
      </dsp:nvSpPr>
      <dsp:spPr>
        <a:xfrm>
          <a:off x="8472842" y="289326"/>
          <a:ext cx="2544687" cy="622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Predictability and early delivery</a:t>
          </a:r>
        </a:p>
      </dsp:txBody>
      <dsp:txXfrm>
        <a:off x="8472842" y="289326"/>
        <a:ext cx="2544687" cy="622099"/>
      </dsp:txXfrm>
    </dsp:sp>
    <dsp:sp modelId="{AD6EF0CC-054E-4D97-88C3-E255871EAAF4}">
      <dsp:nvSpPr>
        <dsp:cNvPr id="0" name=""/>
        <dsp:cNvSpPr/>
      </dsp:nvSpPr>
      <dsp:spPr>
        <a:xfrm>
          <a:off x="8470482" y="630935"/>
          <a:ext cx="2652097" cy="2203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6">
                <a:lumMod val="75000"/>
                <a:lumOff val="25000"/>
              </a:schemeClr>
            </a:solidFill>
            <a:latin typeface="Neue Haas Grotesk Text Pro"/>
            <a:ea typeface="+mn-ea"/>
            <a:cs typeface="+mn-cs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accent6">
                  <a:lumMod val="75000"/>
                  <a:lumOff val="25000"/>
                </a:schemeClr>
              </a:solidFill>
              <a:latin typeface="Neue Haas Grotesk Text Pro"/>
              <a:ea typeface="+mn-ea"/>
              <a:cs typeface="+mn-cs"/>
            </a:rPr>
            <a:t>Predictable policies unlock early results and build trust for GEF-9 programming</a:t>
          </a:r>
        </a:p>
      </dsp:txBody>
      <dsp:txXfrm>
        <a:off x="8470482" y="630935"/>
        <a:ext cx="2652097" cy="2203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F855A-C182-E845-A8F0-60B744162F4A}" type="datetimeFigureOut">
              <a:rPr lang="en-CA" smtClean="0"/>
              <a:t>2026-04-24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E10F8-7FC3-3F42-9A13-4BDDC9714E94}" type="slidenum">
              <a:rPr lang="en-CA" smtClean="0"/>
              <a:t>‹nº›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077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10F8-7FC3-3F42-9A13-4BDDC9714E94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5176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7F8FE-D5A5-43DF-ABA4-357A6A884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89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7F8FE-D5A5-43DF-ABA4-357A6A884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890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74402-2657-81D3-CB08-1C0683C82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69CE8-82C2-4D7C-51CD-5586951EDE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279563-C669-480E-8FD8-A1A043473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5CEE4-F6C5-1130-7505-5B0522992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5973D1-E2C9-4944-A38A-2B225D7D5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676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10F8-7FC3-3F42-9A13-4BDDC9714E94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7856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10F8-7FC3-3F42-9A13-4BDDC9714E9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6232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10F8-7FC3-3F42-9A13-4BDDC9714E94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5054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10F8-7FC3-3F42-9A13-4BDDC9714E94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4683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AF416-B9BE-520E-8389-6AF8DB269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3331AB-DEF9-285B-B099-3AD8BE333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41131F-A104-DB4F-E82F-ED0B45714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D5823-8626-E9B6-97C8-8E00EF5DB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E10F8-7FC3-3F42-9A13-4BDDC9714E94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116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FFCB5D7-6B48-D377-91DE-E2379EAE0C3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2465011" y="-906"/>
            <a:ext cx="9726989" cy="54714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965BB5-D24F-3B2A-EA20-B4F0F649F27F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26D9-3F0C-DA2E-3219-9964D9311F43}"/>
              </a:ext>
            </a:extLst>
          </p:cNvPr>
          <p:cNvSpPr/>
          <p:nvPr userDrawn="1"/>
        </p:nvSpPr>
        <p:spPr>
          <a:xfrm>
            <a:off x="0" y="5183188"/>
            <a:ext cx="12192000" cy="1674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76B774-3707-70F5-8B2C-7E31513E341C}"/>
              </a:ext>
            </a:extLst>
          </p:cNvPr>
          <p:cNvSpPr/>
          <p:nvPr userDrawn="1"/>
        </p:nvSpPr>
        <p:spPr>
          <a:xfrm>
            <a:off x="0" y="-2"/>
            <a:ext cx="12192000" cy="107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2F7D341-DB9C-7EB2-7499-05D747CD2DE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41096" y="5309733"/>
            <a:ext cx="2967863" cy="13355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42BCE-92E4-6A93-F5C0-0F75BDB0F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940" y="358774"/>
            <a:ext cx="7835498" cy="2137362"/>
          </a:xfrm>
        </p:spPr>
        <p:txBody>
          <a:bodyPr anchor="t">
            <a:normAutofit/>
          </a:bodyPr>
          <a:lstStyle>
            <a:lvl1pPr algn="l">
              <a:defRPr sz="6600" b="1" i="0" cap="all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8DF92-66AC-8C30-5FA4-52AC863A5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940" y="2640013"/>
            <a:ext cx="7835497" cy="125571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en-CA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95B38F0-D440-EEFB-B371-3781104693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9438" y="5614402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CA"/>
              <a:t>Name of the presenter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7C1593A-529D-E439-0D98-BEE503E0E6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9438" y="5932555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CA" err="1"/>
              <a:t>email@email.com</a:t>
            </a:r>
            <a:endParaRPr lang="en-CA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8C97695A-4EBD-900B-7604-4BFD1F02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9438" y="6250708"/>
            <a:ext cx="3733800" cy="317249"/>
          </a:xfrm>
        </p:spPr>
        <p:txBody>
          <a:bodyPr anchor="ctr"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Date, year</a:t>
            </a:r>
          </a:p>
        </p:txBody>
      </p:sp>
    </p:spTree>
    <p:extLst>
      <p:ext uri="{BB962C8B-B14F-4D97-AF65-F5344CB8AC3E}">
        <p14:creationId xmlns:p14="http://schemas.microsoft.com/office/powerpoint/2010/main" val="109476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5" y="2234455"/>
            <a:ext cx="3632200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4281874" y="2234455"/>
            <a:ext cx="3632200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03FBC5-9C6B-1BE3-5F1C-2F242F28D731}"/>
              </a:ext>
            </a:extLst>
          </p:cNvPr>
          <p:cNvSpPr/>
          <p:nvPr userDrawn="1"/>
        </p:nvSpPr>
        <p:spPr>
          <a:xfrm>
            <a:off x="8201197" y="2234455"/>
            <a:ext cx="3632200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28515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AE5CA96A-8490-EC3B-48BC-6B3363914A4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01299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99FD2F-3B0F-C175-C295-988EF34EC92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76655"/>
            <a:ext cx="11487956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0" y="2463668"/>
            <a:ext cx="11320053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27AA77E-BD98-5A38-3B14-1BB1E9D9307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15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34455"/>
            <a:ext cx="5579660" cy="46613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6253566" y="2234455"/>
            <a:ext cx="5586412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3668"/>
            <a:ext cx="5418022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253568" y="2463668"/>
            <a:ext cx="5448855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0A62C3C1-4558-0290-7525-07A7FC62FC12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59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35C8904E-9996-0D82-D6C8-DB5993A7190E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60361" y="2235068"/>
            <a:ext cx="11476035" cy="3541028"/>
          </a:xfrm>
        </p:spPr>
        <p:txBody>
          <a:bodyPr/>
          <a:lstStyle/>
          <a:p>
            <a:r>
              <a:rPr lang="en-CA"/>
              <a:t>tableau</a:t>
            </a:r>
          </a:p>
        </p:txBody>
      </p:sp>
    </p:spTree>
    <p:extLst>
      <p:ext uri="{BB962C8B-B14F-4D97-AF65-F5344CB8AC3E}">
        <p14:creationId xmlns:p14="http://schemas.microsoft.com/office/powerpoint/2010/main" val="2882050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EC46CD5-5DA4-5F8C-0488-299D2ACFDF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98D83E81-6FF6-6220-3289-690FCD7B3D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06538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DC931355-C8E3-5D5B-F337-653C42F14F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20067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Espace réservé du texte 34">
            <a:extLst>
              <a:ext uri="{FF2B5EF4-FFF2-40B4-BE49-F238E27FC236}">
                <a16:creationId xmlns:a16="http://schemas.microsoft.com/office/drawing/2014/main" id="{C4957032-B229-504F-D0C8-10909C0F07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26605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6A574A2-11BD-3949-7917-6880257633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40133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Espace réservé du texte 34">
            <a:extLst>
              <a:ext uri="{FF2B5EF4-FFF2-40B4-BE49-F238E27FC236}">
                <a16:creationId xmlns:a16="http://schemas.microsoft.com/office/drawing/2014/main" id="{414B7172-5464-26E0-6C6E-867AA8FF67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46671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F3776E38-63D2-8074-CB7D-4E551F1A24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Espace réservé du texte 34">
            <a:extLst>
              <a:ext uri="{FF2B5EF4-FFF2-40B4-BE49-F238E27FC236}">
                <a16:creationId xmlns:a16="http://schemas.microsoft.com/office/drawing/2014/main" id="{69913E02-5F88-D109-6E5A-BFA95A22FE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06538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A423580-5EC2-47C3-B711-5B47D26066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20067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5" name="Espace réservé du texte 34">
            <a:extLst>
              <a:ext uri="{FF2B5EF4-FFF2-40B4-BE49-F238E27FC236}">
                <a16:creationId xmlns:a16="http://schemas.microsoft.com/office/drawing/2014/main" id="{B1D52C20-6811-6BF4-B2DB-5EB1CFE0E3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6605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6" name="Text Placeholder 19">
            <a:extLst>
              <a:ext uri="{FF2B5EF4-FFF2-40B4-BE49-F238E27FC236}">
                <a16:creationId xmlns:a16="http://schemas.microsoft.com/office/drawing/2014/main" id="{30BA80FD-7871-2DBC-C3EE-DD272DA550D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133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7" name="Espace réservé du texte 34">
            <a:extLst>
              <a:ext uri="{FF2B5EF4-FFF2-40B4-BE49-F238E27FC236}">
                <a16:creationId xmlns:a16="http://schemas.microsoft.com/office/drawing/2014/main" id="{7B92681C-AB08-2746-6266-4867D1C8D3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46671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CC72847-B3CC-72EA-9E18-C48C9B067C4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75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59B0F15-B1ED-CAAD-1016-7D4F895E83C4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 t="7795" b="7795"/>
          <a:stretch/>
        </p:blipFill>
        <p:spPr>
          <a:xfrm>
            <a:off x="1371600" y="-1"/>
            <a:ext cx="10832805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3227CB-3F58-0484-87DC-2779AEE49A8C}"/>
              </a:ext>
            </a:extLst>
          </p:cNvPr>
          <p:cNvSpPr/>
          <p:nvPr userDrawn="1"/>
        </p:nvSpPr>
        <p:spPr>
          <a:xfrm>
            <a:off x="0" y="-2"/>
            <a:ext cx="10067792" cy="6858000"/>
          </a:xfrm>
          <a:prstGeom prst="rect">
            <a:avLst/>
          </a:prstGeom>
          <a:gradFill>
            <a:gsLst>
              <a:gs pos="100000">
                <a:schemeClr val="accent3">
                  <a:alpha val="0"/>
                </a:schemeClr>
              </a:gs>
              <a:gs pos="24000">
                <a:schemeClr val="accent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57634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ABEAFD22-811F-A910-57B5-5831CD0904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5DE4E598-E2A0-D12D-A32E-B75BAB0A651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505DB01-B5DD-CDA4-2567-1786CF88E6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3955456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5" y="2234455"/>
            <a:ext cx="3632200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4281874" y="2234455"/>
            <a:ext cx="3632200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03FBC5-9C6B-1BE3-5F1C-2F242F28D731}"/>
              </a:ext>
            </a:extLst>
          </p:cNvPr>
          <p:cNvSpPr/>
          <p:nvPr userDrawn="1"/>
        </p:nvSpPr>
        <p:spPr>
          <a:xfrm>
            <a:off x="8201197" y="2234455"/>
            <a:ext cx="3632200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0531F-E850-B60A-BE55-E9FDA58C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940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BB8B4048-8656-C2B5-E182-F91021484A9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85150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28515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181D658-CBC5-DBED-262E-ABF59CD89C8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201298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AE5CA96A-8490-EC3B-48BC-6B3363914A4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01299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A8AAC6-E805-1530-EC3E-8D8DB5A09B05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05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6" y="2234455"/>
            <a:ext cx="2606098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B1A16-D19F-AA2E-A041-7ACA0BB76E33}"/>
              </a:ext>
            </a:extLst>
          </p:cNvPr>
          <p:cNvSpPr/>
          <p:nvPr userDrawn="1"/>
        </p:nvSpPr>
        <p:spPr>
          <a:xfrm>
            <a:off x="9216449" y="2234455"/>
            <a:ext cx="2606098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BF4E2F-E1AF-BA98-7B4B-6F9E37736261}"/>
              </a:ext>
            </a:extLst>
          </p:cNvPr>
          <p:cNvSpPr/>
          <p:nvPr userDrawn="1"/>
        </p:nvSpPr>
        <p:spPr>
          <a:xfrm>
            <a:off x="6263892" y="2234455"/>
            <a:ext cx="2606098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EBD206-2304-5839-85DB-4E83D6FAB7C6}"/>
              </a:ext>
            </a:extLst>
          </p:cNvPr>
          <p:cNvSpPr/>
          <p:nvPr userDrawn="1"/>
        </p:nvSpPr>
        <p:spPr>
          <a:xfrm>
            <a:off x="3311334" y="2234455"/>
            <a:ext cx="2606098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0531F-E850-B60A-BE55-E9FDA58C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9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3F1535F-CCE4-BF48-625F-D04BD0AC32A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103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A84A6DE-4D09-CAEC-AB51-7322335EBD7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103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C164C2-7EA5-AAC4-47D9-020354B58C1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65976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A7F3372E-6279-B57B-C190-614EF674E70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65977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11559A28-6AD5-6EB1-85AD-15E213E7577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221612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03CA60-015D-562A-8856-BC22D77D3599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221613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7D780DB-52DC-EE01-9842-AABC8906845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76655"/>
            <a:ext cx="11487956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0" y="2463668"/>
            <a:ext cx="11320053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5DB5C0-6C28-6F8E-39FF-E36755A2D46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6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34455"/>
            <a:ext cx="5579660" cy="46613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6253566" y="2234455"/>
            <a:ext cx="5586412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3668"/>
            <a:ext cx="5418022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253568" y="2463668"/>
            <a:ext cx="5448855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F845A2A2-3FB4-8F6B-896A-B81B7AD57D9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9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F2334A-E33F-9335-C1B2-47B5555D7D1C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 t="7822"/>
          <a:stretch/>
        </p:blipFill>
        <p:spPr>
          <a:xfrm>
            <a:off x="2241836" y="-907"/>
            <a:ext cx="9950164" cy="61145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965BB5-D24F-3B2A-EA20-B4F0F649F27F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26D9-3F0C-DA2E-3219-9964D9311F43}"/>
              </a:ext>
            </a:extLst>
          </p:cNvPr>
          <p:cNvSpPr/>
          <p:nvPr userDrawn="1"/>
        </p:nvSpPr>
        <p:spPr>
          <a:xfrm>
            <a:off x="0" y="5183188"/>
            <a:ext cx="12192000" cy="1674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76B774-3707-70F5-8B2C-7E31513E341C}"/>
              </a:ext>
            </a:extLst>
          </p:cNvPr>
          <p:cNvSpPr/>
          <p:nvPr userDrawn="1"/>
        </p:nvSpPr>
        <p:spPr>
          <a:xfrm>
            <a:off x="0" y="-2"/>
            <a:ext cx="12192000" cy="107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42BCE-92E4-6A93-F5C0-0F75BDB0F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940" y="358774"/>
            <a:ext cx="7835498" cy="2144209"/>
          </a:xfrm>
        </p:spPr>
        <p:txBody>
          <a:bodyPr anchor="t">
            <a:normAutofit/>
          </a:bodyPr>
          <a:lstStyle>
            <a:lvl1pPr algn="l">
              <a:defRPr sz="6600" b="1" i="0" cap="all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8DF92-66AC-8C30-5FA4-52AC863A5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940" y="2640013"/>
            <a:ext cx="7835497" cy="125571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en-CA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95B38F0-D440-EEFB-B371-3781104693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9438" y="5614402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CA"/>
              <a:t>Name of the presenter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7C1593A-529D-E439-0D98-BEE503E0E6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9438" y="5932555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CA" err="1"/>
              <a:t>email@email.com</a:t>
            </a:r>
            <a:endParaRPr lang="en-CA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8C97695A-4EBD-900B-7604-4BFD1F02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9438" y="6250708"/>
            <a:ext cx="3733800" cy="317249"/>
          </a:xfrm>
        </p:spPr>
        <p:txBody>
          <a:bodyPr anchor="ctr"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Date, year</a:t>
            </a:r>
          </a:p>
        </p:txBody>
      </p:sp>
      <p:pic>
        <p:nvPicPr>
          <p:cNvPr id="4" name="Image 12">
            <a:extLst>
              <a:ext uri="{FF2B5EF4-FFF2-40B4-BE49-F238E27FC236}">
                <a16:creationId xmlns:a16="http://schemas.microsoft.com/office/drawing/2014/main" id="{54FC868A-95B7-B44C-6BF0-91D11B316A01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41096" y="5309733"/>
            <a:ext cx="2967863" cy="13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39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35C8904E-9996-0D82-D6C8-DB5993A7190E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60361" y="2235069"/>
            <a:ext cx="11476035" cy="3541028"/>
          </a:xfrm>
        </p:spPr>
        <p:txBody>
          <a:bodyPr/>
          <a:lstStyle/>
          <a:p>
            <a:r>
              <a:rPr lang="en-CA"/>
              <a:t>tableau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E9FBE9-724A-AE41-2A65-E013FB2DAD9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51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EC46CD5-5DA4-5F8C-0488-299D2ACFDF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98D83E81-6FF6-6220-3289-690FCD7B3D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06538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DC931355-C8E3-5D5B-F337-653C42F14F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20067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Espace réservé du texte 34">
            <a:extLst>
              <a:ext uri="{FF2B5EF4-FFF2-40B4-BE49-F238E27FC236}">
                <a16:creationId xmlns:a16="http://schemas.microsoft.com/office/drawing/2014/main" id="{C4957032-B229-504F-D0C8-10909C0F07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26605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6A574A2-11BD-3949-7917-6880257633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40133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Espace réservé du texte 34">
            <a:extLst>
              <a:ext uri="{FF2B5EF4-FFF2-40B4-BE49-F238E27FC236}">
                <a16:creationId xmlns:a16="http://schemas.microsoft.com/office/drawing/2014/main" id="{414B7172-5464-26E0-6C6E-867AA8FF67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46671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F3776E38-63D2-8074-CB7D-4E551F1A24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Espace réservé du texte 34">
            <a:extLst>
              <a:ext uri="{FF2B5EF4-FFF2-40B4-BE49-F238E27FC236}">
                <a16:creationId xmlns:a16="http://schemas.microsoft.com/office/drawing/2014/main" id="{69913E02-5F88-D109-6E5A-BFA95A22FE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06538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A423580-5EC2-47C3-B711-5B47D26066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20067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5" name="Espace réservé du texte 34">
            <a:extLst>
              <a:ext uri="{FF2B5EF4-FFF2-40B4-BE49-F238E27FC236}">
                <a16:creationId xmlns:a16="http://schemas.microsoft.com/office/drawing/2014/main" id="{B1D52C20-6811-6BF4-B2DB-5EB1CFE0E3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6605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6" name="Text Placeholder 19">
            <a:extLst>
              <a:ext uri="{FF2B5EF4-FFF2-40B4-BE49-F238E27FC236}">
                <a16:creationId xmlns:a16="http://schemas.microsoft.com/office/drawing/2014/main" id="{30BA80FD-7871-2DBC-C3EE-DD272DA550D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133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7" name="Espace réservé du texte 34">
            <a:extLst>
              <a:ext uri="{FF2B5EF4-FFF2-40B4-BE49-F238E27FC236}">
                <a16:creationId xmlns:a16="http://schemas.microsoft.com/office/drawing/2014/main" id="{7B92681C-AB08-2746-6266-4867D1C8D3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46671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2ACC07-ADD6-1FF6-EC59-8A4C561AD44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71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5BD2F01-2E0B-35D1-F728-2D39DCC146B4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 l="7140"/>
          <a:stretch/>
        </p:blipFill>
        <p:spPr>
          <a:xfrm flipH="1">
            <a:off x="2579370" y="-4"/>
            <a:ext cx="9612630" cy="6858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89BF9D-D977-C099-80AE-5C25FD3E7EDF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1">
                  <a:lumMod val="75000"/>
                  <a:alpha val="0"/>
                </a:schemeClr>
              </a:gs>
              <a:gs pos="24000">
                <a:schemeClr val="bg1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40489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2883CE27-9D9E-A753-75AA-85DDC1F0A8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38884927-557B-0921-5C54-F6A83C5BE5B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E1F9EBA-669E-2B23-6444-A180DB2F0F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97985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5" y="2234455"/>
            <a:ext cx="3632200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4281874" y="2234455"/>
            <a:ext cx="3632200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03FBC5-9C6B-1BE3-5F1C-2F242F28D731}"/>
              </a:ext>
            </a:extLst>
          </p:cNvPr>
          <p:cNvSpPr/>
          <p:nvPr userDrawn="1"/>
        </p:nvSpPr>
        <p:spPr>
          <a:xfrm>
            <a:off x="8201197" y="2234455"/>
            <a:ext cx="3632200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0531F-E850-B60A-BE55-E9FDA58C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940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BB8B4048-8656-C2B5-E182-F91021484A9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85150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28515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181D658-CBC5-DBED-262E-ABF59CD89C8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201298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AE5CA96A-8490-EC3B-48BC-6B3363914A4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01299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330CCE9-4B4C-B83D-97DE-872A02A77F3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3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6" y="2234455"/>
            <a:ext cx="2606098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B1A16-D19F-AA2E-A041-7ACA0BB76E33}"/>
              </a:ext>
            </a:extLst>
          </p:cNvPr>
          <p:cNvSpPr/>
          <p:nvPr userDrawn="1"/>
        </p:nvSpPr>
        <p:spPr>
          <a:xfrm>
            <a:off x="9216449" y="2234455"/>
            <a:ext cx="2606098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BF4E2F-E1AF-BA98-7B4B-6F9E37736261}"/>
              </a:ext>
            </a:extLst>
          </p:cNvPr>
          <p:cNvSpPr/>
          <p:nvPr userDrawn="1"/>
        </p:nvSpPr>
        <p:spPr>
          <a:xfrm>
            <a:off x="6263892" y="2234455"/>
            <a:ext cx="2606098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EBD206-2304-5839-85DB-4E83D6FAB7C6}"/>
              </a:ext>
            </a:extLst>
          </p:cNvPr>
          <p:cNvSpPr/>
          <p:nvPr userDrawn="1"/>
        </p:nvSpPr>
        <p:spPr>
          <a:xfrm>
            <a:off x="3311334" y="2234455"/>
            <a:ext cx="2606098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0531F-E850-B60A-BE55-E9FDA58C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9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3F1535F-CCE4-BF48-625F-D04BD0AC32A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103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A84A6DE-4D09-CAEC-AB51-7322335EBD7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103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C164C2-7EA5-AAC4-47D9-020354B58C1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65976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A7F3372E-6279-B57B-C190-614EF674E70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65977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11559A28-6AD5-6EB1-85AD-15E213E7577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221612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03CA60-015D-562A-8856-BC22D77D3599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221613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85A0F7-EACD-7BD9-C0C8-78449248573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48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76655"/>
            <a:ext cx="11487956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5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0" y="2463668"/>
            <a:ext cx="11320053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6B4028-BC85-F57C-5784-9D39470CDB6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80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34455"/>
            <a:ext cx="5579660" cy="46613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6253566" y="2234455"/>
            <a:ext cx="5586412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3668"/>
            <a:ext cx="5418022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253568" y="2463668"/>
            <a:ext cx="5448855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6A0395A1-2392-B130-14AC-C3A421E7BA5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4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35C8904E-9996-0D82-D6C8-DB5993A7190E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60361" y="2235069"/>
            <a:ext cx="11476035" cy="3541028"/>
          </a:xfrm>
        </p:spPr>
        <p:txBody>
          <a:bodyPr/>
          <a:lstStyle/>
          <a:p>
            <a:r>
              <a:rPr lang="en-CA"/>
              <a:t>tableau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416FD0-B315-D1E2-6146-4D81B063A71F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4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EC46CD5-5DA4-5F8C-0488-299D2ACFDF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98D83E81-6FF6-6220-3289-690FCD7B3D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06538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DC931355-C8E3-5D5B-F337-653C42F14F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20067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Espace réservé du texte 34">
            <a:extLst>
              <a:ext uri="{FF2B5EF4-FFF2-40B4-BE49-F238E27FC236}">
                <a16:creationId xmlns:a16="http://schemas.microsoft.com/office/drawing/2014/main" id="{C4957032-B229-504F-D0C8-10909C0F07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26605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6A574A2-11BD-3949-7917-6880257633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40133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Espace réservé du texte 34">
            <a:extLst>
              <a:ext uri="{FF2B5EF4-FFF2-40B4-BE49-F238E27FC236}">
                <a16:creationId xmlns:a16="http://schemas.microsoft.com/office/drawing/2014/main" id="{414B7172-5464-26E0-6C6E-867AA8FF67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46671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F3776E38-63D2-8074-CB7D-4E551F1A24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Espace réservé du texte 34">
            <a:extLst>
              <a:ext uri="{FF2B5EF4-FFF2-40B4-BE49-F238E27FC236}">
                <a16:creationId xmlns:a16="http://schemas.microsoft.com/office/drawing/2014/main" id="{69913E02-5F88-D109-6E5A-BFA95A22FE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06538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A423580-5EC2-47C3-B711-5B47D26066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20067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5" name="Espace réservé du texte 34">
            <a:extLst>
              <a:ext uri="{FF2B5EF4-FFF2-40B4-BE49-F238E27FC236}">
                <a16:creationId xmlns:a16="http://schemas.microsoft.com/office/drawing/2014/main" id="{B1D52C20-6811-6BF4-B2DB-5EB1CFE0E3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6605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6" name="Text Placeholder 19">
            <a:extLst>
              <a:ext uri="{FF2B5EF4-FFF2-40B4-BE49-F238E27FC236}">
                <a16:creationId xmlns:a16="http://schemas.microsoft.com/office/drawing/2014/main" id="{30BA80FD-7871-2DBC-C3EE-DD272DA550D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133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7" name="Espace réservé du texte 34">
            <a:extLst>
              <a:ext uri="{FF2B5EF4-FFF2-40B4-BE49-F238E27FC236}">
                <a16:creationId xmlns:a16="http://schemas.microsoft.com/office/drawing/2014/main" id="{7B92681C-AB08-2746-6266-4867D1C8D3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46671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7AE97A-7D32-3D3A-9305-E8871EE3F088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0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CFC240-56F6-68C9-BD5B-9D9E5D11B9AF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 b="32378"/>
          <a:stretch/>
        </p:blipFill>
        <p:spPr>
          <a:xfrm>
            <a:off x="1" y="1349376"/>
            <a:ext cx="12192000" cy="5508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E04461FA-C124-5B7C-FD45-90D2C00F152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2865"/>
            <a:ext cx="503417" cy="66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52579B4-3DA6-C189-6162-A737AC8BE3C1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 t="15449"/>
          <a:stretch/>
        </p:blipFill>
        <p:spPr>
          <a:xfrm flipH="1">
            <a:off x="1367270" y="-2"/>
            <a:ext cx="10824729" cy="64611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965BB5-D24F-3B2A-EA20-B4F0F649F27F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26D9-3F0C-DA2E-3219-9964D9311F43}"/>
              </a:ext>
            </a:extLst>
          </p:cNvPr>
          <p:cNvSpPr/>
          <p:nvPr userDrawn="1"/>
        </p:nvSpPr>
        <p:spPr>
          <a:xfrm>
            <a:off x="0" y="5183188"/>
            <a:ext cx="12192000" cy="1674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76B774-3707-70F5-8B2C-7E31513E341C}"/>
              </a:ext>
            </a:extLst>
          </p:cNvPr>
          <p:cNvSpPr/>
          <p:nvPr userDrawn="1"/>
        </p:nvSpPr>
        <p:spPr>
          <a:xfrm>
            <a:off x="0" y="-2"/>
            <a:ext cx="12192000" cy="107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42BCE-92E4-6A93-F5C0-0F75BDB0F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940" y="358775"/>
            <a:ext cx="7835498" cy="2174406"/>
          </a:xfrm>
        </p:spPr>
        <p:txBody>
          <a:bodyPr anchor="t">
            <a:normAutofit/>
          </a:bodyPr>
          <a:lstStyle>
            <a:lvl1pPr algn="l">
              <a:defRPr sz="6600" b="1" i="0" cap="all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8DF92-66AC-8C30-5FA4-52AC863A5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940" y="2640013"/>
            <a:ext cx="7835497" cy="125571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en-CA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95B38F0-D440-EEFB-B371-3781104693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9438" y="5614402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CA"/>
              <a:t>Name of the presenter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7C1593A-529D-E439-0D98-BEE503E0E6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9438" y="5932555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CA" err="1"/>
              <a:t>email@email.com</a:t>
            </a:r>
            <a:endParaRPr lang="en-CA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8C97695A-4EBD-900B-7604-4BFD1F02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9438" y="6250708"/>
            <a:ext cx="3733800" cy="317249"/>
          </a:xfrm>
        </p:spPr>
        <p:txBody>
          <a:bodyPr anchor="ctr"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Date, year</a:t>
            </a:r>
          </a:p>
        </p:txBody>
      </p:sp>
      <p:pic>
        <p:nvPicPr>
          <p:cNvPr id="4" name="Image 12">
            <a:extLst>
              <a:ext uri="{FF2B5EF4-FFF2-40B4-BE49-F238E27FC236}">
                <a16:creationId xmlns:a16="http://schemas.microsoft.com/office/drawing/2014/main" id="{63E22459-96CF-761F-B9EE-02D4B0FA2EC5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41096" y="5309733"/>
            <a:ext cx="2967863" cy="13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264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16F0F4F7-CCE2-6BED-3F71-0A8CD67C5E6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94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FFCB5D7-6B48-D377-91DE-E2379EAE0C3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2465011" y="-906"/>
            <a:ext cx="9726989" cy="54714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965BB5-D24F-3B2A-EA20-B4F0F649F27F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26D9-3F0C-DA2E-3219-9964D9311F43}"/>
              </a:ext>
            </a:extLst>
          </p:cNvPr>
          <p:cNvSpPr/>
          <p:nvPr userDrawn="1"/>
        </p:nvSpPr>
        <p:spPr>
          <a:xfrm>
            <a:off x="0" y="5183188"/>
            <a:ext cx="12192000" cy="1674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76B774-3707-70F5-8B2C-7E31513E341C}"/>
              </a:ext>
            </a:extLst>
          </p:cNvPr>
          <p:cNvSpPr/>
          <p:nvPr userDrawn="1"/>
        </p:nvSpPr>
        <p:spPr>
          <a:xfrm>
            <a:off x="0" y="-2"/>
            <a:ext cx="12192000" cy="107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2F7D341-DB9C-7EB2-7499-05D747CD2DEA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6" y="5309733"/>
            <a:ext cx="2967863" cy="13355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42BCE-92E4-6A93-F5C0-0F75BDB0F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940" y="358774"/>
            <a:ext cx="7835498" cy="2137362"/>
          </a:xfrm>
        </p:spPr>
        <p:txBody>
          <a:bodyPr anchor="t">
            <a:normAutofit/>
          </a:bodyPr>
          <a:lstStyle>
            <a:lvl1pPr algn="l">
              <a:defRPr sz="6600" b="1" i="0" cap="all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8DF92-66AC-8C30-5FA4-52AC863A5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940" y="2640013"/>
            <a:ext cx="7835497" cy="125571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en-CA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95B38F0-D440-EEFB-B371-3781104693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9438" y="5614402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CA"/>
              <a:t>Name of the presenter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7C1593A-529D-E439-0D98-BEE503E0E6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9438" y="5932555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CA" err="1"/>
              <a:t>email@email.com</a:t>
            </a:r>
            <a:endParaRPr lang="en-CA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8C97695A-4EBD-900B-7604-4BFD1F02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9438" y="6250708"/>
            <a:ext cx="3733800" cy="317249"/>
          </a:xfrm>
        </p:spPr>
        <p:txBody>
          <a:bodyPr anchor="ctr"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Date, year</a:t>
            </a:r>
          </a:p>
        </p:txBody>
      </p:sp>
    </p:spTree>
    <p:extLst>
      <p:ext uri="{BB962C8B-B14F-4D97-AF65-F5344CB8AC3E}">
        <p14:creationId xmlns:p14="http://schemas.microsoft.com/office/powerpoint/2010/main" val="3056107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52579B4-3DA6-C189-6162-A737AC8BE3C1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67270" y="-2"/>
            <a:ext cx="10824729" cy="64611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965BB5-D24F-3B2A-EA20-B4F0F649F27F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26D9-3F0C-DA2E-3219-9964D9311F43}"/>
              </a:ext>
            </a:extLst>
          </p:cNvPr>
          <p:cNvSpPr/>
          <p:nvPr userDrawn="1"/>
        </p:nvSpPr>
        <p:spPr>
          <a:xfrm>
            <a:off x="0" y="5183188"/>
            <a:ext cx="12192000" cy="1674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76B774-3707-70F5-8B2C-7E31513E341C}"/>
              </a:ext>
            </a:extLst>
          </p:cNvPr>
          <p:cNvSpPr/>
          <p:nvPr userDrawn="1"/>
        </p:nvSpPr>
        <p:spPr>
          <a:xfrm>
            <a:off x="0" y="-2"/>
            <a:ext cx="12192000" cy="107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42BCE-92E4-6A93-F5C0-0F75BDB0F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940" y="358775"/>
            <a:ext cx="7835498" cy="2174406"/>
          </a:xfrm>
        </p:spPr>
        <p:txBody>
          <a:bodyPr anchor="t">
            <a:normAutofit/>
          </a:bodyPr>
          <a:lstStyle>
            <a:lvl1pPr algn="l">
              <a:defRPr sz="6600" b="1" i="0" cap="all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8DF92-66AC-8C30-5FA4-52AC863A5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940" y="2640013"/>
            <a:ext cx="7835497" cy="125571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en-CA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95B38F0-D440-EEFB-B371-3781104693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9438" y="5614402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CA"/>
              <a:t>Name of the presenter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7C1593A-529D-E439-0D98-BEE503E0E6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9438" y="5932555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CA" err="1"/>
              <a:t>email@email.com</a:t>
            </a:r>
            <a:endParaRPr lang="en-CA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8C97695A-4EBD-900B-7604-4BFD1F02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9438" y="6250708"/>
            <a:ext cx="3733800" cy="317249"/>
          </a:xfrm>
        </p:spPr>
        <p:txBody>
          <a:bodyPr anchor="ctr"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Date, year</a:t>
            </a:r>
          </a:p>
        </p:txBody>
      </p:sp>
      <p:pic>
        <p:nvPicPr>
          <p:cNvPr id="4" name="Image 12">
            <a:extLst>
              <a:ext uri="{FF2B5EF4-FFF2-40B4-BE49-F238E27FC236}">
                <a16:creationId xmlns:a16="http://schemas.microsoft.com/office/drawing/2014/main" id="{63E22459-96CF-761F-B9EE-02D4B0FA2EC5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6" y="5309733"/>
            <a:ext cx="2967863" cy="13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63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FFCB5D7-6B48-D377-91DE-E2379EAE0C3D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2465011" y="-906"/>
            <a:ext cx="9726989" cy="54714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965BB5-D24F-3B2A-EA20-B4F0F649F27F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26D9-3F0C-DA2E-3219-9964D9311F43}"/>
              </a:ext>
            </a:extLst>
          </p:cNvPr>
          <p:cNvSpPr/>
          <p:nvPr userDrawn="1"/>
        </p:nvSpPr>
        <p:spPr>
          <a:xfrm>
            <a:off x="0" y="5183188"/>
            <a:ext cx="12192000" cy="1674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76B774-3707-70F5-8B2C-7E31513E341C}"/>
              </a:ext>
            </a:extLst>
          </p:cNvPr>
          <p:cNvSpPr/>
          <p:nvPr userDrawn="1"/>
        </p:nvSpPr>
        <p:spPr>
          <a:xfrm>
            <a:off x="0" y="-2"/>
            <a:ext cx="12192000" cy="107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2F7D341-DB9C-7EB2-7499-05D747CD2DEA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6" y="5309733"/>
            <a:ext cx="2967863" cy="13355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642BCE-92E4-6A93-F5C0-0F75BDB0F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940" y="358774"/>
            <a:ext cx="7835498" cy="2137362"/>
          </a:xfrm>
        </p:spPr>
        <p:txBody>
          <a:bodyPr anchor="t">
            <a:normAutofit/>
          </a:bodyPr>
          <a:lstStyle>
            <a:lvl1pPr algn="l">
              <a:defRPr sz="6600" b="1" i="0" cap="all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on all caps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8DF92-66AC-8C30-5FA4-52AC863A5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940" y="2640013"/>
            <a:ext cx="7835497" cy="125571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en-CA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95B38F0-D440-EEFB-B371-3781104693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9438" y="5614402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CA"/>
              <a:t>Name of the presenter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7C1593A-529D-E439-0D98-BEE503E0E6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9438" y="5932555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CA" err="1"/>
              <a:t>email@email.com</a:t>
            </a:r>
            <a:endParaRPr lang="en-CA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8C97695A-4EBD-900B-7604-4BFD1F02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9438" y="6250708"/>
            <a:ext cx="3733800" cy="317249"/>
          </a:xfrm>
        </p:spPr>
        <p:txBody>
          <a:bodyPr anchor="ctr"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Date, year</a:t>
            </a:r>
          </a:p>
        </p:txBody>
      </p:sp>
    </p:spTree>
    <p:extLst>
      <p:ext uri="{BB962C8B-B14F-4D97-AF65-F5344CB8AC3E}">
        <p14:creationId xmlns:p14="http://schemas.microsoft.com/office/powerpoint/2010/main" val="4113391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elephants in a river&#10;&#10;AI-generated content may be incorrect.">
            <a:extLst>
              <a:ext uri="{FF2B5EF4-FFF2-40B4-BE49-F238E27FC236}">
                <a16:creationId xmlns:a16="http://schemas.microsoft.com/office/drawing/2014/main" id="{B784A2F3-3BCB-BB0B-0B0C-C76C6A165B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5" r="31641" b="12341"/>
          <a:stretch>
            <a:fillRect/>
          </a:stretch>
        </p:blipFill>
        <p:spPr>
          <a:xfrm>
            <a:off x="3857672" y="23430"/>
            <a:ext cx="8334328" cy="51588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965BB5-D24F-3B2A-EA20-B4F0F649F27F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32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26D9-3F0C-DA2E-3219-9964D9311F43}"/>
              </a:ext>
            </a:extLst>
          </p:cNvPr>
          <p:cNvSpPr/>
          <p:nvPr userDrawn="1"/>
        </p:nvSpPr>
        <p:spPr>
          <a:xfrm>
            <a:off x="0" y="5183188"/>
            <a:ext cx="12192000" cy="1674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76B774-3707-70F5-8B2C-7E31513E341C}"/>
              </a:ext>
            </a:extLst>
          </p:cNvPr>
          <p:cNvSpPr/>
          <p:nvPr userDrawn="1"/>
        </p:nvSpPr>
        <p:spPr>
          <a:xfrm>
            <a:off x="0" y="-2"/>
            <a:ext cx="12192000" cy="107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42BCE-92E4-6A93-F5C0-0F75BDB0F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940" y="358774"/>
            <a:ext cx="7835498" cy="2144209"/>
          </a:xfrm>
        </p:spPr>
        <p:txBody>
          <a:bodyPr anchor="t">
            <a:normAutofit/>
          </a:bodyPr>
          <a:lstStyle>
            <a:lvl1pPr algn="l">
              <a:defRPr sz="6600" b="1" i="0" cap="all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on all caps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8DF92-66AC-8C30-5FA4-52AC863A5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940" y="2640013"/>
            <a:ext cx="7835497" cy="125571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en-CA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95B38F0-D440-EEFB-B371-3781104693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9438" y="5614402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CA"/>
              <a:t>Name of the presenter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7C1593A-529D-E439-0D98-BEE503E0E6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9438" y="5932555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CA" err="1"/>
              <a:t>email@email.com</a:t>
            </a:r>
            <a:endParaRPr lang="en-CA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8C97695A-4EBD-900B-7604-4BFD1F02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9438" y="6250708"/>
            <a:ext cx="3733800" cy="317249"/>
          </a:xfrm>
        </p:spPr>
        <p:txBody>
          <a:bodyPr anchor="ctr"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Date, year</a:t>
            </a:r>
          </a:p>
        </p:txBody>
      </p:sp>
      <p:pic>
        <p:nvPicPr>
          <p:cNvPr id="4" name="Image 12">
            <a:extLst>
              <a:ext uri="{FF2B5EF4-FFF2-40B4-BE49-F238E27FC236}">
                <a16:creationId xmlns:a16="http://schemas.microsoft.com/office/drawing/2014/main" id="{54FC868A-95B7-B44C-6BF0-91D11B316A01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6" y="5309733"/>
            <a:ext cx="2967863" cy="13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69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F2334A-E33F-9335-C1B2-47B5555D7D1C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836" y="-907"/>
            <a:ext cx="9950164" cy="61145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965BB5-D24F-3B2A-EA20-B4F0F649F27F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26D9-3F0C-DA2E-3219-9964D9311F43}"/>
              </a:ext>
            </a:extLst>
          </p:cNvPr>
          <p:cNvSpPr/>
          <p:nvPr userDrawn="1"/>
        </p:nvSpPr>
        <p:spPr>
          <a:xfrm>
            <a:off x="0" y="5183188"/>
            <a:ext cx="12192000" cy="1674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76B774-3707-70F5-8B2C-7E31513E341C}"/>
              </a:ext>
            </a:extLst>
          </p:cNvPr>
          <p:cNvSpPr/>
          <p:nvPr userDrawn="1"/>
        </p:nvSpPr>
        <p:spPr>
          <a:xfrm>
            <a:off x="0" y="-2"/>
            <a:ext cx="12192000" cy="107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42BCE-92E4-6A93-F5C0-0F75BDB0F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940" y="358774"/>
            <a:ext cx="7835498" cy="2144209"/>
          </a:xfrm>
        </p:spPr>
        <p:txBody>
          <a:bodyPr anchor="t">
            <a:normAutofit/>
          </a:bodyPr>
          <a:lstStyle>
            <a:lvl1pPr algn="l">
              <a:defRPr sz="6600" b="1" i="0" cap="all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8DF92-66AC-8C30-5FA4-52AC863A5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940" y="2640013"/>
            <a:ext cx="7835497" cy="125571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en-CA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95B38F0-D440-EEFB-B371-3781104693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9438" y="5614402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CA"/>
              <a:t>Name of the presenter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7C1593A-529D-E439-0D98-BEE503E0E6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9438" y="5932555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CA" err="1"/>
              <a:t>email@email.com</a:t>
            </a:r>
            <a:endParaRPr lang="en-CA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8C97695A-4EBD-900B-7604-4BFD1F02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9438" y="6250708"/>
            <a:ext cx="3733800" cy="317249"/>
          </a:xfrm>
        </p:spPr>
        <p:txBody>
          <a:bodyPr anchor="ctr"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Date, year</a:t>
            </a:r>
          </a:p>
        </p:txBody>
      </p:sp>
      <p:pic>
        <p:nvPicPr>
          <p:cNvPr id="4" name="Image 12">
            <a:extLst>
              <a:ext uri="{FF2B5EF4-FFF2-40B4-BE49-F238E27FC236}">
                <a16:creationId xmlns:a16="http://schemas.microsoft.com/office/drawing/2014/main" id="{54FC868A-95B7-B44C-6BF0-91D11B316A01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6" y="5309733"/>
            <a:ext cx="2967863" cy="13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66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52579B4-3DA6-C189-6162-A737AC8BE3C1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67270" y="-2"/>
            <a:ext cx="10824729" cy="64611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965BB5-D24F-3B2A-EA20-B4F0F649F27F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26D9-3F0C-DA2E-3219-9964D9311F43}"/>
              </a:ext>
            </a:extLst>
          </p:cNvPr>
          <p:cNvSpPr/>
          <p:nvPr userDrawn="1"/>
        </p:nvSpPr>
        <p:spPr>
          <a:xfrm>
            <a:off x="0" y="5183188"/>
            <a:ext cx="12192000" cy="16748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76B774-3707-70F5-8B2C-7E31513E341C}"/>
              </a:ext>
            </a:extLst>
          </p:cNvPr>
          <p:cNvSpPr/>
          <p:nvPr userDrawn="1"/>
        </p:nvSpPr>
        <p:spPr>
          <a:xfrm>
            <a:off x="0" y="-2"/>
            <a:ext cx="12192000" cy="107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642BCE-92E4-6A93-F5C0-0F75BDB0F0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940" y="358775"/>
            <a:ext cx="7835498" cy="2174406"/>
          </a:xfrm>
        </p:spPr>
        <p:txBody>
          <a:bodyPr anchor="t">
            <a:normAutofit/>
          </a:bodyPr>
          <a:lstStyle>
            <a:lvl1pPr algn="l">
              <a:defRPr sz="6600" b="1" i="0" cap="all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on all caps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F8DF92-66AC-8C30-5FA4-52AC863A51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3940" y="2640013"/>
            <a:ext cx="7835497" cy="125571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en-CA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95B38F0-D440-EEFB-B371-3781104693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9438" y="5614402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en-CA"/>
              <a:t>Name of the presenter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7C1593A-529D-E439-0D98-BEE503E0E6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9438" y="5932555"/>
            <a:ext cx="3733800" cy="317249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CA" err="1"/>
              <a:t>email@email.com</a:t>
            </a:r>
            <a:endParaRPr lang="en-CA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8C97695A-4EBD-900B-7604-4BFD1F0253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9438" y="6250708"/>
            <a:ext cx="3733800" cy="317249"/>
          </a:xfrm>
        </p:spPr>
        <p:txBody>
          <a:bodyPr anchor="ctr"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Date, year</a:t>
            </a:r>
          </a:p>
        </p:txBody>
      </p:sp>
      <p:pic>
        <p:nvPicPr>
          <p:cNvPr id="4" name="Image 12">
            <a:extLst>
              <a:ext uri="{FF2B5EF4-FFF2-40B4-BE49-F238E27FC236}">
                <a16:creationId xmlns:a16="http://schemas.microsoft.com/office/drawing/2014/main" id="{63E22459-96CF-761F-B9EE-02D4B0FA2EC5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6" y="5309733"/>
            <a:ext cx="2967863" cy="133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62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2FE41C-72FA-6855-8B1C-A5AE2691181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-1612" y="-906"/>
            <a:ext cx="12193611" cy="6858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44C1C9-CC7D-B4C8-4FCC-FCAFBFFA6983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0A37B6-AB43-0EDA-AE8B-842BF6957B94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33B39F-81A6-38C0-AEFC-9C8B47DFE598}"/>
              </a:ext>
            </a:extLst>
          </p:cNvPr>
          <p:cNvSpPr/>
          <p:nvPr userDrawn="1"/>
        </p:nvSpPr>
        <p:spPr>
          <a:xfrm>
            <a:off x="358775" y="3625773"/>
            <a:ext cx="3632200" cy="1763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FBBE01-361A-2E96-9158-740992BBEE1E}"/>
              </a:ext>
            </a:extLst>
          </p:cNvPr>
          <p:cNvSpPr/>
          <p:nvPr userDrawn="1"/>
        </p:nvSpPr>
        <p:spPr>
          <a:xfrm>
            <a:off x="4281846" y="3625773"/>
            <a:ext cx="3632200" cy="1763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FB8D5D-98FE-7878-5E29-F1133A28B071}"/>
              </a:ext>
            </a:extLst>
          </p:cNvPr>
          <p:cNvSpPr/>
          <p:nvPr userDrawn="1"/>
        </p:nvSpPr>
        <p:spPr>
          <a:xfrm>
            <a:off x="8203851" y="3625773"/>
            <a:ext cx="3632200" cy="1763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96D588-26EF-48F5-EB21-6A7D6FAEFC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65126"/>
            <a:ext cx="7555271" cy="984250"/>
          </a:xfrm>
        </p:spPr>
        <p:txBody>
          <a:bodyPr anchor="t">
            <a:normAutofit/>
          </a:bodyPr>
          <a:lstStyle>
            <a:lvl1pPr>
              <a:defRPr sz="54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 err="1"/>
              <a:t>Overview</a:t>
            </a:r>
            <a:endParaRPr lang="en-CA"/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89FFABB7-A42E-9692-DD04-E29EE366C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82F3E69-99E1-F173-1A4E-0B893A11C7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709" y="4613888"/>
            <a:ext cx="3505123" cy="659206"/>
          </a:xfrm>
        </p:spPr>
        <p:txBody>
          <a:bodyPr lIns="144000"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Section title</a:t>
            </a:r>
          </a:p>
        </p:txBody>
      </p:sp>
      <p:sp>
        <p:nvSpPr>
          <p:cNvPr id="58" name="Espace réservé du texte 29">
            <a:extLst>
              <a:ext uri="{FF2B5EF4-FFF2-40B4-BE49-F238E27FC236}">
                <a16:creationId xmlns:a16="http://schemas.microsoft.com/office/drawing/2014/main" id="{5584A5C2-2398-EB90-39FF-5337EAD5BB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82098" y="4613888"/>
            <a:ext cx="3505123" cy="659206"/>
          </a:xfrm>
        </p:spPr>
        <p:txBody>
          <a:bodyPr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marL="72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/>
              <a:t>Section title</a:t>
            </a:r>
          </a:p>
        </p:txBody>
      </p:sp>
      <p:sp>
        <p:nvSpPr>
          <p:cNvPr id="60" name="Espace réservé du texte 29">
            <a:extLst>
              <a:ext uri="{FF2B5EF4-FFF2-40B4-BE49-F238E27FC236}">
                <a16:creationId xmlns:a16="http://schemas.microsoft.com/office/drawing/2014/main" id="{3AD95817-2059-77F7-4996-68F9B6AC77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3851" y="4613888"/>
            <a:ext cx="3505123" cy="659206"/>
          </a:xfrm>
        </p:spPr>
        <p:txBody>
          <a:bodyPr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marL="72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/>
              <a:t>Section title</a:t>
            </a:r>
          </a:p>
        </p:txBody>
      </p:sp>
      <p:sp>
        <p:nvSpPr>
          <p:cNvPr id="64" name="Espace réservé du texte 29">
            <a:extLst>
              <a:ext uri="{FF2B5EF4-FFF2-40B4-BE49-F238E27FC236}">
                <a16:creationId xmlns:a16="http://schemas.microsoft.com/office/drawing/2014/main" id="{1B55B4C0-EF93-8A44-ECFA-EA0D74FAB0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884443"/>
            <a:ext cx="3505123" cy="659206"/>
          </a:xfrm>
        </p:spPr>
        <p:txBody>
          <a:bodyPr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marL="72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/>
              <a:t>Section title</a:t>
            </a:r>
          </a:p>
        </p:txBody>
      </p:sp>
      <p:sp>
        <p:nvSpPr>
          <p:cNvPr id="66" name="Espace réservé du texte 29">
            <a:extLst>
              <a:ext uri="{FF2B5EF4-FFF2-40B4-BE49-F238E27FC236}">
                <a16:creationId xmlns:a16="http://schemas.microsoft.com/office/drawing/2014/main" id="{01173B0D-0553-0498-70BA-2B58436DB2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82098" y="4884443"/>
            <a:ext cx="3505123" cy="659206"/>
          </a:xfrm>
        </p:spPr>
        <p:txBody>
          <a:bodyPr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marL="72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/>
              <a:t>Section title</a:t>
            </a:r>
          </a:p>
        </p:txBody>
      </p:sp>
      <p:sp>
        <p:nvSpPr>
          <p:cNvPr id="68" name="Espace réservé du texte 29">
            <a:extLst>
              <a:ext uri="{FF2B5EF4-FFF2-40B4-BE49-F238E27FC236}">
                <a16:creationId xmlns:a16="http://schemas.microsoft.com/office/drawing/2014/main" id="{219C9981-EC90-8469-5FB6-399FE7A379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851" y="4884443"/>
            <a:ext cx="3505123" cy="659206"/>
          </a:xfrm>
        </p:spPr>
        <p:txBody>
          <a:bodyPr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marL="72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/>
              <a:t>Section title</a:t>
            </a:r>
          </a:p>
        </p:txBody>
      </p:sp>
      <p:sp>
        <p:nvSpPr>
          <p:cNvPr id="73" name="Espace réservé du texte 72">
            <a:extLst>
              <a:ext uri="{FF2B5EF4-FFF2-40B4-BE49-F238E27FC236}">
                <a16:creationId xmlns:a16="http://schemas.microsoft.com/office/drawing/2014/main" id="{B3FEC390-0C8C-8B72-24E8-41EEE5D3F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8775" y="3639308"/>
            <a:ext cx="1108726" cy="868256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#</a:t>
            </a:r>
          </a:p>
        </p:txBody>
      </p:sp>
      <p:sp>
        <p:nvSpPr>
          <p:cNvPr id="80" name="Espace réservé du texte 72">
            <a:extLst>
              <a:ext uri="{FF2B5EF4-FFF2-40B4-BE49-F238E27FC236}">
                <a16:creationId xmlns:a16="http://schemas.microsoft.com/office/drawing/2014/main" id="{6AD100F4-CFC2-5FB7-6DE5-D67DDDD6D2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82098" y="3639308"/>
            <a:ext cx="1108726" cy="868256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#</a:t>
            </a:r>
          </a:p>
        </p:txBody>
      </p:sp>
      <p:sp>
        <p:nvSpPr>
          <p:cNvPr id="81" name="Espace réservé du texte 72">
            <a:extLst>
              <a:ext uri="{FF2B5EF4-FFF2-40B4-BE49-F238E27FC236}">
                <a16:creationId xmlns:a16="http://schemas.microsoft.com/office/drawing/2014/main" id="{7FA4F0B0-D3BB-5D09-837D-80393B2516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7606" y="3639308"/>
            <a:ext cx="1108726" cy="868256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#</a:t>
            </a:r>
          </a:p>
        </p:txBody>
      </p:sp>
      <p:pic>
        <p:nvPicPr>
          <p:cNvPr id="11" name="Image 2">
            <a:extLst>
              <a:ext uri="{FF2B5EF4-FFF2-40B4-BE49-F238E27FC236}">
                <a16:creationId xmlns:a16="http://schemas.microsoft.com/office/drawing/2014/main" id="{89712F0E-5818-8F52-EC86-3B8D130314DB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73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2FE41C-72FA-6855-8B1C-A5AE2691181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-1612" y="-906"/>
            <a:ext cx="12193611" cy="6858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44C1C9-CC7D-B4C8-4FCC-FCAFBFFA6983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0A37B6-AB43-0EDA-AE8B-842BF6957B94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96D588-26EF-48F5-EB21-6A7D6FAEFC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65126"/>
            <a:ext cx="7555271" cy="984250"/>
          </a:xfrm>
        </p:spPr>
        <p:txBody>
          <a:bodyPr anchor="t">
            <a:normAutofit/>
          </a:bodyPr>
          <a:lstStyle>
            <a:lvl1pPr>
              <a:defRPr sz="54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 err="1"/>
              <a:t>Overview</a:t>
            </a:r>
            <a:endParaRPr lang="en-CA"/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89FFABB7-A42E-9692-DD04-E29EE366C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pic>
        <p:nvPicPr>
          <p:cNvPr id="6" name="Image 2">
            <a:extLst>
              <a:ext uri="{FF2B5EF4-FFF2-40B4-BE49-F238E27FC236}">
                <a16:creationId xmlns:a16="http://schemas.microsoft.com/office/drawing/2014/main" id="{C7E07B8C-33DE-A630-6D56-A86126785830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07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elephant standing in a grassy area&#10;&#10;AI-generated content may be incorrect.">
            <a:extLst>
              <a:ext uri="{FF2B5EF4-FFF2-40B4-BE49-F238E27FC236}">
                <a16:creationId xmlns:a16="http://schemas.microsoft.com/office/drawing/2014/main" id="{D7297234-B9CA-F798-B3ED-0138203B7F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01" y="0"/>
            <a:ext cx="8449299" cy="57479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1" y="-2"/>
            <a:ext cx="12191999" cy="6858000"/>
          </a:xfrm>
          <a:prstGeom prst="rect">
            <a:avLst/>
          </a:prstGeom>
          <a:gradFill>
            <a:gsLst>
              <a:gs pos="74000">
                <a:schemeClr val="accent5">
                  <a:alpha val="21000"/>
                </a:schemeClr>
              </a:gs>
              <a:gs pos="17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DD6B0D-87E5-3D18-40EA-42089EBE3C7B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32000">
                <a:schemeClr val="bg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989" y="341174"/>
            <a:ext cx="758777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83F078AB-98EF-B31B-BE4E-BF6C0E3F2F1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760DEB-AC3A-2130-D9FE-96AEFF1A1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462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221624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2FE41C-72FA-6855-8B1C-A5AE2691181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-1612" y="-906"/>
            <a:ext cx="12193611" cy="6858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44C1C9-CC7D-B4C8-4FCC-FCAFBFFA6983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0A37B6-AB43-0EDA-AE8B-842BF6957B94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6E6854-C126-A2F2-C002-6BCD375CA5DF}"/>
              </a:ext>
            </a:extLst>
          </p:cNvPr>
          <p:cNvSpPr/>
          <p:nvPr userDrawn="1"/>
        </p:nvSpPr>
        <p:spPr>
          <a:xfrm>
            <a:off x="358775" y="3711388"/>
            <a:ext cx="3632200" cy="1763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33B39F-81A6-38C0-AEFC-9C8B47DFE598}"/>
              </a:ext>
            </a:extLst>
          </p:cNvPr>
          <p:cNvSpPr/>
          <p:nvPr userDrawn="1"/>
        </p:nvSpPr>
        <p:spPr>
          <a:xfrm>
            <a:off x="358775" y="1636713"/>
            <a:ext cx="3632200" cy="1763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F763D3-5EEB-9364-EFAF-765A9F08EE24}"/>
              </a:ext>
            </a:extLst>
          </p:cNvPr>
          <p:cNvSpPr/>
          <p:nvPr userDrawn="1"/>
        </p:nvSpPr>
        <p:spPr>
          <a:xfrm>
            <a:off x="4281846" y="3711388"/>
            <a:ext cx="3632200" cy="1763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FBBE01-361A-2E96-9158-740992BBEE1E}"/>
              </a:ext>
            </a:extLst>
          </p:cNvPr>
          <p:cNvSpPr/>
          <p:nvPr userDrawn="1"/>
        </p:nvSpPr>
        <p:spPr>
          <a:xfrm>
            <a:off x="4281846" y="1636713"/>
            <a:ext cx="3632200" cy="1763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AB42AD-2B69-1933-5B72-FE4531589562}"/>
              </a:ext>
            </a:extLst>
          </p:cNvPr>
          <p:cNvSpPr/>
          <p:nvPr userDrawn="1"/>
        </p:nvSpPr>
        <p:spPr>
          <a:xfrm>
            <a:off x="8203851" y="3711388"/>
            <a:ext cx="3632200" cy="1763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FB8D5D-98FE-7878-5E29-F1133A28B071}"/>
              </a:ext>
            </a:extLst>
          </p:cNvPr>
          <p:cNvSpPr/>
          <p:nvPr userDrawn="1"/>
        </p:nvSpPr>
        <p:spPr>
          <a:xfrm>
            <a:off x="8203851" y="1636713"/>
            <a:ext cx="3632200" cy="1763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96D588-26EF-48F5-EB21-6A7D6FAEFC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65126"/>
            <a:ext cx="7555271" cy="984250"/>
          </a:xfrm>
        </p:spPr>
        <p:txBody>
          <a:bodyPr anchor="t">
            <a:normAutofit/>
          </a:bodyPr>
          <a:lstStyle>
            <a:lvl1pPr>
              <a:defRPr sz="54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 err="1"/>
              <a:t>Overview</a:t>
            </a:r>
            <a:endParaRPr lang="en-CA"/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89FFABB7-A42E-9692-DD04-E29EE366C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82F3E69-99E1-F173-1A4E-0B893A11C7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709" y="2624828"/>
            <a:ext cx="3505123" cy="659206"/>
          </a:xfrm>
        </p:spPr>
        <p:txBody>
          <a:bodyPr lIns="144000"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Section title</a:t>
            </a:r>
          </a:p>
        </p:txBody>
      </p:sp>
      <p:sp>
        <p:nvSpPr>
          <p:cNvPr id="58" name="Espace réservé du texte 29">
            <a:extLst>
              <a:ext uri="{FF2B5EF4-FFF2-40B4-BE49-F238E27FC236}">
                <a16:creationId xmlns:a16="http://schemas.microsoft.com/office/drawing/2014/main" id="{5584A5C2-2398-EB90-39FF-5337EAD5BB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82098" y="2624828"/>
            <a:ext cx="3505123" cy="659206"/>
          </a:xfrm>
        </p:spPr>
        <p:txBody>
          <a:bodyPr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marL="72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/>
              <a:t>Section title</a:t>
            </a:r>
          </a:p>
        </p:txBody>
      </p:sp>
      <p:sp>
        <p:nvSpPr>
          <p:cNvPr id="60" name="Espace réservé du texte 29">
            <a:extLst>
              <a:ext uri="{FF2B5EF4-FFF2-40B4-BE49-F238E27FC236}">
                <a16:creationId xmlns:a16="http://schemas.microsoft.com/office/drawing/2014/main" id="{3AD95817-2059-77F7-4996-68F9B6AC77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3851" y="2624828"/>
            <a:ext cx="3505123" cy="659206"/>
          </a:xfrm>
        </p:spPr>
        <p:txBody>
          <a:bodyPr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marL="72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/>
              <a:t>Section title</a:t>
            </a:r>
          </a:p>
        </p:txBody>
      </p:sp>
      <p:sp>
        <p:nvSpPr>
          <p:cNvPr id="64" name="Espace réservé du texte 29">
            <a:extLst>
              <a:ext uri="{FF2B5EF4-FFF2-40B4-BE49-F238E27FC236}">
                <a16:creationId xmlns:a16="http://schemas.microsoft.com/office/drawing/2014/main" id="{1B55B4C0-EF93-8A44-ECFA-EA0D74FAB0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695905"/>
            <a:ext cx="3505123" cy="659206"/>
          </a:xfrm>
        </p:spPr>
        <p:txBody>
          <a:bodyPr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marL="72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/>
              <a:t>Section title</a:t>
            </a:r>
          </a:p>
        </p:txBody>
      </p:sp>
      <p:sp>
        <p:nvSpPr>
          <p:cNvPr id="66" name="Espace réservé du texte 29">
            <a:extLst>
              <a:ext uri="{FF2B5EF4-FFF2-40B4-BE49-F238E27FC236}">
                <a16:creationId xmlns:a16="http://schemas.microsoft.com/office/drawing/2014/main" id="{01173B0D-0553-0498-70BA-2B58436DB2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82098" y="4695905"/>
            <a:ext cx="3505123" cy="659206"/>
          </a:xfrm>
        </p:spPr>
        <p:txBody>
          <a:bodyPr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marL="72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/>
              <a:t>Section title</a:t>
            </a:r>
          </a:p>
        </p:txBody>
      </p:sp>
      <p:sp>
        <p:nvSpPr>
          <p:cNvPr id="68" name="Espace réservé du texte 29">
            <a:extLst>
              <a:ext uri="{FF2B5EF4-FFF2-40B4-BE49-F238E27FC236}">
                <a16:creationId xmlns:a16="http://schemas.microsoft.com/office/drawing/2014/main" id="{219C9981-EC90-8469-5FB6-399FE7A379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851" y="4695905"/>
            <a:ext cx="3505123" cy="659206"/>
          </a:xfrm>
        </p:spPr>
        <p:txBody>
          <a:bodyPr>
            <a:normAutofit/>
          </a:bodyPr>
          <a:lstStyle>
            <a:lvl1pPr marL="72000" indent="0">
              <a:buNone/>
              <a:defRPr sz="240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marL="72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/>
              <a:t>Section title</a:t>
            </a:r>
          </a:p>
        </p:txBody>
      </p:sp>
      <p:sp>
        <p:nvSpPr>
          <p:cNvPr id="73" name="Espace réservé du texte 72">
            <a:extLst>
              <a:ext uri="{FF2B5EF4-FFF2-40B4-BE49-F238E27FC236}">
                <a16:creationId xmlns:a16="http://schemas.microsoft.com/office/drawing/2014/main" id="{B3FEC390-0C8C-8B72-24E8-41EEE5D3F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8775" y="1650248"/>
            <a:ext cx="1108726" cy="868256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#</a:t>
            </a:r>
          </a:p>
        </p:txBody>
      </p:sp>
      <p:sp>
        <p:nvSpPr>
          <p:cNvPr id="80" name="Espace réservé du texte 72">
            <a:extLst>
              <a:ext uri="{FF2B5EF4-FFF2-40B4-BE49-F238E27FC236}">
                <a16:creationId xmlns:a16="http://schemas.microsoft.com/office/drawing/2014/main" id="{6AD100F4-CFC2-5FB7-6DE5-D67DDDD6D2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82098" y="1650248"/>
            <a:ext cx="1108726" cy="868256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#</a:t>
            </a:r>
          </a:p>
        </p:txBody>
      </p:sp>
      <p:sp>
        <p:nvSpPr>
          <p:cNvPr id="81" name="Espace réservé du texte 72">
            <a:extLst>
              <a:ext uri="{FF2B5EF4-FFF2-40B4-BE49-F238E27FC236}">
                <a16:creationId xmlns:a16="http://schemas.microsoft.com/office/drawing/2014/main" id="{7FA4F0B0-D3BB-5D09-837D-80393B2516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7606" y="1650248"/>
            <a:ext cx="1108726" cy="868256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#</a:t>
            </a:r>
          </a:p>
        </p:txBody>
      </p:sp>
      <p:sp>
        <p:nvSpPr>
          <p:cNvPr id="82" name="Espace réservé du texte 72">
            <a:extLst>
              <a:ext uri="{FF2B5EF4-FFF2-40B4-BE49-F238E27FC236}">
                <a16:creationId xmlns:a16="http://schemas.microsoft.com/office/drawing/2014/main" id="{BCB1E26D-00EF-AA27-ADC5-568D62E7FF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8775" y="3705694"/>
            <a:ext cx="1108726" cy="868256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#</a:t>
            </a:r>
          </a:p>
        </p:txBody>
      </p:sp>
      <p:sp>
        <p:nvSpPr>
          <p:cNvPr id="83" name="Espace réservé du texte 72">
            <a:extLst>
              <a:ext uri="{FF2B5EF4-FFF2-40B4-BE49-F238E27FC236}">
                <a16:creationId xmlns:a16="http://schemas.microsoft.com/office/drawing/2014/main" id="{5BA2DA99-A042-A564-6747-AAB88DB45C9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82098" y="3705694"/>
            <a:ext cx="1108726" cy="868256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#</a:t>
            </a:r>
          </a:p>
        </p:txBody>
      </p:sp>
      <p:sp>
        <p:nvSpPr>
          <p:cNvPr id="84" name="Espace réservé du texte 72">
            <a:extLst>
              <a:ext uri="{FF2B5EF4-FFF2-40B4-BE49-F238E27FC236}">
                <a16:creationId xmlns:a16="http://schemas.microsoft.com/office/drawing/2014/main" id="{665D8491-D5DB-C5E8-CF25-A4820C0C6D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97606" y="3705694"/>
            <a:ext cx="1108726" cy="868256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#</a:t>
            </a:r>
          </a:p>
        </p:txBody>
      </p:sp>
      <p:pic>
        <p:nvPicPr>
          <p:cNvPr id="11" name="Image 2">
            <a:extLst>
              <a:ext uri="{FF2B5EF4-FFF2-40B4-BE49-F238E27FC236}">
                <a16:creationId xmlns:a16="http://schemas.microsoft.com/office/drawing/2014/main" id="{89712F0E-5818-8F52-EC86-3B8D130314D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08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>
            <a:extLst>
              <a:ext uri="{FF2B5EF4-FFF2-40B4-BE49-F238E27FC236}">
                <a16:creationId xmlns:a16="http://schemas.microsoft.com/office/drawing/2014/main" id="{B721375D-4169-4004-471F-2B13CF3510EB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25152" y="-4"/>
            <a:ext cx="9666848" cy="63877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8411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DD6B0D-87E5-3D18-40EA-42089EBE3C7B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24000">
                <a:schemeClr val="bg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58777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EFC33C0-3CF3-DDD9-191D-F2BE3B86D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E3931AB5-BDE4-D2F7-488C-AC024B2C29A9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F63FB1-3FB7-34CE-FACD-532AB74D16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2195602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91C0F4F-C605-CF65-DCFE-969071A68899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060469" y="-7"/>
            <a:ext cx="10131531" cy="59944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DD6B0D-87E5-3D18-40EA-42089EBE3C7B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24000">
                <a:schemeClr val="bg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58777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EFC33C0-3CF3-DDD9-191D-F2BE3B86D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2DDD793E-E725-D7C0-FA5E-809E842836FA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B8F8FF-EEFB-9798-4DCD-E6DCBE291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1151753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7316B-F757-685D-5324-C7F49B4A9A77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25152" y="-4"/>
            <a:ext cx="9666848" cy="63877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-94375" y="0"/>
            <a:ext cx="12191999" cy="6858000"/>
          </a:xfrm>
          <a:prstGeom prst="rect">
            <a:avLst/>
          </a:prstGeom>
          <a:gradFill>
            <a:gsLst>
              <a:gs pos="100000">
                <a:schemeClr val="accent5">
                  <a:alpha val="38000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DD6B0D-87E5-3D18-40EA-42089EBE3C7B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24000">
                <a:schemeClr val="bg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58777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on all caps</a:t>
            </a:r>
            <a:endParaRPr lang="en-CA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EFC33C0-3CF3-DDD9-191D-F2BE3B86D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83F078AB-98EF-B31B-BE4E-BF6C0E3F2F1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760DEB-AC3A-2130-D9FE-96AEFF1A1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3445691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38BD37A-5EFA-9282-8A58-61A4AE17594A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39" y="-1"/>
            <a:ext cx="9256261" cy="61708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DD6B0D-87E5-3D18-40EA-42089EBE3C7B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24000">
                <a:schemeClr val="bg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58777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on all caps</a:t>
            </a:r>
            <a:endParaRPr lang="en-CA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EFC33C0-3CF3-DDD9-191D-F2BE3B86D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E3931AB5-BDE4-D2F7-488C-AC024B2C29A9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F63FB1-3FB7-34CE-FACD-532AB74D16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38984287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91C0F4F-C605-CF65-DCFE-969071A68899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060469" y="-7"/>
            <a:ext cx="10131531" cy="59944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DD6B0D-87E5-3D18-40EA-42089EBE3C7B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24000">
                <a:schemeClr val="bg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58777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on all caps</a:t>
            </a:r>
            <a:endParaRPr lang="en-CA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EFC33C0-3CF3-DDD9-191D-F2BE3B86D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2DDD793E-E725-D7C0-FA5E-809E842836FA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B8F8FF-EEFB-9798-4DCD-E6DCBE291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39928527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5" y="2234455"/>
            <a:ext cx="3632200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4281874" y="2234455"/>
            <a:ext cx="3632200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03FBC5-9C6B-1BE3-5F1C-2F242F28D731}"/>
              </a:ext>
            </a:extLst>
          </p:cNvPr>
          <p:cNvSpPr/>
          <p:nvPr userDrawn="1"/>
        </p:nvSpPr>
        <p:spPr>
          <a:xfrm>
            <a:off x="8201197" y="2234455"/>
            <a:ext cx="3632200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0531F-E850-B60A-BE55-E9FDA58C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940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BB8B4048-8656-C2B5-E182-F91021484A9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85150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28515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181D658-CBC5-DBED-262E-ABF59CD89C8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201298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AE5CA96A-8490-EC3B-48BC-6B3363914A4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01299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99FD2F-3B0F-C175-C295-988EF34EC928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1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6" y="2234455"/>
            <a:ext cx="2606098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B1A16-D19F-AA2E-A041-7ACA0BB76E33}"/>
              </a:ext>
            </a:extLst>
          </p:cNvPr>
          <p:cNvSpPr/>
          <p:nvPr userDrawn="1"/>
        </p:nvSpPr>
        <p:spPr>
          <a:xfrm>
            <a:off x="9216449" y="2234455"/>
            <a:ext cx="2606098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BF4E2F-E1AF-BA98-7B4B-6F9E37736261}"/>
              </a:ext>
            </a:extLst>
          </p:cNvPr>
          <p:cNvSpPr/>
          <p:nvPr userDrawn="1"/>
        </p:nvSpPr>
        <p:spPr>
          <a:xfrm>
            <a:off x="6263892" y="2234455"/>
            <a:ext cx="2606098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EBD206-2304-5839-85DB-4E83D6FAB7C6}"/>
              </a:ext>
            </a:extLst>
          </p:cNvPr>
          <p:cNvSpPr/>
          <p:nvPr userDrawn="1"/>
        </p:nvSpPr>
        <p:spPr>
          <a:xfrm>
            <a:off x="3311334" y="2234455"/>
            <a:ext cx="2606098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0531F-E850-B60A-BE55-E9FDA58C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9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Subtilte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3F1535F-CCE4-BF48-625F-D04BD0AC32A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103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A84A6DE-4D09-CAEC-AB51-7322335EBD7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103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C164C2-7EA5-AAC4-47D9-020354B58C1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65976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A7F3372E-6279-B57B-C190-614EF674E70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65977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11559A28-6AD5-6EB1-85AD-15E213E7577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221612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03CA60-015D-562A-8856-BC22D77D3599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221613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026C67-A5B6-397D-601C-E061242B6F6B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68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6" y="2234455"/>
            <a:ext cx="2606098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B1A16-D19F-AA2E-A041-7ACA0BB76E33}"/>
              </a:ext>
            </a:extLst>
          </p:cNvPr>
          <p:cNvSpPr/>
          <p:nvPr userDrawn="1"/>
        </p:nvSpPr>
        <p:spPr>
          <a:xfrm>
            <a:off x="9216449" y="2234455"/>
            <a:ext cx="2606098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BF4E2F-E1AF-BA98-7B4B-6F9E37736261}"/>
              </a:ext>
            </a:extLst>
          </p:cNvPr>
          <p:cNvSpPr/>
          <p:nvPr userDrawn="1"/>
        </p:nvSpPr>
        <p:spPr>
          <a:xfrm>
            <a:off x="6263892" y="2234455"/>
            <a:ext cx="2606098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EBD206-2304-5839-85DB-4E83D6FAB7C6}"/>
              </a:ext>
            </a:extLst>
          </p:cNvPr>
          <p:cNvSpPr/>
          <p:nvPr userDrawn="1"/>
        </p:nvSpPr>
        <p:spPr>
          <a:xfrm>
            <a:off x="3311334" y="2234455"/>
            <a:ext cx="2606098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0531F-E850-B60A-BE55-E9FDA58C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9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3F1535F-CCE4-BF48-625F-D04BD0AC32A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103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A84A6DE-4D09-CAEC-AB51-7322335EBD7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103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C164C2-7EA5-AAC4-47D9-020354B58C1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65976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A7F3372E-6279-B57B-C190-614EF674E70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65977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11559A28-6AD5-6EB1-85AD-15E213E7577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221612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03CA60-015D-562A-8856-BC22D77D3599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221613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026C67-A5B6-397D-601C-E061242B6F6B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86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76655"/>
            <a:ext cx="11487956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0" y="2463668"/>
            <a:ext cx="11320053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27AA77E-BD98-5A38-3B14-1BB1E9D93077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31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34455"/>
            <a:ext cx="5579660" cy="46613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6253566" y="2234455"/>
            <a:ext cx="5586412" cy="4619156"/>
          </a:xfrm>
          <a:prstGeom prst="rect">
            <a:avLst/>
          </a:prstGeom>
          <a:gradFill>
            <a:gsLst>
              <a:gs pos="85000">
                <a:schemeClr val="bg2">
                  <a:alpha val="0"/>
                </a:schemeClr>
              </a:gs>
              <a:gs pos="56000">
                <a:schemeClr val="bg1">
                  <a:alpha val="4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3668"/>
            <a:ext cx="5418022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253568" y="2463668"/>
            <a:ext cx="5448855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Picture 1" descr="GEF full logo 2023">
            <a:extLst>
              <a:ext uri="{FF2B5EF4-FFF2-40B4-BE49-F238E27FC236}">
                <a16:creationId xmlns:a16="http://schemas.microsoft.com/office/drawing/2014/main" id="{A6F6CACC-2784-9E24-5251-6D0EA83020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60715" y="5865342"/>
            <a:ext cx="709142" cy="86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326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2FE41C-72FA-6855-8B1C-A5AE2691181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flipH="1">
            <a:off x="-1612" y="-906"/>
            <a:ext cx="12193611" cy="6858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44C1C9-CC7D-B4C8-4FCC-FCAFBFFA6983}"/>
              </a:ext>
            </a:extLst>
          </p:cNvPr>
          <p:cNvSpPr/>
          <p:nvPr userDrawn="1"/>
        </p:nvSpPr>
        <p:spPr>
          <a:xfrm>
            <a:off x="0" y="0"/>
            <a:ext cx="11707906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24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0A37B6-AB43-0EDA-AE8B-842BF6957B94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96D588-26EF-48F5-EB21-6A7D6FAEFC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365126"/>
            <a:ext cx="7555271" cy="984250"/>
          </a:xfrm>
        </p:spPr>
        <p:txBody>
          <a:bodyPr anchor="t">
            <a:normAutofit/>
          </a:bodyPr>
          <a:lstStyle>
            <a:lvl1pPr>
              <a:defRPr sz="5400" b="1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 err="1"/>
              <a:t>Overview</a:t>
            </a:r>
            <a:endParaRPr lang="en-CA"/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89FFABB7-A42E-9692-DD04-E29EE366C8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pic>
        <p:nvPicPr>
          <p:cNvPr id="6" name="Image 2">
            <a:extLst>
              <a:ext uri="{FF2B5EF4-FFF2-40B4-BE49-F238E27FC236}">
                <a16:creationId xmlns:a16="http://schemas.microsoft.com/office/drawing/2014/main" id="{C7E07B8C-33DE-A630-6D56-A8612678583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81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35C8904E-9996-0D82-D6C8-DB5993A7190E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60361" y="2235068"/>
            <a:ext cx="11476035" cy="3541028"/>
          </a:xfrm>
        </p:spPr>
        <p:txBody>
          <a:bodyPr/>
          <a:lstStyle/>
          <a:p>
            <a:r>
              <a:rPr lang="en-CA"/>
              <a:t>tableau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0B16F6-ED63-3A23-61D1-9F9CB47B05B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33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EC46CD5-5DA4-5F8C-0488-299D2ACFDF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98D83E81-6FF6-6220-3289-690FCD7B3D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06538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DC931355-C8E3-5D5B-F337-653C42F14F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20067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Espace réservé du texte 34">
            <a:extLst>
              <a:ext uri="{FF2B5EF4-FFF2-40B4-BE49-F238E27FC236}">
                <a16:creationId xmlns:a16="http://schemas.microsoft.com/office/drawing/2014/main" id="{C4957032-B229-504F-D0C8-10909C0F07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26605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6A574A2-11BD-3949-7917-6880257633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40133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Espace réservé du texte 34">
            <a:extLst>
              <a:ext uri="{FF2B5EF4-FFF2-40B4-BE49-F238E27FC236}">
                <a16:creationId xmlns:a16="http://schemas.microsoft.com/office/drawing/2014/main" id="{414B7172-5464-26E0-6C6E-867AA8FF67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46671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F3776E38-63D2-8074-CB7D-4E551F1A24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Espace réservé du texte 34">
            <a:extLst>
              <a:ext uri="{FF2B5EF4-FFF2-40B4-BE49-F238E27FC236}">
                <a16:creationId xmlns:a16="http://schemas.microsoft.com/office/drawing/2014/main" id="{69913E02-5F88-D109-6E5A-BFA95A22FE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06538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A423580-5EC2-47C3-B711-5B47D26066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20067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5" name="Espace réservé du texte 34">
            <a:extLst>
              <a:ext uri="{FF2B5EF4-FFF2-40B4-BE49-F238E27FC236}">
                <a16:creationId xmlns:a16="http://schemas.microsoft.com/office/drawing/2014/main" id="{B1D52C20-6811-6BF4-B2DB-5EB1CFE0E3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6605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6" name="Text Placeholder 19">
            <a:extLst>
              <a:ext uri="{FF2B5EF4-FFF2-40B4-BE49-F238E27FC236}">
                <a16:creationId xmlns:a16="http://schemas.microsoft.com/office/drawing/2014/main" id="{30BA80FD-7871-2DBC-C3EE-DD272DA550D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133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7" name="Espace réservé du texte 34">
            <a:extLst>
              <a:ext uri="{FF2B5EF4-FFF2-40B4-BE49-F238E27FC236}">
                <a16:creationId xmlns:a16="http://schemas.microsoft.com/office/drawing/2014/main" id="{7B92681C-AB08-2746-6266-4867D1C8D3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46671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CC72847-B3CC-72EA-9E18-C48C9B067C4F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009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59B0F15-B1ED-CAAD-1016-7D4F895E83C4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-1"/>
            <a:ext cx="10832805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3227CB-3F58-0484-87DC-2779AEE49A8C}"/>
              </a:ext>
            </a:extLst>
          </p:cNvPr>
          <p:cNvSpPr/>
          <p:nvPr userDrawn="1"/>
        </p:nvSpPr>
        <p:spPr>
          <a:xfrm>
            <a:off x="0" y="-2"/>
            <a:ext cx="10067792" cy="6858000"/>
          </a:xfrm>
          <a:prstGeom prst="rect">
            <a:avLst/>
          </a:prstGeom>
          <a:gradFill>
            <a:gsLst>
              <a:gs pos="100000">
                <a:schemeClr val="accent3">
                  <a:alpha val="0"/>
                </a:schemeClr>
              </a:gs>
              <a:gs pos="24000">
                <a:schemeClr val="accent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57634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ABEAFD22-811F-A910-57B5-5831CD0904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5DE4E598-E2A0-D12D-A32E-B75BAB0A651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505DB01-B5DD-CDA4-2567-1786CF88E6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29957542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EC46CD5-5DA4-5F8C-0488-299D2ACFDF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98D83E81-6FF6-6220-3289-690FCD7B3D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06538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DC931355-C8E3-5D5B-F337-653C42F14F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20067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9" name="Espace réservé du texte 34">
            <a:extLst>
              <a:ext uri="{FF2B5EF4-FFF2-40B4-BE49-F238E27FC236}">
                <a16:creationId xmlns:a16="http://schemas.microsoft.com/office/drawing/2014/main" id="{C4957032-B229-504F-D0C8-10909C0F07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26605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6A574A2-11BD-3949-7917-6880257633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40133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41" name="Espace réservé du texte 34">
            <a:extLst>
              <a:ext uri="{FF2B5EF4-FFF2-40B4-BE49-F238E27FC236}">
                <a16:creationId xmlns:a16="http://schemas.microsoft.com/office/drawing/2014/main" id="{414B7172-5464-26E0-6C6E-867AA8FF67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46671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F3776E38-63D2-8074-CB7D-4E551F1A24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3" name="Espace réservé du texte 34">
            <a:extLst>
              <a:ext uri="{FF2B5EF4-FFF2-40B4-BE49-F238E27FC236}">
                <a16:creationId xmlns:a16="http://schemas.microsoft.com/office/drawing/2014/main" id="{69913E02-5F88-D109-6E5A-BFA95A22FE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06538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A423580-5EC2-47C3-B711-5B47D26066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20067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45" name="Espace réservé du texte 34">
            <a:extLst>
              <a:ext uri="{FF2B5EF4-FFF2-40B4-BE49-F238E27FC236}">
                <a16:creationId xmlns:a16="http://schemas.microsoft.com/office/drawing/2014/main" id="{B1D52C20-6811-6BF4-B2DB-5EB1CFE0E3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6605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6" name="Text Placeholder 19">
            <a:extLst>
              <a:ext uri="{FF2B5EF4-FFF2-40B4-BE49-F238E27FC236}">
                <a16:creationId xmlns:a16="http://schemas.microsoft.com/office/drawing/2014/main" id="{30BA80FD-7871-2DBC-C3EE-DD272DA550D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133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47" name="Espace réservé du texte 34">
            <a:extLst>
              <a:ext uri="{FF2B5EF4-FFF2-40B4-BE49-F238E27FC236}">
                <a16:creationId xmlns:a16="http://schemas.microsoft.com/office/drawing/2014/main" id="{7B92681C-AB08-2746-6266-4867D1C8D3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46671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CC72847-B3CC-72EA-9E18-C48C9B067C4F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172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59B0F15-B1ED-CAAD-1016-7D4F895E83C4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-1"/>
            <a:ext cx="10832805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3227CB-3F58-0484-87DC-2779AEE49A8C}"/>
              </a:ext>
            </a:extLst>
          </p:cNvPr>
          <p:cNvSpPr/>
          <p:nvPr userDrawn="1"/>
        </p:nvSpPr>
        <p:spPr>
          <a:xfrm>
            <a:off x="0" y="-2"/>
            <a:ext cx="10067792" cy="6858000"/>
          </a:xfrm>
          <a:prstGeom prst="rect">
            <a:avLst/>
          </a:prstGeom>
          <a:gradFill>
            <a:gsLst>
              <a:gs pos="100000">
                <a:schemeClr val="accent3">
                  <a:alpha val="0"/>
                </a:schemeClr>
              </a:gs>
              <a:gs pos="24000">
                <a:schemeClr val="accent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57634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on all caps</a:t>
            </a:r>
            <a:endParaRPr lang="en-CA"/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ABEAFD22-811F-A910-57B5-5831CD0904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5DE4E598-E2A0-D12D-A32E-B75BAB0A651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505DB01-B5DD-CDA4-2567-1786CF88E6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2394638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5" y="2234455"/>
            <a:ext cx="3632200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4281874" y="2234455"/>
            <a:ext cx="3632200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03FBC5-9C6B-1BE3-5F1C-2F242F28D731}"/>
              </a:ext>
            </a:extLst>
          </p:cNvPr>
          <p:cNvSpPr/>
          <p:nvPr userDrawn="1"/>
        </p:nvSpPr>
        <p:spPr>
          <a:xfrm>
            <a:off x="8201197" y="2234455"/>
            <a:ext cx="3632200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0531F-E850-B60A-BE55-E9FDA58C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940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BB8B4048-8656-C2B5-E182-F91021484A9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85150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28515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181D658-CBC5-DBED-262E-ABF59CD89C8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201298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AE5CA96A-8490-EC3B-48BC-6B3363914A4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01299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A8AAC6-E805-1530-EC3E-8D8DB5A09B05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30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6" y="2234455"/>
            <a:ext cx="2606098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B1A16-D19F-AA2E-A041-7ACA0BB76E33}"/>
              </a:ext>
            </a:extLst>
          </p:cNvPr>
          <p:cNvSpPr/>
          <p:nvPr userDrawn="1"/>
        </p:nvSpPr>
        <p:spPr>
          <a:xfrm>
            <a:off x="9216449" y="2234455"/>
            <a:ext cx="2606098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BF4E2F-E1AF-BA98-7B4B-6F9E37736261}"/>
              </a:ext>
            </a:extLst>
          </p:cNvPr>
          <p:cNvSpPr/>
          <p:nvPr userDrawn="1"/>
        </p:nvSpPr>
        <p:spPr>
          <a:xfrm>
            <a:off x="6263892" y="2234455"/>
            <a:ext cx="2606098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EBD206-2304-5839-85DB-4E83D6FAB7C6}"/>
              </a:ext>
            </a:extLst>
          </p:cNvPr>
          <p:cNvSpPr/>
          <p:nvPr userDrawn="1"/>
        </p:nvSpPr>
        <p:spPr>
          <a:xfrm>
            <a:off x="3311334" y="2234455"/>
            <a:ext cx="2606098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0531F-E850-B60A-BE55-E9FDA58C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9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3F1535F-CCE4-BF48-625F-D04BD0AC32A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103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A84A6DE-4D09-CAEC-AB51-7322335EBD7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103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C164C2-7EA5-AAC4-47D9-020354B58C1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65976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A7F3372E-6279-B57B-C190-614EF674E70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65977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11559A28-6AD5-6EB1-85AD-15E213E7577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221612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03CA60-015D-562A-8856-BC22D77D3599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221613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7D780DB-52DC-EE01-9842-AABC8906845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8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76655"/>
            <a:ext cx="11487956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0" y="2463668"/>
            <a:ext cx="11320053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5DB5C0-6C28-6F8E-39FF-E36755A2D467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252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34455"/>
            <a:ext cx="5579660" cy="46613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6253566" y="2234455"/>
            <a:ext cx="5586412" cy="4619156"/>
          </a:xfrm>
          <a:prstGeom prst="rect">
            <a:avLst/>
          </a:prstGeom>
          <a:gradFill>
            <a:gsLst>
              <a:gs pos="85000">
                <a:schemeClr val="accent2">
                  <a:alpha val="0"/>
                </a:schemeClr>
              </a:gs>
              <a:gs pos="56000">
                <a:schemeClr val="accent2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3668"/>
            <a:ext cx="5418022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253568" y="2463668"/>
            <a:ext cx="5448855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F845A2A2-3FB4-8F6B-896A-B81B7AD57D9D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97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35C8904E-9996-0D82-D6C8-DB5993A7190E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60361" y="2235069"/>
            <a:ext cx="11476035" cy="3541028"/>
          </a:xfrm>
        </p:spPr>
        <p:txBody>
          <a:bodyPr/>
          <a:lstStyle/>
          <a:p>
            <a:r>
              <a:rPr lang="en-CA"/>
              <a:t>tableau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E9FBE9-724A-AE41-2A65-E013FB2DAD94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4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7316B-F757-685D-5324-C7F49B4A9A77}"/>
              </a:ext>
            </a:extLst>
          </p:cNvPr>
          <p:cNvPicPr>
            <a:picLocks noChangeAspect="1"/>
          </p:cNvPicPr>
          <p:nvPr userDrawn="1"/>
        </p:nvPicPr>
        <p:blipFill>
          <a:blip/>
          <a:srcRect l="5113" t="11998"/>
          <a:stretch/>
        </p:blipFill>
        <p:spPr>
          <a:xfrm flipH="1">
            <a:off x="2525152" y="-4"/>
            <a:ext cx="9666848" cy="63877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>
            <a:gsLst>
              <a:gs pos="100000">
                <a:schemeClr val="accent5">
                  <a:alpha val="38000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DD6B0D-87E5-3D18-40EA-42089EBE3C7B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24000">
                <a:schemeClr val="bg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58777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EFC33C0-3CF3-DDD9-191D-F2BE3B86D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83F078AB-98EF-B31B-BE4E-BF6C0E3F2F1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760DEB-AC3A-2130-D9FE-96AEFF1A1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9182315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EC46CD5-5DA4-5F8C-0488-299D2ACFDF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98D83E81-6FF6-6220-3289-690FCD7B3D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06538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DC931355-C8E3-5D5B-F337-653C42F14F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20067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Espace réservé du texte 34">
            <a:extLst>
              <a:ext uri="{FF2B5EF4-FFF2-40B4-BE49-F238E27FC236}">
                <a16:creationId xmlns:a16="http://schemas.microsoft.com/office/drawing/2014/main" id="{C4957032-B229-504F-D0C8-10909C0F07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26605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6A574A2-11BD-3949-7917-6880257633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40133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Espace réservé du texte 34">
            <a:extLst>
              <a:ext uri="{FF2B5EF4-FFF2-40B4-BE49-F238E27FC236}">
                <a16:creationId xmlns:a16="http://schemas.microsoft.com/office/drawing/2014/main" id="{414B7172-5464-26E0-6C6E-867AA8FF67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46671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F3776E38-63D2-8074-CB7D-4E551F1A24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Espace réservé du texte 34">
            <a:extLst>
              <a:ext uri="{FF2B5EF4-FFF2-40B4-BE49-F238E27FC236}">
                <a16:creationId xmlns:a16="http://schemas.microsoft.com/office/drawing/2014/main" id="{69913E02-5F88-D109-6E5A-BFA95A22FE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06538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A423580-5EC2-47C3-B711-5B47D26066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20067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5" name="Espace réservé du texte 34">
            <a:extLst>
              <a:ext uri="{FF2B5EF4-FFF2-40B4-BE49-F238E27FC236}">
                <a16:creationId xmlns:a16="http://schemas.microsoft.com/office/drawing/2014/main" id="{B1D52C20-6811-6BF4-B2DB-5EB1CFE0E3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6605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6" name="Text Placeholder 19">
            <a:extLst>
              <a:ext uri="{FF2B5EF4-FFF2-40B4-BE49-F238E27FC236}">
                <a16:creationId xmlns:a16="http://schemas.microsoft.com/office/drawing/2014/main" id="{30BA80FD-7871-2DBC-C3EE-DD272DA550D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133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accent2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7" name="Espace réservé du texte 34">
            <a:extLst>
              <a:ext uri="{FF2B5EF4-FFF2-40B4-BE49-F238E27FC236}">
                <a16:creationId xmlns:a16="http://schemas.microsoft.com/office/drawing/2014/main" id="{7B92681C-AB08-2746-6266-4867D1C8D3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46671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2ACC07-ADD6-1FF6-EC59-8A4C561AD44B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36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5BD2F01-2E0B-35D1-F728-2D39DCC146B4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79370" y="-4"/>
            <a:ext cx="9612630" cy="6858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89BF9D-D977-C099-80AE-5C25FD3E7EDF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1">
                  <a:lumMod val="75000"/>
                  <a:alpha val="0"/>
                </a:schemeClr>
              </a:gs>
              <a:gs pos="24000">
                <a:schemeClr val="bg1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40489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on all caps</a:t>
            </a:r>
            <a:endParaRPr lang="en-CA"/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2883CE27-9D9E-A753-75AA-85DDC1F0A8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38884927-557B-0921-5C54-F6A83C5BE5BB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E1F9EBA-669E-2B23-6444-A180DB2F0F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38451087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5BD2F01-2E0B-35D1-F728-2D39DCC146B4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79370" y="-4"/>
            <a:ext cx="9612630" cy="68580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89BF9D-D977-C099-80AE-5C25FD3E7EDF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1">
                  <a:lumMod val="75000"/>
                  <a:alpha val="0"/>
                </a:schemeClr>
              </a:gs>
              <a:gs pos="24000">
                <a:schemeClr val="bg1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40489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bg1">
                    <a:lumMod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2883CE27-9D9E-A753-75AA-85DDC1F0A8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38884927-557B-0921-5C54-F6A83C5BE5BB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E1F9EBA-669E-2B23-6444-A180DB2F0F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1741320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5" y="2234455"/>
            <a:ext cx="3632200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4281874" y="2234455"/>
            <a:ext cx="3632200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03FBC5-9C6B-1BE3-5F1C-2F242F28D731}"/>
              </a:ext>
            </a:extLst>
          </p:cNvPr>
          <p:cNvSpPr/>
          <p:nvPr userDrawn="1"/>
        </p:nvSpPr>
        <p:spPr>
          <a:xfrm>
            <a:off x="8201197" y="2234455"/>
            <a:ext cx="3632200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0531F-E850-B60A-BE55-E9FDA58C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940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BB8B4048-8656-C2B5-E182-F91021484A9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285150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285151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A181D658-CBC5-DBED-262E-ABF59CD89C8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201298" y="3150412"/>
            <a:ext cx="3491369" cy="271493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Bullet point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AE5CA96A-8490-EC3B-48BC-6B3363914A4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201299" y="2468405"/>
            <a:ext cx="3491368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330CCE9-4B4C-B83D-97DE-872A02A77F3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742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8776" y="2234455"/>
            <a:ext cx="2606098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B1A16-D19F-AA2E-A041-7ACA0BB76E33}"/>
              </a:ext>
            </a:extLst>
          </p:cNvPr>
          <p:cNvSpPr/>
          <p:nvPr userDrawn="1"/>
        </p:nvSpPr>
        <p:spPr>
          <a:xfrm>
            <a:off x="9216449" y="2234455"/>
            <a:ext cx="2606098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BF4E2F-E1AF-BA98-7B4B-6F9E37736261}"/>
              </a:ext>
            </a:extLst>
          </p:cNvPr>
          <p:cNvSpPr/>
          <p:nvPr userDrawn="1"/>
        </p:nvSpPr>
        <p:spPr>
          <a:xfrm>
            <a:off x="6263892" y="2234455"/>
            <a:ext cx="2606098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EBD206-2304-5839-85DB-4E83D6FAB7C6}"/>
              </a:ext>
            </a:extLst>
          </p:cNvPr>
          <p:cNvSpPr/>
          <p:nvPr userDrawn="1"/>
        </p:nvSpPr>
        <p:spPr>
          <a:xfrm>
            <a:off x="3311334" y="2234455"/>
            <a:ext cx="2606098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0531F-E850-B60A-BE55-E9FDA58C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9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B3F1535F-CCE4-BF48-625F-D04BD0AC32A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10340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9A84A6DE-4D09-CAEC-AB51-7322335EBD7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10341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C164C2-7EA5-AAC4-47D9-020354B58C1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65976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A7F3372E-6279-B57B-C190-614EF674E70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65977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11559A28-6AD5-6EB1-85AD-15E213E7577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221612" y="3150412"/>
            <a:ext cx="2453151" cy="2714930"/>
          </a:xfrm>
        </p:spPr>
        <p:txBody>
          <a:bodyPr>
            <a:normAutofit/>
          </a:bodyPr>
          <a:lstStyle>
            <a:lvl1pPr marL="72000" indent="0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 err="1"/>
              <a:t>Text</a:t>
            </a:r>
            <a:endParaRPr lang="fr-CA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03CA60-015D-562A-8856-BC22D77D3599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9221613" y="2468405"/>
            <a:ext cx="2453150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85A0F7-EACD-7BD9-C0C8-784492485738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129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76655"/>
            <a:ext cx="11487956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5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0" y="2463668"/>
            <a:ext cx="11320053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C6B4028-BC85-F57C-5784-9D39470CDB6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300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34455"/>
            <a:ext cx="5579660" cy="46613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6253566" y="2234455"/>
            <a:ext cx="5586412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Subtile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3668"/>
            <a:ext cx="5418022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253568" y="2463668"/>
            <a:ext cx="5448855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6A0395A1-2392-B130-14AC-C3A421E7BA5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979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9A5F32F-424B-3A88-66F6-3D42B14C01A8}"/>
              </a:ext>
            </a:extLst>
          </p:cNvPr>
          <p:cNvSpPr/>
          <p:nvPr userDrawn="1"/>
        </p:nvSpPr>
        <p:spPr>
          <a:xfrm>
            <a:off x="352022" y="2234455"/>
            <a:ext cx="5579660" cy="46613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6F4F8-0363-5432-ACC5-71D0D3CC519B}"/>
              </a:ext>
            </a:extLst>
          </p:cNvPr>
          <p:cNvSpPr/>
          <p:nvPr userDrawn="1"/>
        </p:nvSpPr>
        <p:spPr>
          <a:xfrm>
            <a:off x="6253566" y="2234455"/>
            <a:ext cx="5586412" cy="4619156"/>
          </a:xfrm>
          <a:prstGeom prst="rect">
            <a:avLst/>
          </a:prstGeom>
          <a:gradFill>
            <a:gsLst>
              <a:gs pos="85000">
                <a:schemeClr val="bg1">
                  <a:alpha val="0"/>
                </a:schemeClr>
              </a:gs>
              <a:gs pos="56000">
                <a:schemeClr val="bg1">
                  <a:alpha val="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05528C5C-9FDD-2F36-9EE5-D5D7072BDA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63941" y="2463668"/>
            <a:ext cx="5418022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2A10E65F-48BF-41D6-0E87-CB98146FC1E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253568" y="2463668"/>
            <a:ext cx="5448855" cy="448057"/>
          </a:xfrm>
        </p:spPr>
        <p:txBody>
          <a:bodyPr>
            <a:normAutofit/>
          </a:bodyPr>
          <a:lstStyle>
            <a:lvl1pPr marL="36000" indent="0"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CA"/>
              <a:t>Section </a:t>
            </a:r>
            <a:r>
              <a:rPr lang="fr-CA" err="1"/>
              <a:t>title</a:t>
            </a:r>
            <a:endParaRPr lang="fr-CA"/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6A0395A1-2392-B130-14AC-C3A421E7BA5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655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35C8904E-9996-0D82-D6C8-DB5993A7190E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60361" y="2235069"/>
            <a:ext cx="11476035" cy="3541028"/>
          </a:xfrm>
        </p:spPr>
        <p:txBody>
          <a:bodyPr/>
          <a:lstStyle/>
          <a:p>
            <a:r>
              <a:rPr lang="en-CA"/>
              <a:t>tableau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416FD0-B315-D1E2-6146-4D81B063A71F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8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Subtitle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EC46CD5-5DA4-5F8C-0488-299D2ACFDF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98D83E81-6FF6-6220-3289-690FCD7B3D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06538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DC931355-C8E3-5D5B-F337-653C42F14F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20067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Espace réservé du texte 34">
            <a:extLst>
              <a:ext uri="{FF2B5EF4-FFF2-40B4-BE49-F238E27FC236}">
                <a16:creationId xmlns:a16="http://schemas.microsoft.com/office/drawing/2014/main" id="{C4957032-B229-504F-D0C8-10909C0F07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26605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6A574A2-11BD-3949-7917-6880257633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40133" y="2580420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Espace réservé du texte 34">
            <a:extLst>
              <a:ext uri="{FF2B5EF4-FFF2-40B4-BE49-F238E27FC236}">
                <a16:creationId xmlns:a16="http://schemas.microsoft.com/office/drawing/2014/main" id="{414B7172-5464-26E0-6C6E-867AA8FF67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46671" y="2627313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F3776E38-63D2-8074-CB7D-4E551F1A245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3" name="Espace réservé du texte 34">
            <a:extLst>
              <a:ext uri="{FF2B5EF4-FFF2-40B4-BE49-F238E27FC236}">
                <a16:creationId xmlns:a16="http://schemas.microsoft.com/office/drawing/2014/main" id="{69913E02-5F88-D109-6E5A-BFA95A22FEA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06538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A423580-5EC2-47C3-B711-5B47D26066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20067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5" name="Espace réservé du texte 34">
            <a:extLst>
              <a:ext uri="{FF2B5EF4-FFF2-40B4-BE49-F238E27FC236}">
                <a16:creationId xmlns:a16="http://schemas.microsoft.com/office/drawing/2014/main" id="{B1D52C20-6811-6BF4-B2DB-5EB1CFE0E3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6605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sp>
        <p:nvSpPr>
          <p:cNvPr id="46" name="Text Placeholder 19">
            <a:extLst>
              <a:ext uri="{FF2B5EF4-FFF2-40B4-BE49-F238E27FC236}">
                <a16:creationId xmlns:a16="http://schemas.microsoft.com/office/drawing/2014/main" id="{30BA80FD-7871-2DBC-C3EE-DD272DA550D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133" y="4502353"/>
            <a:ext cx="1361322" cy="1562613"/>
          </a:xfrm>
        </p:spPr>
        <p:txBody>
          <a:bodyPr anchor="b">
            <a:normAutofit/>
          </a:bodyPr>
          <a:lstStyle>
            <a:lvl1pPr marL="0" indent="0" algn="r">
              <a:buNone/>
              <a:defRPr sz="16000" b="1">
                <a:solidFill>
                  <a:schemeClr val="bg1">
                    <a:alpha val="3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7" name="Espace réservé du texte 34">
            <a:extLst>
              <a:ext uri="{FF2B5EF4-FFF2-40B4-BE49-F238E27FC236}">
                <a16:creationId xmlns:a16="http://schemas.microsoft.com/office/drawing/2014/main" id="{7B92681C-AB08-2746-6266-4867D1C8D3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46671" y="4549246"/>
            <a:ext cx="2484437" cy="1565274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Text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7AE97A-7D32-3D3A-9305-E8871EE3F088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1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38BD37A-5EFA-9282-8A58-61A4AE17594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935739" y="-1"/>
            <a:ext cx="9256261" cy="61708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DD6B0D-87E5-3D18-40EA-42089EBE3C7B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24000">
                <a:schemeClr val="bg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58777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EFC33C0-3CF3-DDD9-191D-F2BE3B86D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E3931AB5-BDE4-D2F7-488C-AC024B2C29A9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F63FB1-3FB7-34CE-FACD-532AB74D16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12650363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CFC240-56F6-68C9-BD5B-9D9E5D11B9AF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49376"/>
            <a:ext cx="12192000" cy="5508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E04461FA-C124-5B7C-FD45-90D2C00F152A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08" y="5962865"/>
            <a:ext cx="503417" cy="66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96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12192000" cy="107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pic>
        <p:nvPicPr>
          <p:cNvPr id="2" name="Picture 1" descr="GEF full logo 2023">
            <a:extLst>
              <a:ext uri="{FF2B5EF4-FFF2-40B4-BE49-F238E27FC236}">
                <a16:creationId xmlns:a16="http://schemas.microsoft.com/office/drawing/2014/main" id="{310491DD-F832-EB23-4CE8-DBC659F8571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60715" y="5865342"/>
            <a:ext cx="709142" cy="86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26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A3005-DA31-5F38-722A-AF8680FB7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251BA-B17D-7BD1-A029-2954384FA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C56F8-E28A-9574-E9E9-9A3ECAAC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892CD-74C6-48EC-8C5F-44FE716DA07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91E08-6E69-6915-B3BF-E7A301887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6CD85-22AE-CF58-E929-E329B6E5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7EF81-C059-4224-B27C-343D25007A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12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8E955CC6-861B-9F0F-82B9-95D53ECAC483}"/>
              </a:ext>
            </a:extLst>
          </p:cNvPr>
          <p:cNvSpPr/>
          <p:nvPr userDrawn="1"/>
        </p:nvSpPr>
        <p:spPr>
          <a:xfrm rot="16200000">
            <a:off x="5116975" y="1652232"/>
            <a:ext cx="238685" cy="104953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A19C0899-E7D6-236C-AA1B-8204504CC7E4}"/>
              </a:ext>
            </a:extLst>
          </p:cNvPr>
          <p:cNvSpPr/>
          <p:nvPr userDrawn="1"/>
        </p:nvSpPr>
        <p:spPr>
          <a:xfrm rot="16200000">
            <a:off x="1903905" y="1643164"/>
            <a:ext cx="238685" cy="104953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584A9782-ED63-DAF5-142C-1A2E4A5196EF}"/>
              </a:ext>
            </a:extLst>
          </p:cNvPr>
          <p:cNvSpPr/>
          <p:nvPr userDrawn="1"/>
        </p:nvSpPr>
        <p:spPr>
          <a:xfrm rot="16200000">
            <a:off x="8548319" y="1652232"/>
            <a:ext cx="238685" cy="104953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9A71497-9B3A-E0BC-6A2C-DBEAF3F5429C}"/>
              </a:ext>
            </a:extLst>
          </p:cNvPr>
          <p:cNvCxnSpPr>
            <a:cxnSpLocks/>
          </p:cNvCxnSpPr>
          <p:nvPr userDrawn="1"/>
        </p:nvCxnSpPr>
        <p:spPr>
          <a:xfrm>
            <a:off x="1952625" y="1616155"/>
            <a:ext cx="1023937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6882B4A6-6890-60FC-EDEB-CA2B9138B0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76296"/>
            <a:ext cx="1952625" cy="5281703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F6F677-33B8-C2C8-9A9C-2D79F56BED0C}"/>
              </a:ext>
            </a:extLst>
          </p:cNvPr>
          <p:cNvSpPr/>
          <p:nvPr userDrawn="1"/>
        </p:nvSpPr>
        <p:spPr>
          <a:xfrm>
            <a:off x="5288792" y="2021620"/>
            <a:ext cx="3059999" cy="483638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EEF134-EF63-9E52-599B-7E61033BBF6C}"/>
              </a:ext>
            </a:extLst>
          </p:cNvPr>
          <p:cNvSpPr/>
          <p:nvPr userDrawn="1"/>
        </p:nvSpPr>
        <p:spPr>
          <a:xfrm>
            <a:off x="8734603" y="2302417"/>
            <a:ext cx="3050997" cy="45555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7E6ADE-D5EA-7893-7FC7-B6C449486A31}"/>
              </a:ext>
            </a:extLst>
          </p:cNvPr>
          <p:cNvSpPr/>
          <p:nvPr userDrawn="1"/>
        </p:nvSpPr>
        <p:spPr>
          <a:xfrm>
            <a:off x="2074654" y="2021620"/>
            <a:ext cx="2866244" cy="483638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29">
            <a:extLst>
              <a:ext uri="{FF2B5EF4-FFF2-40B4-BE49-F238E27FC236}">
                <a16:creationId xmlns:a16="http://schemas.microsoft.com/office/drawing/2014/main" id="{69A4BE07-7DDD-FE76-3937-15BD13BB9B82}"/>
              </a:ext>
            </a:extLst>
          </p:cNvPr>
          <p:cNvSpPr txBox="1"/>
          <p:nvPr userDrawn="1"/>
        </p:nvSpPr>
        <p:spPr>
          <a:xfrm>
            <a:off x="2074654" y="1581988"/>
            <a:ext cx="2868821" cy="7204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144000" tIns="72000" rIns="144000" bIns="7200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1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ZoneTexte 30">
            <a:extLst>
              <a:ext uri="{FF2B5EF4-FFF2-40B4-BE49-F238E27FC236}">
                <a16:creationId xmlns:a16="http://schemas.microsoft.com/office/drawing/2014/main" id="{D30338EE-4D4C-CFB1-E351-7E6C0C37EC4D}"/>
              </a:ext>
            </a:extLst>
          </p:cNvPr>
          <p:cNvSpPr txBox="1"/>
          <p:nvPr userDrawn="1"/>
        </p:nvSpPr>
        <p:spPr>
          <a:xfrm>
            <a:off x="5287963" y="1581987"/>
            <a:ext cx="3084810" cy="7204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44000" tIns="72000" rIns="144000" bIns="7200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ZoneTexte 34">
            <a:extLst>
              <a:ext uri="{FF2B5EF4-FFF2-40B4-BE49-F238E27FC236}">
                <a16:creationId xmlns:a16="http://schemas.microsoft.com/office/drawing/2014/main" id="{DD63FB13-E543-563E-4315-6085C2A19AB0}"/>
              </a:ext>
            </a:extLst>
          </p:cNvPr>
          <p:cNvSpPr txBox="1"/>
          <p:nvPr userDrawn="1"/>
        </p:nvSpPr>
        <p:spPr>
          <a:xfrm>
            <a:off x="8724517" y="1581988"/>
            <a:ext cx="3060000" cy="7382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44000" tIns="72000" rIns="144000" bIns="7200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3BAE94A-3DC8-6E36-3087-6304A897C445}"/>
              </a:ext>
            </a:extLst>
          </p:cNvPr>
          <p:cNvSpPr/>
          <p:nvPr userDrawn="1"/>
        </p:nvSpPr>
        <p:spPr>
          <a:xfrm>
            <a:off x="0" y="0"/>
            <a:ext cx="1952625" cy="1581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b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B7DDF2-10BB-EA30-DB5C-02F8A83E2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3275" y="431800"/>
            <a:ext cx="9721328" cy="10287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E4546938-114C-3716-AA0E-EB017217B6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4654" y="2449513"/>
            <a:ext cx="2866243" cy="4408487"/>
          </a:xfrm>
        </p:spPr>
        <p:txBody>
          <a:bodyPr lIns="144000">
            <a:normAutofit/>
          </a:bodyPr>
          <a:lstStyle>
            <a:lvl1pPr marL="0" indent="0">
              <a:buNone/>
              <a:defRPr sz="2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56BFF34B-C536-535A-9E0A-4F11CB8235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8794" y="2449512"/>
            <a:ext cx="3084811" cy="4408487"/>
          </a:xfrm>
        </p:spPr>
        <p:txBody>
          <a:bodyPr lIns="14400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457FB6B-C038-3016-0884-7356B50EDD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21501" y="2449513"/>
            <a:ext cx="3064599" cy="3589780"/>
          </a:xfrm>
        </p:spPr>
        <p:txBody>
          <a:bodyPr lIns="14400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488F0FA-CC4F-47A3-5098-6EB9AEF83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2738" y="6375518"/>
            <a:ext cx="1548497" cy="36512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fld id="{178BCBC8-0328-9142-AB96-0641FA6E226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57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A3BC-2F72-68D8-3BC8-E3563424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F93B9-D844-B1CB-0D37-C48872521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07108-7F59-EBEB-685B-221A2C12B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24858-EBAA-DC78-959E-5B13584B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59BC-7259-4A37-986B-8A804BDA975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9D6A4-B7F3-CEFE-DDFA-9D96FD955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76883-9723-32D7-D30D-5ED6F90C9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2A0B6-47EC-4E04-B732-EF47AC8D96A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452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9B2949-EC16-E47E-C8BC-F4D827AA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B9C3-C0EF-5441-A545-2842C5E855B1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A6947-3CFD-4591-3668-2BBE6EEE7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6DB28-7535-07DD-99C9-31AFF16D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03717-2C89-DC40-A388-49199B0385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9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80552D-86B3-3AE9-A1DA-E30EAD8FABD6}"/>
              </a:ext>
            </a:extLst>
          </p:cNvPr>
          <p:cNvSpPr/>
          <p:nvPr userDrawn="1"/>
        </p:nvSpPr>
        <p:spPr>
          <a:xfrm>
            <a:off x="0" y="6750422"/>
            <a:ext cx="9704593" cy="1075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04472-C6D4-08BA-5B35-43224D3C6C3D}"/>
              </a:ext>
            </a:extLst>
          </p:cNvPr>
          <p:cNvSpPr/>
          <p:nvPr userDrawn="1"/>
        </p:nvSpPr>
        <p:spPr>
          <a:xfrm>
            <a:off x="0" y="1"/>
            <a:ext cx="12192000" cy="13493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30E23701-14AF-7BCD-47D0-EE13B09020C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3940" y="1482040"/>
            <a:ext cx="11467698" cy="44805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 err="1"/>
              <a:t>Subtilte</a:t>
            </a:r>
            <a:endParaRPr lang="fr-CA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C6A8631-FB27-85A2-1CDD-0C586437BC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940" y="373488"/>
            <a:ext cx="11476038" cy="975888"/>
          </a:xfrm>
        </p:spPr>
        <p:txBody>
          <a:bodyPr>
            <a:normAutofit/>
          </a:bodyPr>
          <a:lstStyle>
            <a:lvl1pPr marL="0" indent="0">
              <a:buNone/>
              <a:defRPr sz="5400" b="1" cap="none" baseline="0">
                <a:solidFill>
                  <a:schemeClr val="accent5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CA"/>
              <a:t>Big title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026C67-A5B6-397D-601C-E061242B6F6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520308" y="5965269"/>
            <a:ext cx="503417" cy="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77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91C0F4F-C605-CF65-DCFE-969071A68899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060469" y="-7"/>
            <a:ext cx="10131531" cy="59944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24E8D-FD35-A5DE-D2AA-DD967FAC19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5">
                  <a:alpha val="38221"/>
                </a:schemeClr>
              </a:gs>
              <a:gs pos="24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DD6B0D-87E5-3D18-40EA-42089EBE3C7B}"/>
              </a:ext>
            </a:extLst>
          </p:cNvPr>
          <p:cNvSpPr/>
          <p:nvPr userDrawn="1"/>
        </p:nvSpPr>
        <p:spPr>
          <a:xfrm>
            <a:off x="0" y="-2"/>
            <a:ext cx="9984260" cy="6858000"/>
          </a:xfrm>
          <a:prstGeom prst="rect">
            <a:avLst/>
          </a:prstGeom>
          <a:gradFill>
            <a:gsLst>
              <a:gs pos="100000">
                <a:schemeClr val="bg2">
                  <a:lumMod val="75000"/>
                  <a:alpha val="0"/>
                </a:schemeClr>
              </a:gs>
              <a:gs pos="24000">
                <a:schemeClr val="bg2">
                  <a:lumMod val="75000"/>
                  <a:alpha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5C3677-49E9-5382-1714-5C0F71EEE6AD}"/>
              </a:ext>
            </a:extLst>
          </p:cNvPr>
          <p:cNvSpPr/>
          <p:nvPr userDrawn="1"/>
        </p:nvSpPr>
        <p:spPr>
          <a:xfrm>
            <a:off x="0" y="5774635"/>
            <a:ext cx="12192000" cy="1083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6B625-A754-9DE1-24E6-2C711F449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7740" y="341174"/>
            <a:ext cx="7587770" cy="2847033"/>
          </a:xfrm>
        </p:spPr>
        <p:txBody>
          <a:bodyPr anchor="b">
            <a:normAutofit/>
          </a:bodyPr>
          <a:lstStyle>
            <a:lvl1pPr>
              <a:defRPr sz="6600" b="1" cap="all" baseline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fr-CA"/>
              <a:t>Big </a:t>
            </a:r>
            <a:r>
              <a:rPr lang="fr-CA" err="1"/>
              <a:t>title</a:t>
            </a:r>
            <a:r>
              <a:rPr lang="fr-CA"/>
              <a:t> in all caps</a:t>
            </a:r>
            <a:endParaRPr lang="en-CA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2EFC33C0-3CF3-DDD9-191D-F2BE3B86D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52604"/>
            <a:ext cx="2004291" cy="3447896"/>
          </a:xfrm>
        </p:spPr>
        <p:txBody>
          <a:bodyPr anchor="b">
            <a:normAutofit/>
          </a:bodyPr>
          <a:lstStyle>
            <a:lvl1pPr marL="0" indent="0" algn="r">
              <a:buNone/>
              <a:defRPr sz="2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Espace réservé du texte 27">
            <a:extLst>
              <a:ext uri="{FF2B5EF4-FFF2-40B4-BE49-F238E27FC236}">
                <a16:creationId xmlns:a16="http://schemas.microsoft.com/office/drawing/2014/main" id="{15AFE911-58F3-8ABB-2842-E160A291E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9900" y="6194615"/>
            <a:ext cx="7664079" cy="392019"/>
          </a:xfrm>
        </p:spPr>
        <p:txBody>
          <a:bodyPr anchor="ctr">
            <a:noAutofit/>
          </a:bodyPr>
          <a:lstStyle>
            <a:lvl1pPr marL="0" indent="0" algn="r">
              <a:buNone/>
              <a:defRPr sz="2200" b="1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CA"/>
              <a:t>Title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2DDD793E-E725-D7C0-FA5E-809E842836FA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299665" y="5962865"/>
            <a:ext cx="503417" cy="661423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B8F8FF-EEFB-9798-4DCD-E6DCBE2911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213" y="3905250"/>
            <a:ext cx="7587297" cy="438150"/>
          </a:xfrm>
        </p:spPr>
        <p:txBody>
          <a:bodyPr>
            <a:normAutofit/>
          </a:bodyPr>
          <a:lstStyle>
            <a:lvl1pPr marL="0" indent="0">
              <a:buNone/>
              <a:defRPr sz="2400" b="0"/>
            </a:lvl1pPr>
          </a:lstStyle>
          <a:p>
            <a:pPr lvl="0"/>
            <a:r>
              <a:rPr lang="en-CA"/>
              <a:t>Name of the presenter</a:t>
            </a:r>
          </a:p>
        </p:txBody>
      </p:sp>
    </p:spTree>
    <p:extLst>
      <p:ext uri="{BB962C8B-B14F-4D97-AF65-F5344CB8AC3E}">
        <p14:creationId xmlns:p14="http://schemas.microsoft.com/office/powerpoint/2010/main" val="4217879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72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B973C1C-B0D0-264F-457F-2978EE61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6CF92E-A849-CDF2-4470-73CD616EF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B4DBFB-462E-090D-41BC-6E02CA47320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6926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50" r:id="rId4"/>
    <p:sldLayoutId id="2147483691" r:id="rId5"/>
    <p:sldLayoutId id="2147483660" r:id="rId6"/>
    <p:sldLayoutId id="2147483678" r:id="rId7"/>
    <p:sldLayoutId id="2147483669" r:id="rId8"/>
    <p:sldLayoutId id="2147483679" r:id="rId9"/>
    <p:sldLayoutId id="2147483651" r:id="rId10"/>
    <p:sldLayoutId id="2147483670" r:id="rId11"/>
    <p:sldLayoutId id="2147483668" r:id="rId12"/>
    <p:sldLayoutId id="2147483673" r:id="rId13"/>
    <p:sldLayoutId id="2147483674" r:id="rId14"/>
    <p:sldLayoutId id="2147483665" r:id="rId15"/>
    <p:sldLayoutId id="2147483671" r:id="rId16"/>
    <p:sldLayoutId id="2147483680" r:id="rId17"/>
    <p:sldLayoutId id="2147483682" r:id="rId18"/>
    <p:sldLayoutId id="2147483681" r:id="rId19"/>
    <p:sldLayoutId id="2147483683" r:id="rId20"/>
    <p:sldLayoutId id="2147483684" r:id="rId21"/>
    <p:sldLayoutId id="2147483666" r:id="rId22"/>
    <p:sldLayoutId id="2147483672" r:id="rId23"/>
    <p:sldLayoutId id="2147483685" r:id="rId24"/>
    <p:sldLayoutId id="2147483687" r:id="rId25"/>
    <p:sldLayoutId id="2147483686" r:id="rId26"/>
    <p:sldLayoutId id="2147483688" r:id="rId27"/>
    <p:sldLayoutId id="2147483689" r:id="rId28"/>
    <p:sldLayoutId id="2147483667" r:id="rId29"/>
    <p:sldLayoutId id="214748369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26" userDrawn="1">
          <p15:clr>
            <a:srgbClr val="F26B43"/>
          </p15:clr>
        </p15:guide>
        <p15:guide id="4" pos="2514" userDrawn="1">
          <p15:clr>
            <a:srgbClr val="F26B43"/>
          </p15:clr>
        </p15:guide>
        <p15:guide id="5" pos="2696" userDrawn="1">
          <p15:clr>
            <a:srgbClr val="F26B43"/>
          </p15:clr>
        </p15:guide>
        <p15:guide id="6" pos="4983" userDrawn="1">
          <p15:clr>
            <a:srgbClr val="F26B43"/>
          </p15:clr>
        </p15:guide>
        <p15:guide id="7" pos="5165" userDrawn="1">
          <p15:clr>
            <a:srgbClr val="F26B43"/>
          </p15:clr>
        </p15:guide>
        <p15:guide id="8" pos="7453" userDrawn="1">
          <p15:clr>
            <a:srgbClr val="F26B43"/>
          </p15:clr>
        </p15:guide>
        <p15:guide id="9" orient="horz" userDrawn="1">
          <p15:clr>
            <a:srgbClr val="F26B43"/>
          </p15:clr>
        </p15:guide>
        <p15:guide id="10" orient="horz" pos="4320" userDrawn="1">
          <p15:clr>
            <a:srgbClr val="F26B43"/>
          </p15:clr>
        </p15:guide>
        <p15:guide id="11" orient="horz" pos="226" userDrawn="1">
          <p15:clr>
            <a:srgbClr val="F26B43"/>
          </p15:clr>
        </p15:guide>
        <p15:guide id="12" orient="horz" pos="850" userDrawn="1">
          <p15:clr>
            <a:srgbClr val="F26B43"/>
          </p15:clr>
        </p15:guide>
        <p15:guide id="13" orient="horz" pos="1031" userDrawn="1">
          <p15:clr>
            <a:srgbClr val="F26B43"/>
          </p15:clr>
        </p15:guide>
        <p15:guide id="14" orient="horz" pos="1655" userDrawn="1">
          <p15:clr>
            <a:srgbClr val="F26B43"/>
          </p15:clr>
        </p15:guide>
        <p15:guide id="15" orient="horz" pos="1836" userDrawn="1">
          <p15:clr>
            <a:srgbClr val="F26B43"/>
          </p15:clr>
        </p15:guide>
        <p15:guide id="16" orient="horz" pos="2460" userDrawn="1">
          <p15:clr>
            <a:srgbClr val="F26B43"/>
          </p15:clr>
        </p15:guide>
        <p15:guide id="17" orient="horz" pos="2641" userDrawn="1">
          <p15:clr>
            <a:srgbClr val="F26B43"/>
          </p15:clr>
        </p15:guide>
        <p15:guide id="18" orient="horz" pos="3265" userDrawn="1">
          <p15:clr>
            <a:srgbClr val="F26B43"/>
          </p15:clr>
        </p15:guide>
        <p15:guide id="19" orient="horz" pos="3446" userDrawn="1">
          <p15:clr>
            <a:srgbClr val="F26B43"/>
          </p15:clr>
        </p15:guide>
        <p15:guide id="20" orient="horz" pos="40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B973C1C-B0D0-264F-457F-2978EE61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6CF92E-A849-CDF2-4470-73CD616EF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62273B8-1A3F-E013-673A-8AF82096BF4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210925" y="6642100"/>
            <a:ext cx="942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70644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26">
          <p15:clr>
            <a:srgbClr val="F26B43"/>
          </p15:clr>
        </p15:guide>
        <p15:guide id="4" pos="2514">
          <p15:clr>
            <a:srgbClr val="F26B43"/>
          </p15:clr>
        </p15:guide>
        <p15:guide id="5" pos="2696">
          <p15:clr>
            <a:srgbClr val="F26B43"/>
          </p15:clr>
        </p15:guide>
        <p15:guide id="6" pos="4983">
          <p15:clr>
            <a:srgbClr val="F26B43"/>
          </p15:clr>
        </p15:guide>
        <p15:guide id="7" pos="5165">
          <p15:clr>
            <a:srgbClr val="F26B43"/>
          </p15:clr>
        </p15:guide>
        <p15:guide id="8" pos="7453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orient="horz" pos="226">
          <p15:clr>
            <a:srgbClr val="F26B43"/>
          </p15:clr>
        </p15:guide>
        <p15:guide id="12" orient="horz" pos="850">
          <p15:clr>
            <a:srgbClr val="F26B43"/>
          </p15:clr>
        </p15:guide>
        <p15:guide id="13" orient="horz" pos="1031">
          <p15:clr>
            <a:srgbClr val="F26B43"/>
          </p15:clr>
        </p15:guide>
        <p15:guide id="14" orient="horz" pos="1655">
          <p15:clr>
            <a:srgbClr val="F26B43"/>
          </p15:clr>
        </p15:guide>
        <p15:guide id="15" orient="horz" pos="1836">
          <p15:clr>
            <a:srgbClr val="F26B43"/>
          </p15:clr>
        </p15:guide>
        <p15:guide id="16" orient="horz" pos="2460">
          <p15:clr>
            <a:srgbClr val="F26B43"/>
          </p15:clr>
        </p15:guide>
        <p15:guide id="17" orient="horz" pos="2641">
          <p15:clr>
            <a:srgbClr val="F26B43"/>
          </p15:clr>
        </p15:guide>
        <p15:guide id="18" orient="horz" pos="3265">
          <p15:clr>
            <a:srgbClr val="F26B43"/>
          </p15:clr>
        </p15:guide>
        <p15:guide id="19" orient="horz" pos="3446">
          <p15:clr>
            <a:srgbClr val="F26B43"/>
          </p15:clr>
        </p15:guide>
        <p15:guide id="20" orient="horz" pos="40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dy of water with a green hill and trees&#10;&#10;Description automatically generated with medium confidence">
            <a:extLst>
              <a:ext uri="{FF2B5EF4-FFF2-40B4-BE49-F238E27FC236}">
                <a16:creationId xmlns:a16="http://schemas.microsoft.com/office/drawing/2014/main" id="{CF42643E-E391-1EBF-7597-52B79F566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18474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18B4806-5BF0-F208-D271-90DF10C13E2C}"/>
              </a:ext>
            </a:extLst>
          </p:cNvPr>
          <p:cNvSpPr txBox="1">
            <a:spLocks/>
          </p:cNvSpPr>
          <p:nvPr/>
        </p:nvSpPr>
        <p:spPr>
          <a:xfrm>
            <a:off x="7016651" y="2726060"/>
            <a:ext cx="11569298" cy="2137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 cap="all" baseline="0">
                <a:solidFill>
                  <a:schemeClr val="accent5"/>
                </a:solidFill>
                <a:latin typeface="Corbel" panose="020B0503020204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cap="none" dirty="0"/>
              <a:t>Korea Climate Week</a:t>
            </a:r>
            <a:endParaRPr lang="en-CA" sz="3600" cap="non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5BAD02-9AB8-AD75-C080-BB52A151C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6651" y="3512836"/>
            <a:ext cx="9607963" cy="1255713"/>
          </a:xfrm>
        </p:spPr>
        <p:txBody>
          <a:bodyPr>
            <a:normAutofit/>
          </a:bodyPr>
          <a:lstStyle/>
          <a:p>
            <a:r>
              <a:rPr lang="en-CA" sz="2400"/>
              <a:t>Proposed GEF-9 Directions and </a:t>
            </a:r>
          </a:p>
          <a:p>
            <a:r>
              <a:rPr lang="en-CA" sz="2400"/>
              <a:t>LDCF/SCCF Strategy</a:t>
            </a:r>
            <a:endParaRPr lang="en-CA" sz="2400" dirty="0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EA66D63E-69A0-75D8-E113-2385B2342475}"/>
              </a:ext>
            </a:extLst>
          </p:cNvPr>
          <p:cNvSpPr txBox="1"/>
          <p:nvPr/>
        </p:nvSpPr>
        <p:spPr>
          <a:xfrm>
            <a:off x="7077400" y="5464938"/>
            <a:ext cx="49552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833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Juan Pablo Hoffmaister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833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Conventions and Trust</a:t>
            </a:r>
            <a:r>
              <a:rPr lang="en-US" sz="2000" dirty="0">
                <a:solidFill>
                  <a:srgbClr val="005833"/>
                </a:solidFill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funds Division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5833"/>
              </a:solidFill>
              <a:effectLst/>
              <a:uLnTx/>
              <a:uFillTx/>
              <a:latin typeface="Corbel" panose="020B0503020204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solidFill>
                <a:srgbClr val="005833"/>
              </a:solidFill>
              <a:latin typeface="Corbel" panose="020B0503020204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833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April 23, 2026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B7AEB80A-43AE-4421-7B85-B352B9B9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6" y="5268108"/>
            <a:ext cx="3118036" cy="156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8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88F1C-80F3-0E3B-36AD-33422F3CF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68B409D-61A5-07B1-2C5A-579DD0EF3C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3939" y="68682"/>
            <a:ext cx="12124509" cy="975888"/>
          </a:xfrm>
        </p:spPr>
        <p:txBody>
          <a:bodyPr>
            <a:normAutofit/>
          </a:bodyPr>
          <a:lstStyle/>
          <a:p>
            <a:r>
              <a:rPr lang="en-CA" dirty="0"/>
              <a:t>Proposed Policy Directions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C713FD-F233-6804-4456-B95C61F5869B}"/>
              </a:ext>
            </a:extLst>
          </p:cNvPr>
          <p:cNvSpPr/>
          <p:nvPr/>
        </p:nvSpPr>
        <p:spPr>
          <a:xfrm>
            <a:off x="69275" y="380939"/>
            <a:ext cx="11614622" cy="7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45720" rIns="91440" bIns="4572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Verdan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pc="5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Readiness for Early GEF-9 Delivery</a:t>
            </a:r>
            <a:endParaRPr kumimoji="0" lang="en-US" sz="2800" b="0" i="0" u="none" strike="noStrike" kern="1200" cap="none" spc="5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6D3D86-D918-4744-AB8E-9696ED7CC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3152452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GraphicFramePr>
        <p:xfrm>
          <a:off x="614278" y="3400823"/>
          <a:ext cx="11410707" cy="283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Oval 25">
            <a:extLst>
              <a:ext uri="{FF2B5EF4-FFF2-40B4-BE49-F238E27FC236}">
                <a16:creationId xmlns:a16="http://schemas.microsoft.com/office/drawing/2014/main" id="{DBC020CE-F974-9849-797C-8FFEF0EB2DA2}"/>
              </a:ext>
            </a:extLst>
          </p:cNvPr>
          <p:cNvSpPr/>
          <p:nvPr/>
        </p:nvSpPr>
        <p:spPr>
          <a:xfrm>
            <a:off x="1332726" y="1904654"/>
            <a:ext cx="1097280" cy="1097280"/>
          </a:xfrm>
          <a:prstGeom prst="ellipse">
            <a:avLst/>
          </a:prstGeom>
          <a:noFill/>
          <a:ln>
            <a:solidFill>
              <a:srgbClr val="F3B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C765F9-2EA1-9E5D-5F1A-1C5844723EB8}"/>
              </a:ext>
            </a:extLst>
          </p:cNvPr>
          <p:cNvSpPr/>
          <p:nvPr/>
        </p:nvSpPr>
        <p:spPr>
          <a:xfrm>
            <a:off x="4178588" y="1904654"/>
            <a:ext cx="1097280" cy="1097280"/>
          </a:xfrm>
          <a:prstGeom prst="ellipse">
            <a:avLst/>
          </a:prstGeom>
          <a:noFill/>
          <a:ln>
            <a:solidFill>
              <a:srgbClr val="F3B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AC45CCC-EE59-1B2C-8DD6-6BEEA5367A77}"/>
              </a:ext>
            </a:extLst>
          </p:cNvPr>
          <p:cNvSpPr/>
          <p:nvPr/>
        </p:nvSpPr>
        <p:spPr>
          <a:xfrm>
            <a:off x="6968308" y="1904654"/>
            <a:ext cx="1097280" cy="1097280"/>
          </a:xfrm>
          <a:prstGeom prst="ellipse">
            <a:avLst/>
          </a:prstGeom>
          <a:noFill/>
          <a:ln>
            <a:solidFill>
              <a:srgbClr val="F3B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D34E02B-6AC5-D02D-8A9F-AE1E7B972A2E}"/>
              </a:ext>
            </a:extLst>
          </p:cNvPr>
          <p:cNvSpPr/>
          <p:nvPr/>
        </p:nvSpPr>
        <p:spPr>
          <a:xfrm>
            <a:off x="9802051" y="1926244"/>
            <a:ext cx="1097280" cy="1097280"/>
          </a:xfrm>
          <a:prstGeom prst="ellipse">
            <a:avLst/>
          </a:prstGeom>
          <a:noFill/>
          <a:ln>
            <a:solidFill>
              <a:srgbClr val="F3B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06B978D-5126-B037-76DF-8ED9D0A8C5A0}"/>
              </a:ext>
            </a:extLst>
          </p:cNvPr>
          <p:cNvSpPr/>
          <p:nvPr/>
        </p:nvSpPr>
        <p:spPr>
          <a:xfrm>
            <a:off x="614279" y="3334562"/>
            <a:ext cx="2563592" cy="2731273"/>
          </a:xfrm>
          <a:prstGeom prst="roundRect">
            <a:avLst/>
          </a:prstGeom>
          <a:noFill/>
          <a:ln>
            <a:solidFill>
              <a:srgbClr val="F3B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2C954-7380-4EB6-C9A6-00570B602D23}"/>
              </a:ext>
            </a:extLst>
          </p:cNvPr>
          <p:cNvSpPr/>
          <p:nvPr/>
        </p:nvSpPr>
        <p:spPr>
          <a:xfrm>
            <a:off x="3420857" y="3334563"/>
            <a:ext cx="2563592" cy="2731272"/>
          </a:xfrm>
          <a:prstGeom prst="roundRect">
            <a:avLst/>
          </a:prstGeom>
          <a:noFill/>
          <a:ln>
            <a:solidFill>
              <a:srgbClr val="F3B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B1BB5B8-880E-2F2A-56C3-154FDB2930DA}"/>
              </a:ext>
            </a:extLst>
          </p:cNvPr>
          <p:cNvSpPr/>
          <p:nvPr/>
        </p:nvSpPr>
        <p:spPr>
          <a:xfrm>
            <a:off x="6251164" y="3334562"/>
            <a:ext cx="2563592" cy="2731272"/>
          </a:xfrm>
          <a:prstGeom prst="roundRect">
            <a:avLst/>
          </a:prstGeom>
          <a:noFill/>
          <a:ln>
            <a:solidFill>
              <a:srgbClr val="F3B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91EEE3B-C187-ED6A-272D-69E26718AFCA}"/>
              </a:ext>
            </a:extLst>
          </p:cNvPr>
          <p:cNvSpPr/>
          <p:nvPr/>
        </p:nvSpPr>
        <p:spPr>
          <a:xfrm>
            <a:off x="9068219" y="3345218"/>
            <a:ext cx="2563592" cy="2720615"/>
          </a:xfrm>
          <a:prstGeom prst="roundRect">
            <a:avLst/>
          </a:prstGeom>
          <a:noFill/>
          <a:ln>
            <a:solidFill>
              <a:srgbClr val="F3B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F0043E2-79F9-4180-586A-AC336792E0C8}"/>
              </a:ext>
            </a:extLst>
          </p:cNvPr>
          <p:cNvCxnSpPr/>
          <p:nvPr/>
        </p:nvCxnSpPr>
        <p:spPr>
          <a:xfrm>
            <a:off x="1887716" y="3001934"/>
            <a:ext cx="0" cy="338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D63D532-1968-ACAB-F069-D29A2C3A606F}"/>
              </a:ext>
            </a:extLst>
          </p:cNvPr>
          <p:cNvCxnSpPr/>
          <p:nvPr/>
        </p:nvCxnSpPr>
        <p:spPr>
          <a:xfrm>
            <a:off x="10359401" y="3006891"/>
            <a:ext cx="0" cy="338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509C369-C629-0A83-BBB7-9659BC7488A5}"/>
              </a:ext>
            </a:extLst>
          </p:cNvPr>
          <p:cNvCxnSpPr/>
          <p:nvPr/>
        </p:nvCxnSpPr>
        <p:spPr>
          <a:xfrm>
            <a:off x="4745874" y="3001934"/>
            <a:ext cx="0" cy="338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A65A566-4765-33F5-EE2F-0486FB77892D}"/>
              </a:ext>
            </a:extLst>
          </p:cNvPr>
          <p:cNvCxnSpPr/>
          <p:nvPr/>
        </p:nvCxnSpPr>
        <p:spPr>
          <a:xfrm>
            <a:off x="7529646" y="2996234"/>
            <a:ext cx="0" cy="338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008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>
            <a:extLst>
              <a:ext uri="{FF2B5EF4-FFF2-40B4-BE49-F238E27FC236}">
                <a16:creationId xmlns:a16="http://schemas.microsoft.com/office/drawing/2014/main" id="{E9663B28-3CFB-5F70-28FC-072AB23FEB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90612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D06BE-00D9-4C63-DA62-02BD11B73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C4DA38-657A-95D7-7820-2EEFE3090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/>
              <a:t>GEF At A GLANCE</a:t>
            </a:r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B098824-712B-29AE-C6BC-A47C0BB66E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40" y="1688769"/>
            <a:ext cx="2673096" cy="267309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BE1B413-0436-9AC3-3CB5-4960F5F4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2" y="5245190"/>
            <a:ext cx="3045406" cy="153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5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E4B78-149B-22C6-EAA9-C6D064C50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9">
            <a:extLst>
              <a:ext uri="{FF2B5EF4-FFF2-40B4-BE49-F238E27FC236}">
                <a16:creationId xmlns:a16="http://schemas.microsoft.com/office/drawing/2014/main" id="{06F55664-AC0D-15ED-FB0F-17AB0D57F0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6489"/>
          </a:xfrm>
          <a:prstGeom prst="rect">
            <a:avLst/>
          </a:prstGeom>
          <a:gradFill flip="none" rotWithShape="1">
            <a:gsLst>
              <a:gs pos="0">
                <a:srgbClr val="04683A">
                  <a:lumMod val="75000"/>
                </a:srgbClr>
              </a:gs>
              <a:gs pos="50000">
                <a:srgbClr val="034E2C">
                  <a:alpha val="83137"/>
                </a:srgbClr>
              </a:gs>
              <a:gs pos="100000">
                <a:srgbClr val="034E2C">
                  <a:alpha val="76863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57200" algn="l"/>
              </a:tabLst>
              <a:defRPr sz="4000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4F3EC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Transversal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Themes framing GEF-9 *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4F3EC"/>
              </a:solidFill>
              <a:effectLst/>
              <a:uLnTx/>
              <a:uFillTx/>
              <a:latin typeface="Corbel" panose="020B0503020204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7B3A7A-8913-2B79-6CD0-FA1146B6A158}"/>
              </a:ext>
            </a:extLst>
          </p:cNvPr>
          <p:cNvGrpSpPr/>
          <p:nvPr/>
        </p:nvGrpSpPr>
        <p:grpSpPr>
          <a:xfrm>
            <a:off x="470948" y="1482219"/>
            <a:ext cx="3465688" cy="629023"/>
            <a:chOff x="474134" y="1283116"/>
            <a:chExt cx="3330222" cy="629023"/>
          </a:xfrm>
        </p:grpSpPr>
        <p:sp>
          <p:nvSpPr>
            <p:cNvPr id="35" name="Arrow: Pentagon 1">
              <a:extLst>
                <a:ext uri="{FF2B5EF4-FFF2-40B4-BE49-F238E27FC236}">
                  <a16:creationId xmlns:a16="http://schemas.microsoft.com/office/drawing/2014/main" id="{4BD74605-C798-C386-FBCB-B5D39D1216F7}"/>
                </a:ext>
              </a:extLst>
            </p:cNvPr>
            <p:cNvSpPr/>
            <p:nvPr/>
          </p:nvSpPr>
          <p:spPr>
            <a:xfrm>
              <a:off x="474134" y="1283116"/>
              <a:ext cx="3330222" cy="629023"/>
            </a:xfrm>
            <a:prstGeom prst="homePlate">
              <a:avLst/>
            </a:prstGeom>
            <a:solidFill>
              <a:srgbClr val="6D899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7ECF968-A045-FFAE-C70F-4E1232F1435E}"/>
                </a:ext>
              </a:extLst>
            </p:cNvPr>
            <p:cNvSpPr/>
            <p:nvPr/>
          </p:nvSpPr>
          <p:spPr>
            <a:xfrm>
              <a:off x="605264" y="1472978"/>
              <a:ext cx="3127842" cy="24929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Lato Black"/>
                  <a:cs typeface="Arial"/>
                </a:rPr>
                <a:t> GEF Family of Funds</a:t>
              </a:r>
              <a:endPara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Lato Black" panose="020F050202020403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DF7E9F-0F7B-4767-BCB2-9B4907A518A7}"/>
              </a:ext>
            </a:extLst>
          </p:cNvPr>
          <p:cNvGrpSpPr/>
          <p:nvPr/>
        </p:nvGrpSpPr>
        <p:grpSpPr>
          <a:xfrm>
            <a:off x="4365614" y="1482219"/>
            <a:ext cx="3330222" cy="629023"/>
            <a:chOff x="4346222" y="1283116"/>
            <a:chExt cx="3330222" cy="629023"/>
          </a:xfrm>
        </p:grpSpPr>
        <p:sp>
          <p:nvSpPr>
            <p:cNvPr id="38" name="Arrow: Pentagon 3">
              <a:extLst>
                <a:ext uri="{FF2B5EF4-FFF2-40B4-BE49-F238E27FC236}">
                  <a16:creationId xmlns:a16="http://schemas.microsoft.com/office/drawing/2014/main" id="{D72A6C19-9E9C-3829-698C-E62984BAA4B0}"/>
                </a:ext>
              </a:extLst>
            </p:cNvPr>
            <p:cNvSpPr/>
            <p:nvPr/>
          </p:nvSpPr>
          <p:spPr>
            <a:xfrm>
              <a:off x="4346222" y="1283116"/>
              <a:ext cx="3330222" cy="629023"/>
            </a:xfrm>
            <a:prstGeom prst="homePlate">
              <a:avLst/>
            </a:prstGeom>
            <a:solidFill>
              <a:srgbClr val="4891A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12BD7EB-C784-A7A6-8281-537F0B5FAD0A}"/>
                </a:ext>
              </a:extLst>
            </p:cNvPr>
            <p:cNvSpPr/>
            <p:nvPr/>
          </p:nvSpPr>
          <p:spPr>
            <a:xfrm>
              <a:off x="4533233" y="1348328"/>
              <a:ext cx="2336800" cy="4985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Lato Black" panose="020F0502020204030203" pitchFamily="34" charset="0"/>
                  <a:cs typeface="Arial" panose="020B0604020202020204" pitchFamily="34" charset="0"/>
                </a:rPr>
                <a:t>Whole of Government and Policy Coherence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D425B8-9AFB-9291-DCBA-8F6DAC37AA16}"/>
              </a:ext>
            </a:extLst>
          </p:cNvPr>
          <p:cNvGrpSpPr/>
          <p:nvPr/>
        </p:nvGrpSpPr>
        <p:grpSpPr>
          <a:xfrm>
            <a:off x="8225670" y="1494251"/>
            <a:ext cx="3567288" cy="629023"/>
            <a:chOff x="8218310" y="1283116"/>
            <a:chExt cx="3567288" cy="629023"/>
          </a:xfrm>
        </p:grpSpPr>
        <p:sp>
          <p:nvSpPr>
            <p:cNvPr id="41" name="Arrow: Pentagon 2">
              <a:extLst>
                <a:ext uri="{FF2B5EF4-FFF2-40B4-BE49-F238E27FC236}">
                  <a16:creationId xmlns:a16="http://schemas.microsoft.com/office/drawing/2014/main" id="{6C018BBE-5C10-2FC5-0D6B-A0ECDC7B8EFA}"/>
                </a:ext>
              </a:extLst>
            </p:cNvPr>
            <p:cNvSpPr/>
            <p:nvPr/>
          </p:nvSpPr>
          <p:spPr>
            <a:xfrm>
              <a:off x="8218310" y="1283116"/>
              <a:ext cx="3297175" cy="629023"/>
            </a:xfrm>
            <a:prstGeom prst="homePlate">
              <a:avLst/>
            </a:prstGeom>
            <a:solidFill>
              <a:srgbClr val="4F909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74BC8FC-C1F6-200A-EF1D-E788D940EC2A}"/>
                </a:ext>
              </a:extLst>
            </p:cNvPr>
            <p:cNvSpPr/>
            <p:nvPr/>
          </p:nvSpPr>
          <p:spPr>
            <a:xfrm>
              <a:off x="8455376" y="1472977"/>
              <a:ext cx="3330222" cy="24929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Lato Black" panose="020F0502020204030203" pitchFamily="34" charset="0"/>
                  <a:cs typeface="Arial" panose="020B0604020202020204" pitchFamily="34" charset="0"/>
                </a:rPr>
                <a:t>Whole of Society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22D03221-A7AF-205B-EE44-73C5E636752D}"/>
              </a:ext>
            </a:extLst>
          </p:cNvPr>
          <p:cNvSpPr/>
          <p:nvPr/>
        </p:nvSpPr>
        <p:spPr>
          <a:xfrm>
            <a:off x="470948" y="2111242"/>
            <a:ext cx="79022" cy="4398350"/>
          </a:xfrm>
          <a:prstGeom prst="rect">
            <a:avLst/>
          </a:prstGeom>
          <a:solidFill>
            <a:srgbClr val="0070B9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3C08D4F-4E9B-0F42-82A4-86C16A74BFC8}"/>
              </a:ext>
            </a:extLst>
          </p:cNvPr>
          <p:cNvGrpSpPr/>
          <p:nvPr/>
        </p:nvGrpSpPr>
        <p:grpSpPr>
          <a:xfrm>
            <a:off x="470948" y="3995905"/>
            <a:ext cx="3465688" cy="629023"/>
            <a:chOff x="553156" y="4316839"/>
            <a:chExt cx="3465688" cy="629023"/>
          </a:xfrm>
        </p:grpSpPr>
        <p:sp>
          <p:nvSpPr>
            <p:cNvPr id="45" name="Arrow: Pentagon 16">
              <a:extLst>
                <a:ext uri="{FF2B5EF4-FFF2-40B4-BE49-F238E27FC236}">
                  <a16:creationId xmlns:a16="http://schemas.microsoft.com/office/drawing/2014/main" id="{C7F5C5B5-B6DB-EAF5-8A3D-F33555049102}"/>
                </a:ext>
              </a:extLst>
            </p:cNvPr>
            <p:cNvSpPr/>
            <p:nvPr/>
          </p:nvSpPr>
          <p:spPr>
            <a:xfrm>
              <a:off x="553156" y="4316839"/>
              <a:ext cx="3465688" cy="629023"/>
            </a:xfrm>
            <a:prstGeom prst="homePlate">
              <a:avLst/>
            </a:prstGeom>
            <a:solidFill>
              <a:srgbClr val="6D6B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80758EF-7756-4FFA-6E2F-61EE7CC6482D}"/>
                </a:ext>
              </a:extLst>
            </p:cNvPr>
            <p:cNvSpPr/>
            <p:nvPr/>
          </p:nvSpPr>
          <p:spPr>
            <a:xfrm>
              <a:off x="774883" y="4496483"/>
              <a:ext cx="2015069" cy="24929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Lato Black" panose="020F0502020204030203" pitchFamily="34" charset="0"/>
                  <a:cs typeface="Arial" panose="020B0604020202020204" pitchFamily="34" charset="0"/>
                </a:rPr>
                <a:t>Innovation and Risk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2954C9B9-89BD-4A47-13EA-1E8D8B82363C}"/>
              </a:ext>
            </a:extLst>
          </p:cNvPr>
          <p:cNvSpPr/>
          <p:nvPr/>
        </p:nvSpPr>
        <p:spPr>
          <a:xfrm>
            <a:off x="4364795" y="2111240"/>
            <a:ext cx="79022" cy="4398350"/>
          </a:xfrm>
          <a:prstGeom prst="rect">
            <a:avLst/>
          </a:prstGeom>
          <a:solidFill>
            <a:srgbClr val="0070B9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4F3CD36-4D79-8786-8EE1-B0558301C798}"/>
              </a:ext>
            </a:extLst>
          </p:cNvPr>
          <p:cNvGrpSpPr/>
          <p:nvPr/>
        </p:nvGrpSpPr>
        <p:grpSpPr>
          <a:xfrm>
            <a:off x="4372002" y="3977177"/>
            <a:ext cx="3465688" cy="629023"/>
            <a:chOff x="4752622" y="3721629"/>
            <a:chExt cx="3465688" cy="629023"/>
          </a:xfrm>
        </p:grpSpPr>
        <p:sp>
          <p:nvSpPr>
            <p:cNvPr id="49" name="Arrow: Pentagon 24">
              <a:extLst>
                <a:ext uri="{FF2B5EF4-FFF2-40B4-BE49-F238E27FC236}">
                  <a16:creationId xmlns:a16="http://schemas.microsoft.com/office/drawing/2014/main" id="{FB15A248-01B8-3798-209B-BC6BEB8FD6B3}"/>
                </a:ext>
              </a:extLst>
            </p:cNvPr>
            <p:cNvSpPr/>
            <p:nvPr/>
          </p:nvSpPr>
          <p:spPr>
            <a:xfrm>
              <a:off x="4752622" y="3721629"/>
              <a:ext cx="3465688" cy="629023"/>
            </a:xfrm>
            <a:prstGeom prst="homePlate">
              <a:avLst/>
            </a:prstGeom>
            <a:solidFill>
              <a:srgbClr val="637F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CE6D46E-CA6C-8DDA-0161-E3A649CA7BFA}"/>
                </a:ext>
              </a:extLst>
            </p:cNvPr>
            <p:cNvSpPr/>
            <p:nvPr/>
          </p:nvSpPr>
          <p:spPr>
            <a:xfrm>
              <a:off x="4933245" y="3786841"/>
              <a:ext cx="2891339" cy="4985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Lato Black" panose="020F0502020204030203" pitchFamily="34" charset="0"/>
                  <a:cs typeface="Arial" panose="020B0604020202020204" pitchFamily="34" charset="0"/>
                </a:rPr>
                <a:t>Blended Finance and Private Sector engagement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52985F8-433F-81EE-878C-B93965E4AADF}"/>
              </a:ext>
            </a:extLst>
          </p:cNvPr>
          <p:cNvSpPr/>
          <p:nvPr/>
        </p:nvSpPr>
        <p:spPr>
          <a:xfrm>
            <a:off x="8234880" y="2111240"/>
            <a:ext cx="79022" cy="4398350"/>
          </a:xfrm>
          <a:prstGeom prst="rect">
            <a:avLst/>
          </a:prstGeom>
          <a:solidFill>
            <a:srgbClr val="0070B9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F9E1C4-1B4B-E63D-AA6E-ECB043C03DEB}"/>
              </a:ext>
            </a:extLst>
          </p:cNvPr>
          <p:cNvSpPr txBox="1"/>
          <p:nvPr/>
        </p:nvSpPr>
        <p:spPr>
          <a:xfrm>
            <a:off x="510459" y="2484287"/>
            <a:ext cx="3933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GEF Family of Funds offer flexible, synergistic financing for country needs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8C697BB-3708-8E22-00BE-BC314E9EBA43}"/>
              </a:ext>
            </a:extLst>
          </p:cNvPr>
          <p:cNvSpPr txBox="1"/>
          <p:nvPr/>
        </p:nvSpPr>
        <p:spPr>
          <a:xfrm>
            <a:off x="4380544" y="2484287"/>
            <a:ext cx="393335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6827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</a:rPr>
              <a:t>Mainstream policy coherence into Programming and country portfolio planning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AF22A4-61E1-0873-C03C-F52402D79473}"/>
              </a:ext>
            </a:extLst>
          </p:cNvPr>
          <p:cNvSpPr txBox="1"/>
          <p:nvPr/>
        </p:nvSpPr>
        <p:spPr>
          <a:xfrm>
            <a:off x="486697" y="4909590"/>
            <a:ext cx="3933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Operationalize innovative solutions through GEF-9 high-risk appetite for impact and leverage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5C8A76-49B7-A75D-E1F6-8DBB4B9161D7}"/>
              </a:ext>
            </a:extLst>
          </p:cNvPr>
          <p:cNvSpPr txBox="1"/>
          <p:nvPr/>
        </p:nvSpPr>
        <p:spPr>
          <a:xfrm>
            <a:off x="4359970" y="4850385"/>
            <a:ext cx="3933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Raise ambitions for increased used of non-grant instruments, particularly with MDBs and the Private Sector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869B1E-4E36-5213-0D27-62F6E487E519}"/>
              </a:ext>
            </a:extLst>
          </p:cNvPr>
          <p:cNvSpPr txBox="1"/>
          <p:nvPr/>
        </p:nvSpPr>
        <p:spPr>
          <a:xfrm>
            <a:off x="8258642" y="4871465"/>
            <a:ext cx="3933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Generation and application of knowledge from GEF projects and programs in adaptive management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1B6748C-F0DE-20B3-6D19-7017045CAB4A}"/>
              </a:ext>
            </a:extLst>
          </p:cNvPr>
          <p:cNvSpPr/>
          <p:nvPr/>
        </p:nvSpPr>
        <p:spPr>
          <a:xfrm>
            <a:off x="8552790" y="4194737"/>
            <a:ext cx="2743199" cy="1938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8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Lato Black" panose="020F0502020204030203" pitchFamily="34" charset="0"/>
                <a:cs typeface="Times New Roman" panose="02020603050405020304" pitchFamily="18" charset="0"/>
              </a:rPr>
              <a:t>Knowledge and Learning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5BEA2C9-6E15-32AA-1707-10AC549ADB0E}"/>
              </a:ext>
            </a:extLst>
          </p:cNvPr>
          <p:cNvGrpSpPr/>
          <p:nvPr/>
        </p:nvGrpSpPr>
        <p:grpSpPr>
          <a:xfrm>
            <a:off x="8240323" y="3965918"/>
            <a:ext cx="3465688" cy="629023"/>
            <a:chOff x="4752622" y="3721629"/>
            <a:chExt cx="3465688" cy="629023"/>
          </a:xfrm>
          <a:solidFill>
            <a:srgbClr val="1D386D">
              <a:lumMod val="60000"/>
              <a:lumOff val="40000"/>
            </a:srgbClr>
          </a:solidFill>
        </p:grpSpPr>
        <p:sp>
          <p:nvSpPr>
            <p:cNvPr id="59" name="Arrow: Pentagon 28">
              <a:extLst>
                <a:ext uri="{FF2B5EF4-FFF2-40B4-BE49-F238E27FC236}">
                  <a16:creationId xmlns:a16="http://schemas.microsoft.com/office/drawing/2014/main" id="{DD153CE5-6E83-F150-20B0-6A796DFF9F03}"/>
                </a:ext>
              </a:extLst>
            </p:cNvPr>
            <p:cNvSpPr/>
            <p:nvPr/>
          </p:nvSpPr>
          <p:spPr>
            <a:xfrm>
              <a:off x="4752622" y="3721629"/>
              <a:ext cx="3465688" cy="629023"/>
            </a:xfrm>
            <a:prstGeom prst="homePlat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9F08552-3CB3-1A42-A5E2-236BAC17FBC2}"/>
                </a:ext>
              </a:extLst>
            </p:cNvPr>
            <p:cNvSpPr/>
            <p:nvPr/>
          </p:nvSpPr>
          <p:spPr>
            <a:xfrm>
              <a:off x="4922881" y="3920271"/>
              <a:ext cx="2743199" cy="249299"/>
            </a:xfrm>
            <a:prstGeom prst="rect">
              <a:avLst/>
            </a:prstGeom>
            <a:grpFill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 pitchFamily="34" charset="0"/>
                  <a:ea typeface="Lato Black" panose="020F0502020204030203" pitchFamily="34" charset="0"/>
                  <a:cs typeface="Arial" panose="020B0604020202020204" pitchFamily="34" charset="0"/>
                </a:rPr>
                <a:t>Knowledge and Learning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19AF4AE-5A77-2602-642A-2048A29B4DEF}"/>
              </a:ext>
            </a:extLst>
          </p:cNvPr>
          <p:cNvSpPr txBox="1"/>
          <p:nvPr/>
        </p:nvSpPr>
        <p:spPr>
          <a:xfrm>
            <a:off x="8274391" y="2484287"/>
            <a:ext cx="3933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kern="0">
                <a:solidFill>
                  <a:srgbClr val="0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2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 panose="020B0604020202020204" pitchFamily="34" charset="0"/>
              </a:rPr>
              <a:t>0% of GEF-9 resources to support CSOs, Indigenous Peoples, women and youth</a:t>
            </a:r>
          </a:p>
        </p:txBody>
      </p:sp>
      <p:pic>
        <p:nvPicPr>
          <p:cNvPr id="3" name="Picture 2" descr="GEF full logo 2023">
            <a:extLst>
              <a:ext uri="{FF2B5EF4-FFF2-40B4-BE49-F238E27FC236}">
                <a16:creationId xmlns:a16="http://schemas.microsoft.com/office/drawing/2014/main" id="{9DFC05D1-627D-F322-41F4-CE9EC4B4E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60715" y="5865342"/>
            <a:ext cx="709142" cy="86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DE67B42-0D9C-80B3-07EE-58CD14F5C03B}"/>
              </a:ext>
            </a:extLst>
          </p:cNvPr>
          <p:cNvSpPr txBox="1"/>
          <p:nvPr/>
        </p:nvSpPr>
        <p:spPr>
          <a:xfrm>
            <a:off x="355108" y="6470100"/>
            <a:ext cx="117060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* Update presented on bases of draft materials for consideration by GEF Assembly. Subject to Adoption in June 2026</a:t>
            </a:r>
          </a:p>
        </p:txBody>
      </p:sp>
    </p:spTree>
    <p:extLst>
      <p:ext uri="{BB962C8B-B14F-4D97-AF65-F5344CB8AC3E}">
        <p14:creationId xmlns:p14="http://schemas.microsoft.com/office/powerpoint/2010/main" val="586943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2F6E9-3F1D-1C82-EABF-E6A028754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824555-8E1F-EDDA-CB1C-2DB3B3B7B51A}"/>
              </a:ext>
            </a:extLst>
          </p:cNvPr>
          <p:cNvSpPr/>
          <p:nvPr/>
        </p:nvSpPr>
        <p:spPr>
          <a:xfrm>
            <a:off x="4595446" y="1028550"/>
            <a:ext cx="6310698" cy="549511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204CE62-229F-3DC7-7A8A-673A4130E3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24103" y="1028549"/>
            <a:ext cx="7091183" cy="5495112"/>
          </a:xfrm>
        </p:spPr>
        <p:txBody>
          <a:bodyPr anchor="ctr"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110004020202020204"/>
              <a:buChar char="•"/>
            </a:pPr>
            <a:r>
              <a:rPr lang="en-US" sz="3200" b="0" dirty="0">
                <a:solidFill>
                  <a:schemeClr val="accent6"/>
                </a:solidFill>
                <a:cs typeface="Arial"/>
              </a:rPr>
              <a:t>Increased </a:t>
            </a:r>
            <a:r>
              <a:rPr lang="en-US" sz="3200" dirty="0">
                <a:solidFill>
                  <a:schemeClr val="accent6"/>
                </a:solidFill>
                <a:cs typeface="Arial"/>
              </a:rPr>
              <a:t>Blended Finance / NGI </a:t>
            </a:r>
            <a:r>
              <a:rPr lang="en-US" sz="3200" b="0" dirty="0">
                <a:solidFill>
                  <a:schemeClr val="accent6"/>
                </a:solidFill>
                <a:cs typeface="Arial"/>
              </a:rPr>
              <a:t>funding window to 10%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110004020202020204"/>
              <a:buChar char="•"/>
            </a:pPr>
            <a:endParaRPr lang="en-US" sz="3200" dirty="0">
              <a:solidFill>
                <a:schemeClr val="accent6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110004020202020204"/>
              <a:buChar char="•"/>
            </a:pPr>
            <a:r>
              <a:rPr lang="en-US" sz="3200" dirty="0">
                <a:solidFill>
                  <a:schemeClr val="accent6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Incentivized STAR programming, </a:t>
            </a:r>
            <a:r>
              <a:rPr lang="en-US" sz="3200" b="0" dirty="0">
                <a:solidFill>
                  <a:schemeClr val="accent6"/>
                </a:solidFill>
              </a:rPr>
              <a:t>with countries capturing reflows</a:t>
            </a:r>
            <a:endParaRPr lang="en-US" sz="3200" b="0" dirty="0">
              <a:solidFill>
                <a:schemeClr val="accent6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110004020202020204"/>
              <a:buChar char="•"/>
            </a:pPr>
            <a:endParaRPr lang="en-US" sz="3200" b="0" dirty="0">
              <a:solidFill>
                <a:schemeClr val="accent6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110004020202020204"/>
              <a:buChar char="•"/>
            </a:pPr>
            <a:r>
              <a:rPr lang="en-US" sz="3200" dirty="0">
                <a:solidFill>
                  <a:schemeClr val="accent6"/>
                </a:solidFill>
              </a:rPr>
              <a:t>Mainstream in programming </a:t>
            </a:r>
            <a:r>
              <a:rPr lang="en-US" sz="3200" b="0" dirty="0">
                <a:solidFill>
                  <a:schemeClr val="accent6"/>
                </a:solidFill>
              </a:rPr>
              <a:t>to achieve 25% total blended finance investment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b="0" dirty="0">
              <a:solidFill>
                <a:schemeClr val="accent6"/>
              </a:solidFill>
              <a:cs typeface="Arial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,Sans-Serif" panose="02110004020202020204"/>
              <a:buChar char="•"/>
            </a:pPr>
            <a:r>
              <a:rPr lang="en-US" sz="3200" b="0" dirty="0">
                <a:solidFill>
                  <a:schemeClr val="accent6"/>
                </a:solidFill>
                <a:cs typeface="Arial"/>
              </a:rPr>
              <a:t>Increase </a:t>
            </a:r>
            <a:r>
              <a:rPr lang="en-US" sz="3200" dirty="0">
                <a:solidFill>
                  <a:schemeClr val="accent6"/>
                </a:solidFill>
                <a:cs typeface="Arial"/>
              </a:rPr>
              <a:t>technical support</a:t>
            </a:r>
            <a:r>
              <a:rPr lang="en-US" sz="3200" b="0" dirty="0">
                <a:solidFill>
                  <a:schemeClr val="accent6"/>
                </a:solidFill>
                <a:cs typeface="Arial"/>
              </a:rPr>
              <a:t> to countries for strategic investments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DF419-54DA-B600-5CB3-C5EFEB73F3D1}"/>
              </a:ext>
            </a:extLst>
          </p:cNvPr>
          <p:cNvSpPr txBox="1"/>
          <p:nvPr/>
        </p:nvSpPr>
        <p:spPr>
          <a:xfrm>
            <a:off x="429135" y="197552"/>
            <a:ext cx="6101350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Blended Finance (NGI)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D7BF49AA-2369-C290-120C-CFD1C098E6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6489"/>
          </a:xfrm>
          <a:prstGeom prst="rect">
            <a:avLst/>
          </a:prstGeom>
          <a:gradFill flip="none" rotWithShape="1">
            <a:gsLst>
              <a:gs pos="0">
                <a:srgbClr val="04683A">
                  <a:lumMod val="75000"/>
                </a:srgbClr>
              </a:gs>
              <a:gs pos="50000">
                <a:srgbClr val="034E2C">
                  <a:alpha val="83137"/>
                </a:srgbClr>
              </a:gs>
              <a:gs pos="100000">
                <a:srgbClr val="034E2C">
                  <a:alpha val="76863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57200" algn="l"/>
              </a:tabLst>
              <a:defRPr sz="4000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4F3EC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Blended Finance: leveraging impact at scale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4F3EC"/>
              </a:solidFill>
              <a:effectLst/>
              <a:uLnTx/>
              <a:uFillTx/>
              <a:latin typeface="Corbel" panose="020B0503020204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 descr="GEF full logo 2023">
            <a:extLst>
              <a:ext uri="{FF2B5EF4-FFF2-40B4-BE49-F238E27FC236}">
                <a16:creationId xmlns:a16="http://schemas.microsoft.com/office/drawing/2014/main" id="{DD166E77-25D3-4724-B780-5CAA59D11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60715" y="5865342"/>
            <a:ext cx="709142" cy="86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7AF28-4231-7E7A-E42C-63606B327C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5" y="976489"/>
            <a:ext cx="4439504" cy="60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20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7F40B-E76C-B047-91CC-21B68AE47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B7E03170-C86F-2268-99D9-5F40E415B5C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1940"/>
          </a:xfrm>
          <a:prstGeom prst="rect">
            <a:avLst/>
          </a:prstGeom>
          <a:solidFill>
            <a:srgbClr val="005833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	GEF-9 Focal Areas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5044D6-0F00-1425-DA2D-8FEBB14DCF9D}"/>
              </a:ext>
            </a:extLst>
          </p:cNvPr>
          <p:cNvGrpSpPr/>
          <p:nvPr/>
        </p:nvGrpSpPr>
        <p:grpSpPr>
          <a:xfrm>
            <a:off x="291547" y="858008"/>
            <a:ext cx="3422029" cy="2999693"/>
            <a:chOff x="291548" y="858008"/>
            <a:chExt cx="3078098" cy="2999693"/>
          </a:xfrm>
        </p:grpSpPr>
        <p:sp>
          <p:nvSpPr>
            <p:cNvPr id="10" name="Freeform: Shape 3">
              <a:extLst>
                <a:ext uri="{FF2B5EF4-FFF2-40B4-BE49-F238E27FC236}">
                  <a16:creationId xmlns:a16="http://schemas.microsoft.com/office/drawing/2014/main" id="{06375FEC-CF02-D747-DA40-F10E9533CB4E}"/>
                </a:ext>
              </a:extLst>
            </p:cNvPr>
            <p:cNvSpPr/>
            <p:nvPr/>
          </p:nvSpPr>
          <p:spPr>
            <a:xfrm>
              <a:off x="291548" y="858008"/>
              <a:ext cx="3078098" cy="445148"/>
            </a:xfrm>
            <a:custGeom>
              <a:avLst/>
              <a:gdLst>
                <a:gd name="connsiteX0" fmla="*/ 0 w 2159010"/>
                <a:gd name="connsiteY0" fmla="*/ 85486 h 854863"/>
                <a:gd name="connsiteX1" fmla="*/ 85486 w 2159010"/>
                <a:gd name="connsiteY1" fmla="*/ 0 h 854863"/>
                <a:gd name="connsiteX2" fmla="*/ 2073524 w 2159010"/>
                <a:gd name="connsiteY2" fmla="*/ 0 h 854863"/>
                <a:gd name="connsiteX3" fmla="*/ 2159010 w 2159010"/>
                <a:gd name="connsiteY3" fmla="*/ 85486 h 854863"/>
                <a:gd name="connsiteX4" fmla="*/ 2159010 w 2159010"/>
                <a:gd name="connsiteY4" fmla="*/ 769377 h 854863"/>
                <a:gd name="connsiteX5" fmla="*/ 2073524 w 2159010"/>
                <a:gd name="connsiteY5" fmla="*/ 854863 h 854863"/>
                <a:gd name="connsiteX6" fmla="*/ 85486 w 2159010"/>
                <a:gd name="connsiteY6" fmla="*/ 854863 h 854863"/>
                <a:gd name="connsiteX7" fmla="*/ 0 w 2159010"/>
                <a:gd name="connsiteY7" fmla="*/ 769377 h 854863"/>
                <a:gd name="connsiteX8" fmla="*/ 0 w 2159010"/>
                <a:gd name="connsiteY8" fmla="*/ 85486 h 85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010" h="854863">
                  <a:moveTo>
                    <a:pt x="0" y="85486"/>
                  </a:moveTo>
                  <a:cubicBezTo>
                    <a:pt x="0" y="38273"/>
                    <a:pt x="38273" y="0"/>
                    <a:pt x="85486" y="0"/>
                  </a:cubicBezTo>
                  <a:lnTo>
                    <a:pt x="2073524" y="0"/>
                  </a:lnTo>
                  <a:cubicBezTo>
                    <a:pt x="2120737" y="0"/>
                    <a:pt x="2159010" y="38273"/>
                    <a:pt x="2159010" y="85486"/>
                  </a:cubicBezTo>
                  <a:lnTo>
                    <a:pt x="2159010" y="769377"/>
                  </a:lnTo>
                  <a:cubicBezTo>
                    <a:pt x="2159010" y="816590"/>
                    <a:pt x="2120737" y="854863"/>
                    <a:pt x="2073524" y="854863"/>
                  </a:cubicBezTo>
                  <a:lnTo>
                    <a:pt x="85486" y="854863"/>
                  </a:lnTo>
                  <a:cubicBezTo>
                    <a:pt x="38273" y="854863"/>
                    <a:pt x="0" y="816590"/>
                    <a:pt x="0" y="769377"/>
                  </a:cubicBezTo>
                  <a:lnTo>
                    <a:pt x="0" y="8548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458" tIns="68853" rIns="83458" bIns="68853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Biodiversity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74EB35-2092-880E-2E91-489F9B9A2B24}"/>
                </a:ext>
              </a:extLst>
            </p:cNvPr>
            <p:cNvSpPr txBox="1"/>
            <p:nvPr/>
          </p:nvSpPr>
          <p:spPr>
            <a:xfrm>
              <a:off x="291548" y="1303156"/>
              <a:ext cx="3076926" cy="25545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Landscape &amp; seascape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approaches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Integration with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MFA, MTF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investments, including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GBFF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Biodiversity finance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and domestic resource mobilization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4512A8-AD64-89A1-65E4-ACD01E5E7A8B}"/>
              </a:ext>
            </a:extLst>
          </p:cNvPr>
          <p:cNvGrpSpPr/>
          <p:nvPr/>
        </p:nvGrpSpPr>
        <p:grpSpPr>
          <a:xfrm>
            <a:off x="4320169" y="858008"/>
            <a:ext cx="3420726" cy="2371295"/>
            <a:chOff x="4557537" y="924722"/>
            <a:chExt cx="3076926" cy="2371295"/>
          </a:xfrm>
        </p:grpSpPr>
        <p:sp>
          <p:nvSpPr>
            <p:cNvPr id="13" name="Freeform: Shape 24">
              <a:extLst>
                <a:ext uri="{FF2B5EF4-FFF2-40B4-BE49-F238E27FC236}">
                  <a16:creationId xmlns:a16="http://schemas.microsoft.com/office/drawing/2014/main" id="{11BB9B65-BFA6-5B19-0245-9F99EE0937A1}"/>
                </a:ext>
              </a:extLst>
            </p:cNvPr>
            <p:cNvSpPr/>
            <p:nvPr/>
          </p:nvSpPr>
          <p:spPr>
            <a:xfrm>
              <a:off x="4557537" y="924722"/>
              <a:ext cx="3076926" cy="731940"/>
            </a:xfrm>
            <a:custGeom>
              <a:avLst/>
              <a:gdLst>
                <a:gd name="connsiteX0" fmla="*/ 0 w 2159010"/>
                <a:gd name="connsiteY0" fmla="*/ 131199 h 1311987"/>
                <a:gd name="connsiteX1" fmla="*/ 131199 w 2159010"/>
                <a:gd name="connsiteY1" fmla="*/ 0 h 1311987"/>
                <a:gd name="connsiteX2" fmla="*/ 2027811 w 2159010"/>
                <a:gd name="connsiteY2" fmla="*/ 0 h 1311987"/>
                <a:gd name="connsiteX3" fmla="*/ 2159010 w 2159010"/>
                <a:gd name="connsiteY3" fmla="*/ 131199 h 1311987"/>
                <a:gd name="connsiteX4" fmla="*/ 2159010 w 2159010"/>
                <a:gd name="connsiteY4" fmla="*/ 1180788 h 1311987"/>
                <a:gd name="connsiteX5" fmla="*/ 2027811 w 2159010"/>
                <a:gd name="connsiteY5" fmla="*/ 1311987 h 1311987"/>
                <a:gd name="connsiteX6" fmla="*/ 131199 w 2159010"/>
                <a:gd name="connsiteY6" fmla="*/ 1311987 h 1311987"/>
                <a:gd name="connsiteX7" fmla="*/ 0 w 2159010"/>
                <a:gd name="connsiteY7" fmla="*/ 1180788 h 1311987"/>
                <a:gd name="connsiteX8" fmla="*/ 0 w 2159010"/>
                <a:gd name="connsiteY8" fmla="*/ 131199 h 131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010" h="1311987">
                  <a:moveTo>
                    <a:pt x="0" y="131199"/>
                  </a:moveTo>
                  <a:cubicBezTo>
                    <a:pt x="0" y="58740"/>
                    <a:pt x="58740" y="0"/>
                    <a:pt x="131199" y="0"/>
                  </a:cubicBezTo>
                  <a:lnTo>
                    <a:pt x="2027811" y="0"/>
                  </a:lnTo>
                  <a:cubicBezTo>
                    <a:pt x="2100270" y="0"/>
                    <a:pt x="2159010" y="58740"/>
                    <a:pt x="2159010" y="131199"/>
                  </a:cubicBezTo>
                  <a:lnTo>
                    <a:pt x="2159010" y="1180788"/>
                  </a:lnTo>
                  <a:cubicBezTo>
                    <a:pt x="2159010" y="1253247"/>
                    <a:pt x="2100270" y="1311987"/>
                    <a:pt x="2027811" y="1311987"/>
                  </a:cubicBezTo>
                  <a:lnTo>
                    <a:pt x="131199" y="1311987"/>
                  </a:lnTo>
                  <a:cubicBezTo>
                    <a:pt x="58740" y="1311987"/>
                    <a:pt x="0" y="1253247"/>
                    <a:pt x="0" y="1180788"/>
                  </a:cubicBezTo>
                  <a:lnTo>
                    <a:pt x="0" y="131199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847" tIns="82242" rIns="96847" bIns="82242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Climate Change Mitigation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EEFF8E-FE53-212C-75E1-CF075FDF136A}"/>
                </a:ext>
              </a:extLst>
            </p:cNvPr>
            <p:cNvSpPr txBox="1"/>
            <p:nvPr/>
          </p:nvSpPr>
          <p:spPr>
            <a:xfrm>
              <a:off x="4557537" y="1818689"/>
              <a:ext cx="3076926" cy="14773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91440" tIns="45720" rIns="91440" bIns="45720" anchor="ctr">
              <a:spAutoFit/>
            </a:bodyPr>
            <a:lstStyle/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Decarbonized energy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access</a:t>
              </a:r>
            </a:p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Nature-based solutions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Resource efficiency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: energy and materials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31E022D-E966-5067-7D15-11C5C5493431}"/>
              </a:ext>
            </a:extLst>
          </p:cNvPr>
          <p:cNvGrpSpPr/>
          <p:nvPr/>
        </p:nvGrpSpPr>
        <p:grpSpPr>
          <a:xfrm>
            <a:off x="8238276" y="858008"/>
            <a:ext cx="3422031" cy="2765514"/>
            <a:chOff x="8478421" y="911600"/>
            <a:chExt cx="3422031" cy="2765514"/>
          </a:xfrm>
        </p:grpSpPr>
        <p:sp>
          <p:nvSpPr>
            <p:cNvPr id="12" name="Freeform: Shape 23">
              <a:extLst>
                <a:ext uri="{FF2B5EF4-FFF2-40B4-BE49-F238E27FC236}">
                  <a16:creationId xmlns:a16="http://schemas.microsoft.com/office/drawing/2014/main" id="{3160D947-852C-6EE3-1AF2-64969643C7E2}"/>
                </a:ext>
              </a:extLst>
            </p:cNvPr>
            <p:cNvSpPr/>
            <p:nvPr/>
          </p:nvSpPr>
          <p:spPr>
            <a:xfrm>
              <a:off x="8478421" y="911600"/>
              <a:ext cx="3422029" cy="498026"/>
            </a:xfrm>
            <a:custGeom>
              <a:avLst/>
              <a:gdLst>
                <a:gd name="connsiteX0" fmla="*/ 0 w 2159010"/>
                <a:gd name="connsiteY0" fmla="*/ 131199 h 1311987"/>
                <a:gd name="connsiteX1" fmla="*/ 131199 w 2159010"/>
                <a:gd name="connsiteY1" fmla="*/ 0 h 1311987"/>
                <a:gd name="connsiteX2" fmla="*/ 2027811 w 2159010"/>
                <a:gd name="connsiteY2" fmla="*/ 0 h 1311987"/>
                <a:gd name="connsiteX3" fmla="*/ 2159010 w 2159010"/>
                <a:gd name="connsiteY3" fmla="*/ 131199 h 1311987"/>
                <a:gd name="connsiteX4" fmla="*/ 2159010 w 2159010"/>
                <a:gd name="connsiteY4" fmla="*/ 1180788 h 1311987"/>
                <a:gd name="connsiteX5" fmla="*/ 2027811 w 2159010"/>
                <a:gd name="connsiteY5" fmla="*/ 1311987 h 1311987"/>
                <a:gd name="connsiteX6" fmla="*/ 131199 w 2159010"/>
                <a:gd name="connsiteY6" fmla="*/ 1311987 h 1311987"/>
                <a:gd name="connsiteX7" fmla="*/ 0 w 2159010"/>
                <a:gd name="connsiteY7" fmla="*/ 1180788 h 1311987"/>
                <a:gd name="connsiteX8" fmla="*/ 0 w 2159010"/>
                <a:gd name="connsiteY8" fmla="*/ 131199 h 131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010" h="1311987">
                  <a:moveTo>
                    <a:pt x="0" y="131199"/>
                  </a:moveTo>
                  <a:cubicBezTo>
                    <a:pt x="0" y="58740"/>
                    <a:pt x="58740" y="0"/>
                    <a:pt x="131199" y="0"/>
                  </a:cubicBezTo>
                  <a:lnTo>
                    <a:pt x="2027811" y="0"/>
                  </a:lnTo>
                  <a:cubicBezTo>
                    <a:pt x="2100270" y="0"/>
                    <a:pt x="2159010" y="58740"/>
                    <a:pt x="2159010" y="131199"/>
                  </a:cubicBezTo>
                  <a:lnTo>
                    <a:pt x="2159010" y="1180788"/>
                  </a:lnTo>
                  <a:cubicBezTo>
                    <a:pt x="2159010" y="1253247"/>
                    <a:pt x="2100270" y="1311987"/>
                    <a:pt x="2027811" y="1311987"/>
                  </a:cubicBezTo>
                  <a:lnTo>
                    <a:pt x="131199" y="1311987"/>
                  </a:lnTo>
                  <a:cubicBezTo>
                    <a:pt x="58740" y="1311987"/>
                    <a:pt x="0" y="1253247"/>
                    <a:pt x="0" y="1180788"/>
                  </a:cubicBezTo>
                  <a:lnTo>
                    <a:pt x="0" y="131199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847" tIns="82242" rIns="96847" bIns="82242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Land Degradation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3AF7CA-5829-0D3D-888A-DA05D91A9DDF}"/>
                </a:ext>
              </a:extLst>
            </p:cNvPr>
            <p:cNvSpPr txBox="1"/>
            <p:nvPr/>
          </p:nvSpPr>
          <p:spPr>
            <a:xfrm>
              <a:off x="8478422" y="1430345"/>
              <a:ext cx="3422030" cy="2246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lIns="91440" tIns="45720" rIns="91440" bIns="45720" anchor="ctr">
              <a:spAutoFit/>
            </a:bodyPr>
            <a:lstStyle/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Mainstreaming </a:t>
              </a: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ecosystem restoration</a:t>
              </a: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Drought management </a:t>
              </a:r>
              <a: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and resilience</a:t>
              </a:r>
            </a:p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C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UNCCD alignment </a:t>
              </a:r>
              <a: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on drought and LDN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EB5356-A927-2F08-8474-4BB3D6C5B081}"/>
              </a:ext>
            </a:extLst>
          </p:cNvPr>
          <p:cNvGrpSpPr/>
          <p:nvPr/>
        </p:nvGrpSpPr>
        <p:grpSpPr>
          <a:xfrm>
            <a:off x="6687457" y="3973177"/>
            <a:ext cx="3420726" cy="2449635"/>
            <a:chOff x="2569123" y="3949343"/>
            <a:chExt cx="3420726" cy="2449635"/>
          </a:xfrm>
        </p:grpSpPr>
        <p:sp>
          <p:nvSpPr>
            <p:cNvPr id="11" name="Freeform: Shape 22">
              <a:extLst>
                <a:ext uri="{FF2B5EF4-FFF2-40B4-BE49-F238E27FC236}">
                  <a16:creationId xmlns:a16="http://schemas.microsoft.com/office/drawing/2014/main" id="{0B3CEFF2-5D45-B94B-815D-616EAE340790}"/>
                </a:ext>
              </a:extLst>
            </p:cNvPr>
            <p:cNvSpPr/>
            <p:nvPr/>
          </p:nvSpPr>
          <p:spPr>
            <a:xfrm>
              <a:off x="2569123" y="3949343"/>
              <a:ext cx="3420726" cy="498026"/>
            </a:xfrm>
            <a:custGeom>
              <a:avLst/>
              <a:gdLst>
                <a:gd name="connsiteX0" fmla="*/ 0 w 2159010"/>
                <a:gd name="connsiteY0" fmla="*/ 131199 h 1311987"/>
                <a:gd name="connsiteX1" fmla="*/ 131199 w 2159010"/>
                <a:gd name="connsiteY1" fmla="*/ 0 h 1311987"/>
                <a:gd name="connsiteX2" fmla="*/ 2027811 w 2159010"/>
                <a:gd name="connsiteY2" fmla="*/ 0 h 1311987"/>
                <a:gd name="connsiteX3" fmla="*/ 2159010 w 2159010"/>
                <a:gd name="connsiteY3" fmla="*/ 131199 h 1311987"/>
                <a:gd name="connsiteX4" fmla="*/ 2159010 w 2159010"/>
                <a:gd name="connsiteY4" fmla="*/ 1180788 h 1311987"/>
                <a:gd name="connsiteX5" fmla="*/ 2027811 w 2159010"/>
                <a:gd name="connsiteY5" fmla="*/ 1311987 h 1311987"/>
                <a:gd name="connsiteX6" fmla="*/ 131199 w 2159010"/>
                <a:gd name="connsiteY6" fmla="*/ 1311987 h 1311987"/>
                <a:gd name="connsiteX7" fmla="*/ 0 w 2159010"/>
                <a:gd name="connsiteY7" fmla="*/ 1180788 h 1311987"/>
                <a:gd name="connsiteX8" fmla="*/ 0 w 2159010"/>
                <a:gd name="connsiteY8" fmla="*/ 131199 h 131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010" h="1311987">
                  <a:moveTo>
                    <a:pt x="0" y="131199"/>
                  </a:moveTo>
                  <a:cubicBezTo>
                    <a:pt x="0" y="58740"/>
                    <a:pt x="58740" y="0"/>
                    <a:pt x="131199" y="0"/>
                  </a:cubicBezTo>
                  <a:lnTo>
                    <a:pt x="2027811" y="0"/>
                  </a:lnTo>
                  <a:cubicBezTo>
                    <a:pt x="2100270" y="0"/>
                    <a:pt x="2159010" y="58740"/>
                    <a:pt x="2159010" y="131199"/>
                  </a:cubicBezTo>
                  <a:lnTo>
                    <a:pt x="2159010" y="1180788"/>
                  </a:lnTo>
                  <a:cubicBezTo>
                    <a:pt x="2159010" y="1253247"/>
                    <a:pt x="2100270" y="1311987"/>
                    <a:pt x="2027811" y="1311987"/>
                  </a:cubicBezTo>
                  <a:lnTo>
                    <a:pt x="131199" y="1311987"/>
                  </a:lnTo>
                  <a:cubicBezTo>
                    <a:pt x="58740" y="1311987"/>
                    <a:pt x="0" y="1253247"/>
                    <a:pt x="0" y="1180788"/>
                  </a:cubicBezTo>
                  <a:lnTo>
                    <a:pt x="0" y="131199"/>
                  </a:lnTo>
                  <a:close/>
                </a:path>
              </a:pathLst>
            </a:custGeom>
            <a:solidFill>
              <a:srgbClr val="0070B9">
                <a:alpha val="48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847" tIns="82242" rIns="96847" bIns="82242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International Waters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136692-9DF4-284D-D010-1D0F2E3AC665}"/>
                </a:ext>
              </a:extLst>
            </p:cNvPr>
            <p:cNvSpPr txBox="1"/>
            <p:nvPr/>
          </p:nvSpPr>
          <p:spPr>
            <a:xfrm>
              <a:off x="2569123" y="4459986"/>
              <a:ext cx="3420726" cy="19389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Large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marine ecosystems 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upport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to the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BBNJ Agreement </a:t>
              </a:r>
            </a:p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Strengthened focus on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groundwater</a:t>
              </a:r>
              <a:endPara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519B4C-F0BF-09D2-3423-19A0277404F7}"/>
              </a:ext>
            </a:extLst>
          </p:cNvPr>
          <p:cNvGrpSpPr/>
          <p:nvPr/>
        </p:nvGrpSpPr>
        <p:grpSpPr>
          <a:xfrm>
            <a:off x="2415717" y="3973177"/>
            <a:ext cx="3575437" cy="2450311"/>
            <a:chOff x="6915877" y="3949343"/>
            <a:chExt cx="3261832" cy="2450311"/>
          </a:xfrm>
        </p:grpSpPr>
        <p:sp>
          <p:nvSpPr>
            <p:cNvPr id="14" name="Freeform: Shape 26">
              <a:extLst>
                <a:ext uri="{FF2B5EF4-FFF2-40B4-BE49-F238E27FC236}">
                  <a16:creationId xmlns:a16="http://schemas.microsoft.com/office/drawing/2014/main" id="{72573450-F5D3-21E0-8B27-0AE8AB78D36F}"/>
                </a:ext>
              </a:extLst>
            </p:cNvPr>
            <p:cNvSpPr/>
            <p:nvPr/>
          </p:nvSpPr>
          <p:spPr>
            <a:xfrm>
              <a:off x="6915877" y="3949343"/>
              <a:ext cx="3261832" cy="498026"/>
            </a:xfrm>
            <a:custGeom>
              <a:avLst/>
              <a:gdLst>
                <a:gd name="connsiteX0" fmla="*/ 0 w 2159010"/>
                <a:gd name="connsiteY0" fmla="*/ 131199 h 1311987"/>
                <a:gd name="connsiteX1" fmla="*/ 131199 w 2159010"/>
                <a:gd name="connsiteY1" fmla="*/ 0 h 1311987"/>
                <a:gd name="connsiteX2" fmla="*/ 2027811 w 2159010"/>
                <a:gd name="connsiteY2" fmla="*/ 0 h 1311987"/>
                <a:gd name="connsiteX3" fmla="*/ 2159010 w 2159010"/>
                <a:gd name="connsiteY3" fmla="*/ 131199 h 1311987"/>
                <a:gd name="connsiteX4" fmla="*/ 2159010 w 2159010"/>
                <a:gd name="connsiteY4" fmla="*/ 1180788 h 1311987"/>
                <a:gd name="connsiteX5" fmla="*/ 2027811 w 2159010"/>
                <a:gd name="connsiteY5" fmla="*/ 1311987 h 1311987"/>
                <a:gd name="connsiteX6" fmla="*/ 131199 w 2159010"/>
                <a:gd name="connsiteY6" fmla="*/ 1311987 h 1311987"/>
                <a:gd name="connsiteX7" fmla="*/ 0 w 2159010"/>
                <a:gd name="connsiteY7" fmla="*/ 1180788 h 1311987"/>
                <a:gd name="connsiteX8" fmla="*/ 0 w 2159010"/>
                <a:gd name="connsiteY8" fmla="*/ 131199 h 131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010" h="1311987">
                  <a:moveTo>
                    <a:pt x="0" y="131199"/>
                  </a:moveTo>
                  <a:cubicBezTo>
                    <a:pt x="0" y="58740"/>
                    <a:pt x="58740" y="0"/>
                    <a:pt x="131199" y="0"/>
                  </a:cubicBezTo>
                  <a:lnTo>
                    <a:pt x="2027811" y="0"/>
                  </a:lnTo>
                  <a:cubicBezTo>
                    <a:pt x="2100270" y="0"/>
                    <a:pt x="2159010" y="58740"/>
                    <a:pt x="2159010" y="131199"/>
                  </a:cubicBezTo>
                  <a:lnTo>
                    <a:pt x="2159010" y="1180788"/>
                  </a:lnTo>
                  <a:cubicBezTo>
                    <a:pt x="2159010" y="1253247"/>
                    <a:pt x="2100270" y="1311987"/>
                    <a:pt x="2027811" y="1311987"/>
                  </a:cubicBezTo>
                  <a:lnTo>
                    <a:pt x="131199" y="1311987"/>
                  </a:lnTo>
                  <a:cubicBezTo>
                    <a:pt x="58740" y="1311987"/>
                    <a:pt x="0" y="1253247"/>
                    <a:pt x="0" y="1180788"/>
                  </a:cubicBezTo>
                  <a:lnTo>
                    <a:pt x="0" y="1311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847" tIns="82242" rIns="96847" bIns="82242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Chemicals &amp; Waste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0C6533-8620-84BD-CA15-C9D23E4293B9}"/>
                </a:ext>
              </a:extLst>
            </p:cNvPr>
            <p:cNvSpPr txBox="1"/>
            <p:nvPr/>
          </p:nvSpPr>
          <p:spPr>
            <a:xfrm>
              <a:off x="6915877" y="4460662"/>
              <a:ext cx="3261832" cy="19389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Private sector 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and blended financing enhancements</a:t>
              </a:r>
            </a:p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nnovation and technology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scaling</a:t>
              </a:r>
            </a:p>
            <a:p>
              <a:pPr marL="238125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Plastic pollution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efforts</a:t>
              </a: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3" name="Picture 2" descr="GEF full logo 2023">
            <a:extLst>
              <a:ext uri="{FF2B5EF4-FFF2-40B4-BE49-F238E27FC236}">
                <a16:creationId xmlns:a16="http://schemas.microsoft.com/office/drawing/2014/main" id="{C894FD9B-2F98-3435-00E1-14F95CA6A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60715" y="5865342"/>
            <a:ext cx="709142" cy="86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2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123699-9C01-FC8A-64C8-A55D35996C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latin typeface="Arial" panose="020B0604020202020204" pitchFamily="34" charset="0"/>
              </a:rPr>
              <a:t>LDCF/SCCF Proposed Themes &amp; Approaches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BE2B44-B93D-1948-7F49-A8539AD423F5}"/>
              </a:ext>
            </a:extLst>
          </p:cNvPr>
          <p:cNvSpPr/>
          <p:nvPr/>
        </p:nvSpPr>
        <p:spPr>
          <a:xfrm>
            <a:off x="1839401" y="3899243"/>
            <a:ext cx="2356691" cy="1127394"/>
          </a:xfrm>
          <a:prstGeom prst="rect">
            <a:avLst/>
          </a:prstGeom>
          <a:solidFill>
            <a:srgbClr val="D9FF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B56BA739-FC82-B586-65F7-CEA23B68A567}"/>
              </a:ext>
            </a:extLst>
          </p:cNvPr>
          <p:cNvSpPr/>
          <p:nvPr/>
        </p:nvSpPr>
        <p:spPr>
          <a:xfrm>
            <a:off x="1839401" y="3574948"/>
            <a:ext cx="2356691" cy="325711"/>
          </a:xfrm>
          <a:prstGeom prst="triangle">
            <a:avLst/>
          </a:prstGeom>
          <a:solidFill>
            <a:srgbClr val="D9FF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CA61B2-2E93-C399-722F-C92AB74EEBAB}"/>
              </a:ext>
            </a:extLst>
          </p:cNvPr>
          <p:cNvSpPr/>
          <p:nvPr/>
        </p:nvSpPr>
        <p:spPr>
          <a:xfrm>
            <a:off x="4302482" y="3899243"/>
            <a:ext cx="2356691" cy="1127394"/>
          </a:xfrm>
          <a:prstGeom prst="rect">
            <a:avLst/>
          </a:prstGeom>
          <a:solidFill>
            <a:srgbClr val="D5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08D899F9-9BCE-39C5-3F77-2FAEB293323F}"/>
              </a:ext>
            </a:extLst>
          </p:cNvPr>
          <p:cNvSpPr/>
          <p:nvPr/>
        </p:nvSpPr>
        <p:spPr>
          <a:xfrm>
            <a:off x="4302482" y="3574948"/>
            <a:ext cx="2356691" cy="325711"/>
          </a:xfrm>
          <a:prstGeom prst="triangle">
            <a:avLst/>
          </a:prstGeom>
          <a:solidFill>
            <a:srgbClr val="D5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2ACA8-1605-3F08-5195-50ACC35FBE5F}"/>
              </a:ext>
            </a:extLst>
          </p:cNvPr>
          <p:cNvSpPr/>
          <p:nvPr/>
        </p:nvSpPr>
        <p:spPr>
          <a:xfrm>
            <a:off x="6765563" y="3899243"/>
            <a:ext cx="2356691" cy="1127394"/>
          </a:xfrm>
          <a:prstGeom prst="rect">
            <a:avLst/>
          </a:prstGeom>
          <a:solidFill>
            <a:srgbClr val="DE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D506B5A6-90F1-8051-D9A9-409D8345C536}"/>
              </a:ext>
            </a:extLst>
          </p:cNvPr>
          <p:cNvSpPr/>
          <p:nvPr/>
        </p:nvSpPr>
        <p:spPr>
          <a:xfrm>
            <a:off x="6765563" y="3574948"/>
            <a:ext cx="2356691" cy="325711"/>
          </a:xfrm>
          <a:prstGeom prst="triangle">
            <a:avLst/>
          </a:prstGeom>
          <a:solidFill>
            <a:srgbClr val="DEE7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E13B6-3C40-D453-2823-08C98888A809}"/>
              </a:ext>
            </a:extLst>
          </p:cNvPr>
          <p:cNvSpPr/>
          <p:nvPr/>
        </p:nvSpPr>
        <p:spPr>
          <a:xfrm>
            <a:off x="9228644" y="3899243"/>
            <a:ext cx="2356691" cy="1127394"/>
          </a:xfrm>
          <a:prstGeom prst="rect">
            <a:avLst/>
          </a:prstGeom>
          <a:solidFill>
            <a:srgbClr val="E0F8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9302E4DD-B0FF-38B1-6D29-9E0A0E157BDF}"/>
              </a:ext>
            </a:extLst>
          </p:cNvPr>
          <p:cNvSpPr/>
          <p:nvPr/>
        </p:nvSpPr>
        <p:spPr>
          <a:xfrm>
            <a:off x="9228644" y="3574948"/>
            <a:ext cx="2356691" cy="325711"/>
          </a:xfrm>
          <a:prstGeom prst="triangle">
            <a:avLst/>
          </a:prstGeom>
          <a:solidFill>
            <a:srgbClr val="E0F8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A8E90F-4C97-0074-C79E-97245045CE8C}"/>
              </a:ext>
            </a:extLst>
          </p:cNvPr>
          <p:cNvSpPr/>
          <p:nvPr/>
        </p:nvSpPr>
        <p:spPr>
          <a:xfrm>
            <a:off x="1836940" y="3992392"/>
            <a:ext cx="2359152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Integration &amp; Country Leadership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E1966-F425-F758-E441-8B07EE171EAB}"/>
              </a:ext>
            </a:extLst>
          </p:cNvPr>
          <p:cNvSpPr/>
          <p:nvPr/>
        </p:nvSpPr>
        <p:spPr>
          <a:xfrm>
            <a:off x="4300021" y="3992392"/>
            <a:ext cx="2359152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</a:t>
            </a:r>
            <a:b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Protection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4A7E72-A9C2-6505-EBA2-7CC7A2C87BD4}"/>
              </a:ext>
            </a:extLst>
          </p:cNvPr>
          <p:cNvSpPr/>
          <p:nvPr/>
        </p:nvSpPr>
        <p:spPr>
          <a:xfrm>
            <a:off x="6763102" y="3992392"/>
            <a:ext cx="2359152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Partnerships</a:t>
            </a:r>
            <a:b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MDBs &amp; IFIs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69AECF-EEDB-CC89-4226-302A0A74A120}"/>
              </a:ext>
            </a:extLst>
          </p:cNvPr>
          <p:cNvSpPr/>
          <p:nvPr/>
        </p:nvSpPr>
        <p:spPr>
          <a:xfrm>
            <a:off x="9226183" y="3992392"/>
            <a:ext cx="2359152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Finance &amp; Market Development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442EEC8-77AD-8E2B-D4FA-5940188C2D2F}"/>
              </a:ext>
            </a:extLst>
          </p:cNvPr>
          <p:cNvSpPr/>
          <p:nvPr/>
        </p:nvSpPr>
        <p:spPr>
          <a:xfrm>
            <a:off x="5194791" y="1883826"/>
            <a:ext cx="3008376" cy="155448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7FCC35A-6C8A-456C-F293-AEC28F12983F}"/>
              </a:ext>
            </a:extLst>
          </p:cNvPr>
          <p:cNvSpPr txBox="1"/>
          <p:nvPr/>
        </p:nvSpPr>
        <p:spPr>
          <a:xfrm>
            <a:off x="6254423" y="2162639"/>
            <a:ext cx="747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7DAEE7-38C4-B5FA-F0D3-92479E7B766B}"/>
              </a:ext>
            </a:extLst>
          </p:cNvPr>
          <p:cNvSpPr/>
          <p:nvPr/>
        </p:nvSpPr>
        <p:spPr>
          <a:xfrm>
            <a:off x="8579348" y="1883826"/>
            <a:ext cx="3008376" cy="155448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5A5E3F-F5E8-2E18-C929-A646C034C7F8}"/>
              </a:ext>
            </a:extLst>
          </p:cNvPr>
          <p:cNvSpPr txBox="1"/>
          <p:nvPr/>
        </p:nvSpPr>
        <p:spPr>
          <a:xfrm>
            <a:off x="9516391" y="2161825"/>
            <a:ext cx="193674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ja-JP" sz="14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/>
                <a:ea typeface="游ゴシック"/>
                <a:cs typeface="Arial"/>
              </a:rPr>
              <a:t>NbS &amp; Infrastructure</a:t>
            </a:r>
            <a:endParaRPr lang="en-US">
              <a:solidFill>
                <a:schemeClr val="accent6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AFE337-C5A0-338E-8F17-A6B68FF8A121}"/>
              </a:ext>
            </a:extLst>
          </p:cNvPr>
          <p:cNvSpPr/>
          <p:nvPr/>
        </p:nvSpPr>
        <p:spPr>
          <a:xfrm>
            <a:off x="1815989" y="1883826"/>
            <a:ext cx="3007400" cy="1554480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AC6B89-451A-CDF9-DF73-170DE163DDA0}"/>
              </a:ext>
            </a:extLst>
          </p:cNvPr>
          <p:cNvSpPr txBox="1"/>
          <p:nvPr/>
        </p:nvSpPr>
        <p:spPr>
          <a:xfrm>
            <a:off x="2865796" y="2039529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 &amp; </a:t>
            </a:r>
            <a:b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EAAA9C-A643-97C0-885F-43B000B8BEA3}"/>
              </a:ext>
            </a:extLst>
          </p:cNvPr>
          <p:cNvSpPr/>
          <p:nvPr/>
        </p:nvSpPr>
        <p:spPr>
          <a:xfrm>
            <a:off x="-1957" y="2257296"/>
            <a:ext cx="1429262" cy="46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B3FD9D-0882-DFD2-4E2C-16D4E83BDEEB}"/>
              </a:ext>
            </a:extLst>
          </p:cNvPr>
          <p:cNvSpPr/>
          <p:nvPr/>
        </p:nvSpPr>
        <p:spPr>
          <a:xfrm>
            <a:off x="-1957" y="4035217"/>
            <a:ext cx="1993190" cy="462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0D19BE-29F1-14C9-C754-143EE39B4102}"/>
              </a:ext>
            </a:extLst>
          </p:cNvPr>
          <p:cNvSpPr/>
          <p:nvPr/>
        </p:nvSpPr>
        <p:spPr>
          <a:xfrm>
            <a:off x="-1957" y="5401050"/>
            <a:ext cx="2218032" cy="560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Cross-cutting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9387BF7-ACC7-B610-9D9B-05447A26E4BE}"/>
              </a:ext>
            </a:extLst>
          </p:cNvPr>
          <p:cNvSpPr/>
          <p:nvPr/>
        </p:nvSpPr>
        <p:spPr>
          <a:xfrm>
            <a:off x="1836939" y="4961698"/>
            <a:ext cx="2359152" cy="649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FC75A4B-3B15-2492-42BC-D45473E2ABDD}"/>
              </a:ext>
            </a:extLst>
          </p:cNvPr>
          <p:cNvSpPr/>
          <p:nvPr/>
        </p:nvSpPr>
        <p:spPr>
          <a:xfrm>
            <a:off x="4300021" y="4961698"/>
            <a:ext cx="2359152" cy="64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D699822-6238-8C67-B904-10EC442AC78B}"/>
              </a:ext>
            </a:extLst>
          </p:cNvPr>
          <p:cNvSpPr/>
          <p:nvPr/>
        </p:nvSpPr>
        <p:spPr>
          <a:xfrm>
            <a:off x="6763102" y="4961698"/>
            <a:ext cx="2359152" cy="649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8387E43-3594-9F4F-EBE8-F3343C68EB40}"/>
              </a:ext>
            </a:extLst>
          </p:cNvPr>
          <p:cNvSpPr/>
          <p:nvPr/>
        </p:nvSpPr>
        <p:spPr>
          <a:xfrm>
            <a:off x="9226183" y="4961698"/>
            <a:ext cx="2359152" cy="649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4390DD0-0AC9-69A5-62D2-F6FEC18D9F7D}"/>
              </a:ext>
            </a:extLst>
          </p:cNvPr>
          <p:cNvGrpSpPr>
            <a:grpSpLocks noChangeAspect="1"/>
          </p:cNvGrpSpPr>
          <p:nvPr/>
        </p:nvGrpSpPr>
        <p:grpSpPr>
          <a:xfrm>
            <a:off x="5461512" y="2018237"/>
            <a:ext cx="627358" cy="627358"/>
            <a:chOff x="5542936" y="1533878"/>
            <a:chExt cx="1106129" cy="110612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D3C6641-F1AB-F35C-5234-8C0132A4A1F6}"/>
                </a:ext>
              </a:extLst>
            </p:cNvPr>
            <p:cNvSpPr/>
            <p:nvPr/>
          </p:nvSpPr>
          <p:spPr>
            <a:xfrm>
              <a:off x="5542936" y="1533878"/>
              <a:ext cx="1106129" cy="11061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Graphic 60" descr="Handwashing outline">
              <a:extLst>
                <a:ext uri="{FF2B5EF4-FFF2-40B4-BE49-F238E27FC236}">
                  <a16:creationId xmlns:a16="http://schemas.microsoft.com/office/drawing/2014/main" id="{93EDB422-DC23-3D44-9AC0-E222F54E5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63502" y="1742542"/>
              <a:ext cx="664996" cy="66499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3FC430-ED89-68C8-C1F8-1076996A529D}"/>
              </a:ext>
            </a:extLst>
          </p:cNvPr>
          <p:cNvGrpSpPr>
            <a:grpSpLocks noChangeAspect="1"/>
          </p:cNvGrpSpPr>
          <p:nvPr/>
        </p:nvGrpSpPr>
        <p:grpSpPr>
          <a:xfrm>
            <a:off x="8743018" y="2018237"/>
            <a:ext cx="627358" cy="627358"/>
            <a:chOff x="9470813" y="1520811"/>
            <a:chExt cx="1106129" cy="110612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0B32A7C-E48E-FB1C-5774-18FE75E2D9E7}"/>
                </a:ext>
              </a:extLst>
            </p:cNvPr>
            <p:cNvSpPr/>
            <p:nvPr/>
          </p:nvSpPr>
          <p:spPr>
            <a:xfrm>
              <a:off x="9470813" y="1520811"/>
              <a:ext cx="1106129" cy="11061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9" name="Graphic 4" descr="Rainy scene outline">
              <a:extLst>
                <a:ext uri="{FF2B5EF4-FFF2-40B4-BE49-F238E27FC236}">
                  <a16:creationId xmlns:a16="http://schemas.microsoft.com/office/drawing/2014/main" id="{B3BEA051-3CC3-8B6D-5CF9-23CF5D11EDE4}"/>
                </a:ext>
              </a:extLst>
            </p:cNvPr>
            <p:cNvGrpSpPr/>
            <p:nvPr/>
          </p:nvGrpSpPr>
          <p:grpSpPr>
            <a:xfrm>
              <a:off x="9641490" y="1704101"/>
              <a:ext cx="764754" cy="651224"/>
              <a:chOff x="8715375" y="4388818"/>
              <a:chExt cx="848560" cy="695486"/>
            </a:xfrm>
            <a:solidFill>
              <a:schemeClr val="accent5"/>
            </a:solidFill>
          </p:grpSpPr>
          <p:sp>
            <p:nvSpPr>
              <p:cNvPr id="50" name="Freeform: Shape 6">
                <a:extLst>
                  <a:ext uri="{FF2B5EF4-FFF2-40B4-BE49-F238E27FC236}">
                    <a16:creationId xmlns:a16="http://schemas.microsoft.com/office/drawing/2014/main" id="{D0B5CA10-D55B-2154-4A94-FD19F7095581}"/>
                  </a:ext>
                </a:extLst>
              </p:cNvPr>
              <p:cNvSpPr/>
              <p:nvPr/>
            </p:nvSpPr>
            <p:spPr>
              <a:xfrm>
                <a:off x="8715375" y="4826290"/>
                <a:ext cx="337080" cy="137466"/>
              </a:xfrm>
              <a:custGeom>
                <a:avLst/>
                <a:gdLst>
                  <a:gd name="connsiteX0" fmla="*/ 335651 w 337080"/>
                  <a:gd name="connsiteY0" fmla="*/ 125027 h 137466"/>
                  <a:gd name="connsiteX1" fmla="*/ 0 w 337080"/>
                  <a:gd name="connsiteY1" fmla="*/ 678 h 137466"/>
                  <a:gd name="connsiteX2" fmla="*/ 0 w 337080"/>
                  <a:gd name="connsiteY2" fmla="*/ 19728 h 137466"/>
                  <a:gd name="connsiteX3" fmla="*/ 724 w 337080"/>
                  <a:gd name="connsiteY3" fmla="*/ 19728 h 137466"/>
                  <a:gd name="connsiteX4" fmla="*/ 321202 w 337080"/>
                  <a:gd name="connsiteY4" fmla="*/ 137466 h 137466"/>
                  <a:gd name="connsiteX5" fmla="*/ 337080 w 337080"/>
                  <a:gd name="connsiteY5" fmla="*/ 126665 h 137466"/>
                  <a:gd name="connsiteX6" fmla="*/ 335651 w 337080"/>
                  <a:gd name="connsiteY6" fmla="*/ 125027 h 137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080" h="137466">
                    <a:moveTo>
                      <a:pt x="335651" y="125027"/>
                    </a:moveTo>
                    <a:cubicBezTo>
                      <a:pt x="220028" y="-12019"/>
                      <a:pt x="15021" y="-389"/>
                      <a:pt x="0" y="678"/>
                    </a:cubicBezTo>
                    <a:lnTo>
                      <a:pt x="0" y="19728"/>
                    </a:lnTo>
                    <a:lnTo>
                      <a:pt x="724" y="19728"/>
                    </a:lnTo>
                    <a:cubicBezTo>
                      <a:pt x="2772" y="19575"/>
                      <a:pt x="209731" y="5621"/>
                      <a:pt x="321202" y="137466"/>
                    </a:cubicBezTo>
                    <a:cubicBezTo>
                      <a:pt x="326336" y="133656"/>
                      <a:pt x="331680" y="130132"/>
                      <a:pt x="337080" y="126665"/>
                    </a:cubicBezTo>
                    <a:cubicBezTo>
                      <a:pt x="336614" y="126112"/>
                      <a:pt x="336099" y="125512"/>
                      <a:pt x="335651" y="125027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: Shape 7">
                <a:extLst>
                  <a:ext uri="{FF2B5EF4-FFF2-40B4-BE49-F238E27FC236}">
                    <a16:creationId xmlns:a16="http://schemas.microsoft.com/office/drawing/2014/main" id="{E1171959-A4D9-334F-39B9-E938E9681811}"/>
                  </a:ext>
                </a:extLst>
              </p:cNvPr>
              <p:cNvSpPr/>
              <p:nvPr/>
            </p:nvSpPr>
            <p:spPr>
              <a:xfrm>
                <a:off x="8949880" y="4818584"/>
                <a:ext cx="337470" cy="76668"/>
              </a:xfrm>
              <a:custGeom>
                <a:avLst/>
                <a:gdLst>
                  <a:gd name="connsiteX0" fmla="*/ 140046 w 337470"/>
                  <a:gd name="connsiteY0" fmla="*/ 19052 h 76668"/>
                  <a:gd name="connsiteX1" fmla="*/ 306210 w 337470"/>
                  <a:gd name="connsiteY1" fmla="*/ 76421 h 76668"/>
                  <a:gd name="connsiteX2" fmla="*/ 317945 w 337470"/>
                  <a:gd name="connsiteY2" fmla="*/ 76202 h 76668"/>
                  <a:gd name="connsiteX3" fmla="*/ 337471 w 337470"/>
                  <a:gd name="connsiteY3" fmla="*/ 76668 h 76668"/>
                  <a:gd name="connsiteX4" fmla="*/ 327946 w 337470"/>
                  <a:gd name="connsiteY4" fmla="*/ 68772 h 76668"/>
                  <a:gd name="connsiteX5" fmla="*/ 140379 w 337470"/>
                  <a:gd name="connsiteY5" fmla="*/ 2 h 76668"/>
                  <a:gd name="connsiteX6" fmla="*/ 8668 w 337470"/>
                  <a:gd name="connsiteY6" fmla="*/ 28834 h 76668"/>
                  <a:gd name="connsiteX7" fmla="*/ 0 w 337470"/>
                  <a:gd name="connsiteY7" fmla="*/ 33339 h 76668"/>
                  <a:gd name="connsiteX8" fmla="*/ 21288 w 337470"/>
                  <a:gd name="connsiteY8" fmla="*/ 44131 h 76668"/>
                  <a:gd name="connsiteX9" fmla="*/ 140046 w 337470"/>
                  <a:gd name="connsiteY9" fmla="*/ 19052 h 7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7470" h="76668">
                    <a:moveTo>
                      <a:pt x="140046" y="19052"/>
                    </a:moveTo>
                    <a:cubicBezTo>
                      <a:pt x="199976" y="20845"/>
                      <a:pt x="257938" y="40857"/>
                      <a:pt x="306210" y="76421"/>
                    </a:cubicBezTo>
                    <a:cubicBezTo>
                      <a:pt x="310115" y="76325"/>
                      <a:pt x="314011" y="76202"/>
                      <a:pt x="317945" y="76202"/>
                    </a:cubicBezTo>
                    <a:cubicBezTo>
                      <a:pt x="320640" y="76202"/>
                      <a:pt x="328422" y="76354"/>
                      <a:pt x="337471" y="76668"/>
                    </a:cubicBezTo>
                    <a:lnTo>
                      <a:pt x="327946" y="68772"/>
                    </a:lnTo>
                    <a:cubicBezTo>
                      <a:pt x="274563" y="26066"/>
                      <a:pt x="208716" y="1924"/>
                      <a:pt x="140379" y="2"/>
                    </a:cubicBezTo>
                    <a:cubicBezTo>
                      <a:pt x="94895" y="-140"/>
                      <a:pt x="49934" y="9702"/>
                      <a:pt x="8668" y="28834"/>
                    </a:cubicBezTo>
                    <a:cubicBezTo>
                      <a:pt x="7087" y="29586"/>
                      <a:pt x="3905" y="31244"/>
                      <a:pt x="0" y="33339"/>
                    </a:cubicBezTo>
                    <a:cubicBezTo>
                      <a:pt x="7134" y="36692"/>
                      <a:pt x="14240" y="40264"/>
                      <a:pt x="21288" y="44131"/>
                    </a:cubicBezTo>
                    <a:cubicBezTo>
                      <a:pt x="58702" y="27611"/>
                      <a:pt x="99148" y="19070"/>
                      <a:pt x="140046" y="19052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: Shape 8">
                <a:extLst>
                  <a:ext uri="{FF2B5EF4-FFF2-40B4-BE49-F238E27FC236}">
                    <a16:creationId xmlns:a16="http://schemas.microsoft.com/office/drawing/2014/main" id="{B9E9E9CE-010E-9C96-0BFF-399826552FB6}"/>
                  </a:ext>
                </a:extLst>
              </p:cNvPr>
              <p:cNvSpPr/>
              <p:nvPr/>
            </p:nvSpPr>
            <p:spPr>
              <a:xfrm>
                <a:off x="8744783" y="4388818"/>
                <a:ext cx="819152" cy="695486"/>
              </a:xfrm>
              <a:custGeom>
                <a:avLst/>
                <a:gdLst>
                  <a:gd name="connsiteX0" fmla="*/ 759009 w 819150"/>
                  <a:gd name="connsiteY0" fmla="*/ 580701 h 695486"/>
                  <a:gd name="connsiteX1" fmla="*/ 752475 w 819150"/>
                  <a:gd name="connsiteY1" fmla="*/ 576891 h 695486"/>
                  <a:gd name="connsiteX2" fmla="*/ 752475 w 819150"/>
                  <a:gd name="connsiteY2" fmla="*/ 475440 h 695486"/>
                  <a:gd name="connsiteX3" fmla="*/ 762000 w 819150"/>
                  <a:gd name="connsiteY3" fmla="*/ 473393 h 695486"/>
                  <a:gd name="connsiteX4" fmla="*/ 814388 w 819150"/>
                  <a:gd name="connsiteY4" fmla="*/ 397193 h 695486"/>
                  <a:gd name="connsiteX5" fmla="*/ 742950 w 819150"/>
                  <a:gd name="connsiteY5" fmla="*/ 243078 h 695486"/>
                  <a:gd name="connsiteX6" fmla="*/ 671513 w 819150"/>
                  <a:gd name="connsiteY6" fmla="*/ 397193 h 695486"/>
                  <a:gd name="connsiteX7" fmla="*/ 723900 w 819150"/>
                  <a:gd name="connsiteY7" fmla="*/ 473393 h 695486"/>
                  <a:gd name="connsiteX8" fmla="*/ 733425 w 819150"/>
                  <a:gd name="connsiteY8" fmla="*/ 475440 h 695486"/>
                  <a:gd name="connsiteX9" fmla="*/ 733425 w 819150"/>
                  <a:gd name="connsiteY9" fmla="*/ 566461 h 695486"/>
                  <a:gd name="connsiteX10" fmla="*/ 728015 w 819150"/>
                  <a:gd name="connsiteY10" fmla="*/ 563670 h 695486"/>
                  <a:gd name="connsiteX11" fmla="*/ 660387 w 819150"/>
                  <a:gd name="connsiteY11" fmla="*/ 538715 h 695486"/>
                  <a:gd name="connsiteX12" fmla="*/ 600075 w 819150"/>
                  <a:gd name="connsiteY12" fmla="*/ 527237 h 695486"/>
                  <a:gd name="connsiteX13" fmla="*/ 600075 w 819150"/>
                  <a:gd name="connsiteY13" fmla="*/ 342252 h 695486"/>
                  <a:gd name="connsiteX14" fmla="*/ 609600 w 819150"/>
                  <a:gd name="connsiteY14" fmla="*/ 340614 h 695486"/>
                  <a:gd name="connsiteX15" fmla="*/ 687134 w 819150"/>
                  <a:gd name="connsiteY15" fmla="*/ 223933 h 695486"/>
                  <a:gd name="connsiteX16" fmla="*/ 590550 w 819150"/>
                  <a:gd name="connsiteY16" fmla="*/ 0 h 695486"/>
                  <a:gd name="connsiteX17" fmla="*/ 493967 w 819150"/>
                  <a:gd name="connsiteY17" fmla="*/ 223933 h 695486"/>
                  <a:gd name="connsiteX18" fmla="*/ 571500 w 819150"/>
                  <a:gd name="connsiteY18" fmla="*/ 340614 h 695486"/>
                  <a:gd name="connsiteX19" fmla="*/ 581025 w 819150"/>
                  <a:gd name="connsiteY19" fmla="*/ 342252 h 695486"/>
                  <a:gd name="connsiteX20" fmla="*/ 581025 w 819150"/>
                  <a:gd name="connsiteY20" fmla="*/ 525856 h 695486"/>
                  <a:gd name="connsiteX21" fmla="*/ 552450 w 819150"/>
                  <a:gd name="connsiteY21" fmla="*/ 525018 h 695486"/>
                  <a:gd name="connsiteX22" fmla="*/ 320269 w 819150"/>
                  <a:gd name="connsiteY22" fmla="*/ 599713 h 695486"/>
                  <a:gd name="connsiteX23" fmla="*/ 73647 w 819150"/>
                  <a:gd name="connsiteY23" fmla="*/ 676465 h 695486"/>
                  <a:gd name="connsiteX24" fmla="*/ 0 w 819150"/>
                  <a:gd name="connsiteY24" fmla="*/ 676275 h 695486"/>
                  <a:gd name="connsiteX25" fmla="*/ 0 w 819150"/>
                  <a:gd name="connsiteY25" fmla="*/ 695325 h 695486"/>
                  <a:gd name="connsiteX26" fmla="*/ 74371 w 819150"/>
                  <a:gd name="connsiteY26" fmla="*/ 695487 h 695486"/>
                  <a:gd name="connsiteX27" fmla="*/ 332194 w 819150"/>
                  <a:gd name="connsiteY27" fmla="*/ 614572 h 695486"/>
                  <a:gd name="connsiteX28" fmla="*/ 552450 w 819150"/>
                  <a:gd name="connsiteY28" fmla="*/ 544087 h 695486"/>
                  <a:gd name="connsiteX29" fmla="*/ 593065 w 819150"/>
                  <a:gd name="connsiteY29" fmla="*/ 545659 h 695486"/>
                  <a:gd name="connsiteX30" fmla="*/ 655520 w 819150"/>
                  <a:gd name="connsiteY30" fmla="*/ 557155 h 695486"/>
                  <a:gd name="connsiteX31" fmla="*/ 719614 w 819150"/>
                  <a:gd name="connsiteY31" fmla="*/ 580787 h 695486"/>
                  <a:gd name="connsiteX32" fmla="*/ 749275 w 819150"/>
                  <a:gd name="connsiteY32" fmla="*/ 597094 h 695486"/>
                  <a:gd name="connsiteX33" fmla="*/ 812797 w 819150"/>
                  <a:gd name="connsiteY33" fmla="*/ 647290 h 695486"/>
                  <a:gd name="connsiteX34" fmla="*/ 819150 w 819150"/>
                  <a:gd name="connsiteY34" fmla="*/ 653005 h 695486"/>
                  <a:gd name="connsiteX35" fmla="*/ 819150 w 819150"/>
                  <a:gd name="connsiteY35" fmla="*/ 627478 h 695486"/>
                  <a:gd name="connsiteX36" fmla="*/ 759009 w 819150"/>
                  <a:gd name="connsiteY36" fmla="*/ 580701 h 695486"/>
                  <a:gd name="connsiteX37" fmla="*/ 581330 w 819150"/>
                  <a:gd name="connsiteY37" fmla="*/ 142875 h 695486"/>
                  <a:gd name="connsiteX38" fmla="*/ 581330 w 819150"/>
                  <a:gd name="connsiteY38" fmla="*/ 220199 h 695486"/>
                  <a:gd name="connsiteX39" fmla="*/ 549297 w 819150"/>
                  <a:gd name="connsiteY39" fmla="*/ 188166 h 695486"/>
                  <a:gd name="connsiteX40" fmla="*/ 535829 w 819150"/>
                  <a:gd name="connsiteY40" fmla="*/ 201635 h 695486"/>
                  <a:gd name="connsiteX41" fmla="*/ 581330 w 819150"/>
                  <a:gd name="connsiteY41" fmla="*/ 247136 h 695486"/>
                  <a:gd name="connsiteX42" fmla="*/ 581330 w 819150"/>
                  <a:gd name="connsiteY42" fmla="*/ 323069 h 695486"/>
                  <a:gd name="connsiteX43" fmla="*/ 575662 w 819150"/>
                  <a:gd name="connsiteY43" fmla="*/ 322021 h 695486"/>
                  <a:gd name="connsiteX44" fmla="*/ 513017 w 819150"/>
                  <a:gd name="connsiteY44" fmla="*/ 223914 h 695486"/>
                  <a:gd name="connsiteX45" fmla="*/ 590550 w 819150"/>
                  <a:gd name="connsiteY45" fmla="*/ 22727 h 695486"/>
                  <a:gd name="connsiteX46" fmla="*/ 668084 w 819150"/>
                  <a:gd name="connsiteY46" fmla="*/ 223914 h 695486"/>
                  <a:gd name="connsiteX47" fmla="*/ 605219 w 819150"/>
                  <a:gd name="connsiteY47" fmla="*/ 322021 h 695486"/>
                  <a:gd name="connsiteX48" fmla="*/ 600399 w 819150"/>
                  <a:gd name="connsiteY48" fmla="*/ 322926 h 695486"/>
                  <a:gd name="connsiteX49" fmla="*/ 600399 w 819150"/>
                  <a:gd name="connsiteY49" fmla="*/ 285779 h 695486"/>
                  <a:gd name="connsiteX50" fmla="*/ 652015 w 819150"/>
                  <a:gd name="connsiteY50" fmla="*/ 234163 h 695486"/>
                  <a:gd name="connsiteX51" fmla="*/ 638547 w 819150"/>
                  <a:gd name="connsiteY51" fmla="*/ 220694 h 695486"/>
                  <a:gd name="connsiteX52" fmla="*/ 600399 w 819150"/>
                  <a:gd name="connsiteY52" fmla="*/ 258842 h 695486"/>
                  <a:gd name="connsiteX53" fmla="*/ 600399 w 819150"/>
                  <a:gd name="connsiteY53" fmla="*/ 142875 h 695486"/>
                  <a:gd name="connsiteX54" fmla="*/ 742950 w 819150"/>
                  <a:gd name="connsiteY54" fmla="*/ 457200 h 695486"/>
                  <a:gd name="connsiteX55" fmla="*/ 729691 w 819150"/>
                  <a:gd name="connsiteY55" fmla="*/ 455238 h 695486"/>
                  <a:gd name="connsiteX56" fmla="*/ 690563 w 819150"/>
                  <a:gd name="connsiteY56" fmla="*/ 397821 h 695486"/>
                  <a:gd name="connsiteX57" fmla="*/ 690563 w 819150"/>
                  <a:gd name="connsiteY57" fmla="*/ 397193 h 695486"/>
                  <a:gd name="connsiteX58" fmla="*/ 742950 w 819150"/>
                  <a:gd name="connsiteY58" fmla="*/ 268195 h 695486"/>
                  <a:gd name="connsiteX59" fmla="*/ 795338 w 819150"/>
                  <a:gd name="connsiteY59" fmla="*/ 397193 h 695486"/>
                  <a:gd name="connsiteX60" fmla="*/ 795338 w 819150"/>
                  <a:gd name="connsiteY60" fmla="*/ 397821 h 695486"/>
                  <a:gd name="connsiteX61" fmla="*/ 756218 w 819150"/>
                  <a:gd name="connsiteY61" fmla="*/ 455228 h 695486"/>
                  <a:gd name="connsiteX62" fmla="*/ 742950 w 819150"/>
                  <a:gd name="connsiteY62" fmla="*/ 457200 h 69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819150" h="695486">
                    <a:moveTo>
                      <a:pt x="759009" y="580701"/>
                    </a:moveTo>
                    <a:cubicBezTo>
                      <a:pt x="756799" y="579387"/>
                      <a:pt x="754621" y="578117"/>
                      <a:pt x="752475" y="576891"/>
                    </a:cubicBezTo>
                    <a:lnTo>
                      <a:pt x="752475" y="475440"/>
                    </a:lnTo>
                    <a:cubicBezTo>
                      <a:pt x="755689" y="474954"/>
                      <a:pt x="758870" y="474270"/>
                      <a:pt x="762000" y="473393"/>
                    </a:cubicBezTo>
                    <a:cubicBezTo>
                      <a:pt x="794276" y="462221"/>
                      <a:pt x="815514" y="431329"/>
                      <a:pt x="814388" y="397193"/>
                    </a:cubicBezTo>
                    <a:cubicBezTo>
                      <a:pt x="814388" y="349568"/>
                      <a:pt x="758381" y="243078"/>
                      <a:pt x="742950" y="243078"/>
                    </a:cubicBezTo>
                    <a:cubicBezTo>
                      <a:pt x="727520" y="243078"/>
                      <a:pt x="671513" y="349949"/>
                      <a:pt x="671513" y="397193"/>
                    </a:cubicBezTo>
                    <a:cubicBezTo>
                      <a:pt x="670386" y="431329"/>
                      <a:pt x="691624" y="462221"/>
                      <a:pt x="723900" y="473393"/>
                    </a:cubicBezTo>
                    <a:cubicBezTo>
                      <a:pt x="727030" y="474270"/>
                      <a:pt x="730211" y="474954"/>
                      <a:pt x="733425" y="475440"/>
                    </a:cubicBezTo>
                    <a:lnTo>
                      <a:pt x="733425" y="566461"/>
                    </a:lnTo>
                    <a:cubicBezTo>
                      <a:pt x="730329" y="564842"/>
                      <a:pt x="728291" y="563813"/>
                      <a:pt x="728015" y="563670"/>
                    </a:cubicBezTo>
                    <a:cubicBezTo>
                      <a:pt x="706246" y="553387"/>
                      <a:pt x="683617" y="545037"/>
                      <a:pt x="660387" y="538715"/>
                    </a:cubicBezTo>
                    <a:cubicBezTo>
                      <a:pt x="640551" y="533594"/>
                      <a:pt x="620405" y="529761"/>
                      <a:pt x="600075" y="527237"/>
                    </a:cubicBezTo>
                    <a:lnTo>
                      <a:pt x="600075" y="342252"/>
                    </a:lnTo>
                    <a:cubicBezTo>
                      <a:pt x="605533" y="341576"/>
                      <a:pt x="609600" y="340614"/>
                      <a:pt x="609600" y="340614"/>
                    </a:cubicBezTo>
                    <a:cubicBezTo>
                      <a:pt x="653796" y="331089"/>
                      <a:pt x="687134" y="286322"/>
                      <a:pt x="687134" y="223933"/>
                    </a:cubicBezTo>
                    <a:cubicBezTo>
                      <a:pt x="687134" y="152876"/>
                      <a:pt x="613696" y="0"/>
                      <a:pt x="590550" y="0"/>
                    </a:cubicBezTo>
                    <a:cubicBezTo>
                      <a:pt x="567404" y="0"/>
                      <a:pt x="493967" y="152876"/>
                      <a:pt x="493967" y="223933"/>
                    </a:cubicBezTo>
                    <a:cubicBezTo>
                      <a:pt x="493967" y="286322"/>
                      <a:pt x="527304" y="330708"/>
                      <a:pt x="571500" y="340614"/>
                    </a:cubicBezTo>
                    <a:cubicBezTo>
                      <a:pt x="571500" y="340614"/>
                      <a:pt x="575567" y="341567"/>
                      <a:pt x="581025" y="342252"/>
                    </a:cubicBezTo>
                    <a:lnTo>
                      <a:pt x="581025" y="525856"/>
                    </a:lnTo>
                    <a:cubicBezTo>
                      <a:pt x="567947" y="525256"/>
                      <a:pt x="555079" y="525018"/>
                      <a:pt x="552450" y="525018"/>
                    </a:cubicBezTo>
                    <a:cubicBezTo>
                      <a:pt x="462544" y="525018"/>
                      <a:pt x="377847" y="552298"/>
                      <a:pt x="320269" y="599713"/>
                    </a:cubicBezTo>
                    <a:cubicBezTo>
                      <a:pt x="311496" y="606285"/>
                      <a:pt x="230000" y="664274"/>
                      <a:pt x="73647" y="676465"/>
                    </a:cubicBezTo>
                    <a:lnTo>
                      <a:pt x="0" y="676275"/>
                    </a:lnTo>
                    <a:lnTo>
                      <a:pt x="0" y="695325"/>
                    </a:lnTo>
                    <a:lnTo>
                      <a:pt x="74371" y="695487"/>
                    </a:lnTo>
                    <a:cubicBezTo>
                      <a:pt x="236839" y="682847"/>
                      <a:pt x="322459" y="621878"/>
                      <a:pt x="332194" y="614572"/>
                    </a:cubicBezTo>
                    <a:cubicBezTo>
                      <a:pt x="386601" y="569805"/>
                      <a:pt x="466887" y="544087"/>
                      <a:pt x="552450" y="544087"/>
                    </a:cubicBezTo>
                    <a:cubicBezTo>
                      <a:pt x="555746" y="544087"/>
                      <a:pt x="577644" y="544516"/>
                      <a:pt x="593065" y="545659"/>
                    </a:cubicBezTo>
                    <a:cubicBezTo>
                      <a:pt x="614136" y="547961"/>
                      <a:pt x="635010" y="551803"/>
                      <a:pt x="655520" y="557155"/>
                    </a:cubicBezTo>
                    <a:cubicBezTo>
                      <a:pt x="677534" y="563145"/>
                      <a:pt x="698981" y="571051"/>
                      <a:pt x="719614" y="580787"/>
                    </a:cubicBezTo>
                    <a:cubicBezTo>
                      <a:pt x="719757" y="580863"/>
                      <a:pt x="734444" y="588274"/>
                      <a:pt x="749275" y="597094"/>
                    </a:cubicBezTo>
                    <a:cubicBezTo>
                      <a:pt x="771545" y="612390"/>
                      <a:pt x="792767" y="629160"/>
                      <a:pt x="812797" y="647290"/>
                    </a:cubicBezTo>
                    <a:lnTo>
                      <a:pt x="819150" y="653005"/>
                    </a:lnTo>
                    <a:lnTo>
                      <a:pt x="819150" y="627478"/>
                    </a:lnTo>
                    <a:cubicBezTo>
                      <a:pt x="800247" y="610469"/>
                      <a:pt x="780148" y="594836"/>
                      <a:pt x="759009" y="580701"/>
                    </a:cubicBezTo>
                    <a:close/>
                    <a:moveTo>
                      <a:pt x="581330" y="142875"/>
                    </a:moveTo>
                    <a:lnTo>
                      <a:pt x="581330" y="220199"/>
                    </a:lnTo>
                    <a:lnTo>
                      <a:pt x="549297" y="188166"/>
                    </a:lnTo>
                    <a:lnTo>
                      <a:pt x="535829" y="201635"/>
                    </a:lnTo>
                    <a:lnTo>
                      <a:pt x="581330" y="247136"/>
                    </a:lnTo>
                    <a:lnTo>
                      <a:pt x="581330" y="323069"/>
                    </a:lnTo>
                    <a:cubicBezTo>
                      <a:pt x="578148" y="322593"/>
                      <a:pt x="575834" y="322116"/>
                      <a:pt x="575662" y="322021"/>
                    </a:cubicBezTo>
                    <a:cubicBezTo>
                      <a:pt x="538191" y="313630"/>
                      <a:pt x="513017" y="274206"/>
                      <a:pt x="513017" y="223914"/>
                    </a:cubicBezTo>
                    <a:cubicBezTo>
                      <a:pt x="513017" y="166602"/>
                      <a:pt x="566747" y="50121"/>
                      <a:pt x="590550" y="22727"/>
                    </a:cubicBezTo>
                    <a:cubicBezTo>
                      <a:pt x="614363" y="50121"/>
                      <a:pt x="668084" y="166554"/>
                      <a:pt x="668084" y="223914"/>
                    </a:cubicBezTo>
                    <a:cubicBezTo>
                      <a:pt x="668084" y="274511"/>
                      <a:pt x="642966" y="313915"/>
                      <a:pt x="605219" y="322021"/>
                    </a:cubicBezTo>
                    <a:cubicBezTo>
                      <a:pt x="605219" y="322021"/>
                      <a:pt x="603228" y="322488"/>
                      <a:pt x="600399" y="322926"/>
                    </a:cubicBezTo>
                    <a:lnTo>
                      <a:pt x="600399" y="285779"/>
                    </a:lnTo>
                    <a:lnTo>
                      <a:pt x="652015" y="234163"/>
                    </a:lnTo>
                    <a:lnTo>
                      <a:pt x="638547" y="220694"/>
                    </a:lnTo>
                    <a:lnTo>
                      <a:pt x="600399" y="258842"/>
                    </a:lnTo>
                    <a:lnTo>
                      <a:pt x="600399" y="142875"/>
                    </a:lnTo>
                    <a:close/>
                    <a:moveTo>
                      <a:pt x="742950" y="457200"/>
                    </a:moveTo>
                    <a:cubicBezTo>
                      <a:pt x="738469" y="457070"/>
                      <a:pt x="734018" y="456411"/>
                      <a:pt x="729691" y="455238"/>
                    </a:cubicBezTo>
                    <a:cubicBezTo>
                      <a:pt x="705484" y="446730"/>
                      <a:pt x="689628" y="423462"/>
                      <a:pt x="690563" y="397821"/>
                    </a:cubicBezTo>
                    <a:lnTo>
                      <a:pt x="690563" y="397193"/>
                    </a:lnTo>
                    <a:cubicBezTo>
                      <a:pt x="690563" y="364646"/>
                      <a:pt x="724672" y="293370"/>
                      <a:pt x="742950" y="268195"/>
                    </a:cubicBezTo>
                    <a:cubicBezTo>
                      <a:pt x="760886" y="292808"/>
                      <a:pt x="795338" y="362493"/>
                      <a:pt x="795338" y="397193"/>
                    </a:cubicBezTo>
                    <a:lnTo>
                      <a:pt x="795338" y="397821"/>
                    </a:lnTo>
                    <a:cubicBezTo>
                      <a:pt x="796281" y="423461"/>
                      <a:pt x="780426" y="446728"/>
                      <a:pt x="756218" y="455228"/>
                    </a:cubicBezTo>
                    <a:cubicBezTo>
                      <a:pt x="751889" y="456409"/>
                      <a:pt x="747435" y="457071"/>
                      <a:pt x="742950" y="45720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: Shape 9">
                <a:extLst>
                  <a:ext uri="{FF2B5EF4-FFF2-40B4-BE49-F238E27FC236}">
                    <a16:creationId xmlns:a16="http://schemas.microsoft.com/office/drawing/2014/main" id="{10B7E2D3-C89B-41D1-CC56-E16740B616B0}"/>
                  </a:ext>
                </a:extLst>
              </p:cNvPr>
              <p:cNvSpPr/>
              <p:nvPr/>
            </p:nvSpPr>
            <p:spPr>
              <a:xfrm>
                <a:off x="8932926" y="4596272"/>
                <a:ext cx="58673" cy="88010"/>
              </a:xfrm>
              <a:custGeom>
                <a:avLst/>
                <a:gdLst>
                  <a:gd name="connsiteX0" fmla="*/ 29347 w 58673"/>
                  <a:gd name="connsiteY0" fmla="*/ 35947 h 88010"/>
                  <a:gd name="connsiteX1" fmla="*/ 39624 w 58673"/>
                  <a:gd name="connsiteY1" fmla="*/ 58674 h 88010"/>
                  <a:gd name="connsiteX2" fmla="*/ 29207 w 58673"/>
                  <a:gd name="connsiteY2" fmla="*/ 68849 h 88010"/>
                  <a:gd name="connsiteX3" fmla="*/ 19040 w 58673"/>
                  <a:gd name="connsiteY3" fmla="*/ 58979 h 88010"/>
                  <a:gd name="connsiteX4" fmla="*/ 29347 w 58673"/>
                  <a:gd name="connsiteY4" fmla="*/ 35947 h 88010"/>
                  <a:gd name="connsiteX5" fmla="*/ 26746 w 58673"/>
                  <a:gd name="connsiteY5" fmla="*/ 3858 h 88010"/>
                  <a:gd name="connsiteX6" fmla="*/ 0 w 58673"/>
                  <a:gd name="connsiteY6" fmla="*/ 58674 h 88010"/>
                  <a:gd name="connsiteX7" fmla="*/ 29337 w 58673"/>
                  <a:gd name="connsiteY7" fmla="*/ 88011 h 88010"/>
                  <a:gd name="connsiteX8" fmla="*/ 58674 w 58673"/>
                  <a:gd name="connsiteY8" fmla="*/ 58674 h 88010"/>
                  <a:gd name="connsiteX9" fmla="*/ 29337 w 58673"/>
                  <a:gd name="connsiteY9" fmla="*/ 0 h 88010"/>
                  <a:gd name="connsiteX10" fmla="*/ 26746 w 58673"/>
                  <a:gd name="connsiteY10" fmla="*/ 3858 h 88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673" h="88010">
                    <a:moveTo>
                      <a:pt x="29347" y="35947"/>
                    </a:moveTo>
                    <a:cubicBezTo>
                      <a:pt x="33814" y="43007"/>
                      <a:pt x="37273" y="50657"/>
                      <a:pt x="39624" y="58674"/>
                    </a:cubicBezTo>
                    <a:cubicBezTo>
                      <a:pt x="39557" y="64360"/>
                      <a:pt x="34893" y="68915"/>
                      <a:pt x="29207" y="68849"/>
                    </a:cubicBezTo>
                    <a:cubicBezTo>
                      <a:pt x="23733" y="68785"/>
                      <a:pt x="19267" y="64448"/>
                      <a:pt x="19040" y="58979"/>
                    </a:cubicBezTo>
                    <a:cubicBezTo>
                      <a:pt x="21357" y="50848"/>
                      <a:pt x="24827" y="43092"/>
                      <a:pt x="29347" y="35947"/>
                    </a:cubicBezTo>
                    <a:close/>
                    <a:moveTo>
                      <a:pt x="26746" y="3858"/>
                    </a:moveTo>
                    <a:cubicBezTo>
                      <a:pt x="19564" y="14688"/>
                      <a:pt x="0" y="45453"/>
                      <a:pt x="0" y="58674"/>
                    </a:cubicBezTo>
                    <a:cubicBezTo>
                      <a:pt x="0" y="74876"/>
                      <a:pt x="13135" y="88011"/>
                      <a:pt x="29337" y="88011"/>
                    </a:cubicBezTo>
                    <a:cubicBezTo>
                      <a:pt x="45539" y="88011"/>
                      <a:pt x="58674" y="74876"/>
                      <a:pt x="58674" y="58674"/>
                    </a:cubicBezTo>
                    <a:cubicBezTo>
                      <a:pt x="58674" y="42482"/>
                      <a:pt x="29337" y="0"/>
                      <a:pt x="29337" y="0"/>
                    </a:cubicBezTo>
                    <a:cubicBezTo>
                      <a:pt x="29337" y="0"/>
                      <a:pt x="28356" y="1429"/>
                      <a:pt x="26746" y="3858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: Shape 10">
                <a:extLst>
                  <a:ext uri="{FF2B5EF4-FFF2-40B4-BE49-F238E27FC236}">
                    <a16:creationId xmlns:a16="http://schemas.microsoft.com/office/drawing/2014/main" id="{738EDCA4-2CC8-10D8-8D7D-6945229C921B}"/>
                  </a:ext>
                </a:extLst>
              </p:cNvPr>
              <p:cNvSpPr/>
              <p:nvPr/>
            </p:nvSpPr>
            <p:spPr>
              <a:xfrm>
                <a:off x="9021698" y="4596272"/>
                <a:ext cx="41910" cy="62865"/>
              </a:xfrm>
              <a:custGeom>
                <a:avLst/>
                <a:gdLst>
                  <a:gd name="connsiteX0" fmla="*/ 41910 w 41910"/>
                  <a:gd name="connsiteY0" fmla="*/ 41910 h 62865"/>
                  <a:gd name="connsiteX1" fmla="*/ 20955 w 41910"/>
                  <a:gd name="connsiteY1" fmla="*/ 62865 h 62865"/>
                  <a:gd name="connsiteX2" fmla="*/ 0 w 41910"/>
                  <a:gd name="connsiteY2" fmla="*/ 41910 h 62865"/>
                  <a:gd name="connsiteX3" fmla="*/ 20955 w 41910"/>
                  <a:gd name="connsiteY3" fmla="*/ 0 h 62865"/>
                  <a:gd name="connsiteX4" fmla="*/ 41910 w 41910"/>
                  <a:gd name="connsiteY4" fmla="*/ 41910 h 6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10" h="62865">
                    <a:moveTo>
                      <a:pt x="41910" y="41910"/>
                    </a:moveTo>
                    <a:cubicBezTo>
                      <a:pt x="41910" y="53483"/>
                      <a:pt x="32528" y="62865"/>
                      <a:pt x="20955" y="62865"/>
                    </a:cubicBezTo>
                    <a:cubicBezTo>
                      <a:pt x="9382" y="62865"/>
                      <a:pt x="0" y="53483"/>
                      <a:pt x="0" y="41910"/>
                    </a:cubicBezTo>
                    <a:cubicBezTo>
                      <a:pt x="0" y="30385"/>
                      <a:pt x="20955" y="0"/>
                      <a:pt x="20955" y="0"/>
                    </a:cubicBezTo>
                    <a:cubicBezTo>
                      <a:pt x="20955" y="0"/>
                      <a:pt x="41910" y="30670"/>
                      <a:pt x="41910" y="4191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: Shape 11">
                <a:extLst>
                  <a:ext uri="{FF2B5EF4-FFF2-40B4-BE49-F238E27FC236}">
                    <a16:creationId xmlns:a16="http://schemas.microsoft.com/office/drawing/2014/main" id="{9AE74F0C-7EB0-6309-DBAB-7ACD81DD0418}"/>
                  </a:ext>
                </a:extLst>
              </p:cNvPr>
              <p:cNvSpPr/>
              <p:nvPr/>
            </p:nvSpPr>
            <p:spPr>
              <a:xfrm>
                <a:off x="8860198" y="4596272"/>
                <a:ext cx="41915" cy="64295"/>
              </a:xfrm>
              <a:custGeom>
                <a:avLst/>
                <a:gdLst>
                  <a:gd name="connsiteX0" fmla="*/ 41866 w 41915"/>
                  <a:gd name="connsiteY0" fmla="*/ 41910 h 64295"/>
                  <a:gd name="connsiteX1" fmla="*/ 22388 w 41915"/>
                  <a:gd name="connsiteY1" fmla="*/ 64246 h 64295"/>
                  <a:gd name="connsiteX2" fmla="*/ 51 w 41915"/>
                  <a:gd name="connsiteY2" fmla="*/ 44767 h 64295"/>
                  <a:gd name="connsiteX3" fmla="*/ 51 w 41915"/>
                  <a:gd name="connsiteY3" fmla="*/ 41910 h 64295"/>
                  <a:gd name="connsiteX4" fmla="*/ 20911 w 41915"/>
                  <a:gd name="connsiteY4" fmla="*/ 0 h 64295"/>
                  <a:gd name="connsiteX5" fmla="*/ 41866 w 41915"/>
                  <a:gd name="connsiteY5" fmla="*/ 41910 h 6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15" h="64295">
                    <a:moveTo>
                      <a:pt x="41866" y="41910"/>
                    </a:moveTo>
                    <a:cubicBezTo>
                      <a:pt x="42655" y="53457"/>
                      <a:pt x="33935" y="63457"/>
                      <a:pt x="22388" y="64246"/>
                    </a:cubicBezTo>
                    <a:cubicBezTo>
                      <a:pt x="10840" y="65035"/>
                      <a:pt x="840" y="56315"/>
                      <a:pt x="51" y="44767"/>
                    </a:cubicBezTo>
                    <a:cubicBezTo>
                      <a:pt x="-17" y="43816"/>
                      <a:pt x="-17" y="42862"/>
                      <a:pt x="51" y="41910"/>
                    </a:cubicBezTo>
                    <a:cubicBezTo>
                      <a:pt x="51" y="30385"/>
                      <a:pt x="20911" y="0"/>
                      <a:pt x="20911" y="0"/>
                    </a:cubicBezTo>
                    <a:cubicBezTo>
                      <a:pt x="20911" y="0"/>
                      <a:pt x="41866" y="30670"/>
                      <a:pt x="41866" y="41910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: Shape 12">
                <a:extLst>
                  <a:ext uri="{FF2B5EF4-FFF2-40B4-BE49-F238E27FC236}">
                    <a16:creationId xmlns:a16="http://schemas.microsoft.com/office/drawing/2014/main" id="{26CDD168-494D-482B-DAF9-1CF2101A2435}"/>
                  </a:ext>
                </a:extLst>
              </p:cNvPr>
              <p:cNvSpPr/>
              <p:nvPr/>
            </p:nvSpPr>
            <p:spPr>
              <a:xfrm>
                <a:off x="8808357" y="4401178"/>
                <a:ext cx="305544" cy="178139"/>
              </a:xfrm>
              <a:custGeom>
                <a:avLst/>
                <a:gdLst>
                  <a:gd name="connsiteX0" fmla="*/ 57227 w 305544"/>
                  <a:gd name="connsiteY0" fmla="*/ 178139 h 178139"/>
                  <a:gd name="connsiteX1" fmla="*/ 48102 w 305544"/>
                  <a:gd name="connsiteY1" fmla="*/ 177044 h 178139"/>
                  <a:gd name="connsiteX2" fmla="*/ 18403 w 305544"/>
                  <a:gd name="connsiteY2" fmla="*/ 161642 h 178139"/>
                  <a:gd name="connsiteX3" fmla="*/ 16694 w 305544"/>
                  <a:gd name="connsiteY3" fmla="*/ 76972 h 178139"/>
                  <a:gd name="connsiteX4" fmla="*/ 61161 w 305544"/>
                  <a:gd name="connsiteY4" fmla="*/ 58582 h 178139"/>
                  <a:gd name="connsiteX5" fmla="*/ 142195 w 305544"/>
                  <a:gd name="connsiteY5" fmla="*/ 996 h 178139"/>
                  <a:gd name="connsiteX6" fmla="*/ 188463 w 305544"/>
                  <a:gd name="connsiteY6" fmla="*/ 30578 h 178139"/>
                  <a:gd name="connsiteX7" fmla="*/ 199664 w 305544"/>
                  <a:gd name="connsiteY7" fmla="*/ 29502 h 178139"/>
                  <a:gd name="connsiteX8" fmla="*/ 199731 w 305544"/>
                  <a:gd name="connsiteY8" fmla="*/ 29502 h 178139"/>
                  <a:gd name="connsiteX9" fmla="*/ 226953 w 305544"/>
                  <a:gd name="connsiteY9" fmla="*/ 35903 h 178139"/>
                  <a:gd name="connsiteX10" fmla="*/ 258700 w 305544"/>
                  <a:gd name="connsiteY10" fmla="*/ 79718 h 178139"/>
                  <a:gd name="connsiteX11" fmla="*/ 305544 w 305544"/>
                  <a:gd name="connsiteY11" fmla="*/ 128990 h 178139"/>
                  <a:gd name="connsiteX12" fmla="*/ 305544 w 305544"/>
                  <a:gd name="connsiteY12" fmla="*/ 128990 h 178139"/>
                  <a:gd name="connsiteX13" fmla="*/ 258805 w 305544"/>
                  <a:gd name="connsiteY13" fmla="*/ 178139 h 178139"/>
                  <a:gd name="connsiteX14" fmla="*/ 59818 w 305544"/>
                  <a:gd name="connsiteY14" fmla="*/ 77613 h 178139"/>
                  <a:gd name="connsiteX15" fmla="*/ 19053 w 305544"/>
                  <a:gd name="connsiteY15" fmla="*/ 118439 h 178139"/>
                  <a:gd name="connsiteX16" fmla="*/ 30129 w 305544"/>
                  <a:gd name="connsiteY16" fmla="*/ 146355 h 178139"/>
                  <a:gd name="connsiteX17" fmla="*/ 47988 w 305544"/>
                  <a:gd name="connsiteY17" fmla="*/ 157423 h 178139"/>
                  <a:gd name="connsiteX18" fmla="*/ 57722 w 305544"/>
                  <a:gd name="connsiteY18" fmla="*/ 159089 h 178139"/>
                  <a:gd name="connsiteX19" fmla="*/ 258300 w 305544"/>
                  <a:gd name="connsiteY19" fmla="*/ 159089 h 178139"/>
                  <a:gd name="connsiteX20" fmla="*/ 286494 w 305544"/>
                  <a:gd name="connsiteY20" fmla="*/ 128962 h 178139"/>
                  <a:gd name="connsiteX21" fmla="*/ 286494 w 305544"/>
                  <a:gd name="connsiteY21" fmla="*/ 128962 h 178139"/>
                  <a:gd name="connsiteX22" fmla="*/ 283189 w 305544"/>
                  <a:gd name="connsiteY22" fmla="*/ 114979 h 178139"/>
                  <a:gd name="connsiteX23" fmla="*/ 256519 w 305544"/>
                  <a:gd name="connsiteY23" fmla="*/ 98787 h 178139"/>
                  <a:gd name="connsiteX24" fmla="*/ 251509 w 305544"/>
                  <a:gd name="connsiteY24" fmla="*/ 99196 h 178139"/>
                  <a:gd name="connsiteX25" fmla="*/ 240517 w 305544"/>
                  <a:gd name="connsiteY25" fmla="*/ 101035 h 178139"/>
                  <a:gd name="connsiteX26" fmla="*/ 240388 w 305544"/>
                  <a:gd name="connsiteY26" fmla="*/ 100961 h 178139"/>
                  <a:gd name="connsiteX27" fmla="*/ 240393 w 305544"/>
                  <a:gd name="connsiteY27" fmla="*/ 100892 h 178139"/>
                  <a:gd name="connsiteX28" fmla="*/ 240393 w 305544"/>
                  <a:gd name="connsiteY28" fmla="*/ 89747 h 178139"/>
                  <a:gd name="connsiteX29" fmla="*/ 220876 w 305544"/>
                  <a:gd name="connsiteY29" fmla="*/ 54400 h 178139"/>
                  <a:gd name="connsiteX30" fmla="*/ 199721 w 305544"/>
                  <a:gd name="connsiteY30" fmla="*/ 48599 h 178139"/>
                  <a:gd name="connsiteX31" fmla="*/ 199721 w 305544"/>
                  <a:gd name="connsiteY31" fmla="*/ 48599 h 178139"/>
                  <a:gd name="connsiteX32" fmla="*/ 186996 w 305544"/>
                  <a:gd name="connsiteY32" fmla="*/ 50647 h 178139"/>
                  <a:gd name="connsiteX33" fmla="*/ 179471 w 305544"/>
                  <a:gd name="connsiteY33" fmla="*/ 53133 h 178139"/>
                  <a:gd name="connsiteX34" fmla="*/ 179357 w 305544"/>
                  <a:gd name="connsiteY34" fmla="*/ 53086 h 178139"/>
                  <a:gd name="connsiteX35" fmla="*/ 175613 w 305544"/>
                  <a:gd name="connsiteY35" fmla="*/ 46113 h 178139"/>
                  <a:gd name="connsiteX36" fmla="*/ 106226 w 305544"/>
                  <a:gd name="connsiteY36" fmla="*/ 25200 h 178139"/>
                  <a:gd name="connsiteX37" fmla="*/ 79230 w 305544"/>
                  <a:gd name="connsiteY37" fmla="*/ 69269 h 178139"/>
                  <a:gd name="connsiteX38" fmla="*/ 79011 w 305544"/>
                  <a:gd name="connsiteY38" fmla="*/ 80537 h 178139"/>
                  <a:gd name="connsiteX39" fmla="*/ 78918 w 305544"/>
                  <a:gd name="connsiteY39" fmla="*/ 80634 h 178139"/>
                  <a:gd name="connsiteX40" fmla="*/ 78897 w 305544"/>
                  <a:gd name="connsiteY40" fmla="*/ 80632 h 178139"/>
                  <a:gd name="connsiteX41" fmla="*/ 67838 w 305544"/>
                  <a:gd name="connsiteY41" fmla="*/ 78413 h 178139"/>
                  <a:gd name="connsiteX42" fmla="*/ 59818 w 305544"/>
                  <a:gd name="connsiteY42" fmla="*/ 77613 h 178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305544" h="178139">
                    <a:moveTo>
                      <a:pt x="57227" y="178139"/>
                    </a:moveTo>
                    <a:cubicBezTo>
                      <a:pt x="54162" y="178008"/>
                      <a:pt x="51111" y="177642"/>
                      <a:pt x="48102" y="177044"/>
                    </a:cubicBezTo>
                    <a:cubicBezTo>
                      <a:pt x="36919" y="174897"/>
                      <a:pt x="26601" y="169546"/>
                      <a:pt x="18403" y="161642"/>
                    </a:cubicBezTo>
                    <a:cubicBezTo>
                      <a:pt x="-5450" y="138733"/>
                      <a:pt x="-6216" y="100824"/>
                      <a:pt x="16694" y="76972"/>
                    </a:cubicBezTo>
                    <a:cubicBezTo>
                      <a:pt x="28293" y="64894"/>
                      <a:pt x="44419" y="58224"/>
                      <a:pt x="61161" y="58582"/>
                    </a:cubicBezTo>
                    <a:cubicBezTo>
                      <a:pt x="67636" y="20303"/>
                      <a:pt x="103916" y="-5479"/>
                      <a:pt x="142195" y="996"/>
                    </a:cubicBezTo>
                    <a:cubicBezTo>
                      <a:pt x="160991" y="4175"/>
                      <a:pt x="177689" y="14852"/>
                      <a:pt x="188463" y="30578"/>
                    </a:cubicBezTo>
                    <a:cubicBezTo>
                      <a:pt x="192155" y="29867"/>
                      <a:pt x="195905" y="29507"/>
                      <a:pt x="199664" y="29502"/>
                    </a:cubicBezTo>
                    <a:lnTo>
                      <a:pt x="199731" y="29502"/>
                    </a:lnTo>
                    <a:cubicBezTo>
                      <a:pt x="209194" y="29355"/>
                      <a:pt x="218546" y="31554"/>
                      <a:pt x="226953" y="35903"/>
                    </a:cubicBezTo>
                    <a:cubicBezTo>
                      <a:pt x="243852" y="44685"/>
                      <a:pt x="255619" y="60924"/>
                      <a:pt x="258700" y="79718"/>
                    </a:cubicBezTo>
                    <a:cubicBezTo>
                      <a:pt x="284988" y="80952"/>
                      <a:pt x="305639" y="102674"/>
                      <a:pt x="305544" y="128990"/>
                    </a:cubicBezTo>
                    <a:lnTo>
                      <a:pt x="305544" y="128990"/>
                    </a:lnTo>
                    <a:cubicBezTo>
                      <a:pt x="305465" y="155177"/>
                      <a:pt x="284954" y="176745"/>
                      <a:pt x="258805" y="178139"/>
                    </a:cubicBezTo>
                    <a:close/>
                    <a:moveTo>
                      <a:pt x="59818" y="77613"/>
                    </a:moveTo>
                    <a:cubicBezTo>
                      <a:pt x="37288" y="77630"/>
                      <a:pt x="19036" y="95908"/>
                      <a:pt x="19053" y="118439"/>
                    </a:cubicBezTo>
                    <a:cubicBezTo>
                      <a:pt x="19061" y="128814"/>
                      <a:pt x="23021" y="138796"/>
                      <a:pt x="30129" y="146355"/>
                    </a:cubicBezTo>
                    <a:cubicBezTo>
                      <a:pt x="34982" y="151577"/>
                      <a:pt x="41151" y="155400"/>
                      <a:pt x="47988" y="157423"/>
                    </a:cubicBezTo>
                    <a:cubicBezTo>
                      <a:pt x="51154" y="158366"/>
                      <a:pt x="54422" y="158926"/>
                      <a:pt x="57722" y="159089"/>
                    </a:cubicBezTo>
                    <a:lnTo>
                      <a:pt x="258300" y="159089"/>
                    </a:lnTo>
                    <a:cubicBezTo>
                      <a:pt x="274162" y="158031"/>
                      <a:pt x="286489" y="144859"/>
                      <a:pt x="286494" y="128962"/>
                    </a:cubicBezTo>
                    <a:lnTo>
                      <a:pt x="286494" y="128962"/>
                    </a:lnTo>
                    <a:cubicBezTo>
                      <a:pt x="286570" y="124098"/>
                      <a:pt x="285435" y="119293"/>
                      <a:pt x="283189" y="114979"/>
                    </a:cubicBezTo>
                    <a:cubicBezTo>
                      <a:pt x="277978" y="105065"/>
                      <a:pt x="267719" y="98836"/>
                      <a:pt x="256519" y="98787"/>
                    </a:cubicBezTo>
                    <a:cubicBezTo>
                      <a:pt x="254841" y="98817"/>
                      <a:pt x="253169" y="98954"/>
                      <a:pt x="251509" y="99196"/>
                    </a:cubicBezTo>
                    <a:lnTo>
                      <a:pt x="240517" y="101035"/>
                    </a:lnTo>
                    <a:cubicBezTo>
                      <a:pt x="240461" y="101050"/>
                      <a:pt x="240403" y="101017"/>
                      <a:pt x="240388" y="100961"/>
                    </a:cubicBezTo>
                    <a:cubicBezTo>
                      <a:pt x="240381" y="100938"/>
                      <a:pt x="240383" y="100914"/>
                      <a:pt x="240393" y="100892"/>
                    </a:cubicBezTo>
                    <a:lnTo>
                      <a:pt x="240393" y="89747"/>
                    </a:lnTo>
                    <a:cubicBezTo>
                      <a:pt x="240551" y="75354"/>
                      <a:pt x="233142" y="61934"/>
                      <a:pt x="220876" y="54400"/>
                    </a:cubicBezTo>
                    <a:cubicBezTo>
                      <a:pt x="214514" y="50509"/>
                      <a:pt x="207179" y="48498"/>
                      <a:pt x="199721" y="48599"/>
                    </a:cubicBezTo>
                    <a:lnTo>
                      <a:pt x="199721" y="48599"/>
                    </a:lnTo>
                    <a:cubicBezTo>
                      <a:pt x="195398" y="48601"/>
                      <a:pt x="191102" y="49293"/>
                      <a:pt x="186996" y="50647"/>
                    </a:cubicBezTo>
                    <a:lnTo>
                      <a:pt x="179471" y="53133"/>
                    </a:lnTo>
                    <a:cubicBezTo>
                      <a:pt x="179427" y="53141"/>
                      <a:pt x="179382" y="53123"/>
                      <a:pt x="179357" y="53086"/>
                    </a:cubicBezTo>
                    <a:lnTo>
                      <a:pt x="175613" y="46113"/>
                    </a:lnTo>
                    <a:cubicBezTo>
                      <a:pt x="162228" y="21178"/>
                      <a:pt x="131162" y="11814"/>
                      <a:pt x="106226" y="25200"/>
                    </a:cubicBezTo>
                    <a:cubicBezTo>
                      <a:pt x="89937" y="33944"/>
                      <a:pt x="79620" y="50784"/>
                      <a:pt x="79230" y="69269"/>
                    </a:cubicBezTo>
                    <a:lnTo>
                      <a:pt x="79011" y="80537"/>
                    </a:lnTo>
                    <a:cubicBezTo>
                      <a:pt x="79012" y="80589"/>
                      <a:pt x="78970" y="80633"/>
                      <a:pt x="78918" y="80634"/>
                    </a:cubicBezTo>
                    <a:cubicBezTo>
                      <a:pt x="78911" y="80634"/>
                      <a:pt x="78903" y="80633"/>
                      <a:pt x="78897" y="80632"/>
                    </a:cubicBezTo>
                    <a:lnTo>
                      <a:pt x="67838" y="78413"/>
                    </a:lnTo>
                    <a:cubicBezTo>
                      <a:pt x="65197" y="77885"/>
                      <a:pt x="62511" y="77617"/>
                      <a:pt x="59818" y="77613"/>
                    </a:cubicBezTo>
                    <a:close/>
                  </a:path>
                </a:pathLst>
              </a:custGeom>
              <a:grpFill/>
              <a:ln w="9525" cap="flat">
                <a:solidFill>
                  <a:schemeClr val="accent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F36313-2A86-980D-155F-82AE4005A7E7}"/>
              </a:ext>
            </a:extLst>
          </p:cNvPr>
          <p:cNvGrpSpPr>
            <a:grpSpLocks noChangeAspect="1"/>
          </p:cNvGrpSpPr>
          <p:nvPr/>
        </p:nvGrpSpPr>
        <p:grpSpPr>
          <a:xfrm>
            <a:off x="2077798" y="2018237"/>
            <a:ext cx="627358" cy="627358"/>
            <a:chOff x="2228434" y="2012940"/>
            <a:chExt cx="835013" cy="835013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70BF34-2E7F-14EA-AE07-C4A462C431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8434" y="2012940"/>
              <a:ext cx="835013" cy="83501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A822D80E-7356-D40B-A1F9-E2F2D7477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35938" y="2015786"/>
              <a:ext cx="820005" cy="82000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42C350-86E3-F500-358E-F37188E5C7DB}"/>
              </a:ext>
            </a:extLst>
          </p:cNvPr>
          <p:cNvGrpSpPr>
            <a:grpSpLocks noChangeAspect="1"/>
          </p:cNvGrpSpPr>
          <p:nvPr/>
        </p:nvGrpSpPr>
        <p:grpSpPr>
          <a:xfrm>
            <a:off x="7628440" y="4643339"/>
            <a:ext cx="630936" cy="630936"/>
            <a:chOff x="4279900" y="3694070"/>
            <a:chExt cx="1123606" cy="114806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2FBB1D9-8B43-EDE5-198B-D990755C83F0}"/>
                </a:ext>
              </a:extLst>
            </p:cNvPr>
            <p:cNvSpPr/>
            <p:nvPr/>
          </p:nvSpPr>
          <p:spPr>
            <a:xfrm>
              <a:off x="4279900" y="3694070"/>
              <a:ext cx="1123606" cy="114806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Graphic 38" descr="Bank outline">
              <a:extLst>
                <a:ext uri="{FF2B5EF4-FFF2-40B4-BE49-F238E27FC236}">
                  <a16:creationId xmlns:a16="http://schemas.microsoft.com/office/drawing/2014/main" id="{0D06888B-9B5C-3068-19B7-F84C94ECA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63281" y="3752304"/>
              <a:ext cx="959143" cy="95914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24E0CE1-4450-E286-3819-7DCB8B3A7FCA}"/>
              </a:ext>
            </a:extLst>
          </p:cNvPr>
          <p:cNvGrpSpPr>
            <a:grpSpLocks noChangeAspect="1"/>
          </p:cNvGrpSpPr>
          <p:nvPr/>
        </p:nvGrpSpPr>
        <p:grpSpPr>
          <a:xfrm>
            <a:off x="10091521" y="4643339"/>
            <a:ext cx="630936" cy="630936"/>
            <a:chOff x="6788496" y="3669950"/>
            <a:chExt cx="1123606" cy="114806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90D39C9-B6BA-7E47-97BC-D871E61F2FEB}"/>
                </a:ext>
              </a:extLst>
            </p:cNvPr>
            <p:cNvSpPr/>
            <p:nvPr/>
          </p:nvSpPr>
          <p:spPr>
            <a:xfrm>
              <a:off x="6788496" y="3669950"/>
              <a:ext cx="1123606" cy="11480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Graphic 36" descr="Money outline">
              <a:extLst>
                <a:ext uri="{FF2B5EF4-FFF2-40B4-BE49-F238E27FC236}">
                  <a16:creationId xmlns:a16="http://schemas.microsoft.com/office/drawing/2014/main" id="{1D0C0D1A-3D2F-85E5-FABD-83D4ECB9D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921505" y="3752304"/>
              <a:ext cx="886031" cy="88603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B99D48-BF6E-B427-F92E-B3D8135575D1}"/>
              </a:ext>
            </a:extLst>
          </p:cNvPr>
          <p:cNvGrpSpPr>
            <a:grpSpLocks noChangeAspect="1"/>
          </p:cNvGrpSpPr>
          <p:nvPr/>
        </p:nvGrpSpPr>
        <p:grpSpPr>
          <a:xfrm>
            <a:off x="5165359" y="4643339"/>
            <a:ext cx="630936" cy="630936"/>
            <a:chOff x="6788496" y="1636713"/>
            <a:chExt cx="1123606" cy="114806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4425FF-2727-579C-0848-33DEA68D1FEF}"/>
                </a:ext>
              </a:extLst>
            </p:cNvPr>
            <p:cNvSpPr/>
            <p:nvPr/>
          </p:nvSpPr>
          <p:spPr>
            <a:xfrm>
              <a:off x="6788496" y="1636713"/>
              <a:ext cx="1123606" cy="11480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Graphic 34" descr="Users outline">
              <a:extLst>
                <a:ext uri="{FF2B5EF4-FFF2-40B4-BE49-F238E27FC236}">
                  <a16:creationId xmlns:a16="http://schemas.microsoft.com/office/drawing/2014/main" id="{64E5C05B-D917-0548-2F8A-9ED374D4D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918020" y="1714884"/>
              <a:ext cx="892999" cy="89299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19F6F08-5411-7001-B02E-E671B6262413}"/>
              </a:ext>
            </a:extLst>
          </p:cNvPr>
          <p:cNvGrpSpPr>
            <a:grpSpLocks noChangeAspect="1"/>
          </p:cNvGrpSpPr>
          <p:nvPr/>
        </p:nvGrpSpPr>
        <p:grpSpPr>
          <a:xfrm>
            <a:off x="2702278" y="4643339"/>
            <a:ext cx="630936" cy="630936"/>
            <a:chOff x="4116307" y="1636713"/>
            <a:chExt cx="1123606" cy="114806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D44D5F0-889D-CBD2-ED37-87533422021D}"/>
                </a:ext>
              </a:extLst>
            </p:cNvPr>
            <p:cNvSpPr/>
            <p:nvPr/>
          </p:nvSpPr>
          <p:spPr>
            <a:xfrm>
              <a:off x="4116307" y="1636713"/>
              <a:ext cx="1123606" cy="11480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Graphic 32" descr="Meeting outline">
              <a:extLst>
                <a:ext uri="{FF2B5EF4-FFF2-40B4-BE49-F238E27FC236}">
                  <a16:creationId xmlns:a16="http://schemas.microsoft.com/office/drawing/2014/main" id="{57AF36B2-9B91-62EA-6B20-EC0B5ECCA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194206" y="1675062"/>
              <a:ext cx="932821" cy="932821"/>
            </a:xfrm>
            <a:prstGeom prst="rect">
              <a:avLst/>
            </a:prstGeom>
          </p:spPr>
        </p:pic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94916759-5DB9-A26E-177B-CADC74436699}"/>
              </a:ext>
            </a:extLst>
          </p:cNvPr>
          <p:cNvSpPr/>
          <p:nvPr/>
        </p:nvSpPr>
        <p:spPr>
          <a:xfrm>
            <a:off x="1838269" y="5401050"/>
            <a:ext cx="9747066" cy="560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Fragility and Conflict-affected Situations,</a:t>
            </a:r>
            <a:endParaRPr lang="en-US" sz="1600" b="1">
              <a:solidFill>
                <a:schemeClr val="accent6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>
                <a:solidFill>
                  <a:schemeClr val="accent6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Locally-led Adaptation, &amp; Whole of Society</a:t>
            </a:r>
            <a:endParaRPr lang="en-US" sz="1600">
              <a:solidFill>
                <a:schemeClr val="accent6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F46DC6B-53C3-7D92-82B3-DF1D27317DA4}"/>
              </a:ext>
            </a:extLst>
          </p:cNvPr>
          <p:cNvSpPr/>
          <p:nvPr/>
        </p:nvSpPr>
        <p:spPr>
          <a:xfrm rot="16200000">
            <a:off x="1089334" y="2610482"/>
            <a:ext cx="1554480" cy="10116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7C8DEDF3-E3FA-5A7F-328E-5A280330CC73}"/>
              </a:ext>
            </a:extLst>
          </p:cNvPr>
          <p:cNvSpPr/>
          <p:nvPr/>
        </p:nvSpPr>
        <p:spPr>
          <a:xfrm rot="16200000">
            <a:off x="4468135" y="2610482"/>
            <a:ext cx="1554480" cy="101168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0083D76A-19C1-886A-06F6-0953A131E9F1}"/>
              </a:ext>
            </a:extLst>
          </p:cNvPr>
          <p:cNvSpPr/>
          <p:nvPr/>
        </p:nvSpPr>
        <p:spPr>
          <a:xfrm rot="16200000">
            <a:off x="7852692" y="2610482"/>
            <a:ext cx="1554480" cy="1011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5E906CE-9D80-68C1-F0F2-275975978390}"/>
              </a:ext>
            </a:extLst>
          </p:cNvPr>
          <p:cNvSpPr/>
          <p:nvPr/>
        </p:nvSpPr>
        <p:spPr>
          <a:xfrm>
            <a:off x="1838268" y="5962279"/>
            <a:ext cx="9747066" cy="576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486E9D1-634D-1BF6-3893-5C602270C600}"/>
              </a:ext>
            </a:extLst>
          </p:cNvPr>
          <p:cNvSpPr txBox="1"/>
          <p:nvPr/>
        </p:nvSpPr>
        <p:spPr>
          <a:xfrm>
            <a:off x="244393" y="6424917"/>
            <a:ext cx="116889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/>
              <a:t>* Update presented on bases of draft materials for consideration by LDCF/SCCF. Subject to Adoption in June 2026</a:t>
            </a:r>
          </a:p>
        </p:txBody>
      </p:sp>
    </p:spTree>
    <p:extLst>
      <p:ext uri="{BB962C8B-B14F-4D97-AF65-F5344CB8AC3E}">
        <p14:creationId xmlns:p14="http://schemas.microsoft.com/office/powerpoint/2010/main" val="381152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3A4A0-8489-BDA5-735C-C29F9FF79FDF}"/>
              </a:ext>
            </a:extLst>
          </p:cNvPr>
          <p:cNvSpPr/>
          <p:nvPr/>
        </p:nvSpPr>
        <p:spPr>
          <a:xfrm>
            <a:off x="11327334" y="5715000"/>
            <a:ext cx="807516" cy="9758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A5FA1F-61A6-D1BA-C7BD-194002E6E3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>
                <a:latin typeface="Arial" panose="020B0604020202020204" pitchFamily="34" charset="0"/>
              </a:rPr>
              <a:t>Proposed Funding Windows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62DE24-E869-6429-F571-96E43F1E8C2B}"/>
              </a:ext>
            </a:extLst>
          </p:cNvPr>
          <p:cNvGraphicFramePr>
            <a:graphicFrameLocks noGrp="1"/>
          </p:cNvGraphicFramePr>
          <p:nvPr/>
        </p:nvGraphicFramePr>
        <p:xfrm>
          <a:off x="561600" y="1805880"/>
          <a:ext cx="10909582" cy="35459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441655">
                  <a:extLst>
                    <a:ext uri="{9D8B030D-6E8A-4147-A177-3AD203B41FA5}">
                      <a16:colId xmlns:a16="http://schemas.microsoft.com/office/drawing/2014/main" val="788954893"/>
                    </a:ext>
                  </a:extLst>
                </a:gridCol>
                <a:gridCol w="2489309">
                  <a:extLst>
                    <a:ext uri="{9D8B030D-6E8A-4147-A177-3AD203B41FA5}">
                      <a16:colId xmlns:a16="http://schemas.microsoft.com/office/drawing/2014/main" val="3472821895"/>
                    </a:ext>
                  </a:extLst>
                </a:gridCol>
                <a:gridCol w="2489309">
                  <a:extLst>
                    <a:ext uri="{9D8B030D-6E8A-4147-A177-3AD203B41FA5}">
                      <a16:colId xmlns:a16="http://schemas.microsoft.com/office/drawing/2014/main" val="4014991682"/>
                    </a:ext>
                  </a:extLst>
                </a:gridCol>
                <a:gridCol w="2489309">
                  <a:extLst>
                    <a:ext uri="{9D8B030D-6E8A-4147-A177-3AD203B41FA5}">
                      <a16:colId xmlns:a16="http://schemas.microsoft.com/office/drawing/2014/main" val="277186659"/>
                    </a:ext>
                  </a:extLst>
                </a:gridCol>
              </a:tblGrid>
              <a:tr h="5909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00">
                        <a:solidFill>
                          <a:schemeClr val="accent5"/>
                        </a:solidFill>
                        <a:effectLst/>
                        <a:latin typeface="Arial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i="0" kern="100">
                          <a:solidFill>
                            <a:schemeClr val="accent5"/>
                          </a:solidFill>
                          <a:effectLst/>
                          <a:latin typeface="Arial"/>
                          <a:cs typeface="Arial"/>
                        </a:rPr>
                        <a:t>LDCF </a:t>
                      </a:r>
                      <a:endParaRPr lang="en-US" sz="1800" i="0" kern="100">
                        <a:solidFill>
                          <a:schemeClr val="accent5"/>
                        </a:solidFill>
                        <a:effectLst/>
                        <a:latin typeface="Arial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i="0">
                          <a:solidFill>
                            <a:schemeClr val="accent5"/>
                          </a:solidFill>
                          <a:latin typeface="Arial"/>
                          <a:cs typeface="Arial"/>
                        </a:rPr>
                        <a:t>SCCF </a:t>
                      </a:r>
                      <a:r>
                        <a:rPr lang="en-US" sz="1800" b="1" i="0" kern="100">
                          <a:solidFill>
                            <a:schemeClr val="accent5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Window A</a:t>
                      </a:r>
                      <a:endParaRPr lang="en-US" sz="1800" b="1" i="0" kern="100">
                        <a:solidFill>
                          <a:srgbClr val="FFFF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i="0">
                          <a:solidFill>
                            <a:schemeClr val="accent5"/>
                          </a:solidFill>
                          <a:latin typeface="Arial"/>
                          <a:cs typeface="Arial"/>
                        </a:rPr>
                        <a:t>SCCF </a:t>
                      </a:r>
                      <a:r>
                        <a:rPr lang="en-US" sz="1800" b="1" i="0" kern="100">
                          <a:solidFill>
                            <a:schemeClr val="accent5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Window B </a:t>
                      </a:r>
                      <a:endParaRPr lang="en-US" sz="1800" b="1" i="0" kern="100">
                        <a:solidFill>
                          <a:srgbClr val="FFFFFF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A1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399617"/>
                  </a:ext>
                </a:extLst>
              </a:tr>
              <a:tr h="780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>
                          <a:solidFill>
                            <a:schemeClr val="accent5"/>
                          </a:solidFill>
                          <a:effectLst/>
                          <a:latin typeface="Arial"/>
                          <a:cs typeface="Arial"/>
                        </a:rPr>
                        <a:t>Countries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>
                          <a:solidFill>
                            <a:schemeClr val="tx2"/>
                          </a:solidFill>
                          <a:effectLst/>
                          <a:latin typeface="Arial"/>
                          <a:ea typeface="Aptos" panose="020B0004020202020204" pitchFamily="34" charset="0"/>
                          <a:cs typeface="Arial"/>
                        </a:rPr>
                        <a:t>LDCs</a:t>
                      </a:r>
                      <a:endParaRPr lang="en-GB" sz="1800" b="1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b="1" kern="100">
                          <a:solidFill>
                            <a:schemeClr val="tx2"/>
                          </a:solidFill>
                          <a:effectLst/>
                          <a:latin typeface="Arial"/>
                          <a:ea typeface="Aptos" panose="020B0004020202020204" pitchFamily="34" charset="0"/>
                          <a:cs typeface="Arial"/>
                        </a:rPr>
                        <a:t>Non-LDC </a:t>
                      </a:r>
                      <a:r>
                        <a:rPr lang="en-US" sz="1800" b="1" kern="100">
                          <a:solidFill>
                            <a:schemeClr val="tx2"/>
                          </a:solidFill>
                          <a:effectLst/>
                          <a:latin typeface="Arial"/>
                          <a:ea typeface="Aptos" panose="020B0004020202020204" pitchFamily="34" charset="0"/>
                          <a:cs typeface="Arial"/>
                        </a:rPr>
                        <a:t>SIDS</a:t>
                      </a:r>
                      <a:endParaRPr lang="en-GB" sz="1800" b="1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1" kern="10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All countries</a:t>
                      </a:r>
                      <a:br>
                        <a:rPr lang="en-US" sz="1400" b="1" kern="10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200" b="0" kern="10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for </a:t>
                      </a:r>
                      <a:r>
                        <a:rPr lang="en-US" sz="1200" b="0" kern="100" err="1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te</a:t>
                      </a:r>
                      <a:r>
                        <a:rPr lang="en-US" sz="1200" b="0" kern="100" noProof="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chnology, innovation,</a:t>
                      </a:r>
                      <a:br>
                        <a:rPr lang="en-US" sz="1200" b="0" kern="100" noProof="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200" b="0" kern="100" noProof="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&amp; private sector engagement</a:t>
                      </a:r>
                      <a:endParaRPr lang="en-US" sz="1400" b="0" kern="100">
                        <a:solidFill>
                          <a:schemeClr val="tx2"/>
                        </a:solidFill>
                        <a:effectLst/>
                        <a:latin typeface="Arial"/>
                        <a:ea typeface="Aptos" panose="020B0004020202020204" pitchFamily="34" charset="0"/>
                        <a:cs typeface="Arial"/>
                      </a:endParaRPr>
                    </a:p>
                  </a:txBody>
                  <a:tcPr marT="9144" marB="9144"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827508"/>
                  </a:ext>
                </a:extLst>
              </a:tr>
              <a:tr h="744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>
                          <a:solidFill>
                            <a:schemeClr val="accent5"/>
                          </a:solidFill>
                          <a:effectLst/>
                          <a:latin typeface="Arial"/>
                          <a:cs typeface="Arial"/>
                        </a:rPr>
                        <a:t>Financial instruments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1" kern="100">
                          <a:solidFill>
                            <a:schemeClr val="tx2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Grant only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  <a:defRPr/>
                      </a:pPr>
                      <a:endParaRPr lang="en-US" sz="1200" b="1" kern="100">
                        <a:solidFill>
                          <a:schemeClr val="tx2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 Grant &amp; non-grant</a:t>
                      </a:r>
                      <a:endParaRPr lang="en-US" sz="1800" b="1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31323"/>
                  </a:ext>
                </a:extLst>
              </a:tr>
              <a:tr h="73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>
                          <a:solidFill>
                            <a:schemeClr val="accent5"/>
                          </a:solidFill>
                          <a:effectLst/>
                          <a:latin typeface="Arial"/>
                          <a:cs typeface="Arial"/>
                        </a:rPr>
                        <a:t>Country cap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YES - Predictable access  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kern="10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No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5"/>
                      </a:solidFill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001912"/>
                  </a:ext>
                </a:extLst>
              </a:tr>
              <a:tr h="6988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>
                          <a:solidFill>
                            <a:schemeClr val="accent5"/>
                          </a:solidFill>
                          <a:effectLst/>
                          <a:latin typeface="Arial"/>
                          <a:cs typeface="Arial"/>
                        </a:rPr>
                        <a:t>Catalytic finance for scale-up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kern="10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Based on country demand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5"/>
                      </a:solidFill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1" u="none" kern="100">
                          <a:solidFill>
                            <a:schemeClr val="tx2"/>
                          </a:solidFill>
                          <a:effectLst/>
                          <a:latin typeface="Arial"/>
                          <a:cs typeface="Arial"/>
                        </a:rPr>
                        <a:t>YES - Primary focus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529821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1A6A7-A6F7-BD8D-9F58-938E14926E07}"/>
              </a:ext>
            </a:extLst>
          </p:cNvPr>
          <p:cNvGrpSpPr/>
          <p:nvPr/>
        </p:nvGrpSpPr>
        <p:grpSpPr>
          <a:xfrm>
            <a:off x="4000500" y="5511106"/>
            <a:ext cx="7470682" cy="800330"/>
            <a:chOff x="4000500" y="5511106"/>
            <a:chExt cx="7470682" cy="8003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68D3F0-D231-F668-1B14-BD83B8CEC010}"/>
                </a:ext>
              </a:extLst>
            </p:cNvPr>
            <p:cNvSpPr/>
            <p:nvPr/>
          </p:nvSpPr>
          <p:spPr>
            <a:xfrm>
              <a:off x="4000500" y="5511106"/>
              <a:ext cx="7470682" cy="674488"/>
            </a:xfrm>
            <a:prstGeom prst="roundRect">
              <a:avLst/>
            </a:prstGeom>
            <a:solidFill>
              <a:srgbClr val="A4E8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CA" sz="1400">
                <a:solidFill>
                  <a:schemeClr val="accent5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EAD210E-A073-4C18-197E-D4ADCA28CB72}"/>
                </a:ext>
              </a:extLst>
            </p:cNvPr>
            <p:cNvCxnSpPr>
              <a:cxnSpLocks/>
            </p:cNvCxnSpPr>
            <p:nvPr/>
          </p:nvCxnSpPr>
          <p:spPr>
            <a:xfrm>
              <a:off x="4153387" y="5835205"/>
              <a:ext cx="7164909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triangle" w="med" len="sm"/>
              <a:tailEnd type="triangle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D68EFB7-378B-A6D4-D9FA-61483BF6C666}"/>
                </a:ext>
              </a:extLst>
            </p:cNvPr>
            <p:cNvSpPr/>
            <p:nvPr/>
          </p:nvSpPr>
          <p:spPr>
            <a:xfrm>
              <a:off x="5336953" y="5639068"/>
              <a:ext cx="5102576" cy="392274"/>
            </a:xfrm>
            <a:prstGeom prst="roundRect">
              <a:avLst/>
            </a:prstGeom>
            <a:solidFill>
              <a:srgbClr val="A4E8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CA" b="1">
                  <a:solidFill>
                    <a:schemeClr val="accent6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Global &amp; Regional Programs &amp; Partnerships</a:t>
              </a:r>
              <a:endParaRPr lang="en-CA" sz="1100">
                <a:solidFill>
                  <a:schemeClr val="accent6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FAEEC84-A9AB-DDBE-36E4-F2C009C5A516}"/>
                </a:ext>
              </a:extLst>
            </p:cNvPr>
            <p:cNvSpPr/>
            <p:nvPr/>
          </p:nvSpPr>
          <p:spPr>
            <a:xfrm>
              <a:off x="7254630" y="6094452"/>
              <a:ext cx="962422" cy="216984"/>
            </a:xfrm>
            <a:prstGeom prst="roundRect">
              <a:avLst/>
            </a:prstGeom>
            <a:solidFill>
              <a:srgbClr val="0054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CA" sz="1200">
                  <a:solidFill>
                    <a:schemeClr val="accent5"/>
                  </a:solidFill>
                  <a:latin typeface="Arial" panose="020B0604020202020204" pitchFamily="34" charset="0"/>
                </a:rPr>
                <a:t>➡</a:t>
              </a:r>
              <a:r>
                <a:rPr lang="en-CA" sz="1200">
                  <a:solidFill>
                    <a:schemeClr val="accent6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CA" sz="1200">
                  <a:solidFill>
                    <a:schemeClr val="accent5"/>
                  </a:solidFill>
                  <a:latin typeface="Arial" panose="020B0604020202020204" pitchFamily="34" charset="0"/>
                </a:rPr>
                <a:t>Next slide</a:t>
              </a:r>
              <a:endParaRPr lang="en-US" sz="1200">
                <a:solidFill>
                  <a:schemeClr val="accent5"/>
                </a:solidFill>
              </a:endParaRPr>
            </a:p>
          </p:txBody>
        </p:sp>
      </p:grpSp>
      <p:sp>
        <p:nvSpPr>
          <p:cNvPr id="18" name="Flowchart: Stored Data 17">
            <a:extLst>
              <a:ext uri="{FF2B5EF4-FFF2-40B4-BE49-F238E27FC236}">
                <a16:creationId xmlns:a16="http://schemas.microsoft.com/office/drawing/2014/main" id="{DC679795-F101-6B4C-8919-59A89F73E76E}"/>
              </a:ext>
            </a:extLst>
          </p:cNvPr>
          <p:cNvSpPr/>
          <p:nvPr/>
        </p:nvSpPr>
        <p:spPr>
          <a:xfrm rot="2700000">
            <a:off x="3939443" y="1737904"/>
            <a:ext cx="155448" cy="155000"/>
          </a:xfrm>
          <a:prstGeom prst="flowChartOnlineStorag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Stored Data 18">
            <a:extLst>
              <a:ext uri="{FF2B5EF4-FFF2-40B4-BE49-F238E27FC236}">
                <a16:creationId xmlns:a16="http://schemas.microsoft.com/office/drawing/2014/main" id="{A3E6589B-0B33-D093-A930-78E142FFA2D9}"/>
              </a:ext>
            </a:extLst>
          </p:cNvPr>
          <p:cNvSpPr/>
          <p:nvPr/>
        </p:nvSpPr>
        <p:spPr>
          <a:xfrm rot="8100000">
            <a:off x="11386090" y="1737904"/>
            <a:ext cx="155448" cy="155000"/>
          </a:xfrm>
          <a:prstGeom prst="flowChartOnlineStorag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55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5F85D-E8F0-A8A8-4E4E-5D388E158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615ABE6E-2A64-71A0-E7BF-22E5E0C17967}"/>
              </a:ext>
            </a:extLst>
          </p:cNvPr>
          <p:cNvSpPr/>
          <p:nvPr/>
        </p:nvSpPr>
        <p:spPr>
          <a:xfrm>
            <a:off x="6348689" y="4206506"/>
            <a:ext cx="5529909" cy="2274304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E5C1E414-54FC-6D76-4593-15534B83372B}"/>
              </a:ext>
            </a:extLst>
          </p:cNvPr>
          <p:cNvSpPr/>
          <p:nvPr/>
        </p:nvSpPr>
        <p:spPr>
          <a:xfrm rot="16200000">
            <a:off x="5160954" y="5292807"/>
            <a:ext cx="2274303" cy="101168"/>
          </a:xfrm>
          <a:prstGeom prst="rect">
            <a:avLst/>
          </a:prstGeom>
          <a:solidFill>
            <a:srgbClr val="26A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3AC070B7-6C9D-ED98-7520-BBB993A89671}"/>
              </a:ext>
            </a:extLst>
          </p:cNvPr>
          <p:cNvSpPr/>
          <p:nvPr/>
        </p:nvSpPr>
        <p:spPr>
          <a:xfrm>
            <a:off x="503598" y="4206506"/>
            <a:ext cx="5529909" cy="2274304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157CC5B8-E356-EECB-7DDB-021EF1EF33E0}"/>
              </a:ext>
            </a:extLst>
          </p:cNvPr>
          <p:cNvSpPr/>
          <p:nvPr/>
        </p:nvSpPr>
        <p:spPr>
          <a:xfrm rot="16200000">
            <a:off x="-684137" y="5292807"/>
            <a:ext cx="2274303" cy="101168"/>
          </a:xfrm>
          <a:prstGeom prst="rect">
            <a:avLst/>
          </a:prstGeom>
          <a:solidFill>
            <a:srgbClr val="26A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CC0B3D89-0D7B-6AF5-6E48-6B8B22E74124}"/>
              </a:ext>
            </a:extLst>
          </p:cNvPr>
          <p:cNvSpPr/>
          <p:nvPr/>
        </p:nvSpPr>
        <p:spPr>
          <a:xfrm>
            <a:off x="6348689" y="1691906"/>
            <a:ext cx="5529909" cy="2274304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4AADB6B-B2D8-1C21-C37A-FFCE8F3E2CE6}"/>
              </a:ext>
            </a:extLst>
          </p:cNvPr>
          <p:cNvSpPr/>
          <p:nvPr/>
        </p:nvSpPr>
        <p:spPr>
          <a:xfrm rot="16200000">
            <a:off x="5160954" y="2778207"/>
            <a:ext cx="2274303" cy="101168"/>
          </a:xfrm>
          <a:prstGeom prst="rect">
            <a:avLst/>
          </a:prstGeom>
          <a:solidFill>
            <a:srgbClr val="26A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0193C3E-5998-2E60-5166-DA448B512495}"/>
              </a:ext>
            </a:extLst>
          </p:cNvPr>
          <p:cNvSpPr/>
          <p:nvPr/>
        </p:nvSpPr>
        <p:spPr>
          <a:xfrm>
            <a:off x="503598" y="1691906"/>
            <a:ext cx="5529909" cy="2274304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5E1F96F-BE24-8B14-C3AB-6A3628145BA6}"/>
              </a:ext>
            </a:extLst>
          </p:cNvPr>
          <p:cNvSpPr/>
          <p:nvPr/>
        </p:nvSpPr>
        <p:spPr>
          <a:xfrm rot="16200000">
            <a:off x="-684137" y="2778207"/>
            <a:ext cx="2274303" cy="101168"/>
          </a:xfrm>
          <a:prstGeom prst="rect">
            <a:avLst/>
          </a:prstGeom>
          <a:solidFill>
            <a:srgbClr val="26A1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D38CEF4D-B9FA-775B-5BF9-0D6D46FD7DB9}"/>
              </a:ext>
            </a:extLst>
          </p:cNvPr>
          <p:cNvSpPr/>
          <p:nvPr/>
        </p:nvSpPr>
        <p:spPr>
          <a:xfrm>
            <a:off x="3774593" y="3152209"/>
            <a:ext cx="1823766" cy="668943"/>
          </a:xfrm>
          <a:prstGeom prst="roundRect">
            <a:avLst/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&amp; Scale-up</a:t>
            </a:r>
            <a:endParaRPr lang="en-US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4E6749B-970D-AFDB-6D82-CEC8182547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3940" y="522932"/>
            <a:ext cx="11476038" cy="82644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ctr"/>
            <a:r>
              <a:rPr lang="en-CA">
                <a:latin typeface="Arial" panose="020B0604020202020204" pitchFamily="34" charset="0"/>
              </a:rPr>
              <a:t>Global &amp; Regional Programs &amp; Partnerships</a:t>
            </a:r>
            <a:endParaRPr lang="en-CA" sz="4400">
              <a:latin typeface="Arial" panose="020B06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16D36BB-2533-C4DF-2E5A-17A4F515C33D}"/>
              </a:ext>
            </a:extLst>
          </p:cNvPr>
          <p:cNvSpPr txBox="1">
            <a:spLocks/>
          </p:cNvSpPr>
          <p:nvPr/>
        </p:nvSpPr>
        <p:spPr>
          <a:xfrm>
            <a:off x="606293" y="1874403"/>
            <a:ext cx="3690020" cy="5177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en-CA" sz="2000" b="1">
                <a:solidFill>
                  <a:schemeClr val="accent6"/>
                </a:solidFill>
              </a:rPr>
              <a:t>Challenge Program for Adaptation Innovation</a:t>
            </a:r>
          </a:p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en-CA" sz="1400">
                <a:solidFill>
                  <a:schemeClr val="accent6"/>
                </a:solidFill>
              </a:rPr>
              <a:t>Increased frequency and size of RfPs</a:t>
            </a:r>
          </a:p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endParaRPr lang="en-CA" sz="400" i="1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en-CA" sz="1400" i="1">
                <a:solidFill>
                  <a:schemeClr val="accent6"/>
                </a:solidFill>
                <a:latin typeface="Arial"/>
                <a:cs typeface="Arial"/>
              </a:rPr>
              <a:t>Support:</a:t>
            </a:r>
            <a:endParaRPr lang="en-CA" sz="1400">
              <a:solidFill>
                <a:schemeClr val="accent6"/>
              </a:solidFill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CA" sz="2000">
              <a:solidFill>
                <a:schemeClr val="accent6"/>
              </a:solidFill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19F4D02-5A1D-2BC2-8B48-B218C5AD500F}"/>
              </a:ext>
            </a:extLst>
          </p:cNvPr>
          <p:cNvSpPr txBox="1">
            <a:spLocks/>
          </p:cNvSpPr>
          <p:nvPr/>
        </p:nvSpPr>
        <p:spPr>
          <a:xfrm>
            <a:off x="6479168" y="1879189"/>
            <a:ext cx="2634476" cy="5520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CA" sz="2000" b="1">
                <a:solidFill>
                  <a:schemeClr val="accent6"/>
                </a:solidFill>
              </a:rPr>
              <a:t>Global and Regional Initiatives</a:t>
            </a:r>
            <a:endParaRPr lang="en-CA" sz="1800" b="1">
              <a:solidFill>
                <a:schemeClr val="accent6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CA" sz="1100">
                <a:solidFill>
                  <a:schemeClr val="accent6"/>
                </a:solidFill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endParaRPr lang="en-CA" sz="300" i="1">
              <a:solidFill>
                <a:schemeClr val="accent6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CA" sz="1400" i="1">
                <a:solidFill>
                  <a:schemeClr val="accent6"/>
                </a:solidFill>
                <a:latin typeface="Arial"/>
                <a:cs typeface="Arial"/>
              </a:rPr>
              <a:t>Support: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FA6FF43-4A8E-FFA2-BB36-DAD2F1703637}"/>
              </a:ext>
            </a:extLst>
          </p:cNvPr>
          <p:cNvSpPr txBox="1">
            <a:spLocks/>
          </p:cNvSpPr>
          <p:nvPr/>
        </p:nvSpPr>
        <p:spPr>
          <a:xfrm>
            <a:off x="6479168" y="4336330"/>
            <a:ext cx="3670442" cy="5892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CA" sz="2000" b="1">
                <a:solidFill>
                  <a:schemeClr val="accent6"/>
                </a:solidFill>
              </a:rPr>
              <a:t>Capacity Building and Institutional Strengthening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sz="1200">
                <a:solidFill>
                  <a:schemeClr val="accent6"/>
                </a:solidFill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endParaRPr lang="en-CA" sz="400" i="1">
              <a:solidFill>
                <a:schemeClr val="accent6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CA" sz="1400" i="1">
                <a:solidFill>
                  <a:schemeClr val="accent6"/>
                </a:solidFill>
                <a:latin typeface="Arial"/>
                <a:cs typeface="Arial"/>
              </a:rPr>
              <a:t>Support:</a:t>
            </a:r>
          </a:p>
          <a:p>
            <a:pPr marL="0" indent="0">
              <a:spcBef>
                <a:spcPts val="600"/>
              </a:spcBef>
              <a:buNone/>
            </a:pPr>
            <a:endParaRPr lang="en-CA" sz="1200">
              <a:solidFill>
                <a:schemeClr val="accent6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CA" sz="1200">
              <a:solidFill>
                <a:schemeClr val="accent6"/>
              </a:solidFill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F7399AD-E872-DDC9-B6C9-B5086AA0902E}"/>
              </a:ext>
            </a:extLst>
          </p:cNvPr>
          <p:cNvSpPr txBox="1">
            <a:spLocks/>
          </p:cNvSpPr>
          <p:nvPr/>
        </p:nvSpPr>
        <p:spPr>
          <a:xfrm>
            <a:off x="606293" y="4336330"/>
            <a:ext cx="4173030" cy="4655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CA" sz="2000" b="1">
                <a:solidFill>
                  <a:schemeClr val="accent6"/>
                </a:solidFill>
              </a:rPr>
              <a:t>Non-Grant Instrument (NGI) Program for Climate Adaptation</a:t>
            </a:r>
            <a:endParaRPr lang="en-CA" sz="1600" b="1">
              <a:solidFill>
                <a:schemeClr val="accent6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CA" sz="1400">
                <a:solidFill>
                  <a:schemeClr val="accent6"/>
                </a:solidFill>
              </a:rPr>
              <a:t>Catalyzing private sector investment</a:t>
            </a:r>
          </a:p>
          <a:p>
            <a:pPr marL="0" indent="0">
              <a:spcBef>
                <a:spcPts val="600"/>
              </a:spcBef>
              <a:buNone/>
            </a:pPr>
            <a:endParaRPr lang="en-CA" sz="400" i="1">
              <a:solidFill>
                <a:schemeClr val="accent6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CA" sz="1400" i="1">
                <a:solidFill>
                  <a:schemeClr val="accent6"/>
                </a:solidFill>
                <a:latin typeface="Arial"/>
                <a:cs typeface="Arial"/>
              </a:rPr>
              <a:t>Support:</a:t>
            </a:r>
          </a:p>
          <a:p>
            <a:pPr marL="0" indent="0">
              <a:spcBef>
                <a:spcPts val="600"/>
              </a:spcBef>
              <a:buNone/>
            </a:pPr>
            <a:endParaRPr lang="en-CA" sz="1200">
              <a:solidFill>
                <a:schemeClr val="accent6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5C575A-28C8-DD14-2BA3-C066DB4F6802}"/>
              </a:ext>
            </a:extLst>
          </p:cNvPr>
          <p:cNvSpPr/>
          <p:nvPr/>
        </p:nvSpPr>
        <p:spPr>
          <a:xfrm>
            <a:off x="5131129" y="1964104"/>
            <a:ext cx="718442" cy="455060"/>
          </a:xfrm>
          <a:prstGeom prst="roundRect">
            <a:avLst/>
          </a:prstGeom>
          <a:solidFill>
            <a:schemeClr val="accent5"/>
          </a:solidFill>
          <a:ln>
            <a:solidFill>
              <a:srgbClr val="26A1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rgbClr val="26A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SCCF-B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15C18B3-3E6E-D7BD-878B-F05E24DC8962}"/>
              </a:ext>
            </a:extLst>
          </p:cNvPr>
          <p:cNvSpPr/>
          <p:nvPr/>
        </p:nvSpPr>
        <p:spPr>
          <a:xfrm>
            <a:off x="710687" y="3152209"/>
            <a:ext cx="1912904" cy="668943"/>
          </a:xfrm>
          <a:prstGeom prst="roundRect">
            <a:avLst/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360000" bIns="45720"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/>
                <a:cs typeface="Arial"/>
              </a:rPr>
              <a:t>GEF partnership Expansion</a:t>
            </a:r>
            <a:endParaRPr lang="en-US" sz="120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93008660-9AF4-E0BF-91B0-47C332EC66AE}"/>
              </a:ext>
            </a:extLst>
          </p:cNvPr>
          <p:cNvSpPr/>
          <p:nvPr/>
        </p:nvSpPr>
        <p:spPr>
          <a:xfrm>
            <a:off x="2343814" y="3152209"/>
            <a:ext cx="1629175" cy="668943"/>
          </a:xfrm>
          <a:prstGeom prst="roundRect">
            <a:avLst>
              <a:gd name="adj" fmla="val 0"/>
            </a:avLst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Innovation</a:t>
            </a:r>
            <a:endParaRPr lang="en-US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D33D244F-6B33-B6A4-5041-0705368326BF}"/>
              </a:ext>
            </a:extLst>
          </p:cNvPr>
          <p:cNvSpPr/>
          <p:nvPr/>
        </p:nvSpPr>
        <p:spPr>
          <a:xfrm>
            <a:off x="3762873" y="5666121"/>
            <a:ext cx="1835486" cy="658505"/>
          </a:xfrm>
          <a:prstGeom prst="roundRect">
            <a:avLst/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Complementary </a:t>
            </a:r>
            <a:b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Global NGI</a:t>
            </a:r>
            <a:endParaRPr lang="en-US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AA53C917-7D2A-A199-A67C-D1D783F185AE}"/>
              </a:ext>
            </a:extLst>
          </p:cNvPr>
          <p:cNvSpPr/>
          <p:nvPr/>
        </p:nvSpPr>
        <p:spPr>
          <a:xfrm>
            <a:off x="710687" y="5666121"/>
            <a:ext cx="1912904" cy="658505"/>
          </a:xfrm>
          <a:prstGeom prst="roundRect">
            <a:avLst/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Piloting new</a:t>
            </a:r>
            <a:b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  <a:endParaRPr lang="en-US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7DB4CAE8-35A7-3B60-5AB4-23BA2DD34F28}"/>
              </a:ext>
            </a:extLst>
          </p:cNvPr>
          <p:cNvSpPr/>
          <p:nvPr/>
        </p:nvSpPr>
        <p:spPr>
          <a:xfrm>
            <a:off x="2343814" y="5666121"/>
            <a:ext cx="1612519" cy="658505"/>
          </a:xfrm>
          <a:prstGeom prst="roundRect">
            <a:avLst>
              <a:gd name="adj" fmla="val 0"/>
            </a:avLst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/>
                <a:cs typeface="Arial"/>
              </a:rPr>
              <a:t>Risk </a:t>
            </a:r>
            <a:br>
              <a:rPr lang="es-PE" sz="1200">
                <a:solidFill>
                  <a:schemeClr val="accent6"/>
                </a:solidFill>
                <a:latin typeface="Arial"/>
                <a:cs typeface="Arial"/>
              </a:rPr>
            </a:br>
            <a:r>
              <a:rPr lang="es-PE" sz="1200">
                <a:solidFill>
                  <a:schemeClr val="accent6"/>
                </a:solidFill>
                <a:latin typeface="Arial"/>
                <a:cs typeface="Arial"/>
              </a:rPr>
              <a:t>Tolerance</a:t>
            </a:r>
          </a:p>
        </p:txBody>
      </p:sp>
      <p:sp>
        <p:nvSpPr>
          <p:cNvPr id="42" name="Rectangle: Rounded Corners 10">
            <a:extLst>
              <a:ext uri="{FF2B5EF4-FFF2-40B4-BE49-F238E27FC236}">
                <a16:creationId xmlns:a16="http://schemas.microsoft.com/office/drawing/2014/main" id="{392C9BEF-6297-D1DB-1929-2B0AF74F17C5}"/>
              </a:ext>
            </a:extLst>
          </p:cNvPr>
          <p:cNvSpPr/>
          <p:nvPr/>
        </p:nvSpPr>
        <p:spPr>
          <a:xfrm>
            <a:off x="4616893" y="4411914"/>
            <a:ext cx="718442" cy="455060"/>
          </a:xfrm>
          <a:prstGeom prst="roundRect">
            <a:avLst/>
          </a:prstGeom>
          <a:solidFill>
            <a:schemeClr val="accent5"/>
          </a:solidFill>
          <a:ln>
            <a:solidFill>
              <a:srgbClr val="26A1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rgbClr val="26A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SCCF-B</a:t>
            </a: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0A3865DC-CC99-326B-37E2-313F27A4CBB4}"/>
              </a:ext>
            </a:extLst>
          </p:cNvPr>
          <p:cNvSpPr/>
          <p:nvPr/>
        </p:nvSpPr>
        <p:spPr>
          <a:xfrm>
            <a:off x="9631250" y="3152209"/>
            <a:ext cx="1832057" cy="668943"/>
          </a:xfrm>
          <a:prstGeom prst="roundRect">
            <a:avLst/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&amp; Learning</a:t>
            </a:r>
            <a:endParaRPr lang="en-US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3B159958-8050-4041-9366-303E990CCB8C}"/>
              </a:ext>
            </a:extLst>
          </p:cNvPr>
          <p:cNvSpPr/>
          <p:nvPr/>
        </p:nvSpPr>
        <p:spPr>
          <a:xfrm>
            <a:off x="6572116" y="3152209"/>
            <a:ext cx="1886084" cy="668943"/>
          </a:xfrm>
          <a:prstGeom prst="roundRect">
            <a:avLst/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UNFCCC guidance</a:t>
            </a:r>
            <a:endParaRPr lang="en-US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CB34C2AF-7365-3E9E-CBB3-2D50DC857F1B}"/>
              </a:ext>
            </a:extLst>
          </p:cNvPr>
          <p:cNvSpPr/>
          <p:nvPr/>
        </p:nvSpPr>
        <p:spPr>
          <a:xfrm>
            <a:off x="8207164" y="3152209"/>
            <a:ext cx="1626970" cy="668943"/>
          </a:xfrm>
          <a:prstGeom prst="roundRect">
            <a:avLst>
              <a:gd name="adj" fmla="val 0"/>
            </a:avLst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Partnerships</a:t>
            </a:r>
            <a:endParaRPr lang="en-US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ángulo: esquinas superiores redondeadas 50">
            <a:extLst>
              <a:ext uri="{FF2B5EF4-FFF2-40B4-BE49-F238E27FC236}">
                <a16:creationId xmlns:a16="http://schemas.microsoft.com/office/drawing/2014/main" id="{703851A1-CD8B-B7EE-83EA-DF61A3EA50DA}"/>
              </a:ext>
            </a:extLst>
          </p:cNvPr>
          <p:cNvSpPr/>
          <p:nvPr/>
        </p:nvSpPr>
        <p:spPr>
          <a:xfrm rot="16200000">
            <a:off x="7082017" y="5187535"/>
            <a:ext cx="668944" cy="1626116"/>
          </a:xfrm>
          <a:prstGeom prst="round2SameRect">
            <a:avLst/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</a:t>
            </a:r>
            <a:b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en-US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ángulo: esquinas superiores redondeadas 51">
            <a:extLst>
              <a:ext uri="{FF2B5EF4-FFF2-40B4-BE49-F238E27FC236}">
                <a16:creationId xmlns:a16="http://schemas.microsoft.com/office/drawing/2014/main" id="{46ED4FEF-4684-A031-9460-46065A04A242}"/>
              </a:ext>
            </a:extLst>
          </p:cNvPr>
          <p:cNvSpPr/>
          <p:nvPr/>
        </p:nvSpPr>
        <p:spPr>
          <a:xfrm rot="5400000">
            <a:off x="10295841" y="5167600"/>
            <a:ext cx="668942" cy="1665988"/>
          </a:xfrm>
          <a:prstGeom prst="round2SameRect">
            <a:avLst/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PrIA Capacity </a:t>
            </a:r>
            <a:b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Program</a:t>
            </a:r>
            <a:endParaRPr lang="en-US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10">
            <a:extLst>
              <a:ext uri="{FF2B5EF4-FFF2-40B4-BE49-F238E27FC236}">
                <a16:creationId xmlns:a16="http://schemas.microsoft.com/office/drawing/2014/main" id="{71901DC6-7CE0-192B-4082-A8CF2C2E7279}"/>
              </a:ext>
            </a:extLst>
          </p:cNvPr>
          <p:cNvSpPr/>
          <p:nvPr/>
        </p:nvSpPr>
        <p:spPr>
          <a:xfrm>
            <a:off x="3568001" y="1964104"/>
            <a:ext cx="718442" cy="45506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LDCF</a:t>
            </a:r>
          </a:p>
        </p:txBody>
      </p:sp>
      <p:sp>
        <p:nvSpPr>
          <p:cNvPr id="54" name="Rectangle: Rounded Corners 10">
            <a:extLst>
              <a:ext uri="{FF2B5EF4-FFF2-40B4-BE49-F238E27FC236}">
                <a16:creationId xmlns:a16="http://schemas.microsoft.com/office/drawing/2014/main" id="{F2E4D35C-3230-401A-34E9-05247D1A0635}"/>
              </a:ext>
            </a:extLst>
          </p:cNvPr>
          <p:cNvSpPr/>
          <p:nvPr/>
        </p:nvSpPr>
        <p:spPr>
          <a:xfrm>
            <a:off x="4350198" y="1964104"/>
            <a:ext cx="718442" cy="455060"/>
          </a:xfrm>
          <a:prstGeom prst="roundRect">
            <a:avLst/>
          </a:prstGeom>
          <a:solidFill>
            <a:schemeClr val="accent5"/>
          </a:solidFill>
          <a:ln>
            <a:solidFill>
              <a:srgbClr val="0070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rgbClr val="0070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SCCF-A</a:t>
            </a:r>
          </a:p>
        </p:txBody>
      </p:sp>
      <p:sp>
        <p:nvSpPr>
          <p:cNvPr id="55" name="Rectangle: Rounded Corners 10">
            <a:extLst>
              <a:ext uri="{FF2B5EF4-FFF2-40B4-BE49-F238E27FC236}">
                <a16:creationId xmlns:a16="http://schemas.microsoft.com/office/drawing/2014/main" id="{73D82FA1-4EE0-8442-7780-FA584BEE8772}"/>
              </a:ext>
            </a:extLst>
          </p:cNvPr>
          <p:cNvSpPr/>
          <p:nvPr/>
        </p:nvSpPr>
        <p:spPr>
          <a:xfrm>
            <a:off x="9015122" y="1964104"/>
            <a:ext cx="718442" cy="45506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LDCF</a:t>
            </a:r>
          </a:p>
        </p:txBody>
      </p:sp>
      <p:sp>
        <p:nvSpPr>
          <p:cNvPr id="56" name="Rectangle: Rounded Corners 10">
            <a:extLst>
              <a:ext uri="{FF2B5EF4-FFF2-40B4-BE49-F238E27FC236}">
                <a16:creationId xmlns:a16="http://schemas.microsoft.com/office/drawing/2014/main" id="{DDC8B7A0-9C42-7CAC-BFA8-60A184212E01}"/>
              </a:ext>
            </a:extLst>
          </p:cNvPr>
          <p:cNvSpPr/>
          <p:nvPr/>
        </p:nvSpPr>
        <p:spPr>
          <a:xfrm>
            <a:off x="9797319" y="1964104"/>
            <a:ext cx="718442" cy="455060"/>
          </a:xfrm>
          <a:prstGeom prst="roundRect">
            <a:avLst/>
          </a:prstGeom>
          <a:solidFill>
            <a:schemeClr val="accent5"/>
          </a:solidFill>
          <a:ln>
            <a:solidFill>
              <a:srgbClr val="0070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rgbClr val="0070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SCCF-A</a:t>
            </a:r>
          </a:p>
        </p:txBody>
      </p:sp>
      <p:sp>
        <p:nvSpPr>
          <p:cNvPr id="57" name="Rectangle: Rounded Corners 10">
            <a:extLst>
              <a:ext uri="{FF2B5EF4-FFF2-40B4-BE49-F238E27FC236}">
                <a16:creationId xmlns:a16="http://schemas.microsoft.com/office/drawing/2014/main" id="{06C6769A-1685-9D74-001B-DD8940C27FF0}"/>
              </a:ext>
            </a:extLst>
          </p:cNvPr>
          <p:cNvSpPr/>
          <p:nvPr/>
        </p:nvSpPr>
        <p:spPr>
          <a:xfrm>
            <a:off x="9900665" y="4411914"/>
            <a:ext cx="718442" cy="45506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LDCF</a:t>
            </a:r>
          </a:p>
        </p:txBody>
      </p:sp>
      <p:sp>
        <p:nvSpPr>
          <p:cNvPr id="58" name="Rectangle: Rounded Corners 10">
            <a:extLst>
              <a:ext uri="{FF2B5EF4-FFF2-40B4-BE49-F238E27FC236}">
                <a16:creationId xmlns:a16="http://schemas.microsoft.com/office/drawing/2014/main" id="{BB914CE9-30BE-522F-1FFC-C2CA32793530}"/>
              </a:ext>
            </a:extLst>
          </p:cNvPr>
          <p:cNvSpPr/>
          <p:nvPr/>
        </p:nvSpPr>
        <p:spPr>
          <a:xfrm>
            <a:off x="10682862" y="4411914"/>
            <a:ext cx="718442" cy="455060"/>
          </a:xfrm>
          <a:prstGeom prst="roundRect">
            <a:avLst/>
          </a:prstGeom>
          <a:solidFill>
            <a:schemeClr val="accent5"/>
          </a:solidFill>
          <a:ln>
            <a:solidFill>
              <a:srgbClr val="0070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rgbClr val="0070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SCCF-A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1A9C1D-FD0F-92FE-3F3B-B845DE1BAB96}"/>
              </a:ext>
            </a:extLst>
          </p:cNvPr>
          <p:cNvSpPr/>
          <p:nvPr/>
        </p:nvSpPr>
        <p:spPr>
          <a:xfrm>
            <a:off x="10579516" y="1964104"/>
            <a:ext cx="718442" cy="455060"/>
          </a:xfrm>
          <a:prstGeom prst="roundRect">
            <a:avLst/>
          </a:prstGeom>
          <a:solidFill>
            <a:schemeClr val="accent5"/>
          </a:solidFill>
          <a:ln>
            <a:solidFill>
              <a:srgbClr val="26A1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rgbClr val="26A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SCCF-B</a:t>
            </a:r>
          </a:p>
        </p:txBody>
      </p:sp>
      <p:sp>
        <p:nvSpPr>
          <p:cNvPr id="5" name="Rectángulo: esquinas redondeadas 46">
            <a:extLst>
              <a:ext uri="{FF2B5EF4-FFF2-40B4-BE49-F238E27FC236}">
                <a16:creationId xmlns:a16="http://schemas.microsoft.com/office/drawing/2014/main" id="{B609B25E-9B6A-365B-3595-99C66E410026}"/>
              </a:ext>
            </a:extLst>
          </p:cNvPr>
          <p:cNvSpPr/>
          <p:nvPr/>
        </p:nvSpPr>
        <p:spPr>
          <a:xfrm>
            <a:off x="8204959" y="5666125"/>
            <a:ext cx="1626117" cy="668943"/>
          </a:xfrm>
          <a:prstGeom prst="roundRect">
            <a:avLst>
              <a:gd name="adj" fmla="val 0"/>
            </a:avLst>
          </a:prstGeom>
          <a:solidFill>
            <a:schemeClr val="accent5">
              <a:lumMod val="85000"/>
            </a:schemeClr>
          </a:solidFill>
          <a:ln w="38100"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PE" sz="1200">
                <a:solidFill>
                  <a:schemeClr val="accent6"/>
                </a:solidFill>
                <a:latin typeface="Arial"/>
                <a:cs typeface="Arial"/>
              </a:rPr>
              <a:t>In-country executing partners</a:t>
            </a:r>
            <a:endParaRPr lang="es-PE" sz="1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4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3820E-2852-CA0F-F3BA-F6729BEC2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B1845AC-CCCD-D63E-8F42-AFA062BFD1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</a:rPr>
              <a:t>PrIA: </a:t>
            </a:r>
            <a:r>
              <a:rPr lang="en-CA">
                <a:latin typeface="Arial" panose="020B0604020202020204" pitchFamily="34" charset="0"/>
              </a:rPr>
              <a:t>Program Structure</a:t>
            </a:r>
          </a:p>
        </p:txBody>
      </p:sp>
      <p:sp>
        <p:nvSpPr>
          <p:cNvPr id="17" name="Round Single Corner Rectangle 45">
            <a:extLst>
              <a:ext uri="{FF2B5EF4-FFF2-40B4-BE49-F238E27FC236}">
                <a16:creationId xmlns:a16="http://schemas.microsoft.com/office/drawing/2014/main" id="{43466238-F516-27CE-98C6-46680B9CF5BC}"/>
              </a:ext>
            </a:extLst>
          </p:cNvPr>
          <p:cNvSpPr/>
          <p:nvPr/>
        </p:nvSpPr>
        <p:spPr>
          <a:xfrm>
            <a:off x="3481159" y="2524499"/>
            <a:ext cx="2662067" cy="3774701"/>
          </a:xfrm>
          <a:prstGeom prst="round1Rect">
            <a:avLst>
              <a:gd name="adj" fmla="val 4725"/>
            </a:avLst>
          </a:prstGeom>
          <a:solidFill>
            <a:schemeClr val="accent5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 Single Corner Rectangle 45">
            <a:extLst>
              <a:ext uri="{FF2B5EF4-FFF2-40B4-BE49-F238E27FC236}">
                <a16:creationId xmlns:a16="http://schemas.microsoft.com/office/drawing/2014/main" id="{F48FB7ED-A807-E14D-BD10-52056C5C2E06}"/>
              </a:ext>
            </a:extLst>
          </p:cNvPr>
          <p:cNvSpPr/>
          <p:nvPr/>
        </p:nvSpPr>
        <p:spPr>
          <a:xfrm>
            <a:off x="628182" y="2524499"/>
            <a:ext cx="2662067" cy="3774701"/>
          </a:xfrm>
          <a:prstGeom prst="round1Rect">
            <a:avLst>
              <a:gd name="adj" fmla="val 4725"/>
            </a:avLst>
          </a:prstGeom>
          <a:solidFill>
            <a:schemeClr val="accent5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D66B5F11-6B2B-F9BE-5B12-D2FB6959EF6D}"/>
              </a:ext>
            </a:extLst>
          </p:cNvPr>
          <p:cNvSpPr/>
          <p:nvPr/>
        </p:nvSpPr>
        <p:spPr>
          <a:xfrm>
            <a:off x="3481160" y="2256314"/>
            <a:ext cx="2662067" cy="844480"/>
          </a:xfrm>
          <a:prstGeom prst="rect">
            <a:avLst/>
          </a:prstGeom>
          <a:solidFill>
            <a:srgbClr val="D5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20" rIns="0" rtlCol="0" anchor="t"/>
          <a:lstStyle/>
          <a:p>
            <a:pPr algn="ctr"/>
            <a:endParaRPr lang="en-US" b="1">
              <a:solidFill>
                <a:schemeClr val="accent6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7F7844E-8501-2B9A-08C2-860EDAE844B3}"/>
              </a:ext>
            </a:extLst>
          </p:cNvPr>
          <p:cNvSpPr/>
          <p:nvPr/>
        </p:nvSpPr>
        <p:spPr>
          <a:xfrm>
            <a:off x="628182" y="2255282"/>
            <a:ext cx="2662067" cy="838197"/>
          </a:xfrm>
          <a:prstGeom prst="rect">
            <a:avLst/>
          </a:prstGeom>
          <a:solidFill>
            <a:srgbClr val="E0F8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20" rIns="0" rtlCol="0" anchor="t"/>
          <a:lstStyle/>
          <a:p>
            <a:pPr algn="ctr"/>
            <a:endParaRPr lang="en-US" b="1">
              <a:solidFill>
                <a:schemeClr val="accent6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DDF51AB4-71E9-3CCE-E897-2FEB1381F59D}"/>
              </a:ext>
            </a:extLst>
          </p:cNvPr>
          <p:cNvSpPr/>
          <p:nvPr/>
        </p:nvSpPr>
        <p:spPr>
          <a:xfrm>
            <a:off x="628184" y="3054215"/>
            <a:ext cx="2662065" cy="689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5CC6BDD6-9608-6A25-177B-337E3B6BA0A8}"/>
              </a:ext>
            </a:extLst>
          </p:cNvPr>
          <p:cNvSpPr/>
          <p:nvPr/>
        </p:nvSpPr>
        <p:spPr>
          <a:xfrm>
            <a:off x="3481165" y="3054215"/>
            <a:ext cx="2662069" cy="68987"/>
          </a:xfrm>
          <a:prstGeom prst="rect">
            <a:avLst/>
          </a:prstGeom>
          <a:solidFill>
            <a:srgbClr val="007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077F31E-2A21-9404-EEB3-31E5CF3C64C2}"/>
              </a:ext>
            </a:extLst>
          </p:cNvPr>
          <p:cNvSpPr/>
          <p:nvPr/>
        </p:nvSpPr>
        <p:spPr>
          <a:xfrm>
            <a:off x="3581509" y="3232870"/>
            <a:ext cx="2461368" cy="509882"/>
          </a:xfrm>
          <a:prstGeom prst="roundRect">
            <a:avLst/>
          </a:prstGeom>
          <a:solidFill>
            <a:schemeClr val="accent5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13B6D9C6-AED6-D137-7890-5D23B24BCEC3}"/>
              </a:ext>
            </a:extLst>
          </p:cNvPr>
          <p:cNvSpPr/>
          <p:nvPr/>
        </p:nvSpPr>
        <p:spPr>
          <a:xfrm>
            <a:off x="752654" y="3232870"/>
            <a:ext cx="2413122" cy="509882"/>
          </a:xfrm>
          <a:prstGeom prst="roundRect">
            <a:avLst/>
          </a:prstGeom>
          <a:solidFill>
            <a:schemeClr val="accent5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5">
            <a:extLst>
              <a:ext uri="{FF2B5EF4-FFF2-40B4-BE49-F238E27FC236}">
                <a16:creationId xmlns:a16="http://schemas.microsoft.com/office/drawing/2014/main" id="{6F0B6376-6040-8501-2AA9-1F13BF848047}"/>
              </a:ext>
            </a:extLst>
          </p:cNvPr>
          <p:cNvSpPr/>
          <p:nvPr/>
        </p:nvSpPr>
        <p:spPr>
          <a:xfrm>
            <a:off x="628174" y="2518534"/>
            <a:ext cx="1780632" cy="320040"/>
          </a:xfrm>
          <a:prstGeom prst="rect">
            <a:avLst/>
          </a:prstGeom>
          <a:noFill/>
          <a:ln/>
        </p:spPr>
        <p:txBody>
          <a:bodyPr wrap="square" t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1</a:t>
            </a:r>
            <a:endParaRPr lang="en-US" sz="2000" i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6">
            <a:extLst>
              <a:ext uri="{FF2B5EF4-FFF2-40B4-BE49-F238E27FC236}">
                <a16:creationId xmlns:a16="http://schemas.microsoft.com/office/drawing/2014/main" id="{0FC3A728-41B4-0EEC-9FAB-667DCB0274F7}"/>
              </a:ext>
            </a:extLst>
          </p:cNvPr>
          <p:cNvSpPr/>
          <p:nvPr/>
        </p:nvSpPr>
        <p:spPr>
          <a:xfrm>
            <a:off x="1700535" y="2518534"/>
            <a:ext cx="1589714" cy="32004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Partner Enhancement</a:t>
            </a:r>
            <a:endParaRPr lang="en-US" sz="14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7">
            <a:extLst>
              <a:ext uri="{FF2B5EF4-FFF2-40B4-BE49-F238E27FC236}">
                <a16:creationId xmlns:a16="http://schemas.microsoft.com/office/drawing/2014/main" id="{2E2D6301-E0A1-9352-CFAF-2567FD73D3BA}"/>
              </a:ext>
            </a:extLst>
          </p:cNvPr>
          <p:cNvSpPr/>
          <p:nvPr/>
        </p:nvSpPr>
        <p:spPr>
          <a:xfrm>
            <a:off x="760580" y="3350314"/>
            <a:ext cx="2397270" cy="27432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Executing Entities | OFP-endorsed national entities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13">
            <a:extLst>
              <a:ext uri="{FF2B5EF4-FFF2-40B4-BE49-F238E27FC236}">
                <a16:creationId xmlns:a16="http://schemas.microsoft.com/office/drawing/2014/main" id="{0FB03770-94C1-5476-84D4-6DB93F21034B}"/>
              </a:ext>
            </a:extLst>
          </p:cNvPr>
          <p:cNvSpPr/>
          <p:nvPr/>
        </p:nvSpPr>
        <p:spPr>
          <a:xfrm>
            <a:off x="3492295" y="2518534"/>
            <a:ext cx="1780632" cy="320040"/>
          </a:xfrm>
          <a:prstGeom prst="rect">
            <a:avLst/>
          </a:prstGeom>
          <a:noFill/>
          <a:ln/>
        </p:spPr>
        <p:txBody>
          <a:bodyPr wrap="square" tIns="0" rtlCol="0" anchor="t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2</a:t>
            </a:r>
            <a:endParaRPr lang="en-US" sz="2000" i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14">
            <a:extLst>
              <a:ext uri="{FF2B5EF4-FFF2-40B4-BE49-F238E27FC236}">
                <a16:creationId xmlns:a16="http://schemas.microsoft.com/office/drawing/2014/main" id="{7CB4A6D7-3427-1207-8406-49100300C281}"/>
              </a:ext>
            </a:extLst>
          </p:cNvPr>
          <p:cNvSpPr/>
          <p:nvPr/>
        </p:nvSpPr>
        <p:spPr>
          <a:xfrm>
            <a:off x="4579076" y="2518534"/>
            <a:ext cx="1564150" cy="32004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Partner Integration</a:t>
            </a:r>
            <a:endParaRPr lang="en-US" sz="14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15">
            <a:extLst>
              <a:ext uri="{FF2B5EF4-FFF2-40B4-BE49-F238E27FC236}">
                <a16:creationId xmlns:a16="http://schemas.microsoft.com/office/drawing/2014/main" id="{072D99B4-536A-51B1-C67C-3F14C00E6BB4}"/>
              </a:ext>
            </a:extLst>
          </p:cNvPr>
          <p:cNvSpPr/>
          <p:nvPr/>
        </p:nvSpPr>
        <p:spPr>
          <a:xfrm>
            <a:off x="3608835" y="3350314"/>
            <a:ext cx="2406716" cy="27432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Non-traditional Partners | Challenge Program methodology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068EA78B-4179-C128-583F-133AA49955AB}"/>
              </a:ext>
            </a:extLst>
          </p:cNvPr>
          <p:cNvSpPr txBox="1"/>
          <p:nvPr/>
        </p:nvSpPr>
        <p:spPr>
          <a:xfrm>
            <a:off x="760370" y="3883255"/>
            <a:ext cx="2397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marR="0" lvl="0" indent="-1762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Fiduciary &amp; financial management</a:t>
            </a:r>
            <a:endParaRPr lang="en-US" sz="1400" kern="10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marR="0" lvl="0" indent="-1762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 </a:t>
            </a:r>
            <a:b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</a:p>
          <a:p>
            <a:pPr marL="176213" marR="0" lvl="0" indent="-1762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M&amp;E frameworks </a:t>
            </a:r>
            <a:b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GEF indicators</a:t>
            </a:r>
          </a:p>
          <a:p>
            <a:pPr marL="176213" marR="0" lvl="0" indent="-1762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&amp; social safeguards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834A654-E6CF-1144-FA86-0317FFB48B4F}"/>
              </a:ext>
            </a:extLst>
          </p:cNvPr>
          <p:cNvSpPr txBox="1"/>
          <p:nvPr/>
        </p:nvSpPr>
        <p:spPr>
          <a:xfrm>
            <a:off x="3532958" y="3883255"/>
            <a:ext cx="255847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marR="0" lvl="0" indent="-1762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Fragile &amp; conflict-affected situations</a:t>
            </a:r>
          </a:p>
          <a:p>
            <a:pPr marL="176213" marR="0" lvl="0" indent="-1762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&amp; </a:t>
            </a:r>
            <a:b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transfer</a:t>
            </a:r>
          </a:p>
          <a:p>
            <a:pPr marL="176213" marR="0" lvl="0" indent="-1762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b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 support</a:t>
            </a:r>
          </a:p>
          <a:p>
            <a:pPr marL="176213" indent="-1762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Graduated implementation (medium projects start)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62">
            <a:extLst>
              <a:ext uri="{FF2B5EF4-FFF2-40B4-BE49-F238E27FC236}">
                <a16:creationId xmlns:a16="http://schemas.microsoft.com/office/drawing/2014/main" id="{CA021CBD-B398-9AA5-533F-F4123D91964C}"/>
              </a:ext>
            </a:extLst>
          </p:cNvPr>
          <p:cNvSpPr/>
          <p:nvPr/>
        </p:nvSpPr>
        <p:spPr>
          <a:xfrm>
            <a:off x="6618891" y="2255282"/>
            <a:ext cx="4735363" cy="4043918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EDDC59C-8BEC-794A-63EF-EB9BFA07CB4C}"/>
              </a:ext>
            </a:extLst>
          </p:cNvPr>
          <p:cNvGrpSpPr/>
          <p:nvPr/>
        </p:nvGrpSpPr>
        <p:grpSpPr>
          <a:xfrm>
            <a:off x="6742418" y="2414105"/>
            <a:ext cx="4488308" cy="3743868"/>
            <a:chOff x="6585934" y="2356955"/>
            <a:chExt cx="4488308" cy="3743868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78A2420-C99B-024A-D860-A2FB441ABD6B}"/>
                </a:ext>
              </a:extLst>
            </p:cNvPr>
            <p:cNvGrpSpPr/>
            <p:nvPr/>
          </p:nvGrpSpPr>
          <p:grpSpPr>
            <a:xfrm>
              <a:off x="6585934" y="2356955"/>
              <a:ext cx="4488308" cy="3743868"/>
              <a:chOff x="6628516" y="2356955"/>
              <a:chExt cx="4488308" cy="3743868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3A571244-B179-AF51-6378-EAD4B3DCC2E0}"/>
                  </a:ext>
                </a:extLst>
              </p:cNvPr>
              <p:cNvGrpSpPr/>
              <p:nvPr/>
            </p:nvGrpSpPr>
            <p:grpSpPr>
              <a:xfrm>
                <a:off x="8907014" y="2356955"/>
                <a:ext cx="2209810" cy="1202644"/>
                <a:chOff x="8907014" y="2356955"/>
                <a:chExt cx="2209810" cy="1202644"/>
              </a:xfrm>
            </p:grpSpPr>
            <p:sp>
              <p:nvSpPr>
                <p:cNvPr id="3" name="Rounded Rectangle 62">
                  <a:extLst>
                    <a:ext uri="{FF2B5EF4-FFF2-40B4-BE49-F238E27FC236}">
                      <a16:creationId xmlns:a16="http://schemas.microsoft.com/office/drawing/2014/main" id="{91CA178D-BAAB-91DB-B017-C27C661EB0F7}"/>
                    </a:ext>
                  </a:extLst>
                </p:cNvPr>
                <p:cNvSpPr/>
                <p:nvPr/>
              </p:nvSpPr>
              <p:spPr>
                <a:xfrm>
                  <a:off x="8907014" y="2356955"/>
                  <a:ext cx="2209810" cy="1202644"/>
                </a:xfrm>
                <a:prstGeom prst="roundRect">
                  <a:avLst>
                    <a:gd name="adj" fmla="val 8792"/>
                  </a:avLst>
                </a:prstGeom>
                <a:solidFill>
                  <a:srgbClr val="68DB8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O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8">
                  <a:extLst>
                    <a:ext uri="{FF2B5EF4-FFF2-40B4-BE49-F238E27FC236}">
                      <a16:creationId xmlns:a16="http://schemas.microsoft.com/office/drawing/2014/main" id="{FC7DAF5B-8D7B-4D70-48A8-73EB4E6DB38C}"/>
                    </a:ext>
                  </a:extLst>
                </p:cNvPr>
                <p:cNvSpPr txBox="1"/>
                <p:nvPr/>
              </p:nvSpPr>
              <p:spPr>
                <a:xfrm>
                  <a:off x="9188959" y="2822323"/>
                  <a:ext cx="1828800" cy="7315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1600"/>
                    </a:lnSpc>
                  </a:pPr>
                  <a: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Fiduciary &amp; Safeguards Capacity</a:t>
                  </a:r>
                </a:p>
              </p:txBody>
            </p:sp>
            <p:grpSp>
              <p:nvGrpSpPr>
                <p:cNvPr id="30" name="Group 16">
                  <a:extLst>
                    <a:ext uri="{FF2B5EF4-FFF2-40B4-BE49-F238E27FC236}">
                      <a16:creationId xmlns:a16="http://schemas.microsoft.com/office/drawing/2014/main" id="{330F3EFF-0A9D-E2CA-38FC-123632F6B916}"/>
                    </a:ext>
                  </a:extLst>
                </p:cNvPr>
                <p:cNvGrpSpPr/>
                <p:nvPr/>
              </p:nvGrpSpPr>
              <p:grpSpPr>
                <a:xfrm>
                  <a:off x="8981679" y="2423936"/>
                  <a:ext cx="320856" cy="318193"/>
                  <a:chOff x="5822286" y="1839912"/>
                  <a:chExt cx="320856" cy="318193"/>
                </a:xfrm>
              </p:grpSpPr>
              <p:sp>
                <p:nvSpPr>
                  <p:cNvPr id="31" name="Oval 18">
                    <a:extLst>
                      <a:ext uri="{FF2B5EF4-FFF2-40B4-BE49-F238E27FC236}">
                        <a16:creationId xmlns:a16="http://schemas.microsoft.com/office/drawing/2014/main" id="{DFA24E0C-6A2D-4D14-13FD-93CEEC84A45B}"/>
                      </a:ext>
                    </a:extLst>
                  </p:cNvPr>
                  <p:cNvSpPr/>
                  <p:nvPr/>
                </p:nvSpPr>
                <p:spPr>
                  <a:xfrm>
                    <a:off x="5824949" y="1839912"/>
                    <a:ext cx="318193" cy="318193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O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TextBox 17">
                    <a:extLst>
                      <a:ext uri="{FF2B5EF4-FFF2-40B4-BE49-F238E27FC236}">
                        <a16:creationId xmlns:a16="http://schemas.microsoft.com/office/drawing/2014/main" id="{52CB828B-1D9A-D6AE-4E04-849BDC565FF2}"/>
                      </a:ext>
                    </a:extLst>
                  </p:cNvPr>
                  <p:cNvSpPr txBox="1"/>
                  <p:nvPr/>
                </p:nvSpPr>
                <p:spPr>
                  <a:xfrm>
                    <a:off x="5822286" y="1891287"/>
                    <a:ext cx="320855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400" b="1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C9B4631-16E7-1E1C-6D78-B55FDD1A495A}"/>
                  </a:ext>
                </a:extLst>
              </p:cNvPr>
              <p:cNvGrpSpPr/>
              <p:nvPr/>
            </p:nvGrpSpPr>
            <p:grpSpPr>
              <a:xfrm>
                <a:off x="6628516" y="3627567"/>
                <a:ext cx="2209810" cy="1202644"/>
                <a:chOff x="8680885" y="2349254"/>
                <a:chExt cx="2209810" cy="1202644"/>
              </a:xfrm>
            </p:grpSpPr>
            <p:sp>
              <p:nvSpPr>
                <p:cNvPr id="4" name="Rounded Rectangle 6">
                  <a:extLst>
                    <a:ext uri="{FF2B5EF4-FFF2-40B4-BE49-F238E27FC236}">
                      <a16:creationId xmlns:a16="http://schemas.microsoft.com/office/drawing/2014/main" id="{0E72CCD0-8B4C-6D90-F933-AF619D809B29}"/>
                    </a:ext>
                  </a:extLst>
                </p:cNvPr>
                <p:cNvSpPr/>
                <p:nvPr/>
              </p:nvSpPr>
              <p:spPr>
                <a:xfrm>
                  <a:off x="8680885" y="2349254"/>
                  <a:ext cx="2209810" cy="1202644"/>
                </a:xfrm>
                <a:prstGeom prst="roundRect">
                  <a:avLst>
                    <a:gd name="adj" fmla="val 9216"/>
                  </a:avLst>
                </a:prstGeom>
                <a:solidFill>
                  <a:srgbClr val="68DB86">
                    <a:alpha val="85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O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" name="Group 10">
                  <a:extLst>
                    <a:ext uri="{FF2B5EF4-FFF2-40B4-BE49-F238E27FC236}">
                      <a16:creationId xmlns:a16="http://schemas.microsoft.com/office/drawing/2014/main" id="{875E5AAE-A962-0995-5794-4463700FA3FE}"/>
                    </a:ext>
                  </a:extLst>
                </p:cNvPr>
                <p:cNvGrpSpPr/>
                <p:nvPr/>
              </p:nvGrpSpPr>
              <p:grpSpPr>
                <a:xfrm>
                  <a:off x="8725659" y="2416235"/>
                  <a:ext cx="318193" cy="318193"/>
                  <a:chOff x="5824949" y="1839912"/>
                  <a:chExt cx="318193" cy="318193"/>
                </a:xfrm>
              </p:grpSpPr>
              <p:sp>
                <p:nvSpPr>
                  <p:cNvPr id="19" name="Oval 12">
                    <a:extLst>
                      <a:ext uri="{FF2B5EF4-FFF2-40B4-BE49-F238E27FC236}">
                        <a16:creationId xmlns:a16="http://schemas.microsoft.com/office/drawing/2014/main" id="{9FCCC670-1451-B8B3-6613-1A64823B6526}"/>
                      </a:ext>
                    </a:extLst>
                  </p:cNvPr>
                  <p:cNvSpPr/>
                  <p:nvPr/>
                </p:nvSpPr>
                <p:spPr>
                  <a:xfrm>
                    <a:off x="5824949" y="1839912"/>
                    <a:ext cx="318193" cy="318193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O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TextBox 11">
                    <a:extLst>
                      <a:ext uri="{FF2B5EF4-FFF2-40B4-BE49-F238E27FC236}">
                        <a16:creationId xmlns:a16="http://schemas.microsoft.com/office/drawing/2014/main" id="{3554B274-63F4-6113-2814-71EAF7C6AA31}"/>
                      </a:ext>
                    </a:extLst>
                  </p:cNvPr>
                  <p:cNvSpPr txBox="1"/>
                  <p:nvPr/>
                </p:nvSpPr>
                <p:spPr>
                  <a:xfrm>
                    <a:off x="5934926" y="1891287"/>
                    <a:ext cx="99386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sz="1400" b="1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</a:p>
                </p:txBody>
              </p:sp>
            </p:grpSp>
            <p:sp>
              <p:nvSpPr>
                <p:cNvPr id="42" name="TextBox 29">
                  <a:extLst>
                    <a:ext uri="{FF2B5EF4-FFF2-40B4-BE49-F238E27FC236}">
                      <a16:creationId xmlns:a16="http://schemas.microsoft.com/office/drawing/2014/main" id="{FF0C5581-00A3-524B-52FB-2936E299F4D5}"/>
                    </a:ext>
                  </a:extLst>
                </p:cNvPr>
                <p:cNvSpPr txBox="1"/>
                <p:nvPr/>
              </p:nvSpPr>
              <p:spPr>
                <a:xfrm>
                  <a:off x="8962830" y="2814622"/>
                  <a:ext cx="1828800" cy="7315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1600"/>
                    </a:lnSpc>
                  </a:pPr>
                  <a: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Project Design &amp; Results Management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7A5626E-3288-9237-7B71-19A4B8E52827}"/>
                  </a:ext>
                </a:extLst>
              </p:cNvPr>
              <p:cNvGrpSpPr/>
              <p:nvPr/>
            </p:nvGrpSpPr>
            <p:grpSpPr>
              <a:xfrm>
                <a:off x="8907014" y="3627567"/>
                <a:ext cx="2209810" cy="1202644"/>
                <a:chOff x="6462408" y="3950454"/>
                <a:chExt cx="2209810" cy="1202644"/>
              </a:xfrm>
            </p:grpSpPr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B1E5ABE1-5C23-3EB7-32DE-D5DE24734D89}"/>
                    </a:ext>
                  </a:extLst>
                </p:cNvPr>
                <p:cNvSpPr/>
                <p:nvPr/>
              </p:nvSpPr>
              <p:spPr>
                <a:xfrm>
                  <a:off x="6462408" y="3950454"/>
                  <a:ext cx="2209810" cy="1202644"/>
                </a:xfrm>
                <a:prstGeom prst="roundRect">
                  <a:avLst>
                    <a:gd name="adj" fmla="val 8819"/>
                  </a:avLst>
                </a:prstGeom>
                <a:solidFill>
                  <a:srgbClr val="68DB86">
                    <a:alpha val="70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O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5" name="Group 13">
                  <a:extLst>
                    <a:ext uri="{FF2B5EF4-FFF2-40B4-BE49-F238E27FC236}">
                      <a16:creationId xmlns:a16="http://schemas.microsoft.com/office/drawing/2014/main" id="{63E57502-F95E-7054-E790-0B5B3B5BC79B}"/>
                    </a:ext>
                  </a:extLst>
                </p:cNvPr>
                <p:cNvGrpSpPr/>
                <p:nvPr/>
              </p:nvGrpSpPr>
              <p:grpSpPr>
                <a:xfrm>
                  <a:off x="6537073" y="4017435"/>
                  <a:ext cx="318193" cy="318193"/>
                  <a:chOff x="5824949" y="1839912"/>
                  <a:chExt cx="318193" cy="318193"/>
                </a:xfrm>
              </p:grpSpPr>
              <p:sp>
                <p:nvSpPr>
                  <p:cNvPr id="27" name="Oval 15">
                    <a:extLst>
                      <a:ext uri="{FF2B5EF4-FFF2-40B4-BE49-F238E27FC236}">
                        <a16:creationId xmlns:a16="http://schemas.microsoft.com/office/drawing/2014/main" id="{48AFAF69-E1EE-5EA5-EB6A-B49458BD003C}"/>
                      </a:ext>
                    </a:extLst>
                  </p:cNvPr>
                  <p:cNvSpPr/>
                  <p:nvPr/>
                </p:nvSpPr>
                <p:spPr>
                  <a:xfrm>
                    <a:off x="5824949" y="1839912"/>
                    <a:ext cx="318193" cy="318193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O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TextBox 14">
                    <a:extLst>
                      <a:ext uri="{FF2B5EF4-FFF2-40B4-BE49-F238E27FC236}">
                        <a16:creationId xmlns:a16="http://schemas.microsoft.com/office/drawing/2014/main" id="{2F0329DE-DB63-FE34-560A-063569175DF4}"/>
                      </a:ext>
                    </a:extLst>
                  </p:cNvPr>
                  <p:cNvSpPr txBox="1"/>
                  <p:nvPr/>
                </p:nvSpPr>
                <p:spPr>
                  <a:xfrm>
                    <a:off x="5934352" y="1891287"/>
                    <a:ext cx="99386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sz="1400" b="1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</a:t>
                    </a:r>
                  </a:p>
                </p:txBody>
              </p:sp>
            </p:grpSp>
            <p:sp>
              <p:nvSpPr>
                <p:cNvPr id="43" name="TextBox 31">
                  <a:extLst>
                    <a:ext uri="{FF2B5EF4-FFF2-40B4-BE49-F238E27FC236}">
                      <a16:creationId xmlns:a16="http://schemas.microsoft.com/office/drawing/2014/main" id="{02903D10-E8BE-1FC5-2249-F727DF4A6D2B}"/>
                    </a:ext>
                  </a:extLst>
                </p:cNvPr>
                <p:cNvSpPr txBox="1"/>
                <p:nvPr/>
              </p:nvSpPr>
              <p:spPr>
                <a:xfrm>
                  <a:off x="6744353" y="4421578"/>
                  <a:ext cx="1828800" cy="7315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1600"/>
                    </a:lnSpc>
                  </a:pPr>
                  <a: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Climate Finance Architecture coordination</a:t>
                  </a: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F769CEF-CA1C-611A-4E69-4438E0B98A7E}"/>
                  </a:ext>
                </a:extLst>
              </p:cNvPr>
              <p:cNvGrpSpPr/>
              <p:nvPr/>
            </p:nvGrpSpPr>
            <p:grpSpPr>
              <a:xfrm>
                <a:off x="6628516" y="4898179"/>
                <a:ext cx="2209810" cy="1202644"/>
                <a:chOff x="8680885" y="3950454"/>
                <a:chExt cx="2209810" cy="1202644"/>
              </a:xfrm>
            </p:grpSpPr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214B92D3-F1C6-4300-9B31-7C8EA9FE6479}"/>
                    </a:ext>
                  </a:extLst>
                </p:cNvPr>
                <p:cNvSpPr/>
                <p:nvPr/>
              </p:nvSpPr>
              <p:spPr>
                <a:xfrm>
                  <a:off x="8680885" y="3950454"/>
                  <a:ext cx="2209810" cy="1202644"/>
                </a:xfrm>
                <a:prstGeom prst="roundRect">
                  <a:avLst>
                    <a:gd name="adj" fmla="val 9673"/>
                  </a:avLst>
                </a:prstGeom>
                <a:solidFill>
                  <a:srgbClr val="68DB86">
                    <a:alpha val="55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O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3" name="Group 19">
                  <a:extLst>
                    <a:ext uri="{FF2B5EF4-FFF2-40B4-BE49-F238E27FC236}">
                      <a16:creationId xmlns:a16="http://schemas.microsoft.com/office/drawing/2014/main" id="{A5C30A3A-E0B0-7885-79D3-1F2D78029F85}"/>
                    </a:ext>
                  </a:extLst>
                </p:cNvPr>
                <p:cNvGrpSpPr/>
                <p:nvPr/>
              </p:nvGrpSpPr>
              <p:grpSpPr>
                <a:xfrm>
                  <a:off x="8725659" y="3987823"/>
                  <a:ext cx="328024" cy="318193"/>
                  <a:chOff x="5824949" y="1839912"/>
                  <a:chExt cx="328024" cy="318193"/>
                </a:xfrm>
              </p:grpSpPr>
              <p:sp>
                <p:nvSpPr>
                  <p:cNvPr id="37" name="Oval 21">
                    <a:extLst>
                      <a:ext uri="{FF2B5EF4-FFF2-40B4-BE49-F238E27FC236}">
                        <a16:creationId xmlns:a16="http://schemas.microsoft.com/office/drawing/2014/main" id="{45D83BDE-9983-0EEC-E4E8-A79603CC5FB5}"/>
                      </a:ext>
                    </a:extLst>
                  </p:cNvPr>
                  <p:cNvSpPr/>
                  <p:nvPr/>
                </p:nvSpPr>
                <p:spPr>
                  <a:xfrm>
                    <a:off x="5824949" y="1839912"/>
                    <a:ext cx="318193" cy="318193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O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TextBox 20">
                    <a:extLst>
                      <a:ext uri="{FF2B5EF4-FFF2-40B4-BE49-F238E27FC236}">
                        <a16:creationId xmlns:a16="http://schemas.microsoft.com/office/drawing/2014/main" id="{3811B557-04CC-34CA-49F1-2670FB882B8B}"/>
                      </a:ext>
                    </a:extLst>
                  </p:cNvPr>
                  <p:cNvSpPr txBox="1"/>
                  <p:nvPr/>
                </p:nvSpPr>
                <p:spPr>
                  <a:xfrm>
                    <a:off x="5832118" y="1891287"/>
                    <a:ext cx="320855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400" b="1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</a:p>
                </p:txBody>
              </p:sp>
            </p:grpSp>
            <p:sp>
              <p:nvSpPr>
                <p:cNvPr id="44" name="TextBox 33">
                  <a:extLst>
                    <a:ext uri="{FF2B5EF4-FFF2-40B4-BE49-F238E27FC236}">
                      <a16:creationId xmlns:a16="http://schemas.microsoft.com/office/drawing/2014/main" id="{BB36C0B4-15B7-81FB-63AA-DD5220B57273}"/>
                    </a:ext>
                  </a:extLst>
                </p:cNvPr>
                <p:cNvSpPr txBox="1"/>
                <p:nvPr/>
              </p:nvSpPr>
              <p:spPr>
                <a:xfrm>
                  <a:off x="8962830" y="4421578"/>
                  <a:ext cx="1828800" cy="7315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1600"/>
                    </a:lnSpc>
                  </a:pPr>
                  <a: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Knowledge</a:t>
                  </a:r>
                  <a:b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Management &amp;</a:t>
                  </a:r>
                  <a:b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Learning</a:t>
                  </a: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694CF1F-EA72-AA6F-1E2F-FD322D3D6137}"/>
                  </a:ext>
                </a:extLst>
              </p:cNvPr>
              <p:cNvGrpSpPr/>
              <p:nvPr/>
            </p:nvGrpSpPr>
            <p:grpSpPr>
              <a:xfrm>
                <a:off x="8907014" y="4898179"/>
                <a:ext cx="2209810" cy="1202644"/>
                <a:chOff x="6462408" y="5312179"/>
                <a:chExt cx="2209810" cy="1202644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348DE7F-9E63-F5D3-06E3-3FFD00CFC43A}"/>
                    </a:ext>
                  </a:extLst>
                </p:cNvPr>
                <p:cNvSpPr txBox="1"/>
                <p:nvPr/>
              </p:nvSpPr>
              <p:spPr>
                <a:xfrm>
                  <a:off x="6984658" y="5919854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2" name="Rounded Rectangle 10">
                  <a:extLst>
                    <a:ext uri="{FF2B5EF4-FFF2-40B4-BE49-F238E27FC236}">
                      <a16:creationId xmlns:a16="http://schemas.microsoft.com/office/drawing/2014/main" id="{55FC2653-D571-4BBE-E23D-43E12A7295BE}"/>
                    </a:ext>
                  </a:extLst>
                </p:cNvPr>
                <p:cNvSpPr/>
                <p:nvPr/>
              </p:nvSpPr>
              <p:spPr>
                <a:xfrm>
                  <a:off x="6462408" y="5312179"/>
                  <a:ext cx="2209810" cy="1202644"/>
                </a:xfrm>
                <a:prstGeom prst="roundRect">
                  <a:avLst>
                    <a:gd name="adj" fmla="val 8819"/>
                  </a:avLst>
                </a:prstGeom>
                <a:solidFill>
                  <a:srgbClr val="68DB86">
                    <a:alpha val="40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O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9" name="Group 22">
                  <a:extLst>
                    <a:ext uri="{FF2B5EF4-FFF2-40B4-BE49-F238E27FC236}">
                      <a16:creationId xmlns:a16="http://schemas.microsoft.com/office/drawing/2014/main" id="{B5199A40-2D17-B052-E736-39EB1933994E}"/>
                    </a:ext>
                  </a:extLst>
                </p:cNvPr>
                <p:cNvGrpSpPr/>
                <p:nvPr/>
              </p:nvGrpSpPr>
              <p:grpSpPr>
                <a:xfrm>
                  <a:off x="6537073" y="5382023"/>
                  <a:ext cx="328780" cy="318193"/>
                  <a:chOff x="5814362" y="1839912"/>
                  <a:chExt cx="328780" cy="318193"/>
                </a:xfrm>
              </p:grpSpPr>
              <p:sp>
                <p:nvSpPr>
                  <p:cNvPr id="40" name="Oval 24">
                    <a:extLst>
                      <a:ext uri="{FF2B5EF4-FFF2-40B4-BE49-F238E27FC236}">
                        <a16:creationId xmlns:a16="http://schemas.microsoft.com/office/drawing/2014/main" id="{34919763-33CF-59FD-9D4F-6DD42253D7E7}"/>
                      </a:ext>
                    </a:extLst>
                  </p:cNvPr>
                  <p:cNvSpPr/>
                  <p:nvPr/>
                </p:nvSpPr>
                <p:spPr>
                  <a:xfrm>
                    <a:off x="5824949" y="1839912"/>
                    <a:ext cx="318193" cy="318193"/>
                  </a:xfrm>
                  <a:prstGeom prst="ellipse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O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TextBox 23">
                    <a:extLst>
                      <a:ext uri="{FF2B5EF4-FFF2-40B4-BE49-F238E27FC236}">
                        <a16:creationId xmlns:a16="http://schemas.microsoft.com/office/drawing/2014/main" id="{A5B34BE5-6B9F-5B65-B0EE-533DBE584405}"/>
                      </a:ext>
                    </a:extLst>
                  </p:cNvPr>
                  <p:cNvSpPr txBox="1"/>
                  <p:nvPr/>
                </p:nvSpPr>
                <p:spPr>
                  <a:xfrm>
                    <a:off x="5814362" y="1891287"/>
                    <a:ext cx="320855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sz="1400" b="1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</a:p>
                </p:txBody>
              </p:sp>
            </p:grpSp>
            <p:sp>
              <p:nvSpPr>
                <p:cNvPr id="45" name="TextBox 35">
                  <a:extLst>
                    <a:ext uri="{FF2B5EF4-FFF2-40B4-BE49-F238E27FC236}">
                      <a16:creationId xmlns:a16="http://schemas.microsoft.com/office/drawing/2014/main" id="{92C1BC3F-9127-EE36-1D0D-5A9C3266D035}"/>
                    </a:ext>
                  </a:extLst>
                </p:cNvPr>
                <p:cNvSpPr txBox="1"/>
                <p:nvPr/>
              </p:nvSpPr>
              <p:spPr>
                <a:xfrm>
                  <a:off x="6744353" y="5783303"/>
                  <a:ext cx="1828800" cy="7315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ts val="1600"/>
                    </a:lnSpc>
                  </a:pPr>
                  <a: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Specialized</a:t>
                  </a:r>
                  <a:b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Thematic</a:t>
                  </a:r>
                  <a:b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600" b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Expertise</a:t>
                  </a:r>
                </a:p>
              </p:txBody>
            </p:sp>
          </p:grpSp>
        </p:grpSp>
        <p:sp>
          <p:nvSpPr>
            <p:cNvPr id="51" name="TextBox 29">
              <a:extLst>
                <a:ext uri="{FF2B5EF4-FFF2-40B4-BE49-F238E27FC236}">
                  <a16:creationId xmlns:a16="http://schemas.microsoft.com/office/drawing/2014/main" id="{0D404819-3913-6B2E-BEC5-EC15E8C46428}"/>
                </a:ext>
              </a:extLst>
            </p:cNvPr>
            <p:cNvSpPr txBox="1"/>
            <p:nvPr/>
          </p:nvSpPr>
          <p:spPr>
            <a:xfrm>
              <a:off x="6742165" y="2572530"/>
              <a:ext cx="20559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i="1">
                  <a:solidFill>
                    <a:schemeClr val="accent6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Elements for</a:t>
              </a:r>
              <a:br>
                <a:rPr lang="en-US" sz="2000" b="1" i="1">
                  <a:solidFill>
                    <a:schemeClr val="accent6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i="1" err="1">
                  <a:solidFill>
                    <a:schemeClr val="accent6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PrIA</a:t>
              </a:r>
              <a:r>
                <a:rPr lang="en-US" sz="2000" b="1" i="1">
                  <a:solidFill>
                    <a:schemeClr val="accent6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Program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FBA3A22-E1D1-6798-DB0C-38222832E112}"/>
              </a:ext>
            </a:extLst>
          </p:cNvPr>
          <p:cNvCxnSpPr/>
          <p:nvPr/>
        </p:nvCxnSpPr>
        <p:spPr>
          <a:xfrm>
            <a:off x="6381062" y="2530734"/>
            <a:ext cx="0" cy="3520440"/>
          </a:xfrm>
          <a:prstGeom prst="line">
            <a:avLst/>
          </a:prstGeom>
          <a:ln>
            <a:solidFill>
              <a:schemeClr val="accent5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1984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EF Secretariat Template">
      <a:dk1>
        <a:srgbClr val="005833"/>
      </a:dk1>
      <a:lt1>
        <a:srgbClr val="0070B9"/>
      </a:lt1>
      <a:dk2>
        <a:srgbClr val="1D386D"/>
      </a:dk2>
      <a:lt2>
        <a:srgbClr val="26A146"/>
      </a:lt2>
      <a:accent1>
        <a:srgbClr val="F3B333"/>
      </a:accent1>
      <a:accent2>
        <a:srgbClr val="E37C1D"/>
      </a:accent2>
      <a:accent3>
        <a:srgbClr val="A65928"/>
      </a:accent3>
      <a:accent4>
        <a:srgbClr val="C6B22F"/>
      </a:accent4>
      <a:accent5>
        <a:srgbClr val="FFFFFF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hème Office">
  <a:themeElements>
    <a:clrScheme name="GEF Secretariat Template">
      <a:dk1>
        <a:srgbClr val="005833"/>
      </a:dk1>
      <a:lt1>
        <a:srgbClr val="0070B9"/>
      </a:lt1>
      <a:dk2>
        <a:srgbClr val="1D386D"/>
      </a:dk2>
      <a:lt2>
        <a:srgbClr val="26A146"/>
      </a:lt2>
      <a:accent1>
        <a:srgbClr val="F3B333"/>
      </a:accent1>
      <a:accent2>
        <a:srgbClr val="E37C1D"/>
      </a:accent2>
      <a:accent3>
        <a:srgbClr val="A65928"/>
      </a:accent3>
      <a:accent4>
        <a:srgbClr val="C6B22F"/>
      </a:accent4>
      <a:accent5>
        <a:srgbClr val="FFFFFF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F16B02B4CF8E4B8CC5B0CF255DEA20" ma:contentTypeVersion="16" ma:contentTypeDescription="Create a new document." ma:contentTypeScope="" ma:versionID="be69734267f081b56ed764da86ad8c46">
  <xsd:schema xmlns:xsd="http://www.w3.org/2001/XMLSchema" xmlns:xs="http://www.w3.org/2001/XMLSchema" xmlns:p="http://schemas.microsoft.com/office/2006/metadata/properties" xmlns:ns2="b10894dd-3818-4de3-9631-bf9e851d24f2" xmlns:ns3="bab4e740-857a-4caa-9171-2eb539425c67" targetNamespace="http://schemas.microsoft.com/office/2006/metadata/properties" ma:root="true" ma:fieldsID="ded04633ea5c3f002101db26d939996d" ns2:_="" ns3:_="">
    <xsd:import namespace="b10894dd-3818-4de3-9631-bf9e851d24f2"/>
    <xsd:import namespace="bab4e740-857a-4caa-9171-2eb539425c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0894dd-3818-4de3-9631-bf9e851d2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d8c265a-5436-43a7-80c1-713d2827ff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b4e740-857a-4caa-9171-2eb539425c6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82eb784-adac-4268-8cf9-aeaab2fab2fa}" ma:internalName="TaxCatchAll" ma:showField="CatchAllData" ma:web="bab4e740-857a-4caa-9171-2eb539425c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9d8c265a-5436-43a7-80c1-713d2827ffde" ContentTypeId="0x0101" PreviousValue="false" LastSyncTimeStamp="2020-07-07T13:32:30.27Z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0894dd-3818-4de3-9631-bf9e851d24f2">
      <Terms xmlns="http://schemas.microsoft.com/office/infopath/2007/PartnerControls"/>
    </lcf76f155ced4ddcb4097134ff3c332f>
    <TaxCatchAll xmlns="bab4e740-857a-4caa-9171-2eb539425c67" xsi:nil="true"/>
  </documentManagement>
</p:properties>
</file>

<file path=customXml/itemProps1.xml><?xml version="1.0" encoding="utf-8"?>
<ds:datastoreItem xmlns:ds="http://schemas.openxmlformats.org/officeDocument/2006/customXml" ds:itemID="{E24BA708-9D3D-4BF4-A835-C718BE90381E}"/>
</file>

<file path=customXml/itemProps2.xml><?xml version="1.0" encoding="utf-8"?>
<ds:datastoreItem xmlns:ds="http://schemas.openxmlformats.org/officeDocument/2006/customXml" ds:itemID="{48F9AF6A-6D3E-4A23-A885-C89ED939C897}"/>
</file>

<file path=customXml/itemProps3.xml><?xml version="1.0" encoding="utf-8"?>
<ds:datastoreItem xmlns:ds="http://schemas.openxmlformats.org/officeDocument/2006/customXml" ds:itemID="{95F41AF7-CBCD-4AB4-A7F9-5D81F002D6F1}"/>
</file>

<file path=customXml/itemProps4.xml><?xml version="1.0" encoding="utf-8"?>
<ds:datastoreItem xmlns:ds="http://schemas.openxmlformats.org/officeDocument/2006/customXml" ds:itemID="{EB6227A2-08D2-4339-A41F-D995A37881B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699</Words>
  <Application>Microsoft Office PowerPoint</Application>
  <PresentationFormat>Ecrã Panorâmico</PresentationFormat>
  <Paragraphs>180</Paragraphs>
  <Slides>11</Slides>
  <Notes>9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11</vt:i4>
      </vt:variant>
    </vt:vector>
  </HeadingPairs>
  <TitlesOfParts>
    <vt:vector size="22" baseType="lpstr">
      <vt:lpstr>Aptos</vt:lpstr>
      <vt:lpstr>Arial</vt:lpstr>
      <vt:lpstr>Arial,Sans-Serif</vt:lpstr>
      <vt:lpstr>Corbel</vt:lpstr>
      <vt:lpstr>Helvetica Neue</vt:lpstr>
      <vt:lpstr>Neue Haas Grotesk Text Pro</vt:lpstr>
      <vt:lpstr>Times New Roman</vt:lpstr>
      <vt:lpstr>Tw Cen MT</vt:lpstr>
      <vt:lpstr>Wingdings</vt:lpstr>
      <vt:lpstr>Thème Office</vt:lpstr>
      <vt:lpstr>2_Thème Office</vt:lpstr>
      <vt:lpstr>Apresentação do PowerPoint</vt:lpstr>
      <vt:lpstr>GEF At A GLANCE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Marie-Blanche Rossi</dc:creator>
  <cp:lastModifiedBy>Juan Pablo Hoffmaister</cp:lastModifiedBy>
  <cp:revision>5</cp:revision>
  <dcterms:created xsi:type="dcterms:W3CDTF">2024-12-03T21:29:05Z</dcterms:created>
  <dcterms:modified xsi:type="dcterms:W3CDTF">2026-04-24T03:48:08Z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1bf45b6-5649-4236-82a3-f45024cd282e_Enabled">
    <vt:lpwstr>true</vt:lpwstr>
  </property>
  <property fmtid="{D5CDD505-2E9C-101B-9397-08002B2CF9AE}" pid="3" name="MSIP_Label_f1bf45b6-5649-4236-82a3-f45024cd282e_SetDate">
    <vt:lpwstr>2026-04-22T07:07:34Z</vt:lpwstr>
  </property>
  <property fmtid="{D5CDD505-2E9C-101B-9397-08002B2CF9AE}" pid="4" name="MSIP_Label_f1bf45b6-5649-4236-82a3-f45024cd282e_Method">
    <vt:lpwstr>Privileged</vt:lpwstr>
  </property>
  <property fmtid="{D5CDD505-2E9C-101B-9397-08002B2CF9AE}" pid="5" name="MSIP_Label_f1bf45b6-5649-4236-82a3-f45024cd282e_Name">
    <vt:lpwstr>Official Use Only</vt:lpwstr>
  </property>
  <property fmtid="{D5CDD505-2E9C-101B-9397-08002B2CF9AE}" pid="6" name="MSIP_Label_f1bf45b6-5649-4236-82a3-f45024cd282e_SiteId">
    <vt:lpwstr>31a2fec0-266b-4c67-b56e-2796d8f59c36</vt:lpwstr>
  </property>
  <property fmtid="{D5CDD505-2E9C-101B-9397-08002B2CF9AE}" pid="7" name="MSIP_Label_f1bf45b6-5649-4236-82a3-f45024cd282e_ActionId">
    <vt:lpwstr>80408039-164f-4e6b-bee6-de2868fb8fc3</vt:lpwstr>
  </property>
  <property fmtid="{D5CDD505-2E9C-101B-9397-08002B2CF9AE}" pid="8" name="MSIP_Label_f1bf45b6-5649-4236-82a3-f45024cd282e_ContentBits">
    <vt:lpwstr>2</vt:lpwstr>
  </property>
  <property fmtid="{D5CDD505-2E9C-101B-9397-08002B2CF9AE}" pid="9" name="MSIP_Label_f1bf45b6-5649-4236-82a3-f45024cd282e_Tag">
    <vt:lpwstr>10, 0, 1, 1</vt:lpwstr>
  </property>
  <property fmtid="{D5CDD505-2E9C-101B-9397-08002B2CF9AE}" pid="10" name="ClassificationContentMarkingFooterLocations">
    <vt:lpwstr>Thème Office:5\2_Thème Office:5</vt:lpwstr>
  </property>
  <property fmtid="{D5CDD505-2E9C-101B-9397-08002B2CF9AE}" pid="11" name="ClassificationContentMarkingFooterText">
    <vt:lpwstr>Official Use Only</vt:lpwstr>
  </property>
  <property fmtid="{D5CDD505-2E9C-101B-9397-08002B2CF9AE}" pid="12" name="ContentTypeId">
    <vt:lpwstr>0x010100A2F16B02B4CF8E4B8CC5B0CF255DEA20</vt:lpwstr>
  </property>
</Properties>
</file>