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authors.xml" ContentType="application/vnd.ms-powerpoint.authors+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9" r:id="rId5"/>
  </p:sldMasterIdLst>
  <p:notesMasterIdLst>
    <p:notesMasterId r:id="rId15"/>
  </p:notesMasterIdLst>
  <p:handoutMasterIdLst>
    <p:handoutMasterId r:id="rId16"/>
  </p:handoutMasterIdLst>
  <p:sldIdLst>
    <p:sldId id="256" r:id="rId6"/>
    <p:sldId id="2147483177" r:id="rId7"/>
    <p:sldId id="2147483170" r:id="rId8"/>
    <p:sldId id="2147483178" r:id="rId9"/>
    <p:sldId id="2147483179" r:id="rId10"/>
    <p:sldId id="2147483174" r:id="rId11"/>
    <p:sldId id="2147483167" r:id="rId12"/>
    <p:sldId id="2147483172" r:id="rId13"/>
    <p:sldId id="270" r:id="rId14"/>
  </p:sldIdLst>
  <p:sldSz cx="12192000" cy="6858000"/>
  <p:notesSz cx="6858000" cy="9144000"/>
  <p:embeddedFontLst>
    <p:embeddedFont>
      <p:font typeface="Space Grotesk Medium" panose="020B0604020202020204"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21"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2C4310-FAB6-70A6-800C-425FC1EEB16B}" name="Sharon Mah" initials="SM" userId="S::smah@gcfund.org::80522b40-1a41-489b-a414-504f96c399d4" providerId="AD"/>
  <p188:author id="{B3B8FA3B-228F-3758-B5EC-5E1EB3331092}" name="Francesca Romano" initials="FR" userId="S::francesca@beyondthesurfacestudio.com::6af46708-7d0c-40af-9e44-8d50a2b0cdba" providerId="AD"/>
  <p188:author id="{4EC707E7-FE1C-D97C-EA68-9CBCFEFC7055}" name="Francesca Romano" initials="FR" userId="Francesca Romano"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DCF7A-85F3-D67A-1A85-6A0A2E975633}" v="19" dt="2026-04-23T01:11:31.031"/>
    <p1510:client id="{524EBF0B-49AE-4CC7-967A-7B64EFBFFB25}" v="977" dt="2026-04-23T01:17:22.503"/>
    <p1510:client id="{B01A7809-0CBD-4032-8AFA-81C25F828E21}" v="27" dt="2026-04-23T00:49:09.167"/>
  </p1510:revLst>
</p1510:revInfo>
</file>

<file path=ppt/tableStyles.xml><?xml version="1.0" encoding="utf-8"?>
<a:tblStyleLst xmlns:a="http://schemas.openxmlformats.org/drawingml/2006/main" def="{1495571B-51DB-43E1-8543-D6761E78C5A6}">
  <a:tblStyle styleId="{1495571B-51DB-43E1-8543-D6761E78C5A6}" styleName="GCF10 Table Style">
    <a:wholeTbl>
      <a:tcTxStyle>
        <a:fontRef idx="minor">
          <a:schemeClr val="dk2"/>
        </a:fontRef>
        <a:schemeClr val="dk2"/>
      </a:tcTxStyle>
      <a:tcStyle>
        <a:tcBdr>
          <a:left>
            <a:ln w="12700" cmpd="sng">
              <a:solidFill>
                <a:schemeClr val="lt1"/>
              </a:solidFill>
            </a:ln>
          </a:left>
          <a:right>
            <a:ln w="12700" cmpd="sng">
              <a:solidFill>
                <a:schemeClr val="l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lt1"/>
              </a:solidFill>
            </a:ln>
          </a:insideV>
        </a:tcBdr>
        <a:fill>
          <a:solidFill>
            <a:schemeClr val="lt1"/>
          </a:solidFill>
        </a:fill>
      </a:tcStyle>
    </a:wholeTbl>
    <a:band1H>
      <a:tcStyle>
        <a:tcBdr/>
        <a:fill>
          <a:solidFill>
            <a:schemeClr val="lt2"/>
          </a:solidFill>
        </a:fill>
      </a:tcStyle>
    </a:band1H>
    <a:band2H>
      <a:tcStyle>
        <a:tcBdr/>
      </a:tcStyle>
    </a:band2H>
    <a:band1V>
      <a:tcStyle>
        <a:tcBdr/>
      </a:tcStyle>
    </a:band1V>
    <a:band2V>
      <a:tcStyle>
        <a:tcBdr/>
      </a:tcStyle>
    </a:band2V>
    <a:lastCol>
      <a:tcTxStyle>
        <a:fontRef idx="minor">
          <a:schemeClr val="dk2"/>
        </a:fontRef>
        <a:schemeClr val="dk2"/>
      </a:tcTxStyle>
      <a:tcStyle>
        <a:tcBdr/>
        <a:fill>
          <a:solidFill>
            <a:schemeClr val="lt2"/>
          </a:solidFill>
        </a:fill>
      </a:tcStyle>
    </a:lastCol>
    <a:firstCol>
      <a:tcTxStyle>
        <a:fontRef idx="minor">
          <a:schemeClr val="dk2"/>
        </a:fontRef>
        <a:schemeClr val="dk2"/>
      </a:tcTxStyle>
      <a:tcStyle>
        <a:tcBdr/>
        <a:fill>
          <a:solidFill>
            <a:schemeClr val="lt2"/>
          </a:solidFill>
        </a:fill>
      </a:tcStyle>
    </a:firstCol>
    <a:lastRow>
      <a:tcTxStyle>
        <a:fontRef idx="minor">
          <a:schemeClr val="dk2"/>
        </a:fontRef>
        <a:schemeClr val="dk2"/>
      </a:tcTxStyle>
      <a:tcStyle>
        <a:tcBdr>
          <a:top>
            <a:ln w="12700" cmpd="sng">
              <a:solidFill>
                <a:schemeClr val="accent1"/>
              </a:solidFill>
            </a:ln>
          </a:top>
        </a:tcBdr>
        <a:fill>
          <a:solidFill>
            <a:schemeClr val="lt2"/>
          </a:solidFill>
        </a:fill>
      </a:tcStyle>
    </a:lastRow>
    <a:firstRow>
      <a:tcTxStyle>
        <a:fontRef idx="minor">
          <a:schemeClr val="lt1"/>
        </a:fontRef>
        <a:schemeClr val="lt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737"/>
  </p:normalViewPr>
  <p:slideViewPr>
    <p:cSldViewPr snapToGrid="0">
      <p:cViewPr>
        <p:scale>
          <a:sx n="63" d="100"/>
          <a:sy n="63" d="100"/>
        </p:scale>
        <p:origin x="796" y="256"/>
      </p:cViewPr>
      <p:guideLst>
        <p:guide orient="horz" pos="3521"/>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13" d="100"/>
          <a:sy n="113" d="100"/>
        </p:scale>
        <p:origin x="428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1.fntdata"/><Relationship Id="rId25"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3547EA-8615-DC09-B35A-6FBC0EA329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A86D18C-88C5-2528-0131-7E0923DF8B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B943F4-53B2-46FD-BE84-8EC9BB795DFE}" type="datetimeFigureOut">
              <a:rPr lang="en-GB" smtClean="0"/>
              <a:t>23/04/2026</a:t>
            </a:fld>
            <a:endParaRPr lang="en-GB"/>
          </a:p>
        </p:txBody>
      </p:sp>
      <p:sp>
        <p:nvSpPr>
          <p:cNvPr id="4" name="Footer Placeholder 3">
            <a:extLst>
              <a:ext uri="{FF2B5EF4-FFF2-40B4-BE49-F238E27FC236}">
                <a16:creationId xmlns:a16="http://schemas.microsoft.com/office/drawing/2014/main" id="{BAEE36F4-B808-776E-C1D8-B8308EF662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A379FC5-0D8C-57C1-CF2F-F1C692D2A2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2815FF-65C2-473E-814F-A056E1905162}" type="slidenum">
              <a:rPr lang="en-GB" smtClean="0"/>
              <a:t>‹#›</a:t>
            </a:fld>
            <a:endParaRPr lang="en-GB"/>
          </a:p>
        </p:txBody>
      </p:sp>
    </p:spTree>
    <p:extLst>
      <p:ext uri="{BB962C8B-B14F-4D97-AF65-F5344CB8AC3E}">
        <p14:creationId xmlns:p14="http://schemas.microsoft.com/office/powerpoint/2010/main" val="346425273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B8569-ED19-E442-A0E1-2889FDA9BE7D}" type="datetimeFigureOut">
              <a:rPr lang="en-GB" smtClean="0"/>
              <a:t>23/04/2026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5F80F-4097-024B-BD1A-2DF0D3AB3656}" type="slidenum">
              <a:rPr lang="en-GB" smtClean="0"/>
              <a:t>‹#›</a:t>
            </a:fld>
            <a:endParaRPr lang="en-GB"/>
          </a:p>
        </p:txBody>
      </p:sp>
    </p:spTree>
    <p:extLst>
      <p:ext uri="{BB962C8B-B14F-4D97-AF65-F5344CB8AC3E}">
        <p14:creationId xmlns:p14="http://schemas.microsoft.com/office/powerpoint/2010/main" val="20737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95F80F-4097-024B-BD1A-2DF0D3AB3656}" type="slidenum">
              <a:rPr lang="en-GB" smtClean="0"/>
              <a:t>1</a:t>
            </a:fld>
            <a:endParaRPr lang="en-GB"/>
          </a:p>
        </p:txBody>
      </p:sp>
    </p:spTree>
    <p:extLst>
      <p:ext uri="{BB962C8B-B14F-4D97-AF65-F5344CB8AC3E}">
        <p14:creationId xmlns:p14="http://schemas.microsoft.com/office/powerpoint/2010/main" val="3680952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3F978-0176-A5FE-BF0D-E89693A1B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DDDEB-2E2C-0DEF-53C9-7CE67936471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E289523-30C5-69DA-011C-2787EEEB6B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D0FB12-16CB-E06A-105D-B4EE6BF95322}"/>
              </a:ext>
            </a:extLst>
          </p:cNvPr>
          <p:cNvSpPr>
            <a:spLocks noGrp="1"/>
          </p:cNvSpPr>
          <p:nvPr>
            <p:ph type="sldNum" sz="quarter" idx="5"/>
          </p:nvPr>
        </p:nvSpPr>
        <p:spPr/>
        <p:txBody>
          <a:bodyPr/>
          <a:lstStyle/>
          <a:p>
            <a:fld id="{7595F80F-4097-024B-BD1A-2DF0D3AB3656}" type="slidenum">
              <a:rPr lang="en-GB" smtClean="0"/>
              <a:t>2</a:t>
            </a:fld>
            <a:endParaRPr lang="en-GB"/>
          </a:p>
        </p:txBody>
      </p:sp>
    </p:spTree>
    <p:extLst>
      <p:ext uri="{BB962C8B-B14F-4D97-AF65-F5344CB8AC3E}">
        <p14:creationId xmlns:p14="http://schemas.microsoft.com/office/powerpoint/2010/main" val="3823833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95F80F-4097-024B-BD1A-2DF0D3AB3656}" type="slidenum">
              <a:rPr lang="en-GB" smtClean="0"/>
              <a:t>3</a:t>
            </a:fld>
            <a:endParaRPr lang="en-GB"/>
          </a:p>
        </p:txBody>
      </p:sp>
    </p:spTree>
    <p:extLst>
      <p:ext uri="{BB962C8B-B14F-4D97-AF65-F5344CB8AC3E}">
        <p14:creationId xmlns:p14="http://schemas.microsoft.com/office/powerpoint/2010/main" val="322235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D1DE7-DB35-82BB-21D8-EA60B662C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B5FF4-D2AB-5AEF-AAF6-89992C62847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DCC1ECA-39E9-A76F-1C7F-B6EBC98FFE9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EB62E1F-81A4-F55C-EEF5-B95BE3169C2F}"/>
              </a:ext>
            </a:extLst>
          </p:cNvPr>
          <p:cNvSpPr>
            <a:spLocks noGrp="1"/>
          </p:cNvSpPr>
          <p:nvPr>
            <p:ph type="sldNum" sz="quarter" idx="5"/>
          </p:nvPr>
        </p:nvSpPr>
        <p:spPr/>
        <p:txBody>
          <a:bodyPr/>
          <a:lstStyle/>
          <a:p>
            <a:fld id="{7595F80F-4097-024B-BD1A-2DF0D3AB3656}" type="slidenum">
              <a:rPr lang="en-GB" smtClean="0"/>
              <a:t>6</a:t>
            </a:fld>
            <a:endParaRPr lang="en-GB"/>
          </a:p>
        </p:txBody>
      </p:sp>
    </p:spTree>
    <p:extLst>
      <p:ext uri="{BB962C8B-B14F-4D97-AF65-F5344CB8AC3E}">
        <p14:creationId xmlns:p14="http://schemas.microsoft.com/office/powerpoint/2010/main" val="253030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F81CA-6BE3-24B2-F985-CC14C43D7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39D79-9441-4AB7-4777-6389B613A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B63F1-9489-A464-8E3C-1C0C4E96345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a:t>60 PPF Requests approved; 32.3M of PPF Commitments; have supported approval of 58 FPs; unlocking USD 3.3B;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a:t>GCF-3 preparation increases focus on delivery performance</a:t>
            </a:r>
          </a:p>
          <a:p>
            <a:pPr marL="171450" indent="-171450">
              <a:buFontTx/>
              <a:buChar char="-"/>
            </a:pPr>
            <a:r>
              <a:rPr lang="en-US"/>
              <a:t>How can PPF better support DECM’s pipeline?</a:t>
            </a:r>
          </a:p>
          <a:p>
            <a:pPr marL="171450" indent="-171450">
              <a:buFontTx/>
              <a:buChar char="-"/>
            </a:pPr>
            <a:r>
              <a:rPr lang="en-US"/>
              <a:t>Regions play a critical role in scaling its impact before GCF-3.</a:t>
            </a:r>
          </a:p>
          <a:p>
            <a:pPr marL="171450" indent="-171450">
              <a:buFontTx/>
              <a:buChar char="-"/>
            </a:pPr>
            <a:endParaRPr lang="en-US"/>
          </a:p>
          <a:p>
            <a:pPr marL="171450" indent="-171450">
              <a:buFontTx/>
              <a:buChar char="-"/>
            </a:pPr>
            <a:r>
              <a:rPr lang="en-US"/>
              <a:t>PPF slow… NOLs take a long time to come; TORs take long to write – can we standardize; Legal processing – AE receives UNOPS legal agreement  </a:t>
            </a:r>
          </a:p>
          <a:p>
            <a:pPr marL="171450" indent="-171450">
              <a:buFontTx/>
              <a:buChar char="-"/>
            </a:pPr>
            <a:r>
              <a:rPr lang="en-US"/>
              <a:t>FP development does not need to use up the 2 year allowable time; It can be done in a shorter time.</a:t>
            </a:r>
          </a:p>
        </p:txBody>
      </p:sp>
      <p:sp>
        <p:nvSpPr>
          <p:cNvPr id="4" name="Slide Number Placeholder 3">
            <a:extLst>
              <a:ext uri="{FF2B5EF4-FFF2-40B4-BE49-F238E27FC236}">
                <a16:creationId xmlns:a16="http://schemas.microsoft.com/office/drawing/2014/main" id="{8A03A94D-FEC3-3477-9C8C-CE8AF96D0E6A}"/>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509203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8B051-9AA5-F6F7-8644-70A9C5654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37E4D-1142-B7E5-151C-D0322A107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F7311-9496-C89E-AFBC-589FA03503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0981ED-654F-DC22-3553-21F5CBD77AF4}"/>
              </a:ext>
            </a:extLst>
          </p:cNvPr>
          <p:cNvSpPr>
            <a:spLocks noGrp="1"/>
          </p:cNvSpPr>
          <p:nvPr>
            <p:ph type="sldNum" sz="quarter" idx="5"/>
          </p:nvPr>
        </p:nvSpPr>
        <p:spPr/>
        <p:txBody>
          <a:bodyPr/>
          <a:lstStyle/>
          <a:p>
            <a:fld id="{7EFB32B0-B4F7-424C-A07B-4B15E4FCBA4C}" type="slidenum">
              <a:rPr lang="en-US" smtClean="0"/>
              <a:t>8</a:t>
            </a:fld>
            <a:endParaRPr lang="en-US"/>
          </a:p>
        </p:txBody>
      </p:sp>
    </p:spTree>
    <p:extLst>
      <p:ext uri="{BB962C8B-B14F-4D97-AF65-F5344CB8AC3E}">
        <p14:creationId xmlns:p14="http://schemas.microsoft.com/office/powerpoint/2010/main" val="195527111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1.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6"/>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487F7EF-4289-5581-FBF1-4EF53A42E9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7E6E0D84-50CC-ABF2-F01D-8A75DAD69C06}"/>
              </a:ext>
            </a:extLst>
          </p:cNvPr>
          <p:cNvPicPr/>
          <p:nvPr userDrawn="1"/>
        </p:nvPicPr>
        <p:blipFill>
          <a:blip r:embed="rId3" cstate="email">
            <a:extLst>
              <a:ext uri="{28A0092B-C50C-407E-A947-70E740481C1C}">
                <a14:useLocalDpi xmlns:a14="http://schemas.microsoft.com/office/drawing/2010/main"/>
              </a:ext>
            </a:extLst>
          </a:blip>
          <a:srcRect/>
          <a:stretch>
            <a:fillRect/>
          </a:stretch>
        </p:blipFill>
        <p:spPr>
          <a:xfrm>
            <a:off x="197838" y="0"/>
            <a:ext cx="11994162" cy="3243782"/>
          </a:xfrm>
          <a:prstGeom prst="rect">
            <a:avLst/>
          </a:prstGeom>
        </p:spPr>
      </p:pic>
      <p:pic>
        <p:nvPicPr>
          <p:cNvPr id="19" name="Picture 18">
            <a:extLst>
              <a:ext uri="{FF2B5EF4-FFF2-40B4-BE49-F238E27FC236}">
                <a16:creationId xmlns:a16="http://schemas.microsoft.com/office/drawing/2014/main" id="{D01D8536-874D-B382-D817-61EB1909FDF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a:xfrm>
            <a:off x="0" y="762000"/>
            <a:ext cx="8557780" cy="6096000"/>
          </a:xfrm>
          <a:prstGeom prst="rect">
            <a:avLst/>
          </a:prstGeom>
        </p:spPr>
      </p:pic>
      <p:sp>
        <p:nvSpPr>
          <p:cNvPr id="2" name="Title 1">
            <a:extLst>
              <a:ext uri="{FF2B5EF4-FFF2-40B4-BE49-F238E27FC236}">
                <a16:creationId xmlns:a16="http://schemas.microsoft.com/office/drawing/2014/main" id="{DB0839B2-0C8D-BF6E-9627-E0A22C1B814C}"/>
              </a:ext>
            </a:extLst>
          </p:cNvPr>
          <p:cNvSpPr>
            <a:spLocks noGrp="1"/>
          </p:cNvSpPr>
          <p:nvPr>
            <p:ph type="ctrTitle" hasCustomPrompt="1"/>
          </p:nvPr>
        </p:nvSpPr>
        <p:spPr>
          <a:xfrm>
            <a:off x="1206500" y="2046679"/>
            <a:ext cx="6772274" cy="2663486"/>
          </a:xfrm>
        </p:spPr>
        <p:txBody>
          <a:bodyPr anchor="t"/>
          <a:lstStyle>
            <a:lvl1pPr algn="l">
              <a:defRPr sz="4800"/>
            </a:lvl1pPr>
          </a:lstStyle>
          <a:p>
            <a:r>
              <a:rPr lang="en-US" dirty="0"/>
              <a:t>TITLE HERE, ADD SUBTITLE AFTER TITLE BY REMOVING THE BOLDING</a:t>
            </a:r>
            <a:endParaRPr lang="en-GB" dirty="0"/>
          </a:p>
        </p:txBody>
      </p:sp>
      <p:sp>
        <p:nvSpPr>
          <p:cNvPr id="12" name="Text Placeholder 9">
            <a:extLst>
              <a:ext uri="{FF2B5EF4-FFF2-40B4-BE49-F238E27FC236}">
                <a16:creationId xmlns:a16="http://schemas.microsoft.com/office/drawing/2014/main" id="{D47509FD-B4EC-E66B-CE41-30CC9E4B6D55}"/>
              </a:ext>
            </a:extLst>
          </p:cNvPr>
          <p:cNvSpPr>
            <a:spLocks noGrp="1"/>
          </p:cNvSpPr>
          <p:nvPr>
            <p:ph type="body" sz="quarter" idx="11" hasCustomPrompt="1"/>
          </p:nvPr>
        </p:nvSpPr>
        <p:spPr>
          <a:xfrm>
            <a:off x="8613828" y="3614218"/>
            <a:ext cx="3070171" cy="914241"/>
          </a:xfrm>
        </p:spPr>
        <p:txBody>
          <a:bodyPr anchor="b"/>
          <a:lstStyle>
            <a:lvl1pPr marL="0" indent="0">
              <a:buNone/>
              <a:defRPr sz="2000" b="1">
                <a:solidFill>
                  <a:schemeClr val="accent1"/>
                </a:solidFill>
              </a:defRPr>
            </a:lvl1pPr>
          </a:lstStyle>
          <a:p>
            <a:r>
              <a:rPr lang="en-GB" sz="2000" dirty="0">
                <a:latin typeface="+mn-lt"/>
                <a:cs typeface="Space Grotesk Medium" pitchFamily="2" charset="77"/>
              </a:rPr>
              <a:t>Event name and date or other details</a:t>
            </a:r>
          </a:p>
        </p:txBody>
      </p:sp>
      <p:sp>
        <p:nvSpPr>
          <p:cNvPr id="4" name="Text Placeholder 3">
            <a:extLst>
              <a:ext uri="{FF2B5EF4-FFF2-40B4-BE49-F238E27FC236}">
                <a16:creationId xmlns:a16="http://schemas.microsoft.com/office/drawing/2014/main" id="{54C76255-855B-101C-6790-A26EE665A583}"/>
              </a:ext>
            </a:extLst>
          </p:cNvPr>
          <p:cNvSpPr>
            <a:spLocks noGrp="1"/>
          </p:cNvSpPr>
          <p:nvPr>
            <p:ph type="body" sz="quarter" idx="12" hasCustomPrompt="1"/>
          </p:nvPr>
        </p:nvSpPr>
        <p:spPr>
          <a:xfrm>
            <a:off x="8613774" y="1284796"/>
            <a:ext cx="3069761" cy="1459969"/>
          </a:xfrm>
        </p:spPr>
        <p:txBody>
          <a:bodyPr/>
          <a:lstStyle>
            <a:lvl1pPr marL="0" indent="0">
              <a:lnSpc>
                <a:spcPct val="90000"/>
              </a:lnSpc>
              <a:buNone/>
              <a:defRPr sz="2400"/>
            </a:lvl1pPr>
          </a:lstStyle>
          <a:p>
            <a:pPr lvl="0"/>
            <a:r>
              <a:rPr lang="en-GB" dirty="0"/>
              <a:t>Presenters Name and details</a:t>
            </a:r>
          </a:p>
        </p:txBody>
      </p:sp>
      <p:pic>
        <p:nvPicPr>
          <p:cNvPr id="9" name="Graphic 8">
            <a:extLst>
              <a:ext uri="{FF2B5EF4-FFF2-40B4-BE49-F238E27FC236}">
                <a16:creationId xmlns:a16="http://schemas.microsoft.com/office/drawing/2014/main" id="{89090C21-F50B-8FFD-A5CC-618300616B2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17142" y="5558755"/>
            <a:ext cx="3407047" cy="1261145"/>
          </a:xfrm>
          <a:prstGeom prst="rect">
            <a:avLst/>
          </a:prstGeom>
        </p:spPr>
      </p:pic>
      <p:pic>
        <p:nvPicPr>
          <p:cNvPr id="13" name="Graphic 12">
            <a:extLst>
              <a:ext uri="{FF2B5EF4-FFF2-40B4-BE49-F238E27FC236}">
                <a16:creationId xmlns:a16="http://schemas.microsoft.com/office/drawing/2014/main" id="{9F9B7B20-D9F6-AEBD-D267-6FCCCB7B4C1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6574"/>
            <a:ext cx="2476024" cy="1775391"/>
          </a:xfrm>
          <a:prstGeom prst="rect">
            <a:avLst/>
          </a:prstGeom>
        </p:spPr>
      </p:pic>
    </p:spTree>
    <p:extLst>
      <p:ext uri="{BB962C8B-B14F-4D97-AF65-F5344CB8AC3E}">
        <p14:creationId xmlns:p14="http://schemas.microsoft.com/office/powerpoint/2010/main" val="2808272653"/>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760" userDrawn="1">
          <p15:clr>
            <a:srgbClr val="FBAE40"/>
          </p15:clr>
        </p15:guide>
        <p15:guide id="4" pos="2693" userDrawn="1">
          <p15:clr>
            <a:srgbClr val="FBAE40"/>
          </p15:clr>
        </p15:guide>
        <p15:guide id="5" pos="3093" userDrawn="1">
          <p15:clr>
            <a:srgbClr val="FBAE40"/>
          </p15:clr>
        </p15:guide>
        <p15:guide id="6" pos="5026" userDrawn="1">
          <p15:clr>
            <a:srgbClr val="FBAE40"/>
          </p15:clr>
        </p15:guide>
        <p15:guide id="7" pos="5426" userDrawn="1">
          <p15:clr>
            <a:srgbClr val="FBAE40"/>
          </p15:clr>
        </p15:guide>
        <p15:guide id="8" pos="7360" userDrawn="1">
          <p15:clr>
            <a:srgbClr val="FBAE40"/>
          </p15:clr>
        </p15:guide>
        <p15:guide id="9" orient="horz" userDrawn="1">
          <p15:clr>
            <a:srgbClr val="FBAE40"/>
          </p15:clr>
        </p15:guide>
        <p15:guide id="10" orient="horz" pos="43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 im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p:nvPr>
        </p:nvSpPr>
        <p:spPr>
          <a:xfrm>
            <a:off x="508000" y="3713955"/>
            <a:ext cx="3470275" cy="2378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92F1EC-B19F-BA3E-7E91-2CDA474ACEFB}"/>
              </a:ext>
            </a:extLst>
          </p:cNvPr>
          <p:cNvSpPr>
            <a:spLocks noGrp="1"/>
          </p:cNvSpPr>
          <p:nvPr>
            <p:ph sz="half" idx="2"/>
          </p:nvPr>
        </p:nvSpPr>
        <p:spPr>
          <a:xfrm>
            <a:off x="8213724" y="3713955"/>
            <a:ext cx="3470275" cy="2378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5" name="Content Placeholder 3">
            <a:extLst>
              <a:ext uri="{FF2B5EF4-FFF2-40B4-BE49-F238E27FC236}">
                <a16:creationId xmlns:a16="http://schemas.microsoft.com/office/drawing/2014/main" id="{6CA2D6E9-EF44-E4AB-E793-6CCC06C9D250}"/>
              </a:ext>
            </a:extLst>
          </p:cNvPr>
          <p:cNvSpPr>
            <a:spLocks noGrp="1"/>
          </p:cNvSpPr>
          <p:nvPr>
            <p:ph sz="half" idx="13"/>
          </p:nvPr>
        </p:nvSpPr>
        <p:spPr>
          <a:xfrm>
            <a:off x="4360863" y="3717130"/>
            <a:ext cx="3470275" cy="2378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10">
            <a:extLst>
              <a:ext uri="{FF2B5EF4-FFF2-40B4-BE49-F238E27FC236}">
                <a16:creationId xmlns:a16="http://schemas.microsoft.com/office/drawing/2014/main" id="{1A1ED23A-5BBA-D072-519D-9E23490FC58D}"/>
              </a:ext>
            </a:extLst>
          </p:cNvPr>
          <p:cNvSpPr>
            <a:spLocks noGrp="1"/>
          </p:cNvSpPr>
          <p:nvPr>
            <p:ph type="pic" sz="quarter" idx="14"/>
          </p:nvPr>
        </p:nvSpPr>
        <p:spPr>
          <a:xfrm>
            <a:off x="508000" y="1808162"/>
            <a:ext cx="3470275" cy="1724301"/>
          </a:xfrm>
        </p:spPr>
        <p:txBody>
          <a:bodyPr/>
          <a:lstStyle/>
          <a:p>
            <a:r>
              <a:rPr lang="en-US"/>
              <a:t>Click icon to add picture</a:t>
            </a:r>
            <a:endParaRPr lang="en-GB"/>
          </a:p>
        </p:txBody>
      </p:sp>
      <p:sp>
        <p:nvSpPr>
          <p:cNvPr id="12" name="Picture Placeholder 10">
            <a:extLst>
              <a:ext uri="{FF2B5EF4-FFF2-40B4-BE49-F238E27FC236}">
                <a16:creationId xmlns:a16="http://schemas.microsoft.com/office/drawing/2014/main" id="{168CC63C-F783-DEB0-BB1F-ABB305A7869C}"/>
              </a:ext>
            </a:extLst>
          </p:cNvPr>
          <p:cNvSpPr>
            <a:spLocks noGrp="1"/>
          </p:cNvSpPr>
          <p:nvPr>
            <p:ph type="pic" sz="quarter" idx="15"/>
          </p:nvPr>
        </p:nvSpPr>
        <p:spPr>
          <a:xfrm>
            <a:off x="4360863" y="1808162"/>
            <a:ext cx="3470275" cy="1724301"/>
          </a:xfrm>
        </p:spPr>
        <p:txBody>
          <a:bodyPr/>
          <a:lstStyle/>
          <a:p>
            <a:r>
              <a:rPr lang="en-US"/>
              <a:t>Click icon to add picture</a:t>
            </a:r>
            <a:endParaRPr lang="en-GB"/>
          </a:p>
        </p:txBody>
      </p:sp>
      <p:sp>
        <p:nvSpPr>
          <p:cNvPr id="13" name="Picture Placeholder 10">
            <a:extLst>
              <a:ext uri="{FF2B5EF4-FFF2-40B4-BE49-F238E27FC236}">
                <a16:creationId xmlns:a16="http://schemas.microsoft.com/office/drawing/2014/main" id="{4FC1B5A5-6C0B-0C9E-6762-401ED38E9F5D}"/>
              </a:ext>
            </a:extLst>
          </p:cNvPr>
          <p:cNvSpPr>
            <a:spLocks noGrp="1"/>
          </p:cNvSpPr>
          <p:nvPr>
            <p:ph type="pic" sz="quarter" idx="16"/>
          </p:nvPr>
        </p:nvSpPr>
        <p:spPr>
          <a:xfrm>
            <a:off x="8213725" y="1808162"/>
            <a:ext cx="3470275" cy="1724301"/>
          </a:xfrm>
        </p:spPr>
        <p:txBody>
          <a:bodyPr/>
          <a:lstStyle/>
          <a:p>
            <a:r>
              <a:rPr lang="en-US"/>
              <a:t>Click icon to add picture</a:t>
            </a:r>
            <a:endParaRPr lang="en-GB"/>
          </a:p>
        </p:txBody>
      </p:sp>
    </p:spTree>
    <p:extLst>
      <p:ext uri="{BB962C8B-B14F-4D97-AF65-F5344CB8AC3E}">
        <p14:creationId xmlns:p14="http://schemas.microsoft.com/office/powerpoint/2010/main" val="1912903918"/>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20" userDrawn="1">
          <p15:clr>
            <a:srgbClr val="FBAE40"/>
          </p15:clr>
        </p15:guide>
        <p15:guide id="4" pos="2506" userDrawn="1">
          <p15:clr>
            <a:srgbClr val="FBAE40"/>
          </p15:clr>
        </p15:guide>
        <p15:guide id="5" pos="2746" userDrawn="1">
          <p15:clr>
            <a:srgbClr val="FBAE40"/>
          </p15:clr>
        </p15:guide>
        <p15:guide id="6" pos="4933" userDrawn="1">
          <p15:clr>
            <a:srgbClr val="FBAE40"/>
          </p15:clr>
        </p15:guide>
        <p15:guide id="7" pos="5173" userDrawn="1">
          <p15:clr>
            <a:srgbClr val="FBAE40"/>
          </p15:clr>
        </p15:guide>
        <p15:guide id="8" pos="7360" userDrawn="1">
          <p15:clr>
            <a:srgbClr val="FBAE40"/>
          </p15:clr>
        </p15:guide>
        <p15:guide id="9" orient="horz" userDrawn="1">
          <p15:clr>
            <a:srgbClr val="FBAE40"/>
          </p15:clr>
        </p15:guide>
        <p15:guide id="10" orient="horz" pos="4320" userDrawn="1">
          <p15:clr>
            <a:srgbClr val="FBAE40"/>
          </p15:clr>
        </p15:guide>
        <p15:guide id="11" orient="horz" pos="320" userDrawn="1">
          <p15:clr>
            <a:srgbClr val="FBAE40"/>
          </p15:clr>
        </p15:guide>
        <p15:guide id="12" orient="horz"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highligh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p:nvPr>
        </p:nvSpPr>
        <p:spPr>
          <a:xfrm>
            <a:off x="1438382" y="1268413"/>
            <a:ext cx="4467118" cy="201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cxnSp>
        <p:nvCxnSpPr>
          <p:cNvPr id="5" name="Straight Connector 4">
            <a:extLst>
              <a:ext uri="{FF2B5EF4-FFF2-40B4-BE49-F238E27FC236}">
                <a16:creationId xmlns:a16="http://schemas.microsoft.com/office/drawing/2014/main" id="{6C81E172-B10B-3E23-A757-DA2F4D29C2AB}"/>
              </a:ext>
            </a:extLst>
          </p:cNvPr>
          <p:cNvCxnSpPr>
            <a:cxnSpLocks/>
          </p:cNvCxnSpPr>
          <p:nvPr userDrawn="1"/>
        </p:nvCxnSpPr>
        <p:spPr>
          <a:xfrm>
            <a:off x="508000" y="1469301"/>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6" name="Content Placeholder 2">
            <a:extLst>
              <a:ext uri="{FF2B5EF4-FFF2-40B4-BE49-F238E27FC236}">
                <a16:creationId xmlns:a16="http://schemas.microsoft.com/office/drawing/2014/main" id="{0A474E1D-84DB-F32D-620B-BEF002D91EDC}"/>
              </a:ext>
            </a:extLst>
          </p:cNvPr>
          <p:cNvSpPr>
            <a:spLocks noGrp="1"/>
          </p:cNvSpPr>
          <p:nvPr>
            <p:ph sz="half" idx="13"/>
          </p:nvPr>
        </p:nvSpPr>
        <p:spPr>
          <a:xfrm>
            <a:off x="1438382" y="3785582"/>
            <a:ext cx="4467118" cy="201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8" name="Straight Connector 7">
            <a:extLst>
              <a:ext uri="{FF2B5EF4-FFF2-40B4-BE49-F238E27FC236}">
                <a16:creationId xmlns:a16="http://schemas.microsoft.com/office/drawing/2014/main" id="{A5B56D50-1737-4F52-7608-096D35DD7765}"/>
              </a:ext>
            </a:extLst>
          </p:cNvPr>
          <p:cNvCxnSpPr>
            <a:cxnSpLocks/>
          </p:cNvCxnSpPr>
          <p:nvPr userDrawn="1"/>
        </p:nvCxnSpPr>
        <p:spPr>
          <a:xfrm>
            <a:off x="508000" y="3986470"/>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DE0DDF94-43BB-5C99-B7D2-29509140B003}"/>
              </a:ext>
            </a:extLst>
          </p:cNvPr>
          <p:cNvSpPr>
            <a:spLocks noGrp="1"/>
          </p:cNvSpPr>
          <p:nvPr>
            <p:ph sz="half" idx="14"/>
          </p:nvPr>
        </p:nvSpPr>
        <p:spPr>
          <a:xfrm>
            <a:off x="7216882" y="1268413"/>
            <a:ext cx="4467118" cy="201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a:extLst>
              <a:ext uri="{FF2B5EF4-FFF2-40B4-BE49-F238E27FC236}">
                <a16:creationId xmlns:a16="http://schemas.microsoft.com/office/drawing/2014/main" id="{71D40434-73C1-4606-C430-B909F7CC696F}"/>
              </a:ext>
            </a:extLst>
          </p:cNvPr>
          <p:cNvCxnSpPr>
            <a:cxnSpLocks/>
          </p:cNvCxnSpPr>
          <p:nvPr userDrawn="1"/>
        </p:nvCxnSpPr>
        <p:spPr>
          <a:xfrm>
            <a:off x="6286500" y="1469301"/>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B5CA4ED0-48D6-1EF7-CF80-F6382C796B53}"/>
              </a:ext>
            </a:extLst>
          </p:cNvPr>
          <p:cNvSpPr>
            <a:spLocks noGrp="1"/>
          </p:cNvSpPr>
          <p:nvPr>
            <p:ph sz="half" idx="15"/>
          </p:nvPr>
        </p:nvSpPr>
        <p:spPr>
          <a:xfrm>
            <a:off x="7216882" y="3785582"/>
            <a:ext cx="4467118" cy="201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a:extLst>
              <a:ext uri="{FF2B5EF4-FFF2-40B4-BE49-F238E27FC236}">
                <a16:creationId xmlns:a16="http://schemas.microsoft.com/office/drawing/2014/main" id="{D9854916-C78C-14AC-34D9-DB8A35F0BE5C}"/>
              </a:ext>
            </a:extLst>
          </p:cNvPr>
          <p:cNvCxnSpPr>
            <a:cxnSpLocks/>
          </p:cNvCxnSpPr>
          <p:nvPr userDrawn="1"/>
        </p:nvCxnSpPr>
        <p:spPr>
          <a:xfrm>
            <a:off x="6286500" y="3986470"/>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126463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3720">
          <p15:clr>
            <a:srgbClr val="FBAE40"/>
          </p15:clr>
        </p15:guide>
        <p15:guide id="5" pos="3960">
          <p15:clr>
            <a:srgbClr val="FBAE40"/>
          </p15:clr>
        </p15:guide>
        <p15:guide id="6" pos="7360">
          <p15:clr>
            <a:srgbClr val="FBAE40"/>
          </p15:clr>
        </p15:guide>
        <p15:guide id="7" orient="horz">
          <p15:clr>
            <a:srgbClr val="FBAE40"/>
          </p15:clr>
        </p15:guide>
        <p15:guide id="8" orient="horz" pos="4320">
          <p15:clr>
            <a:srgbClr val="FBAE40"/>
          </p15:clr>
        </p15:guide>
        <p15:guide id="9" orient="horz" pos="320">
          <p15:clr>
            <a:srgbClr val="FBAE40"/>
          </p15:clr>
        </p15:guide>
        <p15:guide id="10" orient="horz"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w we work">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p:nvPr>
        </p:nvSpPr>
        <p:spPr>
          <a:xfrm>
            <a:off x="508000" y="2077065"/>
            <a:ext cx="1930400" cy="20124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cxnSp>
        <p:nvCxnSpPr>
          <p:cNvPr id="5" name="Straight Connector 4">
            <a:extLst>
              <a:ext uri="{FF2B5EF4-FFF2-40B4-BE49-F238E27FC236}">
                <a16:creationId xmlns:a16="http://schemas.microsoft.com/office/drawing/2014/main" id="{6C81E172-B10B-3E23-A757-DA2F4D29C2AB}"/>
              </a:ext>
            </a:extLst>
          </p:cNvPr>
          <p:cNvCxnSpPr>
            <a:cxnSpLocks/>
          </p:cNvCxnSpPr>
          <p:nvPr userDrawn="1"/>
        </p:nvCxnSpPr>
        <p:spPr>
          <a:xfrm>
            <a:off x="508000" y="1838504"/>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EDE6724A-1CA8-D8C3-CF0F-357A36657976}"/>
              </a:ext>
            </a:extLst>
          </p:cNvPr>
          <p:cNvSpPr>
            <a:spLocks noGrp="1"/>
          </p:cNvSpPr>
          <p:nvPr>
            <p:ph sz="half" idx="13"/>
          </p:nvPr>
        </p:nvSpPr>
        <p:spPr>
          <a:xfrm>
            <a:off x="2819400" y="2077065"/>
            <a:ext cx="1930400" cy="20124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3" name="Straight Connector 12">
            <a:extLst>
              <a:ext uri="{FF2B5EF4-FFF2-40B4-BE49-F238E27FC236}">
                <a16:creationId xmlns:a16="http://schemas.microsoft.com/office/drawing/2014/main" id="{4651058A-F405-B344-D1D3-A0523C654660}"/>
              </a:ext>
            </a:extLst>
          </p:cNvPr>
          <p:cNvCxnSpPr>
            <a:cxnSpLocks/>
          </p:cNvCxnSpPr>
          <p:nvPr userDrawn="1"/>
        </p:nvCxnSpPr>
        <p:spPr>
          <a:xfrm>
            <a:off x="2819400" y="1838504"/>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Content Placeholder 2">
            <a:extLst>
              <a:ext uri="{FF2B5EF4-FFF2-40B4-BE49-F238E27FC236}">
                <a16:creationId xmlns:a16="http://schemas.microsoft.com/office/drawing/2014/main" id="{0F0E814D-C313-7B46-BE95-6366F6943446}"/>
              </a:ext>
            </a:extLst>
          </p:cNvPr>
          <p:cNvSpPr>
            <a:spLocks noGrp="1"/>
          </p:cNvSpPr>
          <p:nvPr>
            <p:ph sz="half" idx="14"/>
          </p:nvPr>
        </p:nvSpPr>
        <p:spPr>
          <a:xfrm>
            <a:off x="5130800" y="2077065"/>
            <a:ext cx="1930400" cy="20124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5" name="Straight Connector 14">
            <a:extLst>
              <a:ext uri="{FF2B5EF4-FFF2-40B4-BE49-F238E27FC236}">
                <a16:creationId xmlns:a16="http://schemas.microsoft.com/office/drawing/2014/main" id="{5A4ECE0D-6CF8-2BED-2FA2-B97E801C863B}"/>
              </a:ext>
            </a:extLst>
          </p:cNvPr>
          <p:cNvCxnSpPr>
            <a:cxnSpLocks/>
          </p:cNvCxnSpPr>
          <p:nvPr userDrawn="1"/>
        </p:nvCxnSpPr>
        <p:spPr>
          <a:xfrm>
            <a:off x="5130800" y="1838504"/>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6" name="Content Placeholder 2">
            <a:extLst>
              <a:ext uri="{FF2B5EF4-FFF2-40B4-BE49-F238E27FC236}">
                <a16:creationId xmlns:a16="http://schemas.microsoft.com/office/drawing/2014/main" id="{7EC999E9-D6A7-7C11-E396-44EBE8443A65}"/>
              </a:ext>
            </a:extLst>
          </p:cNvPr>
          <p:cNvSpPr>
            <a:spLocks noGrp="1"/>
          </p:cNvSpPr>
          <p:nvPr>
            <p:ph sz="half" idx="15"/>
          </p:nvPr>
        </p:nvSpPr>
        <p:spPr>
          <a:xfrm>
            <a:off x="7442200" y="2077065"/>
            <a:ext cx="1930400" cy="20124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7" name="Straight Connector 16">
            <a:extLst>
              <a:ext uri="{FF2B5EF4-FFF2-40B4-BE49-F238E27FC236}">
                <a16:creationId xmlns:a16="http://schemas.microsoft.com/office/drawing/2014/main" id="{CB092648-6C32-D47A-6A87-5F9193C4306D}"/>
              </a:ext>
            </a:extLst>
          </p:cNvPr>
          <p:cNvCxnSpPr>
            <a:cxnSpLocks/>
          </p:cNvCxnSpPr>
          <p:nvPr userDrawn="1"/>
        </p:nvCxnSpPr>
        <p:spPr>
          <a:xfrm>
            <a:off x="7442200" y="1838504"/>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8" name="Content Placeholder 2">
            <a:extLst>
              <a:ext uri="{FF2B5EF4-FFF2-40B4-BE49-F238E27FC236}">
                <a16:creationId xmlns:a16="http://schemas.microsoft.com/office/drawing/2014/main" id="{593EF783-F89C-8737-47CB-250670AB5CBC}"/>
              </a:ext>
            </a:extLst>
          </p:cNvPr>
          <p:cNvSpPr>
            <a:spLocks noGrp="1"/>
          </p:cNvSpPr>
          <p:nvPr>
            <p:ph sz="half" idx="16"/>
          </p:nvPr>
        </p:nvSpPr>
        <p:spPr>
          <a:xfrm>
            <a:off x="9753600" y="2077065"/>
            <a:ext cx="1930400" cy="201240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9" name="Straight Connector 18">
            <a:extLst>
              <a:ext uri="{FF2B5EF4-FFF2-40B4-BE49-F238E27FC236}">
                <a16:creationId xmlns:a16="http://schemas.microsoft.com/office/drawing/2014/main" id="{66272A39-F06E-8C25-F16D-ECE4596CF579}"/>
              </a:ext>
            </a:extLst>
          </p:cNvPr>
          <p:cNvCxnSpPr>
            <a:cxnSpLocks/>
          </p:cNvCxnSpPr>
          <p:nvPr userDrawn="1"/>
        </p:nvCxnSpPr>
        <p:spPr>
          <a:xfrm>
            <a:off x="9753600" y="1838504"/>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4488993"/>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20" userDrawn="1">
          <p15:clr>
            <a:srgbClr val="FBAE40"/>
          </p15:clr>
        </p15:guide>
        <p15:guide id="4" pos="1536" userDrawn="1">
          <p15:clr>
            <a:srgbClr val="FBAE40"/>
          </p15:clr>
        </p15:guide>
        <p15:guide id="5" pos="1776" userDrawn="1">
          <p15:clr>
            <a:srgbClr val="FBAE40"/>
          </p15:clr>
        </p15:guide>
        <p15:guide id="6" pos="2992" userDrawn="1">
          <p15:clr>
            <a:srgbClr val="FBAE40"/>
          </p15:clr>
        </p15:guide>
        <p15:guide id="7" pos="3232" userDrawn="1">
          <p15:clr>
            <a:srgbClr val="FBAE40"/>
          </p15:clr>
        </p15:guide>
        <p15:guide id="8" pos="4448" userDrawn="1">
          <p15:clr>
            <a:srgbClr val="FBAE40"/>
          </p15:clr>
        </p15:guide>
        <p15:guide id="9" pos="4688" userDrawn="1">
          <p15:clr>
            <a:srgbClr val="FBAE40"/>
          </p15:clr>
        </p15:guide>
        <p15:guide id="10" pos="5904" userDrawn="1">
          <p15:clr>
            <a:srgbClr val="FBAE40"/>
          </p15:clr>
        </p15:guide>
        <p15:guide id="11" pos="6144" userDrawn="1">
          <p15:clr>
            <a:srgbClr val="FBAE40"/>
          </p15:clr>
        </p15:guide>
        <p15:guide id="12" pos="7360" userDrawn="1">
          <p15:clr>
            <a:srgbClr val="FBAE40"/>
          </p15:clr>
        </p15:guide>
        <p15:guide id="13" orient="horz" userDrawn="1">
          <p15:clr>
            <a:srgbClr val="FBAE40"/>
          </p15:clr>
        </p15:guide>
        <p15:guide id="14" orient="horz" pos="4320" userDrawn="1">
          <p15:clr>
            <a:srgbClr val="FBAE40"/>
          </p15:clr>
        </p15:guide>
        <p15:guide id="15" orient="horz" pos="320" userDrawn="1">
          <p15:clr>
            <a:srgbClr val="FBAE40"/>
          </p15:clr>
        </p15:guide>
        <p15:guide id="16" orient="horz" pos="40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ere we focu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4" name="Content Placeholder 2">
            <a:extLst>
              <a:ext uri="{FF2B5EF4-FFF2-40B4-BE49-F238E27FC236}">
                <a16:creationId xmlns:a16="http://schemas.microsoft.com/office/drawing/2014/main" id="{EDE6724A-1CA8-D8C3-CF0F-357A36657976}"/>
              </a:ext>
            </a:extLst>
          </p:cNvPr>
          <p:cNvSpPr>
            <a:spLocks noGrp="1"/>
          </p:cNvSpPr>
          <p:nvPr>
            <p:ph sz="half" idx="13"/>
          </p:nvPr>
        </p:nvSpPr>
        <p:spPr>
          <a:xfrm>
            <a:off x="2819400" y="1532924"/>
            <a:ext cx="4241800" cy="445113"/>
          </a:xfrm>
        </p:spPr>
        <p:txBody>
          <a:bodyPr/>
          <a:lstStyle>
            <a:lvl1pPr marL="0" indent="0">
              <a:buNone/>
              <a:defRPr sz="2400">
                <a:solidFill>
                  <a:schemeClr val="accent1"/>
                </a:solidFill>
                <a:latin typeface="+mj-lt"/>
              </a:defRPr>
            </a:lvl1pPr>
          </a:lstStyle>
          <a:p>
            <a:pPr lvl="0"/>
            <a:r>
              <a:rPr lang="en-US"/>
              <a:t>Click to edit Master text styles</a:t>
            </a:r>
          </a:p>
        </p:txBody>
      </p:sp>
      <p:cxnSp>
        <p:nvCxnSpPr>
          <p:cNvPr id="13" name="Straight Connector 12">
            <a:extLst>
              <a:ext uri="{FF2B5EF4-FFF2-40B4-BE49-F238E27FC236}">
                <a16:creationId xmlns:a16="http://schemas.microsoft.com/office/drawing/2014/main" id="{4651058A-F405-B344-D1D3-A0523C654660}"/>
              </a:ext>
            </a:extLst>
          </p:cNvPr>
          <p:cNvCxnSpPr>
            <a:cxnSpLocks/>
          </p:cNvCxnSpPr>
          <p:nvPr userDrawn="1"/>
        </p:nvCxnSpPr>
        <p:spPr>
          <a:xfrm>
            <a:off x="2819400" y="1294363"/>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B092648-6C32-D47A-6A87-5F9193C4306D}"/>
              </a:ext>
            </a:extLst>
          </p:cNvPr>
          <p:cNvCxnSpPr>
            <a:cxnSpLocks/>
          </p:cNvCxnSpPr>
          <p:nvPr userDrawn="1"/>
        </p:nvCxnSpPr>
        <p:spPr>
          <a:xfrm>
            <a:off x="7442200" y="1294363"/>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6" name="Content Placeholder 2">
            <a:extLst>
              <a:ext uri="{FF2B5EF4-FFF2-40B4-BE49-F238E27FC236}">
                <a16:creationId xmlns:a16="http://schemas.microsoft.com/office/drawing/2014/main" id="{3AE1A6CB-70C4-5FF4-0B52-312C938B99D9}"/>
              </a:ext>
            </a:extLst>
          </p:cNvPr>
          <p:cNvSpPr>
            <a:spLocks noGrp="1"/>
          </p:cNvSpPr>
          <p:nvPr>
            <p:ph sz="half" idx="14"/>
          </p:nvPr>
        </p:nvSpPr>
        <p:spPr>
          <a:xfrm>
            <a:off x="7462012" y="1532924"/>
            <a:ext cx="4241800" cy="445113"/>
          </a:xfrm>
        </p:spPr>
        <p:txBody>
          <a:bodyPr/>
          <a:lstStyle>
            <a:lvl1pPr marL="0" indent="0">
              <a:buNone/>
              <a:defRPr sz="2400">
                <a:solidFill>
                  <a:schemeClr val="accent1"/>
                </a:solidFill>
                <a:latin typeface="+mj-lt"/>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DF985AF5-DF99-EB74-536A-811BA7CA6205}"/>
              </a:ext>
            </a:extLst>
          </p:cNvPr>
          <p:cNvSpPr>
            <a:spLocks noGrp="1"/>
          </p:cNvSpPr>
          <p:nvPr>
            <p:ph type="pic" sz="quarter" idx="15"/>
          </p:nvPr>
        </p:nvSpPr>
        <p:spPr>
          <a:xfrm>
            <a:off x="2819401" y="2264724"/>
            <a:ext cx="1203960" cy="1203960"/>
          </a:xfrm>
        </p:spPr>
        <p:txBody>
          <a:bodyPr/>
          <a:lstStyle/>
          <a:p>
            <a:r>
              <a:rPr lang="en-US"/>
              <a:t>Click icon to add picture</a:t>
            </a:r>
            <a:endParaRPr lang="en-GB"/>
          </a:p>
        </p:txBody>
      </p:sp>
      <p:sp>
        <p:nvSpPr>
          <p:cNvPr id="10" name="Content Placeholder 2">
            <a:extLst>
              <a:ext uri="{FF2B5EF4-FFF2-40B4-BE49-F238E27FC236}">
                <a16:creationId xmlns:a16="http://schemas.microsoft.com/office/drawing/2014/main" id="{CF0C71DC-27F0-6739-F92E-B82AA3E6CDB2}"/>
              </a:ext>
            </a:extLst>
          </p:cNvPr>
          <p:cNvSpPr>
            <a:spLocks noGrp="1"/>
          </p:cNvSpPr>
          <p:nvPr>
            <p:ph sz="half" idx="16"/>
          </p:nvPr>
        </p:nvSpPr>
        <p:spPr>
          <a:xfrm>
            <a:off x="2819400" y="3496837"/>
            <a:ext cx="1930400" cy="445113"/>
          </a:xfrm>
        </p:spPr>
        <p:txBody>
          <a:bodyPr/>
          <a:lstStyle>
            <a:lvl1pPr marL="0" indent="0">
              <a:buNone/>
              <a:defRPr sz="1400">
                <a:solidFill>
                  <a:schemeClr val="tx2"/>
                </a:solidFill>
                <a:latin typeface="+mn-lt"/>
              </a:defRPr>
            </a:lvl1pPr>
          </a:lstStyle>
          <a:p>
            <a:pPr lvl="0"/>
            <a:r>
              <a:rPr lang="en-US"/>
              <a:t>Click to edit Master text styles</a:t>
            </a:r>
          </a:p>
        </p:txBody>
      </p:sp>
      <p:sp>
        <p:nvSpPr>
          <p:cNvPr id="20" name="Picture Placeholder 8">
            <a:extLst>
              <a:ext uri="{FF2B5EF4-FFF2-40B4-BE49-F238E27FC236}">
                <a16:creationId xmlns:a16="http://schemas.microsoft.com/office/drawing/2014/main" id="{A5221726-7859-210C-8E4D-D682A30F42B1}"/>
              </a:ext>
            </a:extLst>
          </p:cNvPr>
          <p:cNvSpPr>
            <a:spLocks noGrp="1"/>
          </p:cNvSpPr>
          <p:nvPr>
            <p:ph type="pic" sz="quarter" idx="17"/>
          </p:nvPr>
        </p:nvSpPr>
        <p:spPr>
          <a:xfrm>
            <a:off x="2819401" y="4219254"/>
            <a:ext cx="1203960" cy="1203960"/>
          </a:xfrm>
        </p:spPr>
        <p:txBody>
          <a:bodyPr/>
          <a:lstStyle/>
          <a:p>
            <a:r>
              <a:rPr lang="en-US"/>
              <a:t>Click icon to add picture</a:t>
            </a:r>
            <a:endParaRPr lang="en-GB"/>
          </a:p>
        </p:txBody>
      </p:sp>
      <p:sp>
        <p:nvSpPr>
          <p:cNvPr id="21" name="Content Placeholder 2">
            <a:extLst>
              <a:ext uri="{FF2B5EF4-FFF2-40B4-BE49-F238E27FC236}">
                <a16:creationId xmlns:a16="http://schemas.microsoft.com/office/drawing/2014/main" id="{1946B705-EE7B-B536-D96F-ACA82DED3ECA}"/>
              </a:ext>
            </a:extLst>
          </p:cNvPr>
          <p:cNvSpPr>
            <a:spLocks noGrp="1"/>
          </p:cNvSpPr>
          <p:nvPr>
            <p:ph sz="half" idx="18"/>
          </p:nvPr>
        </p:nvSpPr>
        <p:spPr>
          <a:xfrm>
            <a:off x="2819400" y="5451367"/>
            <a:ext cx="1930400" cy="445113"/>
          </a:xfrm>
        </p:spPr>
        <p:txBody>
          <a:bodyPr/>
          <a:lstStyle>
            <a:lvl1pPr marL="0" indent="0">
              <a:buNone/>
              <a:defRPr sz="1400">
                <a:solidFill>
                  <a:schemeClr val="tx2"/>
                </a:solidFill>
                <a:latin typeface="+mn-lt"/>
              </a:defRPr>
            </a:lvl1pPr>
          </a:lstStyle>
          <a:p>
            <a:pPr lvl="0"/>
            <a:r>
              <a:rPr lang="en-US"/>
              <a:t>Click to edit Master text styles</a:t>
            </a:r>
          </a:p>
        </p:txBody>
      </p:sp>
      <p:sp>
        <p:nvSpPr>
          <p:cNvPr id="22" name="Picture Placeholder 8">
            <a:extLst>
              <a:ext uri="{FF2B5EF4-FFF2-40B4-BE49-F238E27FC236}">
                <a16:creationId xmlns:a16="http://schemas.microsoft.com/office/drawing/2014/main" id="{8B7B1B91-45AD-F520-BEDC-1494D5BB3D04}"/>
              </a:ext>
            </a:extLst>
          </p:cNvPr>
          <p:cNvSpPr>
            <a:spLocks noGrp="1"/>
          </p:cNvSpPr>
          <p:nvPr>
            <p:ph type="pic" sz="quarter" idx="19"/>
          </p:nvPr>
        </p:nvSpPr>
        <p:spPr>
          <a:xfrm>
            <a:off x="5130801" y="2264724"/>
            <a:ext cx="1203960" cy="1203960"/>
          </a:xfrm>
        </p:spPr>
        <p:txBody>
          <a:bodyPr/>
          <a:lstStyle/>
          <a:p>
            <a:r>
              <a:rPr lang="en-US"/>
              <a:t>Click icon to add picture</a:t>
            </a:r>
            <a:endParaRPr lang="en-GB"/>
          </a:p>
        </p:txBody>
      </p:sp>
      <p:sp>
        <p:nvSpPr>
          <p:cNvPr id="23" name="Content Placeholder 2">
            <a:extLst>
              <a:ext uri="{FF2B5EF4-FFF2-40B4-BE49-F238E27FC236}">
                <a16:creationId xmlns:a16="http://schemas.microsoft.com/office/drawing/2014/main" id="{D0DF0F8B-2377-F9F7-3F87-C42EEE8102C4}"/>
              </a:ext>
            </a:extLst>
          </p:cNvPr>
          <p:cNvSpPr>
            <a:spLocks noGrp="1"/>
          </p:cNvSpPr>
          <p:nvPr>
            <p:ph sz="half" idx="20"/>
          </p:nvPr>
        </p:nvSpPr>
        <p:spPr>
          <a:xfrm>
            <a:off x="5130800" y="3496837"/>
            <a:ext cx="1930400" cy="445113"/>
          </a:xfrm>
        </p:spPr>
        <p:txBody>
          <a:bodyPr/>
          <a:lstStyle>
            <a:lvl1pPr marL="0" indent="0">
              <a:buNone/>
              <a:defRPr sz="1400">
                <a:solidFill>
                  <a:schemeClr val="tx2"/>
                </a:solidFill>
                <a:latin typeface="+mn-lt"/>
              </a:defRPr>
            </a:lvl1pPr>
          </a:lstStyle>
          <a:p>
            <a:pPr lvl="0"/>
            <a:r>
              <a:rPr lang="en-US"/>
              <a:t>Click to edit Master text styles</a:t>
            </a:r>
          </a:p>
        </p:txBody>
      </p:sp>
      <p:sp>
        <p:nvSpPr>
          <p:cNvPr id="24" name="Picture Placeholder 8">
            <a:extLst>
              <a:ext uri="{FF2B5EF4-FFF2-40B4-BE49-F238E27FC236}">
                <a16:creationId xmlns:a16="http://schemas.microsoft.com/office/drawing/2014/main" id="{48B9EC94-67A8-B6FD-C463-E0B5FCA15C46}"/>
              </a:ext>
            </a:extLst>
          </p:cNvPr>
          <p:cNvSpPr>
            <a:spLocks noGrp="1"/>
          </p:cNvSpPr>
          <p:nvPr>
            <p:ph type="pic" sz="quarter" idx="21"/>
          </p:nvPr>
        </p:nvSpPr>
        <p:spPr>
          <a:xfrm>
            <a:off x="5130801" y="4219254"/>
            <a:ext cx="1203960" cy="1203960"/>
          </a:xfrm>
        </p:spPr>
        <p:txBody>
          <a:bodyPr/>
          <a:lstStyle/>
          <a:p>
            <a:r>
              <a:rPr lang="en-US"/>
              <a:t>Click icon to add picture</a:t>
            </a:r>
            <a:endParaRPr lang="en-GB"/>
          </a:p>
        </p:txBody>
      </p:sp>
      <p:sp>
        <p:nvSpPr>
          <p:cNvPr id="25" name="Content Placeholder 2">
            <a:extLst>
              <a:ext uri="{FF2B5EF4-FFF2-40B4-BE49-F238E27FC236}">
                <a16:creationId xmlns:a16="http://schemas.microsoft.com/office/drawing/2014/main" id="{03D69A8F-DB45-72CC-0D00-7932B06B2968}"/>
              </a:ext>
            </a:extLst>
          </p:cNvPr>
          <p:cNvSpPr>
            <a:spLocks noGrp="1"/>
          </p:cNvSpPr>
          <p:nvPr>
            <p:ph sz="half" idx="22"/>
          </p:nvPr>
        </p:nvSpPr>
        <p:spPr>
          <a:xfrm>
            <a:off x="5130800" y="5451367"/>
            <a:ext cx="1930400" cy="445113"/>
          </a:xfrm>
        </p:spPr>
        <p:txBody>
          <a:bodyPr/>
          <a:lstStyle>
            <a:lvl1pPr marL="0" indent="0">
              <a:buNone/>
              <a:defRPr sz="1400">
                <a:solidFill>
                  <a:schemeClr val="tx2"/>
                </a:solidFill>
                <a:latin typeface="+mn-lt"/>
              </a:defRPr>
            </a:lvl1pPr>
          </a:lstStyle>
          <a:p>
            <a:pPr lvl="0"/>
            <a:r>
              <a:rPr lang="en-US"/>
              <a:t>Click to edit Master text styles</a:t>
            </a:r>
          </a:p>
        </p:txBody>
      </p:sp>
      <p:sp>
        <p:nvSpPr>
          <p:cNvPr id="26" name="Picture Placeholder 8">
            <a:extLst>
              <a:ext uri="{FF2B5EF4-FFF2-40B4-BE49-F238E27FC236}">
                <a16:creationId xmlns:a16="http://schemas.microsoft.com/office/drawing/2014/main" id="{3FD0D0D6-941F-C3FC-3F98-975DF285F000}"/>
              </a:ext>
            </a:extLst>
          </p:cNvPr>
          <p:cNvSpPr>
            <a:spLocks noGrp="1"/>
          </p:cNvSpPr>
          <p:nvPr>
            <p:ph type="pic" sz="quarter" idx="23"/>
          </p:nvPr>
        </p:nvSpPr>
        <p:spPr>
          <a:xfrm>
            <a:off x="7462012" y="2264724"/>
            <a:ext cx="1203960" cy="1203960"/>
          </a:xfrm>
        </p:spPr>
        <p:txBody>
          <a:bodyPr/>
          <a:lstStyle/>
          <a:p>
            <a:r>
              <a:rPr lang="en-US"/>
              <a:t>Click icon to add picture</a:t>
            </a:r>
            <a:endParaRPr lang="en-GB"/>
          </a:p>
        </p:txBody>
      </p:sp>
      <p:sp>
        <p:nvSpPr>
          <p:cNvPr id="27" name="Content Placeholder 2">
            <a:extLst>
              <a:ext uri="{FF2B5EF4-FFF2-40B4-BE49-F238E27FC236}">
                <a16:creationId xmlns:a16="http://schemas.microsoft.com/office/drawing/2014/main" id="{1A571C87-457C-A2F9-094F-D4CF1CDCFBC8}"/>
              </a:ext>
            </a:extLst>
          </p:cNvPr>
          <p:cNvSpPr>
            <a:spLocks noGrp="1"/>
          </p:cNvSpPr>
          <p:nvPr>
            <p:ph sz="half" idx="24"/>
          </p:nvPr>
        </p:nvSpPr>
        <p:spPr>
          <a:xfrm>
            <a:off x="7462011" y="3496837"/>
            <a:ext cx="1930400" cy="445113"/>
          </a:xfrm>
        </p:spPr>
        <p:txBody>
          <a:bodyPr/>
          <a:lstStyle>
            <a:lvl1pPr marL="0" indent="0">
              <a:buNone/>
              <a:defRPr sz="1400">
                <a:solidFill>
                  <a:schemeClr val="tx2"/>
                </a:solidFill>
                <a:latin typeface="+mn-lt"/>
              </a:defRPr>
            </a:lvl1pPr>
          </a:lstStyle>
          <a:p>
            <a:pPr lvl="0"/>
            <a:r>
              <a:rPr lang="en-US"/>
              <a:t>Click to edit Master text styles</a:t>
            </a:r>
          </a:p>
        </p:txBody>
      </p:sp>
      <p:sp>
        <p:nvSpPr>
          <p:cNvPr id="28" name="Picture Placeholder 8">
            <a:extLst>
              <a:ext uri="{FF2B5EF4-FFF2-40B4-BE49-F238E27FC236}">
                <a16:creationId xmlns:a16="http://schemas.microsoft.com/office/drawing/2014/main" id="{86E0D236-BC06-2DB7-AA71-B026CB056D3C}"/>
              </a:ext>
            </a:extLst>
          </p:cNvPr>
          <p:cNvSpPr>
            <a:spLocks noGrp="1"/>
          </p:cNvSpPr>
          <p:nvPr>
            <p:ph type="pic" sz="quarter" idx="25"/>
          </p:nvPr>
        </p:nvSpPr>
        <p:spPr>
          <a:xfrm>
            <a:off x="7462012" y="4219254"/>
            <a:ext cx="1203960" cy="1203960"/>
          </a:xfrm>
        </p:spPr>
        <p:txBody>
          <a:bodyPr/>
          <a:lstStyle/>
          <a:p>
            <a:r>
              <a:rPr lang="en-US"/>
              <a:t>Click icon to add picture</a:t>
            </a:r>
            <a:endParaRPr lang="en-GB"/>
          </a:p>
        </p:txBody>
      </p:sp>
      <p:sp>
        <p:nvSpPr>
          <p:cNvPr id="29" name="Content Placeholder 2">
            <a:extLst>
              <a:ext uri="{FF2B5EF4-FFF2-40B4-BE49-F238E27FC236}">
                <a16:creationId xmlns:a16="http://schemas.microsoft.com/office/drawing/2014/main" id="{08EC7512-92CE-CDEC-76FC-5AC2FB0BD8CB}"/>
              </a:ext>
            </a:extLst>
          </p:cNvPr>
          <p:cNvSpPr>
            <a:spLocks noGrp="1"/>
          </p:cNvSpPr>
          <p:nvPr>
            <p:ph sz="half" idx="26"/>
          </p:nvPr>
        </p:nvSpPr>
        <p:spPr>
          <a:xfrm>
            <a:off x="7462011" y="5451367"/>
            <a:ext cx="1930400" cy="445113"/>
          </a:xfrm>
        </p:spPr>
        <p:txBody>
          <a:bodyPr/>
          <a:lstStyle>
            <a:lvl1pPr marL="0" indent="0">
              <a:buNone/>
              <a:defRPr sz="1400">
                <a:solidFill>
                  <a:schemeClr val="tx2"/>
                </a:solidFill>
                <a:latin typeface="+mn-lt"/>
              </a:defRPr>
            </a:lvl1pPr>
          </a:lstStyle>
          <a:p>
            <a:pPr lvl="0"/>
            <a:r>
              <a:rPr lang="en-US"/>
              <a:t>Click to edit Master text styles</a:t>
            </a:r>
          </a:p>
        </p:txBody>
      </p:sp>
      <p:sp>
        <p:nvSpPr>
          <p:cNvPr id="30" name="Picture Placeholder 8">
            <a:extLst>
              <a:ext uri="{FF2B5EF4-FFF2-40B4-BE49-F238E27FC236}">
                <a16:creationId xmlns:a16="http://schemas.microsoft.com/office/drawing/2014/main" id="{45113A23-25FB-97EB-E3D1-022648DD888B}"/>
              </a:ext>
            </a:extLst>
          </p:cNvPr>
          <p:cNvSpPr>
            <a:spLocks noGrp="1"/>
          </p:cNvSpPr>
          <p:nvPr>
            <p:ph type="pic" sz="quarter" idx="27"/>
          </p:nvPr>
        </p:nvSpPr>
        <p:spPr>
          <a:xfrm>
            <a:off x="9773412" y="2264724"/>
            <a:ext cx="1203960" cy="1203960"/>
          </a:xfrm>
        </p:spPr>
        <p:txBody>
          <a:bodyPr/>
          <a:lstStyle/>
          <a:p>
            <a:r>
              <a:rPr lang="en-US"/>
              <a:t>Click icon to add picture</a:t>
            </a:r>
            <a:endParaRPr lang="en-GB"/>
          </a:p>
        </p:txBody>
      </p:sp>
      <p:sp>
        <p:nvSpPr>
          <p:cNvPr id="31" name="Content Placeholder 2">
            <a:extLst>
              <a:ext uri="{FF2B5EF4-FFF2-40B4-BE49-F238E27FC236}">
                <a16:creationId xmlns:a16="http://schemas.microsoft.com/office/drawing/2014/main" id="{B06C876A-8BBC-9779-F62E-0B8E7AE5A638}"/>
              </a:ext>
            </a:extLst>
          </p:cNvPr>
          <p:cNvSpPr>
            <a:spLocks noGrp="1"/>
          </p:cNvSpPr>
          <p:nvPr>
            <p:ph sz="half" idx="28"/>
          </p:nvPr>
        </p:nvSpPr>
        <p:spPr>
          <a:xfrm>
            <a:off x="9773411" y="3496837"/>
            <a:ext cx="1930400" cy="445113"/>
          </a:xfrm>
        </p:spPr>
        <p:txBody>
          <a:bodyPr/>
          <a:lstStyle>
            <a:lvl1pPr marL="0" indent="0">
              <a:buNone/>
              <a:defRPr sz="1400">
                <a:solidFill>
                  <a:schemeClr val="tx2"/>
                </a:solidFill>
                <a:latin typeface="+mn-lt"/>
              </a:defRPr>
            </a:lvl1pPr>
          </a:lstStyle>
          <a:p>
            <a:pPr lvl="0"/>
            <a:r>
              <a:rPr lang="en-US"/>
              <a:t>Click to edit Master text styles</a:t>
            </a:r>
          </a:p>
        </p:txBody>
      </p:sp>
      <p:sp>
        <p:nvSpPr>
          <p:cNvPr id="32" name="Picture Placeholder 8">
            <a:extLst>
              <a:ext uri="{FF2B5EF4-FFF2-40B4-BE49-F238E27FC236}">
                <a16:creationId xmlns:a16="http://schemas.microsoft.com/office/drawing/2014/main" id="{D6CA81F8-A1E3-0B83-921D-FC1361BDCF5C}"/>
              </a:ext>
            </a:extLst>
          </p:cNvPr>
          <p:cNvSpPr>
            <a:spLocks noGrp="1"/>
          </p:cNvSpPr>
          <p:nvPr>
            <p:ph type="pic" sz="quarter" idx="29"/>
          </p:nvPr>
        </p:nvSpPr>
        <p:spPr>
          <a:xfrm>
            <a:off x="9773412" y="4219254"/>
            <a:ext cx="1203960" cy="1203960"/>
          </a:xfrm>
        </p:spPr>
        <p:txBody>
          <a:bodyPr/>
          <a:lstStyle/>
          <a:p>
            <a:r>
              <a:rPr lang="en-US"/>
              <a:t>Click icon to add picture</a:t>
            </a:r>
            <a:endParaRPr lang="en-GB"/>
          </a:p>
        </p:txBody>
      </p:sp>
      <p:sp>
        <p:nvSpPr>
          <p:cNvPr id="33" name="Content Placeholder 2">
            <a:extLst>
              <a:ext uri="{FF2B5EF4-FFF2-40B4-BE49-F238E27FC236}">
                <a16:creationId xmlns:a16="http://schemas.microsoft.com/office/drawing/2014/main" id="{7BF2726E-FD14-8F37-9C2D-826708DC06E1}"/>
              </a:ext>
            </a:extLst>
          </p:cNvPr>
          <p:cNvSpPr>
            <a:spLocks noGrp="1"/>
          </p:cNvSpPr>
          <p:nvPr>
            <p:ph sz="half" idx="30"/>
          </p:nvPr>
        </p:nvSpPr>
        <p:spPr>
          <a:xfrm>
            <a:off x="9773411" y="5451367"/>
            <a:ext cx="1930400" cy="445113"/>
          </a:xfrm>
        </p:spPr>
        <p:txBody>
          <a:bodyPr/>
          <a:lstStyle>
            <a:lvl1pPr marL="0" indent="0">
              <a:buNone/>
              <a:defRPr sz="1400">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26801962"/>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20" userDrawn="1">
          <p15:clr>
            <a:srgbClr val="FBAE40"/>
          </p15:clr>
        </p15:guide>
        <p15:guide id="4" pos="1536" userDrawn="1">
          <p15:clr>
            <a:srgbClr val="FBAE40"/>
          </p15:clr>
        </p15:guide>
        <p15:guide id="5" pos="1776" userDrawn="1">
          <p15:clr>
            <a:srgbClr val="FBAE40"/>
          </p15:clr>
        </p15:guide>
        <p15:guide id="6" pos="2992" userDrawn="1">
          <p15:clr>
            <a:srgbClr val="FBAE40"/>
          </p15:clr>
        </p15:guide>
        <p15:guide id="7" pos="3232" userDrawn="1">
          <p15:clr>
            <a:srgbClr val="FBAE40"/>
          </p15:clr>
        </p15:guide>
        <p15:guide id="8" pos="4448" userDrawn="1">
          <p15:clr>
            <a:srgbClr val="FBAE40"/>
          </p15:clr>
        </p15:guide>
        <p15:guide id="9" pos="4688" userDrawn="1">
          <p15:clr>
            <a:srgbClr val="FBAE40"/>
          </p15:clr>
        </p15:guide>
        <p15:guide id="10" pos="5904" userDrawn="1">
          <p15:clr>
            <a:srgbClr val="FBAE40"/>
          </p15:clr>
        </p15:guide>
        <p15:guide id="11" pos="6144" userDrawn="1">
          <p15:clr>
            <a:srgbClr val="FBAE40"/>
          </p15:clr>
        </p15:guide>
        <p15:guide id="12" pos="7360" userDrawn="1">
          <p15:clr>
            <a:srgbClr val="FBAE40"/>
          </p15:clr>
        </p15:guide>
        <p15:guide id="13" orient="horz" userDrawn="1">
          <p15:clr>
            <a:srgbClr val="FBAE40"/>
          </p15:clr>
        </p15:guide>
        <p15:guide id="14" orient="horz" pos="4320" userDrawn="1">
          <p15:clr>
            <a:srgbClr val="FBAE40"/>
          </p15:clr>
        </p15:guide>
        <p15:guide id="15" orient="horz" pos="320" userDrawn="1">
          <p15:clr>
            <a:srgbClr val="FBAE40"/>
          </p15:clr>
        </p15:guide>
        <p15:guide id="16" orient="horz" pos="40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s +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hasCustomPrompt="1"/>
          </p:nvPr>
        </p:nvSpPr>
        <p:spPr>
          <a:xfrm>
            <a:off x="508000" y="2278771"/>
            <a:ext cx="5397500" cy="1432611"/>
          </a:xfrm>
        </p:spPr>
        <p:txBody>
          <a:bodyPr/>
          <a:lstStyle>
            <a:lvl1pPr marL="0" indent="0">
              <a:lnSpc>
                <a:spcPct val="70000"/>
              </a:lnSpc>
              <a:spcAft>
                <a:spcPts val="0"/>
              </a:spcAft>
              <a:buNone/>
              <a:defRPr sz="8000" b="1">
                <a:latin typeface="+mj-lt"/>
              </a:defRPr>
            </a:lvl1pPr>
            <a:lvl2pPr marL="12700" indent="0">
              <a:buNone/>
              <a:tabLst/>
              <a:defRPr sz="2400"/>
            </a:lvl2pPr>
          </a:lstStyle>
          <a:p>
            <a:pPr lvl="0"/>
            <a:r>
              <a:rPr lang="en-US" dirty="0"/>
              <a:t>Stat</a:t>
            </a:r>
          </a:p>
          <a:p>
            <a:pPr lvl="1"/>
            <a:r>
              <a:rPr lang="en-US" dirty="0"/>
              <a:t>Second level</a:t>
            </a:r>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4" name="Content Placeholder 2">
            <a:extLst>
              <a:ext uri="{FF2B5EF4-FFF2-40B4-BE49-F238E27FC236}">
                <a16:creationId xmlns:a16="http://schemas.microsoft.com/office/drawing/2014/main" id="{EDE6724A-1CA8-D8C3-CF0F-357A36657976}"/>
              </a:ext>
            </a:extLst>
          </p:cNvPr>
          <p:cNvSpPr>
            <a:spLocks noGrp="1"/>
          </p:cNvSpPr>
          <p:nvPr>
            <p:ph sz="half" idx="13"/>
          </p:nvPr>
        </p:nvSpPr>
        <p:spPr>
          <a:xfrm>
            <a:off x="6286500" y="1844721"/>
            <a:ext cx="5397500" cy="4248103"/>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68068820"/>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20" userDrawn="1">
          <p15:clr>
            <a:srgbClr val="FBAE40"/>
          </p15:clr>
        </p15:guide>
        <p15:guide id="4" pos="3720" userDrawn="1">
          <p15:clr>
            <a:srgbClr val="FBAE40"/>
          </p15:clr>
        </p15:guide>
        <p15:guide id="5" pos="3960" userDrawn="1">
          <p15:clr>
            <a:srgbClr val="FBAE40"/>
          </p15:clr>
        </p15:guide>
        <p15:guide id="6" pos="7360" userDrawn="1">
          <p15:clr>
            <a:srgbClr val="FBAE40"/>
          </p15:clr>
        </p15:guide>
        <p15:guide id="7" orient="horz" userDrawn="1">
          <p15:clr>
            <a:srgbClr val="FBAE40"/>
          </p15:clr>
        </p15:guide>
        <p15:guide id="8" orient="horz" pos="4320" userDrawn="1">
          <p15:clr>
            <a:srgbClr val="FBAE40"/>
          </p15:clr>
        </p15:guide>
        <p15:guide id="9" orient="horz" pos="320" userDrawn="1">
          <p15:clr>
            <a:srgbClr val="FBAE40"/>
          </p15:clr>
        </p15:guide>
        <p15:guide id="10" orient="horz" pos="40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ltiple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hasCustomPrompt="1"/>
          </p:nvPr>
        </p:nvSpPr>
        <p:spPr>
          <a:xfrm>
            <a:off x="508000" y="2278771"/>
            <a:ext cx="5397500" cy="1432611"/>
          </a:xfrm>
        </p:spPr>
        <p:txBody>
          <a:bodyPr/>
          <a:lstStyle>
            <a:lvl1pPr marL="0" indent="0">
              <a:lnSpc>
                <a:spcPct val="70000"/>
              </a:lnSpc>
              <a:spcAft>
                <a:spcPts val="0"/>
              </a:spcAft>
              <a:buNone/>
              <a:defRPr sz="8000" b="1">
                <a:latin typeface="+mj-lt"/>
              </a:defRPr>
            </a:lvl1pPr>
            <a:lvl2pPr marL="12700" indent="0">
              <a:buNone/>
              <a:tabLst/>
              <a:defRPr sz="2400"/>
            </a:lvl2pPr>
          </a:lstStyle>
          <a:p>
            <a:pPr lvl="0"/>
            <a:r>
              <a:rPr lang="en-US" dirty="0"/>
              <a:t>Stat</a:t>
            </a:r>
          </a:p>
          <a:p>
            <a:pPr lvl="1"/>
            <a:r>
              <a:rPr lang="en-US" dirty="0"/>
              <a:t>Second level</a:t>
            </a:r>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3011080696"/>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20" userDrawn="1">
          <p15:clr>
            <a:srgbClr val="FBAE40"/>
          </p15:clr>
        </p15:guide>
        <p15:guide id="4" pos="3720" userDrawn="1">
          <p15:clr>
            <a:srgbClr val="FBAE40"/>
          </p15:clr>
        </p15:guide>
        <p15:guide id="5" pos="3960" userDrawn="1">
          <p15:clr>
            <a:srgbClr val="FBAE40"/>
          </p15:clr>
        </p15:guide>
        <p15:guide id="6" pos="7360" userDrawn="1">
          <p15:clr>
            <a:srgbClr val="FBAE40"/>
          </p15:clr>
        </p15:guide>
        <p15:guide id="7" orient="horz" userDrawn="1">
          <p15:clr>
            <a:srgbClr val="FBAE40"/>
          </p15:clr>
        </p15:guide>
        <p15:guide id="8" orient="horz" pos="4320" userDrawn="1">
          <p15:clr>
            <a:srgbClr val="FBAE40"/>
          </p15:clr>
        </p15:guide>
        <p15:guide id="9" orient="horz" pos="320" userDrawn="1">
          <p15:clr>
            <a:srgbClr val="FBAE40"/>
          </p15:clr>
        </p15:guide>
        <p15:guide id="10" orient="horz" pos="40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Key policy directions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8000"/>
            <a:ext cx="9248775" cy="760414"/>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508000" y="1825625"/>
            <a:ext cx="9250362" cy="423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4" name="Content Placeholder 2">
            <a:extLst>
              <a:ext uri="{FF2B5EF4-FFF2-40B4-BE49-F238E27FC236}">
                <a16:creationId xmlns:a16="http://schemas.microsoft.com/office/drawing/2014/main" id="{00426994-0223-DA57-93B5-CC58E8378208}"/>
              </a:ext>
            </a:extLst>
          </p:cNvPr>
          <p:cNvSpPr>
            <a:spLocks noGrp="1"/>
          </p:cNvSpPr>
          <p:nvPr>
            <p:ph idx="13"/>
          </p:nvPr>
        </p:nvSpPr>
        <p:spPr>
          <a:xfrm>
            <a:off x="0" y="1268414"/>
            <a:ext cx="3978275" cy="349702"/>
          </a:xfrm>
          <a:solidFill>
            <a:schemeClr val="accent2"/>
          </a:solidFill>
        </p:spPr>
        <p:txBody>
          <a:bodyPr wrap="square" tIns="36000" bIns="36000">
            <a:spAutoFit/>
          </a:bodyPr>
          <a:lstStyle>
            <a:lvl1pPr marL="498475" indent="0">
              <a:buNone/>
              <a:tabLst/>
              <a:defRPr>
                <a:solidFill>
                  <a:schemeClr val="bg1"/>
                </a:solidFill>
                <a:latin typeface="+mj-lt"/>
              </a:defRPr>
            </a:lvl1pPr>
            <a:lvl3pPr marL="342900" indent="-342900">
              <a:buFont typeface="Arial" panose="020B0604020202020204" pitchFamily="34" charset="0"/>
              <a:buChar char="•"/>
              <a:defRPr/>
            </a:lvl3pPr>
          </a:lstStyle>
          <a:p>
            <a:pPr lvl="0"/>
            <a:r>
              <a:rPr lang="en-US"/>
              <a:t>Click to edit Master text styles</a:t>
            </a:r>
          </a:p>
        </p:txBody>
      </p:sp>
    </p:spTree>
    <p:extLst>
      <p:ext uri="{BB962C8B-B14F-4D97-AF65-F5344CB8AC3E}">
        <p14:creationId xmlns:p14="http://schemas.microsoft.com/office/powerpoint/2010/main" val="108908033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60">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Key policy directions 2 column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8000"/>
            <a:ext cx="9248775" cy="760414"/>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508000" y="1825625"/>
            <a:ext cx="5397500" cy="423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4" name="Content Placeholder 2">
            <a:extLst>
              <a:ext uri="{FF2B5EF4-FFF2-40B4-BE49-F238E27FC236}">
                <a16:creationId xmlns:a16="http://schemas.microsoft.com/office/drawing/2014/main" id="{00426994-0223-DA57-93B5-CC58E8378208}"/>
              </a:ext>
            </a:extLst>
          </p:cNvPr>
          <p:cNvSpPr>
            <a:spLocks noGrp="1"/>
          </p:cNvSpPr>
          <p:nvPr>
            <p:ph idx="13"/>
          </p:nvPr>
        </p:nvSpPr>
        <p:spPr>
          <a:xfrm>
            <a:off x="0" y="1268414"/>
            <a:ext cx="3978275" cy="349702"/>
          </a:xfrm>
          <a:solidFill>
            <a:schemeClr val="accent2"/>
          </a:solidFill>
        </p:spPr>
        <p:txBody>
          <a:bodyPr wrap="square" tIns="36000" bIns="36000">
            <a:spAutoFit/>
          </a:bodyPr>
          <a:lstStyle>
            <a:lvl1pPr marL="498475" indent="0">
              <a:buNone/>
              <a:tabLst/>
              <a:defRPr>
                <a:solidFill>
                  <a:schemeClr val="bg1"/>
                </a:solidFill>
                <a:latin typeface="+mj-lt"/>
              </a:defRPr>
            </a:lvl1pPr>
            <a:lvl3pPr marL="342900" indent="-342900">
              <a:buFont typeface="Arial" panose="020B0604020202020204" pitchFamily="34" charset="0"/>
              <a:buChar char="•"/>
              <a:defRPr/>
            </a:lvl3pPr>
          </a:lstStyle>
          <a:p>
            <a:pPr lvl="0"/>
            <a:r>
              <a:rPr lang="en-US"/>
              <a:t>Click to edit Master text styles</a:t>
            </a:r>
          </a:p>
        </p:txBody>
      </p:sp>
      <p:sp>
        <p:nvSpPr>
          <p:cNvPr id="5" name="Content Placeholder 2">
            <a:extLst>
              <a:ext uri="{FF2B5EF4-FFF2-40B4-BE49-F238E27FC236}">
                <a16:creationId xmlns:a16="http://schemas.microsoft.com/office/drawing/2014/main" id="{79AD8A4C-3C0F-3409-A448-7AE47E052322}"/>
              </a:ext>
            </a:extLst>
          </p:cNvPr>
          <p:cNvSpPr>
            <a:spLocks noGrp="1"/>
          </p:cNvSpPr>
          <p:nvPr>
            <p:ph idx="14"/>
          </p:nvPr>
        </p:nvSpPr>
        <p:spPr>
          <a:xfrm>
            <a:off x="6286502" y="1825625"/>
            <a:ext cx="5397500" cy="423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2003523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60">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Photo bagroun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3812BC-F456-288D-2910-E04F83517106}"/>
              </a:ext>
            </a:extLst>
          </p:cNvPr>
          <p:cNvSpPr>
            <a:spLocks noGrp="1"/>
          </p:cNvSpPr>
          <p:nvPr>
            <p:ph type="sldNum" sz="quarter" idx="12"/>
          </p:nvPr>
        </p:nvSpPr>
        <p:spPr/>
        <p:txBody>
          <a:bodyPr/>
          <a:lstStyle/>
          <a:p>
            <a:fld id="{A17E5096-CC76-4971-86EE-1095042D13FF}" type="slidenum">
              <a:rPr lang="en-GB" smtClean="0"/>
              <a:t>‹#›</a:t>
            </a:fld>
            <a:endParaRPr lang="en-GB"/>
          </a:p>
        </p:txBody>
      </p:sp>
      <p:pic>
        <p:nvPicPr>
          <p:cNvPr id="3" name="Picture 2">
            <a:extLst>
              <a:ext uri="{FF2B5EF4-FFF2-40B4-BE49-F238E27FC236}">
                <a16:creationId xmlns:a16="http://schemas.microsoft.com/office/drawing/2014/main" id="{B3196C20-F2C9-579F-99BE-B3228FAA813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8849673" cy="5880444"/>
          </a:xfrm>
          <a:prstGeom prst="rect">
            <a:avLst/>
          </a:prstGeom>
          <a:noFill/>
        </p:spPr>
      </p:pic>
      <p:sp>
        <p:nvSpPr>
          <p:cNvPr id="2" name="Title 1">
            <a:extLst>
              <a:ext uri="{FF2B5EF4-FFF2-40B4-BE49-F238E27FC236}">
                <a16:creationId xmlns:a16="http://schemas.microsoft.com/office/drawing/2014/main" id="{623382DB-C153-577E-586A-248C73829B87}"/>
              </a:ext>
            </a:extLst>
          </p:cNvPr>
          <p:cNvSpPr>
            <a:spLocks noGrp="1"/>
          </p:cNvSpPr>
          <p:nvPr>
            <p:ph type="title"/>
          </p:nvPr>
        </p:nvSpPr>
        <p:spPr>
          <a:xfrm>
            <a:off x="508000" y="508000"/>
            <a:ext cx="4658360" cy="445122"/>
          </a:xfrm>
        </p:spPr>
        <p:txBody>
          <a:bodyPr/>
          <a:lstStyle/>
          <a:p>
            <a:r>
              <a:rPr lang="en-US"/>
              <a:t>Click to edit Master title style</a:t>
            </a:r>
            <a:endParaRPr lang="en-GB"/>
          </a:p>
        </p:txBody>
      </p:sp>
    </p:spTree>
    <p:extLst>
      <p:ext uri="{BB962C8B-B14F-4D97-AF65-F5344CB8AC3E}">
        <p14:creationId xmlns:p14="http://schemas.microsoft.com/office/powerpoint/2010/main" val="1880126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999006062"/>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20" userDrawn="1">
          <p15:clr>
            <a:srgbClr val="FBAE40"/>
          </p15:clr>
        </p15:guide>
        <p15:guide id="4" pos="3720" userDrawn="1">
          <p15:clr>
            <a:srgbClr val="FBAE40"/>
          </p15:clr>
        </p15:guide>
        <p15:guide id="5" pos="3960" userDrawn="1">
          <p15:clr>
            <a:srgbClr val="FBAE40"/>
          </p15:clr>
        </p15:guide>
        <p15:guide id="6" pos="7360" userDrawn="1">
          <p15:clr>
            <a:srgbClr val="FBAE40"/>
          </p15:clr>
        </p15:guide>
        <p15:guide id="7" orient="horz" userDrawn="1">
          <p15:clr>
            <a:srgbClr val="FBAE40"/>
          </p15:clr>
        </p15:guide>
        <p15:guide id="8" orient="horz" pos="4320" userDrawn="1">
          <p15:clr>
            <a:srgbClr val="FBAE40"/>
          </p15:clr>
        </p15:guide>
        <p15:guide id="9" orient="horz" pos="400" userDrawn="1">
          <p15:clr>
            <a:srgbClr val="FBAE40"/>
          </p15:clr>
        </p15:guide>
        <p15:guide id="10" orient="horz" pos="39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p:bg>
      <p:bgPr>
        <a:solidFill>
          <a:schemeClr val="accent6"/>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487F7EF-4289-5581-FBF1-4EF53A42E9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7E6E0D84-50CC-ABF2-F01D-8A75DAD69C06}"/>
              </a:ext>
            </a:extLst>
          </p:cNvPr>
          <p:cNvPicPr/>
          <p:nvPr userDrawn="1"/>
        </p:nvPicPr>
        <p:blipFill>
          <a:blip r:embed="rId3" cstate="email">
            <a:extLst>
              <a:ext uri="{28A0092B-C50C-407E-A947-70E740481C1C}">
                <a14:useLocalDpi xmlns:a14="http://schemas.microsoft.com/office/drawing/2010/main"/>
              </a:ext>
            </a:extLst>
          </a:blip>
          <a:srcRect/>
          <a:stretch>
            <a:fillRect/>
          </a:stretch>
        </p:blipFill>
        <p:spPr>
          <a:xfrm>
            <a:off x="197838" y="0"/>
            <a:ext cx="11994162" cy="3243782"/>
          </a:xfrm>
          <a:prstGeom prst="rect">
            <a:avLst/>
          </a:prstGeom>
        </p:spPr>
      </p:pic>
      <p:pic>
        <p:nvPicPr>
          <p:cNvPr id="19" name="Picture 18">
            <a:extLst>
              <a:ext uri="{FF2B5EF4-FFF2-40B4-BE49-F238E27FC236}">
                <a16:creationId xmlns:a16="http://schemas.microsoft.com/office/drawing/2014/main" id="{D01D8536-874D-B382-D817-61EB1909FDF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a:xfrm>
            <a:off x="0" y="762000"/>
            <a:ext cx="8557780" cy="6096000"/>
          </a:xfrm>
          <a:prstGeom prst="rect">
            <a:avLst/>
          </a:prstGeom>
        </p:spPr>
      </p:pic>
      <p:sp>
        <p:nvSpPr>
          <p:cNvPr id="2" name="Title 1">
            <a:extLst>
              <a:ext uri="{FF2B5EF4-FFF2-40B4-BE49-F238E27FC236}">
                <a16:creationId xmlns:a16="http://schemas.microsoft.com/office/drawing/2014/main" id="{DB0839B2-0C8D-BF6E-9627-E0A22C1B814C}"/>
              </a:ext>
            </a:extLst>
          </p:cNvPr>
          <p:cNvSpPr>
            <a:spLocks noGrp="1"/>
          </p:cNvSpPr>
          <p:nvPr>
            <p:ph type="ctrTitle" hasCustomPrompt="1"/>
          </p:nvPr>
        </p:nvSpPr>
        <p:spPr>
          <a:xfrm>
            <a:off x="1206500" y="2046680"/>
            <a:ext cx="6772274" cy="1997213"/>
          </a:xfrm>
        </p:spPr>
        <p:txBody>
          <a:bodyPr anchor="t"/>
          <a:lstStyle>
            <a:lvl1pPr algn="l">
              <a:defRPr sz="4800"/>
            </a:lvl1pPr>
          </a:lstStyle>
          <a:p>
            <a:r>
              <a:rPr lang="en-US" dirty="0"/>
              <a:t>TITLE HERE, ADD SUBTITLE AFTER TITLE, MAX THREE LINES</a:t>
            </a:r>
            <a:endParaRPr lang="en-GB" dirty="0"/>
          </a:p>
        </p:txBody>
      </p:sp>
      <p:sp>
        <p:nvSpPr>
          <p:cNvPr id="12" name="Text Placeholder 9">
            <a:extLst>
              <a:ext uri="{FF2B5EF4-FFF2-40B4-BE49-F238E27FC236}">
                <a16:creationId xmlns:a16="http://schemas.microsoft.com/office/drawing/2014/main" id="{D47509FD-B4EC-E66B-CE41-30CC9E4B6D55}"/>
              </a:ext>
            </a:extLst>
          </p:cNvPr>
          <p:cNvSpPr>
            <a:spLocks noGrp="1"/>
          </p:cNvSpPr>
          <p:nvPr>
            <p:ph type="body" sz="quarter" idx="11" hasCustomPrompt="1"/>
          </p:nvPr>
        </p:nvSpPr>
        <p:spPr>
          <a:xfrm>
            <a:off x="8613828" y="3614218"/>
            <a:ext cx="3070171" cy="914241"/>
          </a:xfrm>
        </p:spPr>
        <p:txBody>
          <a:bodyPr anchor="b"/>
          <a:lstStyle>
            <a:lvl1pPr marL="0" indent="0">
              <a:buNone/>
              <a:defRPr sz="2000" b="1">
                <a:solidFill>
                  <a:schemeClr val="accent1"/>
                </a:solidFill>
              </a:defRPr>
            </a:lvl1pPr>
          </a:lstStyle>
          <a:p>
            <a:r>
              <a:rPr lang="en-GB" sz="2000" dirty="0">
                <a:latin typeface="+mn-lt"/>
                <a:cs typeface="Space Grotesk Medium" pitchFamily="2" charset="77"/>
              </a:rPr>
              <a:t>Event name and date or other details</a:t>
            </a:r>
          </a:p>
        </p:txBody>
      </p:sp>
      <p:sp>
        <p:nvSpPr>
          <p:cNvPr id="4" name="Text Placeholder 3">
            <a:extLst>
              <a:ext uri="{FF2B5EF4-FFF2-40B4-BE49-F238E27FC236}">
                <a16:creationId xmlns:a16="http://schemas.microsoft.com/office/drawing/2014/main" id="{54C76255-855B-101C-6790-A26EE665A583}"/>
              </a:ext>
            </a:extLst>
          </p:cNvPr>
          <p:cNvSpPr>
            <a:spLocks noGrp="1"/>
          </p:cNvSpPr>
          <p:nvPr>
            <p:ph type="body" sz="quarter" idx="12" hasCustomPrompt="1"/>
          </p:nvPr>
        </p:nvSpPr>
        <p:spPr>
          <a:xfrm>
            <a:off x="8613774" y="1284796"/>
            <a:ext cx="3069761" cy="1459969"/>
          </a:xfrm>
        </p:spPr>
        <p:txBody>
          <a:bodyPr/>
          <a:lstStyle>
            <a:lvl1pPr marL="0" indent="0">
              <a:lnSpc>
                <a:spcPct val="90000"/>
              </a:lnSpc>
              <a:buNone/>
              <a:defRPr sz="2400"/>
            </a:lvl1pPr>
          </a:lstStyle>
          <a:p>
            <a:pPr lvl="0"/>
            <a:r>
              <a:rPr lang="en-GB" dirty="0"/>
              <a:t>Presenters Name and details</a:t>
            </a:r>
          </a:p>
        </p:txBody>
      </p:sp>
      <p:pic>
        <p:nvPicPr>
          <p:cNvPr id="9" name="Graphic 8">
            <a:extLst>
              <a:ext uri="{FF2B5EF4-FFF2-40B4-BE49-F238E27FC236}">
                <a16:creationId xmlns:a16="http://schemas.microsoft.com/office/drawing/2014/main" id="{89090C21-F50B-8FFD-A5CC-618300616B2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17142" y="5558755"/>
            <a:ext cx="3407047" cy="1261145"/>
          </a:xfrm>
          <a:prstGeom prst="rect">
            <a:avLst/>
          </a:prstGeom>
        </p:spPr>
      </p:pic>
      <p:pic>
        <p:nvPicPr>
          <p:cNvPr id="13" name="Graphic 12">
            <a:extLst>
              <a:ext uri="{FF2B5EF4-FFF2-40B4-BE49-F238E27FC236}">
                <a16:creationId xmlns:a16="http://schemas.microsoft.com/office/drawing/2014/main" id="{9F9B7B20-D9F6-AEBD-D267-6FCCCB7B4C1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6574"/>
            <a:ext cx="2476024" cy="1775391"/>
          </a:xfrm>
          <a:prstGeom prst="rect">
            <a:avLst/>
          </a:prstGeom>
        </p:spPr>
      </p:pic>
      <p:sp>
        <p:nvSpPr>
          <p:cNvPr id="3" name="Text Placeholder 10">
            <a:extLst>
              <a:ext uri="{FF2B5EF4-FFF2-40B4-BE49-F238E27FC236}">
                <a16:creationId xmlns:a16="http://schemas.microsoft.com/office/drawing/2014/main" id="{A3334AF0-2C68-FD86-35D9-F087B31DBC1A}"/>
              </a:ext>
            </a:extLst>
          </p:cNvPr>
          <p:cNvSpPr>
            <a:spLocks noGrp="1"/>
          </p:cNvSpPr>
          <p:nvPr>
            <p:ph type="body" sz="quarter" idx="13" hasCustomPrompt="1"/>
          </p:nvPr>
        </p:nvSpPr>
        <p:spPr>
          <a:xfrm>
            <a:off x="1238012" y="4027588"/>
            <a:ext cx="6740762" cy="2068411"/>
          </a:xfrm>
        </p:spPr>
        <p:txBody>
          <a:bodyPr/>
          <a:lstStyle>
            <a:lvl1pPr marL="0" indent="0">
              <a:lnSpc>
                <a:spcPct val="90000"/>
              </a:lnSpc>
              <a:buNone/>
              <a:defRPr sz="4500" b="0" i="0">
                <a:solidFill>
                  <a:schemeClr val="accent1"/>
                </a:solidFill>
                <a:latin typeface="+mj-lt"/>
                <a:cs typeface="Space Grotesk Light" pitchFamily="2" charset="77"/>
              </a:defRPr>
            </a:lvl1pPr>
            <a:lvl2pPr marL="457200" indent="0">
              <a:buNone/>
              <a:defRPr/>
            </a:lvl2pPr>
          </a:lstStyle>
          <a:p>
            <a:pPr lvl="0"/>
            <a:r>
              <a:rPr lang="en-GB" dirty="0"/>
              <a:t>Subtitle here</a:t>
            </a:r>
          </a:p>
        </p:txBody>
      </p:sp>
    </p:spTree>
    <p:extLst>
      <p:ext uri="{BB962C8B-B14F-4D97-AF65-F5344CB8AC3E}">
        <p14:creationId xmlns:p14="http://schemas.microsoft.com/office/powerpoint/2010/main" val="1976424185"/>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760" userDrawn="1">
          <p15:clr>
            <a:srgbClr val="FBAE40"/>
          </p15:clr>
        </p15:guide>
        <p15:guide id="4" pos="2693" userDrawn="1">
          <p15:clr>
            <a:srgbClr val="FBAE40"/>
          </p15:clr>
        </p15:guide>
        <p15:guide id="5" pos="3093" userDrawn="1">
          <p15:clr>
            <a:srgbClr val="FBAE40"/>
          </p15:clr>
        </p15:guide>
        <p15:guide id="6" pos="5026" userDrawn="1">
          <p15:clr>
            <a:srgbClr val="FBAE40"/>
          </p15:clr>
        </p15:guide>
        <p15:guide id="7" pos="5426" userDrawn="1">
          <p15:clr>
            <a:srgbClr val="FBAE40"/>
          </p15:clr>
        </p15:guide>
        <p15:guide id="8" pos="7360" userDrawn="1">
          <p15:clr>
            <a:srgbClr val="FBAE40"/>
          </p15:clr>
        </p15:guide>
        <p15:guide id="9" orient="horz" userDrawn="1">
          <p15:clr>
            <a:srgbClr val="FBAE40"/>
          </p15:clr>
        </p15:guide>
        <p15:guide id="10" orient="horz" pos="43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82DB-C153-577E-586A-248C73829B87}"/>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B83812BC-F456-288D-2910-E04F83517106}"/>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9" name="Text Placeholder 8">
            <a:extLst>
              <a:ext uri="{FF2B5EF4-FFF2-40B4-BE49-F238E27FC236}">
                <a16:creationId xmlns:a16="http://schemas.microsoft.com/office/drawing/2014/main" id="{A90D2C6C-7120-D3F4-BD1C-CD8953C5DFF0}"/>
              </a:ext>
            </a:extLst>
          </p:cNvPr>
          <p:cNvSpPr>
            <a:spLocks noGrp="1"/>
          </p:cNvSpPr>
          <p:nvPr>
            <p:ph type="body" sz="quarter" idx="13"/>
          </p:nvPr>
        </p:nvSpPr>
        <p:spPr>
          <a:xfrm>
            <a:off x="508000" y="1268413"/>
            <a:ext cx="1374775" cy="385762"/>
          </a:xfrm>
        </p:spPr>
        <p:txBody>
          <a:bodyPr/>
          <a:lstStyle>
            <a:lvl1pPr marL="0" indent="0">
              <a:buNone/>
              <a:defRPr sz="1200" b="1">
                <a:solidFill>
                  <a:schemeClr val="tx2"/>
                </a:solidFill>
              </a:defRPr>
            </a:lvl1pPr>
          </a:lstStyle>
          <a:p>
            <a:pPr lvl="0"/>
            <a:r>
              <a:rPr lang="en-US"/>
              <a:t>Click to edit Master text styles</a:t>
            </a:r>
          </a:p>
        </p:txBody>
      </p:sp>
      <p:sp>
        <p:nvSpPr>
          <p:cNvPr id="10" name="Text Placeholder 8">
            <a:extLst>
              <a:ext uri="{FF2B5EF4-FFF2-40B4-BE49-F238E27FC236}">
                <a16:creationId xmlns:a16="http://schemas.microsoft.com/office/drawing/2014/main" id="{BEBE62E1-6515-5FCF-0EE2-345141B37D91}"/>
              </a:ext>
            </a:extLst>
          </p:cNvPr>
          <p:cNvSpPr>
            <a:spLocks noGrp="1"/>
          </p:cNvSpPr>
          <p:nvPr>
            <p:ph type="body" sz="quarter" idx="14"/>
          </p:nvPr>
        </p:nvSpPr>
        <p:spPr>
          <a:xfrm>
            <a:off x="508000" y="2169365"/>
            <a:ext cx="1374775" cy="385762"/>
          </a:xfrm>
        </p:spPr>
        <p:txBody>
          <a:bodyPr/>
          <a:lstStyle>
            <a:lvl1pPr marL="0" indent="0">
              <a:buNone/>
              <a:defRPr sz="1200" b="1">
                <a:solidFill>
                  <a:schemeClr val="tx2"/>
                </a:solidFill>
              </a:defRPr>
            </a:lvl1pPr>
          </a:lstStyle>
          <a:p>
            <a:pPr lvl="0"/>
            <a:r>
              <a:rPr lang="en-US"/>
              <a:t>Click to edit Master text styles</a:t>
            </a:r>
          </a:p>
        </p:txBody>
      </p:sp>
      <p:sp>
        <p:nvSpPr>
          <p:cNvPr id="11" name="Text Placeholder 8">
            <a:extLst>
              <a:ext uri="{FF2B5EF4-FFF2-40B4-BE49-F238E27FC236}">
                <a16:creationId xmlns:a16="http://schemas.microsoft.com/office/drawing/2014/main" id="{56CC9FBE-E9C4-C040-DA22-2C78D81BC0BC}"/>
              </a:ext>
            </a:extLst>
          </p:cNvPr>
          <p:cNvSpPr>
            <a:spLocks noGrp="1"/>
          </p:cNvSpPr>
          <p:nvPr>
            <p:ph type="body" sz="quarter" idx="15"/>
          </p:nvPr>
        </p:nvSpPr>
        <p:spPr>
          <a:xfrm>
            <a:off x="508000" y="4320895"/>
            <a:ext cx="1374775" cy="385762"/>
          </a:xfrm>
        </p:spPr>
        <p:txBody>
          <a:bodyPr/>
          <a:lstStyle>
            <a:lvl1pPr marL="0" indent="0">
              <a:buNone/>
              <a:defRPr sz="1200" b="1">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027040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82DB-C153-577E-586A-248C73829B87}"/>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B83812BC-F456-288D-2910-E04F83517106}"/>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3569136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0A0EA7-73E3-9910-9FB1-3AB02794A21B}"/>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2067332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One project">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6C6F52-611C-2335-FCC2-E20287BB8F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5883276" cy="6858000"/>
          </a:xfrm>
          <a:prstGeom prst="rect">
            <a:avLst/>
          </a:prstGeom>
        </p:spPr>
      </p:pic>
      <p:pic>
        <p:nvPicPr>
          <p:cNvPr id="10" name="Picture 9">
            <a:extLst>
              <a:ext uri="{FF2B5EF4-FFF2-40B4-BE49-F238E27FC236}">
                <a16:creationId xmlns:a16="http://schemas.microsoft.com/office/drawing/2014/main" id="{BA79224E-72A0-FE85-1914-AD7BCA7AC28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959426" y="2779781"/>
            <a:ext cx="5232574" cy="4078219"/>
          </a:xfrm>
          <a:prstGeom prst="rect">
            <a:avLst/>
          </a:prstGeom>
        </p:spPr>
      </p:pic>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8000"/>
            <a:ext cx="9248775" cy="465138"/>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4359274" y="1268414"/>
            <a:ext cx="7324725" cy="1660588"/>
          </a:xfrm>
        </p:spPr>
        <p:txBody>
          <a:bodyPr/>
          <a:lstStyle>
            <a:lvl1pPr marL="0" indent="0">
              <a:buNone/>
              <a:defRPr sz="2400" b="1">
                <a:solidFill>
                  <a:schemeClr val="accent1"/>
                </a:solidFill>
                <a:latin typeface="+mj-lt"/>
              </a:defRPr>
            </a:lvl1pPr>
            <a:lvl2pPr marL="0" indent="0">
              <a:spcAft>
                <a:spcPts val="300"/>
              </a:spcAft>
              <a:buNone/>
              <a:tabLst/>
              <a:defRPr sz="1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pic>
        <p:nvPicPr>
          <p:cNvPr id="13" name="Graphic 12">
            <a:extLst>
              <a:ext uri="{FF2B5EF4-FFF2-40B4-BE49-F238E27FC236}">
                <a16:creationId xmlns:a16="http://schemas.microsoft.com/office/drawing/2014/main" id="{2518615B-7A38-5DFA-1C13-606C5FB122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1210" y="6066368"/>
            <a:ext cx="2624619" cy="603944"/>
          </a:xfrm>
          <a:prstGeom prst="rect">
            <a:avLst/>
          </a:prstGeom>
        </p:spPr>
      </p:pic>
      <p:sp>
        <p:nvSpPr>
          <p:cNvPr id="14" name="Picture Placeholder 7">
            <a:extLst>
              <a:ext uri="{FF2B5EF4-FFF2-40B4-BE49-F238E27FC236}">
                <a16:creationId xmlns:a16="http://schemas.microsoft.com/office/drawing/2014/main" id="{DF837207-4DBB-195D-E974-8E3F7A5DD0AE}"/>
              </a:ext>
            </a:extLst>
          </p:cNvPr>
          <p:cNvSpPr>
            <a:spLocks noGrp="1"/>
          </p:cNvSpPr>
          <p:nvPr>
            <p:ph type="pic" sz="quarter" idx="13"/>
          </p:nvPr>
        </p:nvSpPr>
        <p:spPr>
          <a:xfrm>
            <a:off x="508000" y="1268413"/>
            <a:ext cx="3470275" cy="4789487"/>
          </a:xfrm>
        </p:spPr>
        <p:txBody>
          <a:bodyPr/>
          <a:lstStyle/>
          <a:p>
            <a:r>
              <a:rPr lang="en-US"/>
              <a:t>Click icon to add picture</a:t>
            </a:r>
            <a:endParaRPr lang="en-GB"/>
          </a:p>
        </p:txBody>
      </p:sp>
      <p:sp>
        <p:nvSpPr>
          <p:cNvPr id="15" name="Content Placeholder 3">
            <a:extLst>
              <a:ext uri="{FF2B5EF4-FFF2-40B4-BE49-F238E27FC236}">
                <a16:creationId xmlns:a16="http://schemas.microsoft.com/office/drawing/2014/main" id="{7FEBFE89-E316-7E80-0C15-ECF96DF14478}"/>
              </a:ext>
            </a:extLst>
          </p:cNvPr>
          <p:cNvSpPr>
            <a:spLocks noGrp="1"/>
          </p:cNvSpPr>
          <p:nvPr>
            <p:ph sz="half" idx="2"/>
          </p:nvPr>
        </p:nvSpPr>
        <p:spPr>
          <a:xfrm>
            <a:off x="4359275" y="3169486"/>
            <a:ext cx="7324725" cy="1901077"/>
          </a:xfrm>
        </p:spPr>
        <p:txBody>
          <a:bodyPr/>
          <a:lstStyle>
            <a:lvl1pPr marL="0" indent="0">
              <a:buNone/>
              <a:defRPr/>
            </a:lvl1pPr>
          </a:lstStyle>
          <a:p>
            <a:pPr lvl="0"/>
            <a:r>
              <a:rPr lang="en-US"/>
              <a:t>Click to edit Master text styles</a:t>
            </a:r>
          </a:p>
        </p:txBody>
      </p:sp>
      <p:sp>
        <p:nvSpPr>
          <p:cNvPr id="16" name="Content Placeholder 3">
            <a:extLst>
              <a:ext uri="{FF2B5EF4-FFF2-40B4-BE49-F238E27FC236}">
                <a16:creationId xmlns:a16="http://schemas.microsoft.com/office/drawing/2014/main" id="{5E12C9E7-6E79-86B8-4AD2-F6AC9AC78A8B}"/>
              </a:ext>
            </a:extLst>
          </p:cNvPr>
          <p:cNvSpPr>
            <a:spLocks noGrp="1"/>
          </p:cNvSpPr>
          <p:nvPr>
            <p:ph sz="half" idx="14" hasCustomPrompt="1"/>
          </p:nvPr>
        </p:nvSpPr>
        <p:spPr>
          <a:xfrm>
            <a:off x="4359275" y="5410587"/>
            <a:ext cx="7324725" cy="682238"/>
          </a:xfrm>
        </p:spPr>
        <p:txBody>
          <a:bodyPr anchor="b">
            <a:spAutoFit/>
          </a:bodyPr>
          <a:lstStyle>
            <a:lvl1pPr marL="0" indent="0">
              <a:buNone/>
              <a:defRPr>
                <a:solidFill>
                  <a:schemeClr val="accent1"/>
                </a:solidFill>
              </a:defRPr>
            </a:lvl1pPr>
          </a:lstStyle>
          <a:p>
            <a:pPr lvl="0"/>
            <a:r>
              <a:rPr lang="en-US" dirty="0"/>
              <a:t>Adaptation / mitigation / cross-cutting</a:t>
            </a:r>
          </a:p>
          <a:p>
            <a:pPr lvl="0"/>
            <a:r>
              <a:rPr lang="en-US" dirty="0"/>
              <a:t>Number of countries</a:t>
            </a:r>
          </a:p>
        </p:txBody>
      </p:sp>
      <p:pic>
        <p:nvPicPr>
          <p:cNvPr id="7" name="Picture 6">
            <a:extLst>
              <a:ext uri="{FF2B5EF4-FFF2-40B4-BE49-F238E27FC236}">
                <a16:creationId xmlns:a16="http://schemas.microsoft.com/office/drawing/2014/main" id="{F8B73F15-84A0-EF11-6149-44ADF896B72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7774323" y="0"/>
            <a:ext cx="4417677" cy="3429000"/>
          </a:xfrm>
          <a:prstGeom prst="rect">
            <a:avLst/>
          </a:prstGeom>
        </p:spPr>
      </p:pic>
    </p:spTree>
    <p:extLst>
      <p:ext uri="{BB962C8B-B14F-4D97-AF65-F5344CB8AC3E}">
        <p14:creationId xmlns:p14="http://schemas.microsoft.com/office/powerpoint/2010/main" val="128554364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53">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wo projects">
    <p:bg>
      <p:bgPr>
        <a:solidFill>
          <a:schemeClr val="bg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5E5B58-7F1A-FECD-6F7A-2261510D689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5883276" cy="6858000"/>
          </a:xfrm>
          <a:prstGeom prst="rect">
            <a:avLst/>
          </a:prstGeom>
        </p:spPr>
      </p:pic>
      <p:pic>
        <p:nvPicPr>
          <p:cNvPr id="19" name="Picture 18">
            <a:extLst>
              <a:ext uri="{FF2B5EF4-FFF2-40B4-BE49-F238E27FC236}">
                <a16:creationId xmlns:a16="http://schemas.microsoft.com/office/drawing/2014/main" id="{185982A5-DB0A-E7F1-C2A9-8A5A38F384F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7774323" y="0"/>
            <a:ext cx="4417677" cy="3429000"/>
          </a:xfrm>
          <a:prstGeom prst="rect">
            <a:avLst/>
          </a:prstGeom>
        </p:spPr>
      </p:pic>
      <p:pic>
        <p:nvPicPr>
          <p:cNvPr id="9" name="Picture 8">
            <a:extLst>
              <a:ext uri="{FF2B5EF4-FFF2-40B4-BE49-F238E27FC236}">
                <a16:creationId xmlns:a16="http://schemas.microsoft.com/office/drawing/2014/main" id="{D0EBD9DE-4F74-5123-FDD7-49E19F68C8F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6959426" y="2779781"/>
            <a:ext cx="5232574" cy="4078219"/>
          </a:xfrm>
          <a:prstGeom prst="rect">
            <a:avLst/>
          </a:prstGeom>
        </p:spPr>
      </p:pic>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8000"/>
            <a:ext cx="9248775" cy="465138"/>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2206305" y="1268413"/>
            <a:ext cx="3699195" cy="536363"/>
          </a:xfrm>
        </p:spPr>
        <p:txBody>
          <a:bodyPr/>
          <a:lstStyle>
            <a:lvl1pPr marL="0" indent="0">
              <a:spcAft>
                <a:spcPts val="800"/>
              </a:spcAft>
              <a:buNone/>
              <a:defRPr sz="1600" b="1">
                <a:solidFill>
                  <a:schemeClr val="accent1"/>
                </a:solidFill>
                <a:latin typeface="+mn-lt"/>
              </a:defRPr>
            </a:lvl1pPr>
            <a:lvl2pPr marL="0" indent="0">
              <a:spcAft>
                <a:spcPts val="300"/>
              </a:spcAft>
              <a:buNone/>
              <a:tabLst/>
              <a:defRPr sz="1400">
                <a:latin typeface="+mn-lt"/>
              </a:defRPr>
            </a:lvl2pPr>
          </a:lstStyle>
          <a:p>
            <a:pPr lvl="0"/>
            <a:r>
              <a:rPr lang="en-US"/>
              <a:t>Click to edit Master text styles</a:t>
            </a:r>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pic>
        <p:nvPicPr>
          <p:cNvPr id="13" name="Graphic 12">
            <a:extLst>
              <a:ext uri="{FF2B5EF4-FFF2-40B4-BE49-F238E27FC236}">
                <a16:creationId xmlns:a16="http://schemas.microsoft.com/office/drawing/2014/main" id="{2518615B-7A38-5DFA-1C13-606C5FB122B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1210" y="6066368"/>
            <a:ext cx="2624619" cy="603944"/>
          </a:xfrm>
          <a:prstGeom prst="rect">
            <a:avLst/>
          </a:prstGeom>
        </p:spPr>
      </p:pic>
      <p:sp>
        <p:nvSpPr>
          <p:cNvPr id="14" name="Picture Placeholder 7">
            <a:extLst>
              <a:ext uri="{FF2B5EF4-FFF2-40B4-BE49-F238E27FC236}">
                <a16:creationId xmlns:a16="http://schemas.microsoft.com/office/drawing/2014/main" id="{DF837207-4DBB-195D-E974-8E3F7A5DD0AE}"/>
              </a:ext>
            </a:extLst>
          </p:cNvPr>
          <p:cNvSpPr>
            <a:spLocks noGrp="1"/>
          </p:cNvSpPr>
          <p:nvPr>
            <p:ph type="pic" sz="quarter" idx="13"/>
          </p:nvPr>
        </p:nvSpPr>
        <p:spPr>
          <a:xfrm>
            <a:off x="508001" y="1268413"/>
            <a:ext cx="1544638" cy="2156791"/>
          </a:xfrm>
        </p:spPr>
        <p:txBody>
          <a:bodyPr/>
          <a:lstStyle/>
          <a:p>
            <a:r>
              <a:rPr lang="en-US"/>
              <a:t>Click icon to add picture</a:t>
            </a:r>
            <a:endParaRPr lang="en-GB"/>
          </a:p>
        </p:txBody>
      </p:sp>
      <p:sp>
        <p:nvSpPr>
          <p:cNvPr id="15" name="Content Placeholder 3">
            <a:extLst>
              <a:ext uri="{FF2B5EF4-FFF2-40B4-BE49-F238E27FC236}">
                <a16:creationId xmlns:a16="http://schemas.microsoft.com/office/drawing/2014/main" id="{7FEBFE89-E316-7E80-0C15-ECF96DF14478}"/>
              </a:ext>
            </a:extLst>
          </p:cNvPr>
          <p:cNvSpPr>
            <a:spLocks noGrp="1"/>
          </p:cNvSpPr>
          <p:nvPr>
            <p:ph sz="half" idx="2"/>
          </p:nvPr>
        </p:nvSpPr>
        <p:spPr>
          <a:xfrm>
            <a:off x="508001" y="3603944"/>
            <a:ext cx="5397500" cy="1630786"/>
          </a:xfrm>
        </p:spPr>
        <p:txBody>
          <a:bodyPr/>
          <a:lstStyle>
            <a:lvl1pPr marL="0" indent="0">
              <a:buNone/>
              <a:defRPr sz="1600"/>
            </a:lvl1pPr>
          </a:lstStyle>
          <a:p>
            <a:pPr lvl="0"/>
            <a:r>
              <a:rPr lang="en-US"/>
              <a:t>Click to edit Master text styles</a:t>
            </a:r>
          </a:p>
        </p:txBody>
      </p:sp>
      <p:sp>
        <p:nvSpPr>
          <p:cNvPr id="16" name="Content Placeholder 3">
            <a:extLst>
              <a:ext uri="{FF2B5EF4-FFF2-40B4-BE49-F238E27FC236}">
                <a16:creationId xmlns:a16="http://schemas.microsoft.com/office/drawing/2014/main" id="{5E12C9E7-6E79-86B8-4AD2-F6AC9AC78A8B}"/>
              </a:ext>
            </a:extLst>
          </p:cNvPr>
          <p:cNvSpPr>
            <a:spLocks noGrp="1"/>
          </p:cNvSpPr>
          <p:nvPr>
            <p:ph sz="half" idx="14" hasCustomPrompt="1"/>
          </p:nvPr>
        </p:nvSpPr>
        <p:spPr>
          <a:xfrm>
            <a:off x="508001" y="5494625"/>
            <a:ext cx="5397500" cy="495007"/>
          </a:xfrm>
        </p:spPr>
        <p:txBody>
          <a:bodyPr wrap="square" anchor="b">
            <a:spAutoFit/>
          </a:bodyPr>
          <a:lstStyle>
            <a:lvl1pPr marL="0" indent="0">
              <a:spcAft>
                <a:spcPts val="500"/>
              </a:spcAft>
              <a:buNone/>
              <a:defRPr sz="1400">
                <a:solidFill>
                  <a:schemeClr val="accent1"/>
                </a:solidFill>
              </a:defRPr>
            </a:lvl1pPr>
          </a:lstStyle>
          <a:p>
            <a:pPr lvl="0"/>
            <a:r>
              <a:rPr lang="en-US" dirty="0"/>
              <a:t>Adaptation / mitigation / cross-cutting</a:t>
            </a:r>
          </a:p>
          <a:p>
            <a:pPr lvl="0"/>
            <a:r>
              <a:rPr lang="en-US" dirty="0"/>
              <a:t>Number of countries</a:t>
            </a:r>
          </a:p>
        </p:txBody>
      </p:sp>
      <p:sp>
        <p:nvSpPr>
          <p:cNvPr id="8" name="Picture Placeholder 7">
            <a:extLst>
              <a:ext uri="{FF2B5EF4-FFF2-40B4-BE49-F238E27FC236}">
                <a16:creationId xmlns:a16="http://schemas.microsoft.com/office/drawing/2014/main" id="{71BADBEE-872C-F87C-FA98-E2C8BCC6501D}"/>
              </a:ext>
            </a:extLst>
          </p:cNvPr>
          <p:cNvSpPr>
            <a:spLocks noGrp="1"/>
          </p:cNvSpPr>
          <p:nvPr>
            <p:ph type="pic" sz="quarter" idx="16"/>
          </p:nvPr>
        </p:nvSpPr>
        <p:spPr>
          <a:xfrm>
            <a:off x="6295312" y="1268413"/>
            <a:ext cx="1544638" cy="2156791"/>
          </a:xfrm>
        </p:spPr>
        <p:txBody>
          <a:bodyPr/>
          <a:lstStyle/>
          <a:p>
            <a:r>
              <a:rPr lang="en-US"/>
              <a:t>Click icon to add picture</a:t>
            </a:r>
            <a:endParaRPr lang="en-GB"/>
          </a:p>
        </p:txBody>
      </p:sp>
      <p:sp>
        <p:nvSpPr>
          <p:cNvPr id="5" name="Content Placeholder 3">
            <a:extLst>
              <a:ext uri="{FF2B5EF4-FFF2-40B4-BE49-F238E27FC236}">
                <a16:creationId xmlns:a16="http://schemas.microsoft.com/office/drawing/2014/main" id="{8CB7E301-E400-7A15-3000-812C70718CF2}"/>
              </a:ext>
            </a:extLst>
          </p:cNvPr>
          <p:cNvSpPr>
            <a:spLocks noGrp="1"/>
          </p:cNvSpPr>
          <p:nvPr>
            <p:ph sz="half" idx="18"/>
          </p:nvPr>
        </p:nvSpPr>
        <p:spPr>
          <a:xfrm>
            <a:off x="6295312" y="3603944"/>
            <a:ext cx="5397500" cy="1630786"/>
          </a:xfrm>
        </p:spPr>
        <p:txBody>
          <a:bodyPr/>
          <a:lstStyle>
            <a:lvl1pPr marL="0" indent="0">
              <a:buNone/>
              <a:defRPr sz="1600"/>
            </a:lvl1pPr>
          </a:lstStyle>
          <a:p>
            <a:pPr lvl="0"/>
            <a:r>
              <a:rPr lang="en-US"/>
              <a:t>Click to edit Master text styles</a:t>
            </a:r>
          </a:p>
        </p:txBody>
      </p:sp>
      <p:sp>
        <p:nvSpPr>
          <p:cNvPr id="10" name="Content Placeholder 3">
            <a:extLst>
              <a:ext uri="{FF2B5EF4-FFF2-40B4-BE49-F238E27FC236}">
                <a16:creationId xmlns:a16="http://schemas.microsoft.com/office/drawing/2014/main" id="{FBB8E17C-8EB3-D81C-0376-1166BFB762FD}"/>
              </a:ext>
            </a:extLst>
          </p:cNvPr>
          <p:cNvSpPr>
            <a:spLocks noGrp="1"/>
          </p:cNvSpPr>
          <p:nvPr>
            <p:ph sz="half" idx="19" hasCustomPrompt="1"/>
          </p:nvPr>
        </p:nvSpPr>
        <p:spPr>
          <a:xfrm>
            <a:off x="6295312" y="5494625"/>
            <a:ext cx="5397500" cy="495007"/>
          </a:xfrm>
        </p:spPr>
        <p:txBody>
          <a:bodyPr wrap="square" anchor="b">
            <a:spAutoFit/>
          </a:bodyPr>
          <a:lstStyle>
            <a:lvl1pPr marL="0" indent="0">
              <a:spcAft>
                <a:spcPts val="500"/>
              </a:spcAft>
              <a:buNone/>
              <a:defRPr sz="1400">
                <a:solidFill>
                  <a:schemeClr val="accent1"/>
                </a:solidFill>
              </a:defRPr>
            </a:lvl1pPr>
          </a:lstStyle>
          <a:p>
            <a:pPr lvl="0"/>
            <a:r>
              <a:rPr lang="en-US" dirty="0"/>
              <a:t>Adaptation / mitigation / cross-cutting</a:t>
            </a:r>
          </a:p>
          <a:p>
            <a:pPr lvl="0"/>
            <a:r>
              <a:rPr lang="en-US" dirty="0"/>
              <a:t>Number of countries</a:t>
            </a:r>
          </a:p>
        </p:txBody>
      </p:sp>
      <p:sp>
        <p:nvSpPr>
          <p:cNvPr id="24" name="Content Placeholder 2">
            <a:extLst>
              <a:ext uri="{FF2B5EF4-FFF2-40B4-BE49-F238E27FC236}">
                <a16:creationId xmlns:a16="http://schemas.microsoft.com/office/drawing/2014/main" id="{34BCA890-64E7-E660-2B73-922DBF8E9E39}"/>
              </a:ext>
            </a:extLst>
          </p:cNvPr>
          <p:cNvSpPr>
            <a:spLocks noGrp="1"/>
          </p:cNvSpPr>
          <p:nvPr>
            <p:ph idx="24" hasCustomPrompt="1"/>
          </p:nvPr>
        </p:nvSpPr>
        <p:spPr>
          <a:xfrm>
            <a:off x="2206305" y="1914365"/>
            <a:ext cx="3699196" cy="1510839"/>
          </a:xfrm>
        </p:spPr>
        <p:txBody>
          <a:bodyPr wrap="square">
            <a:noAutofit/>
          </a:bodyPr>
          <a:lstStyle>
            <a:lvl1pPr marL="0" marR="0" indent="0" algn="l" defTabSz="914400" rtl="0" eaLnBrk="1" fontAlgn="auto" latinLnBrk="0" hangingPunct="1">
              <a:lnSpc>
                <a:spcPct val="100000"/>
              </a:lnSpc>
              <a:spcBef>
                <a:spcPts val="0"/>
              </a:spcBef>
              <a:spcAft>
                <a:spcPts val="500"/>
              </a:spcAft>
              <a:buClrTx/>
              <a:buSzTx/>
              <a:buFont typeface="Aptos" panose="020B0004020202020204" pitchFamily="34" charset="0"/>
              <a:buNone/>
              <a:tabLst/>
              <a:defRPr sz="1400" b="0">
                <a:solidFill>
                  <a:schemeClr val="tx1"/>
                </a:solidFill>
                <a:latin typeface="+mn-lt"/>
              </a:defRPr>
            </a:lvl1pPr>
            <a:lvl2pPr marL="0" indent="0">
              <a:spcAft>
                <a:spcPts val="300"/>
              </a:spcAft>
              <a:buNone/>
              <a:tabLst/>
              <a:defRPr sz="1400">
                <a:latin typeface="+mn-lt"/>
              </a:defRPr>
            </a:lvl2pPr>
          </a:lstStyle>
          <a:p>
            <a:r>
              <a:rPr lang="en-GB" sz="1400" b="1" dirty="0"/>
              <a:t>Total project funding:</a:t>
            </a:r>
          </a:p>
          <a:p>
            <a:pPr marL="0" marR="0" lvl="0" indent="0" algn="l" defTabSz="914400" rtl="0" eaLnBrk="1" fontAlgn="auto" latinLnBrk="0" hangingPunct="1">
              <a:lnSpc>
                <a:spcPct val="100000"/>
              </a:lnSpc>
              <a:spcBef>
                <a:spcPts val="0"/>
              </a:spcBef>
              <a:spcAft>
                <a:spcPts val="800"/>
              </a:spcAft>
              <a:buClrTx/>
              <a:buSzTx/>
              <a:buFont typeface="Aptos" panose="020B0004020202020204" pitchFamily="34" charset="0"/>
              <a:buNone/>
              <a:tabLst/>
              <a:defRPr/>
            </a:pPr>
            <a:r>
              <a:rPr lang="en-GB" sz="1400" b="1" dirty="0"/>
              <a:t>GCF funding:</a:t>
            </a:r>
          </a:p>
          <a:p>
            <a:pPr marL="0" marR="0" lvl="0" indent="0" algn="l" defTabSz="914400" rtl="0" eaLnBrk="1" fontAlgn="auto" latinLnBrk="0" hangingPunct="1">
              <a:lnSpc>
                <a:spcPct val="100000"/>
              </a:lnSpc>
              <a:spcBef>
                <a:spcPts val="0"/>
              </a:spcBef>
              <a:spcAft>
                <a:spcPts val="800"/>
              </a:spcAft>
              <a:buClrTx/>
              <a:buSzTx/>
              <a:buFont typeface="Aptos" panose="020B0004020202020204" pitchFamily="34" charset="0"/>
              <a:buNone/>
              <a:tabLst/>
              <a:defRPr/>
            </a:pPr>
            <a:r>
              <a:rPr lang="en-GB" sz="1400" b="1" dirty="0"/>
              <a:t>Beneficiaries:</a:t>
            </a:r>
          </a:p>
          <a:p>
            <a:pPr marL="0" marR="0" lvl="0" indent="0" algn="l" defTabSz="914400" rtl="0" eaLnBrk="1" fontAlgn="auto" latinLnBrk="0" hangingPunct="1">
              <a:lnSpc>
                <a:spcPct val="100000"/>
              </a:lnSpc>
              <a:spcBef>
                <a:spcPts val="0"/>
              </a:spcBef>
              <a:spcAft>
                <a:spcPts val="800"/>
              </a:spcAft>
              <a:buClrTx/>
              <a:buSzTx/>
              <a:buFont typeface="Aptos" panose="020B0004020202020204" pitchFamily="34" charset="0"/>
              <a:buNone/>
              <a:tabLst/>
              <a:defRPr/>
            </a:pPr>
            <a:r>
              <a:rPr lang="en-GB" sz="1400" b="1" dirty="0"/>
              <a:t>Accredited entity:</a:t>
            </a:r>
          </a:p>
          <a:p>
            <a:endParaRPr lang="en-GB" sz="1400" b="1" dirty="0"/>
          </a:p>
        </p:txBody>
      </p:sp>
      <p:sp>
        <p:nvSpPr>
          <p:cNvPr id="59" name="Content Placeholder 2">
            <a:extLst>
              <a:ext uri="{FF2B5EF4-FFF2-40B4-BE49-F238E27FC236}">
                <a16:creationId xmlns:a16="http://schemas.microsoft.com/office/drawing/2014/main" id="{2B38EAB9-0C8B-B709-0273-C28C7CDD3736}"/>
              </a:ext>
            </a:extLst>
          </p:cNvPr>
          <p:cNvSpPr>
            <a:spLocks noGrp="1"/>
          </p:cNvSpPr>
          <p:nvPr>
            <p:ph idx="28"/>
          </p:nvPr>
        </p:nvSpPr>
        <p:spPr>
          <a:xfrm>
            <a:off x="7971698" y="1268413"/>
            <a:ext cx="3699195" cy="536363"/>
          </a:xfrm>
        </p:spPr>
        <p:txBody>
          <a:bodyPr/>
          <a:lstStyle>
            <a:lvl1pPr marL="0" indent="0">
              <a:spcAft>
                <a:spcPts val="800"/>
              </a:spcAft>
              <a:buNone/>
              <a:defRPr sz="1600" b="1">
                <a:solidFill>
                  <a:schemeClr val="accent1"/>
                </a:solidFill>
                <a:latin typeface="+mn-lt"/>
              </a:defRPr>
            </a:lvl1pPr>
            <a:lvl2pPr marL="0" indent="0">
              <a:spcAft>
                <a:spcPts val="300"/>
              </a:spcAft>
              <a:buNone/>
              <a:tabLst/>
              <a:defRPr sz="1400">
                <a:latin typeface="+mn-lt"/>
              </a:defRPr>
            </a:lvl2pPr>
          </a:lstStyle>
          <a:p>
            <a:pPr lvl="0"/>
            <a:r>
              <a:rPr lang="en-US"/>
              <a:t>Click to edit Master text styles</a:t>
            </a:r>
          </a:p>
        </p:txBody>
      </p:sp>
      <p:sp>
        <p:nvSpPr>
          <p:cNvPr id="4" name="Content Placeholder 2">
            <a:extLst>
              <a:ext uri="{FF2B5EF4-FFF2-40B4-BE49-F238E27FC236}">
                <a16:creationId xmlns:a16="http://schemas.microsoft.com/office/drawing/2014/main" id="{7DB10832-4AE5-3E75-2A08-592CD28D39B1}"/>
              </a:ext>
            </a:extLst>
          </p:cNvPr>
          <p:cNvSpPr>
            <a:spLocks noGrp="1"/>
          </p:cNvSpPr>
          <p:nvPr>
            <p:ph idx="29" hasCustomPrompt="1"/>
          </p:nvPr>
        </p:nvSpPr>
        <p:spPr>
          <a:xfrm>
            <a:off x="7971698" y="1914365"/>
            <a:ext cx="3699195" cy="1510839"/>
          </a:xfrm>
        </p:spPr>
        <p:txBody>
          <a:bodyPr wrap="square">
            <a:noAutofit/>
          </a:bodyPr>
          <a:lstStyle>
            <a:lvl1pPr marL="0" marR="0" indent="0" algn="l" defTabSz="914400" rtl="0" eaLnBrk="1" fontAlgn="auto" latinLnBrk="0" hangingPunct="1">
              <a:lnSpc>
                <a:spcPct val="100000"/>
              </a:lnSpc>
              <a:spcBef>
                <a:spcPts val="0"/>
              </a:spcBef>
              <a:spcAft>
                <a:spcPts val="500"/>
              </a:spcAft>
              <a:buClrTx/>
              <a:buSzTx/>
              <a:buFont typeface="Aptos" panose="020B0004020202020204" pitchFamily="34" charset="0"/>
              <a:buNone/>
              <a:tabLst/>
              <a:defRPr sz="1400" b="0">
                <a:solidFill>
                  <a:schemeClr val="tx1"/>
                </a:solidFill>
                <a:latin typeface="+mn-lt"/>
              </a:defRPr>
            </a:lvl1pPr>
            <a:lvl2pPr marL="0" indent="0">
              <a:spcAft>
                <a:spcPts val="300"/>
              </a:spcAft>
              <a:buNone/>
              <a:tabLst/>
              <a:defRPr sz="1400">
                <a:latin typeface="+mn-lt"/>
              </a:defRPr>
            </a:lvl2pPr>
          </a:lstStyle>
          <a:p>
            <a:r>
              <a:rPr lang="en-GB" sz="1400" b="1" dirty="0"/>
              <a:t>Total project funding:</a:t>
            </a:r>
          </a:p>
          <a:p>
            <a:pPr marL="0" marR="0" lvl="0" indent="0" algn="l" defTabSz="914400" rtl="0" eaLnBrk="1" fontAlgn="auto" latinLnBrk="0" hangingPunct="1">
              <a:lnSpc>
                <a:spcPct val="100000"/>
              </a:lnSpc>
              <a:spcBef>
                <a:spcPts val="0"/>
              </a:spcBef>
              <a:spcAft>
                <a:spcPts val="800"/>
              </a:spcAft>
              <a:buClrTx/>
              <a:buSzTx/>
              <a:buFont typeface="Aptos" panose="020B0004020202020204" pitchFamily="34" charset="0"/>
              <a:buNone/>
              <a:tabLst/>
              <a:defRPr/>
            </a:pPr>
            <a:r>
              <a:rPr lang="en-GB" sz="1400" b="1" dirty="0"/>
              <a:t>GCF funding:</a:t>
            </a:r>
          </a:p>
          <a:p>
            <a:pPr marL="0" marR="0" lvl="0" indent="0" algn="l" defTabSz="914400" rtl="0" eaLnBrk="1" fontAlgn="auto" latinLnBrk="0" hangingPunct="1">
              <a:lnSpc>
                <a:spcPct val="100000"/>
              </a:lnSpc>
              <a:spcBef>
                <a:spcPts val="0"/>
              </a:spcBef>
              <a:spcAft>
                <a:spcPts val="800"/>
              </a:spcAft>
              <a:buClrTx/>
              <a:buSzTx/>
              <a:buFont typeface="Aptos" panose="020B0004020202020204" pitchFamily="34" charset="0"/>
              <a:buNone/>
              <a:tabLst/>
              <a:defRPr/>
            </a:pPr>
            <a:r>
              <a:rPr lang="en-GB" sz="1400" b="1" dirty="0"/>
              <a:t>Beneficiaries:</a:t>
            </a:r>
          </a:p>
          <a:p>
            <a:pPr marL="0" marR="0" lvl="0" indent="0" algn="l" defTabSz="914400" rtl="0" eaLnBrk="1" fontAlgn="auto" latinLnBrk="0" hangingPunct="1">
              <a:lnSpc>
                <a:spcPct val="100000"/>
              </a:lnSpc>
              <a:spcBef>
                <a:spcPts val="0"/>
              </a:spcBef>
              <a:spcAft>
                <a:spcPts val="800"/>
              </a:spcAft>
              <a:buClrTx/>
              <a:buSzTx/>
              <a:buFont typeface="Aptos" panose="020B0004020202020204" pitchFamily="34" charset="0"/>
              <a:buNone/>
              <a:tabLst/>
              <a:defRPr/>
            </a:pPr>
            <a:r>
              <a:rPr lang="en-GB" sz="1400" b="1" dirty="0"/>
              <a:t>Accredited entity:</a:t>
            </a:r>
          </a:p>
          <a:p>
            <a:endParaRPr lang="en-GB" sz="1400" b="1" dirty="0"/>
          </a:p>
        </p:txBody>
      </p:sp>
    </p:spTree>
    <p:extLst>
      <p:ext uri="{BB962C8B-B14F-4D97-AF65-F5344CB8AC3E}">
        <p14:creationId xmlns:p14="http://schemas.microsoft.com/office/powerpoint/2010/main" val="134968449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53">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with message">
    <p:bg>
      <p:bgPr>
        <a:solidFill>
          <a:schemeClr val="accent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225C16-D67D-14FB-B51D-4562CC106FE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DDF459C-BB79-ABF4-A471-07FD68FA9918}"/>
              </a:ext>
            </a:extLst>
          </p:cNvPr>
          <p:cNvPicPr/>
          <p:nvPr userDrawn="1"/>
        </p:nvPicPr>
        <p:blipFill>
          <a:blip r:embed="rId3" cstate="email">
            <a:extLst>
              <a:ext uri="{28A0092B-C50C-407E-A947-70E740481C1C}">
                <a14:useLocalDpi xmlns:a14="http://schemas.microsoft.com/office/drawing/2010/main"/>
              </a:ext>
            </a:extLst>
          </a:blip>
          <a:srcRect l="-22250"/>
          <a:stretch>
            <a:fillRect/>
          </a:stretch>
        </p:blipFill>
        <p:spPr>
          <a:xfrm>
            <a:off x="4407490" y="0"/>
            <a:ext cx="7784510" cy="3243782"/>
          </a:xfrm>
          <a:prstGeom prst="rect">
            <a:avLst/>
          </a:prstGeom>
        </p:spPr>
      </p:pic>
      <p:pic>
        <p:nvPicPr>
          <p:cNvPr id="12" name="Picture 11">
            <a:extLst>
              <a:ext uri="{FF2B5EF4-FFF2-40B4-BE49-F238E27FC236}">
                <a16:creationId xmlns:a16="http://schemas.microsoft.com/office/drawing/2014/main" id="{A6BD819E-AD32-EBD7-F286-7D7A18CF940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a:xfrm>
            <a:off x="0" y="762000"/>
            <a:ext cx="8557780" cy="6096000"/>
          </a:xfrm>
          <a:prstGeom prst="rect">
            <a:avLst/>
          </a:prstGeom>
        </p:spPr>
      </p:pic>
      <p:sp>
        <p:nvSpPr>
          <p:cNvPr id="2" name="Title 1">
            <a:extLst>
              <a:ext uri="{FF2B5EF4-FFF2-40B4-BE49-F238E27FC236}">
                <a16:creationId xmlns:a16="http://schemas.microsoft.com/office/drawing/2014/main" id="{DB0839B2-0C8D-BF6E-9627-E0A22C1B814C}"/>
              </a:ext>
            </a:extLst>
          </p:cNvPr>
          <p:cNvSpPr>
            <a:spLocks noGrp="1"/>
          </p:cNvSpPr>
          <p:nvPr>
            <p:ph type="ctrTitle" hasCustomPrompt="1"/>
          </p:nvPr>
        </p:nvSpPr>
        <p:spPr>
          <a:xfrm>
            <a:off x="3041053" y="823671"/>
            <a:ext cx="5576089" cy="2663486"/>
          </a:xfrm>
        </p:spPr>
        <p:txBody>
          <a:bodyPr anchor="t"/>
          <a:lstStyle>
            <a:lvl1pPr algn="l">
              <a:defRPr sz="4800"/>
            </a:lvl1pPr>
          </a:lstStyle>
          <a:p>
            <a:r>
              <a:rPr lang="en-US" dirty="0"/>
              <a:t>CLICK TO EDIT MASTER TITLE STYLE ADD SUBTITLE AFTER TITLE </a:t>
            </a:r>
            <a:endParaRPr lang="en-GB" dirty="0"/>
          </a:p>
        </p:txBody>
      </p:sp>
      <p:sp>
        <p:nvSpPr>
          <p:cNvPr id="10" name="Text Placeholder 9">
            <a:extLst>
              <a:ext uri="{FF2B5EF4-FFF2-40B4-BE49-F238E27FC236}">
                <a16:creationId xmlns:a16="http://schemas.microsoft.com/office/drawing/2014/main" id="{942707AC-41D0-0E04-A818-6A444A629321}"/>
              </a:ext>
            </a:extLst>
          </p:cNvPr>
          <p:cNvSpPr>
            <a:spLocks noGrp="1"/>
          </p:cNvSpPr>
          <p:nvPr>
            <p:ph type="body" sz="quarter" idx="10"/>
          </p:nvPr>
        </p:nvSpPr>
        <p:spPr>
          <a:xfrm>
            <a:off x="3041053" y="4561899"/>
            <a:ext cx="5576089" cy="914241"/>
          </a:xfrm>
        </p:spPr>
        <p:txBody>
          <a:bodyPr anchor="b"/>
          <a:lstStyle>
            <a:lvl1pPr marL="0" indent="0">
              <a:buNone/>
              <a:defRPr sz="2000"/>
            </a:lvl1pPr>
          </a:lstStyle>
          <a:p>
            <a:pPr lvl="0"/>
            <a:r>
              <a:rPr lang="en-US" sz="2000">
                <a:latin typeface="+mn-lt"/>
                <a:cs typeface="Space Grotesk Medium" pitchFamily="2" charset="77"/>
              </a:rPr>
              <a:t>Click to edit Master text styles</a:t>
            </a:r>
          </a:p>
        </p:txBody>
      </p:sp>
      <p:pic>
        <p:nvPicPr>
          <p:cNvPr id="5" name="Graphic 4">
            <a:extLst>
              <a:ext uri="{FF2B5EF4-FFF2-40B4-BE49-F238E27FC236}">
                <a16:creationId xmlns:a16="http://schemas.microsoft.com/office/drawing/2014/main" id="{59457024-772E-A15F-AF27-078D44452E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17142" y="5558755"/>
            <a:ext cx="3407047" cy="1261145"/>
          </a:xfrm>
          <a:prstGeom prst="rect">
            <a:avLst/>
          </a:prstGeom>
        </p:spPr>
      </p:pic>
      <p:pic>
        <p:nvPicPr>
          <p:cNvPr id="6" name="Graphic 5">
            <a:extLst>
              <a:ext uri="{FF2B5EF4-FFF2-40B4-BE49-F238E27FC236}">
                <a16:creationId xmlns:a16="http://schemas.microsoft.com/office/drawing/2014/main" id="{84FBECBA-4EC2-C30C-3758-0B8999B6ABF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6574"/>
            <a:ext cx="2476024" cy="1775391"/>
          </a:xfrm>
          <a:prstGeom prst="rect">
            <a:avLst/>
          </a:prstGeom>
        </p:spPr>
      </p:pic>
    </p:spTree>
    <p:extLst>
      <p:ext uri="{BB962C8B-B14F-4D97-AF65-F5344CB8AC3E}">
        <p14:creationId xmlns:p14="http://schemas.microsoft.com/office/powerpoint/2010/main" val="1140928968"/>
      </p:ext>
    </p:extLst>
  </p:cSld>
  <p:clrMapOvr>
    <a:masterClrMapping/>
  </p:clrMapOvr>
  <p:extLst>
    <p:ext uri="{DCECCB84-F9BA-43D5-87BE-67443E8EF086}">
      <p15:sldGuideLst xmlns:p15="http://schemas.microsoft.com/office/powerpoint/2012/main">
        <p15:guide id="1" pos="61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End plain">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6DACDB-5800-F1A7-69CD-5F6C1E59875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12192001" cy="6858000"/>
          </a:xfrm>
          <a:prstGeom prst="rect">
            <a:avLst/>
          </a:prstGeom>
        </p:spPr>
      </p:pic>
      <p:pic>
        <p:nvPicPr>
          <p:cNvPr id="6" name="Picture 5">
            <a:extLst>
              <a:ext uri="{FF2B5EF4-FFF2-40B4-BE49-F238E27FC236}">
                <a16:creationId xmlns:a16="http://schemas.microsoft.com/office/drawing/2014/main" id="{35F412CE-D696-2CAC-2CEF-6A06E0C307E2}"/>
              </a:ext>
            </a:extLst>
          </p:cNvPr>
          <p:cNvPicPr/>
          <p:nvPr userDrawn="1"/>
        </p:nvPicPr>
        <p:blipFill>
          <a:blip r:embed="rId3" cstate="email">
            <a:extLst>
              <a:ext uri="{28A0092B-C50C-407E-A947-70E740481C1C}">
                <a14:useLocalDpi xmlns:a14="http://schemas.microsoft.com/office/drawing/2010/main"/>
              </a:ext>
            </a:extLst>
          </a:blip>
          <a:srcRect/>
          <a:stretch>
            <a:fillRect/>
          </a:stretch>
        </p:blipFill>
        <p:spPr>
          <a:xfrm>
            <a:off x="2785321" y="0"/>
            <a:ext cx="9406680" cy="5394696"/>
          </a:xfrm>
          <a:prstGeom prst="rect">
            <a:avLst/>
          </a:prstGeom>
        </p:spPr>
      </p:pic>
      <p:pic>
        <p:nvPicPr>
          <p:cNvPr id="7" name="Picture 6">
            <a:extLst>
              <a:ext uri="{FF2B5EF4-FFF2-40B4-BE49-F238E27FC236}">
                <a16:creationId xmlns:a16="http://schemas.microsoft.com/office/drawing/2014/main" id="{DB05A5AB-D2A4-BE1E-3F17-220026723555}"/>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a:xfrm>
            <a:off x="-1" y="804530"/>
            <a:ext cx="8727901" cy="6053470"/>
          </a:xfrm>
          <a:prstGeom prst="rect">
            <a:avLst/>
          </a:prstGeom>
        </p:spPr>
      </p:pic>
      <p:pic>
        <p:nvPicPr>
          <p:cNvPr id="8" name="Graphic 7">
            <a:extLst>
              <a:ext uri="{FF2B5EF4-FFF2-40B4-BE49-F238E27FC236}">
                <a16:creationId xmlns:a16="http://schemas.microsoft.com/office/drawing/2014/main" id="{94E2F26F-0CAB-C808-CE16-1FFAB0ADA62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434057" y="2418614"/>
            <a:ext cx="3323886" cy="2020771"/>
          </a:xfrm>
          <a:prstGeom prst="rect">
            <a:avLst/>
          </a:prstGeom>
        </p:spPr>
      </p:pic>
    </p:spTree>
    <p:extLst>
      <p:ext uri="{BB962C8B-B14F-4D97-AF65-F5344CB8AC3E}">
        <p14:creationId xmlns:p14="http://schemas.microsoft.com/office/powerpoint/2010/main" val="4207204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End slide with message">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D33234-0A22-3F1E-B876-0761B5C8A5D5}"/>
              </a:ext>
            </a:extLst>
          </p:cNvPr>
          <p:cNvSpPr/>
          <p:nvPr userDrawn="1"/>
        </p:nvSpPr>
        <p:spPr>
          <a:xfrm>
            <a:off x="3760726" y="0"/>
            <a:ext cx="843127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3AA43F0F-C6D3-5E49-DF87-7302868DC7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210" y="6066368"/>
            <a:ext cx="2624619" cy="603944"/>
          </a:xfrm>
          <a:prstGeom prst="rect">
            <a:avLst/>
          </a:prstGeom>
        </p:spPr>
      </p:pic>
      <p:pic>
        <p:nvPicPr>
          <p:cNvPr id="11" name="Picture 10">
            <a:extLst>
              <a:ext uri="{FF2B5EF4-FFF2-40B4-BE49-F238E27FC236}">
                <a16:creationId xmlns:a16="http://schemas.microsoft.com/office/drawing/2014/main" id="{9989E71B-12B9-6A8D-03D2-C1E6E9743B19}"/>
              </a:ext>
            </a:extLst>
          </p:cNvPr>
          <p:cNvPicPr>
            <a:picLocks noChangeAspect="1"/>
          </p:cNvPicPr>
          <p:nvPr userDrawn="1"/>
        </p:nvPicPr>
        <p:blipFill>
          <a:blip r:embed="rId4">
            <a:extLst>
              <a:ext uri="{28A0092B-C50C-407E-A947-70E740481C1C}">
                <a14:useLocalDpi xmlns:a14="http://schemas.microsoft.com/office/drawing/2010/main" val="0"/>
              </a:ext>
            </a:extLst>
          </a:blip>
          <a:srcRect l="4" r="62005" b="70390"/>
          <a:stretch>
            <a:fillRect/>
          </a:stretch>
        </p:blipFill>
        <p:spPr>
          <a:xfrm>
            <a:off x="6959426" y="2779781"/>
            <a:ext cx="5232574" cy="4078219"/>
          </a:xfrm>
          <a:prstGeom prst="rect">
            <a:avLst/>
          </a:prstGeom>
        </p:spPr>
      </p:pic>
      <p:pic>
        <p:nvPicPr>
          <p:cNvPr id="13" name="Picture 12">
            <a:extLst>
              <a:ext uri="{FF2B5EF4-FFF2-40B4-BE49-F238E27FC236}">
                <a16:creationId xmlns:a16="http://schemas.microsoft.com/office/drawing/2014/main" id="{3488E281-28EA-AB2E-F904-925EC7165FE0}"/>
              </a:ext>
            </a:extLst>
          </p:cNvPr>
          <p:cNvPicPr>
            <a:picLocks noChangeAspect="1"/>
          </p:cNvPicPr>
          <p:nvPr userDrawn="1"/>
        </p:nvPicPr>
        <p:blipFill>
          <a:blip r:embed="rId5">
            <a:extLst>
              <a:ext uri="{28A0092B-C50C-407E-A947-70E740481C1C}">
                <a14:useLocalDpi xmlns:a14="http://schemas.microsoft.com/office/drawing/2010/main" val="0"/>
              </a:ext>
            </a:extLst>
          </a:blip>
          <a:srcRect l="12" t="65615" r="55690"/>
          <a:stretch>
            <a:fillRect/>
          </a:stretch>
        </p:blipFill>
        <p:spPr>
          <a:xfrm>
            <a:off x="7774323" y="0"/>
            <a:ext cx="4417677" cy="3429000"/>
          </a:xfrm>
          <a:prstGeom prst="rect">
            <a:avLst/>
          </a:prstGeom>
        </p:spPr>
      </p:pic>
      <p:pic>
        <p:nvPicPr>
          <p:cNvPr id="3074" name="Picture 2">
            <a:extLst>
              <a:ext uri="{FF2B5EF4-FFF2-40B4-BE49-F238E27FC236}">
                <a16:creationId xmlns:a16="http://schemas.microsoft.com/office/drawing/2014/main" id="{8F538134-4E04-5F11-6963-1F017EF9E831}"/>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 t="12207" r="58994" b="-68"/>
          <a:stretch>
            <a:fillRect/>
          </a:stretch>
        </p:blipFill>
        <p:spPr bwMode="auto">
          <a:xfrm>
            <a:off x="3760725" y="1"/>
            <a:ext cx="89032"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8CA355E-7EA9-0295-FB06-51B4423618FB}"/>
              </a:ext>
            </a:extLst>
          </p:cNvPr>
          <p:cNvPicPr>
            <a:picLocks noChangeAspect="1"/>
          </p:cNvPicPr>
          <p:nvPr userDrawn="1"/>
        </p:nvPicPr>
        <p:blipFill>
          <a:blip r:embed="rId7">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l="57281" t="59733" r="4" b="1"/>
          <a:stretch>
            <a:fillRect/>
          </a:stretch>
        </p:blipFill>
        <p:spPr>
          <a:xfrm>
            <a:off x="4191" y="-2"/>
            <a:ext cx="5883276" cy="5546037"/>
          </a:xfrm>
          <a:prstGeom prst="rect">
            <a:avLst/>
          </a:prstGeom>
        </p:spPr>
      </p:pic>
    </p:spTree>
    <p:extLst>
      <p:ext uri="{BB962C8B-B14F-4D97-AF65-F5344CB8AC3E}">
        <p14:creationId xmlns:p14="http://schemas.microsoft.com/office/powerpoint/2010/main" val="128926975"/>
      </p:ext>
    </p:extLst>
  </p:cSld>
  <p:clrMapOvr>
    <a:masterClrMapping/>
  </p:clrMapOvr>
  <p:extLst>
    <p:ext uri="{DCECCB84-F9BA-43D5-87BE-67443E8EF086}">
      <p15:sldGuideLst xmlns:p15="http://schemas.microsoft.com/office/powerpoint/2012/main">
        <p15:guide id="1" pos="61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715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90B1F-AF6B-EB41-5D31-663529FD3F93}"/>
              </a:ext>
            </a:extLst>
          </p:cNvPr>
          <p:cNvPicPr>
            <a:picLocks noChangeAspect="1"/>
          </p:cNvPicPr>
          <p:nvPr userDrawn="1"/>
        </p:nvPicPr>
        <p:blipFill>
          <a:blip r:embed="rId2" cstate="email">
            <a:extLst>
              <a:ext uri="{28A0092B-C50C-407E-A947-70E740481C1C}">
                <a14:useLocalDpi xmlns:a14="http://schemas.microsoft.com/office/drawing/2010/main"/>
              </a:ext>
            </a:extLst>
          </a:blip>
          <a:srcRect t="-10449"/>
          <a:stretch>
            <a:fillRect/>
          </a:stretch>
        </p:blipFill>
        <p:spPr>
          <a:xfrm>
            <a:off x="0" y="1"/>
            <a:ext cx="12192000" cy="6858000"/>
          </a:xfrm>
          <a:prstGeom prst="rect">
            <a:avLst/>
          </a:prstGeom>
        </p:spPr>
      </p:pic>
      <p:pic>
        <p:nvPicPr>
          <p:cNvPr id="5" name="Picture 4">
            <a:extLst>
              <a:ext uri="{FF2B5EF4-FFF2-40B4-BE49-F238E27FC236}">
                <a16:creationId xmlns:a16="http://schemas.microsoft.com/office/drawing/2014/main" id="{9DD4158A-4D16-3B87-896B-7C28E35D1D55}"/>
              </a:ext>
            </a:extLst>
          </p:cNvPr>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762000"/>
            <a:ext cx="8557780" cy="6096000"/>
          </a:xfrm>
          <a:prstGeom prst="rect">
            <a:avLst/>
          </a:prstGeom>
        </p:spPr>
      </p:pic>
      <p:pic>
        <p:nvPicPr>
          <p:cNvPr id="6" name="Picture 5">
            <a:extLst>
              <a:ext uri="{FF2B5EF4-FFF2-40B4-BE49-F238E27FC236}">
                <a16:creationId xmlns:a16="http://schemas.microsoft.com/office/drawing/2014/main" id="{738749B5-1873-5D90-74A5-EBAACEBAB8A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a:xfrm>
            <a:off x="197838" y="0"/>
            <a:ext cx="11994162" cy="3243782"/>
          </a:xfrm>
          <a:prstGeom prst="rect">
            <a:avLst/>
          </a:prstGeom>
        </p:spPr>
      </p:pic>
      <p:sp>
        <p:nvSpPr>
          <p:cNvPr id="2" name="Title 1">
            <a:extLst>
              <a:ext uri="{FF2B5EF4-FFF2-40B4-BE49-F238E27FC236}">
                <a16:creationId xmlns:a16="http://schemas.microsoft.com/office/drawing/2014/main" id="{DB0839B2-0C8D-BF6E-9627-E0A22C1B814C}"/>
              </a:ext>
            </a:extLst>
          </p:cNvPr>
          <p:cNvSpPr>
            <a:spLocks noGrp="1"/>
          </p:cNvSpPr>
          <p:nvPr>
            <p:ph type="ctrTitle" hasCustomPrompt="1"/>
          </p:nvPr>
        </p:nvSpPr>
        <p:spPr>
          <a:xfrm>
            <a:off x="1206500" y="2046679"/>
            <a:ext cx="6772274" cy="2663486"/>
          </a:xfrm>
        </p:spPr>
        <p:txBody>
          <a:bodyPr anchor="t"/>
          <a:lstStyle>
            <a:lvl1pPr algn="l">
              <a:defRPr sz="4800"/>
            </a:lvl1pPr>
          </a:lstStyle>
          <a:p>
            <a:r>
              <a:rPr lang="en-US" dirty="0"/>
              <a:t>TITLE HERE, ADD SUBTITLE AFTER TITLE BY REMOVING THE BOLDING</a:t>
            </a:r>
            <a:endParaRPr lang="en-GB" dirty="0"/>
          </a:p>
        </p:txBody>
      </p:sp>
      <p:sp>
        <p:nvSpPr>
          <p:cNvPr id="12" name="Text Placeholder 9">
            <a:extLst>
              <a:ext uri="{FF2B5EF4-FFF2-40B4-BE49-F238E27FC236}">
                <a16:creationId xmlns:a16="http://schemas.microsoft.com/office/drawing/2014/main" id="{D47509FD-B4EC-E66B-CE41-30CC9E4B6D55}"/>
              </a:ext>
            </a:extLst>
          </p:cNvPr>
          <p:cNvSpPr>
            <a:spLocks noGrp="1"/>
          </p:cNvSpPr>
          <p:nvPr>
            <p:ph type="body" sz="quarter" idx="11" hasCustomPrompt="1"/>
          </p:nvPr>
        </p:nvSpPr>
        <p:spPr>
          <a:xfrm>
            <a:off x="8613828" y="3614218"/>
            <a:ext cx="3070171" cy="914241"/>
          </a:xfrm>
        </p:spPr>
        <p:txBody>
          <a:bodyPr anchor="b"/>
          <a:lstStyle>
            <a:lvl1pPr marL="0" indent="0">
              <a:buNone/>
              <a:defRPr sz="2000" b="1">
                <a:solidFill>
                  <a:schemeClr val="accent1"/>
                </a:solidFill>
              </a:defRPr>
            </a:lvl1pPr>
          </a:lstStyle>
          <a:p>
            <a:r>
              <a:rPr lang="en-GB" sz="2000" dirty="0">
                <a:latin typeface="+mn-lt"/>
                <a:cs typeface="Space Grotesk Medium" pitchFamily="2" charset="77"/>
              </a:rPr>
              <a:t>Event name and date or other details</a:t>
            </a:r>
          </a:p>
        </p:txBody>
      </p:sp>
      <p:sp>
        <p:nvSpPr>
          <p:cNvPr id="4" name="Text Placeholder 3">
            <a:extLst>
              <a:ext uri="{FF2B5EF4-FFF2-40B4-BE49-F238E27FC236}">
                <a16:creationId xmlns:a16="http://schemas.microsoft.com/office/drawing/2014/main" id="{54C76255-855B-101C-6790-A26EE665A583}"/>
              </a:ext>
            </a:extLst>
          </p:cNvPr>
          <p:cNvSpPr>
            <a:spLocks noGrp="1"/>
          </p:cNvSpPr>
          <p:nvPr>
            <p:ph type="body" sz="quarter" idx="12" hasCustomPrompt="1"/>
          </p:nvPr>
        </p:nvSpPr>
        <p:spPr>
          <a:xfrm>
            <a:off x="8613774" y="1284796"/>
            <a:ext cx="3069761" cy="1459969"/>
          </a:xfrm>
        </p:spPr>
        <p:txBody>
          <a:bodyPr/>
          <a:lstStyle>
            <a:lvl1pPr marL="0" indent="0">
              <a:lnSpc>
                <a:spcPct val="90000"/>
              </a:lnSpc>
              <a:buNone/>
              <a:defRPr sz="2400"/>
            </a:lvl1pPr>
          </a:lstStyle>
          <a:p>
            <a:pPr lvl="0"/>
            <a:r>
              <a:rPr lang="en-GB" dirty="0"/>
              <a:t>Presenters Name and details</a:t>
            </a:r>
          </a:p>
        </p:txBody>
      </p:sp>
      <p:pic>
        <p:nvPicPr>
          <p:cNvPr id="9" name="Graphic 8">
            <a:extLst>
              <a:ext uri="{FF2B5EF4-FFF2-40B4-BE49-F238E27FC236}">
                <a16:creationId xmlns:a16="http://schemas.microsoft.com/office/drawing/2014/main" id="{89090C21-F50B-8FFD-A5CC-618300616B2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17142" y="5558755"/>
            <a:ext cx="3407047" cy="1261145"/>
          </a:xfrm>
          <a:prstGeom prst="rect">
            <a:avLst/>
          </a:prstGeom>
        </p:spPr>
      </p:pic>
      <p:pic>
        <p:nvPicPr>
          <p:cNvPr id="13" name="Graphic 12">
            <a:extLst>
              <a:ext uri="{FF2B5EF4-FFF2-40B4-BE49-F238E27FC236}">
                <a16:creationId xmlns:a16="http://schemas.microsoft.com/office/drawing/2014/main" id="{9F9B7B20-D9F6-AEBD-D267-6FCCCB7B4C1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6574"/>
            <a:ext cx="2476024" cy="1775391"/>
          </a:xfrm>
          <a:prstGeom prst="rect">
            <a:avLst/>
          </a:prstGeom>
        </p:spPr>
      </p:pic>
    </p:spTree>
    <p:extLst>
      <p:ext uri="{BB962C8B-B14F-4D97-AF65-F5344CB8AC3E}">
        <p14:creationId xmlns:p14="http://schemas.microsoft.com/office/powerpoint/2010/main" val="2964138219"/>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760" userDrawn="1">
          <p15:clr>
            <a:srgbClr val="FBAE40"/>
          </p15:clr>
        </p15:guide>
        <p15:guide id="4" pos="2693" userDrawn="1">
          <p15:clr>
            <a:srgbClr val="FBAE40"/>
          </p15:clr>
        </p15:guide>
        <p15:guide id="5" pos="3093" userDrawn="1">
          <p15:clr>
            <a:srgbClr val="FBAE40"/>
          </p15:clr>
        </p15:guide>
        <p15:guide id="6" pos="5026" userDrawn="1">
          <p15:clr>
            <a:srgbClr val="FBAE40"/>
          </p15:clr>
        </p15:guide>
        <p15:guide id="7" pos="5426" userDrawn="1">
          <p15:clr>
            <a:srgbClr val="FBAE40"/>
          </p15:clr>
        </p15:guide>
        <p15:guide id="8" pos="7360" userDrawn="1">
          <p15:clr>
            <a:srgbClr val="FBAE40"/>
          </p15:clr>
        </p15:guide>
        <p15:guide id="9" orient="horz" userDrawn="1">
          <p15:clr>
            <a:srgbClr val="FBAE40"/>
          </p15:clr>
        </p15:guide>
        <p15:guide id="10" orient="horz" pos="43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agenda number">
    <p:bg>
      <p:bgPr>
        <a:solidFill>
          <a:schemeClr val="accent6"/>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487F7EF-4289-5581-FBF1-4EF53A42E9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7E6E0D84-50CC-ABF2-F01D-8A75DAD69C06}"/>
              </a:ext>
            </a:extLst>
          </p:cNvPr>
          <p:cNvPicPr/>
          <p:nvPr userDrawn="1"/>
        </p:nvPicPr>
        <p:blipFill>
          <a:blip r:embed="rId3" cstate="email">
            <a:extLst>
              <a:ext uri="{28A0092B-C50C-407E-A947-70E740481C1C}">
                <a14:useLocalDpi xmlns:a14="http://schemas.microsoft.com/office/drawing/2010/main"/>
              </a:ext>
            </a:extLst>
          </a:blip>
          <a:srcRect/>
          <a:stretch>
            <a:fillRect/>
          </a:stretch>
        </p:blipFill>
        <p:spPr>
          <a:xfrm>
            <a:off x="197838" y="0"/>
            <a:ext cx="11994162" cy="3243782"/>
          </a:xfrm>
          <a:prstGeom prst="rect">
            <a:avLst/>
          </a:prstGeom>
        </p:spPr>
      </p:pic>
      <p:pic>
        <p:nvPicPr>
          <p:cNvPr id="19" name="Picture 18">
            <a:extLst>
              <a:ext uri="{FF2B5EF4-FFF2-40B4-BE49-F238E27FC236}">
                <a16:creationId xmlns:a16="http://schemas.microsoft.com/office/drawing/2014/main" id="{D01D8536-874D-B382-D817-61EB1909FDF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a:xfrm>
            <a:off x="0" y="762000"/>
            <a:ext cx="8557780" cy="6096000"/>
          </a:xfrm>
          <a:prstGeom prst="rect">
            <a:avLst/>
          </a:prstGeom>
        </p:spPr>
      </p:pic>
      <p:sp>
        <p:nvSpPr>
          <p:cNvPr id="2" name="Title 1">
            <a:extLst>
              <a:ext uri="{FF2B5EF4-FFF2-40B4-BE49-F238E27FC236}">
                <a16:creationId xmlns:a16="http://schemas.microsoft.com/office/drawing/2014/main" id="{DB0839B2-0C8D-BF6E-9627-E0A22C1B814C}"/>
              </a:ext>
            </a:extLst>
          </p:cNvPr>
          <p:cNvSpPr>
            <a:spLocks noGrp="1"/>
          </p:cNvSpPr>
          <p:nvPr>
            <p:ph type="ctrTitle" hasCustomPrompt="1"/>
          </p:nvPr>
        </p:nvSpPr>
        <p:spPr>
          <a:xfrm>
            <a:off x="1206500" y="2046680"/>
            <a:ext cx="6772274" cy="2663486"/>
          </a:xfrm>
        </p:spPr>
        <p:txBody>
          <a:bodyPr anchor="t"/>
          <a:lstStyle>
            <a:lvl1pPr algn="l">
              <a:defRPr sz="4800"/>
            </a:lvl1pPr>
          </a:lstStyle>
          <a:p>
            <a:r>
              <a:rPr lang="en-US" dirty="0"/>
              <a:t>TITLE HERE, ADD SUBTITLE AFTER TITLE BY REMOVING THE BOLDING</a:t>
            </a:r>
            <a:endParaRPr lang="en-GB" dirty="0"/>
          </a:p>
        </p:txBody>
      </p:sp>
      <p:sp>
        <p:nvSpPr>
          <p:cNvPr id="12" name="Text Placeholder 9">
            <a:extLst>
              <a:ext uri="{FF2B5EF4-FFF2-40B4-BE49-F238E27FC236}">
                <a16:creationId xmlns:a16="http://schemas.microsoft.com/office/drawing/2014/main" id="{D47509FD-B4EC-E66B-CE41-30CC9E4B6D55}"/>
              </a:ext>
            </a:extLst>
          </p:cNvPr>
          <p:cNvSpPr>
            <a:spLocks noGrp="1"/>
          </p:cNvSpPr>
          <p:nvPr>
            <p:ph type="body" sz="quarter" idx="11" hasCustomPrompt="1"/>
          </p:nvPr>
        </p:nvSpPr>
        <p:spPr>
          <a:xfrm>
            <a:off x="8613828" y="3614218"/>
            <a:ext cx="3070171" cy="914241"/>
          </a:xfrm>
        </p:spPr>
        <p:txBody>
          <a:bodyPr anchor="b"/>
          <a:lstStyle>
            <a:lvl1pPr marL="0" indent="0">
              <a:buNone/>
              <a:defRPr sz="2000" b="1">
                <a:solidFill>
                  <a:schemeClr val="accent1"/>
                </a:solidFill>
              </a:defRPr>
            </a:lvl1pPr>
          </a:lstStyle>
          <a:p>
            <a:r>
              <a:rPr lang="en-GB" sz="2000" dirty="0">
                <a:latin typeface="+mn-lt"/>
                <a:cs typeface="Space Grotesk Medium" pitchFamily="2" charset="77"/>
              </a:rPr>
              <a:t>Event name and date or other details</a:t>
            </a:r>
          </a:p>
        </p:txBody>
      </p:sp>
      <p:sp>
        <p:nvSpPr>
          <p:cNvPr id="4" name="Text Placeholder 3">
            <a:extLst>
              <a:ext uri="{FF2B5EF4-FFF2-40B4-BE49-F238E27FC236}">
                <a16:creationId xmlns:a16="http://schemas.microsoft.com/office/drawing/2014/main" id="{54C76255-855B-101C-6790-A26EE665A583}"/>
              </a:ext>
            </a:extLst>
          </p:cNvPr>
          <p:cNvSpPr>
            <a:spLocks noGrp="1"/>
          </p:cNvSpPr>
          <p:nvPr>
            <p:ph type="body" sz="quarter" idx="12" hasCustomPrompt="1"/>
          </p:nvPr>
        </p:nvSpPr>
        <p:spPr>
          <a:xfrm>
            <a:off x="8613774" y="1284796"/>
            <a:ext cx="3069761" cy="1459969"/>
          </a:xfrm>
        </p:spPr>
        <p:txBody>
          <a:bodyPr/>
          <a:lstStyle>
            <a:lvl1pPr marL="0" indent="0">
              <a:lnSpc>
                <a:spcPct val="90000"/>
              </a:lnSpc>
              <a:buNone/>
              <a:defRPr sz="2400"/>
            </a:lvl1pPr>
          </a:lstStyle>
          <a:p>
            <a:pPr lvl="0"/>
            <a:r>
              <a:rPr lang="en-GB" dirty="0"/>
              <a:t>Presenters Name and details</a:t>
            </a:r>
          </a:p>
        </p:txBody>
      </p:sp>
      <p:pic>
        <p:nvPicPr>
          <p:cNvPr id="9" name="Graphic 8">
            <a:extLst>
              <a:ext uri="{FF2B5EF4-FFF2-40B4-BE49-F238E27FC236}">
                <a16:creationId xmlns:a16="http://schemas.microsoft.com/office/drawing/2014/main" id="{89090C21-F50B-8FFD-A5CC-618300616B2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17142" y="5558755"/>
            <a:ext cx="3407047" cy="1261145"/>
          </a:xfrm>
          <a:prstGeom prst="rect">
            <a:avLst/>
          </a:prstGeom>
        </p:spPr>
      </p:pic>
      <p:pic>
        <p:nvPicPr>
          <p:cNvPr id="13" name="Graphic 12">
            <a:extLst>
              <a:ext uri="{FF2B5EF4-FFF2-40B4-BE49-F238E27FC236}">
                <a16:creationId xmlns:a16="http://schemas.microsoft.com/office/drawing/2014/main" id="{9F9B7B20-D9F6-AEBD-D267-6FCCCB7B4C1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6574"/>
            <a:ext cx="2476024" cy="1775391"/>
          </a:xfrm>
          <a:prstGeom prst="rect">
            <a:avLst/>
          </a:prstGeom>
        </p:spPr>
      </p:pic>
      <p:sp>
        <p:nvSpPr>
          <p:cNvPr id="5" name="Text Placeholder 10">
            <a:extLst>
              <a:ext uri="{FF2B5EF4-FFF2-40B4-BE49-F238E27FC236}">
                <a16:creationId xmlns:a16="http://schemas.microsoft.com/office/drawing/2014/main" id="{51152EA4-DEDE-C926-7C70-326BF6B435BA}"/>
              </a:ext>
            </a:extLst>
          </p:cNvPr>
          <p:cNvSpPr>
            <a:spLocks noGrp="1"/>
          </p:cNvSpPr>
          <p:nvPr>
            <p:ph type="body" sz="quarter" idx="13" hasCustomPrompt="1"/>
          </p:nvPr>
        </p:nvSpPr>
        <p:spPr>
          <a:xfrm>
            <a:off x="1206500" y="5681608"/>
            <a:ext cx="6232525" cy="376291"/>
          </a:xfrm>
        </p:spPr>
        <p:txBody>
          <a:bodyPr/>
          <a:lstStyle>
            <a:lvl1pPr marL="0" indent="0">
              <a:lnSpc>
                <a:spcPct val="90000"/>
              </a:lnSpc>
              <a:buNone/>
              <a:defRPr sz="3600" b="0" i="0">
                <a:solidFill>
                  <a:schemeClr val="accent1"/>
                </a:solidFill>
                <a:latin typeface="+mn-lt"/>
                <a:cs typeface="Space Grotesk Light" pitchFamily="2" charset="77"/>
              </a:defRPr>
            </a:lvl1pPr>
            <a:lvl2pPr marL="457200" indent="0">
              <a:buNone/>
              <a:defRPr/>
            </a:lvl2pPr>
          </a:lstStyle>
          <a:p>
            <a:pPr lvl="0"/>
            <a:r>
              <a:rPr lang="en-GB" dirty="0"/>
              <a:t>Agenda #</a:t>
            </a:r>
          </a:p>
        </p:txBody>
      </p:sp>
    </p:spTree>
    <p:extLst>
      <p:ext uri="{BB962C8B-B14F-4D97-AF65-F5344CB8AC3E}">
        <p14:creationId xmlns:p14="http://schemas.microsoft.com/office/powerpoint/2010/main" val="605428031"/>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760" userDrawn="1">
          <p15:clr>
            <a:srgbClr val="FBAE40"/>
          </p15:clr>
        </p15:guide>
        <p15:guide id="4" pos="2693" userDrawn="1">
          <p15:clr>
            <a:srgbClr val="FBAE40"/>
          </p15:clr>
        </p15:guide>
        <p15:guide id="5" pos="3093" userDrawn="1">
          <p15:clr>
            <a:srgbClr val="FBAE40"/>
          </p15:clr>
        </p15:guide>
        <p15:guide id="6" pos="5026" userDrawn="1">
          <p15:clr>
            <a:srgbClr val="FBAE40"/>
          </p15:clr>
        </p15:guide>
        <p15:guide id="7" pos="5426" userDrawn="1">
          <p15:clr>
            <a:srgbClr val="FBAE40"/>
          </p15:clr>
        </p15:guide>
        <p15:guide id="8" pos="7360" userDrawn="1">
          <p15:clr>
            <a:srgbClr val="FBAE40"/>
          </p15:clr>
        </p15:guide>
        <p15:guide id="9" orient="horz" userDrawn="1">
          <p15:clr>
            <a:srgbClr val="FBAE40"/>
          </p15:clr>
        </p15:guide>
        <p15:guide id="10" orient="horz" pos="432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07853A-2938-4B05-5EB8-EF72B58ABB01}"/>
              </a:ext>
            </a:extLst>
          </p:cNvPr>
          <p:cNvPicPr>
            <a:picLocks noChangeAspect="1"/>
          </p:cNvPicPr>
          <p:nvPr userDrawn="1"/>
        </p:nvPicPr>
        <p:blipFill>
          <a:blip r:embed="rId2" cstate="email">
            <a:extLst>
              <a:ext uri="{28A0092B-C50C-407E-A947-70E740481C1C}">
                <a14:useLocalDpi xmlns:a14="http://schemas.microsoft.com/office/drawing/2010/main"/>
              </a:ext>
            </a:extLst>
          </a:blip>
          <a:srcRect t="-10449"/>
          <a:stretch>
            <a:fillRect/>
          </a:stretch>
        </p:blipFill>
        <p:spPr>
          <a:xfrm>
            <a:off x="0" y="1"/>
            <a:ext cx="12192000" cy="6858000"/>
          </a:xfrm>
          <a:prstGeom prst="rect">
            <a:avLst/>
          </a:prstGeom>
        </p:spPr>
      </p:pic>
      <p:pic>
        <p:nvPicPr>
          <p:cNvPr id="6" name="Picture 5">
            <a:extLst>
              <a:ext uri="{FF2B5EF4-FFF2-40B4-BE49-F238E27FC236}">
                <a16:creationId xmlns:a16="http://schemas.microsoft.com/office/drawing/2014/main" id="{EED1065B-7B61-09B2-3A37-DAE028D54F26}"/>
              </a:ext>
            </a:extLst>
          </p:cNvPr>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762000"/>
            <a:ext cx="8557780" cy="6096000"/>
          </a:xfrm>
          <a:prstGeom prst="rect">
            <a:avLst/>
          </a:prstGeom>
        </p:spPr>
      </p:pic>
      <p:pic>
        <p:nvPicPr>
          <p:cNvPr id="7" name="Picture 6">
            <a:extLst>
              <a:ext uri="{FF2B5EF4-FFF2-40B4-BE49-F238E27FC236}">
                <a16:creationId xmlns:a16="http://schemas.microsoft.com/office/drawing/2014/main" id="{AC37F1B5-7CB0-E611-B31E-EF228A193CDA}"/>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a:xfrm>
            <a:off x="197838" y="0"/>
            <a:ext cx="11994162" cy="3243782"/>
          </a:xfrm>
          <a:prstGeom prst="rect">
            <a:avLst/>
          </a:prstGeom>
        </p:spPr>
      </p:pic>
      <p:sp>
        <p:nvSpPr>
          <p:cNvPr id="2" name="Title 1">
            <a:extLst>
              <a:ext uri="{FF2B5EF4-FFF2-40B4-BE49-F238E27FC236}">
                <a16:creationId xmlns:a16="http://schemas.microsoft.com/office/drawing/2014/main" id="{DB0839B2-0C8D-BF6E-9627-E0A22C1B814C}"/>
              </a:ext>
            </a:extLst>
          </p:cNvPr>
          <p:cNvSpPr>
            <a:spLocks noGrp="1"/>
          </p:cNvSpPr>
          <p:nvPr>
            <p:ph type="ctrTitle" hasCustomPrompt="1"/>
          </p:nvPr>
        </p:nvSpPr>
        <p:spPr>
          <a:xfrm>
            <a:off x="1206500" y="2046680"/>
            <a:ext cx="6772274" cy="1997213"/>
          </a:xfrm>
        </p:spPr>
        <p:txBody>
          <a:bodyPr anchor="t"/>
          <a:lstStyle>
            <a:lvl1pPr algn="l">
              <a:defRPr sz="4800"/>
            </a:lvl1pPr>
          </a:lstStyle>
          <a:p>
            <a:r>
              <a:rPr lang="en-US" dirty="0"/>
              <a:t>TITLE HERE, ADD SUBTITLE AFTER TITLE, MAX THREE LINES</a:t>
            </a:r>
            <a:endParaRPr lang="en-GB" dirty="0"/>
          </a:p>
        </p:txBody>
      </p:sp>
      <p:sp>
        <p:nvSpPr>
          <p:cNvPr id="12" name="Text Placeholder 9">
            <a:extLst>
              <a:ext uri="{FF2B5EF4-FFF2-40B4-BE49-F238E27FC236}">
                <a16:creationId xmlns:a16="http://schemas.microsoft.com/office/drawing/2014/main" id="{D47509FD-B4EC-E66B-CE41-30CC9E4B6D55}"/>
              </a:ext>
            </a:extLst>
          </p:cNvPr>
          <p:cNvSpPr>
            <a:spLocks noGrp="1"/>
          </p:cNvSpPr>
          <p:nvPr>
            <p:ph type="body" sz="quarter" idx="11" hasCustomPrompt="1"/>
          </p:nvPr>
        </p:nvSpPr>
        <p:spPr>
          <a:xfrm>
            <a:off x="8613828" y="3614218"/>
            <a:ext cx="3070171" cy="914241"/>
          </a:xfrm>
        </p:spPr>
        <p:txBody>
          <a:bodyPr anchor="b"/>
          <a:lstStyle>
            <a:lvl1pPr marL="0" indent="0">
              <a:buNone/>
              <a:defRPr sz="2000" b="1">
                <a:solidFill>
                  <a:schemeClr val="accent1"/>
                </a:solidFill>
              </a:defRPr>
            </a:lvl1pPr>
          </a:lstStyle>
          <a:p>
            <a:r>
              <a:rPr lang="en-GB" sz="2000" dirty="0">
                <a:latin typeface="+mn-lt"/>
                <a:cs typeface="Space Grotesk Medium" pitchFamily="2" charset="77"/>
              </a:rPr>
              <a:t>Event name and date or other details</a:t>
            </a:r>
          </a:p>
        </p:txBody>
      </p:sp>
      <p:sp>
        <p:nvSpPr>
          <p:cNvPr id="4" name="Text Placeholder 3">
            <a:extLst>
              <a:ext uri="{FF2B5EF4-FFF2-40B4-BE49-F238E27FC236}">
                <a16:creationId xmlns:a16="http://schemas.microsoft.com/office/drawing/2014/main" id="{54C76255-855B-101C-6790-A26EE665A583}"/>
              </a:ext>
            </a:extLst>
          </p:cNvPr>
          <p:cNvSpPr>
            <a:spLocks noGrp="1"/>
          </p:cNvSpPr>
          <p:nvPr>
            <p:ph type="body" sz="quarter" idx="12" hasCustomPrompt="1"/>
          </p:nvPr>
        </p:nvSpPr>
        <p:spPr>
          <a:xfrm>
            <a:off x="8613774" y="1284796"/>
            <a:ext cx="3069761" cy="1459969"/>
          </a:xfrm>
        </p:spPr>
        <p:txBody>
          <a:bodyPr/>
          <a:lstStyle>
            <a:lvl1pPr marL="0" indent="0">
              <a:lnSpc>
                <a:spcPct val="90000"/>
              </a:lnSpc>
              <a:buNone/>
              <a:defRPr sz="2400"/>
            </a:lvl1pPr>
          </a:lstStyle>
          <a:p>
            <a:pPr lvl="0"/>
            <a:r>
              <a:rPr lang="en-GB" dirty="0"/>
              <a:t>Presenters Name and details</a:t>
            </a:r>
          </a:p>
        </p:txBody>
      </p:sp>
      <p:pic>
        <p:nvPicPr>
          <p:cNvPr id="9" name="Graphic 8">
            <a:extLst>
              <a:ext uri="{FF2B5EF4-FFF2-40B4-BE49-F238E27FC236}">
                <a16:creationId xmlns:a16="http://schemas.microsoft.com/office/drawing/2014/main" id="{89090C21-F50B-8FFD-A5CC-618300616B2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17142" y="5558755"/>
            <a:ext cx="3407047" cy="1261145"/>
          </a:xfrm>
          <a:prstGeom prst="rect">
            <a:avLst/>
          </a:prstGeom>
        </p:spPr>
      </p:pic>
      <p:pic>
        <p:nvPicPr>
          <p:cNvPr id="13" name="Graphic 12">
            <a:extLst>
              <a:ext uri="{FF2B5EF4-FFF2-40B4-BE49-F238E27FC236}">
                <a16:creationId xmlns:a16="http://schemas.microsoft.com/office/drawing/2014/main" id="{9F9B7B20-D9F6-AEBD-D267-6FCCCB7B4C1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6574"/>
            <a:ext cx="2476024" cy="1775391"/>
          </a:xfrm>
          <a:prstGeom prst="rect">
            <a:avLst/>
          </a:prstGeom>
        </p:spPr>
      </p:pic>
      <p:sp>
        <p:nvSpPr>
          <p:cNvPr id="3" name="Text Placeholder 10">
            <a:extLst>
              <a:ext uri="{FF2B5EF4-FFF2-40B4-BE49-F238E27FC236}">
                <a16:creationId xmlns:a16="http://schemas.microsoft.com/office/drawing/2014/main" id="{A3334AF0-2C68-FD86-35D9-F087B31DBC1A}"/>
              </a:ext>
            </a:extLst>
          </p:cNvPr>
          <p:cNvSpPr>
            <a:spLocks noGrp="1"/>
          </p:cNvSpPr>
          <p:nvPr>
            <p:ph type="body" sz="quarter" idx="13" hasCustomPrompt="1"/>
          </p:nvPr>
        </p:nvSpPr>
        <p:spPr>
          <a:xfrm>
            <a:off x="1238012" y="4027588"/>
            <a:ext cx="6740762" cy="2068411"/>
          </a:xfrm>
        </p:spPr>
        <p:txBody>
          <a:bodyPr/>
          <a:lstStyle>
            <a:lvl1pPr marL="0" indent="0">
              <a:lnSpc>
                <a:spcPct val="90000"/>
              </a:lnSpc>
              <a:buNone/>
              <a:defRPr sz="4500" b="0" i="0">
                <a:solidFill>
                  <a:schemeClr val="accent1"/>
                </a:solidFill>
                <a:latin typeface="+mj-lt"/>
                <a:cs typeface="Space Grotesk Light" pitchFamily="2" charset="77"/>
              </a:defRPr>
            </a:lvl1pPr>
            <a:lvl2pPr marL="457200" indent="0">
              <a:buNone/>
              <a:defRPr/>
            </a:lvl2pPr>
          </a:lstStyle>
          <a:p>
            <a:pPr lvl="0"/>
            <a:r>
              <a:rPr lang="en-GB" dirty="0"/>
              <a:t>Subtitle here</a:t>
            </a:r>
          </a:p>
        </p:txBody>
      </p:sp>
    </p:spTree>
    <p:extLst>
      <p:ext uri="{BB962C8B-B14F-4D97-AF65-F5344CB8AC3E}">
        <p14:creationId xmlns:p14="http://schemas.microsoft.com/office/powerpoint/2010/main" val="2194112931"/>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760" userDrawn="1">
          <p15:clr>
            <a:srgbClr val="FBAE40"/>
          </p15:clr>
        </p15:guide>
        <p15:guide id="4" pos="2693" userDrawn="1">
          <p15:clr>
            <a:srgbClr val="FBAE40"/>
          </p15:clr>
        </p15:guide>
        <p15:guide id="5" pos="3093" userDrawn="1">
          <p15:clr>
            <a:srgbClr val="FBAE40"/>
          </p15:clr>
        </p15:guide>
        <p15:guide id="6" pos="5026" userDrawn="1">
          <p15:clr>
            <a:srgbClr val="FBAE40"/>
          </p15:clr>
        </p15:guide>
        <p15:guide id="7" pos="5426" userDrawn="1">
          <p15:clr>
            <a:srgbClr val="FBAE40"/>
          </p15:clr>
        </p15:guide>
        <p15:guide id="8" pos="7360" userDrawn="1">
          <p15:clr>
            <a:srgbClr val="FBAE40"/>
          </p15:clr>
        </p15:guide>
        <p15:guide id="9" orient="horz" userDrawn="1">
          <p15:clr>
            <a:srgbClr val="FBAE40"/>
          </p15:clr>
        </p15:guide>
        <p15:guide id="10" orient="horz" pos="432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and agenda numb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71B52-B08A-C748-3509-6B569769F9C9}"/>
              </a:ext>
            </a:extLst>
          </p:cNvPr>
          <p:cNvPicPr>
            <a:picLocks noChangeAspect="1"/>
          </p:cNvPicPr>
          <p:nvPr userDrawn="1"/>
        </p:nvPicPr>
        <p:blipFill>
          <a:blip r:embed="rId2" cstate="email">
            <a:extLst>
              <a:ext uri="{28A0092B-C50C-407E-A947-70E740481C1C}">
                <a14:useLocalDpi xmlns:a14="http://schemas.microsoft.com/office/drawing/2010/main"/>
              </a:ext>
            </a:extLst>
          </a:blip>
          <a:srcRect t="-10449"/>
          <a:stretch>
            <a:fillRect/>
          </a:stretch>
        </p:blipFill>
        <p:spPr>
          <a:xfrm>
            <a:off x="0" y="1"/>
            <a:ext cx="12192000" cy="6858000"/>
          </a:xfrm>
          <a:prstGeom prst="rect">
            <a:avLst/>
          </a:prstGeom>
        </p:spPr>
      </p:pic>
      <p:pic>
        <p:nvPicPr>
          <p:cNvPr id="6" name="Picture 5">
            <a:extLst>
              <a:ext uri="{FF2B5EF4-FFF2-40B4-BE49-F238E27FC236}">
                <a16:creationId xmlns:a16="http://schemas.microsoft.com/office/drawing/2014/main" id="{FB88286D-F4D0-58B5-CD05-8843784A3A17}"/>
              </a:ext>
            </a:extLst>
          </p:cNvPr>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762000"/>
            <a:ext cx="8557780" cy="6096000"/>
          </a:xfrm>
          <a:prstGeom prst="rect">
            <a:avLst/>
          </a:prstGeom>
        </p:spPr>
      </p:pic>
      <p:pic>
        <p:nvPicPr>
          <p:cNvPr id="7" name="Picture 6">
            <a:extLst>
              <a:ext uri="{FF2B5EF4-FFF2-40B4-BE49-F238E27FC236}">
                <a16:creationId xmlns:a16="http://schemas.microsoft.com/office/drawing/2014/main" id="{424357DB-F66E-20C9-1647-5708463BBFF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a:xfrm>
            <a:off x="197838" y="0"/>
            <a:ext cx="11994162" cy="3243782"/>
          </a:xfrm>
          <a:prstGeom prst="rect">
            <a:avLst/>
          </a:prstGeom>
        </p:spPr>
      </p:pic>
      <p:sp>
        <p:nvSpPr>
          <p:cNvPr id="2" name="Title 1">
            <a:extLst>
              <a:ext uri="{FF2B5EF4-FFF2-40B4-BE49-F238E27FC236}">
                <a16:creationId xmlns:a16="http://schemas.microsoft.com/office/drawing/2014/main" id="{DB0839B2-0C8D-BF6E-9627-E0A22C1B814C}"/>
              </a:ext>
            </a:extLst>
          </p:cNvPr>
          <p:cNvSpPr>
            <a:spLocks noGrp="1"/>
          </p:cNvSpPr>
          <p:nvPr>
            <p:ph type="ctrTitle" hasCustomPrompt="1"/>
          </p:nvPr>
        </p:nvSpPr>
        <p:spPr>
          <a:xfrm>
            <a:off x="1206500" y="2046680"/>
            <a:ext cx="6772274" cy="2663486"/>
          </a:xfrm>
        </p:spPr>
        <p:txBody>
          <a:bodyPr anchor="t"/>
          <a:lstStyle>
            <a:lvl1pPr algn="l">
              <a:defRPr sz="4800"/>
            </a:lvl1pPr>
          </a:lstStyle>
          <a:p>
            <a:r>
              <a:rPr lang="en-US" dirty="0"/>
              <a:t>TITLE HERE, ADD SUBTITLE AFTER TITLE BY REMOVING THE BOLDING</a:t>
            </a:r>
            <a:endParaRPr lang="en-GB" dirty="0"/>
          </a:p>
        </p:txBody>
      </p:sp>
      <p:sp>
        <p:nvSpPr>
          <p:cNvPr id="12" name="Text Placeholder 9">
            <a:extLst>
              <a:ext uri="{FF2B5EF4-FFF2-40B4-BE49-F238E27FC236}">
                <a16:creationId xmlns:a16="http://schemas.microsoft.com/office/drawing/2014/main" id="{D47509FD-B4EC-E66B-CE41-30CC9E4B6D55}"/>
              </a:ext>
            </a:extLst>
          </p:cNvPr>
          <p:cNvSpPr>
            <a:spLocks noGrp="1"/>
          </p:cNvSpPr>
          <p:nvPr>
            <p:ph type="body" sz="quarter" idx="11" hasCustomPrompt="1"/>
          </p:nvPr>
        </p:nvSpPr>
        <p:spPr>
          <a:xfrm>
            <a:off x="8613828" y="3614218"/>
            <a:ext cx="3070171" cy="914241"/>
          </a:xfrm>
        </p:spPr>
        <p:txBody>
          <a:bodyPr anchor="b"/>
          <a:lstStyle>
            <a:lvl1pPr marL="0" indent="0">
              <a:buNone/>
              <a:defRPr sz="2000" b="1">
                <a:solidFill>
                  <a:schemeClr val="accent1"/>
                </a:solidFill>
              </a:defRPr>
            </a:lvl1pPr>
          </a:lstStyle>
          <a:p>
            <a:r>
              <a:rPr lang="en-GB" sz="2000" dirty="0">
                <a:latin typeface="+mn-lt"/>
                <a:cs typeface="Space Grotesk Medium" pitchFamily="2" charset="77"/>
              </a:rPr>
              <a:t>Event name and date or other details</a:t>
            </a:r>
          </a:p>
        </p:txBody>
      </p:sp>
      <p:sp>
        <p:nvSpPr>
          <p:cNvPr id="4" name="Text Placeholder 3">
            <a:extLst>
              <a:ext uri="{FF2B5EF4-FFF2-40B4-BE49-F238E27FC236}">
                <a16:creationId xmlns:a16="http://schemas.microsoft.com/office/drawing/2014/main" id="{54C76255-855B-101C-6790-A26EE665A583}"/>
              </a:ext>
            </a:extLst>
          </p:cNvPr>
          <p:cNvSpPr>
            <a:spLocks noGrp="1"/>
          </p:cNvSpPr>
          <p:nvPr>
            <p:ph type="body" sz="quarter" idx="12" hasCustomPrompt="1"/>
          </p:nvPr>
        </p:nvSpPr>
        <p:spPr>
          <a:xfrm>
            <a:off x="8613774" y="1284796"/>
            <a:ext cx="3069761" cy="1459969"/>
          </a:xfrm>
        </p:spPr>
        <p:txBody>
          <a:bodyPr/>
          <a:lstStyle>
            <a:lvl1pPr marL="0" indent="0">
              <a:lnSpc>
                <a:spcPct val="90000"/>
              </a:lnSpc>
              <a:buNone/>
              <a:defRPr sz="2400"/>
            </a:lvl1pPr>
          </a:lstStyle>
          <a:p>
            <a:pPr lvl="0"/>
            <a:r>
              <a:rPr lang="en-GB" dirty="0"/>
              <a:t>Presenters Name and details</a:t>
            </a:r>
          </a:p>
        </p:txBody>
      </p:sp>
      <p:pic>
        <p:nvPicPr>
          <p:cNvPr id="9" name="Graphic 8">
            <a:extLst>
              <a:ext uri="{FF2B5EF4-FFF2-40B4-BE49-F238E27FC236}">
                <a16:creationId xmlns:a16="http://schemas.microsoft.com/office/drawing/2014/main" id="{89090C21-F50B-8FFD-A5CC-618300616B2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17142" y="5558755"/>
            <a:ext cx="3407047" cy="1261145"/>
          </a:xfrm>
          <a:prstGeom prst="rect">
            <a:avLst/>
          </a:prstGeom>
        </p:spPr>
      </p:pic>
      <p:pic>
        <p:nvPicPr>
          <p:cNvPr id="13" name="Graphic 12">
            <a:extLst>
              <a:ext uri="{FF2B5EF4-FFF2-40B4-BE49-F238E27FC236}">
                <a16:creationId xmlns:a16="http://schemas.microsoft.com/office/drawing/2014/main" id="{9F9B7B20-D9F6-AEBD-D267-6FCCCB7B4C1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6574"/>
            <a:ext cx="2476024" cy="1775391"/>
          </a:xfrm>
          <a:prstGeom prst="rect">
            <a:avLst/>
          </a:prstGeom>
        </p:spPr>
      </p:pic>
      <p:sp>
        <p:nvSpPr>
          <p:cNvPr id="5" name="Text Placeholder 10">
            <a:extLst>
              <a:ext uri="{FF2B5EF4-FFF2-40B4-BE49-F238E27FC236}">
                <a16:creationId xmlns:a16="http://schemas.microsoft.com/office/drawing/2014/main" id="{51152EA4-DEDE-C926-7C70-326BF6B435BA}"/>
              </a:ext>
            </a:extLst>
          </p:cNvPr>
          <p:cNvSpPr>
            <a:spLocks noGrp="1"/>
          </p:cNvSpPr>
          <p:nvPr>
            <p:ph type="body" sz="quarter" idx="13" hasCustomPrompt="1"/>
          </p:nvPr>
        </p:nvSpPr>
        <p:spPr>
          <a:xfrm>
            <a:off x="1206500" y="5681608"/>
            <a:ext cx="6232525" cy="376291"/>
          </a:xfrm>
        </p:spPr>
        <p:txBody>
          <a:bodyPr/>
          <a:lstStyle>
            <a:lvl1pPr marL="0" indent="0">
              <a:lnSpc>
                <a:spcPct val="90000"/>
              </a:lnSpc>
              <a:buNone/>
              <a:defRPr sz="3600" b="0" i="0">
                <a:solidFill>
                  <a:schemeClr val="accent1"/>
                </a:solidFill>
                <a:latin typeface="+mn-lt"/>
                <a:cs typeface="Space Grotesk Light" pitchFamily="2" charset="77"/>
              </a:defRPr>
            </a:lvl1pPr>
            <a:lvl2pPr marL="457200" indent="0">
              <a:buNone/>
              <a:defRPr/>
            </a:lvl2pPr>
          </a:lstStyle>
          <a:p>
            <a:pPr lvl="0"/>
            <a:r>
              <a:rPr lang="en-GB" dirty="0"/>
              <a:t>Agenda #</a:t>
            </a:r>
          </a:p>
        </p:txBody>
      </p:sp>
    </p:spTree>
    <p:extLst>
      <p:ext uri="{BB962C8B-B14F-4D97-AF65-F5344CB8AC3E}">
        <p14:creationId xmlns:p14="http://schemas.microsoft.com/office/powerpoint/2010/main" val="4243844483"/>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760" userDrawn="1">
          <p15:clr>
            <a:srgbClr val="FBAE40"/>
          </p15:clr>
        </p15:guide>
        <p15:guide id="4" pos="2693" userDrawn="1">
          <p15:clr>
            <a:srgbClr val="FBAE40"/>
          </p15:clr>
        </p15:guide>
        <p15:guide id="5" pos="3093" userDrawn="1">
          <p15:clr>
            <a:srgbClr val="FBAE40"/>
          </p15:clr>
        </p15:guide>
        <p15:guide id="6" pos="5026" userDrawn="1">
          <p15:clr>
            <a:srgbClr val="FBAE40"/>
          </p15:clr>
        </p15:guide>
        <p15:guide id="7" pos="5426" userDrawn="1">
          <p15:clr>
            <a:srgbClr val="FBAE40"/>
          </p15:clr>
        </p15:guide>
        <p15:guide id="8" pos="7360" userDrawn="1">
          <p15:clr>
            <a:srgbClr val="FBAE40"/>
          </p15:clr>
        </p15:guide>
        <p15:guide id="9" orient="horz" userDrawn="1">
          <p15:clr>
            <a:srgbClr val="FBAE40"/>
          </p15:clr>
        </p15:guide>
        <p15:guide id="10" orient="horz" pos="432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E1F175-C3C2-FAE6-C5FF-E37B7D0BF4C4}"/>
              </a:ext>
            </a:extLst>
          </p:cNvPr>
          <p:cNvPicPr>
            <a:picLocks noChangeAspect="1"/>
          </p:cNvPicPr>
          <p:nvPr userDrawn="1"/>
        </p:nvPicPr>
        <p:blipFill>
          <a:blip r:embed="rId2" cstate="email">
            <a:extLst>
              <a:ext uri="{28A0092B-C50C-407E-A947-70E740481C1C}">
                <a14:useLocalDpi xmlns:a14="http://schemas.microsoft.com/office/drawing/2010/main"/>
              </a:ext>
            </a:extLst>
          </a:blip>
          <a:srcRect t="-10449"/>
          <a:stretch>
            <a:fillRect/>
          </a:stretch>
        </p:blipFill>
        <p:spPr>
          <a:xfrm>
            <a:off x="0" y="1"/>
            <a:ext cx="12192000" cy="6858000"/>
          </a:xfrm>
          <a:prstGeom prst="rect">
            <a:avLst/>
          </a:prstGeom>
        </p:spPr>
      </p:pic>
      <p:pic>
        <p:nvPicPr>
          <p:cNvPr id="4" name="Picture 3">
            <a:extLst>
              <a:ext uri="{FF2B5EF4-FFF2-40B4-BE49-F238E27FC236}">
                <a16:creationId xmlns:a16="http://schemas.microsoft.com/office/drawing/2014/main" id="{1CE05E0E-1E9A-B9EF-5654-7FA0A608003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0"/>
            <a:ext cx="9968157" cy="6858000"/>
          </a:xfrm>
          <a:prstGeom prst="rect">
            <a:avLst/>
          </a:prstGeom>
        </p:spPr>
      </p:pic>
      <p:sp>
        <p:nvSpPr>
          <p:cNvPr id="2" name="Title 1">
            <a:extLst>
              <a:ext uri="{FF2B5EF4-FFF2-40B4-BE49-F238E27FC236}">
                <a16:creationId xmlns:a16="http://schemas.microsoft.com/office/drawing/2014/main" id="{7BDFE2EF-0232-AF8F-9986-3D96FF0C1038}"/>
              </a:ext>
            </a:extLst>
          </p:cNvPr>
          <p:cNvSpPr>
            <a:spLocks noGrp="1"/>
          </p:cNvSpPr>
          <p:nvPr>
            <p:ph type="title"/>
          </p:nvPr>
        </p:nvSpPr>
        <p:spPr>
          <a:xfrm>
            <a:off x="1033152" y="2032178"/>
            <a:ext cx="7623960" cy="1665521"/>
          </a:xfrm>
        </p:spPr>
        <p:txBody>
          <a:bodyPr anchor="t"/>
          <a:lstStyle>
            <a:lvl1pPr>
              <a:defRPr sz="6000">
                <a:solidFill>
                  <a:schemeClr val="tx2"/>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ADAEAF7-1BED-D80A-C430-62A5D1FE1B07}"/>
              </a:ext>
            </a:extLst>
          </p:cNvPr>
          <p:cNvSpPr>
            <a:spLocks noGrp="1"/>
          </p:cNvSpPr>
          <p:nvPr>
            <p:ph type="body" idx="1" hasCustomPrompt="1"/>
          </p:nvPr>
        </p:nvSpPr>
        <p:spPr>
          <a:xfrm>
            <a:off x="1033152" y="919679"/>
            <a:ext cx="1520043" cy="790059"/>
          </a:xfrm>
        </p:spPr>
        <p:txBody>
          <a:bodyPr/>
          <a:lstStyle>
            <a:lvl1pPr marL="0" indent="0">
              <a:buNone/>
              <a:defRPr sz="6000" b="0" i="0">
                <a:solidFill>
                  <a:schemeClr val="accent1"/>
                </a:solidFill>
                <a:latin typeface="+mj-lt"/>
                <a:cs typeface="Space Grotesk Medium"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0X</a:t>
            </a:r>
          </a:p>
        </p:txBody>
      </p:sp>
      <p:sp>
        <p:nvSpPr>
          <p:cNvPr id="6" name="Slide Number Placeholder 5">
            <a:extLst>
              <a:ext uri="{FF2B5EF4-FFF2-40B4-BE49-F238E27FC236}">
                <a16:creationId xmlns:a16="http://schemas.microsoft.com/office/drawing/2014/main" id="{671CADA9-833E-B343-14FF-4A3678C8A849}"/>
              </a:ext>
            </a:extLst>
          </p:cNvPr>
          <p:cNvSpPr>
            <a:spLocks noGrp="1"/>
          </p:cNvSpPr>
          <p:nvPr>
            <p:ph type="sldNum" sz="quarter" idx="12"/>
          </p:nvPr>
        </p:nvSpPr>
        <p:spPr/>
        <p:txBody>
          <a:bodyPr/>
          <a:lstStyle/>
          <a:p>
            <a:fld id="{A17E5096-CC76-4971-86EE-1095042D13FF}" type="slidenum">
              <a:rPr lang="en-GB" smtClean="0"/>
              <a:t>‹#›</a:t>
            </a:fld>
            <a:endParaRPr lang="en-GB"/>
          </a:p>
        </p:txBody>
      </p:sp>
      <p:pic>
        <p:nvPicPr>
          <p:cNvPr id="12" name="Graphic 11">
            <a:extLst>
              <a:ext uri="{FF2B5EF4-FFF2-40B4-BE49-F238E27FC236}">
                <a16:creationId xmlns:a16="http://schemas.microsoft.com/office/drawing/2014/main" id="{A9E992E7-752D-836A-0CA9-6E0AEEE267A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1210" y="6066368"/>
            <a:ext cx="2624619" cy="603944"/>
          </a:xfrm>
          <a:prstGeom prst="rect">
            <a:avLst/>
          </a:prstGeom>
        </p:spPr>
      </p:pic>
      <p:pic>
        <p:nvPicPr>
          <p:cNvPr id="14" name="Picture 13">
            <a:extLst>
              <a:ext uri="{FF2B5EF4-FFF2-40B4-BE49-F238E27FC236}">
                <a16:creationId xmlns:a16="http://schemas.microsoft.com/office/drawing/2014/main" id="{C45CAF8D-1BAA-7EE6-D17C-81C93743553A}"/>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3203957" y="0"/>
            <a:ext cx="8988043" cy="4713812"/>
          </a:xfrm>
          <a:prstGeom prst="rect">
            <a:avLst/>
          </a:prstGeom>
        </p:spPr>
      </p:pic>
    </p:spTree>
    <p:extLst>
      <p:ext uri="{BB962C8B-B14F-4D97-AF65-F5344CB8AC3E}">
        <p14:creationId xmlns:p14="http://schemas.microsoft.com/office/powerpoint/2010/main" val="2456884381"/>
      </p:ext>
    </p:extLst>
  </p:cSld>
  <p:clrMapOvr>
    <a:masterClrMapping/>
  </p:clrMapOvr>
  <p:extLst>
    <p:ext uri="{DCECCB84-F9BA-43D5-87BE-67443E8EF086}">
      <p15:sldGuideLst xmlns:p15="http://schemas.microsoft.com/office/powerpoint/2012/main">
        <p15:guide id="1" pos="61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8000"/>
            <a:ext cx="9248775" cy="76041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508000" y="1808163"/>
            <a:ext cx="9250362" cy="4249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216563994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60">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8000"/>
            <a:ext cx="9248775" cy="76041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4359274" y="1825625"/>
            <a:ext cx="7324725" cy="42322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4" name="Content Placeholder 2">
            <a:extLst>
              <a:ext uri="{FF2B5EF4-FFF2-40B4-BE49-F238E27FC236}">
                <a16:creationId xmlns:a16="http://schemas.microsoft.com/office/drawing/2014/main" id="{40BB5BD3-A9C1-64E8-0BF4-4E854F0FE3A2}"/>
              </a:ext>
            </a:extLst>
          </p:cNvPr>
          <p:cNvSpPr>
            <a:spLocks noGrp="1"/>
          </p:cNvSpPr>
          <p:nvPr>
            <p:ph idx="13"/>
          </p:nvPr>
        </p:nvSpPr>
        <p:spPr>
          <a:xfrm>
            <a:off x="508000" y="1808163"/>
            <a:ext cx="3470275" cy="42497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797533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60">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Large image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7999"/>
            <a:ext cx="9248775" cy="424689"/>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508000" y="1268413"/>
            <a:ext cx="11176000" cy="47894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37037612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60">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p:nvPr>
        </p:nvSpPr>
        <p:spPr>
          <a:xfrm>
            <a:off x="508000" y="1808163"/>
            <a:ext cx="5397500"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892F1EC-B19F-BA3E-7E91-2CDA474ACEFB}"/>
              </a:ext>
            </a:extLst>
          </p:cNvPr>
          <p:cNvSpPr>
            <a:spLocks noGrp="1"/>
          </p:cNvSpPr>
          <p:nvPr>
            <p:ph sz="half" idx="2"/>
          </p:nvPr>
        </p:nvSpPr>
        <p:spPr>
          <a:xfrm>
            <a:off x="6286502" y="1808163"/>
            <a:ext cx="5397498" cy="4284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348275786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3720">
          <p15:clr>
            <a:srgbClr val="FBAE40"/>
          </p15:clr>
        </p15:guide>
        <p15:guide id="5" pos="3960">
          <p15:clr>
            <a:srgbClr val="FBAE40"/>
          </p15:clr>
        </p15:guide>
        <p15:guide id="6" pos="7360">
          <p15:clr>
            <a:srgbClr val="FBAE40"/>
          </p15:clr>
        </p15:guide>
        <p15:guide id="7" orient="horz">
          <p15:clr>
            <a:srgbClr val="FBAE40"/>
          </p15:clr>
        </p15:guide>
        <p15:guide id="8" orient="horz" pos="4320">
          <p15:clr>
            <a:srgbClr val="FBAE40"/>
          </p15:clr>
        </p15:guide>
        <p15:guide id="9" orient="horz" pos="320">
          <p15:clr>
            <a:srgbClr val="FBAE40"/>
          </p15:clr>
        </p15:guide>
        <p15:guide id="10" orient="horz"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p:nvPr>
        </p:nvSpPr>
        <p:spPr>
          <a:xfrm>
            <a:off x="508000" y="1804987"/>
            <a:ext cx="3470275" cy="42878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892F1EC-B19F-BA3E-7E91-2CDA474ACEFB}"/>
              </a:ext>
            </a:extLst>
          </p:cNvPr>
          <p:cNvSpPr>
            <a:spLocks noGrp="1"/>
          </p:cNvSpPr>
          <p:nvPr>
            <p:ph sz="half" idx="2"/>
          </p:nvPr>
        </p:nvSpPr>
        <p:spPr>
          <a:xfrm>
            <a:off x="8213724" y="1804987"/>
            <a:ext cx="3470275" cy="42878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5" name="Content Placeholder 3">
            <a:extLst>
              <a:ext uri="{FF2B5EF4-FFF2-40B4-BE49-F238E27FC236}">
                <a16:creationId xmlns:a16="http://schemas.microsoft.com/office/drawing/2014/main" id="{6CA2D6E9-EF44-E4AB-E793-6CCC06C9D250}"/>
              </a:ext>
            </a:extLst>
          </p:cNvPr>
          <p:cNvSpPr>
            <a:spLocks noGrp="1"/>
          </p:cNvSpPr>
          <p:nvPr>
            <p:ph sz="half" idx="13"/>
          </p:nvPr>
        </p:nvSpPr>
        <p:spPr>
          <a:xfrm>
            <a:off x="4360863" y="1808162"/>
            <a:ext cx="3470275" cy="42878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0414286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2506">
          <p15:clr>
            <a:srgbClr val="FBAE40"/>
          </p15:clr>
        </p15:guide>
        <p15:guide id="5" pos="2746">
          <p15:clr>
            <a:srgbClr val="FBAE40"/>
          </p15:clr>
        </p15:guide>
        <p15:guide id="6" pos="4933">
          <p15:clr>
            <a:srgbClr val="FBAE40"/>
          </p15:clr>
        </p15:guide>
        <p15:guide id="7" pos="5173">
          <p15:clr>
            <a:srgbClr val="FBAE40"/>
          </p15:clr>
        </p15:guide>
        <p15:guide id="8" pos="7360">
          <p15:clr>
            <a:srgbClr val="FBAE40"/>
          </p15:clr>
        </p15:guide>
        <p15:guide id="9" orient="horz">
          <p15:clr>
            <a:srgbClr val="FBAE40"/>
          </p15:clr>
        </p15:guide>
        <p15:guide id="10" orient="horz" pos="4320">
          <p15:clr>
            <a:srgbClr val="FBAE40"/>
          </p15:clr>
        </p15:guide>
        <p15:guide id="11" orient="horz" pos="320">
          <p15:clr>
            <a:srgbClr val="FBAE40"/>
          </p15:clr>
        </p15:guide>
        <p15:guide id="12" orient="horz"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ntent + im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p:nvPr>
        </p:nvSpPr>
        <p:spPr>
          <a:xfrm>
            <a:off x="508000" y="3713955"/>
            <a:ext cx="3470275" cy="2378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92F1EC-B19F-BA3E-7E91-2CDA474ACEFB}"/>
              </a:ext>
            </a:extLst>
          </p:cNvPr>
          <p:cNvSpPr>
            <a:spLocks noGrp="1"/>
          </p:cNvSpPr>
          <p:nvPr>
            <p:ph sz="half" idx="2"/>
          </p:nvPr>
        </p:nvSpPr>
        <p:spPr>
          <a:xfrm>
            <a:off x="8213724" y="3713955"/>
            <a:ext cx="3470275" cy="23788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5" name="Content Placeholder 3">
            <a:extLst>
              <a:ext uri="{FF2B5EF4-FFF2-40B4-BE49-F238E27FC236}">
                <a16:creationId xmlns:a16="http://schemas.microsoft.com/office/drawing/2014/main" id="{6CA2D6E9-EF44-E4AB-E793-6CCC06C9D250}"/>
              </a:ext>
            </a:extLst>
          </p:cNvPr>
          <p:cNvSpPr>
            <a:spLocks noGrp="1"/>
          </p:cNvSpPr>
          <p:nvPr>
            <p:ph sz="half" idx="13"/>
          </p:nvPr>
        </p:nvSpPr>
        <p:spPr>
          <a:xfrm>
            <a:off x="4360863" y="3717130"/>
            <a:ext cx="3470275" cy="23788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Picture Placeholder 10">
            <a:extLst>
              <a:ext uri="{FF2B5EF4-FFF2-40B4-BE49-F238E27FC236}">
                <a16:creationId xmlns:a16="http://schemas.microsoft.com/office/drawing/2014/main" id="{1A1ED23A-5BBA-D072-519D-9E23490FC58D}"/>
              </a:ext>
            </a:extLst>
          </p:cNvPr>
          <p:cNvSpPr>
            <a:spLocks noGrp="1"/>
          </p:cNvSpPr>
          <p:nvPr>
            <p:ph type="pic" sz="quarter" idx="14"/>
          </p:nvPr>
        </p:nvSpPr>
        <p:spPr>
          <a:xfrm>
            <a:off x="508000" y="1808162"/>
            <a:ext cx="3470275" cy="1724301"/>
          </a:xfrm>
        </p:spPr>
        <p:txBody>
          <a:bodyPr/>
          <a:lstStyle/>
          <a:p>
            <a:endParaRPr lang="en-GB"/>
          </a:p>
        </p:txBody>
      </p:sp>
      <p:sp>
        <p:nvSpPr>
          <p:cNvPr id="12" name="Picture Placeholder 10">
            <a:extLst>
              <a:ext uri="{FF2B5EF4-FFF2-40B4-BE49-F238E27FC236}">
                <a16:creationId xmlns:a16="http://schemas.microsoft.com/office/drawing/2014/main" id="{168CC63C-F783-DEB0-BB1F-ABB305A7869C}"/>
              </a:ext>
            </a:extLst>
          </p:cNvPr>
          <p:cNvSpPr>
            <a:spLocks noGrp="1"/>
          </p:cNvSpPr>
          <p:nvPr>
            <p:ph type="pic" sz="quarter" idx="15"/>
          </p:nvPr>
        </p:nvSpPr>
        <p:spPr>
          <a:xfrm>
            <a:off x="4360863" y="1808162"/>
            <a:ext cx="3470275" cy="1724301"/>
          </a:xfrm>
        </p:spPr>
        <p:txBody>
          <a:bodyPr/>
          <a:lstStyle/>
          <a:p>
            <a:endParaRPr lang="en-GB"/>
          </a:p>
        </p:txBody>
      </p:sp>
      <p:sp>
        <p:nvSpPr>
          <p:cNvPr id="13" name="Picture Placeholder 10">
            <a:extLst>
              <a:ext uri="{FF2B5EF4-FFF2-40B4-BE49-F238E27FC236}">
                <a16:creationId xmlns:a16="http://schemas.microsoft.com/office/drawing/2014/main" id="{4FC1B5A5-6C0B-0C9E-6762-401ED38E9F5D}"/>
              </a:ext>
            </a:extLst>
          </p:cNvPr>
          <p:cNvSpPr>
            <a:spLocks noGrp="1"/>
          </p:cNvSpPr>
          <p:nvPr>
            <p:ph type="pic" sz="quarter" idx="16"/>
          </p:nvPr>
        </p:nvSpPr>
        <p:spPr>
          <a:xfrm>
            <a:off x="8213725" y="1808162"/>
            <a:ext cx="3470275" cy="1724301"/>
          </a:xfrm>
        </p:spPr>
        <p:txBody>
          <a:bodyPr/>
          <a:lstStyle/>
          <a:p>
            <a:endParaRPr lang="en-GB"/>
          </a:p>
        </p:txBody>
      </p:sp>
    </p:spTree>
    <p:extLst>
      <p:ext uri="{BB962C8B-B14F-4D97-AF65-F5344CB8AC3E}">
        <p14:creationId xmlns:p14="http://schemas.microsoft.com/office/powerpoint/2010/main" val="308970001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2506">
          <p15:clr>
            <a:srgbClr val="FBAE40"/>
          </p15:clr>
        </p15:guide>
        <p15:guide id="5" pos="2746">
          <p15:clr>
            <a:srgbClr val="FBAE40"/>
          </p15:clr>
        </p15:guide>
        <p15:guide id="6" pos="4933">
          <p15:clr>
            <a:srgbClr val="FBAE40"/>
          </p15:clr>
        </p15:guide>
        <p15:guide id="7" pos="5173">
          <p15:clr>
            <a:srgbClr val="FBAE40"/>
          </p15:clr>
        </p15:guide>
        <p15:guide id="8" pos="7360">
          <p15:clr>
            <a:srgbClr val="FBAE40"/>
          </p15:clr>
        </p15:guide>
        <p15:guide id="9" orient="horz">
          <p15:clr>
            <a:srgbClr val="FBAE40"/>
          </p15:clr>
        </p15:guide>
        <p15:guide id="10" orient="horz" pos="4320">
          <p15:clr>
            <a:srgbClr val="FBAE40"/>
          </p15:clr>
        </p15:guide>
        <p15:guide id="11" orient="horz" pos="320">
          <p15:clr>
            <a:srgbClr val="FBAE40"/>
          </p15:clr>
        </p15:guide>
        <p15:guide id="12" orient="horz"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highligh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p:nvPr>
        </p:nvSpPr>
        <p:spPr>
          <a:xfrm>
            <a:off x="1438382" y="1268413"/>
            <a:ext cx="4467118" cy="2012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cxnSp>
        <p:nvCxnSpPr>
          <p:cNvPr id="5" name="Straight Connector 4">
            <a:extLst>
              <a:ext uri="{FF2B5EF4-FFF2-40B4-BE49-F238E27FC236}">
                <a16:creationId xmlns:a16="http://schemas.microsoft.com/office/drawing/2014/main" id="{6C81E172-B10B-3E23-A757-DA2F4D29C2AB}"/>
              </a:ext>
            </a:extLst>
          </p:cNvPr>
          <p:cNvCxnSpPr>
            <a:cxnSpLocks/>
          </p:cNvCxnSpPr>
          <p:nvPr userDrawn="1"/>
        </p:nvCxnSpPr>
        <p:spPr>
          <a:xfrm>
            <a:off x="508000" y="1469301"/>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6" name="Content Placeholder 2">
            <a:extLst>
              <a:ext uri="{FF2B5EF4-FFF2-40B4-BE49-F238E27FC236}">
                <a16:creationId xmlns:a16="http://schemas.microsoft.com/office/drawing/2014/main" id="{0A474E1D-84DB-F32D-620B-BEF002D91EDC}"/>
              </a:ext>
            </a:extLst>
          </p:cNvPr>
          <p:cNvSpPr>
            <a:spLocks noGrp="1"/>
          </p:cNvSpPr>
          <p:nvPr>
            <p:ph sz="half" idx="13"/>
          </p:nvPr>
        </p:nvSpPr>
        <p:spPr>
          <a:xfrm>
            <a:off x="1438382" y="3785582"/>
            <a:ext cx="4467118" cy="2012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8" name="Straight Connector 7">
            <a:extLst>
              <a:ext uri="{FF2B5EF4-FFF2-40B4-BE49-F238E27FC236}">
                <a16:creationId xmlns:a16="http://schemas.microsoft.com/office/drawing/2014/main" id="{A5B56D50-1737-4F52-7608-096D35DD7765}"/>
              </a:ext>
            </a:extLst>
          </p:cNvPr>
          <p:cNvCxnSpPr>
            <a:cxnSpLocks/>
          </p:cNvCxnSpPr>
          <p:nvPr userDrawn="1"/>
        </p:nvCxnSpPr>
        <p:spPr>
          <a:xfrm>
            <a:off x="508000" y="3986470"/>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DE0DDF94-43BB-5C99-B7D2-29509140B003}"/>
              </a:ext>
            </a:extLst>
          </p:cNvPr>
          <p:cNvSpPr>
            <a:spLocks noGrp="1"/>
          </p:cNvSpPr>
          <p:nvPr>
            <p:ph sz="half" idx="14"/>
          </p:nvPr>
        </p:nvSpPr>
        <p:spPr>
          <a:xfrm>
            <a:off x="7216882" y="1268413"/>
            <a:ext cx="4467118" cy="2012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a:extLst>
              <a:ext uri="{FF2B5EF4-FFF2-40B4-BE49-F238E27FC236}">
                <a16:creationId xmlns:a16="http://schemas.microsoft.com/office/drawing/2014/main" id="{71D40434-73C1-4606-C430-B909F7CC696F}"/>
              </a:ext>
            </a:extLst>
          </p:cNvPr>
          <p:cNvCxnSpPr>
            <a:cxnSpLocks/>
          </p:cNvCxnSpPr>
          <p:nvPr userDrawn="1"/>
        </p:nvCxnSpPr>
        <p:spPr>
          <a:xfrm>
            <a:off x="6286500" y="1469301"/>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B5CA4ED0-48D6-1EF7-CF80-F6382C796B53}"/>
              </a:ext>
            </a:extLst>
          </p:cNvPr>
          <p:cNvSpPr>
            <a:spLocks noGrp="1"/>
          </p:cNvSpPr>
          <p:nvPr>
            <p:ph sz="half" idx="15"/>
          </p:nvPr>
        </p:nvSpPr>
        <p:spPr>
          <a:xfrm>
            <a:off x="7216882" y="3785582"/>
            <a:ext cx="4467118" cy="2012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a:extLst>
              <a:ext uri="{FF2B5EF4-FFF2-40B4-BE49-F238E27FC236}">
                <a16:creationId xmlns:a16="http://schemas.microsoft.com/office/drawing/2014/main" id="{D9854916-C78C-14AC-34D9-DB8A35F0BE5C}"/>
              </a:ext>
            </a:extLst>
          </p:cNvPr>
          <p:cNvCxnSpPr>
            <a:cxnSpLocks/>
          </p:cNvCxnSpPr>
          <p:nvPr userDrawn="1"/>
        </p:nvCxnSpPr>
        <p:spPr>
          <a:xfrm>
            <a:off x="6286500" y="3986470"/>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818333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3720">
          <p15:clr>
            <a:srgbClr val="FBAE40"/>
          </p15:clr>
        </p15:guide>
        <p15:guide id="5" pos="3960">
          <p15:clr>
            <a:srgbClr val="FBAE40"/>
          </p15:clr>
        </p15:guide>
        <p15:guide id="6" pos="7360">
          <p15:clr>
            <a:srgbClr val="FBAE40"/>
          </p15:clr>
        </p15:guide>
        <p15:guide id="7" orient="horz">
          <p15:clr>
            <a:srgbClr val="FBAE40"/>
          </p15:clr>
        </p15:guide>
        <p15:guide id="8" orient="horz" pos="4320">
          <p15:clr>
            <a:srgbClr val="FBAE40"/>
          </p15:clr>
        </p15:guide>
        <p15:guide id="9" orient="horz" pos="320">
          <p15:clr>
            <a:srgbClr val="FBAE40"/>
          </p15:clr>
        </p15:guide>
        <p15:guide id="10" orient="horz"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EB59BA7-A196-680D-F378-2B759B068E22}"/>
              </a:ext>
            </a:extLst>
          </p:cNvPr>
          <p:cNvPicPr>
            <a:picLocks noChangeAspect="1"/>
          </p:cNvPicPr>
          <p:nvPr userDrawn="1"/>
        </p:nvPicPr>
        <p:blipFill>
          <a:blip r:embed="rId2" cstate="email">
            <a:extLst>
              <a:ext uri="{28A0092B-C50C-407E-A947-70E740481C1C}">
                <a14:useLocalDpi xmlns:a14="http://schemas.microsoft.com/office/drawing/2010/main"/>
              </a:ext>
            </a:extLst>
          </a:blip>
          <a:srcRect b="-3"/>
          <a:stretch>
            <a:fillRect/>
          </a:stretch>
        </p:blipFill>
        <p:spPr>
          <a:xfrm>
            <a:off x="0" y="0"/>
            <a:ext cx="4762960" cy="4670300"/>
          </a:xfrm>
          <a:prstGeom prst="rect">
            <a:avLst/>
          </a:prstGeom>
        </p:spPr>
      </p:pic>
      <p:pic>
        <p:nvPicPr>
          <p:cNvPr id="4" name="Picture 3">
            <a:extLst>
              <a:ext uri="{FF2B5EF4-FFF2-40B4-BE49-F238E27FC236}">
                <a16:creationId xmlns:a16="http://schemas.microsoft.com/office/drawing/2014/main" id="{1CE05E0E-1E9A-B9EF-5654-7FA0A608003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0"/>
            <a:ext cx="9968157" cy="6858000"/>
          </a:xfrm>
          <a:prstGeom prst="rect">
            <a:avLst/>
          </a:prstGeom>
        </p:spPr>
      </p:pic>
      <p:pic>
        <p:nvPicPr>
          <p:cNvPr id="8" name="Picture 7">
            <a:extLst>
              <a:ext uri="{FF2B5EF4-FFF2-40B4-BE49-F238E27FC236}">
                <a16:creationId xmlns:a16="http://schemas.microsoft.com/office/drawing/2014/main" id="{12AFBA7F-65D8-8209-70EA-CD536C6A6F1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692105" y="2505472"/>
            <a:ext cx="11499895" cy="4352528"/>
          </a:xfrm>
          <a:prstGeom prst="rect">
            <a:avLst/>
          </a:prstGeom>
        </p:spPr>
      </p:pic>
      <p:sp>
        <p:nvSpPr>
          <p:cNvPr id="2" name="Title 1">
            <a:extLst>
              <a:ext uri="{FF2B5EF4-FFF2-40B4-BE49-F238E27FC236}">
                <a16:creationId xmlns:a16="http://schemas.microsoft.com/office/drawing/2014/main" id="{7BDFE2EF-0232-AF8F-9986-3D96FF0C1038}"/>
              </a:ext>
            </a:extLst>
          </p:cNvPr>
          <p:cNvSpPr>
            <a:spLocks noGrp="1"/>
          </p:cNvSpPr>
          <p:nvPr>
            <p:ph type="title"/>
          </p:nvPr>
        </p:nvSpPr>
        <p:spPr>
          <a:xfrm>
            <a:off x="1033152" y="2032178"/>
            <a:ext cx="7623960" cy="1665521"/>
          </a:xfrm>
        </p:spPr>
        <p:txBody>
          <a:bodyPr anchor="t"/>
          <a:lstStyle>
            <a:lvl1pPr>
              <a:defRPr sz="6000">
                <a:solidFill>
                  <a:schemeClr val="tx2"/>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ADAEAF7-1BED-D80A-C430-62A5D1FE1B07}"/>
              </a:ext>
            </a:extLst>
          </p:cNvPr>
          <p:cNvSpPr>
            <a:spLocks noGrp="1"/>
          </p:cNvSpPr>
          <p:nvPr>
            <p:ph type="body" idx="1" hasCustomPrompt="1"/>
          </p:nvPr>
        </p:nvSpPr>
        <p:spPr>
          <a:xfrm>
            <a:off x="1033152" y="919679"/>
            <a:ext cx="1520043" cy="790059"/>
          </a:xfrm>
        </p:spPr>
        <p:txBody>
          <a:bodyPr/>
          <a:lstStyle>
            <a:lvl1pPr marL="0" indent="0">
              <a:buNone/>
              <a:defRPr sz="6000" b="0" i="0">
                <a:solidFill>
                  <a:schemeClr val="accent1"/>
                </a:solidFill>
                <a:latin typeface="+mj-lt"/>
                <a:cs typeface="Space Grotesk Medium" pitchFamily="2"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0X</a:t>
            </a:r>
          </a:p>
        </p:txBody>
      </p:sp>
      <p:sp>
        <p:nvSpPr>
          <p:cNvPr id="6" name="Slide Number Placeholder 5">
            <a:extLst>
              <a:ext uri="{FF2B5EF4-FFF2-40B4-BE49-F238E27FC236}">
                <a16:creationId xmlns:a16="http://schemas.microsoft.com/office/drawing/2014/main" id="{671CADA9-833E-B343-14FF-4A3678C8A849}"/>
              </a:ext>
            </a:extLst>
          </p:cNvPr>
          <p:cNvSpPr>
            <a:spLocks noGrp="1"/>
          </p:cNvSpPr>
          <p:nvPr>
            <p:ph type="sldNum" sz="quarter" idx="12"/>
          </p:nvPr>
        </p:nvSpPr>
        <p:spPr/>
        <p:txBody>
          <a:bodyPr/>
          <a:lstStyle/>
          <a:p>
            <a:fld id="{A17E5096-CC76-4971-86EE-1095042D13FF}" type="slidenum">
              <a:rPr lang="en-GB" smtClean="0"/>
              <a:t>‹#›</a:t>
            </a:fld>
            <a:endParaRPr lang="en-GB"/>
          </a:p>
        </p:txBody>
      </p:sp>
      <p:pic>
        <p:nvPicPr>
          <p:cNvPr id="12" name="Graphic 11">
            <a:extLst>
              <a:ext uri="{FF2B5EF4-FFF2-40B4-BE49-F238E27FC236}">
                <a16:creationId xmlns:a16="http://schemas.microsoft.com/office/drawing/2014/main" id="{A9E992E7-752D-836A-0CA9-6E0AEEE267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1210" y="6066368"/>
            <a:ext cx="2624619" cy="603944"/>
          </a:xfrm>
          <a:prstGeom prst="rect">
            <a:avLst/>
          </a:prstGeom>
        </p:spPr>
      </p:pic>
      <p:pic>
        <p:nvPicPr>
          <p:cNvPr id="14" name="Picture 13">
            <a:extLst>
              <a:ext uri="{FF2B5EF4-FFF2-40B4-BE49-F238E27FC236}">
                <a16:creationId xmlns:a16="http://schemas.microsoft.com/office/drawing/2014/main" id="{C45CAF8D-1BAA-7EE6-D17C-81C93743553A}"/>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a:fillRect/>
          </a:stretch>
        </p:blipFill>
        <p:spPr>
          <a:xfrm>
            <a:off x="3203957" y="0"/>
            <a:ext cx="8988043" cy="4713812"/>
          </a:xfrm>
          <a:prstGeom prst="rect">
            <a:avLst/>
          </a:prstGeom>
        </p:spPr>
      </p:pic>
    </p:spTree>
    <p:extLst>
      <p:ext uri="{BB962C8B-B14F-4D97-AF65-F5344CB8AC3E}">
        <p14:creationId xmlns:p14="http://schemas.microsoft.com/office/powerpoint/2010/main" val="990744004"/>
      </p:ext>
    </p:extLst>
  </p:cSld>
  <p:clrMapOvr>
    <a:masterClrMapping/>
  </p:clrMapOvr>
  <p:extLst>
    <p:ext uri="{DCECCB84-F9BA-43D5-87BE-67443E8EF086}">
      <p15:sldGuideLst xmlns:p15="http://schemas.microsoft.com/office/powerpoint/2012/main">
        <p15:guide id="1" pos="61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ow we wo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p:nvPr>
        </p:nvSpPr>
        <p:spPr>
          <a:xfrm>
            <a:off x="508000" y="2077065"/>
            <a:ext cx="1930400" cy="2012400"/>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cxnSp>
        <p:nvCxnSpPr>
          <p:cNvPr id="5" name="Straight Connector 4">
            <a:extLst>
              <a:ext uri="{FF2B5EF4-FFF2-40B4-BE49-F238E27FC236}">
                <a16:creationId xmlns:a16="http://schemas.microsoft.com/office/drawing/2014/main" id="{6C81E172-B10B-3E23-A757-DA2F4D29C2AB}"/>
              </a:ext>
            </a:extLst>
          </p:cNvPr>
          <p:cNvCxnSpPr>
            <a:cxnSpLocks/>
          </p:cNvCxnSpPr>
          <p:nvPr userDrawn="1"/>
        </p:nvCxnSpPr>
        <p:spPr>
          <a:xfrm>
            <a:off x="508000" y="1838504"/>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EDE6724A-1CA8-D8C3-CF0F-357A36657976}"/>
              </a:ext>
            </a:extLst>
          </p:cNvPr>
          <p:cNvSpPr>
            <a:spLocks noGrp="1"/>
          </p:cNvSpPr>
          <p:nvPr>
            <p:ph sz="half" idx="13"/>
          </p:nvPr>
        </p:nvSpPr>
        <p:spPr>
          <a:xfrm>
            <a:off x="2819400" y="2077065"/>
            <a:ext cx="1930400" cy="2012400"/>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a:extLst>
              <a:ext uri="{FF2B5EF4-FFF2-40B4-BE49-F238E27FC236}">
                <a16:creationId xmlns:a16="http://schemas.microsoft.com/office/drawing/2014/main" id="{4651058A-F405-B344-D1D3-A0523C654660}"/>
              </a:ext>
            </a:extLst>
          </p:cNvPr>
          <p:cNvCxnSpPr>
            <a:cxnSpLocks/>
          </p:cNvCxnSpPr>
          <p:nvPr userDrawn="1"/>
        </p:nvCxnSpPr>
        <p:spPr>
          <a:xfrm>
            <a:off x="2819400" y="1838504"/>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Content Placeholder 2">
            <a:extLst>
              <a:ext uri="{FF2B5EF4-FFF2-40B4-BE49-F238E27FC236}">
                <a16:creationId xmlns:a16="http://schemas.microsoft.com/office/drawing/2014/main" id="{0F0E814D-C313-7B46-BE95-6366F6943446}"/>
              </a:ext>
            </a:extLst>
          </p:cNvPr>
          <p:cNvSpPr>
            <a:spLocks noGrp="1"/>
          </p:cNvSpPr>
          <p:nvPr>
            <p:ph sz="half" idx="14"/>
          </p:nvPr>
        </p:nvSpPr>
        <p:spPr>
          <a:xfrm>
            <a:off x="5130800" y="2077065"/>
            <a:ext cx="1930400" cy="2012400"/>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5" name="Straight Connector 14">
            <a:extLst>
              <a:ext uri="{FF2B5EF4-FFF2-40B4-BE49-F238E27FC236}">
                <a16:creationId xmlns:a16="http://schemas.microsoft.com/office/drawing/2014/main" id="{5A4ECE0D-6CF8-2BED-2FA2-B97E801C863B}"/>
              </a:ext>
            </a:extLst>
          </p:cNvPr>
          <p:cNvCxnSpPr>
            <a:cxnSpLocks/>
          </p:cNvCxnSpPr>
          <p:nvPr userDrawn="1"/>
        </p:nvCxnSpPr>
        <p:spPr>
          <a:xfrm>
            <a:off x="5130800" y="1838504"/>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6" name="Content Placeholder 2">
            <a:extLst>
              <a:ext uri="{FF2B5EF4-FFF2-40B4-BE49-F238E27FC236}">
                <a16:creationId xmlns:a16="http://schemas.microsoft.com/office/drawing/2014/main" id="{7EC999E9-D6A7-7C11-E396-44EBE8443A65}"/>
              </a:ext>
            </a:extLst>
          </p:cNvPr>
          <p:cNvSpPr>
            <a:spLocks noGrp="1"/>
          </p:cNvSpPr>
          <p:nvPr>
            <p:ph sz="half" idx="15"/>
          </p:nvPr>
        </p:nvSpPr>
        <p:spPr>
          <a:xfrm>
            <a:off x="7442200" y="2077065"/>
            <a:ext cx="1930400" cy="2012400"/>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7" name="Straight Connector 16">
            <a:extLst>
              <a:ext uri="{FF2B5EF4-FFF2-40B4-BE49-F238E27FC236}">
                <a16:creationId xmlns:a16="http://schemas.microsoft.com/office/drawing/2014/main" id="{CB092648-6C32-D47A-6A87-5F9193C4306D}"/>
              </a:ext>
            </a:extLst>
          </p:cNvPr>
          <p:cNvCxnSpPr>
            <a:cxnSpLocks/>
          </p:cNvCxnSpPr>
          <p:nvPr userDrawn="1"/>
        </p:nvCxnSpPr>
        <p:spPr>
          <a:xfrm>
            <a:off x="7442200" y="1838504"/>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8" name="Content Placeholder 2">
            <a:extLst>
              <a:ext uri="{FF2B5EF4-FFF2-40B4-BE49-F238E27FC236}">
                <a16:creationId xmlns:a16="http://schemas.microsoft.com/office/drawing/2014/main" id="{593EF783-F89C-8737-47CB-250670AB5CBC}"/>
              </a:ext>
            </a:extLst>
          </p:cNvPr>
          <p:cNvSpPr>
            <a:spLocks noGrp="1"/>
          </p:cNvSpPr>
          <p:nvPr>
            <p:ph sz="half" idx="16"/>
          </p:nvPr>
        </p:nvSpPr>
        <p:spPr>
          <a:xfrm>
            <a:off x="9753600" y="2077065"/>
            <a:ext cx="1930400" cy="2012400"/>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9" name="Straight Connector 18">
            <a:extLst>
              <a:ext uri="{FF2B5EF4-FFF2-40B4-BE49-F238E27FC236}">
                <a16:creationId xmlns:a16="http://schemas.microsoft.com/office/drawing/2014/main" id="{66272A39-F06E-8C25-F16D-ECE4596CF579}"/>
              </a:ext>
            </a:extLst>
          </p:cNvPr>
          <p:cNvCxnSpPr>
            <a:cxnSpLocks/>
          </p:cNvCxnSpPr>
          <p:nvPr userDrawn="1"/>
        </p:nvCxnSpPr>
        <p:spPr>
          <a:xfrm>
            <a:off x="9753600" y="1838504"/>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4061022"/>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20" userDrawn="1">
          <p15:clr>
            <a:srgbClr val="FBAE40"/>
          </p15:clr>
        </p15:guide>
        <p15:guide id="4" pos="1536" userDrawn="1">
          <p15:clr>
            <a:srgbClr val="FBAE40"/>
          </p15:clr>
        </p15:guide>
        <p15:guide id="5" pos="1776" userDrawn="1">
          <p15:clr>
            <a:srgbClr val="FBAE40"/>
          </p15:clr>
        </p15:guide>
        <p15:guide id="6" pos="2992" userDrawn="1">
          <p15:clr>
            <a:srgbClr val="FBAE40"/>
          </p15:clr>
        </p15:guide>
        <p15:guide id="7" pos="3232" userDrawn="1">
          <p15:clr>
            <a:srgbClr val="FBAE40"/>
          </p15:clr>
        </p15:guide>
        <p15:guide id="8" pos="4448" userDrawn="1">
          <p15:clr>
            <a:srgbClr val="FBAE40"/>
          </p15:clr>
        </p15:guide>
        <p15:guide id="9" pos="4688" userDrawn="1">
          <p15:clr>
            <a:srgbClr val="FBAE40"/>
          </p15:clr>
        </p15:guide>
        <p15:guide id="10" pos="5904" userDrawn="1">
          <p15:clr>
            <a:srgbClr val="FBAE40"/>
          </p15:clr>
        </p15:guide>
        <p15:guide id="11" pos="6144" userDrawn="1">
          <p15:clr>
            <a:srgbClr val="FBAE40"/>
          </p15:clr>
        </p15:guide>
        <p15:guide id="12" pos="7360" userDrawn="1">
          <p15:clr>
            <a:srgbClr val="FBAE40"/>
          </p15:clr>
        </p15:guide>
        <p15:guide id="13" orient="horz" userDrawn="1">
          <p15:clr>
            <a:srgbClr val="FBAE40"/>
          </p15:clr>
        </p15:guide>
        <p15:guide id="14" orient="horz" pos="4320" userDrawn="1">
          <p15:clr>
            <a:srgbClr val="FBAE40"/>
          </p15:clr>
        </p15:guide>
        <p15:guide id="15" orient="horz" pos="320" userDrawn="1">
          <p15:clr>
            <a:srgbClr val="FBAE40"/>
          </p15:clr>
        </p15:guide>
        <p15:guide id="16" orient="horz" pos="400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ere we foc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4" name="Content Placeholder 2">
            <a:extLst>
              <a:ext uri="{FF2B5EF4-FFF2-40B4-BE49-F238E27FC236}">
                <a16:creationId xmlns:a16="http://schemas.microsoft.com/office/drawing/2014/main" id="{EDE6724A-1CA8-D8C3-CF0F-357A36657976}"/>
              </a:ext>
            </a:extLst>
          </p:cNvPr>
          <p:cNvSpPr>
            <a:spLocks noGrp="1"/>
          </p:cNvSpPr>
          <p:nvPr>
            <p:ph sz="half" idx="13"/>
          </p:nvPr>
        </p:nvSpPr>
        <p:spPr>
          <a:xfrm>
            <a:off x="2819400" y="1532924"/>
            <a:ext cx="4241800" cy="445113"/>
          </a:xfrm>
        </p:spPr>
        <p:txBody>
          <a:bodyPr/>
          <a:lstStyle>
            <a:lvl1pPr marL="0" indent="0">
              <a:buNone/>
              <a:defRPr sz="2400">
                <a:solidFill>
                  <a:schemeClr val="accent1"/>
                </a:solidFill>
                <a:latin typeface="+mj-lt"/>
              </a:defRPr>
            </a:lvl1pPr>
          </a:lstStyle>
          <a:p>
            <a:pPr lvl="0"/>
            <a:r>
              <a:rPr lang="en-US" dirty="0"/>
              <a:t>Click to edit Master text styles</a:t>
            </a:r>
          </a:p>
        </p:txBody>
      </p:sp>
      <p:cxnSp>
        <p:nvCxnSpPr>
          <p:cNvPr id="13" name="Straight Connector 12">
            <a:extLst>
              <a:ext uri="{FF2B5EF4-FFF2-40B4-BE49-F238E27FC236}">
                <a16:creationId xmlns:a16="http://schemas.microsoft.com/office/drawing/2014/main" id="{4651058A-F405-B344-D1D3-A0523C654660}"/>
              </a:ext>
            </a:extLst>
          </p:cNvPr>
          <p:cNvCxnSpPr>
            <a:cxnSpLocks/>
          </p:cNvCxnSpPr>
          <p:nvPr userDrawn="1"/>
        </p:nvCxnSpPr>
        <p:spPr>
          <a:xfrm>
            <a:off x="2819400" y="1294363"/>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B092648-6C32-D47A-6A87-5F9193C4306D}"/>
              </a:ext>
            </a:extLst>
          </p:cNvPr>
          <p:cNvCxnSpPr>
            <a:cxnSpLocks/>
          </p:cNvCxnSpPr>
          <p:nvPr userDrawn="1"/>
        </p:nvCxnSpPr>
        <p:spPr>
          <a:xfrm>
            <a:off x="7442200" y="1294363"/>
            <a:ext cx="742576" cy="0"/>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
        <p:nvSpPr>
          <p:cNvPr id="6" name="Content Placeholder 2">
            <a:extLst>
              <a:ext uri="{FF2B5EF4-FFF2-40B4-BE49-F238E27FC236}">
                <a16:creationId xmlns:a16="http://schemas.microsoft.com/office/drawing/2014/main" id="{3AE1A6CB-70C4-5FF4-0B52-312C938B99D9}"/>
              </a:ext>
            </a:extLst>
          </p:cNvPr>
          <p:cNvSpPr>
            <a:spLocks noGrp="1"/>
          </p:cNvSpPr>
          <p:nvPr>
            <p:ph sz="half" idx="14"/>
          </p:nvPr>
        </p:nvSpPr>
        <p:spPr>
          <a:xfrm>
            <a:off x="7462012" y="1532924"/>
            <a:ext cx="4241800" cy="445113"/>
          </a:xfrm>
        </p:spPr>
        <p:txBody>
          <a:bodyPr/>
          <a:lstStyle>
            <a:lvl1pPr marL="0" indent="0">
              <a:buNone/>
              <a:defRPr sz="2400">
                <a:solidFill>
                  <a:schemeClr val="accent1"/>
                </a:solidFill>
                <a:latin typeface="+mj-lt"/>
              </a:defRPr>
            </a:lvl1pPr>
          </a:lstStyle>
          <a:p>
            <a:pPr lvl="0"/>
            <a:r>
              <a:rPr lang="en-US" dirty="0"/>
              <a:t>Click to edit Master text styles</a:t>
            </a:r>
          </a:p>
        </p:txBody>
      </p:sp>
      <p:sp>
        <p:nvSpPr>
          <p:cNvPr id="9" name="Picture Placeholder 8">
            <a:extLst>
              <a:ext uri="{FF2B5EF4-FFF2-40B4-BE49-F238E27FC236}">
                <a16:creationId xmlns:a16="http://schemas.microsoft.com/office/drawing/2014/main" id="{DF985AF5-DF99-EB74-536A-811BA7CA6205}"/>
              </a:ext>
            </a:extLst>
          </p:cNvPr>
          <p:cNvSpPr>
            <a:spLocks noGrp="1"/>
          </p:cNvSpPr>
          <p:nvPr>
            <p:ph type="pic" sz="quarter" idx="15"/>
          </p:nvPr>
        </p:nvSpPr>
        <p:spPr>
          <a:xfrm>
            <a:off x="2819401" y="2264724"/>
            <a:ext cx="1203960" cy="1203960"/>
          </a:xfrm>
        </p:spPr>
        <p:txBody>
          <a:bodyPr/>
          <a:lstStyle/>
          <a:p>
            <a:endParaRPr lang="en-GB"/>
          </a:p>
        </p:txBody>
      </p:sp>
      <p:sp>
        <p:nvSpPr>
          <p:cNvPr id="10" name="Content Placeholder 2">
            <a:extLst>
              <a:ext uri="{FF2B5EF4-FFF2-40B4-BE49-F238E27FC236}">
                <a16:creationId xmlns:a16="http://schemas.microsoft.com/office/drawing/2014/main" id="{CF0C71DC-27F0-6739-F92E-B82AA3E6CDB2}"/>
              </a:ext>
            </a:extLst>
          </p:cNvPr>
          <p:cNvSpPr>
            <a:spLocks noGrp="1"/>
          </p:cNvSpPr>
          <p:nvPr>
            <p:ph sz="half" idx="16"/>
          </p:nvPr>
        </p:nvSpPr>
        <p:spPr>
          <a:xfrm>
            <a:off x="2819400" y="3496837"/>
            <a:ext cx="1930400" cy="445113"/>
          </a:xfrm>
        </p:spPr>
        <p:txBody>
          <a:bodyPr/>
          <a:lstStyle>
            <a:lvl1pPr marL="0" indent="0">
              <a:buNone/>
              <a:defRPr sz="1400">
                <a:solidFill>
                  <a:schemeClr val="tx2"/>
                </a:solidFill>
                <a:latin typeface="+mn-lt"/>
              </a:defRPr>
            </a:lvl1pPr>
          </a:lstStyle>
          <a:p>
            <a:pPr lvl="0"/>
            <a:r>
              <a:rPr lang="en-US" dirty="0"/>
              <a:t>Click to edit Master text styles</a:t>
            </a:r>
          </a:p>
        </p:txBody>
      </p:sp>
      <p:sp>
        <p:nvSpPr>
          <p:cNvPr id="20" name="Picture Placeholder 8">
            <a:extLst>
              <a:ext uri="{FF2B5EF4-FFF2-40B4-BE49-F238E27FC236}">
                <a16:creationId xmlns:a16="http://schemas.microsoft.com/office/drawing/2014/main" id="{A5221726-7859-210C-8E4D-D682A30F42B1}"/>
              </a:ext>
            </a:extLst>
          </p:cNvPr>
          <p:cNvSpPr>
            <a:spLocks noGrp="1"/>
          </p:cNvSpPr>
          <p:nvPr>
            <p:ph type="pic" sz="quarter" idx="17"/>
          </p:nvPr>
        </p:nvSpPr>
        <p:spPr>
          <a:xfrm>
            <a:off x="2819401" y="4219254"/>
            <a:ext cx="1203960" cy="1203960"/>
          </a:xfrm>
        </p:spPr>
        <p:txBody>
          <a:bodyPr/>
          <a:lstStyle/>
          <a:p>
            <a:endParaRPr lang="en-GB"/>
          </a:p>
        </p:txBody>
      </p:sp>
      <p:sp>
        <p:nvSpPr>
          <p:cNvPr id="21" name="Content Placeholder 2">
            <a:extLst>
              <a:ext uri="{FF2B5EF4-FFF2-40B4-BE49-F238E27FC236}">
                <a16:creationId xmlns:a16="http://schemas.microsoft.com/office/drawing/2014/main" id="{1946B705-EE7B-B536-D96F-ACA82DED3ECA}"/>
              </a:ext>
            </a:extLst>
          </p:cNvPr>
          <p:cNvSpPr>
            <a:spLocks noGrp="1"/>
          </p:cNvSpPr>
          <p:nvPr>
            <p:ph sz="half" idx="18"/>
          </p:nvPr>
        </p:nvSpPr>
        <p:spPr>
          <a:xfrm>
            <a:off x="2819400" y="5451367"/>
            <a:ext cx="1930400" cy="445113"/>
          </a:xfrm>
        </p:spPr>
        <p:txBody>
          <a:bodyPr/>
          <a:lstStyle>
            <a:lvl1pPr marL="0" indent="0">
              <a:buNone/>
              <a:defRPr sz="1400">
                <a:solidFill>
                  <a:schemeClr val="tx2"/>
                </a:solidFill>
                <a:latin typeface="+mn-lt"/>
              </a:defRPr>
            </a:lvl1pPr>
          </a:lstStyle>
          <a:p>
            <a:pPr lvl="0"/>
            <a:r>
              <a:rPr lang="en-US" dirty="0"/>
              <a:t>Click to edit Master text styles</a:t>
            </a:r>
          </a:p>
        </p:txBody>
      </p:sp>
      <p:sp>
        <p:nvSpPr>
          <p:cNvPr id="22" name="Picture Placeholder 8">
            <a:extLst>
              <a:ext uri="{FF2B5EF4-FFF2-40B4-BE49-F238E27FC236}">
                <a16:creationId xmlns:a16="http://schemas.microsoft.com/office/drawing/2014/main" id="{8B7B1B91-45AD-F520-BEDC-1494D5BB3D04}"/>
              </a:ext>
            </a:extLst>
          </p:cNvPr>
          <p:cNvSpPr>
            <a:spLocks noGrp="1"/>
          </p:cNvSpPr>
          <p:nvPr>
            <p:ph type="pic" sz="quarter" idx="19"/>
          </p:nvPr>
        </p:nvSpPr>
        <p:spPr>
          <a:xfrm>
            <a:off x="5130801" y="2264724"/>
            <a:ext cx="1203960" cy="1203960"/>
          </a:xfrm>
        </p:spPr>
        <p:txBody>
          <a:bodyPr/>
          <a:lstStyle/>
          <a:p>
            <a:endParaRPr lang="en-GB"/>
          </a:p>
        </p:txBody>
      </p:sp>
      <p:sp>
        <p:nvSpPr>
          <p:cNvPr id="23" name="Content Placeholder 2">
            <a:extLst>
              <a:ext uri="{FF2B5EF4-FFF2-40B4-BE49-F238E27FC236}">
                <a16:creationId xmlns:a16="http://schemas.microsoft.com/office/drawing/2014/main" id="{D0DF0F8B-2377-F9F7-3F87-C42EEE8102C4}"/>
              </a:ext>
            </a:extLst>
          </p:cNvPr>
          <p:cNvSpPr>
            <a:spLocks noGrp="1"/>
          </p:cNvSpPr>
          <p:nvPr>
            <p:ph sz="half" idx="20"/>
          </p:nvPr>
        </p:nvSpPr>
        <p:spPr>
          <a:xfrm>
            <a:off x="5130800" y="3496837"/>
            <a:ext cx="1930400" cy="445113"/>
          </a:xfrm>
        </p:spPr>
        <p:txBody>
          <a:bodyPr/>
          <a:lstStyle>
            <a:lvl1pPr marL="0" indent="0">
              <a:buNone/>
              <a:defRPr sz="1400">
                <a:solidFill>
                  <a:schemeClr val="tx2"/>
                </a:solidFill>
                <a:latin typeface="+mn-lt"/>
              </a:defRPr>
            </a:lvl1pPr>
          </a:lstStyle>
          <a:p>
            <a:pPr lvl="0"/>
            <a:r>
              <a:rPr lang="en-US" dirty="0"/>
              <a:t>Click to edit Master text styles</a:t>
            </a:r>
          </a:p>
        </p:txBody>
      </p:sp>
      <p:sp>
        <p:nvSpPr>
          <p:cNvPr id="24" name="Picture Placeholder 8">
            <a:extLst>
              <a:ext uri="{FF2B5EF4-FFF2-40B4-BE49-F238E27FC236}">
                <a16:creationId xmlns:a16="http://schemas.microsoft.com/office/drawing/2014/main" id="{48B9EC94-67A8-B6FD-C463-E0B5FCA15C46}"/>
              </a:ext>
            </a:extLst>
          </p:cNvPr>
          <p:cNvSpPr>
            <a:spLocks noGrp="1"/>
          </p:cNvSpPr>
          <p:nvPr>
            <p:ph type="pic" sz="quarter" idx="21"/>
          </p:nvPr>
        </p:nvSpPr>
        <p:spPr>
          <a:xfrm>
            <a:off x="5130801" y="4219254"/>
            <a:ext cx="1203960" cy="1203960"/>
          </a:xfrm>
        </p:spPr>
        <p:txBody>
          <a:bodyPr/>
          <a:lstStyle/>
          <a:p>
            <a:endParaRPr lang="en-GB"/>
          </a:p>
        </p:txBody>
      </p:sp>
      <p:sp>
        <p:nvSpPr>
          <p:cNvPr id="25" name="Content Placeholder 2">
            <a:extLst>
              <a:ext uri="{FF2B5EF4-FFF2-40B4-BE49-F238E27FC236}">
                <a16:creationId xmlns:a16="http://schemas.microsoft.com/office/drawing/2014/main" id="{03D69A8F-DB45-72CC-0D00-7932B06B2968}"/>
              </a:ext>
            </a:extLst>
          </p:cNvPr>
          <p:cNvSpPr>
            <a:spLocks noGrp="1"/>
          </p:cNvSpPr>
          <p:nvPr>
            <p:ph sz="half" idx="22"/>
          </p:nvPr>
        </p:nvSpPr>
        <p:spPr>
          <a:xfrm>
            <a:off x="5130800" y="5451367"/>
            <a:ext cx="1930400" cy="445113"/>
          </a:xfrm>
        </p:spPr>
        <p:txBody>
          <a:bodyPr/>
          <a:lstStyle>
            <a:lvl1pPr marL="0" indent="0">
              <a:buNone/>
              <a:defRPr sz="1400">
                <a:solidFill>
                  <a:schemeClr val="tx2"/>
                </a:solidFill>
                <a:latin typeface="+mn-lt"/>
              </a:defRPr>
            </a:lvl1pPr>
          </a:lstStyle>
          <a:p>
            <a:pPr lvl="0"/>
            <a:r>
              <a:rPr lang="en-US" dirty="0"/>
              <a:t>Click to edit Master text styles</a:t>
            </a:r>
          </a:p>
        </p:txBody>
      </p:sp>
      <p:sp>
        <p:nvSpPr>
          <p:cNvPr id="26" name="Picture Placeholder 8">
            <a:extLst>
              <a:ext uri="{FF2B5EF4-FFF2-40B4-BE49-F238E27FC236}">
                <a16:creationId xmlns:a16="http://schemas.microsoft.com/office/drawing/2014/main" id="{3FD0D0D6-941F-C3FC-3F98-975DF285F000}"/>
              </a:ext>
            </a:extLst>
          </p:cNvPr>
          <p:cNvSpPr>
            <a:spLocks noGrp="1"/>
          </p:cNvSpPr>
          <p:nvPr>
            <p:ph type="pic" sz="quarter" idx="23"/>
          </p:nvPr>
        </p:nvSpPr>
        <p:spPr>
          <a:xfrm>
            <a:off x="7462012" y="2264724"/>
            <a:ext cx="1203960" cy="1203960"/>
          </a:xfrm>
        </p:spPr>
        <p:txBody>
          <a:bodyPr/>
          <a:lstStyle/>
          <a:p>
            <a:endParaRPr lang="en-GB"/>
          </a:p>
        </p:txBody>
      </p:sp>
      <p:sp>
        <p:nvSpPr>
          <p:cNvPr id="27" name="Content Placeholder 2">
            <a:extLst>
              <a:ext uri="{FF2B5EF4-FFF2-40B4-BE49-F238E27FC236}">
                <a16:creationId xmlns:a16="http://schemas.microsoft.com/office/drawing/2014/main" id="{1A571C87-457C-A2F9-094F-D4CF1CDCFBC8}"/>
              </a:ext>
            </a:extLst>
          </p:cNvPr>
          <p:cNvSpPr>
            <a:spLocks noGrp="1"/>
          </p:cNvSpPr>
          <p:nvPr>
            <p:ph sz="half" idx="24"/>
          </p:nvPr>
        </p:nvSpPr>
        <p:spPr>
          <a:xfrm>
            <a:off x="7462011" y="3496837"/>
            <a:ext cx="1930400" cy="445113"/>
          </a:xfrm>
        </p:spPr>
        <p:txBody>
          <a:bodyPr/>
          <a:lstStyle>
            <a:lvl1pPr marL="0" indent="0">
              <a:buNone/>
              <a:defRPr sz="1400">
                <a:solidFill>
                  <a:schemeClr val="tx2"/>
                </a:solidFill>
                <a:latin typeface="+mn-lt"/>
              </a:defRPr>
            </a:lvl1pPr>
          </a:lstStyle>
          <a:p>
            <a:pPr lvl="0"/>
            <a:r>
              <a:rPr lang="en-US" dirty="0"/>
              <a:t>Click to edit Master text styles</a:t>
            </a:r>
          </a:p>
        </p:txBody>
      </p:sp>
      <p:sp>
        <p:nvSpPr>
          <p:cNvPr id="28" name="Picture Placeholder 8">
            <a:extLst>
              <a:ext uri="{FF2B5EF4-FFF2-40B4-BE49-F238E27FC236}">
                <a16:creationId xmlns:a16="http://schemas.microsoft.com/office/drawing/2014/main" id="{86E0D236-BC06-2DB7-AA71-B026CB056D3C}"/>
              </a:ext>
            </a:extLst>
          </p:cNvPr>
          <p:cNvSpPr>
            <a:spLocks noGrp="1"/>
          </p:cNvSpPr>
          <p:nvPr>
            <p:ph type="pic" sz="quarter" idx="25"/>
          </p:nvPr>
        </p:nvSpPr>
        <p:spPr>
          <a:xfrm>
            <a:off x="7462012" y="4219254"/>
            <a:ext cx="1203960" cy="1203960"/>
          </a:xfrm>
        </p:spPr>
        <p:txBody>
          <a:bodyPr/>
          <a:lstStyle/>
          <a:p>
            <a:endParaRPr lang="en-GB"/>
          </a:p>
        </p:txBody>
      </p:sp>
      <p:sp>
        <p:nvSpPr>
          <p:cNvPr id="29" name="Content Placeholder 2">
            <a:extLst>
              <a:ext uri="{FF2B5EF4-FFF2-40B4-BE49-F238E27FC236}">
                <a16:creationId xmlns:a16="http://schemas.microsoft.com/office/drawing/2014/main" id="{08EC7512-92CE-CDEC-76FC-5AC2FB0BD8CB}"/>
              </a:ext>
            </a:extLst>
          </p:cNvPr>
          <p:cNvSpPr>
            <a:spLocks noGrp="1"/>
          </p:cNvSpPr>
          <p:nvPr>
            <p:ph sz="half" idx="26"/>
          </p:nvPr>
        </p:nvSpPr>
        <p:spPr>
          <a:xfrm>
            <a:off x="7462011" y="5451367"/>
            <a:ext cx="1930400" cy="445113"/>
          </a:xfrm>
        </p:spPr>
        <p:txBody>
          <a:bodyPr/>
          <a:lstStyle>
            <a:lvl1pPr marL="0" indent="0">
              <a:buNone/>
              <a:defRPr sz="1400">
                <a:solidFill>
                  <a:schemeClr val="tx2"/>
                </a:solidFill>
                <a:latin typeface="+mn-lt"/>
              </a:defRPr>
            </a:lvl1pPr>
          </a:lstStyle>
          <a:p>
            <a:pPr lvl="0"/>
            <a:r>
              <a:rPr lang="en-US" dirty="0"/>
              <a:t>Click to edit Master text styles</a:t>
            </a:r>
          </a:p>
        </p:txBody>
      </p:sp>
      <p:sp>
        <p:nvSpPr>
          <p:cNvPr id="30" name="Picture Placeholder 8">
            <a:extLst>
              <a:ext uri="{FF2B5EF4-FFF2-40B4-BE49-F238E27FC236}">
                <a16:creationId xmlns:a16="http://schemas.microsoft.com/office/drawing/2014/main" id="{45113A23-25FB-97EB-E3D1-022648DD888B}"/>
              </a:ext>
            </a:extLst>
          </p:cNvPr>
          <p:cNvSpPr>
            <a:spLocks noGrp="1"/>
          </p:cNvSpPr>
          <p:nvPr>
            <p:ph type="pic" sz="quarter" idx="27"/>
          </p:nvPr>
        </p:nvSpPr>
        <p:spPr>
          <a:xfrm>
            <a:off x="9773412" y="2264724"/>
            <a:ext cx="1203960" cy="1203960"/>
          </a:xfrm>
        </p:spPr>
        <p:txBody>
          <a:bodyPr/>
          <a:lstStyle/>
          <a:p>
            <a:endParaRPr lang="en-GB"/>
          </a:p>
        </p:txBody>
      </p:sp>
      <p:sp>
        <p:nvSpPr>
          <p:cNvPr id="31" name="Content Placeholder 2">
            <a:extLst>
              <a:ext uri="{FF2B5EF4-FFF2-40B4-BE49-F238E27FC236}">
                <a16:creationId xmlns:a16="http://schemas.microsoft.com/office/drawing/2014/main" id="{B06C876A-8BBC-9779-F62E-0B8E7AE5A638}"/>
              </a:ext>
            </a:extLst>
          </p:cNvPr>
          <p:cNvSpPr>
            <a:spLocks noGrp="1"/>
          </p:cNvSpPr>
          <p:nvPr>
            <p:ph sz="half" idx="28"/>
          </p:nvPr>
        </p:nvSpPr>
        <p:spPr>
          <a:xfrm>
            <a:off x="9773411" y="3496837"/>
            <a:ext cx="1930400" cy="445113"/>
          </a:xfrm>
        </p:spPr>
        <p:txBody>
          <a:bodyPr/>
          <a:lstStyle>
            <a:lvl1pPr marL="0" indent="0">
              <a:buNone/>
              <a:defRPr sz="1400">
                <a:solidFill>
                  <a:schemeClr val="tx2"/>
                </a:solidFill>
                <a:latin typeface="+mn-lt"/>
              </a:defRPr>
            </a:lvl1pPr>
          </a:lstStyle>
          <a:p>
            <a:pPr lvl="0"/>
            <a:r>
              <a:rPr lang="en-US" dirty="0"/>
              <a:t>Click to edit Master text styles</a:t>
            </a:r>
          </a:p>
        </p:txBody>
      </p:sp>
      <p:sp>
        <p:nvSpPr>
          <p:cNvPr id="32" name="Picture Placeholder 8">
            <a:extLst>
              <a:ext uri="{FF2B5EF4-FFF2-40B4-BE49-F238E27FC236}">
                <a16:creationId xmlns:a16="http://schemas.microsoft.com/office/drawing/2014/main" id="{D6CA81F8-A1E3-0B83-921D-FC1361BDCF5C}"/>
              </a:ext>
            </a:extLst>
          </p:cNvPr>
          <p:cNvSpPr>
            <a:spLocks noGrp="1"/>
          </p:cNvSpPr>
          <p:nvPr>
            <p:ph type="pic" sz="quarter" idx="29"/>
          </p:nvPr>
        </p:nvSpPr>
        <p:spPr>
          <a:xfrm>
            <a:off x="9773412" y="4219254"/>
            <a:ext cx="1203960" cy="1203960"/>
          </a:xfrm>
        </p:spPr>
        <p:txBody>
          <a:bodyPr/>
          <a:lstStyle/>
          <a:p>
            <a:endParaRPr lang="en-GB"/>
          </a:p>
        </p:txBody>
      </p:sp>
      <p:sp>
        <p:nvSpPr>
          <p:cNvPr id="33" name="Content Placeholder 2">
            <a:extLst>
              <a:ext uri="{FF2B5EF4-FFF2-40B4-BE49-F238E27FC236}">
                <a16:creationId xmlns:a16="http://schemas.microsoft.com/office/drawing/2014/main" id="{7BF2726E-FD14-8F37-9C2D-826708DC06E1}"/>
              </a:ext>
            </a:extLst>
          </p:cNvPr>
          <p:cNvSpPr>
            <a:spLocks noGrp="1"/>
          </p:cNvSpPr>
          <p:nvPr>
            <p:ph sz="half" idx="30"/>
          </p:nvPr>
        </p:nvSpPr>
        <p:spPr>
          <a:xfrm>
            <a:off x="9773411" y="5451367"/>
            <a:ext cx="1930400" cy="445113"/>
          </a:xfrm>
        </p:spPr>
        <p:txBody>
          <a:bodyPr/>
          <a:lstStyle>
            <a:lvl1pPr marL="0" indent="0">
              <a:buNone/>
              <a:defRPr sz="1400">
                <a:solidFill>
                  <a:schemeClr val="tx2"/>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681860451"/>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20" userDrawn="1">
          <p15:clr>
            <a:srgbClr val="FBAE40"/>
          </p15:clr>
        </p15:guide>
        <p15:guide id="4" pos="1536" userDrawn="1">
          <p15:clr>
            <a:srgbClr val="FBAE40"/>
          </p15:clr>
        </p15:guide>
        <p15:guide id="5" pos="1776" userDrawn="1">
          <p15:clr>
            <a:srgbClr val="FBAE40"/>
          </p15:clr>
        </p15:guide>
        <p15:guide id="6" pos="2992" userDrawn="1">
          <p15:clr>
            <a:srgbClr val="FBAE40"/>
          </p15:clr>
        </p15:guide>
        <p15:guide id="7" pos="3232" userDrawn="1">
          <p15:clr>
            <a:srgbClr val="FBAE40"/>
          </p15:clr>
        </p15:guide>
        <p15:guide id="8" pos="4448" userDrawn="1">
          <p15:clr>
            <a:srgbClr val="FBAE40"/>
          </p15:clr>
        </p15:guide>
        <p15:guide id="9" pos="4688" userDrawn="1">
          <p15:clr>
            <a:srgbClr val="FBAE40"/>
          </p15:clr>
        </p15:guide>
        <p15:guide id="10" pos="5904" userDrawn="1">
          <p15:clr>
            <a:srgbClr val="FBAE40"/>
          </p15:clr>
        </p15:guide>
        <p15:guide id="11" pos="6144" userDrawn="1">
          <p15:clr>
            <a:srgbClr val="FBAE40"/>
          </p15:clr>
        </p15:guide>
        <p15:guide id="12" pos="7360" userDrawn="1">
          <p15:clr>
            <a:srgbClr val="FBAE40"/>
          </p15:clr>
        </p15:guide>
        <p15:guide id="13" orient="horz" userDrawn="1">
          <p15:clr>
            <a:srgbClr val="FBAE40"/>
          </p15:clr>
        </p15:guide>
        <p15:guide id="14" orient="horz" pos="4320" userDrawn="1">
          <p15:clr>
            <a:srgbClr val="FBAE40"/>
          </p15:clr>
        </p15:guide>
        <p15:guide id="15" orient="horz" pos="320" userDrawn="1">
          <p15:clr>
            <a:srgbClr val="FBAE40"/>
          </p15:clr>
        </p15:guide>
        <p15:guide id="16" orient="horz" pos="400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s +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hasCustomPrompt="1"/>
          </p:nvPr>
        </p:nvSpPr>
        <p:spPr>
          <a:xfrm>
            <a:off x="508000" y="2278771"/>
            <a:ext cx="5397500" cy="1432611"/>
          </a:xfrm>
        </p:spPr>
        <p:txBody>
          <a:bodyPr/>
          <a:lstStyle>
            <a:lvl1pPr marL="0" indent="0">
              <a:lnSpc>
                <a:spcPct val="70000"/>
              </a:lnSpc>
              <a:spcAft>
                <a:spcPts val="0"/>
              </a:spcAft>
              <a:buNone/>
              <a:defRPr sz="8000" b="1">
                <a:latin typeface="+mj-lt"/>
              </a:defRPr>
            </a:lvl1pPr>
            <a:lvl2pPr marL="12700" indent="0">
              <a:buNone/>
              <a:tabLst/>
              <a:defRPr sz="2400"/>
            </a:lvl2pPr>
          </a:lstStyle>
          <a:p>
            <a:pPr lvl="0"/>
            <a:r>
              <a:rPr lang="en-US" dirty="0"/>
              <a:t>Stat</a:t>
            </a:r>
          </a:p>
          <a:p>
            <a:pPr lvl="1"/>
            <a:r>
              <a:rPr lang="en-US" dirty="0"/>
              <a:t>Second level</a:t>
            </a:r>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4" name="Content Placeholder 2">
            <a:extLst>
              <a:ext uri="{FF2B5EF4-FFF2-40B4-BE49-F238E27FC236}">
                <a16:creationId xmlns:a16="http://schemas.microsoft.com/office/drawing/2014/main" id="{EDE6724A-1CA8-D8C3-CF0F-357A36657976}"/>
              </a:ext>
            </a:extLst>
          </p:cNvPr>
          <p:cNvSpPr>
            <a:spLocks noGrp="1"/>
          </p:cNvSpPr>
          <p:nvPr>
            <p:ph sz="half" idx="13"/>
          </p:nvPr>
        </p:nvSpPr>
        <p:spPr>
          <a:xfrm>
            <a:off x="6286500" y="1844721"/>
            <a:ext cx="5397500" cy="4248103"/>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3849258"/>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20" userDrawn="1">
          <p15:clr>
            <a:srgbClr val="FBAE40"/>
          </p15:clr>
        </p15:guide>
        <p15:guide id="4" pos="3720" userDrawn="1">
          <p15:clr>
            <a:srgbClr val="FBAE40"/>
          </p15:clr>
        </p15:guide>
        <p15:guide id="5" pos="3960" userDrawn="1">
          <p15:clr>
            <a:srgbClr val="FBAE40"/>
          </p15:clr>
        </p15:guide>
        <p15:guide id="6" pos="7360" userDrawn="1">
          <p15:clr>
            <a:srgbClr val="FBAE40"/>
          </p15:clr>
        </p15:guide>
        <p15:guide id="7" orient="horz" userDrawn="1">
          <p15:clr>
            <a:srgbClr val="FBAE40"/>
          </p15:clr>
        </p15:guide>
        <p15:guide id="8" orient="horz" pos="4320" userDrawn="1">
          <p15:clr>
            <a:srgbClr val="FBAE40"/>
          </p15:clr>
        </p15:guide>
        <p15:guide id="9" orient="horz" pos="320" userDrawn="1">
          <p15:clr>
            <a:srgbClr val="FBAE40"/>
          </p15:clr>
        </p15:guide>
        <p15:guide id="10" orient="horz" pos="400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ultiple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hasCustomPrompt="1"/>
          </p:nvPr>
        </p:nvSpPr>
        <p:spPr>
          <a:xfrm>
            <a:off x="508000" y="2278771"/>
            <a:ext cx="5397500" cy="1432611"/>
          </a:xfrm>
        </p:spPr>
        <p:txBody>
          <a:bodyPr/>
          <a:lstStyle>
            <a:lvl1pPr marL="0" indent="0">
              <a:lnSpc>
                <a:spcPct val="70000"/>
              </a:lnSpc>
              <a:spcAft>
                <a:spcPts val="0"/>
              </a:spcAft>
              <a:buNone/>
              <a:defRPr sz="8000" b="1">
                <a:latin typeface="+mj-lt"/>
              </a:defRPr>
            </a:lvl1pPr>
            <a:lvl2pPr marL="12700" indent="0">
              <a:buNone/>
              <a:tabLst/>
              <a:defRPr sz="2400"/>
            </a:lvl2pPr>
          </a:lstStyle>
          <a:p>
            <a:pPr lvl="0"/>
            <a:r>
              <a:rPr lang="en-US" dirty="0"/>
              <a:t>Stat</a:t>
            </a:r>
          </a:p>
          <a:p>
            <a:pPr lvl="1"/>
            <a:r>
              <a:rPr lang="en-US" dirty="0"/>
              <a:t>Second level</a:t>
            </a:r>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3592633997"/>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20" userDrawn="1">
          <p15:clr>
            <a:srgbClr val="FBAE40"/>
          </p15:clr>
        </p15:guide>
        <p15:guide id="4" pos="3720" userDrawn="1">
          <p15:clr>
            <a:srgbClr val="FBAE40"/>
          </p15:clr>
        </p15:guide>
        <p15:guide id="5" pos="3960" userDrawn="1">
          <p15:clr>
            <a:srgbClr val="FBAE40"/>
          </p15:clr>
        </p15:guide>
        <p15:guide id="6" pos="7360" userDrawn="1">
          <p15:clr>
            <a:srgbClr val="FBAE40"/>
          </p15:clr>
        </p15:guide>
        <p15:guide id="7" orient="horz" userDrawn="1">
          <p15:clr>
            <a:srgbClr val="FBAE40"/>
          </p15:clr>
        </p15:guide>
        <p15:guide id="8" orient="horz" pos="4320" userDrawn="1">
          <p15:clr>
            <a:srgbClr val="FBAE40"/>
          </p15:clr>
        </p15:guide>
        <p15:guide id="9" orient="horz" pos="320" userDrawn="1">
          <p15:clr>
            <a:srgbClr val="FBAE40"/>
          </p15:clr>
        </p15:guide>
        <p15:guide id="10" orient="horz" pos="400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Key policy directions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8000"/>
            <a:ext cx="9248775" cy="76041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508000" y="1825625"/>
            <a:ext cx="9250362" cy="42322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4" name="Content Placeholder 2">
            <a:extLst>
              <a:ext uri="{FF2B5EF4-FFF2-40B4-BE49-F238E27FC236}">
                <a16:creationId xmlns:a16="http://schemas.microsoft.com/office/drawing/2014/main" id="{00426994-0223-DA57-93B5-CC58E8378208}"/>
              </a:ext>
            </a:extLst>
          </p:cNvPr>
          <p:cNvSpPr>
            <a:spLocks noGrp="1"/>
          </p:cNvSpPr>
          <p:nvPr>
            <p:ph idx="13"/>
          </p:nvPr>
        </p:nvSpPr>
        <p:spPr>
          <a:xfrm>
            <a:off x="0" y="1268414"/>
            <a:ext cx="3978275" cy="349702"/>
          </a:xfrm>
          <a:solidFill>
            <a:schemeClr val="accent2"/>
          </a:solidFill>
        </p:spPr>
        <p:txBody>
          <a:bodyPr wrap="square" tIns="36000" bIns="36000">
            <a:spAutoFit/>
          </a:bodyPr>
          <a:lstStyle>
            <a:lvl1pPr marL="498475" indent="0">
              <a:buNone/>
              <a:tabLst/>
              <a:defRPr>
                <a:solidFill>
                  <a:schemeClr val="bg1"/>
                </a:solidFill>
                <a:latin typeface="+mj-lt"/>
              </a:defRPr>
            </a:lvl1pPr>
            <a:lvl3pPr marL="342900" indent="-342900">
              <a:buFont typeface="Arial" panose="020B0604020202020204" pitchFamily="34" charset="0"/>
              <a:buChar char="•"/>
              <a:defRPr/>
            </a:lvl3pPr>
          </a:lstStyle>
          <a:p>
            <a:pPr lvl="0"/>
            <a:r>
              <a:rPr lang="en-US" dirty="0"/>
              <a:t>Click to edit Master text styles</a:t>
            </a:r>
            <a:endParaRPr lang="en-GB" dirty="0"/>
          </a:p>
        </p:txBody>
      </p:sp>
    </p:spTree>
    <p:extLst>
      <p:ext uri="{BB962C8B-B14F-4D97-AF65-F5344CB8AC3E}">
        <p14:creationId xmlns:p14="http://schemas.microsoft.com/office/powerpoint/2010/main" val="212039158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60">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Key policy directions 2 column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8000"/>
            <a:ext cx="9248775" cy="76041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508000" y="1825625"/>
            <a:ext cx="5397500" cy="42322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4" name="Content Placeholder 2">
            <a:extLst>
              <a:ext uri="{FF2B5EF4-FFF2-40B4-BE49-F238E27FC236}">
                <a16:creationId xmlns:a16="http://schemas.microsoft.com/office/drawing/2014/main" id="{00426994-0223-DA57-93B5-CC58E8378208}"/>
              </a:ext>
            </a:extLst>
          </p:cNvPr>
          <p:cNvSpPr>
            <a:spLocks noGrp="1"/>
          </p:cNvSpPr>
          <p:nvPr>
            <p:ph idx="13"/>
          </p:nvPr>
        </p:nvSpPr>
        <p:spPr>
          <a:xfrm>
            <a:off x="0" y="1268414"/>
            <a:ext cx="3978275" cy="349702"/>
          </a:xfrm>
          <a:solidFill>
            <a:schemeClr val="accent2"/>
          </a:solidFill>
        </p:spPr>
        <p:txBody>
          <a:bodyPr wrap="square" tIns="36000" bIns="36000">
            <a:spAutoFit/>
          </a:bodyPr>
          <a:lstStyle>
            <a:lvl1pPr marL="498475" indent="0">
              <a:buNone/>
              <a:tabLst/>
              <a:defRPr>
                <a:solidFill>
                  <a:schemeClr val="bg1"/>
                </a:solidFill>
                <a:latin typeface="+mj-lt"/>
              </a:defRPr>
            </a:lvl1pPr>
            <a:lvl3pPr marL="342900" indent="-342900">
              <a:buFont typeface="Arial" panose="020B0604020202020204" pitchFamily="34" charset="0"/>
              <a:buChar char="•"/>
              <a:defRPr/>
            </a:lvl3pPr>
          </a:lstStyle>
          <a:p>
            <a:pPr lvl="0"/>
            <a:r>
              <a:rPr lang="en-US" dirty="0"/>
              <a:t>Click to edit Master text styles</a:t>
            </a:r>
            <a:endParaRPr lang="en-GB" dirty="0"/>
          </a:p>
        </p:txBody>
      </p:sp>
      <p:sp>
        <p:nvSpPr>
          <p:cNvPr id="5" name="Content Placeholder 2">
            <a:extLst>
              <a:ext uri="{FF2B5EF4-FFF2-40B4-BE49-F238E27FC236}">
                <a16:creationId xmlns:a16="http://schemas.microsoft.com/office/drawing/2014/main" id="{79AD8A4C-3C0F-3409-A448-7AE47E052322}"/>
              </a:ext>
            </a:extLst>
          </p:cNvPr>
          <p:cNvSpPr>
            <a:spLocks noGrp="1"/>
          </p:cNvSpPr>
          <p:nvPr>
            <p:ph idx="14"/>
          </p:nvPr>
        </p:nvSpPr>
        <p:spPr>
          <a:xfrm>
            <a:off x="6286502" y="1825625"/>
            <a:ext cx="5397500" cy="42322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5180190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60">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Photo bagroun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83812BC-F456-288D-2910-E04F83517106}"/>
              </a:ext>
            </a:extLst>
          </p:cNvPr>
          <p:cNvSpPr>
            <a:spLocks noGrp="1"/>
          </p:cNvSpPr>
          <p:nvPr>
            <p:ph type="sldNum" sz="quarter" idx="12"/>
          </p:nvPr>
        </p:nvSpPr>
        <p:spPr/>
        <p:txBody>
          <a:bodyPr/>
          <a:lstStyle/>
          <a:p>
            <a:fld id="{A17E5096-CC76-4971-86EE-1095042D13FF}" type="slidenum">
              <a:rPr lang="en-GB" smtClean="0"/>
              <a:t>‹#›</a:t>
            </a:fld>
            <a:endParaRPr lang="en-GB"/>
          </a:p>
        </p:txBody>
      </p:sp>
      <p:pic>
        <p:nvPicPr>
          <p:cNvPr id="3" name="Picture 2">
            <a:extLst>
              <a:ext uri="{FF2B5EF4-FFF2-40B4-BE49-F238E27FC236}">
                <a16:creationId xmlns:a16="http://schemas.microsoft.com/office/drawing/2014/main" id="{B3196C20-F2C9-579F-99BE-B3228FAA813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8849673" cy="5880444"/>
          </a:xfrm>
          <a:prstGeom prst="rect">
            <a:avLst/>
          </a:prstGeom>
          <a:noFill/>
        </p:spPr>
      </p:pic>
      <p:sp>
        <p:nvSpPr>
          <p:cNvPr id="2" name="Title 1">
            <a:extLst>
              <a:ext uri="{FF2B5EF4-FFF2-40B4-BE49-F238E27FC236}">
                <a16:creationId xmlns:a16="http://schemas.microsoft.com/office/drawing/2014/main" id="{623382DB-C153-577E-586A-248C73829B87}"/>
              </a:ext>
            </a:extLst>
          </p:cNvPr>
          <p:cNvSpPr>
            <a:spLocks noGrp="1"/>
          </p:cNvSpPr>
          <p:nvPr>
            <p:ph type="title"/>
          </p:nvPr>
        </p:nvSpPr>
        <p:spPr>
          <a:xfrm>
            <a:off x="508000" y="508000"/>
            <a:ext cx="4658360" cy="445122"/>
          </a:xfrm>
        </p:spPr>
        <p:txBody>
          <a:bodyPr/>
          <a:lstStyle/>
          <a:p>
            <a:r>
              <a:rPr lang="en-US"/>
              <a:t>Click to edit Master title style</a:t>
            </a:r>
            <a:endParaRPr lang="en-GB"/>
          </a:p>
        </p:txBody>
      </p:sp>
    </p:spTree>
    <p:extLst>
      <p:ext uri="{BB962C8B-B14F-4D97-AF65-F5344CB8AC3E}">
        <p14:creationId xmlns:p14="http://schemas.microsoft.com/office/powerpoint/2010/main" val="40710025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3829745818"/>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20" userDrawn="1">
          <p15:clr>
            <a:srgbClr val="FBAE40"/>
          </p15:clr>
        </p15:guide>
        <p15:guide id="4" pos="3720" userDrawn="1">
          <p15:clr>
            <a:srgbClr val="FBAE40"/>
          </p15:clr>
        </p15:guide>
        <p15:guide id="5" pos="3960" userDrawn="1">
          <p15:clr>
            <a:srgbClr val="FBAE40"/>
          </p15:clr>
        </p15:guide>
        <p15:guide id="6" pos="7360" userDrawn="1">
          <p15:clr>
            <a:srgbClr val="FBAE40"/>
          </p15:clr>
        </p15:guide>
        <p15:guide id="7" orient="horz" userDrawn="1">
          <p15:clr>
            <a:srgbClr val="FBAE40"/>
          </p15:clr>
        </p15:guide>
        <p15:guide id="8" orient="horz" pos="4320" userDrawn="1">
          <p15:clr>
            <a:srgbClr val="FBAE40"/>
          </p15:clr>
        </p15:guide>
        <p15:guide id="9" orient="horz" pos="400" userDrawn="1">
          <p15:clr>
            <a:srgbClr val="FBAE40"/>
          </p15:clr>
        </p15:guide>
        <p15:guide id="10" orient="horz" pos="392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82DB-C153-577E-586A-248C73829B87}"/>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B83812BC-F456-288D-2910-E04F83517106}"/>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9" name="Text Placeholder 8">
            <a:extLst>
              <a:ext uri="{FF2B5EF4-FFF2-40B4-BE49-F238E27FC236}">
                <a16:creationId xmlns:a16="http://schemas.microsoft.com/office/drawing/2014/main" id="{A90D2C6C-7120-D3F4-BD1C-CD8953C5DFF0}"/>
              </a:ext>
            </a:extLst>
          </p:cNvPr>
          <p:cNvSpPr>
            <a:spLocks noGrp="1"/>
          </p:cNvSpPr>
          <p:nvPr>
            <p:ph type="body" sz="quarter" idx="13"/>
          </p:nvPr>
        </p:nvSpPr>
        <p:spPr>
          <a:xfrm>
            <a:off x="508000" y="1268413"/>
            <a:ext cx="1374775" cy="385762"/>
          </a:xfrm>
        </p:spPr>
        <p:txBody>
          <a:bodyPr/>
          <a:lstStyle>
            <a:lvl1pPr marL="0" indent="0">
              <a:buNone/>
              <a:defRPr sz="1200" b="1">
                <a:solidFill>
                  <a:schemeClr val="tx2"/>
                </a:solidFill>
              </a:defRPr>
            </a:lvl1pPr>
          </a:lstStyle>
          <a:p>
            <a:pPr lvl="0"/>
            <a:r>
              <a:rPr lang="en-GB" dirty="0"/>
              <a:t>Click to edit Master text styles</a:t>
            </a:r>
          </a:p>
        </p:txBody>
      </p:sp>
      <p:sp>
        <p:nvSpPr>
          <p:cNvPr id="10" name="Text Placeholder 8">
            <a:extLst>
              <a:ext uri="{FF2B5EF4-FFF2-40B4-BE49-F238E27FC236}">
                <a16:creationId xmlns:a16="http://schemas.microsoft.com/office/drawing/2014/main" id="{BEBE62E1-6515-5FCF-0EE2-345141B37D91}"/>
              </a:ext>
            </a:extLst>
          </p:cNvPr>
          <p:cNvSpPr>
            <a:spLocks noGrp="1"/>
          </p:cNvSpPr>
          <p:nvPr>
            <p:ph type="body" sz="quarter" idx="14"/>
          </p:nvPr>
        </p:nvSpPr>
        <p:spPr>
          <a:xfrm>
            <a:off x="508000" y="2169365"/>
            <a:ext cx="1374775" cy="385762"/>
          </a:xfrm>
        </p:spPr>
        <p:txBody>
          <a:bodyPr/>
          <a:lstStyle>
            <a:lvl1pPr marL="0" indent="0">
              <a:buNone/>
              <a:defRPr sz="1200" b="1">
                <a:solidFill>
                  <a:schemeClr val="tx2"/>
                </a:solidFill>
              </a:defRPr>
            </a:lvl1pPr>
          </a:lstStyle>
          <a:p>
            <a:pPr lvl="0"/>
            <a:r>
              <a:rPr lang="en-GB" dirty="0"/>
              <a:t>Click to edit Master text styles</a:t>
            </a:r>
          </a:p>
        </p:txBody>
      </p:sp>
      <p:sp>
        <p:nvSpPr>
          <p:cNvPr id="11" name="Text Placeholder 8">
            <a:extLst>
              <a:ext uri="{FF2B5EF4-FFF2-40B4-BE49-F238E27FC236}">
                <a16:creationId xmlns:a16="http://schemas.microsoft.com/office/drawing/2014/main" id="{56CC9FBE-E9C4-C040-DA22-2C78D81BC0BC}"/>
              </a:ext>
            </a:extLst>
          </p:cNvPr>
          <p:cNvSpPr>
            <a:spLocks noGrp="1"/>
          </p:cNvSpPr>
          <p:nvPr>
            <p:ph type="body" sz="quarter" idx="15"/>
          </p:nvPr>
        </p:nvSpPr>
        <p:spPr>
          <a:xfrm>
            <a:off x="508000" y="4320895"/>
            <a:ext cx="1374775" cy="385762"/>
          </a:xfrm>
        </p:spPr>
        <p:txBody>
          <a:bodyPr/>
          <a:lstStyle>
            <a:lvl1pPr marL="0" indent="0">
              <a:buNone/>
              <a:defRPr sz="1200" b="1">
                <a:solidFill>
                  <a:schemeClr val="tx2"/>
                </a:solidFill>
              </a:defRPr>
            </a:lvl1pPr>
          </a:lstStyle>
          <a:p>
            <a:pPr lvl="0"/>
            <a:r>
              <a:rPr lang="en-GB" dirty="0"/>
              <a:t>Click to edit Master text styles</a:t>
            </a:r>
          </a:p>
        </p:txBody>
      </p:sp>
    </p:spTree>
    <p:extLst>
      <p:ext uri="{BB962C8B-B14F-4D97-AF65-F5344CB8AC3E}">
        <p14:creationId xmlns:p14="http://schemas.microsoft.com/office/powerpoint/2010/main" val="6210813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82DB-C153-577E-586A-248C73829B87}"/>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B83812BC-F456-288D-2910-E04F83517106}"/>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268053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8000"/>
            <a:ext cx="9248775" cy="760414"/>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508000" y="1808163"/>
            <a:ext cx="9250362" cy="4249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273134441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60">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0A0EA7-73E3-9910-9FB1-3AB02794A21B}"/>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24981783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One projec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8000"/>
            <a:ext cx="9248775" cy="465138"/>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4359274" y="1268414"/>
            <a:ext cx="7324725" cy="1660588"/>
          </a:xfrm>
        </p:spPr>
        <p:txBody>
          <a:bodyPr/>
          <a:lstStyle>
            <a:lvl1pPr marL="0" indent="0">
              <a:buNone/>
              <a:defRPr sz="2400" b="1">
                <a:solidFill>
                  <a:schemeClr val="accent1"/>
                </a:solidFill>
                <a:latin typeface="+mj-lt"/>
              </a:defRPr>
            </a:lvl1pPr>
            <a:lvl2pPr marL="17463" indent="0">
              <a:buNone/>
              <a:tabLst/>
              <a:defRPr/>
            </a:lvl2pPr>
          </a:lstStyle>
          <a:p>
            <a:pPr lvl="0"/>
            <a:r>
              <a:rPr lang="en-US" dirty="0"/>
              <a:t>Click to edit Master text styles</a:t>
            </a:r>
          </a:p>
          <a:p>
            <a:pPr lvl="1"/>
            <a:r>
              <a:rPr lang="en-US" dirty="0"/>
              <a:t>GCF funding</a:t>
            </a:r>
          </a:p>
          <a:p>
            <a:pPr lvl="1"/>
            <a:r>
              <a:rPr lang="en-US" dirty="0"/>
              <a:t>Total project funding</a:t>
            </a:r>
          </a:p>
          <a:p>
            <a:pPr lvl="1"/>
            <a:r>
              <a:rPr lang="en-US" dirty="0"/>
              <a:t>Accredited entity</a:t>
            </a:r>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pic>
        <p:nvPicPr>
          <p:cNvPr id="13" name="Graphic 12">
            <a:extLst>
              <a:ext uri="{FF2B5EF4-FFF2-40B4-BE49-F238E27FC236}">
                <a16:creationId xmlns:a16="http://schemas.microsoft.com/office/drawing/2014/main" id="{2518615B-7A38-5DFA-1C13-606C5FB122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210" y="6066368"/>
            <a:ext cx="2624619" cy="603944"/>
          </a:xfrm>
          <a:prstGeom prst="rect">
            <a:avLst/>
          </a:prstGeom>
        </p:spPr>
      </p:pic>
      <p:sp>
        <p:nvSpPr>
          <p:cNvPr id="14" name="Picture Placeholder 7">
            <a:extLst>
              <a:ext uri="{FF2B5EF4-FFF2-40B4-BE49-F238E27FC236}">
                <a16:creationId xmlns:a16="http://schemas.microsoft.com/office/drawing/2014/main" id="{DF837207-4DBB-195D-E974-8E3F7A5DD0AE}"/>
              </a:ext>
            </a:extLst>
          </p:cNvPr>
          <p:cNvSpPr>
            <a:spLocks noGrp="1"/>
          </p:cNvSpPr>
          <p:nvPr>
            <p:ph type="pic" sz="quarter" idx="13"/>
          </p:nvPr>
        </p:nvSpPr>
        <p:spPr>
          <a:xfrm>
            <a:off x="508000" y="1268413"/>
            <a:ext cx="3470275" cy="4789487"/>
          </a:xfrm>
        </p:spPr>
        <p:txBody>
          <a:bodyPr/>
          <a:lstStyle/>
          <a:p>
            <a:endParaRPr lang="en-GB"/>
          </a:p>
        </p:txBody>
      </p:sp>
      <p:sp>
        <p:nvSpPr>
          <p:cNvPr id="15" name="Content Placeholder 3">
            <a:extLst>
              <a:ext uri="{FF2B5EF4-FFF2-40B4-BE49-F238E27FC236}">
                <a16:creationId xmlns:a16="http://schemas.microsoft.com/office/drawing/2014/main" id="{7FEBFE89-E316-7E80-0C15-ECF96DF14478}"/>
              </a:ext>
            </a:extLst>
          </p:cNvPr>
          <p:cNvSpPr>
            <a:spLocks noGrp="1"/>
          </p:cNvSpPr>
          <p:nvPr>
            <p:ph sz="half" idx="2"/>
          </p:nvPr>
        </p:nvSpPr>
        <p:spPr>
          <a:xfrm>
            <a:off x="4359275" y="3169486"/>
            <a:ext cx="7324725" cy="1901077"/>
          </a:xfrm>
        </p:spPr>
        <p:txBody>
          <a:bodyPr/>
          <a:lstStyle>
            <a:lvl1pPr marL="0" indent="0">
              <a:buNone/>
              <a:defRPr/>
            </a:lvl1pPr>
          </a:lstStyle>
          <a:p>
            <a:pPr lvl="0"/>
            <a:r>
              <a:rPr lang="en-US" dirty="0"/>
              <a:t>Click to edit Master text styles</a:t>
            </a:r>
          </a:p>
        </p:txBody>
      </p:sp>
      <p:sp>
        <p:nvSpPr>
          <p:cNvPr id="16" name="Content Placeholder 3">
            <a:extLst>
              <a:ext uri="{FF2B5EF4-FFF2-40B4-BE49-F238E27FC236}">
                <a16:creationId xmlns:a16="http://schemas.microsoft.com/office/drawing/2014/main" id="{5E12C9E7-6E79-86B8-4AD2-F6AC9AC78A8B}"/>
              </a:ext>
            </a:extLst>
          </p:cNvPr>
          <p:cNvSpPr>
            <a:spLocks noGrp="1"/>
          </p:cNvSpPr>
          <p:nvPr>
            <p:ph sz="half" idx="14" hasCustomPrompt="1"/>
          </p:nvPr>
        </p:nvSpPr>
        <p:spPr>
          <a:xfrm>
            <a:off x="4359275" y="5410587"/>
            <a:ext cx="7324725" cy="682238"/>
          </a:xfrm>
        </p:spPr>
        <p:txBody>
          <a:bodyPr anchor="b">
            <a:spAutoFit/>
          </a:bodyPr>
          <a:lstStyle>
            <a:lvl1pPr marL="0" indent="0">
              <a:buNone/>
              <a:defRPr>
                <a:solidFill>
                  <a:schemeClr val="accent1"/>
                </a:solidFill>
              </a:defRPr>
            </a:lvl1pPr>
          </a:lstStyle>
          <a:p>
            <a:pPr lvl="0"/>
            <a:r>
              <a:rPr lang="en-US" dirty="0"/>
              <a:t>Adaptation / mitigation / cross-cutting</a:t>
            </a:r>
          </a:p>
          <a:p>
            <a:pPr lvl="0"/>
            <a:r>
              <a:rPr lang="en-US" dirty="0"/>
              <a:t>Number of countries</a:t>
            </a:r>
          </a:p>
        </p:txBody>
      </p:sp>
    </p:spTree>
    <p:extLst>
      <p:ext uri="{BB962C8B-B14F-4D97-AF65-F5344CB8AC3E}">
        <p14:creationId xmlns:p14="http://schemas.microsoft.com/office/powerpoint/2010/main" val="291222105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53">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wo projec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8000"/>
            <a:ext cx="9248775" cy="465138"/>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2433638" y="1268413"/>
            <a:ext cx="3471862" cy="2156791"/>
          </a:xfrm>
        </p:spPr>
        <p:txBody>
          <a:bodyPr/>
          <a:lstStyle>
            <a:lvl1pPr marL="0" indent="0">
              <a:buNone/>
              <a:defRPr sz="2400" b="1">
                <a:solidFill>
                  <a:schemeClr val="accent1"/>
                </a:solidFill>
                <a:latin typeface="+mj-lt"/>
              </a:defRPr>
            </a:lvl1pPr>
            <a:lvl2pPr marL="17463" indent="0">
              <a:buNone/>
              <a:tabLst/>
              <a:defRPr/>
            </a:lvl2pPr>
          </a:lstStyle>
          <a:p>
            <a:pPr lvl="0"/>
            <a:r>
              <a:rPr lang="en-US" dirty="0"/>
              <a:t>Click to edit Master text styles</a:t>
            </a:r>
          </a:p>
          <a:p>
            <a:pPr lvl="1"/>
            <a:r>
              <a:rPr lang="en-US" dirty="0"/>
              <a:t>GCF funding</a:t>
            </a:r>
          </a:p>
          <a:p>
            <a:pPr lvl="1"/>
            <a:r>
              <a:rPr lang="en-US" dirty="0"/>
              <a:t>Total project funding</a:t>
            </a:r>
          </a:p>
          <a:p>
            <a:pPr lvl="1"/>
            <a:r>
              <a:rPr lang="en-US" dirty="0"/>
              <a:t>Accredited entity</a:t>
            </a:r>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pic>
        <p:nvPicPr>
          <p:cNvPr id="13" name="Graphic 12">
            <a:extLst>
              <a:ext uri="{FF2B5EF4-FFF2-40B4-BE49-F238E27FC236}">
                <a16:creationId xmlns:a16="http://schemas.microsoft.com/office/drawing/2014/main" id="{2518615B-7A38-5DFA-1C13-606C5FB122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1210" y="6066368"/>
            <a:ext cx="2624619" cy="603944"/>
          </a:xfrm>
          <a:prstGeom prst="rect">
            <a:avLst/>
          </a:prstGeom>
        </p:spPr>
      </p:pic>
      <p:sp>
        <p:nvSpPr>
          <p:cNvPr id="14" name="Picture Placeholder 7">
            <a:extLst>
              <a:ext uri="{FF2B5EF4-FFF2-40B4-BE49-F238E27FC236}">
                <a16:creationId xmlns:a16="http://schemas.microsoft.com/office/drawing/2014/main" id="{DF837207-4DBB-195D-E974-8E3F7A5DD0AE}"/>
              </a:ext>
            </a:extLst>
          </p:cNvPr>
          <p:cNvSpPr>
            <a:spLocks noGrp="1"/>
          </p:cNvSpPr>
          <p:nvPr>
            <p:ph type="pic" sz="quarter" idx="13"/>
          </p:nvPr>
        </p:nvSpPr>
        <p:spPr>
          <a:xfrm>
            <a:off x="508001" y="1268413"/>
            <a:ext cx="1544638" cy="2156791"/>
          </a:xfrm>
        </p:spPr>
        <p:txBody>
          <a:bodyPr/>
          <a:lstStyle/>
          <a:p>
            <a:endParaRPr lang="en-GB"/>
          </a:p>
        </p:txBody>
      </p:sp>
      <p:sp>
        <p:nvSpPr>
          <p:cNvPr id="15" name="Content Placeholder 3">
            <a:extLst>
              <a:ext uri="{FF2B5EF4-FFF2-40B4-BE49-F238E27FC236}">
                <a16:creationId xmlns:a16="http://schemas.microsoft.com/office/drawing/2014/main" id="{7FEBFE89-E316-7E80-0C15-ECF96DF14478}"/>
              </a:ext>
            </a:extLst>
          </p:cNvPr>
          <p:cNvSpPr>
            <a:spLocks noGrp="1"/>
          </p:cNvSpPr>
          <p:nvPr>
            <p:ph sz="half" idx="2"/>
          </p:nvPr>
        </p:nvSpPr>
        <p:spPr>
          <a:xfrm>
            <a:off x="508001" y="3603944"/>
            <a:ext cx="5397500" cy="1630786"/>
          </a:xfrm>
        </p:spPr>
        <p:txBody>
          <a:bodyPr/>
          <a:lstStyle>
            <a:lvl1pPr marL="0" indent="0">
              <a:buNone/>
              <a:defRPr/>
            </a:lvl1pPr>
          </a:lstStyle>
          <a:p>
            <a:pPr lvl="0"/>
            <a:r>
              <a:rPr lang="en-US" dirty="0"/>
              <a:t>Click to edit Master text styles</a:t>
            </a:r>
          </a:p>
        </p:txBody>
      </p:sp>
      <p:sp>
        <p:nvSpPr>
          <p:cNvPr id="16" name="Content Placeholder 3">
            <a:extLst>
              <a:ext uri="{FF2B5EF4-FFF2-40B4-BE49-F238E27FC236}">
                <a16:creationId xmlns:a16="http://schemas.microsoft.com/office/drawing/2014/main" id="{5E12C9E7-6E79-86B8-4AD2-F6AC9AC78A8B}"/>
              </a:ext>
            </a:extLst>
          </p:cNvPr>
          <p:cNvSpPr>
            <a:spLocks noGrp="1"/>
          </p:cNvSpPr>
          <p:nvPr>
            <p:ph sz="half" idx="14" hasCustomPrompt="1"/>
          </p:nvPr>
        </p:nvSpPr>
        <p:spPr>
          <a:xfrm>
            <a:off x="508001" y="5410587"/>
            <a:ext cx="5397500" cy="682238"/>
          </a:xfrm>
        </p:spPr>
        <p:txBody>
          <a:bodyPr wrap="square" anchor="b">
            <a:spAutoFit/>
          </a:bodyPr>
          <a:lstStyle>
            <a:lvl1pPr marL="0" indent="0">
              <a:buNone/>
              <a:defRPr>
                <a:solidFill>
                  <a:schemeClr val="accent1"/>
                </a:solidFill>
              </a:defRPr>
            </a:lvl1pPr>
          </a:lstStyle>
          <a:p>
            <a:pPr lvl="0"/>
            <a:r>
              <a:rPr lang="en-US" dirty="0"/>
              <a:t>Adaptation / mitigation / cross-cutting</a:t>
            </a:r>
          </a:p>
          <a:p>
            <a:pPr lvl="0"/>
            <a:r>
              <a:rPr lang="en-US" dirty="0"/>
              <a:t>Number of countries</a:t>
            </a:r>
          </a:p>
        </p:txBody>
      </p:sp>
      <p:sp>
        <p:nvSpPr>
          <p:cNvPr id="7" name="Content Placeholder 2">
            <a:extLst>
              <a:ext uri="{FF2B5EF4-FFF2-40B4-BE49-F238E27FC236}">
                <a16:creationId xmlns:a16="http://schemas.microsoft.com/office/drawing/2014/main" id="{FC52D303-46F5-33EB-FB78-03E24444A3BF}"/>
              </a:ext>
            </a:extLst>
          </p:cNvPr>
          <p:cNvSpPr>
            <a:spLocks noGrp="1"/>
          </p:cNvSpPr>
          <p:nvPr>
            <p:ph idx="15"/>
          </p:nvPr>
        </p:nvSpPr>
        <p:spPr>
          <a:xfrm>
            <a:off x="8220949" y="1268413"/>
            <a:ext cx="3471862" cy="2156791"/>
          </a:xfrm>
        </p:spPr>
        <p:txBody>
          <a:bodyPr/>
          <a:lstStyle>
            <a:lvl1pPr marL="0" indent="0">
              <a:buNone/>
              <a:defRPr sz="2400" b="1">
                <a:solidFill>
                  <a:schemeClr val="accent1"/>
                </a:solidFill>
                <a:latin typeface="+mj-lt"/>
              </a:defRPr>
            </a:lvl1pPr>
            <a:lvl2pPr marL="17463" indent="0">
              <a:buNone/>
              <a:tabLst/>
              <a:defRPr/>
            </a:lvl2pPr>
          </a:lstStyle>
          <a:p>
            <a:pPr lvl="0"/>
            <a:r>
              <a:rPr lang="en-US" dirty="0"/>
              <a:t>Click to edit Master text styles</a:t>
            </a:r>
          </a:p>
          <a:p>
            <a:pPr lvl="1"/>
            <a:r>
              <a:rPr lang="en-US" dirty="0"/>
              <a:t>GCF funding</a:t>
            </a:r>
          </a:p>
          <a:p>
            <a:pPr lvl="1"/>
            <a:r>
              <a:rPr lang="en-US" dirty="0"/>
              <a:t>Total project funding</a:t>
            </a:r>
          </a:p>
          <a:p>
            <a:pPr lvl="1"/>
            <a:r>
              <a:rPr lang="en-US" dirty="0"/>
              <a:t>Accredited entity</a:t>
            </a:r>
          </a:p>
        </p:txBody>
      </p:sp>
      <p:sp>
        <p:nvSpPr>
          <p:cNvPr id="8" name="Picture Placeholder 7">
            <a:extLst>
              <a:ext uri="{FF2B5EF4-FFF2-40B4-BE49-F238E27FC236}">
                <a16:creationId xmlns:a16="http://schemas.microsoft.com/office/drawing/2014/main" id="{71BADBEE-872C-F87C-FA98-E2C8BCC6501D}"/>
              </a:ext>
            </a:extLst>
          </p:cNvPr>
          <p:cNvSpPr>
            <a:spLocks noGrp="1"/>
          </p:cNvSpPr>
          <p:nvPr>
            <p:ph type="pic" sz="quarter" idx="16"/>
          </p:nvPr>
        </p:nvSpPr>
        <p:spPr>
          <a:xfrm>
            <a:off x="6295312" y="1268413"/>
            <a:ext cx="1544638" cy="2156791"/>
          </a:xfrm>
        </p:spPr>
        <p:txBody>
          <a:bodyPr/>
          <a:lstStyle/>
          <a:p>
            <a:endParaRPr lang="en-GB"/>
          </a:p>
        </p:txBody>
      </p:sp>
      <p:sp>
        <p:nvSpPr>
          <p:cNvPr id="11" name="Content Placeholder 3">
            <a:extLst>
              <a:ext uri="{FF2B5EF4-FFF2-40B4-BE49-F238E27FC236}">
                <a16:creationId xmlns:a16="http://schemas.microsoft.com/office/drawing/2014/main" id="{D073BB24-CA66-F6EE-2238-77792F67002E}"/>
              </a:ext>
            </a:extLst>
          </p:cNvPr>
          <p:cNvSpPr>
            <a:spLocks noGrp="1"/>
          </p:cNvSpPr>
          <p:nvPr>
            <p:ph sz="half" idx="17"/>
          </p:nvPr>
        </p:nvSpPr>
        <p:spPr>
          <a:xfrm>
            <a:off x="6295312" y="3603944"/>
            <a:ext cx="5397500" cy="1630786"/>
          </a:xfrm>
        </p:spPr>
        <p:txBody>
          <a:bodyPr/>
          <a:lstStyle>
            <a:lvl1pPr marL="0" indent="0">
              <a:buNone/>
              <a:defRPr/>
            </a:lvl1pPr>
          </a:lstStyle>
          <a:p>
            <a:pPr lvl="0"/>
            <a:r>
              <a:rPr lang="en-US" dirty="0"/>
              <a:t>Click to edit Master text styles</a:t>
            </a:r>
          </a:p>
        </p:txBody>
      </p:sp>
      <p:sp>
        <p:nvSpPr>
          <p:cNvPr id="12" name="Content Placeholder 3">
            <a:extLst>
              <a:ext uri="{FF2B5EF4-FFF2-40B4-BE49-F238E27FC236}">
                <a16:creationId xmlns:a16="http://schemas.microsoft.com/office/drawing/2014/main" id="{61815B09-23B8-9D05-7515-1F90F29B9722}"/>
              </a:ext>
            </a:extLst>
          </p:cNvPr>
          <p:cNvSpPr>
            <a:spLocks noGrp="1"/>
          </p:cNvSpPr>
          <p:nvPr>
            <p:ph sz="half" idx="18" hasCustomPrompt="1"/>
          </p:nvPr>
        </p:nvSpPr>
        <p:spPr>
          <a:xfrm>
            <a:off x="6295312" y="5410587"/>
            <a:ext cx="5397500" cy="682238"/>
          </a:xfrm>
        </p:spPr>
        <p:txBody>
          <a:bodyPr wrap="square" anchor="b">
            <a:spAutoFit/>
          </a:bodyPr>
          <a:lstStyle>
            <a:lvl1pPr marL="0" indent="0">
              <a:buNone/>
              <a:defRPr>
                <a:solidFill>
                  <a:schemeClr val="accent1"/>
                </a:solidFill>
              </a:defRPr>
            </a:lvl1pPr>
          </a:lstStyle>
          <a:p>
            <a:pPr lvl="0"/>
            <a:r>
              <a:rPr lang="en-US" dirty="0"/>
              <a:t>Adaptation / mitigation / cross-cutting</a:t>
            </a:r>
          </a:p>
          <a:p>
            <a:pPr lvl="0"/>
            <a:r>
              <a:rPr lang="en-US" dirty="0"/>
              <a:t>Number of countries</a:t>
            </a:r>
          </a:p>
        </p:txBody>
      </p:sp>
    </p:spTree>
    <p:extLst>
      <p:ext uri="{BB962C8B-B14F-4D97-AF65-F5344CB8AC3E}">
        <p14:creationId xmlns:p14="http://schemas.microsoft.com/office/powerpoint/2010/main" val="240333315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53">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slide with mess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73C3BB-5FE2-1F44-F7F4-B19432BF23FD}"/>
              </a:ext>
            </a:extLst>
          </p:cNvPr>
          <p:cNvPicPr>
            <a:picLocks noChangeAspect="1"/>
          </p:cNvPicPr>
          <p:nvPr userDrawn="1"/>
        </p:nvPicPr>
        <p:blipFill>
          <a:blip r:embed="rId2" cstate="email">
            <a:extLst>
              <a:ext uri="{28A0092B-C50C-407E-A947-70E740481C1C}">
                <a14:useLocalDpi xmlns:a14="http://schemas.microsoft.com/office/drawing/2010/main"/>
              </a:ext>
            </a:extLst>
          </a:blip>
          <a:srcRect t="-10449"/>
          <a:stretch>
            <a:fillRect/>
          </a:stretch>
        </p:blipFill>
        <p:spPr>
          <a:xfrm>
            <a:off x="0" y="1"/>
            <a:ext cx="12192000" cy="6858000"/>
          </a:xfrm>
          <a:prstGeom prst="rect">
            <a:avLst/>
          </a:prstGeom>
        </p:spPr>
      </p:pic>
      <p:pic>
        <p:nvPicPr>
          <p:cNvPr id="13" name="Picture 12">
            <a:extLst>
              <a:ext uri="{FF2B5EF4-FFF2-40B4-BE49-F238E27FC236}">
                <a16:creationId xmlns:a16="http://schemas.microsoft.com/office/drawing/2014/main" id="{E9426324-64A3-78E4-5D47-6E3A71ECB175}"/>
              </a:ext>
            </a:extLst>
          </p:cNvPr>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762000"/>
            <a:ext cx="8557780" cy="6096000"/>
          </a:xfrm>
          <a:prstGeom prst="rect">
            <a:avLst/>
          </a:prstGeom>
        </p:spPr>
      </p:pic>
      <p:pic>
        <p:nvPicPr>
          <p:cNvPr id="8" name="Picture 7">
            <a:extLst>
              <a:ext uri="{FF2B5EF4-FFF2-40B4-BE49-F238E27FC236}">
                <a16:creationId xmlns:a16="http://schemas.microsoft.com/office/drawing/2014/main" id="{3DDF459C-BB79-ABF4-A471-07FD68FA9918}"/>
              </a:ext>
            </a:extLst>
          </p:cNvPr>
          <p:cNvPicPr/>
          <p:nvPr userDrawn="1"/>
        </p:nvPicPr>
        <p:blipFill>
          <a:blip r:embed="rId4" cstate="email">
            <a:extLst>
              <a:ext uri="{28A0092B-C50C-407E-A947-70E740481C1C}">
                <a14:useLocalDpi xmlns:a14="http://schemas.microsoft.com/office/drawing/2010/main"/>
              </a:ext>
            </a:extLst>
          </a:blip>
          <a:srcRect l="-22250"/>
          <a:stretch>
            <a:fillRect/>
          </a:stretch>
        </p:blipFill>
        <p:spPr>
          <a:xfrm>
            <a:off x="4407490" y="0"/>
            <a:ext cx="7784510" cy="3243782"/>
          </a:xfrm>
          <a:prstGeom prst="rect">
            <a:avLst/>
          </a:prstGeom>
        </p:spPr>
      </p:pic>
      <p:sp>
        <p:nvSpPr>
          <p:cNvPr id="2" name="Title 1">
            <a:extLst>
              <a:ext uri="{FF2B5EF4-FFF2-40B4-BE49-F238E27FC236}">
                <a16:creationId xmlns:a16="http://schemas.microsoft.com/office/drawing/2014/main" id="{DB0839B2-0C8D-BF6E-9627-E0A22C1B814C}"/>
              </a:ext>
            </a:extLst>
          </p:cNvPr>
          <p:cNvSpPr>
            <a:spLocks noGrp="1"/>
          </p:cNvSpPr>
          <p:nvPr>
            <p:ph type="ctrTitle" hasCustomPrompt="1"/>
          </p:nvPr>
        </p:nvSpPr>
        <p:spPr>
          <a:xfrm>
            <a:off x="3041053" y="823671"/>
            <a:ext cx="5576089" cy="3067850"/>
          </a:xfrm>
        </p:spPr>
        <p:txBody>
          <a:bodyPr anchor="t"/>
          <a:lstStyle>
            <a:lvl1pPr algn="l">
              <a:defRPr sz="4800"/>
            </a:lvl1pPr>
          </a:lstStyle>
          <a:p>
            <a:r>
              <a:rPr lang="en-US" dirty="0"/>
              <a:t>Click to edit Master title style add subtitle after title </a:t>
            </a:r>
            <a:endParaRPr lang="en-GB" dirty="0"/>
          </a:p>
        </p:txBody>
      </p:sp>
      <p:sp>
        <p:nvSpPr>
          <p:cNvPr id="10" name="Text Placeholder 9">
            <a:extLst>
              <a:ext uri="{FF2B5EF4-FFF2-40B4-BE49-F238E27FC236}">
                <a16:creationId xmlns:a16="http://schemas.microsoft.com/office/drawing/2014/main" id="{942707AC-41D0-0E04-A818-6A444A629321}"/>
              </a:ext>
            </a:extLst>
          </p:cNvPr>
          <p:cNvSpPr>
            <a:spLocks noGrp="1"/>
          </p:cNvSpPr>
          <p:nvPr>
            <p:ph type="body" sz="quarter" idx="10"/>
          </p:nvPr>
        </p:nvSpPr>
        <p:spPr>
          <a:xfrm>
            <a:off x="3041053" y="4561899"/>
            <a:ext cx="5576089" cy="914241"/>
          </a:xfrm>
        </p:spPr>
        <p:txBody>
          <a:bodyPr anchor="b"/>
          <a:lstStyle>
            <a:lvl1pPr marL="0" indent="0">
              <a:buNone/>
              <a:defRPr sz="2000"/>
            </a:lvl1pPr>
          </a:lstStyle>
          <a:p>
            <a:endParaRPr lang="en-GB" sz="2000" dirty="0">
              <a:latin typeface="+mn-lt"/>
              <a:cs typeface="Space Grotesk Medium" pitchFamily="2" charset="77"/>
            </a:endParaRPr>
          </a:p>
        </p:txBody>
      </p:sp>
      <p:pic>
        <p:nvPicPr>
          <p:cNvPr id="5" name="Graphic 4">
            <a:extLst>
              <a:ext uri="{FF2B5EF4-FFF2-40B4-BE49-F238E27FC236}">
                <a16:creationId xmlns:a16="http://schemas.microsoft.com/office/drawing/2014/main" id="{59457024-772E-A15F-AF27-078D44452E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17142" y="5558755"/>
            <a:ext cx="3407047" cy="1261145"/>
          </a:xfrm>
          <a:prstGeom prst="rect">
            <a:avLst/>
          </a:prstGeom>
        </p:spPr>
      </p:pic>
      <p:pic>
        <p:nvPicPr>
          <p:cNvPr id="6" name="Graphic 5">
            <a:extLst>
              <a:ext uri="{FF2B5EF4-FFF2-40B4-BE49-F238E27FC236}">
                <a16:creationId xmlns:a16="http://schemas.microsoft.com/office/drawing/2014/main" id="{84FBECBA-4EC2-C30C-3758-0B8999B6ABF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6574"/>
            <a:ext cx="2476024" cy="1775391"/>
          </a:xfrm>
          <a:prstGeom prst="rect">
            <a:avLst/>
          </a:prstGeom>
        </p:spPr>
      </p:pic>
    </p:spTree>
    <p:extLst>
      <p:ext uri="{BB962C8B-B14F-4D97-AF65-F5344CB8AC3E}">
        <p14:creationId xmlns:p14="http://schemas.microsoft.com/office/powerpoint/2010/main" val="1349988647"/>
      </p:ext>
    </p:extLst>
  </p:cSld>
  <p:clrMapOvr>
    <a:masterClrMapping/>
  </p:clrMapOvr>
  <p:extLst>
    <p:ext uri="{DCECCB84-F9BA-43D5-87BE-67443E8EF086}">
      <p15:sldGuideLst xmlns:p15="http://schemas.microsoft.com/office/powerpoint/2012/main">
        <p15:guide id="1" pos="619"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nd plai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6DACDB-5800-F1A7-69CD-5F6C1E59875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689100"/>
            <a:ext cx="9652000" cy="5168900"/>
          </a:xfrm>
          <a:prstGeom prst="rect">
            <a:avLst/>
          </a:prstGeom>
        </p:spPr>
      </p:pic>
      <p:pic>
        <p:nvPicPr>
          <p:cNvPr id="6" name="Picture 5">
            <a:extLst>
              <a:ext uri="{FF2B5EF4-FFF2-40B4-BE49-F238E27FC236}">
                <a16:creationId xmlns:a16="http://schemas.microsoft.com/office/drawing/2014/main" id="{35F412CE-D696-2CAC-2CEF-6A06E0C307E2}"/>
              </a:ext>
            </a:extLst>
          </p:cNvPr>
          <p:cNvPicPr/>
          <p:nvPr userDrawn="1"/>
        </p:nvPicPr>
        <p:blipFill>
          <a:blip r:embed="rId3" cstate="email">
            <a:extLst>
              <a:ext uri="{28A0092B-C50C-407E-A947-70E740481C1C}">
                <a14:useLocalDpi xmlns:a14="http://schemas.microsoft.com/office/drawing/2010/main"/>
              </a:ext>
            </a:extLst>
          </a:blip>
          <a:srcRect/>
          <a:stretch>
            <a:fillRect/>
          </a:stretch>
        </p:blipFill>
        <p:spPr>
          <a:xfrm>
            <a:off x="2785321" y="0"/>
            <a:ext cx="9406680" cy="5394696"/>
          </a:xfrm>
          <a:prstGeom prst="rect">
            <a:avLst/>
          </a:prstGeom>
        </p:spPr>
      </p:pic>
      <p:pic>
        <p:nvPicPr>
          <p:cNvPr id="8" name="Graphic 7">
            <a:extLst>
              <a:ext uri="{FF2B5EF4-FFF2-40B4-BE49-F238E27FC236}">
                <a16:creationId xmlns:a16="http://schemas.microsoft.com/office/drawing/2014/main" id="{94E2F26F-0CAB-C808-CE16-1FFAB0ADA6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34057" y="2418614"/>
            <a:ext cx="3323886" cy="2020771"/>
          </a:xfrm>
          <a:prstGeom prst="rect">
            <a:avLst/>
          </a:prstGeom>
        </p:spPr>
      </p:pic>
    </p:spTree>
    <p:extLst>
      <p:ext uri="{BB962C8B-B14F-4D97-AF65-F5344CB8AC3E}">
        <p14:creationId xmlns:p14="http://schemas.microsoft.com/office/powerpoint/2010/main" val="156581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8000"/>
            <a:ext cx="9248775" cy="760414"/>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4359274" y="1808163"/>
            <a:ext cx="7324725" cy="4249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10" name="Content Placeholder 2">
            <a:extLst>
              <a:ext uri="{FF2B5EF4-FFF2-40B4-BE49-F238E27FC236}">
                <a16:creationId xmlns:a16="http://schemas.microsoft.com/office/drawing/2014/main" id="{AE17BB64-BC11-CA14-689D-0E7D9871186D}"/>
              </a:ext>
            </a:extLst>
          </p:cNvPr>
          <p:cNvSpPr>
            <a:spLocks noGrp="1"/>
          </p:cNvSpPr>
          <p:nvPr>
            <p:ph idx="13"/>
          </p:nvPr>
        </p:nvSpPr>
        <p:spPr>
          <a:xfrm>
            <a:off x="508000" y="1808163"/>
            <a:ext cx="3470275" cy="4249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5092049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60">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Large image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C55B-0CE2-85A3-0F82-47D682688A76}"/>
              </a:ext>
            </a:extLst>
          </p:cNvPr>
          <p:cNvSpPr>
            <a:spLocks noGrp="1"/>
          </p:cNvSpPr>
          <p:nvPr>
            <p:ph type="title"/>
          </p:nvPr>
        </p:nvSpPr>
        <p:spPr>
          <a:xfrm>
            <a:off x="508000" y="507999"/>
            <a:ext cx="9248775" cy="424689"/>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2853529-9F00-770A-4003-16C1CD5FD79C}"/>
              </a:ext>
            </a:extLst>
          </p:cNvPr>
          <p:cNvSpPr>
            <a:spLocks noGrp="1"/>
          </p:cNvSpPr>
          <p:nvPr>
            <p:ph idx="1"/>
          </p:nvPr>
        </p:nvSpPr>
        <p:spPr>
          <a:xfrm>
            <a:off x="508000" y="1268413"/>
            <a:ext cx="11176000" cy="478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758F4768-622D-0BAE-E074-31554755EBBE}"/>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313419007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1293">
          <p15:clr>
            <a:srgbClr val="FBAE40"/>
          </p15:clr>
        </p15:guide>
        <p15:guide id="5" pos="1533">
          <p15:clr>
            <a:srgbClr val="FBAE40"/>
          </p15:clr>
        </p15:guide>
        <p15:guide id="6" pos="2506">
          <p15:clr>
            <a:srgbClr val="FBAE40"/>
          </p15:clr>
        </p15:guide>
        <p15:guide id="7" pos="2746">
          <p15:clr>
            <a:srgbClr val="FBAE40"/>
          </p15:clr>
        </p15:guide>
        <p15:guide id="8" pos="3720">
          <p15:clr>
            <a:srgbClr val="FBAE40"/>
          </p15:clr>
        </p15:guide>
        <p15:guide id="9" pos="3960">
          <p15:clr>
            <a:srgbClr val="FBAE40"/>
          </p15:clr>
        </p15:guide>
        <p15:guide id="10" pos="4933">
          <p15:clr>
            <a:srgbClr val="FBAE40"/>
          </p15:clr>
        </p15:guide>
        <p15:guide id="11" pos="5173">
          <p15:clr>
            <a:srgbClr val="FBAE40"/>
          </p15:clr>
        </p15:guide>
        <p15:guide id="12" pos="6146">
          <p15:clr>
            <a:srgbClr val="FBAE40"/>
          </p15:clr>
        </p15:guide>
        <p15:guide id="13" pos="6386">
          <p15:clr>
            <a:srgbClr val="FBAE40"/>
          </p15:clr>
        </p15:guide>
        <p15:guide id="14" pos="7360">
          <p15:clr>
            <a:srgbClr val="FBAE40"/>
          </p15:clr>
        </p15:guide>
        <p15:guide id="15" orient="horz">
          <p15:clr>
            <a:srgbClr val="FBAE40"/>
          </p15:clr>
        </p15:guide>
        <p15:guide id="16" orient="horz" pos="4320">
          <p15:clr>
            <a:srgbClr val="FBAE40"/>
          </p15:clr>
        </p15:guide>
        <p15:guide id="17" orient="horz" pos="320">
          <p15:clr>
            <a:srgbClr val="FBAE40"/>
          </p15:clr>
        </p15:guide>
        <p15:guide id="18" orient="horz"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p:nvPr>
        </p:nvSpPr>
        <p:spPr>
          <a:xfrm>
            <a:off x="508000" y="1808163"/>
            <a:ext cx="53975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2892F1EC-B19F-BA3E-7E91-2CDA474ACEFB}"/>
              </a:ext>
            </a:extLst>
          </p:cNvPr>
          <p:cNvSpPr>
            <a:spLocks noGrp="1"/>
          </p:cNvSpPr>
          <p:nvPr>
            <p:ph sz="half" idx="2"/>
          </p:nvPr>
        </p:nvSpPr>
        <p:spPr>
          <a:xfrm>
            <a:off x="6286502" y="1808163"/>
            <a:ext cx="539749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Tree>
    <p:extLst>
      <p:ext uri="{BB962C8B-B14F-4D97-AF65-F5344CB8AC3E}">
        <p14:creationId xmlns:p14="http://schemas.microsoft.com/office/powerpoint/2010/main" val="367812371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320">
          <p15:clr>
            <a:srgbClr val="FBAE40"/>
          </p15:clr>
        </p15:guide>
        <p15:guide id="4" pos="3720">
          <p15:clr>
            <a:srgbClr val="FBAE40"/>
          </p15:clr>
        </p15:guide>
        <p15:guide id="5" pos="3960">
          <p15:clr>
            <a:srgbClr val="FBAE40"/>
          </p15:clr>
        </p15:guide>
        <p15:guide id="6" pos="7360">
          <p15:clr>
            <a:srgbClr val="FBAE40"/>
          </p15:clr>
        </p15:guide>
        <p15:guide id="7" orient="horz">
          <p15:clr>
            <a:srgbClr val="FBAE40"/>
          </p15:clr>
        </p15:guide>
        <p15:guide id="8" orient="horz" pos="4320">
          <p15:clr>
            <a:srgbClr val="FBAE40"/>
          </p15:clr>
        </p15:guide>
        <p15:guide id="9" orient="horz" pos="320">
          <p15:clr>
            <a:srgbClr val="FBAE40"/>
          </p15:clr>
        </p15:guide>
        <p15:guide id="10" orient="horz"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5DC0-0AEB-D101-A733-F59230591C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44A16E-E693-62D1-B4B3-DE8163AEDE10}"/>
              </a:ext>
            </a:extLst>
          </p:cNvPr>
          <p:cNvSpPr>
            <a:spLocks noGrp="1"/>
          </p:cNvSpPr>
          <p:nvPr>
            <p:ph sz="half" idx="1"/>
          </p:nvPr>
        </p:nvSpPr>
        <p:spPr>
          <a:xfrm>
            <a:off x="508000" y="1804987"/>
            <a:ext cx="3470275" cy="4287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2892F1EC-B19F-BA3E-7E91-2CDA474ACEFB}"/>
              </a:ext>
            </a:extLst>
          </p:cNvPr>
          <p:cNvSpPr>
            <a:spLocks noGrp="1"/>
          </p:cNvSpPr>
          <p:nvPr>
            <p:ph sz="half" idx="2"/>
          </p:nvPr>
        </p:nvSpPr>
        <p:spPr>
          <a:xfrm>
            <a:off x="8213724" y="1804987"/>
            <a:ext cx="3470275" cy="4287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A1101585-3A68-69F4-63AA-241BC6B1FA00}"/>
              </a:ext>
            </a:extLst>
          </p:cNvPr>
          <p:cNvSpPr>
            <a:spLocks noGrp="1"/>
          </p:cNvSpPr>
          <p:nvPr>
            <p:ph type="sldNum" sz="quarter" idx="12"/>
          </p:nvPr>
        </p:nvSpPr>
        <p:spPr/>
        <p:txBody>
          <a:bodyPr/>
          <a:lstStyle/>
          <a:p>
            <a:fld id="{A17E5096-CC76-4971-86EE-1095042D13FF}" type="slidenum">
              <a:rPr lang="en-GB" smtClean="0"/>
              <a:t>‹#›</a:t>
            </a:fld>
            <a:endParaRPr lang="en-GB"/>
          </a:p>
        </p:txBody>
      </p:sp>
      <p:sp>
        <p:nvSpPr>
          <p:cNvPr id="5" name="Content Placeholder 3">
            <a:extLst>
              <a:ext uri="{FF2B5EF4-FFF2-40B4-BE49-F238E27FC236}">
                <a16:creationId xmlns:a16="http://schemas.microsoft.com/office/drawing/2014/main" id="{6CA2D6E9-EF44-E4AB-E793-6CCC06C9D250}"/>
              </a:ext>
            </a:extLst>
          </p:cNvPr>
          <p:cNvSpPr>
            <a:spLocks noGrp="1"/>
          </p:cNvSpPr>
          <p:nvPr>
            <p:ph sz="half" idx="13"/>
          </p:nvPr>
        </p:nvSpPr>
        <p:spPr>
          <a:xfrm>
            <a:off x="4360863" y="1808162"/>
            <a:ext cx="3470275" cy="4287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65431140"/>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20" userDrawn="1">
          <p15:clr>
            <a:srgbClr val="FBAE40"/>
          </p15:clr>
        </p15:guide>
        <p15:guide id="4" pos="2506" userDrawn="1">
          <p15:clr>
            <a:srgbClr val="FBAE40"/>
          </p15:clr>
        </p15:guide>
        <p15:guide id="5" pos="2746" userDrawn="1">
          <p15:clr>
            <a:srgbClr val="FBAE40"/>
          </p15:clr>
        </p15:guide>
        <p15:guide id="6" pos="4933" userDrawn="1">
          <p15:clr>
            <a:srgbClr val="FBAE40"/>
          </p15:clr>
        </p15:guide>
        <p15:guide id="7" pos="5173" userDrawn="1">
          <p15:clr>
            <a:srgbClr val="FBAE40"/>
          </p15:clr>
        </p15:guide>
        <p15:guide id="8" pos="7360" userDrawn="1">
          <p15:clr>
            <a:srgbClr val="FBAE40"/>
          </p15:clr>
        </p15:guide>
        <p15:guide id="9" orient="horz" userDrawn="1">
          <p15:clr>
            <a:srgbClr val="FBAE40"/>
          </p15:clr>
        </p15:guide>
        <p15:guide id="10" orient="horz" pos="4320" userDrawn="1">
          <p15:clr>
            <a:srgbClr val="FBAE40"/>
          </p15:clr>
        </p15:guide>
        <p15:guide id="11" orient="horz" pos="320" userDrawn="1">
          <p15:clr>
            <a:srgbClr val="FBAE40"/>
          </p15:clr>
        </p15:guide>
        <p15:guide id="12" orient="horz"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image" Target="../media/image4.sv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image" Target="../media/image3.png"/><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4ADB71-6C41-2F92-D162-EF5A08375D37}"/>
              </a:ext>
            </a:extLst>
          </p:cNvPr>
          <p:cNvPicPr>
            <a:picLocks noChangeAspect="1"/>
          </p:cNvPicPr>
          <p:nvPr userDrawn="1"/>
        </p:nvPicPr>
        <p:blipFill>
          <a:blip r:embed="rId30" cstate="email">
            <a:extLst>
              <a:ext uri="{28A0092B-C50C-407E-A947-70E740481C1C}">
                <a14:useLocalDpi xmlns:a14="http://schemas.microsoft.com/office/drawing/2010/main"/>
              </a:ext>
            </a:extLst>
          </a:blip>
          <a:srcRect/>
          <a:stretch>
            <a:fillRect/>
          </a:stretch>
        </p:blipFill>
        <p:spPr>
          <a:xfrm>
            <a:off x="6783512" y="5109387"/>
            <a:ext cx="5408488" cy="1748613"/>
          </a:xfrm>
          <a:prstGeom prst="rect">
            <a:avLst/>
          </a:prstGeom>
        </p:spPr>
      </p:pic>
      <p:pic>
        <p:nvPicPr>
          <p:cNvPr id="4" name="Picture 3">
            <a:extLst>
              <a:ext uri="{FF2B5EF4-FFF2-40B4-BE49-F238E27FC236}">
                <a16:creationId xmlns:a16="http://schemas.microsoft.com/office/drawing/2014/main" id="{8867875C-C133-A6D5-DB51-EC3E29E3E5B5}"/>
              </a:ext>
            </a:extLst>
          </p:cNvPr>
          <p:cNvPicPr>
            <a:picLocks noChangeAspect="1"/>
          </p:cNvPicPr>
          <p:nvPr userDrawn="1"/>
        </p:nvPicPr>
        <p:blipFill>
          <a:blip r:embed="rId31" cstate="email">
            <a:extLst>
              <a:ext uri="{28A0092B-C50C-407E-A947-70E740481C1C}">
                <a14:useLocalDpi xmlns:a14="http://schemas.microsoft.com/office/drawing/2010/main"/>
              </a:ext>
            </a:extLst>
          </a:blip>
          <a:srcRect/>
          <a:stretch>
            <a:fillRect/>
          </a:stretch>
        </p:blipFill>
        <p:spPr>
          <a:xfrm>
            <a:off x="0" y="-1"/>
            <a:ext cx="4762960" cy="4670301"/>
          </a:xfrm>
          <a:prstGeom prst="rect">
            <a:avLst/>
          </a:prstGeom>
        </p:spPr>
      </p:pic>
      <p:sp>
        <p:nvSpPr>
          <p:cNvPr id="2" name="Title Placeholder 1">
            <a:extLst>
              <a:ext uri="{FF2B5EF4-FFF2-40B4-BE49-F238E27FC236}">
                <a16:creationId xmlns:a16="http://schemas.microsoft.com/office/drawing/2014/main" id="{E3BCAA54-D8BE-5E3F-5C21-778FF4506B97}"/>
              </a:ext>
            </a:extLst>
          </p:cNvPr>
          <p:cNvSpPr>
            <a:spLocks noGrp="1"/>
          </p:cNvSpPr>
          <p:nvPr>
            <p:ph type="title"/>
          </p:nvPr>
        </p:nvSpPr>
        <p:spPr>
          <a:xfrm>
            <a:off x="508000" y="508000"/>
            <a:ext cx="9074912" cy="445122"/>
          </a:xfrm>
          <a:prstGeom prst="rect">
            <a:avLst/>
          </a:prstGeom>
        </p:spPr>
        <p:txBody>
          <a:bodyPr vert="horz" wrap="square" lIns="0" tIns="0" rIns="0" bIns="0" rtlCol="0" anchor="t">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BBB1E8F-45C6-94DE-17AA-CCC9D1B17865}"/>
              </a:ext>
            </a:extLst>
          </p:cNvPr>
          <p:cNvSpPr>
            <a:spLocks noGrp="1"/>
          </p:cNvSpPr>
          <p:nvPr>
            <p:ph type="body" idx="1"/>
          </p:nvPr>
        </p:nvSpPr>
        <p:spPr>
          <a:xfrm>
            <a:off x="508000" y="1825625"/>
            <a:ext cx="11176000" cy="42407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BD075D6D-12C3-8CF2-CAA7-B65E367CE2E8}"/>
              </a:ext>
            </a:extLst>
          </p:cNvPr>
          <p:cNvSpPr>
            <a:spLocks noGrp="1"/>
          </p:cNvSpPr>
          <p:nvPr>
            <p:ph type="sldNum" sz="quarter" idx="4"/>
          </p:nvPr>
        </p:nvSpPr>
        <p:spPr>
          <a:xfrm>
            <a:off x="11287874" y="6333310"/>
            <a:ext cx="396126" cy="184666"/>
          </a:xfrm>
          <a:prstGeom prst="rect">
            <a:avLst/>
          </a:prstGeom>
        </p:spPr>
        <p:txBody>
          <a:bodyPr vert="horz" wrap="square" lIns="0" tIns="0" rIns="0" bIns="0" rtlCol="0" anchor="ctr">
            <a:spAutoFit/>
          </a:bodyPr>
          <a:lstStyle>
            <a:lvl1pPr algn="r">
              <a:defRPr sz="1200">
                <a:solidFill>
                  <a:schemeClr val="tx2"/>
                </a:solidFill>
              </a:defRPr>
            </a:lvl1pPr>
          </a:lstStyle>
          <a:p>
            <a:fld id="{A17E5096-CC76-4971-86EE-1095042D13FF}" type="slidenum">
              <a:rPr lang="en-GB" smtClean="0"/>
              <a:pPr/>
              <a:t>‹#›</a:t>
            </a:fld>
            <a:endParaRPr lang="en-GB"/>
          </a:p>
        </p:txBody>
      </p:sp>
      <p:pic>
        <p:nvPicPr>
          <p:cNvPr id="9" name="Graphic 8">
            <a:extLst>
              <a:ext uri="{FF2B5EF4-FFF2-40B4-BE49-F238E27FC236}">
                <a16:creationId xmlns:a16="http://schemas.microsoft.com/office/drawing/2014/main" id="{AAF1D1A8-75D3-6556-FE9A-7E337AAED4A7}"/>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321210" y="6066368"/>
            <a:ext cx="2624619" cy="603944"/>
          </a:xfrm>
          <a:prstGeom prst="rect">
            <a:avLst/>
          </a:prstGeom>
        </p:spPr>
      </p:pic>
      <p:pic>
        <p:nvPicPr>
          <p:cNvPr id="7" name="Picture 6">
            <a:extLst>
              <a:ext uri="{FF2B5EF4-FFF2-40B4-BE49-F238E27FC236}">
                <a16:creationId xmlns:a16="http://schemas.microsoft.com/office/drawing/2014/main" id="{30E48B63-0F3C-C296-C184-9C4D52318862}"/>
              </a:ext>
            </a:extLst>
          </p:cNvPr>
          <p:cNvPicPr>
            <a:picLocks noChangeAspect="1"/>
          </p:cNvPicPr>
          <p:nvPr userDrawn="1"/>
        </p:nvPicPr>
        <p:blipFill>
          <a:blip r:embed="rId34" cstate="email">
            <a:extLst>
              <a:ext uri="{28A0092B-C50C-407E-A947-70E740481C1C}">
                <a14:useLocalDpi xmlns:a14="http://schemas.microsoft.com/office/drawing/2010/main"/>
              </a:ext>
            </a:extLst>
          </a:blip>
          <a:srcRect/>
          <a:stretch>
            <a:fillRect/>
          </a:stretch>
        </p:blipFill>
        <p:spPr>
          <a:xfrm>
            <a:off x="9501279" y="-1"/>
            <a:ext cx="2690722" cy="2360550"/>
          </a:xfrm>
          <a:prstGeom prst="rect">
            <a:avLst/>
          </a:prstGeom>
        </p:spPr>
      </p:pic>
    </p:spTree>
    <p:extLst>
      <p:ext uri="{BB962C8B-B14F-4D97-AF65-F5344CB8AC3E}">
        <p14:creationId xmlns:p14="http://schemas.microsoft.com/office/powerpoint/2010/main" val="55430528"/>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90" r:id="rId3"/>
    <p:sldLayoutId id="2147483651" r:id="rId4"/>
    <p:sldLayoutId id="2147483650" r:id="rId5"/>
    <p:sldLayoutId id="2147483662" r:id="rId6"/>
    <p:sldLayoutId id="2147483661" r:id="rId7"/>
    <p:sldLayoutId id="2147483652" r:id="rId8"/>
    <p:sldLayoutId id="2147483664" r:id="rId9"/>
    <p:sldLayoutId id="2147483663" r:id="rId10"/>
    <p:sldLayoutId id="2147483695" r:id="rId11"/>
    <p:sldLayoutId id="2147483696" r:id="rId12"/>
    <p:sldLayoutId id="2147483697" r:id="rId13"/>
    <p:sldLayoutId id="2147483703" r:id="rId14"/>
    <p:sldLayoutId id="2147483704" r:id="rId15"/>
    <p:sldLayoutId id="2147483698" r:id="rId16"/>
    <p:sldLayoutId id="2147483699" r:id="rId17"/>
    <p:sldLayoutId id="2147483700" r:id="rId18"/>
    <p:sldLayoutId id="2147483701" r:id="rId19"/>
    <p:sldLayoutId id="2147483702" r:id="rId20"/>
    <p:sldLayoutId id="2147483654" r:id="rId21"/>
    <p:sldLayoutId id="2147483655" r:id="rId22"/>
    <p:sldLayoutId id="2147483715" r:id="rId23"/>
    <p:sldLayoutId id="2147483716" r:id="rId24"/>
    <p:sldLayoutId id="2147483668" r:id="rId25"/>
    <p:sldLayoutId id="2147483667" r:id="rId26"/>
    <p:sldLayoutId id="2147483717" r:id="rId27"/>
    <p:sldLayoutId id="2147483718" r:id="rId28"/>
  </p:sldLayoutIdLst>
  <p:hf hdr="0" dt="0"/>
  <p:txStyles>
    <p:titleStyle>
      <a:lvl1pPr algn="l" defTabSz="914400" rtl="0" eaLnBrk="1" latinLnBrk="0" hangingPunct="1">
        <a:lnSpc>
          <a:spcPct val="90000"/>
        </a:lnSpc>
        <a:spcBef>
          <a:spcPct val="0"/>
        </a:spcBef>
        <a:buNone/>
        <a:defRPr sz="3200" b="1" i="0" kern="1200">
          <a:solidFill>
            <a:schemeClr val="tx2"/>
          </a:solidFill>
          <a:latin typeface="+mj-lt"/>
          <a:ea typeface="+mj-ea"/>
          <a:cs typeface="Space Grotesk Medium" pitchFamily="2" charset="77"/>
        </a:defRPr>
      </a:lvl1pPr>
    </p:titleStyle>
    <p:bodyStyle>
      <a:lvl1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Aptos" panose="020B0004020202020204" pitchFamily="34" charset="0"/>
        <a:buChar char="–"/>
        <a:defRPr sz="1800" kern="1200">
          <a:solidFill>
            <a:schemeClr val="tx2"/>
          </a:solidFill>
          <a:latin typeface="+mn-lt"/>
          <a:ea typeface="+mn-ea"/>
          <a:cs typeface="+mn-cs"/>
        </a:defRPr>
      </a:lvl2pPr>
      <a:lvl3pPr marL="0" indent="0" algn="l" defTabSz="914400" rtl="0" eaLnBrk="1" latinLnBrk="0" hangingPunct="1">
        <a:lnSpc>
          <a:spcPct val="100000"/>
        </a:lnSpc>
        <a:spcBef>
          <a:spcPts val="500"/>
        </a:spcBef>
        <a:spcAft>
          <a:spcPts val="1000"/>
        </a:spcAft>
        <a:buFont typeface="Arial" panose="020B0604020202020204" pitchFamily="34" charset="0"/>
        <a:buNone/>
        <a:defRPr sz="2400" b="1" kern="1200">
          <a:solidFill>
            <a:schemeClr val="accent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20">
          <p15:clr>
            <a:srgbClr val="F26B43"/>
          </p15:clr>
        </p15:guide>
        <p15:guide id="4" pos="7360">
          <p15:clr>
            <a:srgbClr val="F26B43"/>
          </p15:clr>
        </p15:guide>
        <p15:guide id="5" orient="horz">
          <p15:clr>
            <a:srgbClr val="F26B43"/>
          </p15:clr>
        </p15:guide>
        <p15:guide id="6" orient="horz" pos="4320">
          <p15:clr>
            <a:srgbClr val="F26B43"/>
          </p15:clr>
        </p15:guide>
        <p15:guide id="7" orient="horz" pos="320">
          <p15:clr>
            <a:srgbClr val="F26B43"/>
          </p15:clr>
        </p15:guide>
        <p15:guide id="8" orient="horz" pos="4077">
          <p15:clr>
            <a:srgbClr val="F26B43"/>
          </p15:clr>
        </p15:guide>
        <p15:guide id="9" orient="horz" pos="3838">
          <p15:clr>
            <a:srgbClr val="F26B43"/>
          </p15:clr>
        </p15:guide>
        <p15:guide id="10" orient="horz" pos="1139">
          <p15:clr>
            <a:srgbClr val="F26B43"/>
          </p15:clr>
        </p15:guide>
        <p15:guide id="11" orient="horz" pos="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BCAA54-D8BE-5E3F-5C21-778FF4506B97}"/>
              </a:ext>
            </a:extLst>
          </p:cNvPr>
          <p:cNvSpPr>
            <a:spLocks noGrp="1"/>
          </p:cNvSpPr>
          <p:nvPr>
            <p:ph type="title"/>
          </p:nvPr>
        </p:nvSpPr>
        <p:spPr>
          <a:xfrm>
            <a:off x="508000" y="508000"/>
            <a:ext cx="9074912" cy="445122"/>
          </a:xfrm>
          <a:prstGeom prst="rect">
            <a:avLst/>
          </a:prstGeom>
        </p:spPr>
        <p:txBody>
          <a:bodyPr vert="horz" wrap="square" lIns="0" tIns="0" rIns="0" bIns="0" rtlCol="0" anchor="t">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BBB1E8F-45C6-94DE-17AA-CCC9D1B17865}"/>
              </a:ext>
            </a:extLst>
          </p:cNvPr>
          <p:cNvSpPr>
            <a:spLocks noGrp="1"/>
          </p:cNvSpPr>
          <p:nvPr>
            <p:ph type="body" idx="1"/>
          </p:nvPr>
        </p:nvSpPr>
        <p:spPr>
          <a:xfrm>
            <a:off x="508000" y="1825625"/>
            <a:ext cx="11176000" cy="350013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BD075D6D-12C3-8CF2-CAA7-B65E367CE2E8}"/>
              </a:ext>
            </a:extLst>
          </p:cNvPr>
          <p:cNvSpPr>
            <a:spLocks noGrp="1"/>
          </p:cNvSpPr>
          <p:nvPr>
            <p:ph type="sldNum" sz="quarter" idx="4"/>
          </p:nvPr>
        </p:nvSpPr>
        <p:spPr>
          <a:xfrm>
            <a:off x="11287874" y="6333310"/>
            <a:ext cx="396126" cy="184666"/>
          </a:xfrm>
          <a:prstGeom prst="rect">
            <a:avLst/>
          </a:prstGeom>
        </p:spPr>
        <p:txBody>
          <a:bodyPr vert="horz" wrap="square" lIns="0" tIns="0" rIns="0" bIns="0" rtlCol="0" anchor="ctr">
            <a:spAutoFit/>
          </a:bodyPr>
          <a:lstStyle>
            <a:lvl1pPr algn="r">
              <a:defRPr sz="1200">
                <a:solidFill>
                  <a:schemeClr val="tx2"/>
                </a:solidFill>
              </a:defRPr>
            </a:lvl1pPr>
          </a:lstStyle>
          <a:p>
            <a:fld id="{A17E5096-CC76-4971-86EE-1095042D13FF}" type="slidenum">
              <a:rPr lang="en-GB" smtClean="0"/>
              <a:pPr/>
              <a:t>‹#›</a:t>
            </a:fld>
            <a:endParaRPr lang="en-GB"/>
          </a:p>
        </p:txBody>
      </p:sp>
      <p:pic>
        <p:nvPicPr>
          <p:cNvPr id="9" name="Graphic 8">
            <a:extLst>
              <a:ext uri="{FF2B5EF4-FFF2-40B4-BE49-F238E27FC236}">
                <a16:creationId xmlns:a16="http://schemas.microsoft.com/office/drawing/2014/main" id="{AAF1D1A8-75D3-6556-FE9A-7E337AAED4A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321210" y="6066368"/>
            <a:ext cx="2624619" cy="603944"/>
          </a:xfrm>
          <a:prstGeom prst="rect">
            <a:avLst/>
          </a:prstGeom>
        </p:spPr>
      </p:pic>
    </p:spTree>
    <p:extLst>
      <p:ext uri="{BB962C8B-B14F-4D97-AF65-F5344CB8AC3E}">
        <p14:creationId xmlns:p14="http://schemas.microsoft.com/office/powerpoint/2010/main" val="196973149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72" r:id="rId4"/>
    <p:sldLayoutId id="2147483673" r:id="rId5"/>
    <p:sldLayoutId id="2147483674" r:id="rId6"/>
    <p:sldLayoutId id="2147483675" r:id="rId7"/>
    <p:sldLayoutId id="2147483676" r:id="rId8"/>
    <p:sldLayoutId id="2147483677" r:id="rId9"/>
    <p:sldLayoutId id="2147483678"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679" r:id="rId21"/>
    <p:sldLayoutId id="2147483680" r:id="rId22"/>
    <p:sldLayoutId id="2147483681" r:id="rId23"/>
    <p:sldLayoutId id="2147483682" r:id="rId24"/>
    <p:sldLayoutId id="2147483694" r:id="rId25"/>
    <p:sldLayoutId id="2147483684" r:id="rId26"/>
  </p:sldLayoutIdLst>
  <p:hf hdr="0" dt="0"/>
  <p:txStyles>
    <p:titleStyle>
      <a:lvl1pPr algn="l" defTabSz="914400" rtl="0" eaLnBrk="1" latinLnBrk="0" hangingPunct="1">
        <a:lnSpc>
          <a:spcPct val="90000"/>
        </a:lnSpc>
        <a:spcBef>
          <a:spcPct val="0"/>
        </a:spcBef>
        <a:buNone/>
        <a:defRPr sz="3200" b="1" i="0" kern="1200">
          <a:solidFill>
            <a:schemeClr val="tx2"/>
          </a:solidFill>
          <a:latin typeface="+mj-lt"/>
          <a:ea typeface="+mj-ea"/>
          <a:cs typeface="Space Grotesk Medium" pitchFamily="2" charset="77"/>
        </a:defRPr>
      </a:lvl1pPr>
    </p:titleStyle>
    <p:bodyStyle>
      <a:lvl1pPr marL="2286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Aptos" panose="020B0004020202020204" pitchFamily="34" charset="0"/>
        <a:buChar char="–"/>
        <a:defRPr sz="1800" kern="1200">
          <a:solidFill>
            <a:schemeClr val="tx2"/>
          </a:solidFill>
          <a:latin typeface="+mn-lt"/>
          <a:ea typeface="+mn-ea"/>
          <a:cs typeface="+mn-cs"/>
        </a:defRPr>
      </a:lvl2pPr>
      <a:lvl3pPr marL="0" indent="0" algn="l" defTabSz="914400" rtl="0" eaLnBrk="1" latinLnBrk="0" hangingPunct="1">
        <a:lnSpc>
          <a:spcPct val="100000"/>
        </a:lnSpc>
        <a:spcBef>
          <a:spcPts val="500"/>
        </a:spcBef>
        <a:spcAft>
          <a:spcPts val="1000"/>
        </a:spcAft>
        <a:buFont typeface="Arial" panose="020B0604020202020204" pitchFamily="34" charset="0"/>
        <a:buNone/>
        <a:defRPr sz="2400" b="1" kern="1200">
          <a:solidFill>
            <a:schemeClr val="accent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20">
          <p15:clr>
            <a:srgbClr val="F26B43"/>
          </p15:clr>
        </p15:guide>
        <p15:guide id="4" pos="7360">
          <p15:clr>
            <a:srgbClr val="F26B43"/>
          </p15:clr>
        </p15:guide>
        <p15:guide id="5" orient="horz">
          <p15:clr>
            <a:srgbClr val="F26B43"/>
          </p15:clr>
        </p15:guide>
        <p15:guide id="6" orient="horz" pos="4320">
          <p15:clr>
            <a:srgbClr val="F26B43"/>
          </p15:clr>
        </p15:guide>
        <p15:guide id="7" orient="horz" pos="320">
          <p15:clr>
            <a:srgbClr val="F26B43"/>
          </p15:clr>
        </p15:guide>
        <p15:guide id="8" orient="horz" pos="4077">
          <p15:clr>
            <a:srgbClr val="F26B43"/>
          </p15:clr>
        </p15:guide>
        <p15:guide id="9" orient="horz" pos="3838">
          <p15:clr>
            <a:srgbClr val="F26B43"/>
          </p15:clr>
        </p15:guide>
        <p15:guide id="10" orient="horz" pos="1139" userDrawn="1">
          <p15:clr>
            <a:srgbClr val="F26B43"/>
          </p15:clr>
        </p15:guide>
        <p15:guide id="11" orient="horz" pos="79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1.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2.sv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2FB22-FE39-92F3-16C5-D7BD164072E9}"/>
              </a:ext>
            </a:extLst>
          </p:cNvPr>
          <p:cNvSpPr>
            <a:spLocks noGrp="1"/>
          </p:cNvSpPr>
          <p:nvPr>
            <p:ph type="ctrTitle"/>
          </p:nvPr>
        </p:nvSpPr>
        <p:spPr>
          <a:xfrm>
            <a:off x="1206500" y="2046679"/>
            <a:ext cx="6772274" cy="1333891"/>
          </a:xfrm>
        </p:spPr>
        <p:txBody>
          <a:bodyPr/>
          <a:lstStyle/>
          <a:p>
            <a:r>
              <a:rPr lang="en-US" dirty="0"/>
              <a:t>GCF at the Climate Capital Marketplace</a:t>
            </a:r>
            <a:endParaRPr lang="en-GB" dirty="0"/>
          </a:p>
        </p:txBody>
      </p:sp>
      <p:sp>
        <p:nvSpPr>
          <p:cNvPr id="3" name="Text Placeholder 2">
            <a:extLst>
              <a:ext uri="{FF2B5EF4-FFF2-40B4-BE49-F238E27FC236}">
                <a16:creationId xmlns:a16="http://schemas.microsoft.com/office/drawing/2014/main" id="{6E14A8EE-3A40-5888-7383-CC88F5513F2B}"/>
              </a:ext>
            </a:extLst>
          </p:cNvPr>
          <p:cNvSpPr>
            <a:spLocks noGrp="1"/>
          </p:cNvSpPr>
          <p:nvPr>
            <p:ph type="body" sz="quarter" idx="12"/>
          </p:nvPr>
        </p:nvSpPr>
        <p:spPr>
          <a:xfrm>
            <a:off x="8613774" y="1284796"/>
            <a:ext cx="3069761" cy="2329422"/>
          </a:xfrm>
        </p:spPr>
        <p:txBody>
          <a:bodyPr/>
          <a:lstStyle/>
          <a:p>
            <a:r>
              <a:rPr lang="en-GB" b="1" dirty="0"/>
              <a:t>Pavlos Troulis</a:t>
            </a:r>
            <a:br>
              <a:rPr lang="en-GB" dirty="0"/>
            </a:br>
            <a:r>
              <a:rPr lang="en-GB" sz="2000" b="1" dirty="0"/>
              <a:t>Head of Readiness and Preparatory Support</a:t>
            </a:r>
            <a:r>
              <a:rPr lang="en-GB" dirty="0"/>
              <a:t> Department of Investment Services, Green Climate Fund</a:t>
            </a:r>
          </a:p>
        </p:txBody>
      </p:sp>
      <p:sp>
        <p:nvSpPr>
          <p:cNvPr id="5" name="Text Placeholder 4">
            <a:extLst>
              <a:ext uri="{FF2B5EF4-FFF2-40B4-BE49-F238E27FC236}">
                <a16:creationId xmlns:a16="http://schemas.microsoft.com/office/drawing/2014/main" id="{4BC3F4C4-8A88-23C0-7D86-A8FCCE87F901}"/>
              </a:ext>
            </a:extLst>
          </p:cNvPr>
          <p:cNvSpPr>
            <a:spLocks noGrp="1"/>
          </p:cNvSpPr>
          <p:nvPr>
            <p:ph type="body" sz="quarter" idx="11"/>
          </p:nvPr>
        </p:nvSpPr>
        <p:spPr/>
        <p:txBody>
          <a:bodyPr/>
          <a:lstStyle/>
          <a:p>
            <a:r>
              <a:rPr lang="en-US" dirty="0"/>
              <a:t>Yeosu Climate Week, 2026</a:t>
            </a:r>
            <a:br>
              <a:rPr lang="en-US" dirty="0"/>
            </a:br>
            <a:r>
              <a:rPr lang="en-US" dirty="0"/>
              <a:t>23 Apr 2026</a:t>
            </a:r>
            <a:endParaRPr lang="en-GB" dirty="0"/>
          </a:p>
        </p:txBody>
      </p:sp>
    </p:spTree>
    <p:extLst>
      <p:ext uri="{BB962C8B-B14F-4D97-AF65-F5344CB8AC3E}">
        <p14:creationId xmlns:p14="http://schemas.microsoft.com/office/powerpoint/2010/main" val="1196695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6FA0C-27AC-C8D7-8C9A-A0479E0F751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5D660BB-E722-D148-E291-F0E7382B05F4}"/>
              </a:ext>
            </a:extLst>
          </p:cNvPr>
          <p:cNvSpPr/>
          <p:nvPr/>
        </p:nvSpPr>
        <p:spPr>
          <a:xfrm>
            <a:off x="9581322" y="0"/>
            <a:ext cx="261067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 name="Title 1">
            <a:extLst>
              <a:ext uri="{FF2B5EF4-FFF2-40B4-BE49-F238E27FC236}">
                <a16:creationId xmlns:a16="http://schemas.microsoft.com/office/drawing/2014/main" id="{633EDDC7-51A2-C91B-FA43-1806E0C2B164}"/>
              </a:ext>
            </a:extLst>
          </p:cNvPr>
          <p:cNvSpPr txBox="1">
            <a:spLocks/>
          </p:cNvSpPr>
          <p:nvPr/>
        </p:nvSpPr>
        <p:spPr>
          <a:xfrm>
            <a:off x="583648" y="3166485"/>
            <a:ext cx="2782404" cy="703147"/>
          </a:xfrm>
          <a:prstGeom prst="rect">
            <a:avLst/>
          </a:prstGeom>
        </p:spPr>
        <p:txBody>
          <a:bodyPr/>
          <a:lstStyle>
            <a:lvl1pPr algn="l" defTabSz="914400" rtl="0" eaLnBrk="1" latinLnBrk="0" hangingPunct="1">
              <a:lnSpc>
                <a:spcPct val="90000"/>
              </a:lnSpc>
              <a:spcBef>
                <a:spcPct val="0"/>
              </a:spcBef>
              <a:buNone/>
              <a:defRPr sz="3200" b="0" i="0" kern="1200">
                <a:solidFill>
                  <a:schemeClr val="tx2"/>
                </a:solidFill>
                <a:latin typeface="Space Grotesk Medium" pitchFamily="2" charset="77"/>
                <a:ea typeface="+mj-ea"/>
                <a:cs typeface="Space Grotesk Medium" pitchFamily="2" charset="77"/>
              </a:defRPr>
            </a:lvl1pPr>
          </a:lstStyle>
          <a:p>
            <a:r>
              <a:rPr lang="en-US" sz="4400" b="1" dirty="0">
                <a:latin typeface="+mj-lt"/>
              </a:rPr>
              <a:t>Problem Statement</a:t>
            </a:r>
            <a:endParaRPr lang="en-GB" sz="4400" b="1" dirty="0">
              <a:latin typeface="+mj-lt"/>
            </a:endParaRPr>
          </a:p>
        </p:txBody>
      </p:sp>
      <p:pic>
        <p:nvPicPr>
          <p:cNvPr id="16" name="Graphic 15" descr="Lightbulb with solid fill">
            <a:extLst>
              <a:ext uri="{FF2B5EF4-FFF2-40B4-BE49-F238E27FC236}">
                <a16:creationId xmlns:a16="http://schemas.microsoft.com/office/drawing/2014/main" id="{4F25D199-E4B1-6571-DF5B-7E20F5DF368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2312" y="2192648"/>
            <a:ext cx="914400" cy="914400"/>
          </a:xfrm>
          <a:prstGeom prst="rect">
            <a:avLst/>
          </a:prstGeom>
        </p:spPr>
      </p:pic>
      <p:sp>
        <p:nvSpPr>
          <p:cNvPr id="3" name="Title 1">
            <a:extLst>
              <a:ext uri="{FF2B5EF4-FFF2-40B4-BE49-F238E27FC236}">
                <a16:creationId xmlns:a16="http://schemas.microsoft.com/office/drawing/2014/main" id="{E85397FE-A0B3-1A59-D47C-C16197A7957D}"/>
              </a:ext>
            </a:extLst>
          </p:cNvPr>
          <p:cNvSpPr txBox="1">
            <a:spLocks/>
          </p:cNvSpPr>
          <p:nvPr/>
        </p:nvSpPr>
        <p:spPr>
          <a:xfrm>
            <a:off x="4420312" y="469831"/>
            <a:ext cx="8160752" cy="101529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i="0" kern="1200">
                <a:solidFill>
                  <a:schemeClr val="tx2"/>
                </a:solidFill>
                <a:latin typeface="+mj-lt"/>
                <a:ea typeface="+mj-ea"/>
                <a:cs typeface="Space Grotesk Medium" pitchFamily="2" charset="77"/>
              </a:defRPr>
            </a:lvl1pPr>
          </a:lstStyle>
          <a:p>
            <a:r>
              <a:rPr lang="en-US" sz="2400" b="0">
                <a:latin typeface="Space Grotesk Medium"/>
                <a:cs typeface="Space Grotesk Medium"/>
              </a:rPr>
              <a:t>Access to climate finance is constrained by structural, institutional, &amp; pipeline bottlenecks</a:t>
            </a:r>
            <a:endParaRPr lang="en-GB" sz="2400" b="0">
              <a:latin typeface="Space Grotesk Medium"/>
              <a:cs typeface="Space Grotesk Medium"/>
            </a:endParaRPr>
          </a:p>
        </p:txBody>
      </p:sp>
      <p:sp>
        <p:nvSpPr>
          <p:cNvPr id="6" name="TextBox 5">
            <a:extLst>
              <a:ext uri="{FF2B5EF4-FFF2-40B4-BE49-F238E27FC236}">
                <a16:creationId xmlns:a16="http://schemas.microsoft.com/office/drawing/2014/main" id="{0F86A9B6-CA95-174C-4643-A01F86A7D3AE}"/>
              </a:ext>
            </a:extLst>
          </p:cNvPr>
          <p:cNvSpPr txBox="1"/>
          <p:nvPr/>
        </p:nvSpPr>
        <p:spPr>
          <a:xfrm>
            <a:off x="4452737" y="1267603"/>
            <a:ext cx="6993434" cy="923330"/>
          </a:xfrm>
          <a:prstGeom prst="rect">
            <a:avLst/>
          </a:prstGeom>
          <a:noFill/>
        </p:spPr>
        <p:txBody>
          <a:bodyPr wrap="square" lIns="91440" tIns="45720" rIns="91440" bIns="45720" anchor="t">
            <a:spAutoFit/>
          </a:bodyPr>
          <a:lstStyle/>
          <a:p>
            <a:r>
              <a:rPr lang="en-US" dirty="0"/>
              <a:t>Despite growing climate finance commitments, countries face persistent barriers that prevent the translation of needs and plans into sustained</a:t>
            </a:r>
            <a:r>
              <a:rPr lang="en-US"/>
              <a:t> and</a:t>
            </a:r>
            <a:r>
              <a:rPr lang="en-US" dirty="0"/>
              <a:t> scalable access to finance.</a:t>
            </a:r>
            <a:endParaRPr lang="en-GB" dirty="0"/>
          </a:p>
        </p:txBody>
      </p:sp>
      <p:sp>
        <p:nvSpPr>
          <p:cNvPr id="18" name="TextBox 17">
            <a:extLst>
              <a:ext uri="{FF2B5EF4-FFF2-40B4-BE49-F238E27FC236}">
                <a16:creationId xmlns:a16="http://schemas.microsoft.com/office/drawing/2014/main" id="{F25B7553-4868-FBC4-5A80-F315875EEDF5}"/>
              </a:ext>
            </a:extLst>
          </p:cNvPr>
          <p:cNvSpPr txBox="1"/>
          <p:nvPr/>
        </p:nvSpPr>
        <p:spPr>
          <a:xfrm>
            <a:off x="5105358" y="3024265"/>
            <a:ext cx="6502993" cy="2585323"/>
          </a:xfrm>
          <a:prstGeom prst="rect">
            <a:avLst/>
          </a:prstGeom>
          <a:noFill/>
        </p:spPr>
        <p:txBody>
          <a:bodyPr wrap="square" lIns="91440" tIns="45720" rIns="91440" bIns="45720" rtlCol="0" anchor="t">
            <a:spAutoFit/>
          </a:bodyPr>
          <a:lstStyle/>
          <a:p>
            <a:r>
              <a:rPr lang="en-GB" dirty="0"/>
              <a:t>Institutional and capacity constraints limit effective engagement</a:t>
            </a:r>
          </a:p>
          <a:p>
            <a:endParaRPr lang="en-US" dirty="0"/>
          </a:p>
          <a:p>
            <a:endParaRPr lang="en-US" dirty="0"/>
          </a:p>
          <a:p>
            <a:r>
              <a:rPr lang="en-US" dirty="0"/>
              <a:t>Weak enabling environments constrain investment readiness</a:t>
            </a:r>
          </a:p>
          <a:p>
            <a:endParaRPr lang="en-US" dirty="0"/>
          </a:p>
          <a:p>
            <a:endParaRPr lang="en-US"/>
          </a:p>
          <a:p>
            <a:r>
              <a:rPr lang="en-US" dirty="0"/>
              <a:t>Fragmented and underdeveloped project pipelines</a:t>
            </a:r>
          </a:p>
          <a:p>
            <a:endParaRPr lang="en-US" dirty="0"/>
          </a:p>
          <a:p>
            <a:r>
              <a:rPr lang="en-US" dirty="0"/>
              <a:t>Structural access barriers within climate finance systems</a:t>
            </a:r>
          </a:p>
        </p:txBody>
      </p:sp>
      <p:sp>
        <p:nvSpPr>
          <p:cNvPr id="19" name="TextBox 18">
            <a:extLst>
              <a:ext uri="{FF2B5EF4-FFF2-40B4-BE49-F238E27FC236}">
                <a16:creationId xmlns:a16="http://schemas.microsoft.com/office/drawing/2014/main" id="{A8DC7867-F767-9AE4-E95B-2F5A4F33BD8C}"/>
              </a:ext>
            </a:extLst>
          </p:cNvPr>
          <p:cNvSpPr txBox="1"/>
          <p:nvPr/>
        </p:nvSpPr>
        <p:spPr>
          <a:xfrm>
            <a:off x="4448437" y="2536454"/>
            <a:ext cx="2402344" cy="369332"/>
          </a:xfrm>
          <a:prstGeom prst="rect">
            <a:avLst/>
          </a:prstGeom>
          <a:noFill/>
        </p:spPr>
        <p:txBody>
          <a:bodyPr wrap="square" rtlCol="0">
            <a:spAutoFit/>
          </a:bodyPr>
          <a:lstStyle/>
          <a:p>
            <a:r>
              <a:rPr lang="en-US" dirty="0">
                <a:solidFill>
                  <a:schemeClr val="bg2">
                    <a:lumMod val="10000"/>
                  </a:schemeClr>
                </a:solidFill>
                <a:latin typeface="Space Grotesk Medium" panose="020B0604020202020204" charset="0"/>
                <a:cs typeface="Space Grotesk Medium" panose="020B0604020202020204" charset="0"/>
              </a:rPr>
              <a:t>Why this matters</a:t>
            </a:r>
            <a:endParaRPr lang="en-GB" dirty="0">
              <a:solidFill>
                <a:schemeClr val="bg2">
                  <a:lumMod val="10000"/>
                </a:schemeClr>
              </a:solidFill>
              <a:latin typeface="Space Grotesk Medium" panose="020B0604020202020204" charset="0"/>
              <a:cs typeface="Space Grotesk Medium" panose="020B0604020202020204" charset="0"/>
            </a:endParaRPr>
          </a:p>
        </p:txBody>
      </p:sp>
      <p:sp>
        <p:nvSpPr>
          <p:cNvPr id="20" name="Rectangle 19">
            <a:extLst>
              <a:ext uri="{FF2B5EF4-FFF2-40B4-BE49-F238E27FC236}">
                <a16:creationId xmlns:a16="http://schemas.microsoft.com/office/drawing/2014/main" id="{CF45435C-989E-A4DD-FCE4-20E68438CE38}"/>
              </a:ext>
            </a:extLst>
          </p:cNvPr>
          <p:cNvSpPr/>
          <p:nvPr/>
        </p:nvSpPr>
        <p:spPr>
          <a:xfrm rot="5400000">
            <a:off x="8948364" y="274820"/>
            <a:ext cx="106108" cy="4889507"/>
          </a:xfrm>
          <a:prstGeom prst="rect">
            <a:avLst/>
          </a:prstGeom>
          <a:gradFill flip="none" rotWithShape="1">
            <a:gsLst>
              <a:gs pos="0">
                <a:schemeClr val="accent1">
                  <a:lumMod val="5000"/>
                  <a:lumOff val="95000"/>
                </a:schemeClr>
              </a:gs>
              <a:gs pos="74000">
                <a:schemeClr val="accent1">
                  <a:lumMod val="45000"/>
                  <a:lumOff val="55000"/>
                </a:schemeClr>
              </a:gs>
              <a:gs pos="92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a:extLst>
              <a:ext uri="{FF2B5EF4-FFF2-40B4-BE49-F238E27FC236}">
                <a16:creationId xmlns:a16="http://schemas.microsoft.com/office/drawing/2014/main" id="{F1B2F027-B9C1-700A-7DDB-1F9FC3D8EB08}"/>
              </a:ext>
            </a:extLst>
          </p:cNvPr>
          <p:cNvGrpSpPr/>
          <p:nvPr/>
        </p:nvGrpSpPr>
        <p:grpSpPr>
          <a:xfrm>
            <a:off x="4306935" y="2924277"/>
            <a:ext cx="656922" cy="651938"/>
            <a:chOff x="2929393" y="2858658"/>
            <a:chExt cx="656922" cy="651938"/>
          </a:xfrm>
        </p:grpSpPr>
        <p:sp>
          <p:nvSpPr>
            <p:cNvPr id="22" name="Oval 21">
              <a:extLst>
                <a:ext uri="{FF2B5EF4-FFF2-40B4-BE49-F238E27FC236}">
                  <a16:creationId xmlns:a16="http://schemas.microsoft.com/office/drawing/2014/main" id="{09CCA1BB-9A28-7980-0847-2BE7894488E5}"/>
                </a:ext>
              </a:extLst>
            </p:cNvPr>
            <p:cNvSpPr>
              <a:spLocks noChangeAspect="1"/>
            </p:cNvSpPr>
            <p:nvPr/>
          </p:nvSpPr>
          <p:spPr>
            <a:xfrm>
              <a:off x="2929393" y="2858658"/>
              <a:ext cx="656922" cy="651938"/>
            </a:xfrm>
            <a:prstGeom prst="ellipse">
              <a:avLst/>
            </a:prstGeom>
            <a:noFill/>
            <a:ln w="28575">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Tree With Roots outline">
              <a:extLst>
                <a:ext uri="{FF2B5EF4-FFF2-40B4-BE49-F238E27FC236}">
                  <a16:creationId xmlns:a16="http://schemas.microsoft.com/office/drawing/2014/main" id="{ED469A36-85D1-F267-D7EA-ECDC465617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22245" y="2942010"/>
              <a:ext cx="471217" cy="471217"/>
            </a:xfrm>
            <a:prstGeom prst="rect">
              <a:avLst/>
            </a:prstGeom>
          </p:spPr>
        </p:pic>
      </p:grpSp>
      <p:grpSp>
        <p:nvGrpSpPr>
          <p:cNvPr id="24" name="Group 23">
            <a:extLst>
              <a:ext uri="{FF2B5EF4-FFF2-40B4-BE49-F238E27FC236}">
                <a16:creationId xmlns:a16="http://schemas.microsoft.com/office/drawing/2014/main" id="{D873C894-6EE1-AF7E-BCD1-6D98F6631889}"/>
              </a:ext>
            </a:extLst>
          </p:cNvPr>
          <p:cNvGrpSpPr/>
          <p:nvPr/>
        </p:nvGrpSpPr>
        <p:grpSpPr>
          <a:xfrm>
            <a:off x="4306935" y="3631761"/>
            <a:ext cx="656922" cy="651938"/>
            <a:chOff x="2929393" y="2858658"/>
            <a:chExt cx="656922" cy="651938"/>
          </a:xfrm>
        </p:grpSpPr>
        <p:sp>
          <p:nvSpPr>
            <p:cNvPr id="25" name="Oval 24">
              <a:extLst>
                <a:ext uri="{FF2B5EF4-FFF2-40B4-BE49-F238E27FC236}">
                  <a16:creationId xmlns:a16="http://schemas.microsoft.com/office/drawing/2014/main" id="{738CB1C9-24D0-D0B9-241E-733E4AC30A9E}"/>
                </a:ext>
              </a:extLst>
            </p:cNvPr>
            <p:cNvSpPr>
              <a:spLocks noChangeAspect="1"/>
            </p:cNvSpPr>
            <p:nvPr/>
          </p:nvSpPr>
          <p:spPr>
            <a:xfrm>
              <a:off x="2929393" y="2858658"/>
              <a:ext cx="656922" cy="651938"/>
            </a:xfrm>
            <a:prstGeom prst="ellipse">
              <a:avLst/>
            </a:prstGeom>
            <a:noFill/>
            <a:ln w="28575">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descr="Agriculture outline">
              <a:extLst>
                <a:ext uri="{FF2B5EF4-FFF2-40B4-BE49-F238E27FC236}">
                  <a16:creationId xmlns:a16="http://schemas.microsoft.com/office/drawing/2014/main" id="{79B050CD-E20E-B494-F7A1-F6B9DEFD705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22245" y="2942010"/>
              <a:ext cx="471217" cy="471217"/>
            </a:xfrm>
            <a:prstGeom prst="rect">
              <a:avLst/>
            </a:prstGeom>
          </p:spPr>
        </p:pic>
      </p:grpSp>
      <p:grpSp>
        <p:nvGrpSpPr>
          <p:cNvPr id="27" name="Group 26">
            <a:extLst>
              <a:ext uri="{FF2B5EF4-FFF2-40B4-BE49-F238E27FC236}">
                <a16:creationId xmlns:a16="http://schemas.microsoft.com/office/drawing/2014/main" id="{DB90B601-9A95-3935-79B6-F304AADF0DF2}"/>
              </a:ext>
            </a:extLst>
          </p:cNvPr>
          <p:cNvGrpSpPr/>
          <p:nvPr/>
        </p:nvGrpSpPr>
        <p:grpSpPr>
          <a:xfrm>
            <a:off x="4355585" y="4342167"/>
            <a:ext cx="656922" cy="651938"/>
            <a:chOff x="2929393" y="2858658"/>
            <a:chExt cx="656922" cy="651938"/>
          </a:xfrm>
        </p:grpSpPr>
        <p:sp>
          <p:nvSpPr>
            <p:cNvPr id="28" name="Oval 27">
              <a:extLst>
                <a:ext uri="{FF2B5EF4-FFF2-40B4-BE49-F238E27FC236}">
                  <a16:creationId xmlns:a16="http://schemas.microsoft.com/office/drawing/2014/main" id="{EE9074D9-37C5-DFA7-4D13-43966A35086C}"/>
                </a:ext>
              </a:extLst>
            </p:cNvPr>
            <p:cNvSpPr>
              <a:spLocks noChangeAspect="1"/>
            </p:cNvSpPr>
            <p:nvPr/>
          </p:nvSpPr>
          <p:spPr>
            <a:xfrm>
              <a:off x="2929393" y="2858658"/>
              <a:ext cx="656922" cy="651938"/>
            </a:xfrm>
            <a:prstGeom prst="ellipse">
              <a:avLst/>
            </a:prstGeom>
            <a:noFill/>
            <a:ln w="28575">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raphic 28" descr="Puzzle outline">
              <a:extLst>
                <a:ext uri="{FF2B5EF4-FFF2-40B4-BE49-F238E27FC236}">
                  <a16:creationId xmlns:a16="http://schemas.microsoft.com/office/drawing/2014/main" id="{1BE96C34-D9CA-585C-97D8-7FEE2811E94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022245" y="2942010"/>
              <a:ext cx="471217" cy="471217"/>
            </a:xfrm>
            <a:prstGeom prst="rect">
              <a:avLst/>
            </a:prstGeom>
          </p:spPr>
        </p:pic>
      </p:grpSp>
      <p:sp>
        <p:nvSpPr>
          <p:cNvPr id="30" name="TextBox 29">
            <a:extLst>
              <a:ext uri="{FF2B5EF4-FFF2-40B4-BE49-F238E27FC236}">
                <a16:creationId xmlns:a16="http://schemas.microsoft.com/office/drawing/2014/main" id="{FE276D75-FF22-5B98-5627-EA4BA464A3B9}"/>
              </a:ext>
            </a:extLst>
          </p:cNvPr>
          <p:cNvSpPr txBox="1"/>
          <p:nvPr/>
        </p:nvSpPr>
        <p:spPr>
          <a:xfrm>
            <a:off x="4448437" y="5864989"/>
            <a:ext cx="3490218" cy="369332"/>
          </a:xfrm>
          <a:prstGeom prst="rect">
            <a:avLst/>
          </a:prstGeom>
          <a:noFill/>
        </p:spPr>
        <p:txBody>
          <a:bodyPr wrap="square" rtlCol="0">
            <a:spAutoFit/>
          </a:bodyPr>
          <a:lstStyle/>
          <a:p>
            <a:r>
              <a:rPr lang="en-US" dirty="0">
                <a:solidFill>
                  <a:schemeClr val="bg2">
                    <a:lumMod val="10000"/>
                  </a:schemeClr>
                </a:solidFill>
                <a:latin typeface="Space Grotesk Medium" panose="020B0604020202020204" charset="0"/>
                <a:cs typeface="Space Grotesk Medium" panose="020B0604020202020204" charset="0"/>
              </a:rPr>
              <a:t>Question</a:t>
            </a:r>
            <a:endParaRPr lang="en-GB" dirty="0">
              <a:solidFill>
                <a:schemeClr val="bg2">
                  <a:lumMod val="10000"/>
                </a:schemeClr>
              </a:solidFill>
              <a:latin typeface="Space Grotesk Medium" panose="020B0604020202020204" charset="0"/>
              <a:cs typeface="Space Grotesk Medium" panose="020B0604020202020204" charset="0"/>
            </a:endParaRPr>
          </a:p>
        </p:txBody>
      </p:sp>
      <p:sp>
        <p:nvSpPr>
          <p:cNvPr id="31" name="Rectangle 30">
            <a:extLst>
              <a:ext uri="{FF2B5EF4-FFF2-40B4-BE49-F238E27FC236}">
                <a16:creationId xmlns:a16="http://schemas.microsoft.com/office/drawing/2014/main" id="{D27495F3-5ECB-843B-0D14-6549C0546A39}"/>
              </a:ext>
            </a:extLst>
          </p:cNvPr>
          <p:cNvSpPr/>
          <p:nvPr/>
        </p:nvSpPr>
        <p:spPr>
          <a:xfrm rot="5400000">
            <a:off x="8496259" y="3162013"/>
            <a:ext cx="116870" cy="5782953"/>
          </a:xfrm>
          <a:prstGeom prst="rect">
            <a:avLst/>
          </a:prstGeom>
          <a:gradFill flip="none" rotWithShape="1">
            <a:gsLst>
              <a:gs pos="0">
                <a:schemeClr val="accent1">
                  <a:lumMod val="5000"/>
                  <a:lumOff val="95000"/>
                </a:schemeClr>
              </a:gs>
              <a:gs pos="74000">
                <a:schemeClr val="accent1">
                  <a:lumMod val="45000"/>
                  <a:lumOff val="55000"/>
                </a:schemeClr>
              </a:gs>
              <a:gs pos="92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457130E0-F179-CD29-7582-1BD75F22660E}"/>
              </a:ext>
            </a:extLst>
          </p:cNvPr>
          <p:cNvSpPr txBox="1"/>
          <p:nvPr/>
        </p:nvSpPr>
        <p:spPr>
          <a:xfrm>
            <a:off x="4448437" y="6200709"/>
            <a:ext cx="6547196" cy="369332"/>
          </a:xfrm>
          <a:prstGeom prst="rect">
            <a:avLst/>
          </a:prstGeom>
          <a:noFill/>
        </p:spPr>
        <p:txBody>
          <a:bodyPr wrap="square" rtlCol="0">
            <a:spAutoFit/>
          </a:bodyPr>
          <a:lstStyle/>
          <a:p>
            <a:r>
              <a:rPr lang="en-US" dirty="0"/>
              <a:t>What kind of constraints do you face in your country?</a:t>
            </a:r>
          </a:p>
        </p:txBody>
      </p:sp>
      <p:grpSp>
        <p:nvGrpSpPr>
          <p:cNvPr id="4" name="Group 3">
            <a:extLst>
              <a:ext uri="{FF2B5EF4-FFF2-40B4-BE49-F238E27FC236}">
                <a16:creationId xmlns:a16="http://schemas.microsoft.com/office/drawing/2014/main" id="{303E13E3-B5B5-340F-8A18-2F2226435356}"/>
              </a:ext>
            </a:extLst>
          </p:cNvPr>
          <p:cNvGrpSpPr/>
          <p:nvPr/>
        </p:nvGrpSpPr>
        <p:grpSpPr>
          <a:xfrm>
            <a:off x="4354319" y="5059755"/>
            <a:ext cx="656922" cy="651938"/>
            <a:chOff x="2929393" y="2858658"/>
            <a:chExt cx="656922" cy="651938"/>
          </a:xfrm>
        </p:grpSpPr>
        <p:sp>
          <p:nvSpPr>
            <p:cNvPr id="5" name="Oval 4">
              <a:extLst>
                <a:ext uri="{FF2B5EF4-FFF2-40B4-BE49-F238E27FC236}">
                  <a16:creationId xmlns:a16="http://schemas.microsoft.com/office/drawing/2014/main" id="{312FB58D-1CDE-EB7D-004C-64715292254D}"/>
                </a:ext>
              </a:extLst>
            </p:cNvPr>
            <p:cNvSpPr>
              <a:spLocks noChangeAspect="1"/>
            </p:cNvSpPr>
            <p:nvPr/>
          </p:nvSpPr>
          <p:spPr>
            <a:xfrm>
              <a:off x="2929393" y="2858658"/>
              <a:ext cx="656922" cy="651938"/>
            </a:xfrm>
            <a:prstGeom prst="ellipse">
              <a:avLst/>
            </a:prstGeom>
            <a:noFill/>
            <a:ln w="28575">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Key outline">
              <a:extLst>
                <a:ext uri="{FF2B5EF4-FFF2-40B4-BE49-F238E27FC236}">
                  <a16:creationId xmlns:a16="http://schemas.microsoft.com/office/drawing/2014/main" id="{4E476D8E-1AF9-A66C-037B-1F26EE5B318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022245" y="2942010"/>
              <a:ext cx="471217" cy="471217"/>
            </a:xfrm>
            <a:prstGeom prst="rect">
              <a:avLst/>
            </a:prstGeom>
          </p:spPr>
        </p:pic>
      </p:grpSp>
    </p:spTree>
    <p:extLst>
      <p:ext uri="{BB962C8B-B14F-4D97-AF65-F5344CB8AC3E}">
        <p14:creationId xmlns:p14="http://schemas.microsoft.com/office/powerpoint/2010/main" val="4218302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D4E4969-B55C-A768-0FBC-E2BDA1128AC9}"/>
              </a:ext>
            </a:extLst>
          </p:cNvPr>
          <p:cNvSpPr/>
          <p:nvPr/>
        </p:nvSpPr>
        <p:spPr>
          <a:xfrm>
            <a:off x="306510" y="5305447"/>
            <a:ext cx="11711319" cy="1558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F894C418-E326-A505-4899-5F8A738E4BC5}"/>
              </a:ext>
            </a:extLst>
          </p:cNvPr>
          <p:cNvSpPr/>
          <p:nvPr/>
        </p:nvSpPr>
        <p:spPr>
          <a:xfrm>
            <a:off x="471281" y="5939537"/>
            <a:ext cx="11264272" cy="820631"/>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endParaRPr lang="en-US" sz="1400" b="1" dirty="0"/>
          </a:p>
        </p:txBody>
      </p:sp>
      <p:sp>
        <p:nvSpPr>
          <p:cNvPr id="2" name="Title 1">
            <a:extLst>
              <a:ext uri="{FF2B5EF4-FFF2-40B4-BE49-F238E27FC236}">
                <a16:creationId xmlns:a16="http://schemas.microsoft.com/office/drawing/2014/main" id="{6D49F453-C860-A786-E1AA-2BC0C4142A2B}"/>
              </a:ext>
            </a:extLst>
          </p:cNvPr>
          <p:cNvSpPr>
            <a:spLocks noGrp="1"/>
          </p:cNvSpPr>
          <p:nvPr>
            <p:ph type="title"/>
          </p:nvPr>
        </p:nvSpPr>
        <p:spPr>
          <a:xfrm>
            <a:off x="501873" y="469831"/>
            <a:ext cx="10944298" cy="998607"/>
          </a:xfrm>
        </p:spPr>
        <p:txBody>
          <a:bodyPr/>
          <a:lstStyle/>
          <a:p>
            <a:r>
              <a:rPr lang="en-US" sz="2400" b="0" dirty="0">
                <a:latin typeface="Space Grotesk Medium"/>
                <a:cs typeface="Space Grotesk Medium"/>
              </a:rPr>
              <a:t>The GCF Readiness Strategy (2024-2027) addresses systemic barriers by strengthening institutions, enabling investment environments, and building a pipeline of bankable projects.</a:t>
            </a:r>
            <a:endParaRPr lang="en-GB" sz="2400" b="0" dirty="0">
              <a:latin typeface="Space Grotesk Medium"/>
              <a:cs typeface="Space Grotesk Medium"/>
            </a:endParaRPr>
          </a:p>
        </p:txBody>
      </p:sp>
      <p:sp>
        <p:nvSpPr>
          <p:cNvPr id="4" name="Slide Number Placeholder 3">
            <a:extLst>
              <a:ext uri="{FF2B5EF4-FFF2-40B4-BE49-F238E27FC236}">
                <a16:creationId xmlns:a16="http://schemas.microsoft.com/office/drawing/2014/main" id="{FE246E28-B7F2-EA87-E176-F1B871ADC6EC}"/>
              </a:ext>
            </a:extLst>
          </p:cNvPr>
          <p:cNvSpPr>
            <a:spLocks noGrp="1"/>
          </p:cNvSpPr>
          <p:nvPr>
            <p:ph type="sldNum" sz="quarter" idx="12"/>
          </p:nvPr>
        </p:nvSpPr>
        <p:spPr>
          <a:xfrm>
            <a:off x="11610232" y="6575502"/>
            <a:ext cx="396126" cy="184666"/>
          </a:xfrm>
        </p:spPr>
        <p:txBody>
          <a:bodyPr/>
          <a:lstStyle/>
          <a:p>
            <a:fld id="{A17E5096-CC76-4971-86EE-1095042D13FF}" type="slidenum">
              <a:rPr lang="en-GB" smtClean="0"/>
              <a:t>3</a:t>
            </a:fld>
            <a:endParaRPr lang="en-GB" dirty="0"/>
          </a:p>
        </p:txBody>
      </p:sp>
      <p:sp>
        <p:nvSpPr>
          <p:cNvPr id="5" name="Rectangle: Rounded Corners 4">
            <a:extLst>
              <a:ext uri="{FF2B5EF4-FFF2-40B4-BE49-F238E27FC236}">
                <a16:creationId xmlns:a16="http://schemas.microsoft.com/office/drawing/2014/main" id="{7B625AB2-44DA-7CCD-BA1D-F798DD2970DD}"/>
              </a:ext>
            </a:extLst>
          </p:cNvPr>
          <p:cNvSpPr/>
          <p:nvPr/>
        </p:nvSpPr>
        <p:spPr>
          <a:xfrm>
            <a:off x="419728" y="1585990"/>
            <a:ext cx="11264272" cy="94810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endParaRPr lang="en-US" sz="1400" b="1" dirty="0"/>
          </a:p>
        </p:txBody>
      </p:sp>
      <p:sp>
        <p:nvSpPr>
          <p:cNvPr id="39" name="Rectangle: Rounded Corners 38">
            <a:extLst>
              <a:ext uri="{FF2B5EF4-FFF2-40B4-BE49-F238E27FC236}">
                <a16:creationId xmlns:a16="http://schemas.microsoft.com/office/drawing/2014/main" id="{D82EB098-479A-2E5F-860F-F49DF92EC8A5}"/>
              </a:ext>
            </a:extLst>
          </p:cNvPr>
          <p:cNvSpPr/>
          <p:nvPr/>
        </p:nvSpPr>
        <p:spPr>
          <a:xfrm>
            <a:off x="501872" y="2885427"/>
            <a:ext cx="3471515" cy="2977309"/>
          </a:xfrm>
          <a:prstGeom prst="roundRect">
            <a:avLst>
              <a:gd name="adj" fmla="val 7443"/>
            </a:avLst>
          </a:prstGeom>
          <a:solidFill>
            <a:srgbClr val="F1FEEE"/>
          </a:solidFill>
          <a:ln w="12700">
            <a:solidFill>
              <a:schemeClr val="accent6">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0" tIns="1353312" rIns="0" bIns="0" rtlCol="0" anchor="t"/>
          <a:lstStyle/>
          <a:p>
            <a:pPr marL="91440">
              <a:spcBef>
                <a:spcPts val="100"/>
              </a:spcBef>
              <a:spcAft>
                <a:spcPts val="100"/>
              </a:spcAft>
            </a:pPr>
            <a:endParaRPr lang="en-US" sz="1400" i="1" dirty="0">
              <a:solidFill>
                <a:schemeClr val="tx1"/>
              </a:solidFill>
            </a:endParaRPr>
          </a:p>
        </p:txBody>
      </p:sp>
      <p:sp>
        <p:nvSpPr>
          <p:cNvPr id="41" name="Rectangle: Rounded Corners 40">
            <a:extLst>
              <a:ext uri="{FF2B5EF4-FFF2-40B4-BE49-F238E27FC236}">
                <a16:creationId xmlns:a16="http://schemas.microsoft.com/office/drawing/2014/main" id="{6B314EC4-EF69-64C9-837D-049C419A0FD9}"/>
              </a:ext>
            </a:extLst>
          </p:cNvPr>
          <p:cNvSpPr/>
          <p:nvPr/>
        </p:nvSpPr>
        <p:spPr>
          <a:xfrm>
            <a:off x="463546" y="2614036"/>
            <a:ext cx="3532541" cy="485790"/>
          </a:xfrm>
          <a:prstGeom prst="roundRect">
            <a:avLst>
              <a:gd name="adj" fmla="val 25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GB" sz="1400" b="1" dirty="0"/>
              <a:t>Climate finance coordination </a:t>
            </a:r>
            <a:br>
              <a:rPr lang="en-GB" sz="1400" b="1" dirty="0"/>
            </a:br>
            <a:r>
              <a:rPr lang="en-GB" sz="1400" b="1" dirty="0"/>
              <a:t>&amp; enabling environment</a:t>
            </a:r>
          </a:p>
        </p:txBody>
      </p:sp>
      <p:grpSp>
        <p:nvGrpSpPr>
          <p:cNvPr id="46" name="Group 45">
            <a:extLst>
              <a:ext uri="{FF2B5EF4-FFF2-40B4-BE49-F238E27FC236}">
                <a16:creationId xmlns:a16="http://schemas.microsoft.com/office/drawing/2014/main" id="{F8DA193B-A850-70C3-6A67-FCD368CDC2F5}"/>
              </a:ext>
            </a:extLst>
          </p:cNvPr>
          <p:cNvGrpSpPr/>
          <p:nvPr/>
        </p:nvGrpSpPr>
        <p:grpSpPr>
          <a:xfrm>
            <a:off x="306510" y="2614036"/>
            <a:ext cx="548640" cy="548640"/>
            <a:chOff x="8939687" y="2761714"/>
            <a:chExt cx="548640" cy="548640"/>
          </a:xfrm>
        </p:grpSpPr>
        <p:sp>
          <p:nvSpPr>
            <p:cNvPr id="47" name="Oval 46">
              <a:extLst>
                <a:ext uri="{FF2B5EF4-FFF2-40B4-BE49-F238E27FC236}">
                  <a16:creationId xmlns:a16="http://schemas.microsoft.com/office/drawing/2014/main" id="{0B6B99F2-A388-1DAD-BBC1-A16860DFC114}"/>
                </a:ext>
              </a:extLst>
            </p:cNvPr>
            <p:cNvSpPr/>
            <p:nvPr/>
          </p:nvSpPr>
          <p:spPr>
            <a:xfrm>
              <a:off x="8939687" y="2761714"/>
              <a:ext cx="548640" cy="548640"/>
            </a:xfrm>
            <a:prstGeom prst="ellipse">
              <a:avLst/>
            </a:prstGeom>
            <a:solidFill>
              <a:schemeClr val="bg1"/>
            </a:solidFill>
            <a:ln w="19050">
              <a:gradFill flip="none" rotWithShape="1">
                <a:gsLst>
                  <a:gs pos="35000">
                    <a:schemeClr val="tx2">
                      <a:lumMod val="20000"/>
                      <a:lumOff val="80000"/>
                    </a:schemeClr>
                  </a:gs>
                  <a:gs pos="90000">
                    <a:schemeClr val="tx2">
                      <a:lumMod val="7500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chemeClr val="tx1"/>
                </a:solidFill>
              </a:endParaRPr>
            </a:p>
          </p:txBody>
        </p:sp>
        <p:pic>
          <p:nvPicPr>
            <p:cNvPr id="48" name="Graphic 47" descr="Open hand with plant outline">
              <a:extLst>
                <a:ext uri="{FF2B5EF4-FFF2-40B4-BE49-F238E27FC236}">
                  <a16:creationId xmlns:a16="http://schemas.microsoft.com/office/drawing/2014/main" id="{2F1B4317-F385-A7B7-693F-FF92176B281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989692" y="2784252"/>
              <a:ext cx="456309" cy="456309"/>
            </a:xfrm>
            <a:prstGeom prst="rect">
              <a:avLst/>
            </a:prstGeom>
          </p:spPr>
        </p:pic>
      </p:grpSp>
      <p:sp>
        <p:nvSpPr>
          <p:cNvPr id="58" name="Rectangle: Rounded Corners 57">
            <a:extLst>
              <a:ext uri="{FF2B5EF4-FFF2-40B4-BE49-F238E27FC236}">
                <a16:creationId xmlns:a16="http://schemas.microsoft.com/office/drawing/2014/main" id="{22E7BA16-B31D-89F7-C284-5B9E4BBEEF62}"/>
              </a:ext>
            </a:extLst>
          </p:cNvPr>
          <p:cNvSpPr/>
          <p:nvPr/>
        </p:nvSpPr>
        <p:spPr>
          <a:xfrm>
            <a:off x="4379912" y="2885427"/>
            <a:ext cx="3514477" cy="2977309"/>
          </a:xfrm>
          <a:prstGeom prst="roundRect">
            <a:avLst>
              <a:gd name="adj" fmla="val 7443"/>
            </a:avLst>
          </a:prstGeom>
          <a:solidFill>
            <a:srgbClr val="F1FEEE"/>
          </a:solidFill>
          <a:ln w="12700">
            <a:solidFill>
              <a:schemeClr val="accent6">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0" tIns="1353312" rIns="0" bIns="0" rtlCol="0" anchor="t"/>
          <a:lstStyle/>
          <a:p>
            <a:pPr marL="91440">
              <a:spcBef>
                <a:spcPts val="100"/>
              </a:spcBef>
              <a:spcAft>
                <a:spcPts val="100"/>
              </a:spcAft>
            </a:pPr>
            <a:endParaRPr lang="en-US" sz="1400" i="1" dirty="0">
              <a:solidFill>
                <a:schemeClr val="tx1"/>
              </a:solidFill>
            </a:endParaRPr>
          </a:p>
        </p:txBody>
      </p:sp>
      <p:sp>
        <p:nvSpPr>
          <p:cNvPr id="59" name="Rectangle: Rounded Corners 58">
            <a:extLst>
              <a:ext uri="{FF2B5EF4-FFF2-40B4-BE49-F238E27FC236}">
                <a16:creationId xmlns:a16="http://schemas.microsoft.com/office/drawing/2014/main" id="{4150361D-3983-315C-770E-71262D5F6674}"/>
              </a:ext>
            </a:extLst>
          </p:cNvPr>
          <p:cNvSpPr/>
          <p:nvPr/>
        </p:nvSpPr>
        <p:spPr>
          <a:xfrm>
            <a:off x="4384548" y="2614036"/>
            <a:ext cx="3532541" cy="485790"/>
          </a:xfrm>
          <a:prstGeom prst="roundRect">
            <a:avLst>
              <a:gd name="adj" fmla="val 25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GB" sz="1400" b="1" dirty="0"/>
              <a:t>Pipeline development &amp; </a:t>
            </a:r>
            <a:br>
              <a:rPr lang="en-GB" sz="1400" b="1" dirty="0"/>
            </a:br>
            <a:r>
              <a:rPr lang="en-GB" sz="1400" b="1" dirty="0"/>
              <a:t>implementation</a:t>
            </a:r>
          </a:p>
        </p:txBody>
      </p:sp>
      <p:grpSp>
        <p:nvGrpSpPr>
          <p:cNvPr id="60" name="Group 59">
            <a:extLst>
              <a:ext uri="{FF2B5EF4-FFF2-40B4-BE49-F238E27FC236}">
                <a16:creationId xmlns:a16="http://schemas.microsoft.com/office/drawing/2014/main" id="{BD788223-1DAD-BABC-384E-E242ADFD2596}"/>
              </a:ext>
            </a:extLst>
          </p:cNvPr>
          <p:cNvGrpSpPr/>
          <p:nvPr/>
        </p:nvGrpSpPr>
        <p:grpSpPr>
          <a:xfrm>
            <a:off x="4213885" y="2591919"/>
            <a:ext cx="548640" cy="548640"/>
            <a:chOff x="8939687" y="2761714"/>
            <a:chExt cx="548640" cy="548640"/>
          </a:xfrm>
        </p:grpSpPr>
        <p:sp>
          <p:nvSpPr>
            <p:cNvPr id="61" name="Oval 60">
              <a:extLst>
                <a:ext uri="{FF2B5EF4-FFF2-40B4-BE49-F238E27FC236}">
                  <a16:creationId xmlns:a16="http://schemas.microsoft.com/office/drawing/2014/main" id="{9A1FE13C-AF0D-8078-FD6E-90A51E300BC9}"/>
                </a:ext>
              </a:extLst>
            </p:cNvPr>
            <p:cNvSpPr/>
            <p:nvPr/>
          </p:nvSpPr>
          <p:spPr>
            <a:xfrm>
              <a:off x="8939687" y="2761714"/>
              <a:ext cx="548640" cy="548640"/>
            </a:xfrm>
            <a:prstGeom prst="ellipse">
              <a:avLst/>
            </a:prstGeom>
            <a:solidFill>
              <a:schemeClr val="bg1"/>
            </a:solidFill>
            <a:ln w="19050">
              <a:gradFill flip="none" rotWithShape="1">
                <a:gsLst>
                  <a:gs pos="35000">
                    <a:schemeClr val="tx2">
                      <a:lumMod val="20000"/>
                      <a:lumOff val="80000"/>
                    </a:schemeClr>
                  </a:gs>
                  <a:gs pos="90000">
                    <a:schemeClr val="tx2">
                      <a:lumMod val="7500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b="1">
                <a:solidFill>
                  <a:schemeClr val="tx1"/>
                </a:solidFill>
              </a:endParaRPr>
            </a:p>
          </p:txBody>
        </p:sp>
        <p:pic>
          <p:nvPicPr>
            <p:cNvPr id="62" name="Graphic 61" descr="Coins with solid fill">
              <a:extLst>
                <a:ext uri="{FF2B5EF4-FFF2-40B4-BE49-F238E27FC236}">
                  <a16:creationId xmlns:a16="http://schemas.microsoft.com/office/drawing/2014/main" id="{75804EC6-5693-E81B-16D1-8F0E6D20D0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32018" y="2857530"/>
              <a:ext cx="364294" cy="364294"/>
            </a:xfrm>
            <a:prstGeom prst="rect">
              <a:avLst/>
            </a:prstGeom>
          </p:spPr>
        </p:pic>
      </p:grpSp>
      <p:sp>
        <p:nvSpPr>
          <p:cNvPr id="64" name="Rectangle: Rounded Corners 63">
            <a:extLst>
              <a:ext uri="{FF2B5EF4-FFF2-40B4-BE49-F238E27FC236}">
                <a16:creationId xmlns:a16="http://schemas.microsoft.com/office/drawing/2014/main" id="{E539B2F4-E1F9-E3DA-71DE-CFAB4617870B}"/>
              </a:ext>
            </a:extLst>
          </p:cNvPr>
          <p:cNvSpPr/>
          <p:nvPr/>
        </p:nvSpPr>
        <p:spPr>
          <a:xfrm>
            <a:off x="8169523" y="2964513"/>
            <a:ext cx="3514477" cy="2898223"/>
          </a:xfrm>
          <a:prstGeom prst="roundRect">
            <a:avLst>
              <a:gd name="adj" fmla="val 7443"/>
            </a:avLst>
          </a:prstGeom>
          <a:solidFill>
            <a:srgbClr val="F1FEEE"/>
          </a:solidFill>
          <a:ln w="12700">
            <a:solidFill>
              <a:schemeClr val="accent6">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0" tIns="1353312" rIns="0" bIns="0" rtlCol="0" anchor="t"/>
          <a:lstStyle/>
          <a:p>
            <a:pPr marL="91440">
              <a:spcBef>
                <a:spcPts val="100"/>
              </a:spcBef>
              <a:spcAft>
                <a:spcPts val="100"/>
              </a:spcAft>
            </a:pPr>
            <a:endParaRPr lang="en-US" sz="1400" i="1" dirty="0">
              <a:solidFill>
                <a:schemeClr val="tx1"/>
              </a:solidFill>
            </a:endParaRPr>
          </a:p>
        </p:txBody>
      </p:sp>
      <p:sp>
        <p:nvSpPr>
          <p:cNvPr id="65" name="Rectangle: Rounded Corners 64">
            <a:extLst>
              <a:ext uri="{FF2B5EF4-FFF2-40B4-BE49-F238E27FC236}">
                <a16:creationId xmlns:a16="http://schemas.microsoft.com/office/drawing/2014/main" id="{ED319549-B452-6560-C91F-4B6CFB87E03D}"/>
              </a:ext>
            </a:extLst>
          </p:cNvPr>
          <p:cNvSpPr/>
          <p:nvPr/>
        </p:nvSpPr>
        <p:spPr>
          <a:xfrm>
            <a:off x="8157587" y="2590408"/>
            <a:ext cx="3532541" cy="489435"/>
          </a:xfrm>
          <a:prstGeom prst="roundRect">
            <a:avLst>
              <a:gd name="adj" fmla="val 25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GB" sz="1400" b="1" dirty="0"/>
              <a:t>Knowledge-sharing </a:t>
            </a:r>
            <a:br>
              <a:rPr lang="en-GB" sz="1400" b="1" dirty="0"/>
            </a:br>
            <a:r>
              <a:rPr lang="en-GB" sz="1400" b="1" dirty="0"/>
              <a:t>&amp; learning</a:t>
            </a:r>
          </a:p>
        </p:txBody>
      </p:sp>
      <p:grpSp>
        <p:nvGrpSpPr>
          <p:cNvPr id="66" name="Group 65">
            <a:extLst>
              <a:ext uri="{FF2B5EF4-FFF2-40B4-BE49-F238E27FC236}">
                <a16:creationId xmlns:a16="http://schemas.microsoft.com/office/drawing/2014/main" id="{B92C8ABD-16BB-CE32-7950-22E27C5FB009}"/>
              </a:ext>
            </a:extLst>
          </p:cNvPr>
          <p:cNvGrpSpPr/>
          <p:nvPr/>
        </p:nvGrpSpPr>
        <p:grpSpPr>
          <a:xfrm>
            <a:off x="8011624" y="2573035"/>
            <a:ext cx="548640" cy="548640"/>
            <a:chOff x="8939687" y="2761714"/>
            <a:chExt cx="548640" cy="548640"/>
          </a:xfrm>
        </p:grpSpPr>
        <p:sp>
          <p:nvSpPr>
            <p:cNvPr id="67" name="Oval 66">
              <a:extLst>
                <a:ext uri="{FF2B5EF4-FFF2-40B4-BE49-F238E27FC236}">
                  <a16:creationId xmlns:a16="http://schemas.microsoft.com/office/drawing/2014/main" id="{CC959EB9-FA97-75DD-0471-4FB49343449B}"/>
                </a:ext>
              </a:extLst>
            </p:cNvPr>
            <p:cNvSpPr/>
            <p:nvPr/>
          </p:nvSpPr>
          <p:spPr>
            <a:xfrm>
              <a:off x="8939687" y="2761714"/>
              <a:ext cx="548640" cy="548640"/>
            </a:xfrm>
            <a:prstGeom prst="ellipse">
              <a:avLst/>
            </a:prstGeom>
            <a:solidFill>
              <a:schemeClr val="bg1"/>
            </a:solidFill>
            <a:ln w="19050">
              <a:gradFill flip="none" rotWithShape="1">
                <a:gsLst>
                  <a:gs pos="35000">
                    <a:schemeClr val="tx2">
                      <a:lumMod val="20000"/>
                      <a:lumOff val="80000"/>
                    </a:schemeClr>
                  </a:gs>
                  <a:gs pos="90000">
                    <a:schemeClr val="tx2">
                      <a:lumMod val="7500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b="1">
                <a:solidFill>
                  <a:schemeClr val="tx1"/>
                </a:solidFill>
              </a:endParaRPr>
            </a:p>
          </p:txBody>
        </p:sp>
        <p:pic>
          <p:nvPicPr>
            <p:cNvPr id="68" name="Graphic 67" descr="Meeting with solid fill">
              <a:extLst>
                <a:ext uri="{FF2B5EF4-FFF2-40B4-BE49-F238E27FC236}">
                  <a16:creationId xmlns:a16="http://schemas.microsoft.com/office/drawing/2014/main" id="{7F9484BD-443D-E36A-AA41-D73487154C6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32018" y="2857530"/>
              <a:ext cx="364294" cy="364294"/>
            </a:xfrm>
            <a:prstGeom prst="rect">
              <a:avLst/>
            </a:prstGeom>
          </p:spPr>
        </p:pic>
      </p:grpSp>
      <p:grpSp>
        <p:nvGrpSpPr>
          <p:cNvPr id="78" name="Group 77">
            <a:extLst>
              <a:ext uri="{FF2B5EF4-FFF2-40B4-BE49-F238E27FC236}">
                <a16:creationId xmlns:a16="http://schemas.microsoft.com/office/drawing/2014/main" id="{C6133925-016F-956B-8342-2100902F5B82}"/>
              </a:ext>
            </a:extLst>
          </p:cNvPr>
          <p:cNvGrpSpPr/>
          <p:nvPr/>
        </p:nvGrpSpPr>
        <p:grpSpPr>
          <a:xfrm>
            <a:off x="3481644" y="2947511"/>
            <a:ext cx="721907" cy="685179"/>
            <a:chOff x="3409777" y="3506867"/>
            <a:chExt cx="721907" cy="685179"/>
          </a:xfrm>
          <a:effectLst>
            <a:outerShdw blurRad="50800" dist="38100" dir="2700000" algn="tl" rotWithShape="0">
              <a:prstClr val="black">
                <a:alpha val="40000"/>
              </a:prstClr>
            </a:outerShdw>
          </a:effectLst>
        </p:grpSpPr>
        <p:sp>
          <p:nvSpPr>
            <p:cNvPr id="71" name="Oval 70">
              <a:extLst>
                <a:ext uri="{FF2B5EF4-FFF2-40B4-BE49-F238E27FC236}">
                  <a16:creationId xmlns:a16="http://schemas.microsoft.com/office/drawing/2014/main" id="{C9607787-B3A2-6C22-0D1C-C0E88AFBCE5C}"/>
                </a:ext>
              </a:extLst>
            </p:cNvPr>
            <p:cNvSpPr/>
            <p:nvPr/>
          </p:nvSpPr>
          <p:spPr>
            <a:xfrm>
              <a:off x="3415674" y="3506867"/>
              <a:ext cx="548640" cy="548640"/>
            </a:xfrm>
            <a:prstGeom prst="ellipse">
              <a:avLst/>
            </a:prstGeom>
            <a:solidFill>
              <a:schemeClr val="bg1"/>
            </a:solidFill>
            <a:ln w="190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chemeClr val="tx1"/>
                </a:solidFill>
              </a:endParaRPr>
            </a:p>
          </p:txBody>
        </p:sp>
        <p:sp>
          <p:nvSpPr>
            <p:cNvPr id="73" name="TextBox 72">
              <a:extLst>
                <a:ext uri="{FF2B5EF4-FFF2-40B4-BE49-F238E27FC236}">
                  <a16:creationId xmlns:a16="http://schemas.microsoft.com/office/drawing/2014/main" id="{C4226CEC-50CF-88A2-A124-19AD484889B6}"/>
                </a:ext>
              </a:extLst>
            </p:cNvPr>
            <p:cNvSpPr txBox="1"/>
            <p:nvPr/>
          </p:nvSpPr>
          <p:spPr>
            <a:xfrm>
              <a:off x="3409777" y="3544686"/>
              <a:ext cx="578580" cy="461665"/>
            </a:xfrm>
            <a:prstGeom prst="rect">
              <a:avLst/>
            </a:prstGeom>
            <a:noFill/>
          </p:spPr>
          <p:txBody>
            <a:bodyPr wrap="square" rtlCol="0">
              <a:spAutoFit/>
            </a:bodyPr>
            <a:lstStyle/>
            <a:p>
              <a:r>
                <a:rPr lang="en-US" sz="2400" dirty="0">
                  <a:solidFill>
                    <a:schemeClr val="tx2">
                      <a:lumMod val="90000"/>
                      <a:lumOff val="10000"/>
                    </a:schemeClr>
                  </a:solidFill>
                  <a:latin typeface="Space Grotesk Medium" panose="020B0604020202020204" charset="0"/>
                  <a:cs typeface="Space Grotesk Medium" panose="020B0604020202020204" charset="0"/>
                </a:rPr>
                <a:t>30</a:t>
              </a:r>
              <a:endParaRPr lang="en-GB" sz="2400" dirty="0">
                <a:solidFill>
                  <a:schemeClr val="tx2">
                    <a:lumMod val="90000"/>
                    <a:lumOff val="10000"/>
                  </a:schemeClr>
                </a:solidFill>
                <a:latin typeface="Space Grotesk Medium" panose="020B0604020202020204" charset="0"/>
                <a:cs typeface="Space Grotesk Medium" panose="020B0604020202020204" charset="0"/>
              </a:endParaRPr>
            </a:p>
          </p:txBody>
        </p:sp>
        <p:sp>
          <p:nvSpPr>
            <p:cNvPr id="74" name="TextBox 73">
              <a:extLst>
                <a:ext uri="{FF2B5EF4-FFF2-40B4-BE49-F238E27FC236}">
                  <a16:creationId xmlns:a16="http://schemas.microsoft.com/office/drawing/2014/main" id="{BB977078-F056-B91D-E227-BD9C6C7EC2D9}"/>
                </a:ext>
              </a:extLst>
            </p:cNvPr>
            <p:cNvSpPr txBox="1"/>
            <p:nvPr/>
          </p:nvSpPr>
          <p:spPr>
            <a:xfrm>
              <a:off x="3753390" y="3786438"/>
              <a:ext cx="283718" cy="276999"/>
            </a:xfrm>
            <a:prstGeom prst="rect">
              <a:avLst/>
            </a:prstGeom>
            <a:noFill/>
          </p:spPr>
          <p:txBody>
            <a:bodyPr wrap="square" rtlCol="0">
              <a:spAutoFit/>
            </a:bodyPr>
            <a:lstStyle/>
            <a:p>
              <a:r>
                <a:rPr lang="en-US" sz="1200" b="1" dirty="0">
                  <a:solidFill>
                    <a:schemeClr val="tx2">
                      <a:lumMod val="90000"/>
                      <a:lumOff val="10000"/>
                    </a:schemeClr>
                  </a:solidFill>
                </a:rPr>
                <a:t>%</a:t>
              </a:r>
              <a:endParaRPr lang="en-GB" b="1" dirty="0">
                <a:solidFill>
                  <a:schemeClr val="tx2">
                    <a:lumMod val="90000"/>
                    <a:lumOff val="10000"/>
                  </a:schemeClr>
                </a:solidFill>
              </a:endParaRPr>
            </a:p>
          </p:txBody>
        </p:sp>
        <p:sp>
          <p:nvSpPr>
            <p:cNvPr id="75" name="TextBox 74">
              <a:extLst>
                <a:ext uri="{FF2B5EF4-FFF2-40B4-BE49-F238E27FC236}">
                  <a16:creationId xmlns:a16="http://schemas.microsoft.com/office/drawing/2014/main" id="{C24F9C22-B824-E1CA-B1D6-E7F4FBFBEF7D}"/>
                </a:ext>
              </a:extLst>
            </p:cNvPr>
            <p:cNvSpPr txBox="1"/>
            <p:nvPr/>
          </p:nvSpPr>
          <p:spPr>
            <a:xfrm>
              <a:off x="3553104" y="3668826"/>
              <a:ext cx="578580" cy="523220"/>
            </a:xfrm>
            <a:prstGeom prst="rect">
              <a:avLst/>
            </a:prstGeom>
            <a:noFill/>
          </p:spPr>
          <p:txBody>
            <a:bodyPr wrap="square" rtlCol="0">
              <a:spAutoFit/>
            </a:bodyPr>
            <a:lstStyle/>
            <a:p>
              <a:endParaRPr lang="en-GB" sz="2800" dirty="0">
                <a:solidFill>
                  <a:schemeClr val="tx2">
                    <a:lumMod val="90000"/>
                    <a:lumOff val="10000"/>
                  </a:schemeClr>
                </a:solidFill>
              </a:endParaRPr>
            </a:p>
          </p:txBody>
        </p:sp>
      </p:grpSp>
      <p:grpSp>
        <p:nvGrpSpPr>
          <p:cNvPr id="79" name="Group 78">
            <a:extLst>
              <a:ext uri="{FF2B5EF4-FFF2-40B4-BE49-F238E27FC236}">
                <a16:creationId xmlns:a16="http://schemas.microsoft.com/office/drawing/2014/main" id="{5541B96D-3DB0-BD3D-7CBF-68D77D61E4B9}"/>
              </a:ext>
            </a:extLst>
          </p:cNvPr>
          <p:cNvGrpSpPr/>
          <p:nvPr/>
        </p:nvGrpSpPr>
        <p:grpSpPr>
          <a:xfrm>
            <a:off x="7461243" y="2928328"/>
            <a:ext cx="721275" cy="731045"/>
            <a:chOff x="3409183" y="3506867"/>
            <a:chExt cx="721275" cy="731045"/>
          </a:xfrm>
          <a:effectLst>
            <a:outerShdw blurRad="50800" dist="38100" dir="2700000" algn="tl" rotWithShape="0">
              <a:prstClr val="black">
                <a:alpha val="40000"/>
              </a:prstClr>
            </a:outerShdw>
          </a:effectLst>
        </p:grpSpPr>
        <p:sp>
          <p:nvSpPr>
            <p:cNvPr id="80" name="Oval 79">
              <a:extLst>
                <a:ext uri="{FF2B5EF4-FFF2-40B4-BE49-F238E27FC236}">
                  <a16:creationId xmlns:a16="http://schemas.microsoft.com/office/drawing/2014/main" id="{49470034-419D-B079-6250-094E0C05F856}"/>
                </a:ext>
              </a:extLst>
            </p:cNvPr>
            <p:cNvSpPr/>
            <p:nvPr/>
          </p:nvSpPr>
          <p:spPr>
            <a:xfrm>
              <a:off x="3415674" y="3506867"/>
              <a:ext cx="548640" cy="548640"/>
            </a:xfrm>
            <a:prstGeom prst="ellipse">
              <a:avLst/>
            </a:prstGeom>
            <a:solidFill>
              <a:schemeClr val="bg1"/>
            </a:solidFill>
            <a:ln w="190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chemeClr val="tx1"/>
                </a:solidFill>
              </a:endParaRPr>
            </a:p>
          </p:txBody>
        </p:sp>
        <p:sp>
          <p:nvSpPr>
            <p:cNvPr id="81" name="TextBox 80">
              <a:extLst>
                <a:ext uri="{FF2B5EF4-FFF2-40B4-BE49-F238E27FC236}">
                  <a16:creationId xmlns:a16="http://schemas.microsoft.com/office/drawing/2014/main" id="{807AC4D3-ABE4-8BEA-C34D-491754348173}"/>
                </a:ext>
              </a:extLst>
            </p:cNvPr>
            <p:cNvSpPr txBox="1"/>
            <p:nvPr/>
          </p:nvSpPr>
          <p:spPr>
            <a:xfrm>
              <a:off x="3409183" y="3548367"/>
              <a:ext cx="578580" cy="461665"/>
            </a:xfrm>
            <a:prstGeom prst="rect">
              <a:avLst/>
            </a:prstGeom>
            <a:noFill/>
          </p:spPr>
          <p:txBody>
            <a:bodyPr wrap="square" rtlCol="0">
              <a:spAutoFit/>
            </a:bodyPr>
            <a:lstStyle/>
            <a:p>
              <a:r>
                <a:rPr lang="en-US" sz="2400" dirty="0">
                  <a:solidFill>
                    <a:schemeClr val="tx2">
                      <a:lumMod val="90000"/>
                      <a:lumOff val="10000"/>
                    </a:schemeClr>
                  </a:solidFill>
                  <a:latin typeface="Space Grotesk Medium" panose="020B0604020202020204" charset="0"/>
                  <a:cs typeface="Space Grotesk Medium" panose="020B0604020202020204" charset="0"/>
                </a:rPr>
                <a:t>60</a:t>
              </a:r>
              <a:endParaRPr lang="en-GB" sz="2400" dirty="0">
                <a:solidFill>
                  <a:schemeClr val="tx2">
                    <a:lumMod val="90000"/>
                    <a:lumOff val="10000"/>
                  </a:schemeClr>
                </a:solidFill>
                <a:latin typeface="Space Grotesk Medium" panose="020B0604020202020204" charset="0"/>
                <a:cs typeface="Space Grotesk Medium" panose="020B0604020202020204" charset="0"/>
              </a:endParaRPr>
            </a:p>
          </p:txBody>
        </p:sp>
        <p:sp>
          <p:nvSpPr>
            <p:cNvPr id="82" name="TextBox 81">
              <a:extLst>
                <a:ext uri="{FF2B5EF4-FFF2-40B4-BE49-F238E27FC236}">
                  <a16:creationId xmlns:a16="http://schemas.microsoft.com/office/drawing/2014/main" id="{F532E203-5775-F740-965F-20BF345CD388}"/>
                </a:ext>
              </a:extLst>
            </p:cNvPr>
            <p:cNvSpPr txBox="1"/>
            <p:nvPr/>
          </p:nvSpPr>
          <p:spPr>
            <a:xfrm>
              <a:off x="3753390" y="3786438"/>
              <a:ext cx="283718" cy="276999"/>
            </a:xfrm>
            <a:prstGeom prst="rect">
              <a:avLst/>
            </a:prstGeom>
            <a:noFill/>
          </p:spPr>
          <p:txBody>
            <a:bodyPr wrap="square" rtlCol="0">
              <a:spAutoFit/>
            </a:bodyPr>
            <a:lstStyle/>
            <a:p>
              <a:r>
                <a:rPr lang="en-US" sz="1200" b="1" dirty="0">
                  <a:solidFill>
                    <a:schemeClr val="tx2">
                      <a:lumMod val="90000"/>
                      <a:lumOff val="10000"/>
                    </a:schemeClr>
                  </a:solidFill>
                </a:rPr>
                <a:t>%</a:t>
              </a:r>
              <a:endParaRPr lang="en-GB" b="1" dirty="0">
                <a:solidFill>
                  <a:schemeClr val="tx2">
                    <a:lumMod val="90000"/>
                    <a:lumOff val="10000"/>
                  </a:schemeClr>
                </a:solidFill>
              </a:endParaRPr>
            </a:p>
          </p:txBody>
        </p:sp>
        <p:sp>
          <p:nvSpPr>
            <p:cNvPr id="83" name="TextBox 82">
              <a:extLst>
                <a:ext uri="{FF2B5EF4-FFF2-40B4-BE49-F238E27FC236}">
                  <a16:creationId xmlns:a16="http://schemas.microsoft.com/office/drawing/2014/main" id="{98B8D866-69DA-8EA9-86AA-FA0DE5441A49}"/>
                </a:ext>
              </a:extLst>
            </p:cNvPr>
            <p:cNvSpPr txBox="1"/>
            <p:nvPr/>
          </p:nvSpPr>
          <p:spPr>
            <a:xfrm>
              <a:off x="3551878" y="3714692"/>
              <a:ext cx="578580" cy="523220"/>
            </a:xfrm>
            <a:prstGeom prst="rect">
              <a:avLst/>
            </a:prstGeom>
            <a:noFill/>
          </p:spPr>
          <p:txBody>
            <a:bodyPr wrap="square" rtlCol="0">
              <a:spAutoFit/>
            </a:bodyPr>
            <a:lstStyle/>
            <a:p>
              <a:endParaRPr lang="en-GB" sz="2800" dirty="0">
                <a:solidFill>
                  <a:schemeClr val="tx2">
                    <a:lumMod val="90000"/>
                    <a:lumOff val="10000"/>
                  </a:schemeClr>
                </a:solidFill>
              </a:endParaRPr>
            </a:p>
          </p:txBody>
        </p:sp>
      </p:grpSp>
      <p:grpSp>
        <p:nvGrpSpPr>
          <p:cNvPr id="84" name="Group 83">
            <a:extLst>
              <a:ext uri="{FF2B5EF4-FFF2-40B4-BE49-F238E27FC236}">
                <a16:creationId xmlns:a16="http://schemas.microsoft.com/office/drawing/2014/main" id="{51F8B629-4311-3E41-A225-49EDF6AE0B0E}"/>
              </a:ext>
            </a:extLst>
          </p:cNvPr>
          <p:cNvGrpSpPr/>
          <p:nvPr/>
        </p:nvGrpSpPr>
        <p:grpSpPr>
          <a:xfrm>
            <a:off x="11255978" y="2895847"/>
            <a:ext cx="716010" cy="685179"/>
            <a:chOff x="3415674" y="3506867"/>
            <a:chExt cx="716010" cy="685179"/>
          </a:xfrm>
          <a:effectLst>
            <a:outerShdw blurRad="50800" dist="38100" dir="2700000" algn="tl" rotWithShape="0">
              <a:prstClr val="black">
                <a:alpha val="40000"/>
              </a:prstClr>
            </a:outerShdw>
          </a:effectLst>
        </p:grpSpPr>
        <p:sp>
          <p:nvSpPr>
            <p:cNvPr id="85" name="Oval 84">
              <a:extLst>
                <a:ext uri="{FF2B5EF4-FFF2-40B4-BE49-F238E27FC236}">
                  <a16:creationId xmlns:a16="http://schemas.microsoft.com/office/drawing/2014/main" id="{8A916941-59F1-6AFC-C171-605762CDC47A}"/>
                </a:ext>
              </a:extLst>
            </p:cNvPr>
            <p:cNvSpPr/>
            <p:nvPr/>
          </p:nvSpPr>
          <p:spPr>
            <a:xfrm>
              <a:off x="3415674" y="3506867"/>
              <a:ext cx="548640" cy="548640"/>
            </a:xfrm>
            <a:prstGeom prst="ellipse">
              <a:avLst/>
            </a:prstGeom>
            <a:solidFill>
              <a:schemeClr val="bg1"/>
            </a:solidFill>
            <a:ln w="190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chemeClr val="tx1"/>
                </a:solidFill>
              </a:endParaRPr>
            </a:p>
          </p:txBody>
        </p:sp>
        <p:sp>
          <p:nvSpPr>
            <p:cNvPr id="86" name="TextBox 85">
              <a:extLst>
                <a:ext uri="{FF2B5EF4-FFF2-40B4-BE49-F238E27FC236}">
                  <a16:creationId xmlns:a16="http://schemas.microsoft.com/office/drawing/2014/main" id="{DE9F4952-35C7-3D04-3515-61FB2426D869}"/>
                </a:ext>
              </a:extLst>
            </p:cNvPr>
            <p:cNvSpPr txBox="1"/>
            <p:nvPr/>
          </p:nvSpPr>
          <p:spPr>
            <a:xfrm>
              <a:off x="3438153" y="3546104"/>
              <a:ext cx="563610" cy="461665"/>
            </a:xfrm>
            <a:prstGeom prst="rect">
              <a:avLst/>
            </a:prstGeom>
            <a:noFill/>
          </p:spPr>
          <p:txBody>
            <a:bodyPr wrap="square" rtlCol="0">
              <a:spAutoFit/>
            </a:bodyPr>
            <a:lstStyle/>
            <a:p>
              <a:r>
                <a:rPr lang="en-US" sz="2400" dirty="0">
                  <a:solidFill>
                    <a:schemeClr val="tx2">
                      <a:lumMod val="90000"/>
                      <a:lumOff val="10000"/>
                    </a:schemeClr>
                  </a:solidFill>
                  <a:latin typeface="Space Grotesk Medium" panose="020B0604020202020204" charset="0"/>
                  <a:cs typeface="Space Grotesk Medium" panose="020B0604020202020204" charset="0"/>
                </a:rPr>
                <a:t>10</a:t>
              </a:r>
              <a:endParaRPr lang="en-GB" sz="2400" dirty="0">
                <a:solidFill>
                  <a:schemeClr val="tx2">
                    <a:lumMod val="90000"/>
                    <a:lumOff val="10000"/>
                  </a:schemeClr>
                </a:solidFill>
                <a:latin typeface="Space Grotesk Medium" panose="020B0604020202020204" charset="0"/>
                <a:cs typeface="Space Grotesk Medium" panose="020B0604020202020204" charset="0"/>
              </a:endParaRPr>
            </a:p>
          </p:txBody>
        </p:sp>
        <p:sp>
          <p:nvSpPr>
            <p:cNvPr id="87" name="TextBox 86">
              <a:extLst>
                <a:ext uri="{FF2B5EF4-FFF2-40B4-BE49-F238E27FC236}">
                  <a16:creationId xmlns:a16="http://schemas.microsoft.com/office/drawing/2014/main" id="{83C0A7BE-84AF-BCD5-C8F3-4958B0401EA0}"/>
                </a:ext>
              </a:extLst>
            </p:cNvPr>
            <p:cNvSpPr txBox="1"/>
            <p:nvPr/>
          </p:nvSpPr>
          <p:spPr>
            <a:xfrm>
              <a:off x="3753390" y="3786438"/>
              <a:ext cx="283718" cy="276999"/>
            </a:xfrm>
            <a:prstGeom prst="rect">
              <a:avLst/>
            </a:prstGeom>
            <a:noFill/>
          </p:spPr>
          <p:txBody>
            <a:bodyPr wrap="square" rtlCol="0">
              <a:spAutoFit/>
            </a:bodyPr>
            <a:lstStyle/>
            <a:p>
              <a:r>
                <a:rPr lang="en-US" sz="1200" b="1" dirty="0">
                  <a:solidFill>
                    <a:schemeClr val="tx2">
                      <a:lumMod val="90000"/>
                      <a:lumOff val="10000"/>
                    </a:schemeClr>
                  </a:solidFill>
                </a:rPr>
                <a:t>%</a:t>
              </a:r>
              <a:endParaRPr lang="en-GB" b="1" dirty="0">
                <a:solidFill>
                  <a:schemeClr val="tx2">
                    <a:lumMod val="90000"/>
                    <a:lumOff val="10000"/>
                  </a:schemeClr>
                </a:solidFill>
              </a:endParaRPr>
            </a:p>
          </p:txBody>
        </p:sp>
        <p:sp>
          <p:nvSpPr>
            <p:cNvPr id="88" name="TextBox 87">
              <a:extLst>
                <a:ext uri="{FF2B5EF4-FFF2-40B4-BE49-F238E27FC236}">
                  <a16:creationId xmlns:a16="http://schemas.microsoft.com/office/drawing/2014/main" id="{002B703B-21C3-FAD8-EECA-4869767E9966}"/>
                </a:ext>
              </a:extLst>
            </p:cNvPr>
            <p:cNvSpPr txBox="1"/>
            <p:nvPr/>
          </p:nvSpPr>
          <p:spPr>
            <a:xfrm>
              <a:off x="3553104" y="3668826"/>
              <a:ext cx="578580" cy="523220"/>
            </a:xfrm>
            <a:prstGeom prst="rect">
              <a:avLst/>
            </a:prstGeom>
            <a:noFill/>
          </p:spPr>
          <p:txBody>
            <a:bodyPr wrap="square" rtlCol="0">
              <a:spAutoFit/>
            </a:bodyPr>
            <a:lstStyle/>
            <a:p>
              <a:endParaRPr lang="en-GB" sz="2800" dirty="0">
                <a:solidFill>
                  <a:schemeClr val="tx2">
                    <a:lumMod val="90000"/>
                    <a:lumOff val="10000"/>
                  </a:schemeClr>
                </a:solidFill>
              </a:endParaRPr>
            </a:p>
          </p:txBody>
        </p:sp>
      </p:grpSp>
      <p:sp>
        <p:nvSpPr>
          <p:cNvPr id="97" name="Rectangle 6">
            <a:extLst>
              <a:ext uri="{FF2B5EF4-FFF2-40B4-BE49-F238E27FC236}">
                <a16:creationId xmlns:a16="http://schemas.microsoft.com/office/drawing/2014/main" id="{954CA425-60D1-B9BE-2A3E-9C774B178202}"/>
              </a:ext>
            </a:extLst>
          </p:cNvPr>
          <p:cNvSpPr>
            <a:spLocks noChangeArrowheads="1"/>
          </p:cNvSpPr>
          <p:nvPr/>
        </p:nvSpPr>
        <p:spPr bwMode="auto">
          <a:xfrm>
            <a:off x="547107" y="3094538"/>
            <a:ext cx="3019926"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i="0" u="none" strike="noStrike" cap="none" normalizeH="0" baseline="0" dirty="0">
                <a:ln>
                  <a:noFill/>
                </a:ln>
                <a:solidFill>
                  <a:schemeClr val="tx1"/>
                </a:solidFill>
                <a:effectLst/>
              </a:rPr>
              <a:t>Strengthen coordination mechanisms across stakeholders</a:t>
            </a:r>
            <a:br>
              <a:rPr kumimoji="0" lang="en-US" altLang="en-US" sz="1400" i="0" u="none" strike="noStrike" cap="none" normalizeH="0" baseline="0" dirty="0">
                <a:ln>
                  <a:noFill/>
                </a:ln>
                <a:solidFill>
                  <a:schemeClr val="tx1"/>
                </a:solidFill>
                <a:effectLst/>
              </a:rPr>
            </a:br>
            <a:endParaRPr kumimoji="0" lang="en-US" altLang="en-US" sz="140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i="0" u="none" strike="noStrike" cap="none" normalizeH="0" baseline="0" dirty="0">
                <a:ln>
                  <a:noFill/>
                </a:ln>
                <a:solidFill>
                  <a:schemeClr val="tx1"/>
                </a:solidFill>
                <a:effectLst/>
              </a:rPr>
              <a:t>Support development and implementation of NDCs, NAPs, LTS </a:t>
            </a:r>
          </a:p>
          <a:p>
            <a:pPr marR="0" lvl="0" algn="l" defTabSz="914400" rtl="0" eaLnBrk="0" fontAlgn="base" latinLnBrk="0" hangingPunct="0">
              <a:lnSpc>
                <a:spcPct val="100000"/>
              </a:lnSpc>
              <a:spcBef>
                <a:spcPct val="0"/>
              </a:spcBef>
              <a:spcAft>
                <a:spcPct val="0"/>
              </a:spcAft>
              <a:buClrTx/>
              <a:buSzTx/>
              <a:tabLst/>
            </a:pPr>
            <a:endParaRPr kumimoji="0" lang="en-US" altLang="en-US" sz="1400" i="0" u="none" strike="noStrike" cap="none" normalizeH="0" baseline="0" dirty="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i="0" u="none" strike="noStrike" cap="none" normalizeH="0" baseline="0" dirty="0">
                <a:ln>
                  <a:noFill/>
                </a:ln>
                <a:solidFill>
                  <a:schemeClr val="tx1"/>
                </a:solidFill>
                <a:effectLst/>
              </a:rPr>
              <a:t>Develop policies, instruments, and investment plans </a:t>
            </a:r>
          </a:p>
          <a:p>
            <a:pPr marR="0" lvl="0" algn="l" defTabSz="914400" rtl="0" eaLnBrk="0" fontAlgn="base" latinLnBrk="0" hangingPunct="0">
              <a:lnSpc>
                <a:spcPct val="100000"/>
              </a:lnSpc>
              <a:spcBef>
                <a:spcPct val="0"/>
              </a:spcBef>
              <a:spcAft>
                <a:spcPct val="0"/>
              </a:spcAft>
              <a:buClrTx/>
              <a:buSzTx/>
              <a:tabLst/>
            </a:pPr>
            <a:endParaRPr lang="en-US" altLang="en-US" sz="1400" dirty="0"/>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i="0" u="none" strike="noStrike" cap="none" normalizeH="0" baseline="0" dirty="0">
                <a:ln>
                  <a:noFill/>
                </a:ln>
                <a:solidFill>
                  <a:schemeClr val="tx1"/>
                </a:solidFill>
                <a:effectLst/>
              </a:rPr>
              <a:t>Strengthen Direct access entities (DAEs) and accreditation capacity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p:txBody>
      </p:sp>
      <p:sp>
        <p:nvSpPr>
          <p:cNvPr id="98" name="Rectangle 6">
            <a:extLst>
              <a:ext uri="{FF2B5EF4-FFF2-40B4-BE49-F238E27FC236}">
                <a16:creationId xmlns:a16="http://schemas.microsoft.com/office/drawing/2014/main" id="{A800681F-CDD6-43E9-34CA-3DFC3E3C0D28}"/>
              </a:ext>
            </a:extLst>
          </p:cNvPr>
          <p:cNvSpPr>
            <a:spLocks noChangeArrowheads="1"/>
          </p:cNvSpPr>
          <p:nvPr/>
        </p:nvSpPr>
        <p:spPr bwMode="auto">
          <a:xfrm>
            <a:off x="4395500" y="3079749"/>
            <a:ext cx="315892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indent="-171450" eaLnBrk="0" fontAlgn="base" hangingPunct="0">
              <a:spcBef>
                <a:spcPct val="0"/>
              </a:spcBef>
              <a:spcAft>
                <a:spcPct val="0"/>
              </a:spcAft>
              <a:buFont typeface="Arial" panose="020B0604020202020204" pitchFamily="34" charset="0"/>
              <a:buChar char="•"/>
            </a:pPr>
            <a:r>
              <a:rPr lang="en-US" altLang="en-US" sz="1400" dirty="0"/>
              <a:t>Develop and update country programmes</a:t>
            </a:r>
            <a:br>
              <a:rPr lang="en-US" altLang="en-US" sz="1400" dirty="0"/>
            </a:br>
            <a:endParaRPr lang="en-US" altLang="en-US" sz="1400" dirty="0"/>
          </a:p>
          <a:p>
            <a:pPr marL="171450" indent="-171450" eaLnBrk="0" fontAlgn="base" hangingPunct="0">
              <a:spcBef>
                <a:spcPct val="0"/>
              </a:spcBef>
              <a:spcAft>
                <a:spcPct val="0"/>
              </a:spcAft>
              <a:buFont typeface="Arial" panose="020B0604020202020204" pitchFamily="34" charset="0"/>
              <a:buChar char="•"/>
            </a:pPr>
            <a:r>
              <a:rPr lang="en-US" altLang="en-US" sz="1400" dirty="0"/>
              <a:t>Build pipelines of high-quality project ideas &amp; concept notes, that lead to approved proposals</a:t>
            </a:r>
          </a:p>
          <a:p>
            <a:pPr marL="171450" indent="-171450" eaLnBrk="0" fontAlgn="base" hangingPunct="0">
              <a:spcBef>
                <a:spcPct val="0"/>
              </a:spcBef>
              <a:spcAft>
                <a:spcPct val="0"/>
              </a:spcAft>
              <a:buFont typeface="Arial" panose="020B0604020202020204" pitchFamily="34" charset="0"/>
              <a:buChar char="•"/>
            </a:pPr>
            <a:endParaRPr lang="en-US" altLang="en-US" sz="1400" dirty="0"/>
          </a:p>
          <a:p>
            <a:pPr marL="171450" indent="-171450" eaLnBrk="0" fontAlgn="base" hangingPunct="0">
              <a:spcBef>
                <a:spcPct val="0"/>
              </a:spcBef>
              <a:spcAft>
                <a:spcPct val="0"/>
              </a:spcAft>
              <a:buFont typeface="Arial" panose="020B0604020202020204" pitchFamily="34" charset="0"/>
              <a:buChar char="•"/>
            </a:pPr>
            <a:r>
              <a:rPr lang="en-US" altLang="en-US" sz="1400" dirty="0"/>
              <a:t>Strengthen capacity of NDAs and DAEs for project implementation, financial management and M&amp;E</a:t>
            </a:r>
          </a:p>
          <a:p>
            <a:pPr marL="171450" indent="-171450" eaLnBrk="0" fontAlgn="base" hangingPunct="0">
              <a:spcBef>
                <a:spcPct val="0"/>
              </a:spcBef>
              <a:spcAft>
                <a:spcPct val="0"/>
              </a:spcAft>
              <a:buFont typeface="Arial" panose="020B0604020202020204" pitchFamily="34" charset="0"/>
              <a:buChar char="•"/>
            </a:pPr>
            <a:endParaRPr lang="en-US" altLang="en-US" sz="1400" dirty="0"/>
          </a:p>
          <a:p>
            <a:pPr marL="171450" indent="-171450" eaLnBrk="0" fontAlgn="base" hangingPunct="0">
              <a:spcBef>
                <a:spcPct val="0"/>
              </a:spcBef>
              <a:spcAft>
                <a:spcPct val="0"/>
              </a:spcAft>
              <a:buFont typeface="Arial" panose="020B0604020202020204" pitchFamily="34" charset="0"/>
              <a:buChar char="•"/>
            </a:pPr>
            <a:endParaRPr lang="en-US" altLang="en-US" sz="1400" dirty="0"/>
          </a:p>
        </p:txBody>
      </p:sp>
      <p:sp>
        <p:nvSpPr>
          <p:cNvPr id="99" name="Rectangle 6">
            <a:extLst>
              <a:ext uri="{FF2B5EF4-FFF2-40B4-BE49-F238E27FC236}">
                <a16:creationId xmlns:a16="http://schemas.microsoft.com/office/drawing/2014/main" id="{06919BDF-BBEA-80F4-966F-1D6E4982A5FF}"/>
              </a:ext>
            </a:extLst>
          </p:cNvPr>
          <p:cNvSpPr>
            <a:spLocks noChangeArrowheads="1"/>
          </p:cNvSpPr>
          <p:nvPr/>
        </p:nvSpPr>
        <p:spPr bwMode="auto">
          <a:xfrm>
            <a:off x="8192223" y="3085672"/>
            <a:ext cx="284894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indent="-171450" eaLnBrk="0" fontAlgn="base" hangingPunct="0">
              <a:spcBef>
                <a:spcPct val="0"/>
              </a:spcBef>
              <a:spcAft>
                <a:spcPct val="0"/>
              </a:spcAft>
              <a:buFont typeface="Arial" panose="020B0604020202020204" pitchFamily="34" charset="0"/>
              <a:buChar char="•"/>
            </a:pPr>
            <a:r>
              <a:rPr lang="en-US" altLang="en-US" sz="1400" dirty="0"/>
              <a:t>Generate and disseminate knowledge to address policy gaps</a:t>
            </a:r>
            <a:br>
              <a:rPr lang="en-US" altLang="en-US" sz="1400" dirty="0"/>
            </a:br>
            <a:endParaRPr lang="en-US" altLang="en-US" sz="1400" dirty="0"/>
          </a:p>
          <a:p>
            <a:pPr marL="171450" indent="-171450" eaLnBrk="0" fontAlgn="base" hangingPunct="0">
              <a:spcBef>
                <a:spcPct val="0"/>
              </a:spcBef>
              <a:spcAft>
                <a:spcPct val="0"/>
              </a:spcAft>
              <a:buFont typeface="Arial" panose="020B0604020202020204" pitchFamily="34" charset="0"/>
              <a:buChar char="•"/>
            </a:pPr>
            <a:r>
              <a:rPr lang="en-US" altLang="en-US" sz="1400" dirty="0"/>
              <a:t>Capture and share best practices and lessons learned</a:t>
            </a:r>
          </a:p>
          <a:p>
            <a:pPr marL="171450" indent="-171450" eaLnBrk="0" fontAlgn="base" hangingPunct="0">
              <a:spcBef>
                <a:spcPct val="0"/>
              </a:spcBef>
              <a:spcAft>
                <a:spcPct val="0"/>
              </a:spcAft>
              <a:buFont typeface="Arial" panose="020B0604020202020204" pitchFamily="34" charset="0"/>
              <a:buChar char="•"/>
            </a:pPr>
            <a:endParaRPr lang="en-US" altLang="en-US" sz="1400" dirty="0"/>
          </a:p>
          <a:p>
            <a:pPr marL="171450" indent="-171450" eaLnBrk="0" fontAlgn="base" hangingPunct="0">
              <a:spcBef>
                <a:spcPct val="0"/>
              </a:spcBef>
              <a:spcAft>
                <a:spcPct val="0"/>
              </a:spcAft>
              <a:buFont typeface="Arial" panose="020B0604020202020204" pitchFamily="34" charset="0"/>
              <a:buChar char="•"/>
            </a:pPr>
            <a:r>
              <a:rPr lang="en-US" altLang="en-US" sz="1400" dirty="0"/>
              <a:t>Strengthen regional cooperation and partnerships and South-South collaboration</a:t>
            </a:r>
          </a:p>
          <a:p>
            <a:pPr marL="171450" indent="-171450" eaLnBrk="0" fontAlgn="base" hangingPunct="0">
              <a:spcBef>
                <a:spcPct val="0"/>
              </a:spcBef>
              <a:spcAft>
                <a:spcPct val="0"/>
              </a:spcAft>
              <a:buFont typeface="Arial" panose="020B0604020202020204" pitchFamily="34" charset="0"/>
              <a:buChar char="•"/>
            </a:pPr>
            <a:endParaRPr lang="en-US" altLang="en-US" sz="1400" dirty="0"/>
          </a:p>
        </p:txBody>
      </p:sp>
      <p:sp>
        <p:nvSpPr>
          <p:cNvPr id="100" name="TextBox 99">
            <a:extLst>
              <a:ext uri="{FF2B5EF4-FFF2-40B4-BE49-F238E27FC236}">
                <a16:creationId xmlns:a16="http://schemas.microsoft.com/office/drawing/2014/main" id="{2E7E0B4A-97EE-A907-9FC8-63E0777C2911}"/>
              </a:ext>
            </a:extLst>
          </p:cNvPr>
          <p:cNvSpPr txBox="1"/>
          <p:nvPr/>
        </p:nvSpPr>
        <p:spPr>
          <a:xfrm>
            <a:off x="784640" y="1646222"/>
            <a:ext cx="10808767" cy="830997"/>
          </a:xfrm>
          <a:prstGeom prst="rect">
            <a:avLst/>
          </a:prstGeom>
          <a:noFill/>
        </p:spPr>
        <p:txBody>
          <a:bodyPr wrap="square" rtlCol="0">
            <a:spAutoFit/>
          </a:bodyPr>
          <a:lstStyle/>
          <a:p>
            <a:pPr algn="just"/>
            <a:r>
              <a:rPr lang="en-US" sz="1600" b="1" spc="-30" dirty="0">
                <a:solidFill>
                  <a:schemeClr val="bg1"/>
                </a:solidFill>
                <a:latin typeface="+mj-lt"/>
              </a:rPr>
              <a:t>Outcome: </a:t>
            </a:r>
            <a:r>
              <a:rPr lang="en-US" sz="1600" spc="-30" dirty="0">
                <a:solidFill>
                  <a:schemeClr val="bg1"/>
                </a:solidFill>
                <a:latin typeface="+mj-lt"/>
              </a:rPr>
              <a:t>B</a:t>
            </a:r>
            <a:r>
              <a:rPr lang="en-US" sz="1600" dirty="0">
                <a:solidFill>
                  <a:schemeClr val="bg1"/>
                </a:solidFill>
                <a:latin typeface="+mj-lt"/>
              </a:rPr>
              <a:t>y 2027, developing countries have strengthened programming capacities &amp; enabling environments for NDC, NAP, &amp; LTS implementation, investment planning &amp; enhanced access to GCF resources through an enhanced focus on climate programming &amp; direct access to advance implementation of the UNFCC &amp; Paris Agreement.</a:t>
            </a:r>
            <a:endParaRPr lang="en-US" sz="1600" spc="-30" dirty="0">
              <a:solidFill>
                <a:schemeClr val="bg1"/>
              </a:solidFill>
              <a:latin typeface="+mj-lt"/>
            </a:endParaRPr>
          </a:p>
        </p:txBody>
      </p:sp>
      <p:grpSp>
        <p:nvGrpSpPr>
          <p:cNvPr id="101" name="Group 100">
            <a:extLst>
              <a:ext uri="{FF2B5EF4-FFF2-40B4-BE49-F238E27FC236}">
                <a16:creationId xmlns:a16="http://schemas.microsoft.com/office/drawing/2014/main" id="{FE593176-1EAF-989B-2FA4-50D598A23E53}"/>
              </a:ext>
            </a:extLst>
          </p:cNvPr>
          <p:cNvGrpSpPr/>
          <p:nvPr/>
        </p:nvGrpSpPr>
        <p:grpSpPr>
          <a:xfrm>
            <a:off x="145408" y="1732850"/>
            <a:ext cx="548640" cy="548640"/>
            <a:chOff x="8939687" y="2761714"/>
            <a:chExt cx="548640" cy="548640"/>
          </a:xfrm>
        </p:grpSpPr>
        <p:sp>
          <p:nvSpPr>
            <p:cNvPr id="102" name="Oval 101">
              <a:extLst>
                <a:ext uri="{FF2B5EF4-FFF2-40B4-BE49-F238E27FC236}">
                  <a16:creationId xmlns:a16="http://schemas.microsoft.com/office/drawing/2014/main" id="{573F6936-DFBB-8174-D9ED-D42AB5C52828}"/>
                </a:ext>
              </a:extLst>
            </p:cNvPr>
            <p:cNvSpPr/>
            <p:nvPr/>
          </p:nvSpPr>
          <p:spPr>
            <a:xfrm>
              <a:off x="8939687" y="2761714"/>
              <a:ext cx="548640" cy="548640"/>
            </a:xfrm>
            <a:prstGeom prst="ellipse">
              <a:avLst/>
            </a:prstGeom>
            <a:solidFill>
              <a:schemeClr val="bg1"/>
            </a:solidFill>
            <a:ln w="19050">
              <a:gradFill flip="none" rotWithShape="1">
                <a:gsLst>
                  <a:gs pos="35000">
                    <a:schemeClr val="tx2">
                      <a:lumMod val="20000"/>
                      <a:lumOff val="80000"/>
                    </a:schemeClr>
                  </a:gs>
                  <a:gs pos="90000">
                    <a:schemeClr val="tx2">
                      <a:lumMod val="7500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chemeClr val="tx1"/>
                </a:solidFill>
              </a:endParaRPr>
            </a:p>
          </p:txBody>
        </p:sp>
        <p:pic>
          <p:nvPicPr>
            <p:cNvPr id="103" name="Graphic 102" descr="Compass outline">
              <a:extLst>
                <a:ext uri="{FF2B5EF4-FFF2-40B4-BE49-F238E27FC236}">
                  <a16:creationId xmlns:a16="http://schemas.microsoft.com/office/drawing/2014/main" id="{0793C6A2-1602-AF33-F505-5C0340FC522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988558" y="2807879"/>
              <a:ext cx="456309" cy="456309"/>
            </a:xfrm>
            <a:prstGeom prst="rect">
              <a:avLst/>
            </a:prstGeom>
          </p:spPr>
        </p:pic>
      </p:grpSp>
      <p:sp>
        <p:nvSpPr>
          <p:cNvPr id="110" name="Oval 109">
            <a:extLst>
              <a:ext uri="{FF2B5EF4-FFF2-40B4-BE49-F238E27FC236}">
                <a16:creationId xmlns:a16="http://schemas.microsoft.com/office/drawing/2014/main" id="{EF247DB2-2B1B-FB3A-866F-8643C2FE2B23}"/>
              </a:ext>
            </a:extLst>
          </p:cNvPr>
          <p:cNvSpPr/>
          <p:nvPr/>
        </p:nvSpPr>
        <p:spPr>
          <a:xfrm>
            <a:off x="9806964" y="5630658"/>
            <a:ext cx="169736" cy="184667"/>
          </a:xfrm>
          <a:prstGeom prst="ellipse">
            <a:avLst/>
          </a:prstGeom>
          <a:solidFill>
            <a:schemeClr val="bg1"/>
          </a:solidFill>
          <a:ln w="190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chemeClr val="tx1"/>
              </a:solidFill>
            </a:endParaRPr>
          </a:p>
        </p:txBody>
      </p:sp>
      <p:sp>
        <p:nvSpPr>
          <p:cNvPr id="114" name="TextBox 113">
            <a:extLst>
              <a:ext uri="{FF2B5EF4-FFF2-40B4-BE49-F238E27FC236}">
                <a16:creationId xmlns:a16="http://schemas.microsoft.com/office/drawing/2014/main" id="{C372F71B-7C51-4A8A-876A-0F361BEEBF07}"/>
              </a:ext>
            </a:extLst>
          </p:cNvPr>
          <p:cNvSpPr txBox="1"/>
          <p:nvPr/>
        </p:nvSpPr>
        <p:spPr>
          <a:xfrm>
            <a:off x="9992856" y="5507089"/>
            <a:ext cx="1751453" cy="369332"/>
          </a:xfrm>
          <a:prstGeom prst="rect">
            <a:avLst/>
          </a:prstGeom>
          <a:noFill/>
        </p:spPr>
        <p:txBody>
          <a:bodyPr wrap="square" rtlCol="0">
            <a:spAutoFit/>
          </a:bodyPr>
          <a:lstStyle/>
          <a:p>
            <a:pPr eaLnBrk="0" fontAlgn="base" hangingPunct="0">
              <a:spcBef>
                <a:spcPct val="0"/>
              </a:spcBef>
              <a:spcAft>
                <a:spcPct val="0"/>
              </a:spcAft>
            </a:pPr>
            <a:r>
              <a:rPr lang="en-US" altLang="en-US" sz="900" dirty="0"/>
              <a:t>Percentage of funds allocated (indicative)</a:t>
            </a:r>
          </a:p>
        </p:txBody>
      </p:sp>
      <p:sp>
        <p:nvSpPr>
          <p:cNvPr id="6" name="TextBox 5">
            <a:extLst>
              <a:ext uri="{FF2B5EF4-FFF2-40B4-BE49-F238E27FC236}">
                <a16:creationId xmlns:a16="http://schemas.microsoft.com/office/drawing/2014/main" id="{8149DB68-61E3-8884-CF8E-EF008EDDE443}"/>
              </a:ext>
            </a:extLst>
          </p:cNvPr>
          <p:cNvSpPr txBox="1"/>
          <p:nvPr/>
        </p:nvSpPr>
        <p:spPr>
          <a:xfrm>
            <a:off x="501872" y="5961844"/>
            <a:ext cx="11108360" cy="646331"/>
          </a:xfrm>
          <a:prstGeom prst="rect">
            <a:avLst/>
          </a:prstGeom>
          <a:noFill/>
        </p:spPr>
        <p:txBody>
          <a:bodyPr wrap="square">
            <a:spAutoFit/>
          </a:bodyPr>
          <a:lstStyle/>
          <a:p>
            <a:r>
              <a:rPr lang="en-US" dirty="0"/>
              <a:t>Readiness acts as an upstream enabler—transforming capacity into access, and access into sustained climate finance flows.</a:t>
            </a:r>
            <a:endParaRPr lang="en-GB" dirty="0"/>
          </a:p>
        </p:txBody>
      </p:sp>
    </p:spTree>
    <p:extLst>
      <p:ext uri="{BB962C8B-B14F-4D97-AF65-F5344CB8AC3E}">
        <p14:creationId xmlns:p14="http://schemas.microsoft.com/office/powerpoint/2010/main" val="3647873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67889A-6BF0-FCA1-F176-7F6A2BB59547}"/>
              </a:ext>
            </a:extLst>
          </p:cNvPr>
          <p:cNvSpPr>
            <a:spLocks noGrp="1"/>
          </p:cNvSpPr>
          <p:nvPr>
            <p:ph type="sldNum" sz="quarter" idx="12"/>
          </p:nvPr>
        </p:nvSpPr>
        <p:spPr/>
        <p:txBody>
          <a:bodyPr/>
          <a:lstStyle/>
          <a:p>
            <a:fld id="{A17E5096-CC76-4971-86EE-1095042D13FF}" type="slidenum">
              <a:rPr lang="en-GB" smtClean="0"/>
              <a:t>4</a:t>
            </a:fld>
            <a:endParaRPr lang="en-GB"/>
          </a:p>
        </p:txBody>
      </p:sp>
      <p:pic>
        <p:nvPicPr>
          <p:cNvPr id="4" name="Picture 3">
            <a:extLst>
              <a:ext uri="{FF2B5EF4-FFF2-40B4-BE49-F238E27FC236}">
                <a16:creationId xmlns:a16="http://schemas.microsoft.com/office/drawing/2014/main" id="{B8FD7147-04D2-F03D-6BC5-33FEDA1E3508}"/>
              </a:ext>
            </a:extLst>
          </p:cNvPr>
          <p:cNvPicPr>
            <a:picLocks noChangeAspect="1"/>
          </p:cNvPicPr>
          <p:nvPr/>
        </p:nvPicPr>
        <p:blipFill>
          <a:blip r:embed="rId2"/>
          <a:stretch>
            <a:fillRect/>
          </a:stretch>
        </p:blipFill>
        <p:spPr>
          <a:xfrm>
            <a:off x="508000" y="1202929"/>
            <a:ext cx="11287874" cy="5536468"/>
          </a:xfrm>
          <a:prstGeom prst="rect">
            <a:avLst/>
          </a:prstGeom>
        </p:spPr>
      </p:pic>
      <p:sp>
        <p:nvSpPr>
          <p:cNvPr id="5" name="Title 1">
            <a:extLst>
              <a:ext uri="{FF2B5EF4-FFF2-40B4-BE49-F238E27FC236}">
                <a16:creationId xmlns:a16="http://schemas.microsoft.com/office/drawing/2014/main" id="{D2E2FC64-9657-84B0-B431-ED6454F45877}"/>
              </a:ext>
            </a:extLst>
          </p:cNvPr>
          <p:cNvSpPr>
            <a:spLocks noGrp="1"/>
          </p:cNvSpPr>
          <p:nvPr>
            <p:ph type="title"/>
          </p:nvPr>
        </p:nvSpPr>
        <p:spPr>
          <a:xfrm>
            <a:off x="501873" y="469831"/>
            <a:ext cx="10944298" cy="666721"/>
          </a:xfrm>
        </p:spPr>
        <p:txBody>
          <a:bodyPr/>
          <a:lstStyle/>
          <a:p>
            <a:r>
              <a:rPr lang="en-US" sz="2400" b="0" dirty="0">
                <a:latin typeface="Space Grotesk Medium"/>
                <a:cs typeface="Space Grotesk Medium"/>
              </a:rPr>
              <a:t>Readiness support is delivered through distinct modalities aligned to country needs and access pathways</a:t>
            </a:r>
            <a:endParaRPr lang="en-GB" sz="2400" b="0" dirty="0">
              <a:latin typeface="Space Grotesk Medium"/>
              <a:cs typeface="Space Grotesk Medium"/>
            </a:endParaRPr>
          </a:p>
        </p:txBody>
      </p:sp>
    </p:spTree>
    <p:extLst>
      <p:ext uri="{BB962C8B-B14F-4D97-AF65-F5344CB8AC3E}">
        <p14:creationId xmlns:p14="http://schemas.microsoft.com/office/powerpoint/2010/main" val="2065300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0BFF4E-6DA0-4F17-0D77-D7996F278537}"/>
              </a:ext>
            </a:extLst>
          </p:cNvPr>
          <p:cNvSpPr>
            <a:spLocks noGrp="1"/>
          </p:cNvSpPr>
          <p:nvPr>
            <p:ph type="sldNum" sz="quarter" idx="12"/>
          </p:nvPr>
        </p:nvSpPr>
        <p:spPr/>
        <p:txBody>
          <a:bodyPr/>
          <a:lstStyle/>
          <a:p>
            <a:fld id="{A17E5096-CC76-4971-86EE-1095042D13FF}" type="slidenum">
              <a:rPr lang="en-GB" smtClean="0"/>
              <a:t>5</a:t>
            </a:fld>
            <a:endParaRPr lang="en-GB"/>
          </a:p>
        </p:txBody>
      </p:sp>
      <p:pic>
        <p:nvPicPr>
          <p:cNvPr id="7" name="Picture 6">
            <a:extLst>
              <a:ext uri="{FF2B5EF4-FFF2-40B4-BE49-F238E27FC236}">
                <a16:creationId xmlns:a16="http://schemas.microsoft.com/office/drawing/2014/main" id="{975CBA35-402D-9230-C0EB-533F19495CD0}"/>
              </a:ext>
            </a:extLst>
          </p:cNvPr>
          <p:cNvPicPr>
            <a:picLocks noChangeAspect="1"/>
          </p:cNvPicPr>
          <p:nvPr/>
        </p:nvPicPr>
        <p:blipFill>
          <a:blip r:embed="rId2"/>
          <a:stretch>
            <a:fillRect/>
          </a:stretch>
        </p:blipFill>
        <p:spPr>
          <a:xfrm>
            <a:off x="194226" y="1074470"/>
            <a:ext cx="6690355" cy="5783530"/>
          </a:xfrm>
          <a:prstGeom prst="rect">
            <a:avLst/>
          </a:prstGeom>
        </p:spPr>
      </p:pic>
      <p:sp>
        <p:nvSpPr>
          <p:cNvPr id="8" name="Rectangle: Rounded Corners 7">
            <a:extLst>
              <a:ext uri="{FF2B5EF4-FFF2-40B4-BE49-F238E27FC236}">
                <a16:creationId xmlns:a16="http://schemas.microsoft.com/office/drawing/2014/main" id="{3E9F569B-E89E-8DE7-F352-AB2AC2D57089}"/>
              </a:ext>
            </a:extLst>
          </p:cNvPr>
          <p:cNvSpPr/>
          <p:nvPr/>
        </p:nvSpPr>
        <p:spPr>
          <a:xfrm>
            <a:off x="8576437" y="1428156"/>
            <a:ext cx="1173795" cy="820631"/>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t>28</a:t>
            </a:r>
          </a:p>
        </p:txBody>
      </p:sp>
      <p:sp>
        <p:nvSpPr>
          <p:cNvPr id="12" name="Rectangle: Rounded Corners 11">
            <a:extLst>
              <a:ext uri="{FF2B5EF4-FFF2-40B4-BE49-F238E27FC236}">
                <a16:creationId xmlns:a16="http://schemas.microsoft.com/office/drawing/2014/main" id="{6CAE4A8A-BC01-14B6-6C31-5A781F380E00}"/>
              </a:ext>
            </a:extLst>
          </p:cNvPr>
          <p:cNvSpPr/>
          <p:nvPr/>
        </p:nvSpPr>
        <p:spPr>
          <a:xfrm>
            <a:off x="9880678" y="1428155"/>
            <a:ext cx="1173795" cy="820631"/>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t>14</a:t>
            </a:r>
          </a:p>
        </p:txBody>
      </p:sp>
      <p:sp>
        <p:nvSpPr>
          <p:cNvPr id="13" name="Rectangle: Rounded Corners 12">
            <a:extLst>
              <a:ext uri="{FF2B5EF4-FFF2-40B4-BE49-F238E27FC236}">
                <a16:creationId xmlns:a16="http://schemas.microsoft.com/office/drawing/2014/main" id="{9600B782-0B93-073E-3426-A05E38B83F6B}"/>
              </a:ext>
            </a:extLst>
          </p:cNvPr>
          <p:cNvSpPr/>
          <p:nvPr/>
        </p:nvSpPr>
        <p:spPr>
          <a:xfrm>
            <a:off x="8576436" y="2299259"/>
            <a:ext cx="1173795" cy="820631"/>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t>32</a:t>
            </a:r>
          </a:p>
        </p:txBody>
      </p:sp>
      <p:sp>
        <p:nvSpPr>
          <p:cNvPr id="14" name="Rectangle: Rounded Corners 13">
            <a:extLst>
              <a:ext uri="{FF2B5EF4-FFF2-40B4-BE49-F238E27FC236}">
                <a16:creationId xmlns:a16="http://schemas.microsoft.com/office/drawing/2014/main" id="{3553A801-54A9-826D-5784-97FE1B91D3A0}"/>
              </a:ext>
            </a:extLst>
          </p:cNvPr>
          <p:cNvSpPr/>
          <p:nvPr/>
        </p:nvSpPr>
        <p:spPr>
          <a:xfrm>
            <a:off x="9880677" y="2299258"/>
            <a:ext cx="1173795" cy="820631"/>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t>18</a:t>
            </a:r>
          </a:p>
        </p:txBody>
      </p:sp>
      <p:sp>
        <p:nvSpPr>
          <p:cNvPr id="19" name="Rectangle: Rounded Corners 18">
            <a:extLst>
              <a:ext uri="{FF2B5EF4-FFF2-40B4-BE49-F238E27FC236}">
                <a16:creationId xmlns:a16="http://schemas.microsoft.com/office/drawing/2014/main" id="{610DEE7B-FB84-3C58-F86A-CF23531923A5}"/>
              </a:ext>
            </a:extLst>
          </p:cNvPr>
          <p:cNvSpPr/>
          <p:nvPr/>
        </p:nvSpPr>
        <p:spPr>
          <a:xfrm>
            <a:off x="8576437" y="3222434"/>
            <a:ext cx="1173795" cy="820631"/>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t>39</a:t>
            </a:r>
          </a:p>
        </p:txBody>
      </p:sp>
      <p:sp>
        <p:nvSpPr>
          <p:cNvPr id="20" name="Rectangle: Rounded Corners 19">
            <a:extLst>
              <a:ext uri="{FF2B5EF4-FFF2-40B4-BE49-F238E27FC236}">
                <a16:creationId xmlns:a16="http://schemas.microsoft.com/office/drawing/2014/main" id="{B863E8C1-92D6-5DAD-E4DF-0F2A9C07F3CD}"/>
              </a:ext>
            </a:extLst>
          </p:cNvPr>
          <p:cNvSpPr/>
          <p:nvPr/>
        </p:nvSpPr>
        <p:spPr>
          <a:xfrm>
            <a:off x="9880678" y="3222433"/>
            <a:ext cx="1173795" cy="820631"/>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t>17</a:t>
            </a:r>
          </a:p>
        </p:txBody>
      </p:sp>
      <p:sp>
        <p:nvSpPr>
          <p:cNvPr id="21" name="Rectangle: Rounded Corners 20">
            <a:extLst>
              <a:ext uri="{FF2B5EF4-FFF2-40B4-BE49-F238E27FC236}">
                <a16:creationId xmlns:a16="http://schemas.microsoft.com/office/drawing/2014/main" id="{C53510A8-FDF5-7A38-6558-EFE6BD8C14B2}"/>
              </a:ext>
            </a:extLst>
          </p:cNvPr>
          <p:cNvSpPr/>
          <p:nvPr/>
        </p:nvSpPr>
        <p:spPr>
          <a:xfrm>
            <a:off x="8576436" y="4093537"/>
            <a:ext cx="1173795" cy="820631"/>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t>17</a:t>
            </a:r>
          </a:p>
        </p:txBody>
      </p:sp>
      <p:sp>
        <p:nvSpPr>
          <p:cNvPr id="22" name="Rectangle: Rounded Corners 21">
            <a:extLst>
              <a:ext uri="{FF2B5EF4-FFF2-40B4-BE49-F238E27FC236}">
                <a16:creationId xmlns:a16="http://schemas.microsoft.com/office/drawing/2014/main" id="{DA6046C5-FBA2-D252-06F9-7489AD111183}"/>
              </a:ext>
            </a:extLst>
          </p:cNvPr>
          <p:cNvSpPr/>
          <p:nvPr/>
        </p:nvSpPr>
        <p:spPr>
          <a:xfrm>
            <a:off x="9880677" y="4093536"/>
            <a:ext cx="1173795" cy="820631"/>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t>10</a:t>
            </a:r>
          </a:p>
        </p:txBody>
      </p:sp>
      <p:sp>
        <p:nvSpPr>
          <p:cNvPr id="23" name="Rectangle: Rounded Corners 22">
            <a:extLst>
              <a:ext uri="{FF2B5EF4-FFF2-40B4-BE49-F238E27FC236}">
                <a16:creationId xmlns:a16="http://schemas.microsoft.com/office/drawing/2014/main" id="{133A3B4C-02AC-760D-6B58-793A525B25BB}"/>
              </a:ext>
            </a:extLst>
          </p:cNvPr>
          <p:cNvSpPr/>
          <p:nvPr/>
        </p:nvSpPr>
        <p:spPr>
          <a:xfrm>
            <a:off x="8576437" y="5035581"/>
            <a:ext cx="1173795" cy="820631"/>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t>12</a:t>
            </a:r>
          </a:p>
        </p:txBody>
      </p:sp>
      <p:sp>
        <p:nvSpPr>
          <p:cNvPr id="24" name="Rectangle: Rounded Corners 23">
            <a:extLst>
              <a:ext uri="{FF2B5EF4-FFF2-40B4-BE49-F238E27FC236}">
                <a16:creationId xmlns:a16="http://schemas.microsoft.com/office/drawing/2014/main" id="{0A8817CA-5AB2-4312-316E-CE4FEBD19892}"/>
              </a:ext>
            </a:extLst>
          </p:cNvPr>
          <p:cNvSpPr/>
          <p:nvPr/>
        </p:nvSpPr>
        <p:spPr>
          <a:xfrm>
            <a:off x="9880678" y="5035580"/>
            <a:ext cx="1173795" cy="820631"/>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t>7</a:t>
            </a:r>
          </a:p>
        </p:txBody>
      </p:sp>
      <p:sp>
        <p:nvSpPr>
          <p:cNvPr id="25" name="Rectangle: Rounded Corners 24">
            <a:extLst>
              <a:ext uri="{FF2B5EF4-FFF2-40B4-BE49-F238E27FC236}">
                <a16:creationId xmlns:a16="http://schemas.microsoft.com/office/drawing/2014/main" id="{335F3E69-30F4-8281-5276-F61478C15F31}"/>
              </a:ext>
            </a:extLst>
          </p:cNvPr>
          <p:cNvSpPr/>
          <p:nvPr/>
        </p:nvSpPr>
        <p:spPr>
          <a:xfrm>
            <a:off x="8576436" y="5906684"/>
            <a:ext cx="1173795" cy="820631"/>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t>18</a:t>
            </a:r>
          </a:p>
        </p:txBody>
      </p:sp>
      <p:sp>
        <p:nvSpPr>
          <p:cNvPr id="26" name="Rectangle: Rounded Corners 25">
            <a:extLst>
              <a:ext uri="{FF2B5EF4-FFF2-40B4-BE49-F238E27FC236}">
                <a16:creationId xmlns:a16="http://schemas.microsoft.com/office/drawing/2014/main" id="{3CD238D9-7F0D-3BB8-632A-525F054B5F48}"/>
              </a:ext>
            </a:extLst>
          </p:cNvPr>
          <p:cNvSpPr/>
          <p:nvPr/>
        </p:nvSpPr>
        <p:spPr>
          <a:xfrm>
            <a:off x="9880677" y="5906683"/>
            <a:ext cx="1173795" cy="820631"/>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t>11</a:t>
            </a:r>
          </a:p>
        </p:txBody>
      </p:sp>
      <p:sp>
        <p:nvSpPr>
          <p:cNvPr id="27" name="TextBox 26">
            <a:extLst>
              <a:ext uri="{FF2B5EF4-FFF2-40B4-BE49-F238E27FC236}">
                <a16:creationId xmlns:a16="http://schemas.microsoft.com/office/drawing/2014/main" id="{BD4CD801-6B8D-14BA-DD8A-07D39771987E}"/>
              </a:ext>
            </a:extLst>
          </p:cNvPr>
          <p:cNvSpPr txBox="1"/>
          <p:nvPr/>
        </p:nvSpPr>
        <p:spPr>
          <a:xfrm>
            <a:off x="8714584" y="1095496"/>
            <a:ext cx="1127848" cy="338554"/>
          </a:xfrm>
          <a:prstGeom prst="rect">
            <a:avLst/>
          </a:prstGeom>
          <a:noFill/>
        </p:spPr>
        <p:txBody>
          <a:bodyPr wrap="square" rtlCol="0">
            <a:spAutoFit/>
          </a:bodyPr>
          <a:lstStyle/>
          <a:p>
            <a:r>
              <a:rPr lang="en-US" sz="1600" dirty="0"/>
              <a:t>Received</a:t>
            </a:r>
            <a:endParaRPr lang="en-GB" sz="1600" dirty="0"/>
          </a:p>
        </p:txBody>
      </p:sp>
      <p:sp>
        <p:nvSpPr>
          <p:cNvPr id="28" name="TextBox 27">
            <a:extLst>
              <a:ext uri="{FF2B5EF4-FFF2-40B4-BE49-F238E27FC236}">
                <a16:creationId xmlns:a16="http://schemas.microsoft.com/office/drawing/2014/main" id="{44E9B91D-AC5B-DC81-14D4-3D5A8FEF043E}"/>
              </a:ext>
            </a:extLst>
          </p:cNvPr>
          <p:cNvSpPr txBox="1"/>
          <p:nvPr/>
        </p:nvSpPr>
        <p:spPr>
          <a:xfrm>
            <a:off x="10018825" y="1095496"/>
            <a:ext cx="2071293" cy="338554"/>
          </a:xfrm>
          <a:prstGeom prst="rect">
            <a:avLst/>
          </a:prstGeom>
          <a:noFill/>
        </p:spPr>
        <p:txBody>
          <a:bodyPr wrap="square" rtlCol="0">
            <a:spAutoFit/>
          </a:bodyPr>
          <a:lstStyle/>
          <a:p>
            <a:r>
              <a:rPr lang="en-US" sz="1600" dirty="0"/>
              <a:t>Contracts signed</a:t>
            </a:r>
            <a:endParaRPr lang="en-GB" sz="1600" dirty="0"/>
          </a:p>
        </p:txBody>
      </p:sp>
      <p:sp>
        <p:nvSpPr>
          <p:cNvPr id="36" name="TextBox 35">
            <a:extLst>
              <a:ext uri="{FF2B5EF4-FFF2-40B4-BE49-F238E27FC236}">
                <a16:creationId xmlns:a16="http://schemas.microsoft.com/office/drawing/2014/main" id="{6F250F20-2E76-ACA7-3ED0-1A70BA692983}"/>
              </a:ext>
            </a:extLst>
          </p:cNvPr>
          <p:cNvSpPr txBox="1"/>
          <p:nvPr/>
        </p:nvSpPr>
        <p:spPr>
          <a:xfrm>
            <a:off x="7783733" y="1649727"/>
            <a:ext cx="1173795" cy="369332"/>
          </a:xfrm>
          <a:prstGeom prst="rect">
            <a:avLst/>
          </a:prstGeom>
          <a:noFill/>
        </p:spPr>
        <p:txBody>
          <a:bodyPr wrap="square" rtlCol="0">
            <a:spAutoFit/>
          </a:bodyPr>
          <a:lstStyle/>
          <a:p>
            <a:r>
              <a:rPr lang="en-US" dirty="0"/>
              <a:t>SIDS</a:t>
            </a:r>
            <a:endParaRPr lang="en-GB" dirty="0"/>
          </a:p>
        </p:txBody>
      </p:sp>
      <p:sp>
        <p:nvSpPr>
          <p:cNvPr id="37" name="TextBox 36">
            <a:extLst>
              <a:ext uri="{FF2B5EF4-FFF2-40B4-BE49-F238E27FC236}">
                <a16:creationId xmlns:a16="http://schemas.microsoft.com/office/drawing/2014/main" id="{73386DD5-9B3A-CA5E-195C-60816A368ED8}"/>
              </a:ext>
            </a:extLst>
          </p:cNvPr>
          <p:cNvSpPr txBox="1"/>
          <p:nvPr/>
        </p:nvSpPr>
        <p:spPr>
          <a:xfrm>
            <a:off x="7795731" y="2502300"/>
            <a:ext cx="1173795" cy="369332"/>
          </a:xfrm>
          <a:prstGeom prst="rect">
            <a:avLst/>
          </a:prstGeom>
          <a:noFill/>
        </p:spPr>
        <p:txBody>
          <a:bodyPr wrap="square" rtlCol="0">
            <a:spAutoFit/>
          </a:bodyPr>
          <a:lstStyle/>
          <a:p>
            <a:r>
              <a:rPr lang="en-US" dirty="0"/>
              <a:t>LDCs</a:t>
            </a:r>
            <a:endParaRPr lang="en-GB" dirty="0"/>
          </a:p>
        </p:txBody>
      </p:sp>
      <p:sp>
        <p:nvSpPr>
          <p:cNvPr id="38" name="TextBox 37">
            <a:extLst>
              <a:ext uri="{FF2B5EF4-FFF2-40B4-BE49-F238E27FC236}">
                <a16:creationId xmlns:a16="http://schemas.microsoft.com/office/drawing/2014/main" id="{29F28E5F-F2FB-9A77-B10E-5FA6484F1051}"/>
              </a:ext>
            </a:extLst>
          </p:cNvPr>
          <p:cNvSpPr txBox="1"/>
          <p:nvPr/>
        </p:nvSpPr>
        <p:spPr>
          <a:xfrm>
            <a:off x="7861223" y="3429000"/>
            <a:ext cx="1173795" cy="369332"/>
          </a:xfrm>
          <a:prstGeom prst="rect">
            <a:avLst/>
          </a:prstGeom>
          <a:noFill/>
        </p:spPr>
        <p:txBody>
          <a:bodyPr wrap="square" rtlCol="0">
            <a:spAutoFit/>
          </a:bodyPr>
          <a:lstStyle/>
          <a:p>
            <a:r>
              <a:rPr lang="en-US" dirty="0"/>
              <a:t>AFR</a:t>
            </a:r>
            <a:endParaRPr lang="en-GB" dirty="0"/>
          </a:p>
        </p:txBody>
      </p:sp>
      <p:sp>
        <p:nvSpPr>
          <p:cNvPr id="39" name="TextBox 38">
            <a:extLst>
              <a:ext uri="{FF2B5EF4-FFF2-40B4-BE49-F238E27FC236}">
                <a16:creationId xmlns:a16="http://schemas.microsoft.com/office/drawing/2014/main" id="{9CE913E5-B441-4518-1D71-F1C892A04E24}"/>
              </a:ext>
            </a:extLst>
          </p:cNvPr>
          <p:cNvSpPr txBox="1"/>
          <p:nvPr/>
        </p:nvSpPr>
        <p:spPr>
          <a:xfrm>
            <a:off x="7924316" y="4319185"/>
            <a:ext cx="1173795" cy="369332"/>
          </a:xfrm>
          <a:prstGeom prst="rect">
            <a:avLst/>
          </a:prstGeom>
          <a:noFill/>
        </p:spPr>
        <p:txBody>
          <a:bodyPr wrap="square" rtlCol="0">
            <a:spAutoFit/>
          </a:bodyPr>
          <a:lstStyle/>
          <a:p>
            <a:r>
              <a:rPr lang="en-US" dirty="0"/>
              <a:t>APAC</a:t>
            </a:r>
            <a:endParaRPr lang="en-GB" dirty="0"/>
          </a:p>
        </p:txBody>
      </p:sp>
      <p:sp>
        <p:nvSpPr>
          <p:cNvPr id="40" name="TextBox 39">
            <a:extLst>
              <a:ext uri="{FF2B5EF4-FFF2-40B4-BE49-F238E27FC236}">
                <a16:creationId xmlns:a16="http://schemas.microsoft.com/office/drawing/2014/main" id="{29B44C2E-FB4E-FA49-4F11-86B28278A06B}"/>
              </a:ext>
            </a:extLst>
          </p:cNvPr>
          <p:cNvSpPr txBox="1"/>
          <p:nvPr/>
        </p:nvSpPr>
        <p:spPr>
          <a:xfrm>
            <a:off x="7930655" y="5153919"/>
            <a:ext cx="1173795" cy="369332"/>
          </a:xfrm>
          <a:prstGeom prst="rect">
            <a:avLst/>
          </a:prstGeom>
          <a:noFill/>
        </p:spPr>
        <p:txBody>
          <a:bodyPr wrap="square" rtlCol="0">
            <a:spAutoFit/>
          </a:bodyPr>
          <a:lstStyle/>
          <a:p>
            <a:r>
              <a:rPr lang="en-US" dirty="0"/>
              <a:t>ECM</a:t>
            </a:r>
            <a:endParaRPr lang="en-GB" dirty="0"/>
          </a:p>
        </p:txBody>
      </p:sp>
      <p:sp>
        <p:nvSpPr>
          <p:cNvPr id="41" name="TextBox 40">
            <a:extLst>
              <a:ext uri="{FF2B5EF4-FFF2-40B4-BE49-F238E27FC236}">
                <a16:creationId xmlns:a16="http://schemas.microsoft.com/office/drawing/2014/main" id="{17EAAB65-0574-2C93-EBE8-2F73DE3B6C4C}"/>
              </a:ext>
            </a:extLst>
          </p:cNvPr>
          <p:cNvSpPr txBox="1"/>
          <p:nvPr/>
        </p:nvSpPr>
        <p:spPr>
          <a:xfrm>
            <a:off x="7965748" y="6095963"/>
            <a:ext cx="1173795" cy="369332"/>
          </a:xfrm>
          <a:prstGeom prst="rect">
            <a:avLst/>
          </a:prstGeom>
          <a:noFill/>
        </p:spPr>
        <p:txBody>
          <a:bodyPr wrap="square" rtlCol="0">
            <a:spAutoFit/>
          </a:bodyPr>
          <a:lstStyle/>
          <a:p>
            <a:r>
              <a:rPr lang="en-US" dirty="0"/>
              <a:t>LAC</a:t>
            </a:r>
            <a:endParaRPr lang="en-GB" dirty="0"/>
          </a:p>
        </p:txBody>
      </p:sp>
      <p:sp>
        <p:nvSpPr>
          <p:cNvPr id="42" name="Title 1">
            <a:extLst>
              <a:ext uri="{FF2B5EF4-FFF2-40B4-BE49-F238E27FC236}">
                <a16:creationId xmlns:a16="http://schemas.microsoft.com/office/drawing/2014/main" id="{9BCB6EDC-A70B-11BE-2723-1501071DC5CA}"/>
              </a:ext>
            </a:extLst>
          </p:cNvPr>
          <p:cNvSpPr>
            <a:spLocks noGrp="1"/>
          </p:cNvSpPr>
          <p:nvPr>
            <p:ph type="title"/>
          </p:nvPr>
        </p:nvSpPr>
        <p:spPr>
          <a:xfrm>
            <a:off x="446302" y="184815"/>
            <a:ext cx="11551472" cy="998607"/>
          </a:xfrm>
        </p:spPr>
        <p:txBody>
          <a:bodyPr/>
          <a:lstStyle/>
          <a:p>
            <a:r>
              <a:rPr lang="en-US" sz="2400" b="0" dirty="0">
                <a:latin typeface="Space Grotesk Medium"/>
                <a:cs typeface="Space Grotesk Medium"/>
              </a:rPr>
              <a:t>GCF Liaison Officers provide in-country coordination support, strengthening engagement between national stakeholders and the Fund to facilitate more effective access to Readiness and project financing.</a:t>
            </a:r>
            <a:endParaRPr lang="en-GB" sz="2400" b="0" dirty="0">
              <a:latin typeface="Space Grotesk Medium"/>
              <a:cs typeface="Space Grotesk Medium"/>
            </a:endParaRPr>
          </a:p>
        </p:txBody>
      </p:sp>
    </p:spTree>
    <p:extLst>
      <p:ext uri="{BB962C8B-B14F-4D97-AF65-F5344CB8AC3E}">
        <p14:creationId xmlns:p14="http://schemas.microsoft.com/office/powerpoint/2010/main" val="60946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6B64F-1CAB-12D6-38C3-02CE16068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C6365-B211-999B-E87E-6DF1038DA1A6}"/>
              </a:ext>
            </a:extLst>
          </p:cNvPr>
          <p:cNvSpPr>
            <a:spLocks noGrp="1"/>
          </p:cNvSpPr>
          <p:nvPr>
            <p:ph type="title"/>
          </p:nvPr>
        </p:nvSpPr>
        <p:spPr>
          <a:xfrm>
            <a:off x="580830" y="85241"/>
            <a:ext cx="10944298" cy="998607"/>
          </a:xfrm>
        </p:spPr>
        <p:txBody>
          <a:bodyPr vert="horz" wrap="square" lIns="0" tIns="0" rIns="0" bIns="0" rtlCol="0" anchor="t">
            <a:spAutoFit/>
          </a:bodyPr>
          <a:lstStyle/>
          <a:p>
            <a:r>
              <a:rPr lang="en-US" sz="2400" b="0" dirty="0">
                <a:latin typeface="Space Grotesk Medium"/>
                <a:cs typeface="Space Grotesk Medium"/>
              </a:rPr>
              <a:t>In parallel, dedicated resources remain available through the Project Preparation Facility (PPF) to support country’s accredited entities in advancing mature concepts into fully developed, fundable proposals.</a:t>
            </a:r>
            <a:endParaRPr lang="en-GB" sz="2400" b="0" dirty="0">
              <a:latin typeface="Space Grotesk Medium"/>
              <a:cs typeface="Space Grotesk Medium"/>
            </a:endParaRPr>
          </a:p>
        </p:txBody>
      </p:sp>
      <p:grpSp>
        <p:nvGrpSpPr>
          <p:cNvPr id="7" name="Group 6">
            <a:extLst>
              <a:ext uri="{FF2B5EF4-FFF2-40B4-BE49-F238E27FC236}">
                <a16:creationId xmlns:a16="http://schemas.microsoft.com/office/drawing/2014/main" id="{3E877ECE-8014-852F-3741-4483FED3F0D8}"/>
              </a:ext>
            </a:extLst>
          </p:cNvPr>
          <p:cNvGrpSpPr/>
          <p:nvPr/>
        </p:nvGrpSpPr>
        <p:grpSpPr>
          <a:xfrm>
            <a:off x="156355" y="1139888"/>
            <a:ext cx="11527646" cy="844016"/>
            <a:chOff x="156354" y="1138952"/>
            <a:chExt cx="11527646" cy="844016"/>
          </a:xfrm>
        </p:grpSpPr>
        <p:sp>
          <p:nvSpPr>
            <p:cNvPr id="5" name="Rectangle: Rounded Corners 4">
              <a:extLst>
                <a:ext uri="{FF2B5EF4-FFF2-40B4-BE49-F238E27FC236}">
                  <a16:creationId xmlns:a16="http://schemas.microsoft.com/office/drawing/2014/main" id="{742FD145-B616-0EB5-2EF5-51C5CD1E6C17}"/>
                </a:ext>
              </a:extLst>
            </p:cNvPr>
            <p:cNvSpPr/>
            <p:nvPr/>
          </p:nvSpPr>
          <p:spPr>
            <a:xfrm>
              <a:off x="419728" y="1217197"/>
              <a:ext cx="11264272" cy="76577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endParaRPr lang="en-US" sz="1400" b="1" dirty="0"/>
            </a:p>
          </p:txBody>
        </p:sp>
        <p:sp>
          <p:nvSpPr>
            <p:cNvPr id="100" name="TextBox 99">
              <a:extLst>
                <a:ext uri="{FF2B5EF4-FFF2-40B4-BE49-F238E27FC236}">
                  <a16:creationId xmlns:a16="http://schemas.microsoft.com/office/drawing/2014/main" id="{569FE848-7026-BB71-F4C6-F063A9F1B357}"/>
                </a:ext>
              </a:extLst>
            </p:cNvPr>
            <p:cNvSpPr txBox="1"/>
            <p:nvPr/>
          </p:nvSpPr>
          <p:spPr>
            <a:xfrm>
              <a:off x="784640" y="1215083"/>
              <a:ext cx="10808767" cy="738664"/>
            </a:xfrm>
            <a:prstGeom prst="rect">
              <a:avLst/>
            </a:prstGeom>
            <a:noFill/>
          </p:spPr>
          <p:txBody>
            <a:bodyPr wrap="square" rtlCol="0">
              <a:spAutoFit/>
            </a:bodyPr>
            <a:lstStyle/>
            <a:p>
              <a:pPr algn="just"/>
              <a:r>
                <a:rPr lang="en-GB" sz="1400" b="1" dirty="0">
                  <a:solidFill>
                    <a:schemeClr val="bg1"/>
                  </a:solidFill>
                </a:rPr>
                <a:t>GCF/B.37/05</a:t>
              </a:r>
              <a:r>
                <a:rPr lang="en-US" sz="1400" b="1" spc="-30" dirty="0">
                  <a:solidFill>
                    <a:schemeClr val="bg1"/>
                  </a:solidFill>
                  <a:latin typeface="+mj-lt"/>
                </a:rPr>
                <a:t>:  </a:t>
              </a:r>
              <a:r>
                <a:rPr lang="en-US" sz="1400" dirty="0">
                  <a:solidFill>
                    <a:schemeClr val="bg1"/>
                  </a:solidFill>
                </a:rPr>
                <a:t>The Project Preparation Facility (PPF) will support project and programme preparation with a view to enhancing access to GCF resources and the balance and diversity of the GCF project pipeline, and increasing the quality of transformational projects and programmes that fit the vision and mandate of the GCF.</a:t>
              </a:r>
              <a:endParaRPr lang="en-US" sz="1400" spc="-30" dirty="0">
                <a:solidFill>
                  <a:schemeClr val="bg1"/>
                </a:solidFill>
                <a:latin typeface="+mj-lt"/>
              </a:endParaRPr>
            </a:p>
          </p:txBody>
        </p:sp>
        <p:grpSp>
          <p:nvGrpSpPr>
            <p:cNvPr id="101" name="Group 100">
              <a:extLst>
                <a:ext uri="{FF2B5EF4-FFF2-40B4-BE49-F238E27FC236}">
                  <a16:creationId xmlns:a16="http://schemas.microsoft.com/office/drawing/2014/main" id="{848DB56F-40C7-3137-B620-620BE465A129}"/>
                </a:ext>
              </a:extLst>
            </p:cNvPr>
            <p:cNvGrpSpPr/>
            <p:nvPr/>
          </p:nvGrpSpPr>
          <p:grpSpPr>
            <a:xfrm>
              <a:off x="156354" y="1314437"/>
              <a:ext cx="548640" cy="548640"/>
              <a:chOff x="8950633" y="2712094"/>
              <a:chExt cx="548640" cy="548640"/>
            </a:xfrm>
          </p:grpSpPr>
          <p:sp>
            <p:nvSpPr>
              <p:cNvPr id="102" name="Oval 101">
                <a:extLst>
                  <a:ext uri="{FF2B5EF4-FFF2-40B4-BE49-F238E27FC236}">
                    <a16:creationId xmlns:a16="http://schemas.microsoft.com/office/drawing/2014/main" id="{04427C92-5F43-C1F4-3509-1F04B9C3433F}"/>
                  </a:ext>
                </a:extLst>
              </p:cNvPr>
              <p:cNvSpPr/>
              <p:nvPr/>
            </p:nvSpPr>
            <p:spPr>
              <a:xfrm>
                <a:off x="8950633" y="2712094"/>
                <a:ext cx="548640" cy="548640"/>
              </a:xfrm>
              <a:prstGeom prst="ellipse">
                <a:avLst/>
              </a:prstGeom>
              <a:solidFill>
                <a:schemeClr val="bg1"/>
              </a:solidFill>
              <a:ln w="19050">
                <a:gradFill flip="none" rotWithShape="1">
                  <a:gsLst>
                    <a:gs pos="35000">
                      <a:schemeClr val="tx2">
                        <a:lumMod val="20000"/>
                        <a:lumOff val="80000"/>
                      </a:schemeClr>
                    </a:gs>
                    <a:gs pos="90000">
                      <a:schemeClr val="tx2">
                        <a:lumMod val="7500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chemeClr val="tx1"/>
                  </a:solidFill>
                </a:endParaRPr>
              </a:p>
            </p:txBody>
          </p:sp>
          <p:pic>
            <p:nvPicPr>
              <p:cNvPr id="103" name="Graphic 102" descr="Compass outline">
                <a:extLst>
                  <a:ext uri="{FF2B5EF4-FFF2-40B4-BE49-F238E27FC236}">
                    <a16:creationId xmlns:a16="http://schemas.microsoft.com/office/drawing/2014/main" id="{64947B33-2CC1-986A-E388-0DAE71213D6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988556" y="2756107"/>
                <a:ext cx="456309" cy="456309"/>
              </a:xfrm>
              <a:prstGeom prst="rect">
                <a:avLst/>
              </a:prstGeom>
            </p:spPr>
          </p:pic>
        </p:grpSp>
        <p:sp>
          <p:nvSpPr>
            <p:cNvPr id="3" name="Rectangle: Rounded Corners 2">
              <a:extLst>
                <a:ext uri="{FF2B5EF4-FFF2-40B4-BE49-F238E27FC236}">
                  <a16:creationId xmlns:a16="http://schemas.microsoft.com/office/drawing/2014/main" id="{6C5E0F7D-2E3A-1112-CC3D-8676488D0038}"/>
                </a:ext>
              </a:extLst>
            </p:cNvPr>
            <p:cNvSpPr/>
            <p:nvPr/>
          </p:nvSpPr>
          <p:spPr>
            <a:xfrm>
              <a:off x="784640" y="1138952"/>
              <a:ext cx="1146697" cy="323618"/>
            </a:xfrm>
            <a:prstGeom prst="roundRect">
              <a:avLst/>
            </a:prstGeom>
            <a:solidFill>
              <a:schemeClr val="bg2">
                <a:lumMod val="75000"/>
              </a:schemeClr>
            </a:solidFill>
            <a:ln>
              <a:noFill/>
            </a:ln>
            <a:effectLst>
              <a:outerShdw blurRad="50800" dist="38100" dir="2700000" algn="tl" rotWithShape="0">
                <a:schemeClr val="bg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endParaRPr lang="en-US" sz="1400" b="1" dirty="0"/>
            </a:p>
          </p:txBody>
        </p:sp>
        <p:sp>
          <p:nvSpPr>
            <p:cNvPr id="6" name="TextBox 5">
              <a:extLst>
                <a:ext uri="{FF2B5EF4-FFF2-40B4-BE49-F238E27FC236}">
                  <a16:creationId xmlns:a16="http://schemas.microsoft.com/office/drawing/2014/main" id="{7F68FC2F-D4F6-E2FE-A6D9-07F578CDBAD2}"/>
                </a:ext>
              </a:extLst>
            </p:cNvPr>
            <p:cNvSpPr txBox="1"/>
            <p:nvPr/>
          </p:nvSpPr>
          <p:spPr>
            <a:xfrm>
              <a:off x="726900" y="1162327"/>
              <a:ext cx="1392879" cy="307777"/>
            </a:xfrm>
            <a:prstGeom prst="rect">
              <a:avLst/>
            </a:prstGeom>
            <a:noFill/>
          </p:spPr>
          <p:txBody>
            <a:bodyPr wrap="square" rtlCol="0">
              <a:spAutoFit/>
            </a:bodyPr>
            <a:lstStyle/>
            <a:p>
              <a:pPr algn="just"/>
              <a:r>
                <a:rPr lang="en-GB" sz="1400" b="1" dirty="0"/>
                <a:t>GCF/B.37/05</a:t>
              </a:r>
              <a:endParaRPr lang="en-US" sz="1400" spc="-30" dirty="0">
                <a:latin typeface="+mj-lt"/>
              </a:endParaRPr>
            </a:p>
          </p:txBody>
        </p:sp>
      </p:grpSp>
      <p:grpSp>
        <p:nvGrpSpPr>
          <p:cNvPr id="16" name="Group 15">
            <a:extLst>
              <a:ext uri="{FF2B5EF4-FFF2-40B4-BE49-F238E27FC236}">
                <a16:creationId xmlns:a16="http://schemas.microsoft.com/office/drawing/2014/main" id="{19A7901C-2270-8063-CBD6-D4E520A5050C}"/>
              </a:ext>
            </a:extLst>
          </p:cNvPr>
          <p:cNvGrpSpPr/>
          <p:nvPr/>
        </p:nvGrpSpPr>
        <p:grpSpPr>
          <a:xfrm>
            <a:off x="2746164" y="3004245"/>
            <a:ext cx="405577" cy="2759674"/>
            <a:chOff x="4242462" y="2545773"/>
            <a:chExt cx="405577" cy="2759674"/>
          </a:xfrm>
        </p:grpSpPr>
        <p:cxnSp>
          <p:nvCxnSpPr>
            <p:cNvPr id="10" name="Straight Connector 9">
              <a:extLst>
                <a:ext uri="{FF2B5EF4-FFF2-40B4-BE49-F238E27FC236}">
                  <a16:creationId xmlns:a16="http://schemas.microsoft.com/office/drawing/2014/main" id="{7B5326E3-1F51-53B9-BED9-88D594E575D4}"/>
                </a:ext>
              </a:extLst>
            </p:cNvPr>
            <p:cNvCxnSpPr>
              <a:cxnSpLocks/>
            </p:cNvCxnSpPr>
            <p:nvPr/>
          </p:nvCxnSpPr>
          <p:spPr>
            <a:xfrm>
              <a:off x="4445250" y="2545773"/>
              <a:ext cx="0" cy="2759674"/>
            </a:xfrm>
            <a:prstGeom prst="line">
              <a:avLst/>
            </a:prstGeom>
            <a:noFill/>
            <a:ln w="12700" cap="rnd" cmpd="sng" algn="ctr">
              <a:solidFill>
                <a:schemeClr val="tx1">
                  <a:lumMod val="65000"/>
                  <a:lumOff val="35000"/>
                </a:schemeClr>
              </a:solidFill>
              <a:prstDash val="sysDot"/>
              <a:miter lim="800000"/>
            </a:ln>
            <a:effectLst/>
          </p:spPr>
        </p:cxnSp>
        <p:grpSp>
          <p:nvGrpSpPr>
            <p:cNvPr id="11" name="Group 10">
              <a:extLst>
                <a:ext uri="{FF2B5EF4-FFF2-40B4-BE49-F238E27FC236}">
                  <a16:creationId xmlns:a16="http://schemas.microsoft.com/office/drawing/2014/main" id="{28DE0577-23CD-944B-6EFB-4A8F2AB793C1}"/>
                </a:ext>
              </a:extLst>
            </p:cNvPr>
            <p:cNvGrpSpPr/>
            <p:nvPr/>
          </p:nvGrpSpPr>
          <p:grpSpPr>
            <a:xfrm>
              <a:off x="4242462" y="3695027"/>
              <a:ext cx="405577" cy="406557"/>
              <a:chOff x="5937564" y="3833745"/>
              <a:chExt cx="306171" cy="306910"/>
            </a:xfrm>
          </p:grpSpPr>
          <p:sp>
            <p:nvSpPr>
              <p:cNvPr id="12" name="Freeform 94">
                <a:extLst>
                  <a:ext uri="{FF2B5EF4-FFF2-40B4-BE49-F238E27FC236}">
                    <a16:creationId xmlns:a16="http://schemas.microsoft.com/office/drawing/2014/main" id="{8AFA7700-0124-586D-B83A-63613D9225EB}"/>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bg1"/>
              </a:solidFill>
              <a:ln>
                <a:solidFill>
                  <a:schemeClr val="bg1"/>
                </a:solidFill>
              </a:ln>
              <a:effectLst>
                <a:outerShdw blurRad="50800" dist="38100" dir="2700000" algn="tl" rotWithShape="0">
                  <a:prstClr val="black">
                    <a:alpha val="40000"/>
                  </a:prstClr>
                </a:outerShdw>
              </a:effec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13" name="Freeform 95">
                <a:extLst>
                  <a:ext uri="{FF2B5EF4-FFF2-40B4-BE49-F238E27FC236}">
                    <a16:creationId xmlns:a16="http://schemas.microsoft.com/office/drawing/2014/main" id="{0F05764C-C7D1-3120-01C2-D6728A542CF9}"/>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a:solidFill>
                    <a:srgbClr val="6E6F73"/>
                  </a:solidFill>
                </a:endParaRPr>
              </a:p>
            </p:txBody>
          </p:sp>
        </p:grpSp>
      </p:grpSp>
      <p:grpSp>
        <p:nvGrpSpPr>
          <p:cNvPr id="17" name="Group 16">
            <a:extLst>
              <a:ext uri="{FF2B5EF4-FFF2-40B4-BE49-F238E27FC236}">
                <a16:creationId xmlns:a16="http://schemas.microsoft.com/office/drawing/2014/main" id="{D9B9D4E6-4C9F-5C54-0153-C4E54761F5B5}"/>
              </a:ext>
            </a:extLst>
          </p:cNvPr>
          <p:cNvGrpSpPr/>
          <p:nvPr/>
        </p:nvGrpSpPr>
        <p:grpSpPr>
          <a:xfrm>
            <a:off x="8466700" y="2976940"/>
            <a:ext cx="405577" cy="2759674"/>
            <a:chOff x="4242462" y="2545773"/>
            <a:chExt cx="405577" cy="2759674"/>
          </a:xfrm>
        </p:grpSpPr>
        <p:cxnSp>
          <p:nvCxnSpPr>
            <p:cNvPr id="18" name="Straight Connector 17">
              <a:extLst>
                <a:ext uri="{FF2B5EF4-FFF2-40B4-BE49-F238E27FC236}">
                  <a16:creationId xmlns:a16="http://schemas.microsoft.com/office/drawing/2014/main" id="{32FE622D-48CE-E8D2-BDB0-05A5187F7BD3}"/>
                </a:ext>
              </a:extLst>
            </p:cNvPr>
            <p:cNvCxnSpPr>
              <a:cxnSpLocks/>
            </p:cNvCxnSpPr>
            <p:nvPr/>
          </p:nvCxnSpPr>
          <p:spPr>
            <a:xfrm>
              <a:off x="4445250" y="2545773"/>
              <a:ext cx="0" cy="2759674"/>
            </a:xfrm>
            <a:prstGeom prst="line">
              <a:avLst/>
            </a:prstGeom>
            <a:noFill/>
            <a:ln w="12700" cap="rnd" cmpd="sng" algn="ctr">
              <a:solidFill>
                <a:schemeClr val="tx1">
                  <a:lumMod val="65000"/>
                  <a:lumOff val="35000"/>
                </a:schemeClr>
              </a:solidFill>
              <a:prstDash val="sysDot"/>
              <a:miter lim="800000"/>
            </a:ln>
            <a:effectLst/>
          </p:spPr>
        </p:cxnSp>
        <p:grpSp>
          <p:nvGrpSpPr>
            <p:cNvPr id="19" name="Group 18">
              <a:extLst>
                <a:ext uri="{FF2B5EF4-FFF2-40B4-BE49-F238E27FC236}">
                  <a16:creationId xmlns:a16="http://schemas.microsoft.com/office/drawing/2014/main" id="{933B991D-4B92-A603-0BA6-8F8289B70E99}"/>
                </a:ext>
              </a:extLst>
            </p:cNvPr>
            <p:cNvGrpSpPr/>
            <p:nvPr/>
          </p:nvGrpSpPr>
          <p:grpSpPr>
            <a:xfrm>
              <a:off x="4242462" y="3695027"/>
              <a:ext cx="405577" cy="406557"/>
              <a:chOff x="5937564" y="3833745"/>
              <a:chExt cx="306171" cy="306910"/>
            </a:xfrm>
          </p:grpSpPr>
          <p:sp>
            <p:nvSpPr>
              <p:cNvPr id="20" name="Freeform 94">
                <a:extLst>
                  <a:ext uri="{FF2B5EF4-FFF2-40B4-BE49-F238E27FC236}">
                    <a16:creationId xmlns:a16="http://schemas.microsoft.com/office/drawing/2014/main" id="{F5AB18E1-2525-E92D-BAE4-ABB5A9FC02C2}"/>
                  </a:ext>
                </a:extLst>
              </p:cNvPr>
              <p:cNvSpPr>
                <a:spLocks/>
              </p:cNvSpPr>
              <p:nvPr/>
            </p:nvSpPr>
            <p:spPr bwMode="gray">
              <a:xfrm>
                <a:off x="593756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bg1"/>
              </a:solidFill>
              <a:ln>
                <a:solidFill>
                  <a:schemeClr val="bg1"/>
                </a:solidFill>
              </a:ln>
              <a:effectLst>
                <a:outerShdw blurRad="50800" dist="38100" dir="2700000" algn="tl" rotWithShape="0">
                  <a:prstClr val="black">
                    <a:alpha val="40000"/>
                  </a:prstClr>
                </a:outerShdw>
              </a:effectLst>
            </p:spPr>
            <p:txBody>
              <a:bodyPr vert="horz" wrap="square" lIns="88641" tIns="44321" rIns="88641" bIns="44321" numCol="1" anchor="t" anchorCtr="0" compatLnSpc="1">
                <a:prstTxWarp prst="textNoShape">
                  <a:avLst/>
                </a:prstTxWarp>
              </a:bodyPr>
              <a:lstStyle/>
              <a:p>
                <a:endParaRPr lang="en-US" dirty="0">
                  <a:solidFill>
                    <a:srgbClr val="6E6F73"/>
                  </a:solidFill>
                </a:endParaRPr>
              </a:p>
            </p:txBody>
          </p:sp>
          <p:sp>
            <p:nvSpPr>
              <p:cNvPr id="21" name="Freeform 95">
                <a:extLst>
                  <a:ext uri="{FF2B5EF4-FFF2-40B4-BE49-F238E27FC236}">
                    <a16:creationId xmlns:a16="http://schemas.microsoft.com/office/drawing/2014/main" id="{A7FC1B21-6B1B-BE23-B87F-60765D10D58B}"/>
                  </a:ext>
                </a:extLst>
              </p:cNvPr>
              <p:cNvSpPr>
                <a:spLocks/>
              </p:cNvSpPr>
              <p:nvPr/>
            </p:nvSpPr>
            <p:spPr bwMode="gray">
              <a:xfrm>
                <a:off x="605399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endParaRPr lang="en-US">
                  <a:solidFill>
                    <a:srgbClr val="6E6F73"/>
                  </a:solidFill>
                </a:endParaRPr>
              </a:p>
            </p:txBody>
          </p:sp>
        </p:grpSp>
      </p:grpSp>
      <p:sp>
        <p:nvSpPr>
          <p:cNvPr id="22" name="Rectangle: Rounded Corners 21">
            <a:extLst>
              <a:ext uri="{FF2B5EF4-FFF2-40B4-BE49-F238E27FC236}">
                <a16:creationId xmlns:a16="http://schemas.microsoft.com/office/drawing/2014/main" id="{06486F5C-C20E-F2BD-BE80-21CE717D02B5}"/>
              </a:ext>
            </a:extLst>
          </p:cNvPr>
          <p:cNvSpPr/>
          <p:nvPr/>
        </p:nvSpPr>
        <p:spPr>
          <a:xfrm>
            <a:off x="501872" y="2308815"/>
            <a:ext cx="2134721" cy="3828988"/>
          </a:xfrm>
          <a:prstGeom prst="roundRect">
            <a:avLst>
              <a:gd name="adj" fmla="val 7443"/>
            </a:avLst>
          </a:prstGeom>
          <a:solidFill>
            <a:srgbClr val="F1FEEE"/>
          </a:solidFill>
          <a:ln w="12700">
            <a:solidFill>
              <a:schemeClr val="accent6">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0" tIns="1353312" rIns="0" bIns="0" rtlCol="0" anchor="t"/>
          <a:lstStyle/>
          <a:p>
            <a:pPr marL="91440">
              <a:spcBef>
                <a:spcPts val="100"/>
              </a:spcBef>
              <a:spcAft>
                <a:spcPts val="100"/>
              </a:spcAft>
            </a:pPr>
            <a:endParaRPr lang="en-US" sz="1400" i="1" dirty="0">
              <a:solidFill>
                <a:schemeClr val="tx1"/>
              </a:solidFill>
            </a:endParaRPr>
          </a:p>
        </p:txBody>
      </p:sp>
      <p:sp>
        <p:nvSpPr>
          <p:cNvPr id="23" name="Rectangle: Rounded Corners 22">
            <a:extLst>
              <a:ext uri="{FF2B5EF4-FFF2-40B4-BE49-F238E27FC236}">
                <a16:creationId xmlns:a16="http://schemas.microsoft.com/office/drawing/2014/main" id="{3FD33EBA-BB03-996E-71F6-F47A84E427CF}"/>
              </a:ext>
            </a:extLst>
          </p:cNvPr>
          <p:cNvSpPr/>
          <p:nvPr/>
        </p:nvSpPr>
        <p:spPr>
          <a:xfrm>
            <a:off x="463546" y="2027032"/>
            <a:ext cx="2189249" cy="485790"/>
          </a:xfrm>
          <a:prstGeom prst="roundRect">
            <a:avLst>
              <a:gd name="adj" fmla="val 25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GB" sz="1400" b="1" dirty="0"/>
              <a:t>What does PPF do?</a:t>
            </a:r>
          </a:p>
        </p:txBody>
      </p:sp>
      <p:grpSp>
        <p:nvGrpSpPr>
          <p:cNvPr id="24" name="Group 23">
            <a:extLst>
              <a:ext uri="{FF2B5EF4-FFF2-40B4-BE49-F238E27FC236}">
                <a16:creationId xmlns:a16="http://schemas.microsoft.com/office/drawing/2014/main" id="{7FB503EF-9516-F4C1-3587-50AE1EE49E91}"/>
              </a:ext>
            </a:extLst>
          </p:cNvPr>
          <p:cNvGrpSpPr/>
          <p:nvPr/>
        </p:nvGrpSpPr>
        <p:grpSpPr>
          <a:xfrm>
            <a:off x="306510" y="2027032"/>
            <a:ext cx="548640" cy="548640"/>
            <a:chOff x="8939687" y="2761714"/>
            <a:chExt cx="548640" cy="548640"/>
          </a:xfrm>
        </p:grpSpPr>
        <p:sp>
          <p:nvSpPr>
            <p:cNvPr id="25" name="Oval 24">
              <a:extLst>
                <a:ext uri="{FF2B5EF4-FFF2-40B4-BE49-F238E27FC236}">
                  <a16:creationId xmlns:a16="http://schemas.microsoft.com/office/drawing/2014/main" id="{71967114-DB22-AF3F-E094-5E35E5D0D9FD}"/>
                </a:ext>
              </a:extLst>
            </p:cNvPr>
            <p:cNvSpPr/>
            <p:nvPr/>
          </p:nvSpPr>
          <p:spPr>
            <a:xfrm>
              <a:off x="8939687" y="2761714"/>
              <a:ext cx="548640" cy="548640"/>
            </a:xfrm>
            <a:prstGeom prst="ellipse">
              <a:avLst/>
            </a:prstGeom>
            <a:solidFill>
              <a:schemeClr val="bg1"/>
            </a:solidFill>
            <a:ln w="19050">
              <a:gradFill flip="none" rotWithShape="1">
                <a:gsLst>
                  <a:gs pos="35000">
                    <a:schemeClr val="tx2">
                      <a:lumMod val="20000"/>
                      <a:lumOff val="80000"/>
                    </a:schemeClr>
                  </a:gs>
                  <a:gs pos="90000">
                    <a:schemeClr val="tx2">
                      <a:lumMod val="7500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chemeClr val="tx1"/>
                </a:solidFill>
              </a:endParaRPr>
            </a:p>
          </p:txBody>
        </p:sp>
        <p:pic>
          <p:nvPicPr>
            <p:cNvPr id="26" name="Graphic 25" descr="Question mark with solid fill">
              <a:extLst>
                <a:ext uri="{FF2B5EF4-FFF2-40B4-BE49-F238E27FC236}">
                  <a16:creationId xmlns:a16="http://schemas.microsoft.com/office/drawing/2014/main" id="{637344E6-5F09-7FD1-9FD0-8DCBC17B7ED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989692" y="2784252"/>
              <a:ext cx="456309" cy="456309"/>
            </a:xfrm>
            <a:prstGeom prst="rect">
              <a:avLst/>
            </a:prstGeom>
          </p:spPr>
        </p:pic>
      </p:grpSp>
      <p:sp>
        <p:nvSpPr>
          <p:cNvPr id="27" name="Rectangle 6">
            <a:extLst>
              <a:ext uri="{FF2B5EF4-FFF2-40B4-BE49-F238E27FC236}">
                <a16:creationId xmlns:a16="http://schemas.microsoft.com/office/drawing/2014/main" id="{9D2A56A7-C7E8-383B-DCAA-996F642A050B}"/>
              </a:ext>
            </a:extLst>
          </p:cNvPr>
          <p:cNvSpPr>
            <a:spLocks noChangeArrowheads="1"/>
          </p:cNvSpPr>
          <p:nvPr/>
        </p:nvSpPr>
        <p:spPr bwMode="auto">
          <a:xfrm>
            <a:off x="695009" y="3493955"/>
            <a:ext cx="1656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1400" dirty="0"/>
              <a:t>PPF supports Accredited Entities to prepare investment-ready projects that meet GCF requirements</a:t>
            </a:r>
            <a:endParaRPr kumimoji="0" lang="en-US" altLang="en-US" sz="1400" i="0" u="none" strike="noStrike" cap="none" normalizeH="0" baseline="0" dirty="0">
              <a:ln>
                <a:noFill/>
              </a:ln>
              <a:solidFill>
                <a:schemeClr val="tx1"/>
              </a:solidFill>
              <a:effectLst/>
            </a:endParaRPr>
          </a:p>
        </p:txBody>
      </p:sp>
      <p:cxnSp>
        <p:nvCxnSpPr>
          <p:cNvPr id="29" name="Straight Connector 28">
            <a:extLst>
              <a:ext uri="{FF2B5EF4-FFF2-40B4-BE49-F238E27FC236}">
                <a16:creationId xmlns:a16="http://schemas.microsoft.com/office/drawing/2014/main" id="{A9496F02-513C-5FBB-8C37-8F1D0D4E8B0C}"/>
              </a:ext>
            </a:extLst>
          </p:cNvPr>
          <p:cNvCxnSpPr>
            <a:cxnSpLocks/>
          </p:cNvCxnSpPr>
          <p:nvPr/>
        </p:nvCxnSpPr>
        <p:spPr>
          <a:xfrm>
            <a:off x="726901" y="3357461"/>
            <a:ext cx="172931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6">
            <a:extLst>
              <a:ext uri="{FF2B5EF4-FFF2-40B4-BE49-F238E27FC236}">
                <a16:creationId xmlns:a16="http://schemas.microsoft.com/office/drawing/2014/main" id="{735D41E7-9A32-3DBE-2F1B-77525E2C9541}"/>
              </a:ext>
            </a:extLst>
          </p:cNvPr>
          <p:cNvSpPr>
            <a:spLocks noChangeArrowheads="1"/>
          </p:cNvSpPr>
          <p:nvPr/>
        </p:nvSpPr>
        <p:spPr bwMode="auto">
          <a:xfrm>
            <a:off x="684391" y="2565409"/>
            <a:ext cx="180185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sz="1400" b="1" dirty="0">
                <a:solidFill>
                  <a:schemeClr val="tx2">
                    <a:lumMod val="90000"/>
                    <a:lumOff val="10000"/>
                  </a:schemeClr>
                </a:solidFill>
              </a:rPr>
              <a:t>Bridges the gap from concept to funding proposal</a:t>
            </a:r>
            <a:endParaRPr kumimoji="0" lang="en-US" altLang="en-US" sz="1400" b="1" u="none" strike="noStrike" cap="none" normalizeH="0" baseline="0" dirty="0">
              <a:ln>
                <a:noFill/>
              </a:ln>
              <a:solidFill>
                <a:schemeClr val="tx2">
                  <a:lumMod val="90000"/>
                  <a:lumOff val="10000"/>
                </a:schemeClr>
              </a:solidFill>
              <a:effectLst/>
            </a:endParaRPr>
          </a:p>
        </p:txBody>
      </p:sp>
      <p:sp>
        <p:nvSpPr>
          <p:cNvPr id="31" name="Rectangle: Rounded Corners 30">
            <a:extLst>
              <a:ext uri="{FF2B5EF4-FFF2-40B4-BE49-F238E27FC236}">
                <a16:creationId xmlns:a16="http://schemas.microsoft.com/office/drawing/2014/main" id="{4CFE7C3A-D85F-4D3C-1B0D-DDCCAA1FD8AB}"/>
              </a:ext>
            </a:extLst>
          </p:cNvPr>
          <p:cNvSpPr/>
          <p:nvPr/>
        </p:nvSpPr>
        <p:spPr>
          <a:xfrm>
            <a:off x="3302392" y="2336473"/>
            <a:ext cx="5108550" cy="3791492"/>
          </a:xfrm>
          <a:prstGeom prst="roundRect">
            <a:avLst>
              <a:gd name="adj" fmla="val 7443"/>
            </a:avLst>
          </a:prstGeom>
          <a:solidFill>
            <a:srgbClr val="F1FEEE"/>
          </a:solidFill>
          <a:ln w="12700">
            <a:solidFill>
              <a:schemeClr val="accent6">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0" tIns="1353312" rIns="0" bIns="0" rtlCol="0" anchor="t"/>
          <a:lstStyle/>
          <a:p>
            <a:pPr marL="91440">
              <a:spcBef>
                <a:spcPts val="100"/>
              </a:spcBef>
              <a:spcAft>
                <a:spcPts val="100"/>
              </a:spcAft>
            </a:pPr>
            <a:endParaRPr lang="en-US" sz="1400" i="1" dirty="0">
              <a:solidFill>
                <a:schemeClr val="tx1"/>
              </a:solidFill>
            </a:endParaRPr>
          </a:p>
        </p:txBody>
      </p:sp>
      <p:sp>
        <p:nvSpPr>
          <p:cNvPr id="32" name="Rectangle: Rounded Corners 31">
            <a:extLst>
              <a:ext uri="{FF2B5EF4-FFF2-40B4-BE49-F238E27FC236}">
                <a16:creationId xmlns:a16="http://schemas.microsoft.com/office/drawing/2014/main" id="{8AA1FB99-57C6-A2A6-DFF5-95EE502E62E5}"/>
              </a:ext>
            </a:extLst>
          </p:cNvPr>
          <p:cNvSpPr/>
          <p:nvPr/>
        </p:nvSpPr>
        <p:spPr>
          <a:xfrm>
            <a:off x="3283527" y="2054691"/>
            <a:ext cx="5108550" cy="485790"/>
          </a:xfrm>
          <a:prstGeom prst="roundRect">
            <a:avLst>
              <a:gd name="adj" fmla="val 25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GB" sz="1400" b="1" dirty="0"/>
              <a:t>What support looks like</a:t>
            </a:r>
          </a:p>
        </p:txBody>
      </p:sp>
      <p:grpSp>
        <p:nvGrpSpPr>
          <p:cNvPr id="33" name="Group 32">
            <a:extLst>
              <a:ext uri="{FF2B5EF4-FFF2-40B4-BE49-F238E27FC236}">
                <a16:creationId xmlns:a16="http://schemas.microsoft.com/office/drawing/2014/main" id="{844A86BC-EFB8-ACBE-8E4E-D127ECB439FD}"/>
              </a:ext>
            </a:extLst>
          </p:cNvPr>
          <p:cNvGrpSpPr/>
          <p:nvPr/>
        </p:nvGrpSpPr>
        <p:grpSpPr>
          <a:xfrm>
            <a:off x="3075726" y="2054691"/>
            <a:ext cx="548640" cy="548640"/>
            <a:chOff x="8939687" y="2761714"/>
            <a:chExt cx="548640" cy="548640"/>
          </a:xfrm>
        </p:grpSpPr>
        <p:sp>
          <p:nvSpPr>
            <p:cNvPr id="34" name="Oval 33">
              <a:extLst>
                <a:ext uri="{FF2B5EF4-FFF2-40B4-BE49-F238E27FC236}">
                  <a16:creationId xmlns:a16="http://schemas.microsoft.com/office/drawing/2014/main" id="{D46120D5-AD0C-A0D9-E07E-5DD8CCFF8AB1}"/>
                </a:ext>
              </a:extLst>
            </p:cNvPr>
            <p:cNvSpPr/>
            <p:nvPr/>
          </p:nvSpPr>
          <p:spPr>
            <a:xfrm>
              <a:off x="8939687" y="2761714"/>
              <a:ext cx="548640" cy="548640"/>
            </a:xfrm>
            <a:prstGeom prst="ellipse">
              <a:avLst/>
            </a:prstGeom>
            <a:solidFill>
              <a:schemeClr val="bg1"/>
            </a:solidFill>
            <a:ln w="19050">
              <a:gradFill flip="none" rotWithShape="1">
                <a:gsLst>
                  <a:gs pos="35000">
                    <a:schemeClr val="tx2">
                      <a:lumMod val="20000"/>
                      <a:lumOff val="80000"/>
                    </a:schemeClr>
                  </a:gs>
                  <a:gs pos="90000">
                    <a:schemeClr val="tx2">
                      <a:lumMod val="7500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chemeClr val="tx1"/>
                </a:solidFill>
              </a:endParaRPr>
            </a:p>
          </p:txBody>
        </p:sp>
        <p:pic>
          <p:nvPicPr>
            <p:cNvPr id="35" name="Graphic 34" descr="List outline">
              <a:extLst>
                <a:ext uri="{FF2B5EF4-FFF2-40B4-BE49-F238E27FC236}">
                  <a16:creationId xmlns:a16="http://schemas.microsoft.com/office/drawing/2014/main" id="{CD7CAE12-D205-86A0-5198-976642EBE0B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22267" y="2848815"/>
              <a:ext cx="381339" cy="381339"/>
            </a:xfrm>
            <a:prstGeom prst="rect">
              <a:avLst/>
            </a:prstGeom>
          </p:spPr>
        </p:pic>
      </p:grpSp>
      <p:cxnSp>
        <p:nvCxnSpPr>
          <p:cNvPr id="37" name="Straight Connector 36">
            <a:extLst>
              <a:ext uri="{FF2B5EF4-FFF2-40B4-BE49-F238E27FC236}">
                <a16:creationId xmlns:a16="http://schemas.microsoft.com/office/drawing/2014/main" id="{AA30BA07-426C-C129-8357-A01B9A7DBE0F}"/>
              </a:ext>
            </a:extLst>
          </p:cNvPr>
          <p:cNvCxnSpPr>
            <a:cxnSpLocks/>
          </p:cNvCxnSpPr>
          <p:nvPr/>
        </p:nvCxnSpPr>
        <p:spPr>
          <a:xfrm>
            <a:off x="3624366" y="3343848"/>
            <a:ext cx="4522107"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Rectangle 6">
            <a:extLst>
              <a:ext uri="{FF2B5EF4-FFF2-40B4-BE49-F238E27FC236}">
                <a16:creationId xmlns:a16="http://schemas.microsoft.com/office/drawing/2014/main" id="{6BDDC38D-DA99-C7EB-BB1B-8BA2062CB378}"/>
              </a:ext>
            </a:extLst>
          </p:cNvPr>
          <p:cNvSpPr>
            <a:spLocks noChangeArrowheads="1"/>
          </p:cNvSpPr>
          <p:nvPr/>
        </p:nvSpPr>
        <p:spPr bwMode="auto">
          <a:xfrm>
            <a:off x="3627300" y="2771785"/>
            <a:ext cx="45972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1400" b="1" dirty="0">
                <a:solidFill>
                  <a:schemeClr val="tx2">
                    <a:lumMod val="90000"/>
                    <a:lumOff val="10000"/>
                  </a:schemeClr>
                </a:solidFill>
              </a:rPr>
              <a:t>PPF addresses key preparation bottlenecks</a:t>
            </a:r>
            <a:endParaRPr lang="en-US" altLang="en-US" sz="1400" b="1" dirty="0">
              <a:solidFill>
                <a:schemeClr val="tx2">
                  <a:lumMod val="90000"/>
                  <a:lumOff val="10000"/>
                </a:schemeClr>
              </a:solidFill>
            </a:endParaRPr>
          </a:p>
        </p:txBody>
      </p:sp>
      <p:sp>
        <p:nvSpPr>
          <p:cNvPr id="42" name="Rectangle: Rounded Corners 41">
            <a:extLst>
              <a:ext uri="{FF2B5EF4-FFF2-40B4-BE49-F238E27FC236}">
                <a16:creationId xmlns:a16="http://schemas.microsoft.com/office/drawing/2014/main" id="{69811B21-DE61-03B0-FDCA-EEB30FF5B4DF}"/>
              </a:ext>
            </a:extLst>
          </p:cNvPr>
          <p:cNvSpPr/>
          <p:nvPr/>
        </p:nvSpPr>
        <p:spPr>
          <a:xfrm>
            <a:off x="9038772" y="2323766"/>
            <a:ext cx="2502639" cy="3812881"/>
          </a:xfrm>
          <a:prstGeom prst="roundRect">
            <a:avLst>
              <a:gd name="adj" fmla="val 7443"/>
            </a:avLst>
          </a:prstGeom>
          <a:solidFill>
            <a:srgbClr val="F1FEEE"/>
          </a:solidFill>
          <a:ln w="12700">
            <a:solidFill>
              <a:schemeClr val="accent6">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0" tIns="1353312" rIns="0" bIns="0" rtlCol="0" anchor="t"/>
          <a:lstStyle/>
          <a:p>
            <a:pPr marL="91440">
              <a:spcBef>
                <a:spcPts val="100"/>
              </a:spcBef>
              <a:spcAft>
                <a:spcPts val="100"/>
              </a:spcAft>
            </a:pPr>
            <a:endParaRPr lang="en-US" sz="1400" i="1" dirty="0">
              <a:solidFill>
                <a:schemeClr val="tx1"/>
              </a:solidFill>
            </a:endParaRPr>
          </a:p>
        </p:txBody>
      </p:sp>
      <p:sp>
        <p:nvSpPr>
          <p:cNvPr id="43" name="Rectangle: Rounded Corners 42">
            <a:extLst>
              <a:ext uri="{FF2B5EF4-FFF2-40B4-BE49-F238E27FC236}">
                <a16:creationId xmlns:a16="http://schemas.microsoft.com/office/drawing/2014/main" id="{E20A0F6B-9945-3760-2A79-DC5D5CDF541F}"/>
              </a:ext>
            </a:extLst>
          </p:cNvPr>
          <p:cNvSpPr/>
          <p:nvPr/>
        </p:nvSpPr>
        <p:spPr>
          <a:xfrm>
            <a:off x="9076742" y="2041984"/>
            <a:ext cx="2464670" cy="485790"/>
          </a:xfrm>
          <a:prstGeom prst="roundRect">
            <a:avLst>
              <a:gd name="adj" fmla="val 25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2880" algn="ctr"/>
            <a:r>
              <a:rPr lang="en-GB" sz="1400" b="1" dirty="0"/>
              <a:t>What this enables</a:t>
            </a:r>
          </a:p>
        </p:txBody>
      </p:sp>
      <p:grpSp>
        <p:nvGrpSpPr>
          <p:cNvPr id="44" name="Group 43">
            <a:extLst>
              <a:ext uri="{FF2B5EF4-FFF2-40B4-BE49-F238E27FC236}">
                <a16:creationId xmlns:a16="http://schemas.microsoft.com/office/drawing/2014/main" id="{4F52E040-66C1-DC48-2041-6395131ED39F}"/>
              </a:ext>
            </a:extLst>
          </p:cNvPr>
          <p:cNvGrpSpPr/>
          <p:nvPr/>
        </p:nvGrpSpPr>
        <p:grpSpPr>
          <a:xfrm>
            <a:off x="8769266" y="2021202"/>
            <a:ext cx="548640" cy="548640"/>
            <a:chOff x="8939687" y="2761714"/>
            <a:chExt cx="548640" cy="548640"/>
          </a:xfrm>
        </p:grpSpPr>
        <p:sp>
          <p:nvSpPr>
            <p:cNvPr id="49" name="Oval 48">
              <a:extLst>
                <a:ext uri="{FF2B5EF4-FFF2-40B4-BE49-F238E27FC236}">
                  <a16:creationId xmlns:a16="http://schemas.microsoft.com/office/drawing/2014/main" id="{70BF3D04-43BB-0C42-AEA7-53C3ACE58C47}"/>
                </a:ext>
              </a:extLst>
            </p:cNvPr>
            <p:cNvSpPr/>
            <p:nvPr/>
          </p:nvSpPr>
          <p:spPr>
            <a:xfrm>
              <a:off x="8939687" y="2761714"/>
              <a:ext cx="548640" cy="548640"/>
            </a:xfrm>
            <a:prstGeom prst="ellipse">
              <a:avLst/>
            </a:prstGeom>
            <a:solidFill>
              <a:schemeClr val="bg1"/>
            </a:solidFill>
            <a:ln w="19050">
              <a:gradFill flip="none" rotWithShape="1">
                <a:gsLst>
                  <a:gs pos="35000">
                    <a:schemeClr val="tx2">
                      <a:lumMod val="20000"/>
                      <a:lumOff val="80000"/>
                    </a:schemeClr>
                  </a:gs>
                  <a:gs pos="90000">
                    <a:schemeClr val="tx2">
                      <a:lumMod val="75000"/>
                    </a:schemeClr>
                  </a:gs>
                </a:gsLst>
                <a:lin ang="27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b="1" dirty="0">
                <a:solidFill>
                  <a:schemeClr val="tx1"/>
                </a:solidFill>
              </a:endParaRPr>
            </a:p>
          </p:txBody>
        </p:sp>
        <p:pic>
          <p:nvPicPr>
            <p:cNvPr id="50" name="Graphic 49" descr="Handwashing outline">
              <a:extLst>
                <a:ext uri="{FF2B5EF4-FFF2-40B4-BE49-F238E27FC236}">
                  <a16:creationId xmlns:a16="http://schemas.microsoft.com/office/drawing/2014/main" id="{9B7B219B-2052-AAEB-43CE-68FB4FE65B5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22267" y="2848815"/>
              <a:ext cx="381339" cy="381339"/>
            </a:xfrm>
            <a:prstGeom prst="rect">
              <a:avLst/>
            </a:prstGeom>
          </p:spPr>
        </p:pic>
      </p:grpSp>
      <p:sp>
        <p:nvSpPr>
          <p:cNvPr id="51" name="Rectangle 6">
            <a:extLst>
              <a:ext uri="{FF2B5EF4-FFF2-40B4-BE49-F238E27FC236}">
                <a16:creationId xmlns:a16="http://schemas.microsoft.com/office/drawing/2014/main" id="{D0411C9B-BFF9-C194-5428-3128F4144A0A}"/>
              </a:ext>
            </a:extLst>
          </p:cNvPr>
          <p:cNvSpPr>
            <a:spLocks noChangeArrowheads="1"/>
          </p:cNvSpPr>
          <p:nvPr/>
        </p:nvSpPr>
        <p:spPr bwMode="auto">
          <a:xfrm>
            <a:off x="9149509" y="3416288"/>
            <a:ext cx="217178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spcBef>
                <a:spcPct val="0"/>
              </a:spcBef>
              <a:spcAft>
                <a:spcPct val="0"/>
              </a:spcAft>
              <a:buFont typeface="Arial" panose="020B0604020202020204" pitchFamily="34" charset="0"/>
              <a:buChar char="•"/>
            </a:pPr>
            <a:r>
              <a:rPr kumimoji="0" lang="en-US" altLang="en-US" sz="1400" i="0" u="none" strike="noStrike" cap="none" normalizeH="0" baseline="0" dirty="0">
                <a:ln>
                  <a:noFill/>
                </a:ln>
                <a:solidFill>
                  <a:schemeClr val="tx1"/>
                </a:solidFill>
                <a:effectLst/>
              </a:rPr>
              <a:t>Converts early-stage concepts into fundable proposals</a:t>
            </a:r>
          </a:p>
          <a:p>
            <a:pPr marL="285750" lvl="0" indent="-285750" eaLnBrk="0" fontAlgn="base" hangingPunct="0">
              <a:spcBef>
                <a:spcPct val="0"/>
              </a:spcBef>
              <a:spcAft>
                <a:spcPct val="0"/>
              </a:spcAft>
              <a:buFont typeface="Arial" panose="020B0604020202020204" pitchFamily="34" charset="0"/>
              <a:buChar char="•"/>
            </a:pPr>
            <a:r>
              <a:rPr lang="en-US" altLang="en-US" sz="1400" dirty="0"/>
              <a:t>Strengthens the pipeline of high-quality projects</a:t>
            </a:r>
          </a:p>
          <a:p>
            <a:pPr marL="285750" lvl="0" indent="-285750" eaLnBrk="0" fontAlgn="base" hangingPunct="0">
              <a:spcBef>
                <a:spcPct val="0"/>
              </a:spcBef>
              <a:spcAft>
                <a:spcPct val="0"/>
              </a:spcAft>
              <a:buFont typeface="Arial" panose="020B0604020202020204" pitchFamily="34" charset="0"/>
              <a:buChar char="•"/>
            </a:pPr>
            <a:r>
              <a:rPr kumimoji="0" lang="en-US" altLang="en-US" sz="1400" i="0" u="none" strike="noStrike" cap="none" normalizeH="0" baseline="0" dirty="0">
                <a:ln>
                  <a:noFill/>
                </a:ln>
                <a:solidFill>
                  <a:schemeClr val="tx1"/>
                </a:solidFill>
                <a:effectLst/>
              </a:rPr>
              <a:t>Reduces barriers to access</a:t>
            </a:r>
          </a:p>
        </p:txBody>
      </p:sp>
      <p:cxnSp>
        <p:nvCxnSpPr>
          <p:cNvPr id="52" name="Straight Connector 51">
            <a:extLst>
              <a:ext uri="{FF2B5EF4-FFF2-40B4-BE49-F238E27FC236}">
                <a16:creationId xmlns:a16="http://schemas.microsoft.com/office/drawing/2014/main" id="{5633821C-ED2E-1F1C-121D-84432F0D7E47}"/>
              </a:ext>
            </a:extLst>
          </p:cNvPr>
          <p:cNvCxnSpPr>
            <a:cxnSpLocks/>
          </p:cNvCxnSpPr>
          <p:nvPr/>
        </p:nvCxnSpPr>
        <p:spPr>
          <a:xfrm>
            <a:off x="9233185" y="3357461"/>
            <a:ext cx="2192543" cy="0"/>
          </a:xfrm>
          <a:prstGeom prst="line">
            <a:avLst/>
          </a:prstGeom>
        </p:spPr>
        <p:style>
          <a:lnRef idx="2">
            <a:schemeClr val="accent1"/>
          </a:lnRef>
          <a:fillRef idx="0">
            <a:schemeClr val="accent1"/>
          </a:fillRef>
          <a:effectRef idx="1">
            <a:schemeClr val="accent1"/>
          </a:effectRef>
          <a:fontRef idx="minor">
            <a:schemeClr val="tx1"/>
          </a:fontRef>
        </p:style>
      </p:cxnSp>
      <p:sp>
        <p:nvSpPr>
          <p:cNvPr id="53" name="Rectangle 6">
            <a:extLst>
              <a:ext uri="{FF2B5EF4-FFF2-40B4-BE49-F238E27FC236}">
                <a16:creationId xmlns:a16="http://schemas.microsoft.com/office/drawing/2014/main" id="{AD0598EB-A73E-9262-FDED-66884C7011D0}"/>
              </a:ext>
            </a:extLst>
          </p:cNvPr>
          <p:cNvSpPr>
            <a:spLocks noChangeArrowheads="1"/>
          </p:cNvSpPr>
          <p:nvPr/>
        </p:nvSpPr>
        <p:spPr bwMode="auto">
          <a:xfrm>
            <a:off x="9233185" y="2693350"/>
            <a:ext cx="21925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1400" b="1" dirty="0">
                <a:solidFill>
                  <a:schemeClr val="tx2">
                    <a:lumMod val="90000"/>
                    <a:lumOff val="10000"/>
                  </a:schemeClr>
                </a:solidFill>
              </a:rPr>
              <a:t>Unlocks access to GCF finance</a:t>
            </a:r>
            <a:endParaRPr lang="en-US" altLang="en-US" sz="1400" b="1" dirty="0">
              <a:solidFill>
                <a:schemeClr val="tx2">
                  <a:lumMod val="90000"/>
                  <a:lumOff val="10000"/>
                </a:schemeClr>
              </a:solidFill>
            </a:endParaRPr>
          </a:p>
        </p:txBody>
      </p:sp>
      <p:sp>
        <p:nvSpPr>
          <p:cNvPr id="109" name="Rectangle 6">
            <a:extLst>
              <a:ext uri="{FF2B5EF4-FFF2-40B4-BE49-F238E27FC236}">
                <a16:creationId xmlns:a16="http://schemas.microsoft.com/office/drawing/2014/main" id="{58645981-3510-3814-80A6-DEE97AC9C4BF}"/>
              </a:ext>
            </a:extLst>
          </p:cNvPr>
          <p:cNvSpPr>
            <a:spLocks noChangeArrowheads="1"/>
          </p:cNvSpPr>
          <p:nvPr/>
        </p:nvSpPr>
        <p:spPr bwMode="auto">
          <a:xfrm>
            <a:off x="3395241" y="3396225"/>
            <a:ext cx="484615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eaLnBrk="0" fontAlgn="base" hangingPunct="0">
              <a:spcBef>
                <a:spcPct val="0"/>
              </a:spcBef>
              <a:spcAft>
                <a:spcPct val="0"/>
              </a:spcAft>
              <a:buFont typeface="+mj-lt"/>
              <a:buAutoNum type="arabicPeriod"/>
            </a:pPr>
            <a:r>
              <a:rPr lang="en-US" altLang="en-US" sz="1400" dirty="0"/>
              <a:t>Feasibility studies, and project design</a:t>
            </a:r>
          </a:p>
          <a:p>
            <a:pPr marL="342900" indent="-342900" eaLnBrk="0" fontAlgn="base" hangingPunct="0">
              <a:spcBef>
                <a:spcPct val="0"/>
              </a:spcBef>
              <a:spcAft>
                <a:spcPct val="0"/>
              </a:spcAft>
              <a:buFont typeface="+mj-lt"/>
              <a:buAutoNum type="arabicPeriod"/>
            </a:pPr>
            <a:r>
              <a:rPr lang="en-US" altLang="en-US" sz="1400" dirty="0"/>
              <a:t>Environmental and social studies, including Indigenous Peoples studies (ESIA, ESMP, GRM)</a:t>
            </a:r>
          </a:p>
          <a:p>
            <a:pPr marL="342900" indent="-342900" eaLnBrk="0" fontAlgn="base" hangingPunct="0">
              <a:spcBef>
                <a:spcPct val="0"/>
              </a:spcBef>
              <a:spcAft>
                <a:spcPct val="0"/>
              </a:spcAft>
              <a:buFont typeface="+mj-lt"/>
              <a:buAutoNum type="arabicPeriod"/>
            </a:pPr>
            <a:r>
              <a:rPr lang="en-US" altLang="en-US" sz="1400" dirty="0"/>
              <a:t>Gender studies (GA, GAAP)</a:t>
            </a:r>
          </a:p>
          <a:p>
            <a:pPr marL="342900" indent="-342900" eaLnBrk="0" fontAlgn="base" hangingPunct="0">
              <a:spcBef>
                <a:spcPct val="0"/>
              </a:spcBef>
              <a:spcAft>
                <a:spcPct val="0"/>
              </a:spcAft>
              <a:buFont typeface="+mj-lt"/>
              <a:buAutoNum type="arabicPeriod"/>
            </a:pPr>
            <a:r>
              <a:rPr lang="en-US" altLang="en-US" sz="1400" dirty="0"/>
              <a:t>Stakeholder engagement plans</a:t>
            </a:r>
          </a:p>
          <a:p>
            <a:pPr marL="342900" indent="-342900" eaLnBrk="0" fontAlgn="base" hangingPunct="0">
              <a:spcBef>
                <a:spcPct val="0"/>
              </a:spcBef>
              <a:spcAft>
                <a:spcPct val="0"/>
              </a:spcAft>
              <a:buFont typeface="+mj-lt"/>
              <a:buAutoNum type="arabicPeriod"/>
            </a:pPr>
            <a:r>
              <a:rPr lang="en-US" altLang="en-US" sz="1400" dirty="0"/>
              <a:t>Risk assessments (risk, EFA, EE FMCA, etc.)</a:t>
            </a:r>
          </a:p>
          <a:p>
            <a:pPr marL="342900" indent="-342900" eaLnBrk="0" fontAlgn="base" hangingPunct="0">
              <a:spcBef>
                <a:spcPct val="0"/>
              </a:spcBef>
              <a:spcAft>
                <a:spcPct val="0"/>
              </a:spcAft>
              <a:buFont typeface="+mj-lt"/>
              <a:buAutoNum type="arabicPeriod"/>
            </a:pPr>
            <a:r>
              <a:rPr lang="en-US" altLang="en-US" sz="1400" dirty="0"/>
              <a:t>Assessment of climate impact potential for mitigation and adaptation activities</a:t>
            </a:r>
          </a:p>
          <a:p>
            <a:pPr marL="342900" indent="-342900" eaLnBrk="0" fontAlgn="base" hangingPunct="0">
              <a:spcBef>
                <a:spcPct val="0"/>
              </a:spcBef>
              <a:spcAft>
                <a:spcPct val="0"/>
              </a:spcAft>
              <a:buFont typeface="+mj-lt"/>
              <a:buAutoNum type="arabicPeriod"/>
            </a:pPr>
            <a:r>
              <a:rPr lang="en-US" altLang="en-US" sz="1400" dirty="0"/>
              <a:t>Identification of project-level indicators</a:t>
            </a:r>
          </a:p>
          <a:p>
            <a:pPr marL="342900" indent="-342900" eaLnBrk="0" fontAlgn="base" hangingPunct="0">
              <a:spcBef>
                <a:spcPct val="0"/>
              </a:spcBef>
              <a:spcAft>
                <a:spcPct val="0"/>
              </a:spcAft>
              <a:buFont typeface="+mj-lt"/>
              <a:buAutoNum type="arabicPeriod"/>
            </a:pPr>
            <a:r>
              <a:rPr lang="en-US" altLang="en-US" sz="1400" dirty="0"/>
              <a:t>Pre-contract services, e.g., bidding documents</a:t>
            </a:r>
          </a:p>
          <a:p>
            <a:pPr marL="342900" indent="-342900" eaLnBrk="0" fontAlgn="base" hangingPunct="0">
              <a:spcBef>
                <a:spcPct val="0"/>
              </a:spcBef>
              <a:spcAft>
                <a:spcPct val="0"/>
              </a:spcAft>
              <a:buFont typeface="+mj-lt"/>
              <a:buAutoNum type="arabicPeriod"/>
            </a:pPr>
            <a:r>
              <a:rPr lang="en-US" altLang="en-US" sz="1400" dirty="0"/>
              <a:t>Advisory services to structure project activities</a:t>
            </a:r>
          </a:p>
          <a:p>
            <a:pPr marL="342900" indent="-342900" eaLnBrk="0" fontAlgn="base" hangingPunct="0">
              <a:spcBef>
                <a:spcPct val="0"/>
              </a:spcBef>
              <a:spcAft>
                <a:spcPct val="0"/>
              </a:spcAft>
              <a:buFont typeface="+mj-lt"/>
              <a:buAutoNum type="arabicPeriod"/>
            </a:pPr>
            <a:r>
              <a:rPr lang="en-US" altLang="en-US" sz="1400" dirty="0"/>
              <a:t>Other preparation activities</a:t>
            </a:r>
          </a:p>
        </p:txBody>
      </p:sp>
    </p:spTree>
    <p:extLst>
      <p:ext uri="{BB962C8B-B14F-4D97-AF65-F5344CB8AC3E}">
        <p14:creationId xmlns:p14="http://schemas.microsoft.com/office/powerpoint/2010/main" val="161604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3D6EB-F808-37B5-1F47-9CDF10F02FF2}"/>
            </a:ext>
          </a:extLst>
        </p:cNvPr>
        <p:cNvGrpSpPr/>
        <p:nvPr/>
      </p:nvGrpSpPr>
      <p:grpSpPr>
        <a:xfrm>
          <a:off x="0" y="0"/>
          <a:ext cx="0" cy="0"/>
          <a:chOff x="0" y="0"/>
          <a:chExt cx="0" cy="0"/>
        </a:xfrm>
      </p:grpSpPr>
      <p:sp>
        <p:nvSpPr>
          <p:cNvPr id="4" name="Text 2">
            <a:extLst>
              <a:ext uri="{FF2B5EF4-FFF2-40B4-BE49-F238E27FC236}">
                <a16:creationId xmlns:a16="http://schemas.microsoft.com/office/drawing/2014/main" id="{062A8A22-3221-3479-0D29-193F2DA7D37D}"/>
              </a:ext>
            </a:extLst>
          </p:cNvPr>
          <p:cNvSpPr/>
          <p:nvPr/>
        </p:nvSpPr>
        <p:spPr>
          <a:xfrm>
            <a:off x="670560" y="1060704"/>
            <a:ext cx="1121664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467" i="1">
                <a:solidFill>
                  <a:srgbClr val="4A6358"/>
                </a:solidFill>
                <a:latin typeface="Calibri" pitchFamily="34" charset="0"/>
                <a:ea typeface="Calibri" pitchFamily="34" charset="-122"/>
                <a:cs typeface="Calibri" pitchFamily="34" charset="-120"/>
              </a:rPr>
              <a:t>Impact, deployment gap and strategic opportunity</a:t>
            </a:r>
            <a:endParaRPr lang="en-US" sz="1467"/>
          </a:p>
        </p:txBody>
      </p:sp>
      <p:grpSp>
        <p:nvGrpSpPr>
          <p:cNvPr id="9" name="Group 8">
            <a:extLst>
              <a:ext uri="{FF2B5EF4-FFF2-40B4-BE49-F238E27FC236}">
                <a16:creationId xmlns:a16="http://schemas.microsoft.com/office/drawing/2014/main" id="{100AC3C2-93B1-48FE-A0FA-DF8863516FDF}"/>
              </a:ext>
            </a:extLst>
          </p:cNvPr>
          <p:cNvGrpSpPr/>
          <p:nvPr/>
        </p:nvGrpSpPr>
        <p:grpSpPr>
          <a:xfrm>
            <a:off x="304800" y="1670102"/>
            <a:ext cx="11734800" cy="3976624"/>
            <a:chOff x="304800" y="1670102"/>
            <a:chExt cx="11734800" cy="3976624"/>
          </a:xfrm>
        </p:grpSpPr>
        <p:sp>
          <p:nvSpPr>
            <p:cNvPr id="6" name="Shape 4">
              <a:extLst>
                <a:ext uri="{FF2B5EF4-FFF2-40B4-BE49-F238E27FC236}">
                  <a16:creationId xmlns:a16="http://schemas.microsoft.com/office/drawing/2014/main" id="{C3793908-CC65-640A-09B9-7189E1B47933}"/>
                </a:ext>
              </a:extLst>
            </p:cNvPr>
            <p:cNvSpPr/>
            <p:nvPr/>
          </p:nvSpPr>
          <p:spPr>
            <a:xfrm>
              <a:off x="304800" y="1670102"/>
              <a:ext cx="3810000" cy="3976624"/>
            </a:xfrm>
            <a:prstGeom prst="rect">
              <a:avLst/>
            </a:prstGeom>
            <a:solidFill>
              <a:srgbClr val="FFFFFF"/>
            </a:solidFill>
            <a:ln w="12700">
              <a:solidFill>
                <a:srgbClr val="E8EDE9"/>
              </a:solidFill>
              <a:prstDash val="solid"/>
            </a:ln>
            <a:effectLst>
              <a:outerShdw blurRad="762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7" name="Shape 5">
              <a:extLst>
                <a:ext uri="{FF2B5EF4-FFF2-40B4-BE49-F238E27FC236}">
                  <a16:creationId xmlns:a16="http://schemas.microsoft.com/office/drawing/2014/main" id="{2D3E9711-979E-77D3-BF51-292CD361BB16}"/>
                </a:ext>
              </a:extLst>
            </p:cNvPr>
            <p:cNvSpPr/>
            <p:nvPr/>
          </p:nvSpPr>
          <p:spPr>
            <a:xfrm>
              <a:off x="304800" y="1670102"/>
              <a:ext cx="177800" cy="3976624"/>
            </a:xfrm>
            <a:prstGeom prst="rect">
              <a:avLst/>
            </a:prstGeom>
            <a:solidFill>
              <a:schemeClr val="accent3"/>
            </a:solidFill>
            <a:ln w="12700">
              <a:solidFill>
                <a:schemeClr val="accent3"/>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8" name="Text 6">
              <a:extLst>
                <a:ext uri="{FF2B5EF4-FFF2-40B4-BE49-F238E27FC236}">
                  <a16:creationId xmlns:a16="http://schemas.microsoft.com/office/drawing/2014/main" id="{DF409CCA-4CBC-FC45-B2E9-F252A607DBC9}"/>
                </a:ext>
              </a:extLst>
            </p:cNvPr>
            <p:cNvSpPr/>
            <p:nvPr/>
          </p:nvSpPr>
          <p:spPr>
            <a:xfrm>
              <a:off x="508000" y="2475128"/>
              <a:ext cx="3352800" cy="7924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5400" b="1">
                  <a:solidFill>
                    <a:schemeClr val="accent3"/>
                  </a:solidFill>
                  <a:latin typeface="Calibri" pitchFamily="34" charset="0"/>
                  <a:ea typeface="Calibri" pitchFamily="34" charset="-122"/>
                  <a:cs typeface="Calibri" pitchFamily="34" charset="-120"/>
                </a:rPr>
                <a:t>USD 3.3B</a:t>
              </a:r>
            </a:p>
            <a:p>
              <a:pPr marL="0" indent="0">
                <a:buNone/>
              </a:pPr>
              <a:r>
                <a:rPr lang="en-US" b="1">
                  <a:solidFill>
                    <a:schemeClr val="accent3"/>
                  </a:solidFill>
                  <a:latin typeface="Calibri" pitchFamily="34" charset="0"/>
                  <a:ea typeface="Calibri" pitchFamily="34" charset="-122"/>
                  <a:cs typeface="Calibri" pitchFamily="34" charset="-120"/>
                </a:rPr>
                <a:t>GCF Financing Unlocked</a:t>
              </a:r>
              <a:endParaRPr lang="en-US">
                <a:solidFill>
                  <a:schemeClr val="accent3"/>
                </a:solidFill>
              </a:endParaRPr>
            </a:p>
          </p:txBody>
        </p:sp>
        <p:sp>
          <p:nvSpPr>
            <p:cNvPr id="11" name="Text 9">
              <a:extLst>
                <a:ext uri="{FF2B5EF4-FFF2-40B4-BE49-F238E27FC236}">
                  <a16:creationId xmlns:a16="http://schemas.microsoft.com/office/drawing/2014/main" id="{0899EF98-F7D7-4095-49B6-A24AF7080CDE}"/>
                </a:ext>
              </a:extLst>
            </p:cNvPr>
            <p:cNvSpPr/>
            <p:nvPr/>
          </p:nvSpPr>
          <p:spPr>
            <a:xfrm>
              <a:off x="643128" y="3709999"/>
              <a:ext cx="3352800" cy="13411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a:t>58 </a:t>
              </a:r>
              <a:r>
                <a:rPr lang="en-US" sz="2000"/>
                <a:t>FPs approved </a:t>
              </a:r>
              <a:r>
                <a:rPr lang="en-US" sz="2000" err="1"/>
                <a:t>totalling</a:t>
              </a:r>
              <a:r>
                <a:rPr lang="en-US" sz="2000"/>
                <a:t> USD 11B</a:t>
              </a:r>
            </a:p>
            <a:p>
              <a:pPr marL="285750" indent="-285750">
                <a:buFont typeface="Arial" panose="020B0604020202020204" pitchFamily="34" charset="0"/>
                <a:buChar char="•"/>
              </a:pPr>
              <a:r>
                <a:rPr lang="en-US" sz="2000" b="1"/>
                <a:t>119</a:t>
              </a:r>
              <a:r>
                <a:rPr lang="en-US" sz="2000"/>
                <a:t> PPF approvals since 2016</a:t>
              </a:r>
            </a:p>
          </p:txBody>
        </p:sp>
        <p:sp>
          <p:nvSpPr>
            <p:cNvPr id="12" name="Shape 10">
              <a:extLst>
                <a:ext uri="{FF2B5EF4-FFF2-40B4-BE49-F238E27FC236}">
                  <a16:creationId xmlns:a16="http://schemas.microsoft.com/office/drawing/2014/main" id="{7C72E2FD-2591-3726-F370-00C15E07A5DA}"/>
                </a:ext>
              </a:extLst>
            </p:cNvPr>
            <p:cNvSpPr/>
            <p:nvPr/>
          </p:nvSpPr>
          <p:spPr>
            <a:xfrm>
              <a:off x="4267200" y="1670102"/>
              <a:ext cx="3810000" cy="3976624"/>
            </a:xfrm>
            <a:prstGeom prst="rect">
              <a:avLst/>
            </a:prstGeom>
            <a:solidFill>
              <a:srgbClr val="FFFFFF"/>
            </a:solidFill>
            <a:ln w="12700">
              <a:solidFill>
                <a:srgbClr val="E8EDE9"/>
              </a:solidFill>
              <a:prstDash val="solid"/>
            </a:ln>
            <a:effectLst>
              <a:outerShdw blurRad="762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3" name="Shape 11">
              <a:extLst>
                <a:ext uri="{FF2B5EF4-FFF2-40B4-BE49-F238E27FC236}">
                  <a16:creationId xmlns:a16="http://schemas.microsoft.com/office/drawing/2014/main" id="{C9735C42-C17C-F8A1-2E17-A24377C7D92A}"/>
                </a:ext>
              </a:extLst>
            </p:cNvPr>
            <p:cNvSpPr/>
            <p:nvPr/>
          </p:nvSpPr>
          <p:spPr>
            <a:xfrm>
              <a:off x="4267200" y="1670102"/>
              <a:ext cx="177800" cy="3976624"/>
            </a:xfrm>
            <a:prstGeom prst="rect">
              <a:avLst/>
            </a:prstGeom>
            <a:solidFill>
              <a:schemeClr val="accent1"/>
            </a:solidFill>
            <a:ln w="12700">
              <a:solidFill>
                <a:schemeClr val="accent1"/>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4" name="Text 12">
              <a:extLst>
                <a:ext uri="{FF2B5EF4-FFF2-40B4-BE49-F238E27FC236}">
                  <a16:creationId xmlns:a16="http://schemas.microsoft.com/office/drawing/2014/main" id="{CF8BE8C4-9B10-D45F-5DF9-FD75F53CA0E0}"/>
                </a:ext>
              </a:extLst>
            </p:cNvPr>
            <p:cNvSpPr/>
            <p:nvPr/>
          </p:nvSpPr>
          <p:spPr>
            <a:xfrm>
              <a:off x="4580128" y="2404614"/>
              <a:ext cx="3352800" cy="7924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5400" b="1">
                  <a:solidFill>
                    <a:schemeClr val="accent1"/>
                  </a:solidFill>
                  <a:latin typeface="Calibri" pitchFamily="34" charset="0"/>
                  <a:ea typeface="Calibri" pitchFamily="34" charset="-122"/>
                  <a:cs typeface="Calibri" pitchFamily="34" charset="-120"/>
                </a:rPr>
                <a:t>USD 74M </a:t>
              </a:r>
            </a:p>
            <a:p>
              <a:pPr marL="0" indent="0">
                <a:buNone/>
              </a:pPr>
              <a:r>
                <a:rPr lang="en-US" sz="2800" b="1">
                  <a:solidFill>
                    <a:schemeClr val="accent1"/>
                  </a:solidFill>
                  <a:latin typeface="Calibri" pitchFamily="34" charset="0"/>
                  <a:ea typeface="Calibri" pitchFamily="34" charset="-122"/>
                  <a:cs typeface="Calibri" pitchFamily="34" charset="-120"/>
                </a:rPr>
                <a:t>Remaining to Deploy</a:t>
              </a:r>
              <a:endParaRPr lang="en-US" sz="4800">
                <a:solidFill>
                  <a:schemeClr val="accent1"/>
                </a:solidFill>
              </a:endParaRPr>
            </a:p>
          </p:txBody>
        </p:sp>
        <p:sp>
          <p:nvSpPr>
            <p:cNvPr id="17" name="Text 15">
              <a:extLst>
                <a:ext uri="{FF2B5EF4-FFF2-40B4-BE49-F238E27FC236}">
                  <a16:creationId xmlns:a16="http://schemas.microsoft.com/office/drawing/2014/main" id="{46569BE0-160C-7839-F136-F9CDFAF5CA1E}"/>
                </a:ext>
              </a:extLst>
            </p:cNvPr>
            <p:cNvSpPr/>
            <p:nvPr/>
          </p:nvSpPr>
          <p:spPr>
            <a:xfrm>
              <a:off x="4572000" y="4110581"/>
              <a:ext cx="3624072" cy="1227836"/>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5750" indent="-285750">
                <a:buFont typeface="Arial" panose="020B0604020202020204" pitchFamily="34" charset="0"/>
                <a:buChar char="•"/>
              </a:pPr>
              <a:r>
                <a:rPr lang="en-US" sz="2000"/>
                <a:t>Total allocation: </a:t>
              </a:r>
              <a:r>
                <a:rPr lang="en-US" sz="2000" b="1"/>
                <a:t>USD 148.3M</a:t>
              </a:r>
            </a:p>
            <a:p>
              <a:pPr marL="285750" indent="-285750">
                <a:buFont typeface="Arial" panose="020B0604020202020204" pitchFamily="34" charset="0"/>
                <a:buChar char="•"/>
              </a:pPr>
              <a:r>
                <a:rPr lang="en-US" sz="2000"/>
                <a:t>Target: 70% deployment by mid-2027 </a:t>
              </a:r>
            </a:p>
            <a:p>
              <a:pPr marL="285750" indent="-285750">
                <a:buFont typeface="Arial" panose="020B0604020202020204" pitchFamily="34" charset="0"/>
                <a:buChar char="•"/>
              </a:pPr>
              <a:r>
                <a:rPr lang="en-US" sz="2000"/>
                <a:t>~</a:t>
              </a:r>
              <a:r>
                <a:rPr lang="en-US" sz="2000" b="1"/>
                <a:t>USD 35M within next 15 months</a:t>
              </a:r>
            </a:p>
            <a:p>
              <a:pPr>
                <a:lnSpc>
                  <a:spcPct val="130000"/>
                </a:lnSpc>
              </a:pPr>
              <a:endParaRPr lang="en-US" sz="1800" b="1">
                <a:solidFill>
                  <a:srgbClr val="4A6358"/>
                </a:solidFill>
                <a:latin typeface="Calibri" pitchFamily="34" charset="0"/>
                <a:ea typeface="Calibri" pitchFamily="34" charset="-122"/>
                <a:cs typeface="Calibri" pitchFamily="34" charset="-120"/>
              </a:endParaRPr>
            </a:p>
          </p:txBody>
        </p:sp>
        <p:sp>
          <p:nvSpPr>
            <p:cNvPr id="18" name="Shape 16">
              <a:extLst>
                <a:ext uri="{FF2B5EF4-FFF2-40B4-BE49-F238E27FC236}">
                  <a16:creationId xmlns:a16="http://schemas.microsoft.com/office/drawing/2014/main" id="{A0624CB3-96B6-70CC-190F-489762F2E220}"/>
                </a:ext>
              </a:extLst>
            </p:cNvPr>
            <p:cNvSpPr/>
            <p:nvPr/>
          </p:nvSpPr>
          <p:spPr>
            <a:xfrm>
              <a:off x="8229600" y="1670102"/>
              <a:ext cx="3810000" cy="3976624"/>
            </a:xfrm>
            <a:prstGeom prst="rect">
              <a:avLst/>
            </a:prstGeom>
            <a:solidFill>
              <a:srgbClr val="FFFFFF"/>
            </a:solidFill>
            <a:ln w="12700">
              <a:solidFill>
                <a:srgbClr val="E8EDE9"/>
              </a:solidFill>
              <a:prstDash val="solid"/>
            </a:ln>
            <a:effectLst>
              <a:outerShdw blurRad="76200" dist="25400" dir="8100000" algn="bl" rotWithShape="0">
                <a:srgbClr val="000000">
                  <a:alpha val="8000"/>
                </a:srgbClr>
              </a:outerShdw>
            </a:effectLst>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19" name="Shape 17">
              <a:extLst>
                <a:ext uri="{FF2B5EF4-FFF2-40B4-BE49-F238E27FC236}">
                  <a16:creationId xmlns:a16="http://schemas.microsoft.com/office/drawing/2014/main" id="{6F71E93E-6F1E-AE03-5344-C483E538F253}"/>
                </a:ext>
              </a:extLst>
            </p:cNvPr>
            <p:cNvSpPr/>
            <p:nvPr/>
          </p:nvSpPr>
          <p:spPr>
            <a:xfrm>
              <a:off x="8229600" y="1670102"/>
              <a:ext cx="152400" cy="3976624"/>
            </a:xfrm>
            <a:prstGeom prst="rect">
              <a:avLst/>
            </a:prstGeom>
            <a:solidFill>
              <a:srgbClr val="D48B2E"/>
            </a:solidFill>
            <a:ln w="12700">
              <a:solidFill>
                <a:srgbClr val="D48B2E"/>
              </a:solidFill>
              <a:prstDash val="solid"/>
            </a:ln>
          </p:spPr>
          <p:txBody>
            <a:bodyP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3200"/>
            </a:p>
          </p:txBody>
        </p:sp>
        <p:sp>
          <p:nvSpPr>
            <p:cNvPr id="20" name="Text 18">
              <a:extLst>
                <a:ext uri="{FF2B5EF4-FFF2-40B4-BE49-F238E27FC236}">
                  <a16:creationId xmlns:a16="http://schemas.microsoft.com/office/drawing/2014/main" id="{31ADE159-01AA-1C5C-1AE3-15BFE8068D88}"/>
                </a:ext>
              </a:extLst>
            </p:cNvPr>
            <p:cNvSpPr/>
            <p:nvPr/>
          </p:nvSpPr>
          <p:spPr>
            <a:xfrm>
              <a:off x="8542528" y="2404614"/>
              <a:ext cx="3352800" cy="79248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4800" b="1">
                  <a:solidFill>
                    <a:srgbClr val="D48B2E"/>
                  </a:solidFill>
                  <a:latin typeface="Calibri" pitchFamily="34" charset="0"/>
                  <a:ea typeface="Calibri" pitchFamily="34" charset="-122"/>
                  <a:cs typeface="Calibri" pitchFamily="34" charset="-120"/>
                </a:rPr>
                <a:t>Strategic Opportunity </a:t>
              </a:r>
              <a:endParaRPr lang="en-US" sz="4800">
                <a:solidFill>
                  <a:srgbClr val="D48B2E"/>
                </a:solidFill>
              </a:endParaRPr>
            </a:p>
          </p:txBody>
        </p:sp>
        <p:sp>
          <p:nvSpPr>
            <p:cNvPr id="23" name="Text 21">
              <a:extLst>
                <a:ext uri="{FF2B5EF4-FFF2-40B4-BE49-F238E27FC236}">
                  <a16:creationId xmlns:a16="http://schemas.microsoft.com/office/drawing/2014/main" id="{0C1B33F5-4FFE-FCC8-789F-F49BB8AD9F1A}"/>
                </a:ext>
              </a:extLst>
            </p:cNvPr>
            <p:cNvSpPr/>
            <p:nvPr/>
          </p:nvSpPr>
          <p:spPr>
            <a:xfrm>
              <a:off x="8534400" y="3866439"/>
              <a:ext cx="3352800" cy="1341120"/>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5750" indent="-285750">
                <a:buFont typeface="Arial" panose="020B0604020202020204" pitchFamily="34" charset="0"/>
                <a:buChar char="•"/>
              </a:pPr>
              <a:r>
                <a:rPr lang="en-US" sz="2000"/>
                <a:t>PPF can accelerate priority pipeline development.</a:t>
              </a:r>
            </a:p>
            <a:p>
              <a:pPr marL="285750" indent="-285750">
                <a:buFont typeface="Arial" panose="020B0604020202020204" pitchFamily="34" charset="0"/>
                <a:buChar char="•"/>
              </a:pPr>
              <a:r>
                <a:rPr lang="en-US" sz="2000"/>
                <a:t>Opportunity to </a:t>
              </a:r>
              <a:r>
                <a:rPr lang="en-US" sz="2000" b="1"/>
                <a:t>align</a:t>
              </a:r>
              <a:r>
                <a:rPr lang="en-US" sz="2000"/>
                <a:t> </a:t>
              </a:r>
              <a:r>
                <a:rPr lang="en-US" sz="2000" b="1"/>
                <a:t>PPF strategy and operations</a:t>
              </a:r>
              <a:r>
                <a:rPr lang="en-US" sz="2000"/>
                <a:t> </a:t>
              </a:r>
              <a:r>
                <a:rPr lang="en-US" sz="2000" b="1"/>
                <a:t>with regional programming priorities</a:t>
              </a:r>
              <a:r>
                <a:rPr lang="en-US" sz="2000"/>
                <a:t>.</a:t>
              </a:r>
              <a:endParaRPr lang="en-US" sz="1800">
                <a:solidFill>
                  <a:schemeClr val="accent2"/>
                </a:solidFill>
                <a:latin typeface="Calibri" pitchFamily="34" charset="0"/>
                <a:ea typeface="Calibri" pitchFamily="34" charset="-122"/>
                <a:cs typeface="Calibri" pitchFamily="34" charset="-120"/>
              </a:endParaRPr>
            </a:p>
          </p:txBody>
        </p:sp>
      </p:grpSp>
      <p:sp>
        <p:nvSpPr>
          <p:cNvPr id="2" name="Slide Number Placeholder 1">
            <a:extLst>
              <a:ext uri="{FF2B5EF4-FFF2-40B4-BE49-F238E27FC236}">
                <a16:creationId xmlns:a16="http://schemas.microsoft.com/office/drawing/2014/main" id="{88F8F033-8933-76EC-790B-5AEC398658A2}"/>
              </a:ext>
            </a:extLst>
          </p:cNvPr>
          <p:cNvSpPr txBox="1">
            <a:spLocks/>
          </p:cNvSpPr>
          <p:nvPr/>
        </p:nvSpPr>
        <p:spPr>
          <a:xfrm>
            <a:off x="8610600" y="6356350"/>
            <a:ext cx="2743200" cy="365125"/>
          </a:xfrm>
          <a:prstGeom prst="rect">
            <a:avLst/>
          </a:prstGeom>
        </p:spPr>
        <p:txBody>
          <a:bodyPr vert="horz" wrap="square" lIns="91440" tIns="45720" rIns="91440" bIns="4572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8A18621-ACA7-4736-9D07-17BB1E58DC2F}" type="slidenum">
              <a:rPr lang="en-US" smtClean="0">
                <a:solidFill>
                  <a:prstClr val="black">
                    <a:tint val="75000"/>
                  </a:prstClr>
                </a:solidFill>
                <a:latin typeface="Calibri" panose="020F0502020204030204"/>
              </a:rPr>
              <a:pPr>
                <a:defRPr/>
              </a:pPr>
              <a:t>7</a:t>
            </a:fld>
            <a:endParaRPr lang="en-US">
              <a:solidFill>
                <a:prstClr val="black">
                  <a:tint val="75000"/>
                </a:prstClr>
              </a:solidFill>
              <a:latin typeface="Calibri" panose="020F0502020204030204"/>
            </a:endParaRPr>
          </a:p>
        </p:txBody>
      </p:sp>
      <p:sp>
        <p:nvSpPr>
          <p:cNvPr id="25" name="Title 1">
            <a:extLst>
              <a:ext uri="{FF2B5EF4-FFF2-40B4-BE49-F238E27FC236}">
                <a16:creationId xmlns:a16="http://schemas.microsoft.com/office/drawing/2014/main" id="{C4037F0E-D18F-F3A7-0CD0-D7B660B93A1A}"/>
              </a:ext>
            </a:extLst>
          </p:cNvPr>
          <p:cNvSpPr txBox="1">
            <a:spLocks/>
          </p:cNvSpPr>
          <p:nvPr/>
        </p:nvSpPr>
        <p:spPr>
          <a:xfrm>
            <a:off x="508000" y="508000"/>
            <a:ext cx="9248775" cy="609398"/>
          </a:xfrm>
          <a:prstGeom prst="rect">
            <a:avLst/>
          </a:prstGeom>
        </p:spPr>
        <p:txBody>
          <a:bodyPr/>
          <a:lstStyle>
            <a:lvl1pPr algn="l" defTabSz="914400" rtl="0" eaLnBrk="1" latinLnBrk="0" hangingPunct="1">
              <a:lnSpc>
                <a:spcPct val="90000"/>
              </a:lnSpc>
              <a:spcBef>
                <a:spcPct val="0"/>
              </a:spcBef>
              <a:buNone/>
              <a:defRPr sz="3200" b="0" i="0" kern="1200">
                <a:solidFill>
                  <a:schemeClr val="tx2"/>
                </a:solidFill>
                <a:latin typeface="Space Grotesk Medium" pitchFamily="2" charset="77"/>
                <a:ea typeface="+mj-ea"/>
                <a:cs typeface="Space Grotesk Medium" pitchFamily="2" charset="77"/>
              </a:defRPr>
            </a:lvl1pPr>
          </a:lstStyle>
          <a:p>
            <a:r>
              <a:rPr lang="en-US" sz="4400"/>
              <a:t>Why PPF Matters Now</a:t>
            </a:r>
          </a:p>
        </p:txBody>
      </p:sp>
    </p:spTree>
    <p:extLst>
      <p:ext uri="{BB962C8B-B14F-4D97-AF65-F5344CB8AC3E}">
        <p14:creationId xmlns:p14="http://schemas.microsoft.com/office/powerpoint/2010/main" val="3101209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BD8F1-256D-D702-B23D-A2782BC62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3D265-6F84-9B87-D064-72A3BEBC1ACB}"/>
              </a:ext>
            </a:extLst>
          </p:cNvPr>
          <p:cNvSpPr>
            <a:spLocks noGrp="1"/>
          </p:cNvSpPr>
          <p:nvPr>
            <p:ph type="title"/>
          </p:nvPr>
        </p:nvSpPr>
        <p:spPr>
          <a:xfrm>
            <a:off x="508000" y="508000"/>
            <a:ext cx="11826352" cy="609398"/>
          </a:xfrm>
        </p:spPr>
        <p:txBody>
          <a:bodyPr/>
          <a:lstStyle/>
          <a:p>
            <a:r>
              <a:rPr lang="en-US" sz="4400"/>
              <a:t>Access Modalities: Funding vs Service</a:t>
            </a:r>
          </a:p>
        </p:txBody>
      </p:sp>
      <p:sp>
        <p:nvSpPr>
          <p:cNvPr id="4" name="Slide Number Placeholder 3">
            <a:extLst>
              <a:ext uri="{FF2B5EF4-FFF2-40B4-BE49-F238E27FC236}">
                <a16:creationId xmlns:a16="http://schemas.microsoft.com/office/drawing/2014/main" id="{FF32BB5B-0D07-C415-6E8D-A5EED9447678}"/>
              </a:ext>
            </a:extLst>
          </p:cNvPr>
          <p:cNvSpPr>
            <a:spLocks noGrp="1"/>
          </p:cNvSpPr>
          <p:nvPr>
            <p:ph type="sldNum" sz="quarter" idx="12"/>
          </p:nvPr>
        </p:nvSpPr>
        <p:spPr/>
        <p:txBody>
          <a:bodyPr/>
          <a:lstStyle/>
          <a:p>
            <a:fld id="{A17E5096-CC76-4971-86EE-1095042D13FF}" type="slidenum">
              <a:rPr lang="en-GB" smtClean="0"/>
              <a:t>8</a:t>
            </a:fld>
            <a:endParaRPr lang="en-GB"/>
          </a:p>
        </p:txBody>
      </p:sp>
      <p:sp>
        <p:nvSpPr>
          <p:cNvPr id="5" name="Text 2">
            <a:extLst>
              <a:ext uri="{FF2B5EF4-FFF2-40B4-BE49-F238E27FC236}">
                <a16:creationId xmlns:a16="http://schemas.microsoft.com/office/drawing/2014/main" id="{11542FC7-D164-6B17-C7D5-5FEB212EF4C9}"/>
              </a:ext>
            </a:extLst>
          </p:cNvPr>
          <p:cNvSpPr/>
          <p:nvPr/>
        </p:nvSpPr>
        <p:spPr>
          <a:xfrm>
            <a:off x="487680" y="1036320"/>
            <a:ext cx="11216640" cy="390144"/>
          </a:xfrm>
          <a:prstGeom prst="rect">
            <a:avLst/>
          </a:prstGeom>
          <a:noFill/>
          <a:ln/>
        </p:spPr>
        <p:txBody>
          <a:bodyPr wrap="square" lIns="0" tIns="0" rIns="0" bIns="0" rtlCol="0" anchor="ctr"/>
          <a:lstStyle>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buNone/>
            </a:pPr>
            <a:r>
              <a:rPr lang="en-US" sz="1467" i="1">
                <a:solidFill>
                  <a:srgbClr val="4A6358"/>
                </a:solidFill>
                <a:latin typeface="Calibri" pitchFamily="34" charset="0"/>
                <a:ea typeface="Calibri" pitchFamily="34" charset="-122"/>
                <a:cs typeface="Calibri" pitchFamily="34" charset="-120"/>
              </a:rPr>
              <a:t>Two complementary approaches</a:t>
            </a:r>
            <a:endParaRPr lang="en-US" sz="1467"/>
          </a:p>
        </p:txBody>
      </p:sp>
      <p:graphicFrame>
        <p:nvGraphicFramePr>
          <p:cNvPr id="9" name="Content Placeholder 8">
            <a:extLst>
              <a:ext uri="{FF2B5EF4-FFF2-40B4-BE49-F238E27FC236}">
                <a16:creationId xmlns:a16="http://schemas.microsoft.com/office/drawing/2014/main" id="{27B31584-792C-01F6-12C3-32420E29885D}"/>
              </a:ext>
            </a:extLst>
          </p:cNvPr>
          <p:cNvGraphicFramePr>
            <a:graphicFrameLocks noGrp="1"/>
          </p:cNvGraphicFramePr>
          <p:nvPr>
            <p:ph idx="1"/>
          </p:nvPr>
        </p:nvGraphicFramePr>
        <p:xfrm>
          <a:off x="487680" y="1426464"/>
          <a:ext cx="11027508" cy="3956489"/>
        </p:xfrm>
        <a:graphic>
          <a:graphicData uri="http://schemas.openxmlformats.org/drawingml/2006/table">
            <a:tbl>
              <a:tblPr/>
              <a:tblGrid>
                <a:gridCol w="2029209">
                  <a:extLst>
                    <a:ext uri="{9D8B030D-6E8A-4147-A177-3AD203B41FA5}">
                      <a16:colId xmlns:a16="http://schemas.microsoft.com/office/drawing/2014/main" val="1758157327"/>
                    </a:ext>
                  </a:extLst>
                </a:gridCol>
                <a:gridCol w="3979147">
                  <a:extLst>
                    <a:ext uri="{9D8B030D-6E8A-4147-A177-3AD203B41FA5}">
                      <a16:colId xmlns:a16="http://schemas.microsoft.com/office/drawing/2014/main" val="3763387159"/>
                    </a:ext>
                  </a:extLst>
                </a:gridCol>
                <a:gridCol w="5019152">
                  <a:extLst>
                    <a:ext uri="{9D8B030D-6E8A-4147-A177-3AD203B41FA5}">
                      <a16:colId xmlns:a16="http://schemas.microsoft.com/office/drawing/2014/main" val="1419671008"/>
                    </a:ext>
                  </a:extLst>
                </a:gridCol>
              </a:tblGrid>
              <a:tr h="387953">
                <a:tc>
                  <a:txBody>
                    <a:bodyPr/>
                    <a:lstStyle/>
                    <a:p>
                      <a:pPr>
                        <a:buNone/>
                      </a:pPr>
                      <a:r>
                        <a:rPr lang="en-US" sz="2800" b="1"/>
                        <a:t>Feature</a:t>
                      </a:r>
                    </a:p>
                  </a:txBody>
                  <a:tcPr marL="75685" marR="75685" marT="37842" marB="37842" anchor="ctr">
                    <a:lnL>
                      <a:noFill/>
                    </a:lnL>
                    <a:lnR>
                      <a:noFill/>
                    </a:lnR>
                    <a:lnT>
                      <a:noFill/>
                    </a:lnT>
                    <a:lnB>
                      <a:noFill/>
                    </a:lnB>
                    <a:solidFill>
                      <a:schemeClr val="accent3">
                        <a:lumMod val="40000"/>
                        <a:lumOff val="60000"/>
                      </a:schemeClr>
                    </a:solidFill>
                  </a:tcPr>
                </a:tc>
                <a:tc>
                  <a:txBody>
                    <a:bodyPr/>
                    <a:lstStyle/>
                    <a:p>
                      <a:pPr>
                        <a:buNone/>
                      </a:pPr>
                      <a:r>
                        <a:rPr lang="en-US" sz="2800" b="1"/>
                        <a:t>PPF Funding</a:t>
                      </a:r>
                    </a:p>
                  </a:txBody>
                  <a:tcPr marL="75685" marR="75685" marT="37842" marB="37842" anchor="ctr">
                    <a:lnL>
                      <a:noFill/>
                    </a:lnL>
                    <a:lnR>
                      <a:noFill/>
                    </a:lnR>
                    <a:lnT>
                      <a:noFill/>
                    </a:lnT>
                    <a:lnB>
                      <a:noFill/>
                    </a:lnB>
                    <a:solidFill>
                      <a:schemeClr val="accent3">
                        <a:lumMod val="40000"/>
                        <a:lumOff val="60000"/>
                      </a:schemeClr>
                    </a:solidFill>
                  </a:tcPr>
                </a:tc>
                <a:tc>
                  <a:txBody>
                    <a:bodyPr/>
                    <a:lstStyle/>
                    <a:p>
                      <a:pPr>
                        <a:buNone/>
                      </a:pPr>
                      <a:r>
                        <a:rPr lang="en-US" sz="2800" b="1"/>
                        <a:t>PPF Service</a:t>
                      </a:r>
                    </a:p>
                  </a:txBody>
                  <a:tcPr marL="75685" marR="75685" marT="37842" marB="37842" anchor="ctr">
                    <a:lnL>
                      <a:noFill/>
                    </a:lnL>
                    <a:lnR>
                      <a:noFill/>
                    </a:lnR>
                    <a:lnT>
                      <a:noFill/>
                    </a:lnT>
                    <a:lnB>
                      <a:noFill/>
                    </a:lnB>
                    <a:solidFill>
                      <a:schemeClr val="accent3">
                        <a:lumMod val="40000"/>
                        <a:lumOff val="60000"/>
                      </a:schemeClr>
                    </a:solidFill>
                  </a:tcPr>
                </a:tc>
                <a:extLst>
                  <a:ext uri="{0D108BD9-81ED-4DB2-BD59-A6C34878D82A}">
                    <a16:rowId xmlns:a16="http://schemas.microsoft.com/office/drawing/2014/main" val="3163123049"/>
                  </a:ext>
                </a:extLst>
              </a:tr>
              <a:tr h="692016">
                <a:tc>
                  <a:txBody>
                    <a:bodyPr/>
                    <a:lstStyle/>
                    <a:p>
                      <a:pPr>
                        <a:buNone/>
                      </a:pPr>
                      <a:r>
                        <a:rPr lang="en-US" sz="2000" b="1"/>
                        <a:t>Provided to</a:t>
                      </a:r>
                    </a:p>
                  </a:txBody>
                  <a:tcPr marL="75685" marR="75685" marT="37842" marB="37842" anchor="ctr">
                    <a:lnL>
                      <a:noFill/>
                    </a:lnL>
                    <a:lnR>
                      <a:noFill/>
                    </a:lnR>
                    <a:lnT>
                      <a:noFill/>
                    </a:lnT>
                    <a:lnB>
                      <a:noFill/>
                    </a:lnB>
                    <a:noFill/>
                  </a:tcPr>
                </a:tc>
                <a:tc>
                  <a:txBody>
                    <a:bodyPr/>
                    <a:lstStyle/>
                    <a:p>
                      <a:pPr>
                        <a:buNone/>
                      </a:pPr>
                      <a:r>
                        <a:rPr lang="en-US" sz="2000"/>
                        <a:t>AE/PSAA Applicant</a:t>
                      </a:r>
                    </a:p>
                  </a:txBody>
                  <a:tcPr marL="75685" marR="75685" marT="37842" marB="37842" anchor="ctr">
                    <a:lnL>
                      <a:noFill/>
                    </a:lnL>
                    <a:lnR>
                      <a:noFill/>
                    </a:lnR>
                    <a:lnT>
                      <a:noFill/>
                    </a:lnT>
                    <a:lnB>
                      <a:noFill/>
                    </a:lnB>
                    <a:noFill/>
                  </a:tcPr>
                </a:tc>
                <a:tc>
                  <a:txBody>
                    <a:bodyPr/>
                    <a:lstStyle/>
                    <a:p>
                      <a:pPr>
                        <a:buNone/>
                      </a:pPr>
                      <a:r>
                        <a:rPr lang="en-US" sz="2000"/>
                        <a:t>AE/PSAA Applicant </a:t>
                      </a:r>
                    </a:p>
                    <a:p>
                      <a:pPr>
                        <a:buNone/>
                      </a:pPr>
                      <a:r>
                        <a:rPr lang="en-US" sz="2000"/>
                        <a:t>(via GCF-procured firm)</a:t>
                      </a:r>
                    </a:p>
                  </a:txBody>
                  <a:tcPr marL="75685" marR="75685" marT="37842" marB="37842" anchor="ctr">
                    <a:lnL>
                      <a:noFill/>
                    </a:lnL>
                    <a:lnR>
                      <a:noFill/>
                    </a:lnR>
                    <a:lnT>
                      <a:noFill/>
                    </a:lnT>
                    <a:lnB>
                      <a:noFill/>
                    </a:lnB>
                    <a:noFill/>
                  </a:tcPr>
                </a:tc>
                <a:extLst>
                  <a:ext uri="{0D108BD9-81ED-4DB2-BD59-A6C34878D82A}">
                    <a16:rowId xmlns:a16="http://schemas.microsoft.com/office/drawing/2014/main" val="580464576"/>
                  </a:ext>
                </a:extLst>
              </a:tr>
              <a:tr h="387953">
                <a:tc>
                  <a:txBody>
                    <a:bodyPr/>
                    <a:lstStyle/>
                    <a:p>
                      <a:pPr>
                        <a:buNone/>
                      </a:pPr>
                      <a:r>
                        <a:rPr lang="en-US" sz="2000" b="1"/>
                        <a:t>Structure</a:t>
                      </a:r>
                    </a:p>
                  </a:txBody>
                  <a:tcPr marL="75685" marR="75685" marT="37842" marB="37842" anchor="ctr">
                    <a:lnL>
                      <a:noFill/>
                    </a:lnL>
                    <a:lnR>
                      <a:noFill/>
                    </a:lnR>
                    <a:lnT>
                      <a:noFill/>
                    </a:lnT>
                    <a:lnB>
                      <a:noFill/>
                    </a:lnB>
                    <a:noFill/>
                  </a:tcPr>
                </a:tc>
                <a:tc>
                  <a:txBody>
                    <a:bodyPr/>
                    <a:lstStyle/>
                    <a:p>
                      <a:pPr>
                        <a:buNone/>
                      </a:pPr>
                      <a:r>
                        <a:rPr lang="en-US" sz="2000"/>
                        <a:t>Grant or equity</a:t>
                      </a:r>
                    </a:p>
                  </a:txBody>
                  <a:tcPr marL="75685" marR="75685" marT="37842" marB="37842" anchor="ctr">
                    <a:lnL>
                      <a:noFill/>
                    </a:lnL>
                    <a:lnR>
                      <a:noFill/>
                    </a:lnR>
                    <a:lnT>
                      <a:noFill/>
                    </a:lnT>
                    <a:lnB>
                      <a:noFill/>
                    </a:lnB>
                    <a:noFill/>
                  </a:tcPr>
                </a:tc>
                <a:tc>
                  <a:txBody>
                    <a:bodyPr/>
                    <a:lstStyle/>
                    <a:p>
                      <a:pPr>
                        <a:buNone/>
                      </a:pPr>
                      <a:r>
                        <a:rPr lang="en-US" sz="2000"/>
                        <a:t>Consulting services</a:t>
                      </a:r>
                    </a:p>
                  </a:txBody>
                  <a:tcPr marL="75685" marR="75685" marT="37842" marB="37842" anchor="ctr">
                    <a:lnL>
                      <a:noFill/>
                    </a:lnL>
                    <a:lnR>
                      <a:noFill/>
                    </a:lnR>
                    <a:lnT>
                      <a:noFill/>
                    </a:lnT>
                    <a:lnB>
                      <a:noFill/>
                    </a:lnB>
                    <a:noFill/>
                  </a:tcPr>
                </a:tc>
                <a:extLst>
                  <a:ext uri="{0D108BD9-81ED-4DB2-BD59-A6C34878D82A}">
                    <a16:rowId xmlns:a16="http://schemas.microsoft.com/office/drawing/2014/main" val="993393189"/>
                  </a:ext>
                </a:extLst>
              </a:tr>
              <a:tr h="692016">
                <a:tc>
                  <a:txBody>
                    <a:bodyPr/>
                    <a:lstStyle/>
                    <a:p>
                      <a:pPr>
                        <a:buNone/>
                      </a:pPr>
                      <a:r>
                        <a:rPr lang="en-US" sz="2000" b="1"/>
                        <a:t>Management</a:t>
                      </a:r>
                    </a:p>
                  </a:txBody>
                  <a:tcPr marL="75685" marR="75685" marT="37842" marB="37842" anchor="ctr">
                    <a:lnL>
                      <a:noFill/>
                    </a:lnL>
                    <a:lnR>
                      <a:noFill/>
                    </a:lnR>
                    <a:lnT>
                      <a:noFill/>
                    </a:lnT>
                    <a:lnB>
                      <a:noFill/>
                    </a:lnB>
                    <a:noFill/>
                  </a:tcPr>
                </a:tc>
                <a:tc>
                  <a:txBody>
                    <a:bodyPr/>
                    <a:lstStyle/>
                    <a:p>
                      <a:pPr>
                        <a:buNone/>
                      </a:pPr>
                      <a:r>
                        <a:rPr lang="en-US" sz="2000"/>
                        <a:t>AE manages funds</a:t>
                      </a:r>
                    </a:p>
                  </a:txBody>
                  <a:tcPr marL="75685" marR="75685" marT="37842" marB="37842" anchor="ctr">
                    <a:lnL>
                      <a:noFill/>
                    </a:lnL>
                    <a:lnR>
                      <a:noFill/>
                    </a:lnR>
                    <a:lnT>
                      <a:noFill/>
                    </a:lnT>
                    <a:lnB>
                      <a:noFill/>
                    </a:lnB>
                    <a:noFill/>
                  </a:tcPr>
                </a:tc>
                <a:tc>
                  <a:txBody>
                    <a:bodyPr/>
                    <a:lstStyle/>
                    <a:p>
                      <a:pPr>
                        <a:buNone/>
                      </a:pPr>
                      <a:r>
                        <a:rPr lang="en-US" sz="2000"/>
                        <a:t>AE manages consultant deliverables (32 Firms available)</a:t>
                      </a:r>
                    </a:p>
                  </a:txBody>
                  <a:tcPr marL="75685" marR="75685" marT="37842" marB="37842" anchor="ctr">
                    <a:lnL>
                      <a:noFill/>
                    </a:lnL>
                    <a:lnR>
                      <a:noFill/>
                    </a:lnR>
                    <a:lnT>
                      <a:noFill/>
                    </a:lnT>
                    <a:lnB>
                      <a:noFill/>
                    </a:lnB>
                    <a:noFill/>
                  </a:tcPr>
                </a:tc>
                <a:extLst>
                  <a:ext uri="{0D108BD9-81ED-4DB2-BD59-A6C34878D82A}">
                    <a16:rowId xmlns:a16="http://schemas.microsoft.com/office/drawing/2014/main" val="616741287"/>
                  </a:ext>
                </a:extLst>
              </a:tr>
              <a:tr h="692016">
                <a:tc>
                  <a:txBody>
                    <a:bodyPr/>
                    <a:lstStyle/>
                    <a:p>
                      <a:pPr>
                        <a:buNone/>
                      </a:pPr>
                      <a:r>
                        <a:rPr lang="en-US" sz="2000" b="1"/>
                        <a:t>Typical Use</a:t>
                      </a:r>
                    </a:p>
                  </a:txBody>
                  <a:tcPr marL="75685" marR="75685" marT="37842" marB="37842" anchor="ctr">
                    <a:lnL>
                      <a:noFill/>
                    </a:lnL>
                    <a:lnR>
                      <a:noFill/>
                    </a:lnR>
                    <a:lnT>
                      <a:noFill/>
                    </a:lnT>
                    <a:lnB>
                      <a:noFill/>
                    </a:lnB>
                    <a:noFill/>
                  </a:tcPr>
                </a:tc>
                <a:tc>
                  <a:txBody>
                    <a:bodyPr/>
                    <a:lstStyle/>
                    <a:p>
                      <a:pPr>
                        <a:buNone/>
                      </a:pPr>
                      <a:r>
                        <a:rPr lang="en-US" sz="2000"/>
                        <a:t>Strong AE capacity</a:t>
                      </a:r>
                    </a:p>
                  </a:txBody>
                  <a:tcPr marL="75685" marR="75685" marT="37842" marB="37842" anchor="ctr">
                    <a:lnL>
                      <a:noFill/>
                    </a:lnL>
                    <a:lnR>
                      <a:noFill/>
                    </a:lnR>
                    <a:lnT>
                      <a:noFill/>
                    </a:lnT>
                    <a:lnB>
                      <a:noFill/>
                    </a:lnB>
                    <a:noFill/>
                  </a:tcPr>
                </a:tc>
                <a:tc>
                  <a:txBody>
                    <a:bodyPr/>
                    <a:lstStyle/>
                    <a:p>
                      <a:pPr>
                        <a:buNone/>
                      </a:pPr>
                      <a:r>
                        <a:rPr lang="en-US" sz="2000"/>
                        <a:t>Limited AE capacity, complex or </a:t>
                      </a:r>
                      <a:r>
                        <a:rPr lang="en-US" sz="2000" err="1"/>
                        <a:t>specialised</a:t>
                      </a:r>
                      <a:r>
                        <a:rPr lang="en-US" sz="2000"/>
                        <a:t> preparation</a:t>
                      </a:r>
                    </a:p>
                  </a:txBody>
                  <a:tcPr marL="75685" marR="75685" marT="37842" marB="37842" anchor="ctr">
                    <a:lnL>
                      <a:noFill/>
                    </a:lnL>
                    <a:lnR>
                      <a:noFill/>
                    </a:lnR>
                    <a:lnT>
                      <a:noFill/>
                    </a:lnT>
                    <a:lnB>
                      <a:noFill/>
                    </a:lnB>
                    <a:noFill/>
                  </a:tcPr>
                </a:tc>
                <a:extLst>
                  <a:ext uri="{0D108BD9-81ED-4DB2-BD59-A6C34878D82A}">
                    <a16:rowId xmlns:a16="http://schemas.microsoft.com/office/drawing/2014/main" val="497747378"/>
                  </a:ext>
                </a:extLst>
              </a:tr>
              <a:tr h="692016">
                <a:tc>
                  <a:txBody>
                    <a:bodyPr/>
                    <a:lstStyle/>
                    <a:p>
                      <a:pPr>
                        <a:buNone/>
                      </a:pPr>
                      <a:r>
                        <a:rPr lang="en-US" sz="2000" b="1"/>
                        <a:t>Timeline</a:t>
                      </a:r>
                    </a:p>
                  </a:txBody>
                  <a:tcPr marL="75685" marR="75685" marT="37842" marB="37842" anchor="ctr">
                    <a:lnL>
                      <a:noFill/>
                    </a:lnL>
                    <a:lnR>
                      <a:noFill/>
                    </a:lnR>
                    <a:lnT>
                      <a:noFill/>
                    </a:lnT>
                    <a:lnB>
                      <a:noFill/>
                    </a:lnB>
                    <a:noFill/>
                  </a:tcPr>
                </a:tc>
                <a:tc>
                  <a:txBody>
                    <a:bodyPr/>
                    <a:lstStyle/>
                    <a:p>
                      <a:pPr>
                        <a:buNone/>
                      </a:pPr>
                      <a:r>
                        <a:rPr lang="en-US" sz="2000"/>
                        <a:t>Review &amp; Approval (6 wks.) +</a:t>
                      </a:r>
                    </a:p>
                    <a:p>
                      <a:pPr>
                        <a:buNone/>
                      </a:pPr>
                      <a:r>
                        <a:rPr lang="en-US" sz="2000"/>
                        <a:t>Grant agreement </a:t>
                      </a:r>
                      <a:r>
                        <a:rPr lang="en-US" sz="2000">
                          <a:solidFill>
                            <a:schemeClr val="tx1"/>
                          </a:solidFill>
                        </a:rPr>
                        <a:t>(2-4 mos.)+ </a:t>
                      </a:r>
                    </a:p>
                    <a:p>
                      <a:pPr>
                        <a:buNone/>
                      </a:pPr>
                      <a:r>
                        <a:rPr lang="en-US" sz="2000"/>
                        <a:t>Implementation (&lt;=24 mos.)</a:t>
                      </a:r>
                    </a:p>
                  </a:txBody>
                  <a:tcPr marL="75685" marR="75685" marT="37842" marB="37842" anchor="ctr">
                    <a:lnL>
                      <a:noFill/>
                    </a:lnL>
                    <a:lnR>
                      <a:noFill/>
                    </a:lnR>
                    <a:lnT>
                      <a:noFill/>
                    </a:lnT>
                    <a:lnB>
                      <a:noFill/>
                    </a:lnB>
                    <a:noFill/>
                  </a:tcPr>
                </a:tc>
                <a:tc>
                  <a:txBody>
                    <a:bodyPr/>
                    <a:lstStyle/>
                    <a:p>
                      <a:pPr>
                        <a:buNone/>
                      </a:pPr>
                      <a:r>
                        <a:rPr lang="en-US" sz="2000"/>
                        <a:t>Review (6 wks.) +</a:t>
                      </a:r>
                    </a:p>
                    <a:p>
                      <a:pPr>
                        <a:buNone/>
                      </a:pPr>
                      <a:r>
                        <a:rPr lang="en-US" sz="2000"/>
                        <a:t>Procurement &amp; Approval (2-3 mos.) + Implementation (&lt;=24 mos.)</a:t>
                      </a:r>
                    </a:p>
                  </a:txBody>
                  <a:tcPr marL="75685" marR="75685" marT="37842" marB="37842" anchor="ctr">
                    <a:lnL>
                      <a:noFill/>
                    </a:lnL>
                    <a:lnR>
                      <a:noFill/>
                    </a:lnR>
                    <a:lnT>
                      <a:noFill/>
                    </a:lnT>
                    <a:lnB>
                      <a:noFill/>
                    </a:lnB>
                    <a:noFill/>
                  </a:tcPr>
                </a:tc>
                <a:extLst>
                  <a:ext uri="{0D108BD9-81ED-4DB2-BD59-A6C34878D82A}">
                    <a16:rowId xmlns:a16="http://schemas.microsoft.com/office/drawing/2014/main" val="3456089328"/>
                  </a:ext>
                </a:extLst>
              </a:tr>
            </a:tbl>
          </a:graphicData>
        </a:graphic>
      </p:graphicFrame>
      <p:sp>
        <p:nvSpPr>
          <p:cNvPr id="10" name="TextBox 9">
            <a:extLst>
              <a:ext uri="{FF2B5EF4-FFF2-40B4-BE49-F238E27FC236}">
                <a16:creationId xmlns:a16="http://schemas.microsoft.com/office/drawing/2014/main" id="{50B64745-18B1-03FC-761B-70682E0A386D}"/>
              </a:ext>
            </a:extLst>
          </p:cNvPr>
          <p:cNvSpPr txBox="1"/>
          <p:nvPr/>
        </p:nvSpPr>
        <p:spPr>
          <a:xfrm>
            <a:off x="2363682" y="5773097"/>
            <a:ext cx="8924192" cy="400110"/>
          </a:xfrm>
          <a:prstGeom prst="rect">
            <a:avLst/>
          </a:prstGeom>
          <a:noFill/>
        </p:spPr>
        <p:txBody>
          <a:bodyPr wrap="square">
            <a:spAutoFit/>
          </a:bodyPr>
          <a:lstStyle/>
          <a:p>
            <a:r>
              <a:rPr lang="en-US" sz="2000" b="1">
                <a:solidFill>
                  <a:srgbClr val="D48B2E"/>
                </a:solidFill>
              </a:rPr>
              <a:t>Funding Size</a:t>
            </a:r>
            <a:r>
              <a:rPr lang="en-US" sz="2000" b="1"/>
              <a:t>: Up to USD 1.5M (up to USD 3M case-by-case).</a:t>
            </a:r>
          </a:p>
        </p:txBody>
      </p:sp>
    </p:spTree>
    <p:extLst>
      <p:ext uri="{BB962C8B-B14F-4D97-AF65-F5344CB8AC3E}">
        <p14:creationId xmlns:p14="http://schemas.microsoft.com/office/powerpoint/2010/main" val="391043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60471-6196-2B91-4CDA-D387E4D64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FABCA-7F2B-3627-96A0-FECF780AAD89}"/>
              </a:ext>
            </a:extLst>
          </p:cNvPr>
          <p:cNvSpPr>
            <a:spLocks noGrp="1"/>
          </p:cNvSpPr>
          <p:nvPr>
            <p:ph type="ctrTitle"/>
          </p:nvPr>
        </p:nvSpPr>
        <p:spPr>
          <a:xfrm>
            <a:off x="3041053" y="1470318"/>
            <a:ext cx="5576089" cy="2884379"/>
          </a:xfrm>
        </p:spPr>
        <p:txBody>
          <a:bodyPr/>
          <a:lstStyle/>
          <a:p>
            <a:r>
              <a:rPr lang="en-GB" dirty="0"/>
              <a:t>Thank you</a:t>
            </a:r>
            <a:br>
              <a:rPr lang="en-GB" dirty="0"/>
            </a:br>
            <a:r>
              <a:rPr lang="en-GB" sz="4000" dirty="0"/>
              <a:t>We will do a deep dive on how to access these modalities in our next session</a:t>
            </a:r>
            <a:endParaRPr lang="en-GB" dirty="0"/>
          </a:p>
        </p:txBody>
      </p:sp>
      <p:sp>
        <p:nvSpPr>
          <p:cNvPr id="6" name="Text Placeholder 5">
            <a:extLst>
              <a:ext uri="{FF2B5EF4-FFF2-40B4-BE49-F238E27FC236}">
                <a16:creationId xmlns:a16="http://schemas.microsoft.com/office/drawing/2014/main" id="{0462A6AA-EFBB-2782-78F0-BCA53C157692}"/>
              </a:ext>
            </a:extLst>
          </p:cNvPr>
          <p:cNvSpPr>
            <a:spLocks noGrp="1"/>
          </p:cNvSpPr>
          <p:nvPr>
            <p:ph type="body" sz="quarter" idx="10"/>
          </p:nvPr>
        </p:nvSpPr>
        <p:spPr>
          <a:xfrm>
            <a:off x="3041053" y="4561899"/>
            <a:ext cx="5576089" cy="914241"/>
          </a:xfrm>
        </p:spPr>
        <p:txBody>
          <a:bodyPr/>
          <a:lstStyle/>
          <a:p>
            <a:r>
              <a:rPr lang="en-GB" b="1" dirty="0"/>
              <a:t>Contact details: </a:t>
            </a:r>
            <a:r>
              <a:rPr lang="en-GB" dirty="0"/>
              <a:t>Pavlos Troulis</a:t>
            </a:r>
            <a:br>
              <a:rPr lang="en-GB" dirty="0"/>
            </a:br>
            <a:r>
              <a:rPr lang="en-GB" dirty="0"/>
              <a:t>pavlos.troulis@gcfund.org</a:t>
            </a:r>
          </a:p>
        </p:txBody>
      </p:sp>
    </p:spTree>
    <p:extLst>
      <p:ext uri="{BB962C8B-B14F-4D97-AF65-F5344CB8AC3E}">
        <p14:creationId xmlns:p14="http://schemas.microsoft.com/office/powerpoint/2010/main" val="2429877890"/>
      </p:ext>
    </p:extLst>
  </p:cSld>
  <p:clrMapOvr>
    <a:masterClrMapping/>
  </p:clrMapOvr>
</p:sld>
</file>

<file path=ppt/theme/theme1.xml><?xml version="1.0" encoding="utf-8"?>
<a:theme xmlns:a="http://schemas.openxmlformats.org/drawingml/2006/main" name="GCF screen">
  <a:themeElements>
    <a:clrScheme name="GCF10-ACCESSIBLE">
      <a:dk1>
        <a:srgbClr val="000000"/>
      </a:dk1>
      <a:lt1>
        <a:srgbClr val="FFFFFF"/>
      </a:lt1>
      <a:dk2>
        <a:srgbClr val="0B341A"/>
      </a:dk2>
      <a:lt2>
        <a:srgbClr val="E8FFD9"/>
      </a:lt2>
      <a:accent1>
        <a:srgbClr val="1B9340"/>
      </a:accent1>
      <a:accent2>
        <a:srgbClr val="0B341A"/>
      </a:accent2>
      <a:accent3>
        <a:srgbClr val="B7ABE9"/>
      </a:accent3>
      <a:accent4>
        <a:srgbClr val="18B2DC"/>
      </a:accent4>
      <a:accent5>
        <a:srgbClr val="CBFD3C"/>
      </a:accent5>
      <a:accent6>
        <a:srgbClr val="BAFBAA"/>
      </a:accent6>
      <a:hlink>
        <a:srgbClr val="1B9340"/>
      </a:hlink>
      <a:folHlink>
        <a:srgbClr val="1B934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FBC1969-4657-3E44-8113-353CC7A5E27B}" vid="{44EF506E-D950-B04E-BEAA-8C1E90392D4B}"/>
    </a:ext>
  </a:extLst>
</a:theme>
</file>

<file path=ppt/theme/theme2.xml><?xml version="1.0" encoding="utf-8"?>
<a:theme xmlns:a="http://schemas.openxmlformats.org/drawingml/2006/main" name="GCF print">
  <a:themeElements>
    <a:clrScheme name="GCF10-ACCESSIBLE">
      <a:dk1>
        <a:srgbClr val="000000"/>
      </a:dk1>
      <a:lt1>
        <a:srgbClr val="FFFFFF"/>
      </a:lt1>
      <a:dk2>
        <a:srgbClr val="0B341A"/>
      </a:dk2>
      <a:lt2>
        <a:srgbClr val="E8FFD9"/>
      </a:lt2>
      <a:accent1>
        <a:srgbClr val="1B9340"/>
      </a:accent1>
      <a:accent2>
        <a:srgbClr val="0B341A"/>
      </a:accent2>
      <a:accent3>
        <a:srgbClr val="B7ABE9"/>
      </a:accent3>
      <a:accent4>
        <a:srgbClr val="18B2DC"/>
      </a:accent4>
      <a:accent5>
        <a:srgbClr val="CBFD3C"/>
      </a:accent5>
      <a:accent6>
        <a:srgbClr val="BAFBAA"/>
      </a:accent6>
      <a:hlink>
        <a:srgbClr val="1B9340"/>
      </a:hlink>
      <a:folHlink>
        <a:srgbClr val="1B934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FBC1969-4657-3E44-8113-353CC7A5E27B}" vid="{030DF266-132D-AC40-B4D9-13429E6930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10894dd-3818-4de3-9631-bf9e851d24f2">
      <Terms xmlns="http://schemas.microsoft.com/office/infopath/2007/PartnerControls"/>
    </lcf76f155ced4ddcb4097134ff3c332f>
    <TaxCatchAll xmlns="bab4e740-857a-4caa-9171-2eb539425c6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F16B02B4CF8E4B8CC5B0CF255DEA20" ma:contentTypeVersion="16" ma:contentTypeDescription="Create a new document." ma:contentTypeScope="" ma:versionID="be69734267f081b56ed764da86ad8c46">
  <xsd:schema xmlns:xsd="http://www.w3.org/2001/XMLSchema" xmlns:xs="http://www.w3.org/2001/XMLSchema" xmlns:p="http://schemas.microsoft.com/office/2006/metadata/properties" xmlns:ns2="b10894dd-3818-4de3-9631-bf9e851d24f2" xmlns:ns3="bab4e740-857a-4caa-9171-2eb539425c67" targetNamespace="http://schemas.microsoft.com/office/2006/metadata/properties" ma:root="true" ma:fieldsID="ded04633ea5c3f002101db26d939996d" ns2:_="" ns3:_="">
    <xsd:import namespace="b10894dd-3818-4de3-9631-bf9e851d24f2"/>
    <xsd:import namespace="bab4e740-857a-4caa-9171-2eb539425c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0894dd-3818-4de3-9631-bf9e851d24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d8c265a-5436-43a7-80c1-713d2827ffd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b4e740-857a-4caa-9171-2eb539425c6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82eb784-adac-4268-8cf9-aeaab2fab2fa}" ma:internalName="TaxCatchAll" ma:showField="CatchAllData" ma:web="bab4e740-857a-4caa-9171-2eb539425c6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9d8c265a-5436-43a7-80c1-713d2827ffde" ContentTypeId="0x0101" PreviousValue="false" LastSyncTimeStamp="2020-07-07T13:32:30.27Z"/>
</file>

<file path=customXml/itemProps1.xml><?xml version="1.0" encoding="utf-8"?>
<ds:datastoreItem xmlns:ds="http://schemas.openxmlformats.org/officeDocument/2006/customXml" ds:itemID="{0DECB829-92C8-4A1F-87D8-50225332E659}">
  <ds:schemaRefs>
    <ds:schemaRef ds:uri="http://schemas.microsoft.com/sharepoint/v3/contenttype/forms"/>
  </ds:schemaRefs>
</ds:datastoreItem>
</file>

<file path=customXml/itemProps2.xml><?xml version="1.0" encoding="utf-8"?>
<ds:datastoreItem xmlns:ds="http://schemas.openxmlformats.org/officeDocument/2006/customXml" ds:itemID="{6814609C-73FD-445B-9FE1-0DAA921D6A3B}">
  <ds:schemaRefs>
    <ds:schemaRef ds:uri="http://schemas.microsoft.com/office/2006/documentManagement/types"/>
    <ds:schemaRef ds:uri="974b37e5-655c-4060-98ce-f54fc2c24b52"/>
    <ds:schemaRef ds:uri="http://schemas.microsoft.com/office/infopath/2007/PartnerControls"/>
    <ds:schemaRef ds:uri="http://purl.org/dc/dcmitype/"/>
    <ds:schemaRef ds:uri="http://purl.org/dc/terms/"/>
    <ds:schemaRef ds:uri="http://schemas.microsoft.com/office/2006/metadata/properties"/>
    <ds:schemaRef ds:uri="563bb10b-82bc-4f80-a834-ce2d1852f86c"/>
    <ds:schemaRef ds:uri="http://www.w3.org/XML/1998/namespac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10906E93-0947-4054-BB19-E3D47CBA19D1}"/>
</file>

<file path=customXml/itemProps4.xml><?xml version="1.0" encoding="utf-8"?>
<ds:datastoreItem xmlns:ds="http://schemas.openxmlformats.org/officeDocument/2006/customXml" ds:itemID="{68111ABA-08DB-4B89-8459-45A492B92EAB}"/>
</file>

<file path=docProps/app.xml><?xml version="1.0" encoding="utf-8"?>
<Properties xmlns="http://schemas.openxmlformats.org/officeDocument/2006/extended-properties" xmlns:vt="http://schemas.openxmlformats.org/officeDocument/2006/docPropsVTypes">
  <Template>GCF10 PPT template</Template>
  <TotalTime>42</TotalTime>
  <Words>955</Words>
  <Application>Microsoft Office PowerPoint</Application>
  <PresentationFormat>Widescreen</PresentationFormat>
  <Paragraphs>151</Paragraphs>
  <Slides>9</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Aptos Display</vt:lpstr>
      <vt:lpstr>Aptos</vt:lpstr>
      <vt:lpstr>Space Grotesk Medium</vt:lpstr>
      <vt:lpstr>Arial</vt:lpstr>
      <vt:lpstr>Calibri</vt:lpstr>
      <vt:lpstr>GCF screen</vt:lpstr>
      <vt:lpstr>GCF print</vt:lpstr>
      <vt:lpstr>GCF at the Climate Capital Marketplace</vt:lpstr>
      <vt:lpstr>PowerPoint Presentation</vt:lpstr>
      <vt:lpstr>The GCF Readiness Strategy (2024-2027) addresses systemic barriers by strengthening institutions, enabling investment environments, and building a pipeline of bankable projects.</vt:lpstr>
      <vt:lpstr>Readiness support is delivered through distinct modalities aligned to country needs and access pathways</vt:lpstr>
      <vt:lpstr>GCF Liaison Officers provide in-country coordination support, strengthening engagement between national stakeholders and the Fund to facilitate more effective access to Readiness and project financing.</vt:lpstr>
      <vt:lpstr>In parallel, dedicated resources remain available through the Project Preparation Facility (PPF) to support country’s accredited entities in advancing mature concepts into fully developed, fundable proposals.</vt:lpstr>
      <vt:lpstr>PowerPoint Presentation</vt:lpstr>
      <vt:lpstr>Access Modalities: Funding vs Service</vt:lpstr>
      <vt:lpstr>Thank you We will do a deep dive on how to access these modalities in our next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Sharanya Murali [consultant]</dc:creator>
  <cp:lastModifiedBy>Sharanya Murali [consultant]</cp:lastModifiedBy>
  <cp:revision>2</cp:revision>
  <dcterms:created xsi:type="dcterms:W3CDTF">2026-04-23T00:19:57Z</dcterms:created>
  <dcterms:modified xsi:type="dcterms:W3CDTF">2026-04-23T01:17:23Z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0x010100A2F16B02B4CF8E4B8CC5B0CF255DEA20</vt:lpwstr>
  </property>
  <property fmtid="{D5CDD505-2E9C-101B-9397-08002B2CF9AE}" pid="3" name="MediaServiceImageTags">
    <vt:lpwstr/>
  </property>
  <property fmtid="{D5CDD505-2E9C-101B-9397-08002B2CF9AE}" pid="4" name="MSIP_Label_da26c8ba-0cf0-4503-ac32-dad723875cbc_Enabled">
    <vt:lpwstr>true</vt:lpwstr>
  </property>
  <property fmtid="{D5CDD505-2E9C-101B-9397-08002B2CF9AE}" pid="5" name="MSIP_Label_da26c8ba-0cf0-4503-ac32-dad723875cbc_SetDate">
    <vt:lpwstr>2026-04-23T00:35:22Z</vt:lpwstr>
  </property>
  <property fmtid="{D5CDD505-2E9C-101B-9397-08002B2CF9AE}" pid="6" name="MSIP_Label_da26c8ba-0cf0-4503-ac32-dad723875cbc_Method">
    <vt:lpwstr>Privileged</vt:lpwstr>
  </property>
  <property fmtid="{D5CDD505-2E9C-101B-9397-08002B2CF9AE}" pid="7" name="MSIP_Label_da26c8ba-0cf0-4503-ac32-dad723875cbc_Name">
    <vt:lpwstr>RESTRICTED</vt:lpwstr>
  </property>
  <property fmtid="{D5CDD505-2E9C-101B-9397-08002B2CF9AE}" pid="8" name="MSIP_Label_da26c8ba-0cf0-4503-ac32-dad723875cbc_SiteId">
    <vt:lpwstr>2d111364-031c-485c-b260-c38cbb3f5cdf</vt:lpwstr>
  </property>
  <property fmtid="{D5CDD505-2E9C-101B-9397-08002B2CF9AE}" pid="9" name="MSIP_Label_da26c8ba-0cf0-4503-ac32-dad723875cbc_ActionId">
    <vt:lpwstr>f20c5515-3c90-47e3-ae04-3c36b5dee95d</vt:lpwstr>
  </property>
  <property fmtid="{D5CDD505-2E9C-101B-9397-08002B2CF9AE}" pid="10" name="MSIP_Label_da26c8ba-0cf0-4503-ac32-dad723875cbc_ContentBits">
    <vt:lpwstr>0</vt:lpwstr>
  </property>
  <property fmtid="{D5CDD505-2E9C-101B-9397-08002B2CF9AE}" pid="11" name="MSIP_Label_da26c8ba-0cf0-4503-ac32-dad723875cbc_Tag">
    <vt:lpwstr>10, 0, 1, 1</vt:lpwstr>
  </property>
</Properties>
</file>