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1" r:id="rId10"/>
    <p:sldId id="260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olorful circle with text&#10;&#10;AI-generated content may be incorrect.">
            <a:extLst>
              <a:ext uri="{FF2B5EF4-FFF2-40B4-BE49-F238E27FC236}">
                <a16:creationId xmlns:a16="http://schemas.microsoft.com/office/drawing/2014/main" id="{65EF266E-9FC4-5E7E-2DA6-D2573A35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2DF5-4025-6DF0-27B0-93CF5F11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it&#10;&#10;AI-generated content may be incorrect.">
            <a:extLst>
              <a:ext uri="{FF2B5EF4-FFF2-40B4-BE49-F238E27FC236}">
                <a16:creationId xmlns:a16="http://schemas.microsoft.com/office/drawing/2014/main" id="{B706E652-0DF4-70FF-1453-FE845D1FD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114"/>
            <a:ext cx="12209317" cy="68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99A2-CB31-E75B-C635-66120E6F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and a logo&#10;&#10;AI-generated content may be incorrect.">
            <a:extLst>
              <a:ext uri="{FF2B5EF4-FFF2-40B4-BE49-F238E27FC236}">
                <a16:creationId xmlns:a16="http://schemas.microsoft.com/office/drawing/2014/main" id="{D77DE42E-6411-E92C-EFCD-6C3337982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" y="9455"/>
            <a:ext cx="12183340" cy="68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F27C-ADA7-3586-5902-E33516B0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verlay&#10;&#10;AI-generated content may be incorrect.">
            <a:extLst>
              <a:ext uri="{FF2B5EF4-FFF2-40B4-BE49-F238E27FC236}">
                <a16:creationId xmlns:a16="http://schemas.microsoft.com/office/drawing/2014/main" id="{35BBC7B5-1093-E700-06FB-F5066BA0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9" y="21027"/>
            <a:ext cx="12138051" cy="68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E6EC-9B71-346B-749F-BF81EB83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78D52C4-91E1-F156-100C-D375DB3D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523"/>
            <a:ext cx="12191999" cy="68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9202-92EC-7D1D-5CA5-E45DF2E6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it&#10;&#10;AI-generated content may be incorrect.">
            <a:extLst>
              <a:ext uri="{FF2B5EF4-FFF2-40B4-BE49-F238E27FC236}">
                <a16:creationId xmlns:a16="http://schemas.microsoft.com/office/drawing/2014/main" id="{C580CC06-296E-04C1-132E-1694AC899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" y="-7864"/>
            <a:ext cx="12217975" cy="68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6EB8F7F8EDE41991AF18D4EB8999B" ma:contentTypeVersion="13" ma:contentTypeDescription="Create a new document." ma:contentTypeScope="" ma:versionID="a927da159c30c55317f8385ea82b76be">
  <xsd:schema xmlns:xsd="http://www.w3.org/2001/XMLSchema" xmlns:xs="http://www.w3.org/2001/XMLSchema" xmlns:p="http://schemas.microsoft.com/office/2006/metadata/properties" xmlns:ns2="d281c2ef-32ae-4d50-9d06-a1d7144a01d0" xmlns:ns3="bab4e740-857a-4caa-9171-2eb539425c67" targetNamespace="http://schemas.microsoft.com/office/2006/metadata/properties" ma:root="true" ma:fieldsID="db39266e0fdefe75ce382fcf4d7ff6db" ns2:_="" ns3:_="">
    <xsd:import namespace="d281c2ef-32ae-4d50-9d06-a1d7144a01d0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c2ef-32ae-4d50-9d06-a1d7144a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1c2ef-32ae-4d50-9d06-a1d7144a01d0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44FF6-7119-4E1B-B25D-10DB4770A75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4D01224-17B1-49B2-A808-95B967097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1c2ef-32ae-4d50-9d06-a1d7144a01d0"/>
    <ds:schemaRef ds:uri="bab4e740-857a-4caa-9171-2eb539425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5CC4BD-33DA-4721-B185-E9B916382AA7}">
  <ds:schemaRefs>
    <ds:schemaRef ds:uri="http://schemas.microsoft.com/office/2006/metadata/properties"/>
    <ds:schemaRef ds:uri="http://schemas.microsoft.com/office/infopath/2007/PartnerControls"/>
    <ds:schemaRef ds:uri="d281c2ef-32ae-4d50-9d06-a1d7144a01d0"/>
    <ds:schemaRef ds:uri="bab4e740-857a-4caa-9171-2eb539425c67"/>
  </ds:schemaRefs>
</ds:datastoreItem>
</file>

<file path=customXml/itemProps4.xml><?xml version="1.0" encoding="utf-8"?>
<ds:datastoreItem xmlns:ds="http://schemas.openxmlformats.org/officeDocument/2006/customXml" ds:itemID="{DBEF2446-35D2-40A4-9D5C-E9AE280487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31</cp:revision>
  <dcterms:created xsi:type="dcterms:W3CDTF">2025-11-13T11:35:24Z</dcterms:created>
  <dcterms:modified xsi:type="dcterms:W3CDTF">2025-11-21T19:39:42Z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0x0101009356EB8F7F8EDE41991AF18D4EB8999B</vt:lpwstr>
  </property>
  <property fmtid="{D5CDD505-2E9C-101B-9397-08002B2CF9AE}" pid="3" name="MediaServiceImageTags">
    <vt:lpwstr/>
  </property>
</Properties>
</file>