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026"/>
  <workbookPr/>
  <mc:AlternateContent xmlns:mc="http://schemas.openxmlformats.org/markup-compatibility/2006">
    <mc:Choice Requires="x15">
      <x15ac:absPath xmlns:x15ac="http://schemas.microsoft.com/office/spreadsheetml/2010/11/ac" url="C:\Users\Nyakoojo-Boatswain\Downloads\"/>
    </mc:Choice>
  </mc:AlternateContent>
  <xr:revisionPtr revIDLastSave="0" documentId="8_{94C0303D-E682-478F-9D08-61991F090C49}" xr6:coauthVersionLast="47" xr6:coauthVersionMax="47" xr10:uidLastSave="{00000000-0000-0000-0000-000000000000}"/>
  <bookViews>
    <workbookView xWindow="28680" yWindow="-120" windowWidth="51840" windowHeight="21120" tabRatio="791" xr2:uid="{00000000-000D-0000-FFFF-FFFF00000000}"/>
  </bookViews>
  <sheets>
    <sheet name="Parties" sheetId="2" r:id="rId1"/>
    <sheet name="Parties overflow" sheetId="3" r:id="rId2"/>
    <sheet name="Observer States" sheetId="17" r:id="rId3"/>
    <sheet name="UN Secretariat units and bodies" sheetId="8" r:id="rId4"/>
    <sheet name="UN Secr. units and bodies overf" sheetId="9" r:id="rId5"/>
    <sheet name="Spec. agencies and related orgs" sheetId="10" r:id="rId6"/>
    <sheet name="Spec. agencies and orgs. overf" sheetId="11" r:id="rId7"/>
    <sheet name="Intergovernmental organizations" sheetId="6" r:id="rId8"/>
    <sheet name="Non-governmental organizations" sheetId="7" r:id="rId9"/>
    <sheet name="Global climate action" sheetId="12" r:id="rId10"/>
    <sheet name="Conference invitees" sheetId="14" r:id="rId11"/>
    <sheet name="Temporary passes" sheetId="15" r:id="rId12"/>
    <sheet name="Media" sheetId="16" r:id="rId13"/>
  </sheets>
  <definedNames>
    <definedName name="_xlnm._FilterDatabase" localSheetId="10" hidden="1">'Conference invitees'!$A$1:$F$142</definedName>
    <definedName name="_xlnm._FilterDatabase" localSheetId="8" hidden="1">'Non-governmental organizations'!$A$1:$J$1845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42166" uniqueCount="13895">
  <si>
    <t>Nominated by</t>
  </si>
  <si>
    <t>Name</t>
  </si>
  <si>
    <t>Functional title</t>
  </si>
  <si>
    <t>Department</t>
  </si>
  <si>
    <t>Home organization</t>
  </si>
  <si>
    <t>Relation</t>
  </si>
  <si>
    <t>Albania</t>
  </si>
  <si>
    <t>Ms. Eneida Rabdishta</t>
  </si>
  <si>
    <t>Climate expert</t>
  </si>
  <si>
    <t>Climate change department</t>
  </si>
  <si>
    <t>Ministry of environment</t>
  </si>
  <si>
    <t>Paid relationship/contract with the nominating entity</t>
  </si>
  <si>
    <t>Algeria</t>
  </si>
  <si>
    <t>Mr. Mohamed Bakir</t>
  </si>
  <si>
    <t>Deputy Director</t>
  </si>
  <si>
    <t>Environment and sustainable development</t>
  </si>
  <si>
    <t>Foreign Affairs</t>
  </si>
  <si>
    <t>Mr. Abdenour Ambar</t>
  </si>
  <si>
    <t>/</t>
  </si>
  <si>
    <t>ONM</t>
  </si>
  <si>
    <t>Paid relationship/contract with an affiliate/member of the nominating entity</t>
  </si>
  <si>
    <t>Mme Nabila Attouchi</t>
  </si>
  <si>
    <t>Engineer</t>
  </si>
  <si>
    <t>Sonelgaz</t>
  </si>
  <si>
    <t>Ms. Samira Boudebdaba</t>
  </si>
  <si>
    <t>Officer</t>
  </si>
  <si>
    <t>ALNAFT</t>
  </si>
  <si>
    <t>Mr. Abdelouahab Bouttout</t>
  </si>
  <si>
    <t>Director</t>
  </si>
  <si>
    <t>National Center on Research and studies</t>
  </si>
  <si>
    <t>Ministry of housing</t>
  </si>
  <si>
    <t>Mr. Said Chaouki Chakour</t>
  </si>
  <si>
    <t>Office</t>
  </si>
  <si>
    <t>National Economic, Social and Environmental Council</t>
  </si>
  <si>
    <t>Mr. Said Kaddour</t>
  </si>
  <si>
    <t>National Agency of Climate change</t>
  </si>
  <si>
    <t>Ministry of Environment</t>
  </si>
  <si>
    <t>Mr. Youcef Khamallah</t>
  </si>
  <si>
    <t>CREG</t>
  </si>
  <si>
    <t>Mr. Malik Mechhoud</t>
  </si>
  <si>
    <t>Head of Department</t>
  </si>
  <si>
    <t>Health and Environment</t>
  </si>
  <si>
    <t>SONATRACH</t>
  </si>
  <si>
    <t>Mr. Amar Nassim Sabete</t>
  </si>
  <si>
    <t>Research and development</t>
  </si>
  <si>
    <t>Ministry of Housing</t>
  </si>
  <si>
    <t>Ms. Selma Tahraoui</t>
  </si>
  <si>
    <t>Ms. Katia Yata</t>
  </si>
  <si>
    <t>Youth representative</t>
  </si>
  <si>
    <t>Council of Youth</t>
  </si>
  <si>
    <t>Unpaid advisory capacity</t>
  </si>
  <si>
    <t>Andorra</t>
  </si>
  <si>
    <t>H.E. Ms. Noelia Souque Caldato</t>
  </si>
  <si>
    <t>Ambassador of the Principality of Andorra for Cross-Border Cooperation</t>
  </si>
  <si>
    <t>Ministry of Foreign Affairs</t>
  </si>
  <si>
    <t>Govern d'Andorra</t>
  </si>
  <si>
    <t>Mr. Alejandro Calvo Sanchez</t>
  </si>
  <si>
    <t>Desk Officer</t>
  </si>
  <si>
    <t>Angola</t>
  </si>
  <si>
    <t>Ms. Ivone Antónia de S Pascoal Sumbo</t>
  </si>
  <si>
    <t>Climate Change Action</t>
  </si>
  <si>
    <t>Ms. Julciléia da Silva de Sá e Vasconcelos</t>
  </si>
  <si>
    <t>Focal Point</t>
  </si>
  <si>
    <t>MRV</t>
  </si>
  <si>
    <t>Ms. Estefánia Fernanda Q. de Almeida Kiteculo</t>
  </si>
  <si>
    <t>Health, Safety and Emergency</t>
  </si>
  <si>
    <t>Ministry of Mineral Resources, Oial and Gas</t>
  </si>
  <si>
    <t>Mr. Paulo Joaquim Manuel Correia</t>
  </si>
  <si>
    <t>Expert</t>
  </si>
  <si>
    <t>health, safety and emergency</t>
  </si>
  <si>
    <t>Ministry of Mineral Resources, Oil and Gas</t>
  </si>
  <si>
    <t>Mr. Orlando Nzagi Martins António</t>
  </si>
  <si>
    <t>Environment</t>
  </si>
  <si>
    <t>National Institute of Environemental Management</t>
  </si>
  <si>
    <t>Mr. Giza da Libertação Gaspar Martins</t>
  </si>
  <si>
    <t>Consultant</t>
  </si>
  <si>
    <t>Climate change</t>
  </si>
  <si>
    <t>Consultancy</t>
  </si>
  <si>
    <t>Ms. Ronyse Esperança V. Contreiras Martins</t>
  </si>
  <si>
    <t>Environement</t>
  </si>
  <si>
    <t>Sonangol</t>
  </si>
  <si>
    <t>Mr. Wilson Patricio Mendes</t>
  </si>
  <si>
    <t>Oil and gas agency</t>
  </si>
  <si>
    <t>Mr. Juliao Andre Messo</t>
  </si>
  <si>
    <t>Oil and Gas</t>
  </si>
  <si>
    <t>Ms. Luna de Fatima de C Fortunato Pedro</t>
  </si>
  <si>
    <t>Ms. Liudmilla Marilia A Padrão da Silva</t>
  </si>
  <si>
    <t>Vice presidency</t>
  </si>
  <si>
    <t>Mr. Dário Luciano Zua</t>
  </si>
  <si>
    <t>Technician</t>
  </si>
  <si>
    <t>Oil and Gas National Agency</t>
  </si>
  <si>
    <t>Antigua and Barbuda</t>
  </si>
  <si>
    <t>Ms. Gillian Cooper</t>
  </si>
  <si>
    <t>Political Director and Caribbean Regional Lead</t>
  </si>
  <si>
    <t>Fossil Fuel Treaty Initiative</t>
  </si>
  <si>
    <t>Ms. Gita Gardner</t>
  </si>
  <si>
    <t>Monitoring and Evaluation Officer</t>
  </si>
  <si>
    <t>Department of Environment</t>
  </si>
  <si>
    <t>Anja Katzenberger</t>
  </si>
  <si>
    <t>Advisor</t>
  </si>
  <si>
    <t>Uta Marie Klönne</t>
  </si>
  <si>
    <t>Mr. Zachary Phillips</t>
  </si>
  <si>
    <t>Legal Coordinator</t>
  </si>
  <si>
    <t>Alliance of Small Island States (AOSIS)</t>
  </si>
  <si>
    <t>Mr. Arry Simon</t>
  </si>
  <si>
    <t>Climate Assessment and Information Officer</t>
  </si>
  <si>
    <t>Argentina</t>
  </si>
  <si>
    <t>Sra. Lilian Natalí Biasoli</t>
  </si>
  <si>
    <t>Consultora técnica</t>
  </si>
  <si>
    <t>Dirección de Relaciones Ambientales y Cooperación</t>
  </si>
  <si>
    <t>Subsecretaría de Ambiente</t>
  </si>
  <si>
    <t>Choose not to disclose</t>
  </si>
  <si>
    <t>Mr. Juan Francisco Leiva</t>
  </si>
  <si>
    <t>Secretario de Embajada</t>
  </si>
  <si>
    <t>Dirección de Asuntos Ambientales</t>
  </si>
  <si>
    <t>Cancillería Argentina</t>
  </si>
  <si>
    <t>Ms. Cecilia Mónica Risolo</t>
  </si>
  <si>
    <t>Ministro Consejero</t>
  </si>
  <si>
    <t>MISION PERM. REP. ARG. ANTE ORG. INT. GINEBRA</t>
  </si>
  <si>
    <t>Ms. Maria Belen Serra</t>
  </si>
  <si>
    <t>Cónsul Adjunta</t>
  </si>
  <si>
    <t>CConsulado de la República Argentina en Bonn</t>
  </si>
  <si>
    <t>Armenia</t>
  </si>
  <si>
    <t>Mr. Davit Manukyan</t>
  </si>
  <si>
    <t>the Department of Multilateral Policy and Development Cooperation</t>
  </si>
  <si>
    <t>Ministry of Foreign Affairs of the Republic of Armenia</t>
  </si>
  <si>
    <t>Official from the Ministry of Foreign Affairs of the Republic of Armenia</t>
  </si>
  <si>
    <t>Ms. Nona Budoyan</t>
  </si>
  <si>
    <t>Head</t>
  </si>
  <si>
    <t>Climate Policy Department</t>
  </si>
  <si>
    <t>Ministry of Environment of the Republic of Armenia</t>
  </si>
  <si>
    <t>Employee</t>
  </si>
  <si>
    <t>Ms. Allison Morrill Chatrchyan</t>
  </si>
  <si>
    <t>Adjunct Professor</t>
  </si>
  <si>
    <t>Environmental &amp; International Environmental Law</t>
  </si>
  <si>
    <t>Cornell University</t>
  </si>
  <si>
    <t>Representative of Cornell University</t>
  </si>
  <si>
    <t>Mr. Hayrapet Hakobyan</t>
  </si>
  <si>
    <t>NDC Facilitator</t>
  </si>
  <si>
    <t>Mr. Arman Melkumyan</t>
  </si>
  <si>
    <t>Acting Head</t>
  </si>
  <si>
    <t>Council of Europe Division of  European Department</t>
  </si>
  <si>
    <t>Mr. Arsen Mikayelyan</t>
  </si>
  <si>
    <t>Counsellor</t>
  </si>
  <si>
    <t>Permanent Mission of the Republic of Armenia to UN and other International organizations in Vienna:</t>
  </si>
  <si>
    <t>Official from the Ministry of Foreign Affairs</t>
  </si>
  <si>
    <t>Mr. Artak Nersisyan</t>
  </si>
  <si>
    <t>Division of OSCE and Conventional Arms Control</t>
  </si>
  <si>
    <t>Mr. Michael Vartanyan</t>
  </si>
  <si>
    <t>Founder and Managing Director</t>
  </si>
  <si>
    <t>Spherical</t>
  </si>
  <si>
    <t>Founder and Managing Director at Spherical</t>
  </si>
  <si>
    <t>Mr. Tigran Zakaryan</t>
  </si>
  <si>
    <t>Second Secretary</t>
  </si>
  <si>
    <t>First Division For Bilateral Relations of European Department</t>
  </si>
  <si>
    <t>Australia</t>
  </si>
  <si>
    <t>Hon Christopher Eyles Guy Bowen</t>
  </si>
  <si>
    <t>Minister for Climate Change and Energy of Australia</t>
  </si>
  <si>
    <t>Australian Government</t>
  </si>
  <si>
    <t>Ms. Sally Box</t>
  </si>
  <si>
    <t>Head of Delegation (HOD) and COP31 Chief Negotiator</t>
  </si>
  <si>
    <t>Department of Climate Change, Energy, the Environment and Water</t>
  </si>
  <si>
    <t>Ms. Julia Rose Gardiner</t>
  </si>
  <si>
    <t>SBI Chair</t>
  </si>
  <si>
    <t>Mr. Chao Feng</t>
  </si>
  <si>
    <t>Deputy Head of Delegation; Negotiations matters</t>
  </si>
  <si>
    <t>Ms. Ingrid Birgitta Lundberg</t>
  </si>
  <si>
    <t>Head of COP31 Presidency Branch; Presidency of Negotiations matters</t>
  </si>
  <si>
    <t>Ms. Bianca Manuela Barlow</t>
  </si>
  <si>
    <t>SES Program and Support, Delegation scheduler, organisational and logistical support</t>
  </si>
  <si>
    <t>Mr. Michael Redmon Simic Belchamber</t>
  </si>
  <si>
    <t>International advisor to the Minister for Climate Change and Energy</t>
  </si>
  <si>
    <t>Mr. Nathan George Brian Cowie</t>
  </si>
  <si>
    <t>Senior Policy Officer</t>
  </si>
  <si>
    <t>Department of Foreign Affairs and Trade</t>
  </si>
  <si>
    <t>Ms. Catherine Alison Dawson</t>
  </si>
  <si>
    <t>Gender Lead Negotiator and ACE coordinator</t>
  </si>
  <si>
    <t>Mr. Sanjiva Padmin De Silva</t>
  </si>
  <si>
    <t>COP 31 Overseas Counsellor Türkiye</t>
  </si>
  <si>
    <t>Miss Sarah Furman</t>
  </si>
  <si>
    <t>Article 6 support and Bunkers Negotiator</t>
  </si>
  <si>
    <t>Mr. Oliver Gales</t>
  </si>
  <si>
    <t>Climate Finance 1 (SCF, Adaptation Fund, General Issues)</t>
  </si>
  <si>
    <t>Ms. Fiona Song Gilbert</t>
  </si>
  <si>
    <t>Ministerial, Presidency and SES support</t>
  </si>
  <si>
    <t>Ms. Alicia Charlotte Rachel Gray</t>
  </si>
  <si>
    <t>Legal</t>
  </si>
  <si>
    <t>Ms. Kelsey Lepelaar Gray</t>
  </si>
  <si>
    <t>GST Refinement, NDC Dialogue, RSO, Elections</t>
  </si>
  <si>
    <t>Ms. Penelope Ail Guillaumond-Efstathiou</t>
  </si>
  <si>
    <t>Adaptation 2</t>
  </si>
  <si>
    <t>Ms. Katherine Hancock</t>
  </si>
  <si>
    <t>Technical cluster lead, Article 6, AIM and Administrative Support</t>
  </si>
  <si>
    <t>Ms. Sally Anne Higgins</t>
  </si>
  <si>
    <t>PYCC</t>
  </si>
  <si>
    <t>Ms. Narelle Kay Hill</t>
  </si>
  <si>
    <t>Ocean Dialogue and Campaign, Rio Synergies, Forests</t>
  </si>
  <si>
    <t>Mr. Birrin Keiran Hooper</t>
  </si>
  <si>
    <t>LCIPP, first nations, mandated events in week 1</t>
  </si>
  <si>
    <t>Mr. Matthew Russel Hudson</t>
  </si>
  <si>
    <t>Director, Climate Strategy</t>
  </si>
  <si>
    <t>Ms. Tessa Susan Kelly</t>
  </si>
  <si>
    <t>Resilience cluster lead, Loss and Damage, Justice and Health</t>
  </si>
  <si>
    <t>Ms. Victoria Kuczer</t>
  </si>
  <si>
    <t>SBI Chair - support</t>
  </si>
  <si>
    <t>Mr. Ryan Luis Martinez Crosbie</t>
  </si>
  <si>
    <t>Climate Finance 2 (2.1c, Capacity Building)</t>
  </si>
  <si>
    <t>Ms. Kirsty Andrea McNichol</t>
  </si>
  <si>
    <t>Director, Climate Finance</t>
  </si>
  <si>
    <t>Ms. Lillian Mika</t>
  </si>
  <si>
    <t>Lead Technology Negotiator</t>
  </si>
  <si>
    <t>Mr. Luke Evan Millar</t>
  </si>
  <si>
    <t>Adaptation 1, Global Goal on Adaptation, Adaptation committee</t>
  </si>
  <si>
    <t>Ms. Christina Marie Munzer</t>
  </si>
  <si>
    <t>Director International Strategy &amp; Agriculture Negotiator</t>
  </si>
  <si>
    <t>Department of Agriculture, Fisheries and Forestry of Australia</t>
  </si>
  <si>
    <t>Mr. Nanak Singh Narulla</t>
  </si>
  <si>
    <t>Mitigation Support, Mitigation Workplan support, NDC Campaign B1.5/GIA support</t>
  </si>
  <si>
    <t>Mr. Rhys Christopher Pogonoski</t>
  </si>
  <si>
    <t>Trade Adviser</t>
  </si>
  <si>
    <t>Mrs Dharmini Robertson</t>
  </si>
  <si>
    <t>Inclusion cluster lead, trade and response measures.</t>
  </si>
  <si>
    <t>Ms. Mia Catherine Ryan</t>
  </si>
  <si>
    <t>Mitigation Lead, Clean Energy Campaign, Mitigation Workplan lead, UAE Dialogue and TAFF</t>
  </si>
  <si>
    <t>Ms. Maria Thring</t>
  </si>
  <si>
    <t>PYCC support</t>
  </si>
  <si>
    <t>Mr. Oliver Paget Toohey</t>
  </si>
  <si>
    <t>Finance cluster lead, Pledges, PRF, Access Campaign</t>
  </si>
  <si>
    <t>Mr. Steven Turnbull</t>
  </si>
  <si>
    <t>Lead Transparency Negotiator</t>
  </si>
  <si>
    <t>Mr. Joseph John Vile</t>
  </si>
  <si>
    <t>Assistant Director; Agriculture negotiations support</t>
  </si>
  <si>
    <t>Mr. Ken Xie</t>
  </si>
  <si>
    <t>Assistant Director</t>
  </si>
  <si>
    <t>Ms. Brittany Young</t>
  </si>
  <si>
    <t>Negotiations Strategy and coordination lead: strategy leadership, briefing, tracking, organisational room management)</t>
  </si>
  <si>
    <t>Austria</t>
  </si>
  <si>
    <t>Ms. Cornelia Jäger</t>
  </si>
  <si>
    <t>Senior Advisor</t>
  </si>
  <si>
    <t>VI/1 - General Climate Policy</t>
  </si>
  <si>
    <t>BMLUK</t>
  </si>
  <si>
    <t>Ms. Elfriede A. More</t>
  </si>
  <si>
    <t>Deputy Director General</t>
  </si>
  <si>
    <t>DG VI</t>
  </si>
  <si>
    <t>Mr. Manfred Kohlbach</t>
  </si>
  <si>
    <t>Mr. Jakob Wiesbauer-Lenz</t>
  </si>
  <si>
    <t>Mr. Matthias Braun</t>
  </si>
  <si>
    <t>Mr. Wolfgang Diernhofer</t>
  </si>
  <si>
    <t>General Manager</t>
  </si>
  <si>
    <t>-</t>
  </si>
  <si>
    <t>Kommunalkredit Public Consulting</t>
  </si>
  <si>
    <t>Ms. Angela Friedrich</t>
  </si>
  <si>
    <t>Mr. Jesus Garcia Latorre</t>
  </si>
  <si>
    <t>VI/2 - International Climate and Environmental Affairs</t>
  </si>
  <si>
    <t>Mr. Clemens Hofstaedter</t>
  </si>
  <si>
    <t>Youth Delegate</t>
  </si>
  <si>
    <t>CliMates Austria</t>
  </si>
  <si>
    <t>Partner/sponsorship of the nominating entity</t>
  </si>
  <si>
    <t>Mr. Martin Krenn</t>
  </si>
  <si>
    <t>Policy officer</t>
  </si>
  <si>
    <t>KOO</t>
  </si>
  <si>
    <t>Guest of the nominating entity</t>
  </si>
  <si>
    <t>Ms. Katharina Mair</t>
  </si>
  <si>
    <t>Mr. Moritz P. Schwarz</t>
  </si>
  <si>
    <t>Policy Advisor</t>
  </si>
  <si>
    <t>II/13 - Green Budgeting</t>
  </si>
  <si>
    <t>Ministry of Finance</t>
  </si>
  <si>
    <t>Ms. Talieh Wögerbauer</t>
  </si>
  <si>
    <t>Azerbaijan</t>
  </si>
  <si>
    <t>Mr. Nasimi Aghayev</t>
  </si>
  <si>
    <t>Ambassador</t>
  </si>
  <si>
    <t>Embassy of Azerbaijan to Germany</t>
  </si>
  <si>
    <t>Ms. Leyla Aliyeva</t>
  </si>
  <si>
    <t>Founder and Head of IDEA Campaign</t>
  </si>
  <si>
    <t>Mr. Elchin Allahverdiyev</t>
  </si>
  <si>
    <t>Climate Diplomacy</t>
  </si>
  <si>
    <t>H.E. Mr. Mukhtar Babayev</t>
  </si>
  <si>
    <t>Climate Envoy of the President of the Republic of Azerbaijan</t>
  </si>
  <si>
    <t>Envoy</t>
  </si>
  <si>
    <t>Presidential Administration</t>
  </si>
  <si>
    <t>Mr. Yusuf Mammadaliyev</t>
  </si>
  <si>
    <t>Senior representative</t>
  </si>
  <si>
    <t>Presidendial Administration</t>
  </si>
  <si>
    <t>Presidendial Administration of Azerbaijan</t>
  </si>
  <si>
    <t>H.E. Mr. Yalchin Rafiyev</t>
  </si>
  <si>
    <t>Deputy Foreign Minister</t>
  </si>
  <si>
    <t>Mr. Elchin Guliyev</t>
  </si>
  <si>
    <t>Head of Section</t>
  </si>
  <si>
    <t>Climate Diplomacy Department</t>
  </si>
  <si>
    <t>Ms. Aysel Ibrahimli</t>
  </si>
  <si>
    <t>Ministry of Foreign Affairs of Azerbaijan</t>
  </si>
  <si>
    <t>Ms. Mehri Aliyeva</t>
  </si>
  <si>
    <t>N/A</t>
  </si>
  <si>
    <t>Ms. Parvin Aliyeva</t>
  </si>
  <si>
    <t>Third Secretary</t>
  </si>
  <si>
    <t>Mr. Rauf Baba-zada</t>
  </si>
  <si>
    <t>Negotiator</t>
  </si>
  <si>
    <t>Mr. Alvan Balashov</t>
  </si>
  <si>
    <t>Diplomat</t>
  </si>
  <si>
    <t>Mr. Michael Fishbach</t>
  </si>
  <si>
    <t>Mr. Alexandr Frimerman</t>
  </si>
  <si>
    <t>Participant</t>
  </si>
  <si>
    <t>IDEA Campaign</t>
  </si>
  <si>
    <t>Ms. Ana Cristina Gonzales Vitoria</t>
  </si>
  <si>
    <t>Mr. Elbrus Guliyev</t>
  </si>
  <si>
    <t>Close protection officer</t>
  </si>
  <si>
    <t>State Protection Service</t>
  </si>
  <si>
    <t>Ms. Ayan Hasanova</t>
  </si>
  <si>
    <t>Assistant</t>
  </si>
  <si>
    <t>Ms. Leyla Hasanova</t>
  </si>
  <si>
    <t>Ministry of Ecology and Natural Resources</t>
  </si>
  <si>
    <t>Ms. Lala Hikmat</t>
  </si>
  <si>
    <t>Mr. Fuad Humbatov</t>
  </si>
  <si>
    <t>head of subdivision</t>
  </si>
  <si>
    <t>Mr. Anvar Huseynov</t>
  </si>
  <si>
    <t>Journalist</t>
  </si>
  <si>
    <t>Aztv</t>
  </si>
  <si>
    <t>AzTV</t>
  </si>
  <si>
    <t>Ms. Shams Huseynova</t>
  </si>
  <si>
    <t>Department of Climate Diplomacy</t>
  </si>
  <si>
    <t>Mr. Ismayil Isayev</t>
  </si>
  <si>
    <t>Operations Team</t>
  </si>
  <si>
    <t>Mr. Elshad Iskandarov</t>
  </si>
  <si>
    <t>Ambassador at Large</t>
  </si>
  <si>
    <t>Ambassador at Large on Special Assignments</t>
  </si>
  <si>
    <t>Mr. Kamran Kazimzade</t>
  </si>
  <si>
    <t>Personal protection officer</t>
  </si>
  <si>
    <t>Protection team</t>
  </si>
  <si>
    <t>Mr. Tural Mammadov</t>
  </si>
  <si>
    <t>Senior advisor</t>
  </si>
  <si>
    <t>Office of Climate Envoy of the President of Azerbaijan</t>
  </si>
  <si>
    <t>Ms. Gunay Mammadova</t>
  </si>
  <si>
    <t>Media representative</t>
  </si>
  <si>
    <t>Mr. Ramin Mirzayev</t>
  </si>
  <si>
    <t>Mr. Elvin Movsumov</t>
  </si>
  <si>
    <t>Azertag</t>
  </si>
  <si>
    <t>Mr. Faig Mutallimov</t>
  </si>
  <si>
    <t>Senior advisor to the Climate Envoy of the President of Azerbaijan</t>
  </si>
  <si>
    <t>Office of the Climate Envoy of the Republic of Azerbaijan</t>
  </si>
  <si>
    <t>Ms. Aynur Mutallimova</t>
  </si>
  <si>
    <t>Mr. Murad Rzayev</t>
  </si>
  <si>
    <t>Mr. Elnur Safarov</t>
  </si>
  <si>
    <t>Head of International Cooperation sector</t>
  </si>
  <si>
    <t>Institute of Geography</t>
  </si>
  <si>
    <t>Ministry of Science and Education of Azerbaijan</t>
  </si>
  <si>
    <t>Mr. Aslan Shikhaliyev</t>
  </si>
  <si>
    <t>National Hydrometreology Service</t>
  </si>
  <si>
    <t>Mr. Idris Zakirov</t>
  </si>
  <si>
    <t>Bahamas</t>
  </si>
  <si>
    <t>Ms. Rochelle Wendy Newbold</t>
  </si>
  <si>
    <t>Climate Change Advisory Unit Office of The Prime Minister</t>
  </si>
  <si>
    <t>Office of The Prime Minister  The Bahamas</t>
  </si>
  <si>
    <t>Mr. Nikita Charles Hamilton</t>
  </si>
  <si>
    <t>Climate Change Advisor</t>
  </si>
  <si>
    <t>Offcie of the Prime Minister</t>
  </si>
  <si>
    <t>Ms. Melissa Ingraham</t>
  </si>
  <si>
    <t>Climate Officer</t>
  </si>
  <si>
    <t>Climate Change Unit in Office of The Prime Minister</t>
  </si>
  <si>
    <t>Office of The Prime Minister</t>
  </si>
  <si>
    <t>Ms. Norlesha Martin</t>
  </si>
  <si>
    <t>Emission Officer</t>
  </si>
  <si>
    <t>National Emission Registry</t>
  </si>
  <si>
    <t>Office of The Prime Minister The Bahamas</t>
  </si>
  <si>
    <t>Ms. Amber Turner</t>
  </si>
  <si>
    <t>AOSIS Attache</t>
  </si>
  <si>
    <t>Permanent Mission MOF Bahamas</t>
  </si>
  <si>
    <t>Ministry of Foreign Affairs  The Bahamas</t>
  </si>
  <si>
    <t>Bangladesh</t>
  </si>
  <si>
    <t>H.E. Mr. Shaikh Faridul Islam</t>
  </si>
  <si>
    <t>State Minister</t>
  </si>
  <si>
    <t>Ministry of Environment, Forest and Climate Change</t>
  </si>
  <si>
    <t>Mr. Md Saimum Parvez</t>
  </si>
  <si>
    <t>Special Assistant to the Prime Minister (Environment, Forest and Climate Change affairs)</t>
  </si>
  <si>
    <t>Prime Minister's Office</t>
  </si>
  <si>
    <t>H.E. Mr. Muhammad Zulqar Nain</t>
  </si>
  <si>
    <t>Embassy of Bangladesh in Germany</t>
  </si>
  <si>
    <t>Mr. Tanvir Kabir</t>
  </si>
  <si>
    <t>Counsellor (Political)</t>
  </si>
  <si>
    <t>Embassy of the People's Republic of Bangladesh, Berlin, Germany</t>
  </si>
  <si>
    <t>Dr Fazle RabbiI Sadeque Ahmed</t>
  </si>
  <si>
    <t>Policy and Research Advisor</t>
  </si>
  <si>
    <t>ICCCAD</t>
  </si>
  <si>
    <t>International Centre for Climate Change and Development</t>
  </si>
  <si>
    <t>Mr. A K M Saiful Islam</t>
  </si>
  <si>
    <t>Professor</t>
  </si>
  <si>
    <t>Institute of Water and Flood Management</t>
  </si>
  <si>
    <t>BUET</t>
  </si>
  <si>
    <t>Mr. Mohammad Hafijul Islam Khan</t>
  </si>
  <si>
    <t>Centre for Climate Justice-Bangladesh</t>
  </si>
  <si>
    <t>Mr. Rubayat Mannan Rafi</t>
  </si>
  <si>
    <t>EXECUTIVE DIRECTOR</t>
  </si>
  <si>
    <t>THE BANGLADESH DIALOGUE</t>
  </si>
  <si>
    <t>Mr. Shah Adnan Mahmood</t>
  </si>
  <si>
    <t>Country Lead-Bangladesh</t>
  </si>
  <si>
    <t>GEOCAL USA</t>
  </si>
  <si>
    <t>Barbados</t>
  </si>
  <si>
    <t>Mr. Ron Goodridge</t>
  </si>
  <si>
    <t>Climate Change Coordinator</t>
  </si>
  <si>
    <t>Ministry of Environment, National Beautification and Fisheries</t>
  </si>
  <si>
    <t>Government of Barbados</t>
  </si>
  <si>
    <t>Ms. Dina Hinds</t>
  </si>
  <si>
    <t>Attaché</t>
  </si>
  <si>
    <t>Permanent Mission of Barbados to the United Nations at New York</t>
  </si>
  <si>
    <t>Ministry of Foreign Affairs and Foreign Trade</t>
  </si>
  <si>
    <t>Mr. Ricardo Delano Marshall</t>
  </si>
  <si>
    <t>Programme Director</t>
  </si>
  <si>
    <t>Not Applicable</t>
  </si>
  <si>
    <t>Prime Minister Office</t>
  </si>
  <si>
    <t>Mrs. Danielle Skeete</t>
  </si>
  <si>
    <t>Environmental Officer</t>
  </si>
  <si>
    <t>Belarus</t>
  </si>
  <si>
    <t>Mr. Dzmitry Melekh</t>
  </si>
  <si>
    <t>Deputy Head of the Directorate on Regulation of the Impacts on Atmospheric Air, Climate Change and Expertise</t>
  </si>
  <si>
    <t>the Directorate on Regulation of the Impacts on Atmospheric Air, Climate Change and Expertise</t>
  </si>
  <si>
    <t>Ministry of Natural Resources and Environmental Protection of the Republic of Belarus</t>
  </si>
  <si>
    <t>Ms. Yauheniya Bertash</t>
  </si>
  <si>
    <t>Head of the Department of International Research Cooperation and Climate</t>
  </si>
  <si>
    <t>the Department of International Research Cooperation and Climate</t>
  </si>
  <si>
    <t>State enterprise "Bel SRC "Ecology"</t>
  </si>
  <si>
    <t>Belgium</t>
  </si>
  <si>
    <t>Mr. Peter Gerard Wittoeck</t>
  </si>
  <si>
    <t>Head of del - Strategic expert climate change</t>
  </si>
  <si>
    <t>Climate Change Department</t>
  </si>
  <si>
    <t>FPS Health, Food Chain Safety and Environment</t>
  </si>
  <si>
    <t>Mr. Ulrik Frank Lenaerts</t>
  </si>
  <si>
    <t>Federal Public Service Foreign Affairs, International Trade and Development Cooperation</t>
  </si>
  <si>
    <t>Mr. Geert Fremout</t>
  </si>
  <si>
    <t>Head of Unit</t>
  </si>
  <si>
    <t>Federal Public Service Health Food Chain Safety and Environment</t>
  </si>
  <si>
    <t>Ms. Ouafae Salmi</t>
  </si>
  <si>
    <t>Policy advisor</t>
  </si>
  <si>
    <t>Directorate Environment and Climate</t>
  </si>
  <si>
    <t>SPF Foreign Affairs</t>
  </si>
  <si>
    <t>Ms. Sophie Closson</t>
  </si>
  <si>
    <t>Senior climate policy advisor</t>
  </si>
  <si>
    <t>Mr. Samuel Buys</t>
  </si>
  <si>
    <t>Climate change policy advisor</t>
  </si>
  <si>
    <t>Federal Public Service of Public Health, Food Chain Safety and Environment</t>
  </si>
  <si>
    <t>Ms. Camille Reyniers</t>
  </si>
  <si>
    <t>Climate Change Policy Advisor</t>
  </si>
  <si>
    <t>Federal Public Service Public Health, Food Security and Environment</t>
  </si>
  <si>
    <t>Ms. Ine De Meyer</t>
  </si>
  <si>
    <t>Climate Policy Advisor</t>
  </si>
  <si>
    <t>Health, Food Security and Environment</t>
  </si>
  <si>
    <t>Federal Government of Belgium</t>
  </si>
  <si>
    <t>Ms. Catherine Windey</t>
  </si>
  <si>
    <t>Federal Ministry of Environment</t>
  </si>
  <si>
    <t>Ms. Chantal Roggeman</t>
  </si>
  <si>
    <t>Expert in European and international climate policy</t>
  </si>
  <si>
    <t>Federal Climate Change department</t>
  </si>
  <si>
    <t>Federale Overheidsdienst volksgezondheid, veiligheid van de voedselketen en leefmilieu</t>
  </si>
  <si>
    <t>Ms. Loes Rutten</t>
  </si>
  <si>
    <t>Marine Environment Department</t>
  </si>
  <si>
    <t>FPS Healt, Food Chain Safety and Environment</t>
  </si>
  <si>
    <t>Mr. Lambert Schneider</t>
  </si>
  <si>
    <t>Reserach Coordinator for International Climate Policy</t>
  </si>
  <si>
    <t>Energy &amp; Climate Division</t>
  </si>
  <si>
    <t>Oeko-Institut e.V.</t>
  </si>
  <si>
    <t>Ms. Elisabeth Ellegaard</t>
  </si>
  <si>
    <t>Head of section  DG Environnement</t>
  </si>
  <si>
    <t>Federal Climate Change Service</t>
  </si>
  <si>
    <t>FPS Health</t>
  </si>
  <si>
    <t>Ms. Fleur Tollet</t>
  </si>
  <si>
    <t>Policy Officer</t>
  </si>
  <si>
    <t>Federal Climate Change Department</t>
  </si>
  <si>
    <t>FPS Public Health</t>
  </si>
  <si>
    <t>Mr. Pieter Logghe</t>
  </si>
  <si>
    <t>Climate policy advisor</t>
  </si>
  <si>
    <t>Department of Environment and Spatial Development</t>
  </si>
  <si>
    <t>Government of Flanders</t>
  </si>
  <si>
    <t>Mr. Bram Van Meldert</t>
  </si>
  <si>
    <t>Flemish Government</t>
  </si>
  <si>
    <t>Ms. Margriet Verstraeten</t>
  </si>
  <si>
    <t>Advisor on Climate Change Adaptation</t>
  </si>
  <si>
    <t>Ms. Solana Onzia</t>
  </si>
  <si>
    <t>beleidsmedewerker internationaal</t>
  </si>
  <si>
    <t>Departement Omgeving - Vlaamse Overheid</t>
  </si>
  <si>
    <t>Ms. Sophie Faict</t>
  </si>
  <si>
    <t>Policy officer energy and climate</t>
  </si>
  <si>
    <t>Energy and Climate Agency of Flanders</t>
  </si>
  <si>
    <t>Mr. Olivier Kassi</t>
  </si>
  <si>
    <t>Advisor Climate Policy</t>
  </si>
  <si>
    <t>Climate section</t>
  </si>
  <si>
    <t>Walloon Air and Climate Agency</t>
  </si>
  <si>
    <t>Mr. Arnaud Van Der Cam</t>
  </si>
  <si>
    <t>Agence Wallonne Air et du Climat</t>
  </si>
  <si>
    <t>Mr. Jean-Pascal van Ypersele de Strihou</t>
  </si>
  <si>
    <t>Prof.</t>
  </si>
  <si>
    <t>Walloon Platform for the IPCC</t>
  </si>
  <si>
    <t>Université catholique de Louvain</t>
  </si>
  <si>
    <t>Belize</t>
  </si>
  <si>
    <t>Ms. Edalmi Belinda Pinelo</t>
  </si>
  <si>
    <t>Chief Climate Change Officer</t>
  </si>
  <si>
    <t>National Climate Change Office</t>
  </si>
  <si>
    <t>Ministry of Sustainable Development and Climate Change</t>
  </si>
  <si>
    <t>Ms. Kamil Angela Salazar</t>
  </si>
  <si>
    <t>MRV Officer</t>
  </si>
  <si>
    <t>Mr. Ed'N Newfield</t>
  </si>
  <si>
    <t>AOSIS Fellow</t>
  </si>
  <si>
    <t>Permanent Mission Belize United Nations</t>
  </si>
  <si>
    <t>Mr. Joshua Ishmael Romero</t>
  </si>
  <si>
    <t>NDC national consultant</t>
  </si>
  <si>
    <t>Benin</t>
  </si>
  <si>
    <t>Mr. Wilfried Biao Mongazi</t>
  </si>
  <si>
    <t>Chef de Département</t>
  </si>
  <si>
    <t>Changements Climatiques</t>
  </si>
  <si>
    <t>MCVT</t>
  </si>
  <si>
    <t>Mr. Mathieu Biaou</t>
  </si>
  <si>
    <t>Chef service</t>
  </si>
  <si>
    <t>changements climatiques</t>
  </si>
  <si>
    <t>Mr. Ibila Djibril</t>
  </si>
  <si>
    <t>DGEC</t>
  </si>
  <si>
    <t>Changements climatiques</t>
  </si>
  <si>
    <t>Mr. Olagoke arouna Lawani</t>
  </si>
  <si>
    <t>De</t>
  </si>
  <si>
    <t>Environnement</t>
  </si>
  <si>
    <t>OV</t>
  </si>
  <si>
    <t>Mr. Moubarak Moukaila</t>
  </si>
  <si>
    <t>Directeur</t>
  </si>
  <si>
    <t>Environnement climat</t>
  </si>
  <si>
    <t>BOAD</t>
  </si>
  <si>
    <t>Mr. Ebeniezer Oluwadurotimi Saizonou Houngbedji</t>
  </si>
  <si>
    <t>Jeune négociateur</t>
  </si>
  <si>
    <t>changement climatique</t>
  </si>
  <si>
    <t>Mr. Bendjedid Rachad Sanoussi</t>
  </si>
  <si>
    <t>Responsable plaidoyer</t>
  </si>
  <si>
    <t>Plaidoyer</t>
  </si>
  <si>
    <t>Ecolotrip</t>
  </si>
  <si>
    <t>Mr. Aymeric Jean-Marie Gerard Claude Teulon</t>
  </si>
  <si>
    <t>ME</t>
  </si>
  <si>
    <t>Bhutan</t>
  </si>
  <si>
    <t>Mr. Sonam Tashi</t>
  </si>
  <si>
    <t>Department of Environment and Climate Change</t>
  </si>
  <si>
    <t>MoENR</t>
  </si>
  <si>
    <t>H.E. Mr. Karma Tshering</t>
  </si>
  <si>
    <t>HE Secretary</t>
  </si>
  <si>
    <t>Secretariat</t>
  </si>
  <si>
    <t>Mr. Langa Dorji</t>
  </si>
  <si>
    <t>Deputy Chief Environment Officer</t>
  </si>
  <si>
    <t>Mr. Sonam Gyelpo</t>
  </si>
  <si>
    <t>Senior Environment Officer</t>
  </si>
  <si>
    <t>Ms. Lekzang Jayoed Dorji</t>
  </si>
  <si>
    <t>Environment Officer</t>
  </si>
  <si>
    <t>Mr. Dechen Dorji</t>
  </si>
  <si>
    <t>Ms. Kunzang</t>
  </si>
  <si>
    <t>Project Head</t>
  </si>
  <si>
    <t>Ms. Tshering Choden</t>
  </si>
  <si>
    <t>Ministry of Energy and Natural Resources</t>
  </si>
  <si>
    <t>Ms. Sonam Deki</t>
  </si>
  <si>
    <t>Chief HRO</t>
  </si>
  <si>
    <t>Human Resource Department</t>
  </si>
  <si>
    <t>Ms. Dechen Dema</t>
  </si>
  <si>
    <t>Executive Energy</t>
  </si>
  <si>
    <t>Department of Energy</t>
  </si>
  <si>
    <t>Mr. Tshering Dhendup</t>
  </si>
  <si>
    <t>Dy.Chief Planning Officer</t>
  </si>
  <si>
    <t>Policy and Planning Division</t>
  </si>
  <si>
    <t>Mr. Yeshi Lhendup</t>
  </si>
  <si>
    <t>Dy.Chief Program Officer</t>
  </si>
  <si>
    <t>Department of Macro Fiscal and Development Finance</t>
  </si>
  <si>
    <t>MoF</t>
  </si>
  <si>
    <t>Ms. Sonam Choden Namgyel</t>
  </si>
  <si>
    <t>BIMSTEC</t>
  </si>
  <si>
    <t>BIMSTEC Secretariat</t>
  </si>
  <si>
    <t>Mr. Singye Wangchuk</t>
  </si>
  <si>
    <t>Bolivia (Plurinational State of)</t>
  </si>
  <si>
    <t>Mr. Carlos Mauricio Fernández Mavrich</t>
  </si>
  <si>
    <t>maufmavrich@gmail.com</t>
  </si>
  <si>
    <t>Professional of the National Mandatory Registry of Programs and/or Projects Unit</t>
  </si>
  <si>
    <t>Ministry of Development Planning and Environment</t>
  </si>
  <si>
    <t>Botswana</t>
  </si>
  <si>
    <t>Mr. Balisi Justice Gopolang</t>
  </si>
  <si>
    <t>Department of Meteorological Services</t>
  </si>
  <si>
    <t>Ministry of Environment and Tourism</t>
  </si>
  <si>
    <t>Mr. Odisitse George Keotsene</t>
  </si>
  <si>
    <t>Principal Meteorologist</t>
  </si>
  <si>
    <t>Meteorological Services</t>
  </si>
  <si>
    <t>Mr. Maikutlo Mokakapadi</t>
  </si>
  <si>
    <t>Senior Meteorologist</t>
  </si>
  <si>
    <t>Department of Meteorological Sevices</t>
  </si>
  <si>
    <t>Ms. Sarah Achaïchia</t>
  </si>
  <si>
    <t>Senior Associate</t>
  </si>
  <si>
    <t>2050 Pathways Platform</t>
  </si>
  <si>
    <t>European Climate Foundation</t>
  </si>
  <si>
    <t>Ms. Chimbidzani Bratonozic</t>
  </si>
  <si>
    <t>Programme Specialist-Environment and Climate  Change</t>
  </si>
  <si>
    <t>UNDP-Gaborone</t>
  </si>
  <si>
    <t>Ms. Thato Gabaitse</t>
  </si>
  <si>
    <t>Climate Change Advocate</t>
  </si>
  <si>
    <t>Climate Change</t>
  </si>
  <si>
    <t>Self</t>
  </si>
  <si>
    <t>Ms. Tsaone Amogelang Mokwatso</t>
  </si>
  <si>
    <t>Climate Advisor</t>
  </si>
  <si>
    <t>Climate Change Unit</t>
  </si>
  <si>
    <t>Ms. Kulthoum Motsumi</t>
  </si>
  <si>
    <t>Adaptation Expert</t>
  </si>
  <si>
    <t>Adaptation</t>
  </si>
  <si>
    <t>Ms. Layla Mutoka</t>
  </si>
  <si>
    <t>Research Student</t>
  </si>
  <si>
    <t>Erusmus University</t>
  </si>
  <si>
    <t>Mr. Xolisa Joseph Ngwadla</t>
  </si>
  <si>
    <t>Africa Group of Negotiatos</t>
  </si>
  <si>
    <t>Four sight Engage Consulting</t>
  </si>
  <si>
    <t>Ms. Kelebogile Nkgowa</t>
  </si>
  <si>
    <t>Chief State Counsel</t>
  </si>
  <si>
    <t>Ms. Larona Michelle Otimile</t>
  </si>
  <si>
    <t>Legal Assistant</t>
  </si>
  <si>
    <t>Mbewe Legal Practice</t>
  </si>
  <si>
    <t>Brazil</t>
  </si>
  <si>
    <t>H.E. Ms. Ana Amélia Campos Toni</t>
  </si>
  <si>
    <t>COP30 CEO</t>
  </si>
  <si>
    <t>COP30 Presidency</t>
  </si>
  <si>
    <t>H.E. Ambassador Liliam Beatris Chagas De Moura</t>
  </si>
  <si>
    <t>Climate Department</t>
  </si>
  <si>
    <t>H.E. Ambassador André Corrêa do Lago</t>
  </si>
  <si>
    <t>President of COP30</t>
  </si>
  <si>
    <t>Mr. Bruno Carvalho Arruda</t>
  </si>
  <si>
    <t>Mr. Mario Gustavo Mottin</t>
  </si>
  <si>
    <t>Mr. Sidney Almeida Filgueira de Medeiros</t>
  </si>
  <si>
    <t>Agriculture Inspector</t>
  </si>
  <si>
    <t>Department of Sustainable Production</t>
  </si>
  <si>
    <t>Ministry of Agriculture and Livestock</t>
  </si>
  <si>
    <t>Ms. Clara Alves Silva</t>
  </si>
  <si>
    <t>Department of Environmental Health and Workers Health Surveillance</t>
  </si>
  <si>
    <t>Ministry of Health</t>
  </si>
  <si>
    <t>Ms. Alice Amorim</t>
  </si>
  <si>
    <t>Program Director</t>
  </si>
  <si>
    <t>Ms. Andréa Arean Oncala</t>
  </si>
  <si>
    <t>Special Advisor to the Minister</t>
  </si>
  <si>
    <t>Minister's Office</t>
  </si>
  <si>
    <t>Ministry of the Environmental and Climate Change of Brazil</t>
  </si>
  <si>
    <t>Mr. Jean Pierre Henry Balbaud Ometto</t>
  </si>
  <si>
    <t>Senior Researcher</t>
  </si>
  <si>
    <t>DIIAV</t>
  </si>
  <si>
    <t>INPE</t>
  </si>
  <si>
    <t>Mr. Gustavo Barbosa Mozzer</t>
  </si>
  <si>
    <t>researcher</t>
  </si>
  <si>
    <t>Office of International Relations - Global Policies</t>
  </si>
  <si>
    <t>Brazilian Agricultural Research Corporation</t>
  </si>
  <si>
    <t>Ms. Lauren Barga Salatino</t>
  </si>
  <si>
    <t>Federal Police Comissioner</t>
  </si>
  <si>
    <t>Federal Police</t>
  </si>
  <si>
    <t>Ministry of Justice and Public Security</t>
  </si>
  <si>
    <t>Mr. Joan Frederick Baudet Ferreira França</t>
  </si>
  <si>
    <t>Ministry of Foreign Affairs of Brazil</t>
  </si>
  <si>
    <t>Ms. Flávia Bellaguarda de Castro Chuery</t>
  </si>
  <si>
    <t>Especial Advisor</t>
  </si>
  <si>
    <t>COP Advisory - ASCOP</t>
  </si>
  <si>
    <t>Ministry of Environment and Climate Change</t>
  </si>
  <si>
    <t>Ms. Sinéia Bezerra do Vale</t>
  </si>
  <si>
    <t>Special Envoys</t>
  </si>
  <si>
    <t>Indigenous Peoples</t>
  </si>
  <si>
    <t>COP30 Presidency Guest</t>
  </si>
  <si>
    <t>Mr. Marcelo Bicalho Behar</t>
  </si>
  <si>
    <t>Bioeconomy</t>
  </si>
  <si>
    <t>Mr. Marcelo Augusto Boechat Morandi</t>
  </si>
  <si>
    <t>Head of International Relations Office</t>
  </si>
  <si>
    <t>International Relations Office</t>
  </si>
  <si>
    <t>Embrapa</t>
  </si>
  <si>
    <t>Mr. Gab Caeu Borges</t>
  </si>
  <si>
    <t>Communication Advisor</t>
  </si>
  <si>
    <t>COP30 Youth Climate Champion Team</t>
  </si>
  <si>
    <t>Mr. Pedro Brancante Machado</t>
  </si>
  <si>
    <t>Special Advisor</t>
  </si>
  <si>
    <t>Ms. Victor Bravo</t>
  </si>
  <si>
    <t>Assistant Special Envoys</t>
  </si>
  <si>
    <t>Racial Equality and Marginalized Urban Communities</t>
  </si>
  <si>
    <t>Mr. Germano Bremm</t>
  </si>
  <si>
    <t>Municipal Secretary</t>
  </si>
  <si>
    <t>Secretariat of Environment, Urban Planning and Sustainability</t>
  </si>
  <si>
    <t>Ms. Adriana Brito da Silva</t>
  </si>
  <si>
    <t>Environmental Analyst</t>
  </si>
  <si>
    <t>Department of Policies for Climate Change Adaptation and Resilience</t>
  </si>
  <si>
    <t>Ministry of Enviroment anda Climate Change</t>
  </si>
  <si>
    <t>Ms. Renata Cabrera de Morais</t>
  </si>
  <si>
    <t>Mr. Fabiano Campelo Bechelany</t>
  </si>
  <si>
    <t>Departament of policies for quilombola and romani communities</t>
  </si>
  <si>
    <t>Ministry of Racial Equality</t>
  </si>
  <si>
    <t>Ms. Camilla Campos Valadares</t>
  </si>
  <si>
    <t>Action Agenda Communications Advisor</t>
  </si>
  <si>
    <t>COP30 Presidency Action Agenda</t>
  </si>
  <si>
    <t>Ms. Bruna Cerqueira Pia de Andrade</t>
  </si>
  <si>
    <t>General Coordinator Of the Action Agenda</t>
  </si>
  <si>
    <t>Ms. Joana Chiavari Denadai</t>
  </si>
  <si>
    <t>Research Director</t>
  </si>
  <si>
    <t>Research</t>
  </si>
  <si>
    <t>Climate Policy Initiative</t>
  </si>
  <si>
    <t>Mr. Adriano Lênin Cirilo de Carvalho</t>
  </si>
  <si>
    <t>Coordinator on Climate and Sustainability Affairs</t>
  </si>
  <si>
    <t>Secretariat of Trade and International Relations</t>
  </si>
  <si>
    <t>Ms. Juliana Coelho Marcussi</t>
  </si>
  <si>
    <t>Environmental and Climate Legal Advisor</t>
  </si>
  <si>
    <t>Direct legal advisory support to the Brazilian Ministry of the Environment and Climate Change</t>
  </si>
  <si>
    <t>United Nations Development Programme - UNDP</t>
  </si>
  <si>
    <t>Mr. Thomas Cooper Patriota</t>
  </si>
  <si>
    <t>Head of International Affairs Unit at Minister's Office at Ministry of Agrarian Development and Family Farming of Brazil</t>
  </si>
  <si>
    <t>International Affairs Unit at Minister's Office at Ministry of Agrarian Development and Family Farming of Brazil</t>
  </si>
  <si>
    <t>Ministry of Agrarian Development and Family Farming of Brazil</t>
  </si>
  <si>
    <t>Ms. Marina Correa</t>
  </si>
  <si>
    <t>Oceans</t>
  </si>
  <si>
    <t>Mr. Moacyr Cunha de Araujo Filho</t>
  </si>
  <si>
    <t>Oceanography</t>
  </si>
  <si>
    <t>Federal University of Pernambuco</t>
  </si>
  <si>
    <t>Mr. Antônio Francisco Da Costa e Silva Neto</t>
  </si>
  <si>
    <t>Head of the Special Advisory Office for Special Affairs</t>
  </si>
  <si>
    <t>Special Advisory for International Affairs</t>
  </si>
  <si>
    <t>Ministry of Cities</t>
  </si>
  <si>
    <t>Mr. Marcelo da Silva Castro</t>
  </si>
  <si>
    <t>Analyst in Science and Technology</t>
  </si>
  <si>
    <t>Coordination of Global Environmental Changes</t>
  </si>
  <si>
    <t>Ministry of Science, Technology and Innovation</t>
  </si>
  <si>
    <t>Mr. Luiz de Andrade Filho</t>
  </si>
  <si>
    <t>Finance Coordinator</t>
  </si>
  <si>
    <t>Ms. Renata Maria De Araujo</t>
  </si>
  <si>
    <t>Superintendent for Environmental Quality and Climate Change</t>
  </si>
  <si>
    <t>Minas Gerais State Secretariat for Environment and Sustainable Development (SEMAD)</t>
  </si>
  <si>
    <t>Government of the State of Minas Gerais</t>
  </si>
  <si>
    <t>Ms. Ana Rosa de Carvalho Alves</t>
  </si>
  <si>
    <t>Communications advisor</t>
  </si>
  <si>
    <t>Ms. Márcia Regina de Carvalho Souza Gonçalves Muchagata</t>
  </si>
  <si>
    <t>National Secretary for Food and Nutrition Security</t>
  </si>
  <si>
    <t>Ministry of Social Development</t>
  </si>
  <si>
    <t>Ms. Adriana de Medeiros Gabinio</t>
  </si>
  <si>
    <t>Ms. Marcele de Oliveira</t>
  </si>
  <si>
    <t>Presidency Youth Climate Champion</t>
  </si>
  <si>
    <t>COP30 Youth Climate Champion</t>
  </si>
  <si>
    <t>Mr. Davi de Oliveira Paiva Bonavides</t>
  </si>
  <si>
    <t>Mr. Pedro Luiz do Nascimento Filho</t>
  </si>
  <si>
    <t>Mr. Guilherme do Pradro Lima</t>
  </si>
  <si>
    <t>Advisor for institutional relations</t>
  </si>
  <si>
    <t>Mr. Hugo do Valle Mendes</t>
  </si>
  <si>
    <t>General Coordinator of Market Instruments</t>
  </si>
  <si>
    <t>Department of Market Instruments and REDD+</t>
  </si>
  <si>
    <t>Mr. Ronaldo dos Santos</t>
  </si>
  <si>
    <t>secretary</t>
  </si>
  <si>
    <t>Secretary of Policies for Quilombola Peoples and Traditional Communities of African Descent, Terreiro Peoples, and Gypsies</t>
  </si>
  <si>
    <t>Mr. Marco Antônio dos Santos Teixeira</t>
  </si>
  <si>
    <t>Special Envoys Representative</t>
  </si>
  <si>
    <t>Family Farming</t>
  </si>
  <si>
    <t>Ms. Mikaelle Farias Fernandes da Silva</t>
  </si>
  <si>
    <t>Mobilization and Advocacy Advisor</t>
  </si>
  <si>
    <t>Mr. Leonardo Feldman de Mattos</t>
  </si>
  <si>
    <t>Ms. Martha Fellows Dourado</t>
  </si>
  <si>
    <t>Mr. Pedro Ivo Ferraz da Silva</t>
  </si>
  <si>
    <t>Mr. Airton Gasparini Junior</t>
  </si>
  <si>
    <t>International advisor</t>
  </si>
  <si>
    <t>minister's office</t>
  </si>
  <si>
    <t>Ministry of Indigenous Peoples</t>
  </si>
  <si>
    <t>Ms. Janine Giuberti Coutinho</t>
  </si>
  <si>
    <t>Mr. Rodrigo José Gomes Alay Esteves</t>
  </si>
  <si>
    <t>Public Policy and Government Management Specialist/Special Advisor</t>
  </si>
  <si>
    <t>Secretariat of Policies for Quilombolas, Traditional Peoples and Communities of African Origin, Terreiro Peoples and Gypsies (SQPT)</t>
  </si>
  <si>
    <t>Mr. Leandro Gomes Cardoso</t>
  </si>
  <si>
    <t>General Coordinator for Mitigation and the Ozone Layer Protection</t>
  </si>
  <si>
    <t>Department of Mitigation and Means of Implementation</t>
  </si>
  <si>
    <t>Ms. Aline Gonçalves Andrade</t>
  </si>
  <si>
    <t>Ms. Ima Célia Guimarães Vieira</t>
  </si>
  <si>
    <t>Scientific Advisor</t>
  </si>
  <si>
    <t>presidency</t>
  </si>
  <si>
    <t>funding authority for studies and projects - finep</t>
  </si>
  <si>
    <t>Ms. Alexandra Gurgel Valente da Costa</t>
  </si>
  <si>
    <t>general coordinator of multilateral cooperation (environmental analyst)</t>
  </si>
  <si>
    <t>Ministry of the Environment and Climate Change</t>
  </si>
  <si>
    <t>Sr. Felipe Hees</t>
  </si>
  <si>
    <t>Director of the Department of Trade Policy</t>
  </si>
  <si>
    <t>Department of Trade Policy</t>
  </si>
  <si>
    <t>Ms. Carolina Hippolito von der Weid</t>
  </si>
  <si>
    <t>Director of the Environment Department</t>
  </si>
  <si>
    <t>Environment Deparment</t>
  </si>
  <si>
    <t>Mr. Dan Ioschpe</t>
  </si>
  <si>
    <t>COP30 Climate High Level Champion</t>
  </si>
  <si>
    <t>COP30 High Level Champion</t>
  </si>
  <si>
    <t>Ms. Alessandra Jacobovski</t>
  </si>
  <si>
    <t>Climate Action Coordinator at the Ministry of Women of Brazil</t>
  </si>
  <si>
    <t>Ministry of Women of Brazil</t>
  </si>
  <si>
    <t>Ms. Marjorie Kauffmann</t>
  </si>
  <si>
    <t>Secretary of State</t>
  </si>
  <si>
    <t>State Secretary Office</t>
  </si>
  <si>
    <t>State Secretariat for the Environment and Infrastructure</t>
  </si>
  <si>
    <t>Ms. Nayra Paye Kaxuyana Inglez de Sousa</t>
  </si>
  <si>
    <t>Technical Advisory</t>
  </si>
  <si>
    <t>International Advisory</t>
  </si>
  <si>
    <t>Mr. Osvaldo Luiz Leal de Moraes</t>
  </si>
  <si>
    <t>Climate and Sustainability</t>
  </si>
  <si>
    <t>Minstry of Science, Technology and Innovation</t>
  </si>
  <si>
    <t>Ms. Paula Leão Castro de Oliveira</t>
  </si>
  <si>
    <t>Ms. Daniela Lerario Mendes</t>
  </si>
  <si>
    <t>Regional Director LAC</t>
  </si>
  <si>
    <t>COP30 Climate Champions Team</t>
  </si>
  <si>
    <t>Mr. Camilo Licks Rostand Prates</t>
  </si>
  <si>
    <t>Climate Secretariat</t>
  </si>
  <si>
    <t>Mr. Aloisio Lopes Pereira de Melo</t>
  </si>
  <si>
    <t>National Secretary for Climate Change</t>
  </si>
  <si>
    <t>National Secretariat for Climate Change</t>
  </si>
  <si>
    <t>Ministry of the Environment and Climate Change, Brazil</t>
  </si>
  <si>
    <t>Mr. André Loubet Guimarães</t>
  </si>
  <si>
    <t>Civil Society</t>
  </si>
  <si>
    <t>Ms. Ethel Maciel</t>
  </si>
  <si>
    <t>Health</t>
  </si>
  <si>
    <t>Mr. Vitor Mattos Vaz</t>
  </si>
  <si>
    <t>Mr. Luis Felipe Mendes Felicio</t>
  </si>
  <si>
    <t>Special Office for International Affairs</t>
  </si>
  <si>
    <t>Ms. Jéssica Miranda Pinheiro</t>
  </si>
  <si>
    <t>Human Rights and Just Transition</t>
  </si>
  <si>
    <t>Ms. Dandara Miranda Teixeira de Lima</t>
  </si>
  <si>
    <t>SECLIMA,  Secretariat of Climate, Energy and Environment</t>
  </si>
  <si>
    <t>Ms. Daniela Muelle de Lara</t>
  </si>
  <si>
    <t>Coordinator of the Climate Advisory Office</t>
  </si>
  <si>
    <t>Climate Advisory</t>
  </si>
  <si>
    <t>Ms. Maria Clara Nascimento</t>
  </si>
  <si>
    <t>Focal Point of Axis 4</t>
  </si>
  <si>
    <t>Ms. Renata Negrelly Nogueira</t>
  </si>
  <si>
    <t>Secretariat of Digital Policies</t>
  </si>
  <si>
    <t>Secretariat of Communication of the Presidency of the Republic</t>
  </si>
  <si>
    <t>Ms. Thaíse Oliveira Torres Monteiro</t>
  </si>
  <si>
    <t>Head of the Special Advisory for Social Communication</t>
  </si>
  <si>
    <t>Special Advisory for Social Communication</t>
  </si>
  <si>
    <t>Ms. Micheli Tassiani Petry</t>
  </si>
  <si>
    <t>Codesul/Rs</t>
  </si>
  <si>
    <t>Ms. Jurema Pinto Werneck</t>
  </si>
  <si>
    <t>Mr. Régis Rathmann</t>
  </si>
  <si>
    <t>GHG Inventory Supervisor</t>
  </si>
  <si>
    <t>General Coordination of Climate Science</t>
  </si>
  <si>
    <t>Ms. Ludmilla Rattis</t>
  </si>
  <si>
    <t>Ms. Rovana Reale Bortolini</t>
  </si>
  <si>
    <t>Director-General</t>
  </si>
  <si>
    <t>Directorate of Sustainability Projects and Policies</t>
  </si>
  <si>
    <t>Mr. Erico Rial Pinto da Rocha</t>
  </si>
  <si>
    <t>General Coordinator for Means of Implementation</t>
  </si>
  <si>
    <t>Department of Mitigation Policies and Means of Implementations</t>
  </si>
  <si>
    <t>Mr. Márcio Rojas da Cruz</t>
  </si>
  <si>
    <t>General Coordinator of Climate Science</t>
  </si>
  <si>
    <t>Department for Climate and Sustainability</t>
  </si>
  <si>
    <t>Ms. Marcela Cristina Rosas Aboim Raposo</t>
  </si>
  <si>
    <t>Department of Climate Governance and Coordination</t>
  </si>
  <si>
    <t>Ms. Gabriela Isa Rosendo Vieira Campos</t>
  </si>
  <si>
    <t>Office of International Affairs</t>
  </si>
  <si>
    <t>Mr. Paulo Cezar Rotella Braga</t>
  </si>
  <si>
    <t>Ministry os Foreign Affairs</t>
  </si>
  <si>
    <t>Ms. Beatriz Sakuma Narita</t>
  </si>
  <si>
    <t>Ms. Liara Santos de Carvalho</t>
  </si>
  <si>
    <t>Suport Advisor in Content Coordination</t>
  </si>
  <si>
    <t>Mr. Marco Tulio Scarpelli Cabral</t>
  </si>
  <si>
    <t>Department of Climate, Energy, and Environment</t>
  </si>
  <si>
    <t>Ministry of Foreign Affairs of Brasil</t>
  </si>
  <si>
    <t>Mr. João Marcos Senise Paes Leme</t>
  </si>
  <si>
    <t>Director of the Energy Department</t>
  </si>
  <si>
    <t>Energy Department</t>
  </si>
  <si>
    <t>Ms. Elbia Silva Gannoum</t>
  </si>
  <si>
    <t>Energy</t>
  </si>
  <si>
    <t>Ms. Beatriz Soares da Silva</t>
  </si>
  <si>
    <t>Director of Market Instruments and REDD+</t>
  </si>
  <si>
    <t>Departament of Market Instruments and REDD+</t>
  </si>
  <si>
    <t>Mr. Diogo Soares de Melo Franco</t>
  </si>
  <si>
    <t>Deputy State Secretary for Environment and Sustainable Development</t>
  </si>
  <si>
    <t>State Secretariat for Environment and Sustainable Development of Minas Gerais</t>
  </si>
  <si>
    <t>Ms. Beatriz Triani Cherem</t>
  </si>
  <si>
    <t>Ms. Inez Varoto Corrêa</t>
  </si>
  <si>
    <t>Coordinator of Environmental Negotiations</t>
  </si>
  <si>
    <t>Ministry of Agrarian Development and Family Farming</t>
  </si>
  <si>
    <t>Mr. João Victor Veras</t>
  </si>
  <si>
    <t>Forests and Communities Advisor</t>
  </si>
  <si>
    <t>Climate Change Division</t>
  </si>
  <si>
    <t>Unep (at COP30 Presidency)</t>
  </si>
  <si>
    <t>Ms. Rafaela Viana dos Santos</t>
  </si>
  <si>
    <t>Mr. André Viccini</t>
  </si>
  <si>
    <t>Strategy and Alignment Advisor</t>
  </si>
  <si>
    <t>Mr. Ricardo Vieira Araujo</t>
  </si>
  <si>
    <t>Technologist</t>
  </si>
  <si>
    <t>Ms. Béatrice Weiller Corrêa do Lago</t>
  </si>
  <si>
    <t>COP30</t>
  </si>
  <si>
    <t>Mr. Felipe Werneck</t>
  </si>
  <si>
    <t>Ms. Laryssa Zoppei</t>
  </si>
  <si>
    <t>Strategic Management Coordinator</t>
  </si>
  <si>
    <t>Ms. Nathalia Rezende Mamede</t>
  </si>
  <si>
    <t>Executive Associate</t>
  </si>
  <si>
    <t>Brunei Darussalam</t>
  </si>
  <si>
    <t>Mr. Ahmad Zaiemaddien Halbi</t>
  </si>
  <si>
    <t>Brunei Climate Change Office</t>
  </si>
  <si>
    <t>Government Officer</t>
  </si>
  <si>
    <t>Ms. Dayangku Nur Barizah</t>
  </si>
  <si>
    <t>Special Duties Officer Grade II</t>
  </si>
  <si>
    <t>Ms. Siti Nur Rashidah Ismail</t>
  </si>
  <si>
    <t>Bulgaria</t>
  </si>
  <si>
    <t>Ms. Ivona Grozeva</t>
  </si>
  <si>
    <t>Head of Department - Climate Change Adaptation</t>
  </si>
  <si>
    <t>Climate Change Policy Directorate</t>
  </si>
  <si>
    <t>Ministry of Environment and Water of the Republic of Bulgaria</t>
  </si>
  <si>
    <t>Ms. Maria Vasileva</t>
  </si>
  <si>
    <t>Junior expert</t>
  </si>
  <si>
    <t>Burkina Faso</t>
  </si>
  <si>
    <t>S.E. Mme Abzeita Djigma</t>
  </si>
  <si>
    <t>Team leader Just Transition</t>
  </si>
  <si>
    <t>ONG</t>
  </si>
  <si>
    <t>Not applicable</t>
  </si>
  <si>
    <t>Mr. Mamadou Honadia</t>
  </si>
  <si>
    <t>Team leader Finance</t>
  </si>
  <si>
    <t>Mme Hortense Kagambega Traore</t>
  </si>
  <si>
    <t>Team leader Renforcement des capacités</t>
  </si>
  <si>
    <t>Ministère de la recherche</t>
  </si>
  <si>
    <t>Mme Michelle  Gaelle Simeone Bidima</t>
  </si>
  <si>
    <t>Jeune délégue</t>
  </si>
  <si>
    <t>ONG GYBN</t>
  </si>
  <si>
    <t>Mr. Cheick Omar Traore</t>
  </si>
  <si>
    <t>Assistant à l'Autorité Nationale désignée du Fonds Vert pour le Climat</t>
  </si>
  <si>
    <t>Primature</t>
  </si>
  <si>
    <t>Mme Yvonne Pétronille R Yaméogo</t>
  </si>
  <si>
    <t>Point Focal Genre et Changement Climatique</t>
  </si>
  <si>
    <t>Mr. Rene Bayili</t>
  </si>
  <si>
    <t>Parlement des jeunes pour l'eau</t>
  </si>
  <si>
    <t>Burundi</t>
  </si>
  <si>
    <t>Mr. Augustin Ngenzirabona</t>
  </si>
  <si>
    <t>Director General</t>
  </si>
  <si>
    <t>Institute</t>
  </si>
  <si>
    <t>Géographic Institute of Burundi</t>
  </si>
  <si>
    <t>National Focal Point</t>
  </si>
  <si>
    <t>Mme Renilde Ndayishimiye</t>
  </si>
  <si>
    <t>Directrice</t>
  </si>
  <si>
    <t>OBPE</t>
  </si>
  <si>
    <t>Mr. Edoardo Montin</t>
  </si>
  <si>
    <t>Lead</t>
  </si>
  <si>
    <t>Development and Cordination</t>
  </si>
  <si>
    <t>Institute for Development of a global Democratic Republic</t>
  </si>
  <si>
    <t>Ms. Emmanuella Ngenzebuhoro</t>
  </si>
  <si>
    <t>Advisor BTR</t>
  </si>
  <si>
    <t>Mr. Christian Nimubona</t>
  </si>
  <si>
    <t>Responsable</t>
  </si>
  <si>
    <t>Action climatique</t>
  </si>
  <si>
    <t>Mineagrie</t>
  </si>
  <si>
    <t>Cabo Verde</t>
  </si>
  <si>
    <t>Mr. Alexandre Nevsky Gomes Medina Rodrigues</t>
  </si>
  <si>
    <t>Secretário</t>
  </si>
  <si>
    <t>Secretarado da Ação Climática</t>
  </si>
  <si>
    <t>MAA</t>
  </si>
  <si>
    <t>Mr. Carlos Alberto Moniz</t>
  </si>
  <si>
    <t>Ponto Focal UNFCCC</t>
  </si>
  <si>
    <t>INMG</t>
  </si>
  <si>
    <t>Ministério Ambiente</t>
  </si>
  <si>
    <t>Cambodia</t>
  </si>
  <si>
    <t>H.E. Mr. Thy Sum</t>
  </si>
  <si>
    <t>General Directorate of Policy and Strategy</t>
  </si>
  <si>
    <t>Ministrry of Environment</t>
  </si>
  <si>
    <t>H.E. Dr. Sovuthy Pheav</t>
  </si>
  <si>
    <t>Under Secretary of State</t>
  </si>
  <si>
    <t>Ms. Vichetratha Khlok</t>
  </si>
  <si>
    <t>Mr. Cheat Sum</t>
  </si>
  <si>
    <t>Department of Climate Change</t>
  </si>
  <si>
    <t>Mr. Sona Long</t>
  </si>
  <si>
    <t>Department of Climate CHange</t>
  </si>
  <si>
    <t>Mr. Dylihuor Pha</t>
  </si>
  <si>
    <t>Assistant to the Ministry of Environment</t>
  </si>
  <si>
    <t>Cameroon</t>
  </si>
  <si>
    <t>Mr. Kagonbé Témothée</t>
  </si>
  <si>
    <t>Sous-Directeur du Monitoring Ecologique et Suivi du Climat</t>
  </si>
  <si>
    <t>DCGR</t>
  </si>
  <si>
    <t>MINEPDED</t>
  </si>
  <si>
    <t>Mr. Bring</t>
  </si>
  <si>
    <t>Directeur de la Conservation et Gestion des Ressources Naturelles</t>
  </si>
  <si>
    <t>Mr. Ngodebo Adrien Frederic</t>
  </si>
  <si>
    <t>Cadre SG/MINFI</t>
  </si>
  <si>
    <t>SG/MINFI</t>
  </si>
  <si>
    <t>MINFI</t>
  </si>
  <si>
    <t>Ms. Nkeng Peh Ndongo Evelyne</t>
  </si>
  <si>
    <t>Migration advisor</t>
  </si>
  <si>
    <t>Health Humanitarian affairs and social development</t>
  </si>
  <si>
    <t>African Union Commission</t>
  </si>
  <si>
    <t>Ms. Elisabeth Koussikaye Hawanga</t>
  </si>
  <si>
    <t>Ingénieur d'Etude</t>
  </si>
  <si>
    <t>SDMESC</t>
  </si>
  <si>
    <t>Ms. Clorine Fumbingula Mokom</t>
  </si>
  <si>
    <t>Chef de Service Climat</t>
  </si>
  <si>
    <t>Mr. Mbokazi Sabelo Lyndon</t>
  </si>
  <si>
    <t>Head of division</t>
  </si>
  <si>
    <t>health humanitarian affairs and social development</t>
  </si>
  <si>
    <t>Canada</t>
  </si>
  <si>
    <t>Ms. Jeanne-Marie Huddleston</t>
  </si>
  <si>
    <t>Chief Negotiator</t>
  </si>
  <si>
    <t>Environment and Climate Change Canada</t>
  </si>
  <si>
    <t>Government of Canada</t>
  </si>
  <si>
    <t>Ms. Laurence Ahoussou</t>
  </si>
  <si>
    <t>Deputy Chief Negotiator</t>
  </si>
  <si>
    <t>Ms. Audrey Bernard</t>
  </si>
  <si>
    <t>Ms. Catherine Blanchard</t>
  </si>
  <si>
    <t>Legal Counsel</t>
  </si>
  <si>
    <t>Global Affairs Canada</t>
  </si>
  <si>
    <t>Ms. Justine Coutu</t>
  </si>
  <si>
    <t>Ms. Isabelle Marie Valérie Dépault</t>
  </si>
  <si>
    <t>Agriculture and Agri-Food Canada</t>
  </si>
  <si>
    <t>Ms. Orly Jacob</t>
  </si>
  <si>
    <t>Natural Resources Canada</t>
  </si>
  <si>
    <t>Ms. Georgina Kemp</t>
  </si>
  <si>
    <t>Senior Program Specialist</t>
  </si>
  <si>
    <t>International Development Research Centre</t>
  </si>
  <si>
    <t>Mr. Marc-André Lafrance</t>
  </si>
  <si>
    <t>Mr. Rodd Laing</t>
  </si>
  <si>
    <t>Director of Environment</t>
  </si>
  <si>
    <t>Lands and Natural Resources</t>
  </si>
  <si>
    <t>Nunatsiavut Government</t>
  </si>
  <si>
    <t>Mme Rachel Levesque</t>
  </si>
  <si>
    <t>Senior Advisor for Climate and Environment</t>
  </si>
  <si>
    <t>Ministry of International Relations and Francophonie</t>
  </si>
  <si>
    <t>Gouvernement du Québec</t>
  </si>
  <si>
    <t>Ms. Petra Marinkovic</t>
  </si>
  <si>
    <t>Mr. Joshua McNeely</t>
  </si>
  <si>
    <t>Congress of Aboriginal Peoples</t>
  </si>
  <si>
    <t>Ms. Andrea Moody</t>
  </si>
  <si>
    <t>Mr. Adam Priban</t>
  </si>
  <si>
    <t>Ms. Jennifer Pylypiw</t>
  </si>
  <si>
    <t>Senior Policy Advisor of Climate Change</t>
  </si>
  <si>
    <t>Climate</t>
  </si>
  <si>
    <t>Métis National Council</t>
  </si>
  <si>
    <t>Mr. Graeme Andrew Mertz Reed</t>
  </si>
  <si>
    <t>Strategic Advisor</t>
  </si>
  <si>
    <t>Assembly of First Nations</t>
  </si>
  <si>
    <t>Mr. Tyler Schaffrick</t>
  </si>
  <si>
    <t>Mr. James Young</t>
  </si>
  <si>
    <t>Policy Analyst</t>
  </si>
  <si>
    <t>Inuit Circumpolar Council</t>
  </si>
  <si>
    <t>Central African Republic</t>
  </si>
  <si>
    <t>M. Igor Gildas Tola Kogadou</t>
  </si>
  <si>
    <t>Coordonnateur</t>
  </si>
  <si>
    <t>Ministère de l'Environnement</t>
  </si>
  <si>
    <t>Coordination Nationale Climat</t>
  </si>
  <si>
    <t>Mme Mariam Catherine AMOUDOU née SIDI</t>
  </si>
  <si>
    <t>Chad</t>
  </si>
  <si>
    <t>Mr. Mahamat Abdoulaye Issa</t>
  </si>
  <si>
    <t>Point Focal National UNFCCC</t>
  </si>
  <si>
    <t>Ministère de l'Environnement, de la Pêche et du Développement Durable</t>
  </si>
  <si>
    <t>Government of CHAD</t>
  </si>
  <si>
    <t>Mr. Soumaila Oumar Gadji</t>
  </si>
  <si>
    <t>DG</t>
  </si>
  <si>
    <t>FSE</t>
  </si>
  <si>
    <t>Mr. Hamid Abakar Souleymane</t>
  </si>
  <si>
    <t>Meterology and climate change Expert, 2nd NFP of UNFCCC</t>
  </si>
  <si>
    <t>Ministry of Transports Civil Aviation and of the National Meteorology</t>
  </si>
  <si>
    <t>National Meteorology Agency</t>
  </si>
  <si>
    <t>Mr. Moustapha Abdelkerim Idriss</t>
  </si>
  <si>
    <t>Chef de Division</t>
  </si>
  <si>
    <t>Mr. Ali Ahmat Brahim</t>
  </si>
  <si>
    <t>DLCC</t>
  </si>
  <si>
    <t>MEPDD</t>
  </si>
  <si>
    <t>Mr. Mahmoud Ahmat Ibrahim</t>
  </si>
  <si>
    <t>M. Yassir Djibrine Adam</t>
  </si>
  <si>
    <t>SE</t>
  </si>
  <si>
    <t>CTNSC</t>
  </si>
  <si>
    <t>Mme Charfie Habib Doutoum</t>
  </si>
  <si>
    <t>Mr. Saleh Yaya Haroun</t>
  </si>
  <si>
    <t>M. Mahamat Hassane Idriss</t>
  </si>
  <si>
    <t>Point Focal TNT</t>
  </si>
  <si>
    <t>Mr. Oumar Kande Kimto</t>
  </si>
  <si>
    <t>Chef de PROJET</t>
  </si>
  <si>
    <t>OSC</t>
  </si>
  <si>
    <t>Mr. Bahradine Hissein Mahamat</t>
  </si>
  <si>
    <t>Directeur Adjoint Garde Forestier</t>
  </si>
  <si>
    <t>Ministere  de la Environnement  de la Pêche et du Développement Durable</t>
  </si>
  <si>
    <t>Direction de forêt</t>
  </si>
  <si>
    <t>Mme Balakhissa Mahamat Nour</t>
  </si>
  <si>
    <t>Chef de division</t>
  </si>
  <si>
    <t>M. Abakar Mornon Abdoulaye</t>
  </si>
  <si>
    <t>Point Focal Fonds Vert Climat</t>
  </si>
  <si>
    <t>Ms. Zara Oumar Issa</t>
  </si>
  <si>
    <t>Point Focal Genre</t>
  </si>
  <si>
    <t>Mme Hindou Oumarou Ibrahim</t>
  </si>
  <si>
    <t>Ambassadrice Itinérante</t>
  </si>
  <si>
    <t>Présidence de la République</t>
  </si>
  <si>
    <t>Présidence de la République du Tchad</t>
  </si>
  <si>
    <t>Mme Halimé Mayangar Ousmal</t>
  </si>
  <si>
    <t>Facilitatrice</t>
  </si>
  <si>
    <t>Mr. Issa Yoskoye Sougoumi</t>
  </si>
  <si>
    <t>CBIT</t>
  </si>
  <si>
    <t>Mme Mouna Timan Erdimi</t>
  </si>
  <si>
    <t>Coordonnatrice</t>
  </si>
  <si>
    <t>ATIM TCHAD</t>
  </si>
  <si>
    <t>Chile</t>
  </si>
  <si>
    <t>Sr. Julio Cordano</t>
  </si>
  <si>
    <t>Jefe</t>
  </si>
  <si>
    <t>División de Medio Ambiente, Cambio Climático y Océanos</t>
  </si>
  <si>
    <t>Ministerio de Relaciones Exteriores de Chile</t>
  </si>
  <si>
    <t>Sr. Iván José Vejar Pardo</t>
  </si>
  <si>
    <t>Departamento de Cambio Climático y Desarrollo Sostenible</t>
  </si>
  <si>
    <t>Sr. Ambrosio Yobanolo</t>
  </si>
  <si>
    <t>Subdirector</t>
  </si>
  <si>
    <t>Planificación y Control de Gestión</t>
  </si>
  <si>
    <t>Agencia de Sustentabilidad y Cambio Climático</t>
  </si>
  <si>
    <t>Sra. Macarena Sarras</t>
  </si>
  <si>
    <t>Climate Change Officer</t>
  </si>
  <si>
    <t>Sr. Luciano Travella Barrios</t>
  </si>
  <si>
    <t>Sra. Daniela Duhart</t>
  </si>
  <si>
    <t>Asesora</t>
  </si>
  <si>
    <t>Coordinación de Finanzas y Asuntos Internacionales</t>
  </si>
  <si>
    <t>Ministerio de Hacienda</t>
  </si>
  <si>
    <t>Sra. Gladys Santis</t>
  </si>
  <si>
    <t>Profesional adaptación</t>
  </si>
  <si>
    <t>División de Cambio Climático</t>
  </si>
  <si>
    <t>Ministerio del Medio Ambiente</t>
  </si>
  <si>
    <t>Sra. Paula Angelina Fuentes Merino</t>
  </si>
  <si>
    <t>Abogada</t>
  </si>
  <si>
    <t>Oficina de Asuntos Internacionales</t>
  </si>
  <si>
    <t>Sra. Johanna Arriagada</t>
  </si>
  <si>
    <t>Profesional</t>
  </si>
  <si>
    <t>Sra. Monserrat Madariaga Gómez de Cuenca</t>
  </si>
  <si>
    <t>Asesora Legal</t>
  </si>
  <si>
    <t>LRI</t>
  </si>
  <si>
    <t>Sra. Cristina Andrea Figueroa Vargas</t>
  </si>
  <si>
    <t>Coordinadora de Inst precio y mercado de carbono</t>
  </si>
  <si>
    <t>Sra. Angélica Romero</t>
  </si>
  <si>
    <t>Depto de Comercio y Desarrollo Sustentable</t>
  </si>
  <si>
    <t>Subsecretaría de Relaciones Económicas Internacionales</t>
  </si>
  <si>
    <t>Ms. Ana Guerrero Vega</t>
  </si>
  <si>
    <t>Coordinadora Proyecto</t>
  </si>
  <si>
    <t>DCC/Mitigación</t>
  </si>
  <si>
    <t>MMA</t>
  </si>
  <si>
    <t>China</t>
  </si>
  <si>
    <t>Mr. Zhihua Chen</t>
  </si>
  <si>
    <t>Deputy Diector General</t>
  </si>
  <si>
    <t>NCSC</t>
  </si>
  <si>
    <t>Ms. Yangxin Chen</t>
  </si>
  <si>
    <t>Research Assistant</t>
  </si>
  <si>
    <t>Division of Climate Change Strategy Research</t>
  </si>
  <si>
    <t>National Climate Centre, China Meteorological Administration</t>
  </si>
  <si>
    <t>Ms. Lu Cong</t>
  </si>
  <si>
    <t>First-Class Researcher</t>
  </si>
  <si>
    <t>Department of WTO Affairs</t>
  </si>
  <si>
    <t>Ministry of Commerce of the People's Republic of China</t>
  </si>
  <si>
    <t>Mr. Jinyao Cui</t>
  </si>
  <si>
    <t>Department of International Policy Research</t>
  </si>
  <si>
    <t>Ms. Zexin Diao</t>
  </si>
  <si>
    <t>Department of Statistics and Accounting Research</t>
  </si>
  <si>
    <t>National Center for Climate Change Strategy and International Cooperation</t>
  </si>
  <si>
    <t>Ms. Guanyang Dong</t>
  </si>
  <si>
    <t>Climate Change Response Department</t>
  </si>
  <si>
    <t>Ministry of Ecology and Environment of the People's Republic of China</t>
  </si>
  <si>
    <t>Ms. Xing Fan</t>
  </si>
  <si>
    <t>Project Manager</t>
  </si>
  <si>
    <t>China CDM Fund Management Center</t>
  </si>
  <si>
    <t>Ministry of Finance of China</t>
  </si>
  <si>
    <t>Mr. Xiang Gao</t>
  </si>
  <si>
    <t>Mr. Baihe Gu</t>
  </si>
  <si>
    <t>Associate Professor</t>
  </si>
  <si>
    <t>Institute of Sustainable Development Strategy</t>
  </si>
  <si>
    <t>Institutes of Science and Development, Chinese Academy of Sciences</t>
  </si>
  <si>
    <t>Mr. Jiaxu Guo</t>
  </si>
  <si>
    <t>Project  Manager</t>
  </si>
  <si>
    <t>Division of  Climate  Change</t>
  </si>
  <si>
    <t>The Administrative  Center for China's  Agenda 21</t>
  </si>
  <si>
    <t>Mr. Jingnan Hu</t>
  </si>
  <si>
    <t>Institute of Atmospheric Environment</t>
  </si>
  <si>
    <t>Chinese Research Academy of Environmental Sciences</t>
  </si>
  <si>
    <t>Mr. Lei Huang</t>
  </si>
  <si>
    <t>Division Director</t>
  </si>
  <si>
    <t>Mr. Xi Li</t>
  </si>
  <si>
    <t>Ms. Qidi Liang</t>
  </si>
  <si>
    <t>Assistant Researcher</t>
  </si>
  <si>
    <t>Ms. Jiayan Liu</t>
  </si>
  <si>
    <t>Ms. Shuo Liu</t>
  </si>
  <si>
    <t>Climate Change and Greenhouse Gases Emission Reduction and Carbon Sequestration Research</t>
  </si>
  <si>
    <t>Institute of Environment and Sustainable Development in Agriculture, Chinese Academy of Agriculture Sciences</t>
  </si>
  <si>
    <t>Mr. Zhibin Liu</t>
  </si>
  <si>
    <t>The Department of Treaty and Law</t>
  </si>
  <si>
    <t>the Ministry of Foreign Affairs of the People's Republic of China</t>
  </si>
  <si>
    <t>Ms. Lu Ouyang</t>
  </si>
  <si>
    <t>Mr. Liang Pei</t>
  </si>
  <si>
    <t>director</t>
  </si>
  <si>
    <t>Mr. Zhengyuan Peng</t>
  </si>
  <si>
    <t>Department of International Economics and Finance Cooperation</t>
  </si>
  <si>
    <t>Mr. Cai Ren</t>
  </si>
  <si>
    <t>Mr. Bin Wang</t>
  </si>
  <si>
    <t>Institute of Environment and Sustainable Development in Agriculture</t>
  </si>
  <si>
    <t>Institute of Environment and Sustainable Development in Agriculture, Chinese Academy of Agricultural Science</t>
  </si>
  <si>
    <t>Mr. Bowei Wang</t>
  </si>
  <si>
    <t>Department of Policy and Regulation Research</t>
  </si>
  <si>
    <t>Mr. Jijie Wang</t>
  </si>
  <si>
    <t>Deputy director</t>
  </si>
  <si>
    <t>CCER Registration Management Center</t>
  </si>
  <si>
    <t>Mr. Mou Wang</t>
  </si>
  <si>
    <t>Research institute for Eco-civilization</t>
  </si>
  <si>
    <t>Chinese Academy of Social Sciences</t>
  </si>
  <si>
    <t>Ms. Tian Wang</t>
  </si>
  <si>
    <t>Ms. Yan Wang</t>
  </si>
  <si>
    <t>Associate Professor, Assistant Dean</t>
  </si>
  <si>
    <t>School of Sciences for the Habitat</t>
  </si>
  <si>
    <t>University of the Chinese Academy of Sciences</t>
  </si>
  <si>
    <t>Mr. Yusong Wang</t>
  </si>
  <si>
    <t>Ms. Danhui XU</t>
  </si>
  <si>
    <t>Ms. Qinyi XU</t>
  </si>
  <si>
    <t>Researcher</t>
  </si>
  <si>
    <t>School of International Studies, Institute of Carbon Neutrality, Peking University</t>
  </si>
  <si>
    <t>Peking University</t>
  </si>
  <si>
    <t>Mr. Xiang Yuan</t>
  </si>
  <si>
    <t>Attache</t>
  </si>
  <si>
    <t>Ms. Beiyang Zhang</t>
  </si>
  <si>
    <t>Department of Statistics and Accounting</t>
  </si>
  <si>
    <t>Colombia</t>
  </si>
  <si>
    <t>Mr. Haendel Sebastian Rodriguez Gonzalez</t>
  </si>
  <si>
    <t>Coordinator of Environmental Affairs</t>
  </si>
  <si>
    <t>Coordination of Environmental Affairs</t>
  </si>
  <si>
    <t>Mr. Sergio Chaparro</t>
  </si>
  <si>
    <t>Head of the Office of International Affairs</t>
  </si>
  <si>
    <t>Ministry of the Environment</t>
  </si>
  <si>
    <t>Ms. Ana Maria Rivero Santos</t>
  </si>
  <si>
    <t>First Secretary of Foreign Affairs</t>
  </si>
  <si>
    <t>Office of Environmental Affairs</t>
  </si>
  <si>
    <t>Ms. María Cristina Cifuentes Cifuentes</t>
  </si>
  <si>
    <t>Contractor</t>
  </si>
  <si>
    <t>Mr. Oscar Daza Gutiérrez</t>
  </si>
  <si>
    <t>OPIAC Delegate</t>
  </si>
  <si>
    <t>National Organization of Indigenous Peoples of the Colombian Amazon</t>
  </si>
  <si>
    <t>Ms. Daniela Duran Gonzalez</t>
  </si>
  <si>
    <t>Mr. Mauricio Galván Gómez</t>
  </si>
  <si>
    <t>Coordinator for Mitigation</t>
  </si>
  <si>
    <t>Mitigation Coordination</t>
  </si>
  <si>
    <t>Mr. Camilo Esteban Herrera Sossa</t>
  </si>
  <si>
    <t>MPC Delegate</t>
  </si>
  <si>
    <t>Permanent Roundtable for Consultation of Indigenous Peoples and Organizations - MPC</t>
  </si>
  <si>
    <t>Indigenous Technical Secretariat</t>
  </si>
  <si>
    <t>Ms. Camila Munoz Ucros</t>
  </si>
  <si>
    <t>Comoros</t>
  </si>
  <si>
    <t>Mr. Mkandzile Abd El Malik</t>
  </si>
  <si>
    <t>Directeur Général Adjoint de l'Environnement et Forêts</t>
  </si>
  <si>
    <t>Direction Générale de l'Environnement et Forêts</t>
  </si>
  <si>
    <t>Ministère de l'Environnement, Chargé du Tourisme</t>
  </si>
  <si>
    <t>Mr. Abdou Salami Mihidjay</t>
  </si>
  <si>
    <t>Point Focal National de la CCNUCC</t>
  </si>
  <si>
    <t>Ministère de l'Environnement, chargé du Tourisme</t>
  </si>
  <si>
    <t>Ms. Loubna Mohamed Salami Hamidi</t>
  </si>
  <si>
    <t>Négociatrice Reseaux  Femmes Déléguées  internationales</t>
  </si>
  <si>
    <t>Ministère  de l'Environnement, Chargé du Tourisme</t>
  </si>
  <si>
    <t>Ms. Wafiiqah Youssouf Mbechezi</t>
  </si>
  <si>
    <t>Négociatrice junior du PMA</t>
  </si>
  <si>
    <t>Congo</t>
  </si>
  <si>
    <t>Ms. Zelda Aurore Vanessa Nguitoukoulou Milandou</t>
  </si>
  <si>
    <t>National Focal Point Climate Change</t>
  </si>
  <si>
    <t>Sustainable Developpement</t>
  </si>
  <si>
    <t>MINISTRY OF ENVIRONMENT SUSTAINABLE DEVELOPMENT AND THE CONGO BASIN</t>
  </si>
  <si>
    <t>Ms. Grace Belvare Ayele</t>
  </si>
  <si>
    <t>Point focal pertes et dommages</t>
  </si>
  <si>
    <t>Ministry of Environnement, Congo Basin and the Sustenaible Development</t>
  </si>
  <si>
    <t>Ministry of Environnement, Congo Basin and the  Sustenaible Development</t>
  </si>
  <si>
    <t>M. Berith Bienvenu Mombouli Elion</t>
  </si>
  <si>
    <t>Collaborateur</t>
  </si>
  <si>
    <t>Ministry of Environnement, Congo Basin and the Sustainable developpement</t>
  </si>
  <si>
    <t>M. Junior Nianga Okanda</t>
  </si>
  <si>
    <t>Point focal CDN</t>
  </si>
  <si>
    <t>Ministry of Environnement, Congo Basin and the Sustainable Development</t>
  </si>
  <si>
    <t>Mr. Leonard Jean Juste Tchikounzi Tchicott-Ndembe</t>
  </si>
  <si>
    <t>Attaché aux recettes/ MINIE</t>
  </si>
  <si>
    <t>Ministere des Finances, du Budget et du Portefeuille public</t>
  </si>
  <si>
    <t>Cook Islands</t>
  </si>
  <si>
    <t>Mr. Isaac Pakutoa Bryon Ryan</t>
  </si>
  <si>
    <t>Climate Change Cook Islands</t>
  </si>
  <si>
    <t>Office of the Prime Minister</t>
  </si>
  <si>
    <t>Employee of Government agency</t>
  </si>
  <si>
    <t>Ms. Terito-o-ngakura Story</t>
  </si>
  <si>
    <t>National Communication Coordinator</t>
  </si>
  <si>
    <t>Ms. Vaine Leone Agnes Viviani</t>
  </si>
  <si>
    <t>R9 Project Support Officer</t>
  </si>
  <si>
    <t>Cook Islands Office of the Prime Minister</t>
  </si>
  <si>
    <t>Employee of Cook Islands Ministry</t>
  </si>
  <si>
    <t>Ms. Miimetua Kino</t>
  </si>
  <si>
    <t>Development Programme Manager</t>
  </si>
  <si>
    <t>Development Coordination Division</t>
  </si>
  <si>
    <t>Ministry of Finance and Economic Management</t>
  </si>
  <si>
    <t>Employee of other Cook Islands Government Agency</t>
  </si>
  <si>
    <t>Mr. Ewan Patrick Cameron</t>
  </si>
  <si>
    <t>Project Coordinator - International Climate Change Engagement</t>
  </si>
  <si>
    <t>Technical Programmes</t>
  </si>
  <si>
    <t>SPREP</t>
  </si>
  <si>
    <t>Ms. Pasha Michelle Carruthers</t>
  </si>
  <si>
    <t>Climate Change Loss and Damage Advisor</t>
  </si>
  <si>
    <t>Pacific Community</t>
  </si>
  <si>
    <t>Ms. Sindy Susanah Singh</t>
  </si>
  <si>
    <t>Senior Advisor/ Team Lead</t>
  </si>
  <si>
    <t>Diplomacy Team</t>
  </si>
  <si>
    <t>Climate Analytics</t>
  </si>
  <si>
    <t>Ms. Charlene Miimetua Hoff</t>
  </si>
  <si>
    <t>Foreign Service Officer</t>
  </si>
  <si>
    <t>Pacific Regional Division</t>
  </si>
  <si>
    <t>Ministry of Foreign Affairs and Immigration</t>
  </si>
  <si>
    <t>Ms. Linda Siegele</t>
  </si>
  <si>
    <t>Contractor to the Office of the Prime MInsiter</t>
  </si>
  <si>
    <t>Costa Rica</t>
  </si>
  <si>
    <t>Ms. Adriana Maria Bonilla Vargas</t>
  </si>
  <si>
    <t>Director of Climate Change</t>
  </si>
  <si>
    <t>Directorate of Climate Change</t>
  </si>
  <si>
    <t>Ministry of Environment and Energy</t>
  </si>
  <si>
    <t>Mr. Pablo Bermúdez-Vives</t>
  </si>
  <si>
    <t>Ms. Nazareth Rojas Morales</t>
  </si>
  <si>
    <t>Leading specialist in climate change adaptation</t>
  </si>
  <si>
    <t>Directorate for Climate Change</t>
  </si>
  <si>
    <t>Ministry of Environment Energy and Climate Change</t>
  </si>
  <si>
    <t>Mr. Ricardo Manuel Ulate-Chacon</t>
  </si>
  <si>
    <t>Conservation International</t>
  </si>
  <si>
    <t>International Union for Conservation of Nature</t>
  </si>
  <si>
    <t>Ms. Valeria Zumbado-Escalante</t>
  </si>
  <si>
    <t>Technical Assistant</t>
  </si>
  <si>
    <t>DCC</t>
  </si>
  <si>
    <t>MINAE</t>
  </si>
  <si>
    <t>Internship</t>
  </si>
  <si>
    <t>Côte d'Ivoire</t>
  </si>
  <si>
    <t>Mme Ange Patricia Agni Adiko</t>
  </si>
  <si>
    <t>Direction de la Lutte contre les Changements Climatiques</t>
  </si>
  <si>
    <t>Ministère de l'Environnement et de la Transition Ecologique</t>
  </si>
  <si>
    <t>M. Abé Yapo Eric-Michel Assamoi</t>
  </si>
  <si>
    <t>Direction de la Coopération Internationale et de la Mobilisation des Financements</t>
  </si>
  <si>
    <t>Mme Trazié Lou Bozié Rachel Douayoua née Boti</t>
  </si>
  <si>
    <t>Secrétaire Technique</t>
  </si>
  <si>
    <t>BMC</t>
  </si>
  <si>
    <t>MINETE</t>
  </si>
  <si>
    <t>Mme Patricia Alika Djetouan</t>
  </si>
  <si>
    <t>Point Focal</t>
  </si>
  <si>
    <t>Fonds pour Répondre aux Pertes et Préjudices</t>
  </si>
  <si>
    <t>M. Mayeul Alex Lagaud</t>
  </si>
  <si>
    <t>Secrétaire Exécutif</t>
  </si>
  <si>
    <t>CNLCC</t>
  </si>
  <si>
    <t>M. Mohamed Thiero</t>
  </si>
  <si>
    <t>Partenariats et transition Responsable</t>
  </si>
  <si>
    <t>Africa Currency Network</t>
  </si>
  <si>
    <t>Mme Klah Sidoine Sasso</t>
  </si>
  <si>
    <t>Chargée d'Etudes</t>
  </si>
  <si>
    <t>DLCCTE</t>
  </si>
  <si>
    <t>M. Kanga Daniel Kouamé</t>
  </si>
  <si>
    <t>Inspecteur Technique</t>
  </si>
  <si>
    <t>Inspection Générale</t>
  </si>
  <si>
    <t>Ministère des Mines, Pétrole et Energie</t>
  </si>
  <si>
    <t>Mme Deborah Christelle Natacha O. Ore</t>
  </si>
  <si>
    <t>Chef de service</t>
  </si>
  <si>
    <t>Conseil Café Cacao</t>
  </si>
  <si>
    <t>MINEDERPV</t>
  </si>
  <si>
    <t>Mme Adjaratou Malikah Cissé</t>
  </si>
  <si>
    <t>Etudiante Juriste</t>
  </si>
  <si>
    <t>Droit International Européen</t>
  </si>
  <si>
    <t>Université Catholique de Lille</t>
  </si>
  <si>
    <t>M. Konan Raoul Kouamé</t>
  </si>
  <si>
    <t>Chef Projet</t>
  </si>
  <si>
    <t>Commission Environnement</t>
  </si>
  <si>
    <t>CEDEAO</t>
  </si>
  <si>
    <t>Mme Monka Sandra Oulate</t>
  </si>
  <si>
    <t>Genre</t>
  </si>
  <si>
    <t>Croatia</t>
  </si>
  <si>
    <t>Ms. Višnja Grgasović</t>
  </si>
  <si>
    <t>Head of Sector for financing, implementation and monitoring of the reduction of greenhouse gas emissions</t>
  </si>
  <si>
    <t>Sector for financing, implementation and monitoring of the reduction of greenhouse gas emissions</t>
  </si>
  <si>
    <t>Ministry of Environment and Green Transition</t>
  </si>
  <si>
    <t>Ms. Tatjana Obučina</t>
  </si>
  <si>
    <t>Head of Air Protection and Climate Activities Service</t>
  </si>
  <si>
    <t>Institute for Environment and Nature</t>
  </si>
  <si>
    <t>Ministry of Environmental Protection and Green Transition</t>
  </si>
  <si>
    <t>Mr. Domagoj Stjepan Krnjak</t>
  </si>
  <si>
    <t>Head of Service for Non-ETS Sectors</t>
  </si>
  <si>
    <t>Sector for Financing, Implementation and Monitoring of Greenhouse Gas Emissions Reduction</t>
  </si>
  <si>
    <t>Ms. Andrijana Krasnec</t>
  </si>
  <si>
    <t>Sector Advisor</t>
  </si>
  <si>
    <t>Sector for Sustainable Finance Support</t>
  </si>
  <si>
    <t>Ms. Marija Pujo Tadić</t>
  </si>
  <si>
    <t>Special Envoy for Climate Action - Republic of Croatia</t>
  </si>
  <si>
    <t>International Institute for Climate Action</t>
  </si>
  <si>
    <t>Cuba</t>
  </si>
  <si>
    <t>H.E. Mr. Rudy Montero Mata</t>
  </si>
  <si>
    <t>First Deputy Minister</t>
  </si>
  <si>
    <t>Ministry</t>
  </si>
  <si>
    <t>Ministry of Science, Technology, and Environment</t>
  </si>
  <si>
    <t>H.E. Mr. Pedro Luis Pedroso Cuesta</t>
  </si>
  <si>
    <t>Deputy General Director</t>
  </si>
  <si>
    <t>General Direction of Multilateral Affarirs</t>
  </si>
  <si>
    <t>Ms. Jessica Fernández Casaña</t>
  </si>
  <si>
    <t>Mr. Wenceslao Carrera Doral</t>
  </si>
  <si>
    <t>Adviser</t>
  </si>
  <si>
    <t>Mr. Michael Hernández Duarte</t>
  </si>
  <si>
    <t>Specialist</t>
  </si>
  <si>
    <t>Direction of Foreign Affairs</t>
  </si>
  <si>
    <t>Ms. Maria Luisa Zamora Rodriguez</t>
  </si>
  <si>
    <t>Directora de Potencial Científico</t>
  </si>
  <si>
    <t>Dirección General de Economía y Recursos Humanos</t>
  </si>
  <si>
    <t>Ministerio de Ciencia, Tecnología y Medio Ambiente</t>
  </si>
  <si>
    <t>Mr. Jesus Guerra Bell</t>
  </si>
  <si>
    <t>Especialista</t>
  </si>
  <si>
    <t>Relaciones Internacionales</t>
  </si>
  <si>
    <t>Sra. Mónica Rodríguez Sánchez</t>
  </si>
  <si>
    <t>Jefa de Oficina Diplomatica</t>
  </si>
  <si>
    <t>Oficina Diplomatica de Cuba en Bonn</t>
  </si>
  <si>
    <t>Ministerio de Relaciones Exteriores</t>
  </si>
  <si>
    <t>Cyprus</t>
  </si>
  <si>
    <t>Mr. Axel Jan Stephan Borchmann</t>
  </si>
  <si>
    <t>Water Management, Water Protection, Marine Protection</t>
  </si>
  <si>
    <t>Federal Ministry for the Environment, Climate Action, Nature Conservation and Nuclear Safety</t>
  </si>
  <si>
    <t>Mr. Demetris Psyllides</t>
  </si>
  <si>
    <t>Environmental Officer, Chair of the WPIEI-CC</t>
  </si>
  <si>
    <t>Ministry of Agriculture, Rural Development and Environment</t>
  </si>
  <si>
    <t>Mr. Tibor Ferenc Schaffhauser</t>
  </si>
  <si>
    <t>Deputy Head of Delegation</t>
  </si>
  <si>
    <t>Ms. Euridice Anayiotou</t>
  </si>
  <si>
    <t>SENIOR EXECUTIVE ENGINEER</t>
  </si>
  <si>
    <t>PUBLIC WORKS DEPARTMENT</t>
  </si>
  <si>
    <t>MINISTRY OF TRANSPORT, Cyprus</t>
  </si>
  <si>
    <t>Ms. Irene Andreou</t>
  </si>
  <si>
    <t>Kinga Ludmilla Csontos</t>
  </si>
  <si>
    <t>Ms. Zoe Penelope Dippel</t>
  </si>
  <si>
    <t>Legal Policy Officer</t>
  </si>
  <si>
    <t>Mr. Kypros Katsiamis</t>
  </si>
  <si>
    <t>Ms. Emese Judit Kormanska-Nyitrai</t>
  </si>
  <si>
    <t>Climate Policy Adviser</t>
  </si>
  <si>
    <t>Mr. Georgios Kortas</t>
  </si>
  <si>
    <t>Department Of Environment</t>
  </si>
  <si>
    <t>Mr. Tibor Lindovsky</t>
  </si>
  <si>
    <t>Cyprus Ministry of Agriculture, Rural Development and Environment</t>
  </si>
  <si>
    <t>Mr. Anastasios Matsikaris</t>
  </si>
  <si>
    <t>Dr</t>
  </si>
  <si>
    <t>Department of Meteorology</t>
  </si>
  <si>
    <t>Mr. Stefanos Matthaios Minas</t>
  </si>
  <si>
    <t>Ms. Evrydiki Nicolaou</t>
  </si>
  <si>
    <t>Environmental Technician of Climate Action Unit</t>
  </si>
  <si>
    <t>Mr. Marios Papanicolaou</t>
  </si>
  <si>
    <t>Ms. Priscilla Potel</t>
  </si>
  <si>
    <t>International Climate Policy AO</t>
  </si>
  <si>
    <t>Department of Climate, Energy and the Environment</t>
  </si>
  <si>
    <t>Government of Ireland</t>
  </si>
  <si>
    <t>Mr. Péter Szabó</t>
  </si>
  <si>
    <t>Mr. Stephen Treacy</t>
  </si>
  <si>
    <t>Senior Scientific Officer</t>
  </si>
  <si>
    <t>Office of Evidence and Assessment</t>
  </si>
  <si>
    <t>Environmental Protection Agency</t>
  </si>
  <si>
    <t>Czechia</t>
  </si>
  <si>
    <t>Mr. Pavel Zámyslický</t>
  </si>
  <si>
    <t>Climate Protection Policy Department</t>
  </si>
  <si>
    <t>Ministry of the Environment of the Czech Republic</t>
  </si>
  <si>
    <t>Ms. Eva Salplachtova</t>
  </si>
  <si>
    <t>Senior Ministerial Officer</t>
  </si>
  <si>
    <t>International Relations Department</t>
  </si>
  <si>
    <t>Ms. Katerina Sucha</t>
  </si>
  <si>
    <t>Mr. Michal Danhelka</t>
  </si>
  <si>
    <t>Ms. Michaela Hlouskova</t>
  </si>
  <si>
    <t>Ms. Eva Anna Kafkova</t>
  </si>
  <si>
    <t>International Economic Relations Coordinator</t>
  </si>
  <si>
    <t>Multilateral Economic Relations Department</t>
  </si>
  <si>
    <t>Ministry of Foreign Affairs of the Czech Republic</t>
  </si>
  <si>
    <t>Ms. Tereza Koubková</t>
  </si>
  <si>
    <t>Ministerial Officer</t>
  </si>
  <si>
    <t>Mr. Jan Palyza</t>
  </si>
  <si>
    <t>Mr. Risto Juhana Saarikivi</t>
  </si>
  <si>
    <t>Senior expert</t>
  </si>
  <si>
    <t>Czech GHG Inventory, Projections and Mitigation</t>
  </si>
  <si>
    <t>Czech hydrometeorological institute</t>
  </si>
  <si>
    <t>Ms. Jitka Slámová</t>
  </si>
  <si>
    <t>National GHG Inventory Coordinator</t>
  </si>
  <si>
    <t>NIS Department</t>
  </si>
  <si>
    <t>Czech hydrometeorological Institute</t>
  </si>
  <si>
    <t>Democratic Republic of the Congo</t>
  </si>
  <si>
    <t>Ms. Pascaline Mbangu Kikumbi</t>
  </si>
  <si>
    <t>Secrétaire Générale</t>
  </si>
  <si>
    <t>Secrétariat Général à l'Environnement, Développement Durable et Nouvelle Economie du Climat</t>
  </si>
  <si>
    <t>Ministère de l'Environnement, Développement Durable et Nouvelle Economie du Climat</t>
  </si>
  <si>
    <t>Ms. Martine Mbombo Badibanga Kamunga</t>
  </si>
  <si>
    <t>National focal point</t>
  </si>
  <si>
    <t>DDD</t>
  </si>
  <si>
    <t>Ministere de l'environnement</t>
  </si>
  <si>
    <t>Mr. Nsiala Tosi Mpanu Mpanu</t>
  </si>
  <si>
    <t>Conseiller Principal</t>
  </si>
  <si>
    <t>Cabinet</t>
  </si>
  <si>
    <t>Présidence de la République démocratique du Congo</t>
  </si>
  <si>
    <t>Mme Claudine Atisandi Elondia</t>
  </si>
  <si>
    <t>Ministre provinciale</t>
  </si>
  <si>
    <t>Gouvernerat provincial</t>
  </si>
  <si>
    <t>Province de la TSHOPO</t>
  </si>
  <si>
    <t>Mme Elysée Basaki Yenga</t>
  </si>
  <si>
    <t>Administrateur FFN</t>
  </si>
  <si>
    <t>Conseil d'Administration</t>
  </si>
  <si>
    <t>Fonds Forestier National</t>
  </si>
  <si>
    <t>Ms. Sabine Bunga</t>
  </si>
  <si>
    <t>Réseau et site internet</t>
  </si>
  <si>
    <t>Direction des Archives et Nouvelles Technologies de l'Information et de la Communication</t>
  </si>
  <si>
    <t>Mr. Idesbald Chinamula Vuningoma</t>
  </si>
  <si>
    <t>Conseil Principal</t>
  </si>
  <si>
    <t>Ms. Mbangu Dina Buhake</t>
  </si>
  <si>
    <t>Attachée de presse adjointe</t>
  </si>
  <si>
    <t>Communication et presse</t>
  </si>
  <si>
    <t>Ms. Angela Ebeleke</t>
  </si>
  <si>
    <t>Expert Genre</t>
  </si>
  <si>
    <t>MEDD-NEC</t>
  </si>
  <si>
    <t>2895, Boulevard du Palais de la Nation, Commune de la Gombe</t>
  </si>
  <si>
    <t>Mr. Einstein Ebengo Koko</t>
  </si>
  <si>
    <t>Expert du MEDD-NEC</t>
  </si>
  <si>
    <t>Cabinet du Ministre</t>
  </si>
  <si>
    <t>Ministère de l'Environnement, Développment Durable et Nouvelle Economie du Climat</t>
  </si>
  <si>
    <t>Ms. Jeannette Iniamueni Ndjendje</t>
  </si>
  <si>
    <t>Mme Francine Katanga Mutanda</t>
  </si>
  <si>
    <t>Coordonnateur adjoint de la Coordination du Fonds Vert Climat en RDC</t>
  </si>
  <si>
    <t>Coordination Nationale du Fonds Vert Climat en RDC</t>
  </si>
  <si>
    <t>Mme Prudence Kiyayu Sibatu</t>
  </si>
  <si>
    <t>Secretaire general</t>
  </si>
  <si>
    <t>Secretariat general</t>
  </si>
  <si>
    <t>Wima rd congo</t>
  </si>
  <si>
    <t>Mr. Rémy Mangani Muzinga</t>
  </si>
  <si>
    <t>Attaché d'Administration</t>
  </si>
  <si>
    <t>Direction de Développement Durable (DDD)</t>
  </si>
  <si>
    <t>Mr. Rodrigue Mayawu Rodrigue</t>
  </si>
  <si>
    <t>Chef de bureau</t>
  </si>
  <si>
    <t>Dantic</t>
  </si>
  <si>
    <t>Mr. Olivier Mazianda Lusambo</t>
  </si>
  <si>
    <t>Expert Cabinet du Secrétaire Général à l'Environnement, Dévelopement Durable et Nouvelle Economy du Climat</t>
  </si>
  <si>
    <t>Cabinet du Secrétaire Général à l'Environnement, Dévelopement Durable et Nouvelle Economy du Climat</t>
  </si>
  <si>
    <t>Ministère de l'Environnement, Dévelopement Durable et Nouvelle Economy du Climat</t>
  </si>
  <si>
    <t>Mr. Lievin Gabrie Mbongo Nzita Ngoma</t>
  </si>
  <si>
    <t>Chef de Division Unique</t>
  </si>
  <si>
    <t>Mr. Patrick Mokanga Alamba</t>
  </si>
  <si>
    <t>Ministère de l'environnement</t>
  </si>
  <si>
    <t>Mme Chouchou Mpunga Losale</t>
  </si>
  <si>
    <t>Vice Coordonnatrice et Chargée de Programmes</t>
  </si>
  <si>
    <t>PROGRAMME</t>
  </si>
  <si>
    <t>Coalition des Femmes Leaders pour l'Environnement et le Développement Durable</t>
  </si>
  <si>
    <t>Mr. Daniel Mukubi Kikuni</t>
  </si>
  <si>
    <t>Mr. Pdg Mvuama Luziku</t>
  </si>
  <si>
    <t>Administrative</t>
  </si>
  <si>
    <t>CAGEC</t>
  </si>
  <si>
    <t>Mr. Richard Ndombi Wakawisa</t>
  </si>
  <si>
    <t>Mr. Guy Nsimba Bissimpi</t>
  </si>
  <si>
    <t>Directeur Général de l'Autorité de Regulation des Marché Carbone</t>
  </si>
  <si>
    <t>Autorité de Régulation de Marché Carbone</t>
  </si>
  <si>
    <t>Ministère de l'Environnement, Développement Durable et Nouvelle Economie</t>
  </si>
  <si>
    <t>Mr. Thaddée Ntumba Tshimanga</t>
  </si>
  <si>
    <t>Attaché d'Administation de Première Classe</t>
  </si>
  <si>
    <t>Secrétariat Général</t>
  </si>
  <si>
    <t>Ms. Divine Tshibombi Ntendayi</t>
  </si>
  <si>
    <t>Webmaster</t>
  </si>
  <si>
    <t>Réseau et site intternet</t>
  </si>
  <si>
    <t>Direction des Archives et Nouvelles Technologies de l'Information</t>
  </si>
  <si>
    <t>Ms. Agnes Tshimbombo Dandi</t>
  </si>
  <si>
    <t>Chargé de Communication</t>
  </si>
  <si>
    <t>Ambassade RDC près d'Allemangne</t>
  </si>
  <si>
    <t>Ulmenallee 42a 14050 Berlin</t>
  </si>
  <si>
    <t>Mr. Apollinaire Zagabe Kamanyula</t>
  </si>
  <si>
    <t>Directeur Executif</t>
  </si>
  <si>
    <t>Reseau Sur le changement Climatique Rdc</t>
  </si>
  <si>
    <t>Himbi 2/Walikale 63: Goma</t>
  </si>
  <si>
    <t>Denmark</t>
  </si>
  <si>
    <t>Ms. Maria Samuelsen</t>
  </si>
  <si>
    <t>Department for International Relations</t>
  </si>
  <si>
    <t>Danish Ministry of Climate, Energy and Utilities</t>
  </si>
  <si>
    <t>Mr. Henrik Silkjær Nielsen</t>
  </si>
  <si>
    <t>Department of International Relations</t>
  </si>
  <si>
    <t>Ms. Josefine Duer</t>
  </si>
  <si>
    <t>Special Adviser</t>
  </si>
  <si>
    <t>Ms. Anna Katrine Guldager Lynenskjold</t>
  </si>
  <si>
    <t>Mr. Erik Rasmussen</t>
  </si>
  <si>
    <t>Chief Adviser</t>
  </si>
  <si>
    <t>Centre for National Climate</t>
  </si>
  <si>
    <t>Ms. Emilie Frederikke Mariendal</t>
  </si>
  <si>
    <t>Ms. Cecilie Buhl Hansen</t>
  </si>
  <si>
    <t>Ms. Mia Nielsen</t>
  </si>
  <si>
    <t>Mr. Andreas Møller Iversen</t>
  </si>
  <si>
    <t>Mr. Frederik Jallov-Haag</t>
  </si>
  <si>
    <t>Ms. Tina Christensen</t>
  </si>
  <si>
    <t>Scientific Adviser</t>
  </si>
  <si>
    <t>National Centre for Climate Research</t>
  </si>
  <si>
    <t>Danish Meteorological Institute</t>
  </si>
  <si>
    <t>Ms. Jette Michelsen</t>
  </si>
  <si>
    <t>Department of Green Diplomacy and Climate</t>
  </si>
  <si>
    <t>Ministry of Foreign Affairs of Denmark</t>
  </si>
  <si>
    <t>Ms. Maja Elisabeth Svankjaer Thagaard</t>
  </si>
  <si>
    <t>Mr. Sune Kirkegaard Rotne</t>
  </si>
  <si>
    <t>EU and International</t>
  </si>
  <si>
    <t>Ministry of Food, Agriculture And Fisheries of Denmark</t>
  </si>
  <si>
    <t>Mr. Asger Juul Sørensen</t>
  </si>
  <si>
    <t>The Danish Emission Trading Registry</t>
  </si>
  <si>
    <t>Danish Business Authority</t>
  </si>
  <si>
    <t>Ms. Susanne Bødtker Petersen</t>
  </si>
  <si>
    <t>Team Leader</t>
  </si>
  <si>
    <t>Audit and Accounting</t>
  </si>
  <si>
    <t>The Danish Business Authority</t>
  </si>
  <si>
    <t>Ms. Tine Stausholm Christiansen</t>
  </si>
  <si>
    <t>Climate Policy Officer</t>
  </si>
  <si>
    <t>Department of Nature and Environment</t>
  </si>
  <si>
    <t>Ministry of Nature and Environment of Greenland</t>
  </si>
  <si>
    <t>Mr. Anton Christian Dahl-Hansen</t>
  </si>
  <si>
    <t>Ms. Marie Smedegaard Andersen</t>
  </si>
  <si>
    <t>Youth Delegate to the UN for Climate and Environment, Denmark</t>
  </si>
  <si>
    <t>International Department</t>
  </si>
  <si>
    <t>The Danish Youth Council / The Ministry of Foreign Affairs</t>
  </si>
  <si>
    <t>Ms. Rosa Pedersen</t>
  </si>
  <si>
    <t>Mr. Ole-Kenneth Nielsen</t>
  </si>
  <si>
    <t>Chief Advisor</t>
  </si>
  <si>
    <t>Department of Environmental Science</t>
  </si>
  <si>
    <t>Aarhus University</t>
  </si>
  <si>
    <t>Djibouti</t>
  </si>
  <si>
    <t>M. Abdoulkader Oudoum Abdallah</t>
  </si>
  <si>
    <t>Conseiller Technique</t>
  </si>
  <si>
    <t>Ministere de l'Environnement</t>
  </si>
  <si>
    <t>Ms. Hamda Abdallah Amin</t>
  </si>
  <si>
    <t>Service Adapatation</t>
  </si>
  <si>
    <t>Direction de l'Environnement</t>
  </si>
  <si>
    <t>M. Mahdi Ismail Darar</t>
  </si>
  <si>
    <t>Sous-Directeur</t>
  </si>
  <si>
    <t>Direction du Financement Extérieur</t>
  </si>
  <si>
    <t>Ministère de l'Economie et Des Finances</t>
  </si>
  <si>
    <t>Dominica</t>
  </si>
  <si>
    <t>Mr. Edgar Stephen Hunter</t>
  </si>
  <si>
    <t>Senior Technical Adviser</t>
  </si>
  <si>
    <t>Ms. Una May Gordon</t>
  </si>
  <si>
    <t>Clmate Change and Resilience Advisor</t>
  </si>
  <si>
    <t>Climate Change and Resilience</t>
  </si>
  <si>
    <t>Caribbean Climate Smart acc.</t>
  </si>
  <si>
    <t>Ms. Alice Alberta Toto-Charles</t>
  </si>
  <si>
    <t>Kalinago Development Officer</t>
  </si>
  <si>
    <t>Department of Kalinago Upliftment</t>
  </si>
  <si>
    <t>Ministry of Environment Rural Modernisation Kalinago Upliftment and Constituency Empowerment</t>
  </si>
  <si>
    <t>Dominican Republic</t>
  </si>
  <si>
    <t>Sra. Sara Victoria Gonzalez</t>
  </si>
  <si>
    <t>Technical</t>
  </si>
  <si>
    <t>CNCCMC</t>
  </si>
  <si>
    <t>Ms. Gabriela Carolina Marquez Gonzalez</t>
  </si>
  <si>
    <t>Directorate of Climate Change Mitigation and Adaptation</t>
  </si>
  <si>
    <t>MMARN</t>
  </si>
  <si>
    <t>Ms. Camila Minerva Rodríguez Tavárez</t>
  </si>
  <si>
    <t>Vice Ministry of Climate Change and Sustainability</t>
  </si>
  <si>
    <t>Sra. Luz Delina Alcantara Aquino</t>
  </si>
  <si>
    <t>Tecnical</t>
  </si>
  <si>
    <t>Mr. Gonzalo Mauricio Becoña Lopez</t>
  </si>
  <si>
    <t>Sra. Massiel Estefania Cairo Castillo</t>
  </si>
  <si>
    <t>Mr. Pedro Antonio Coss Sanz</t>
  </si>
  <si>
    <t>Sr. Victor Rafael de Jesus Vinas Nicolas</t>
  </si>
  <si>
    <t>Ms. Mairi Kristina Dupar Gore</t>
  </si>
  <si>
    <t>Senior Research Fellow</t>
  </si>
  <si>
    <t>ODI Global</t>
  </si>
  <si>
    <t>Sra. Fabia Rosalía Duval Marmolejos</t>
  </si>
  <si>
    <t>CNCCMDL</t>
  </si>
  <si>
    <t>Sra. Carol Franco</t>
  </si>
  <si>
    <t>Mr. Dario Geraldo Kelly de los Santos</t>
  </si>
  <si>
    <t>advisor</t>
  </si>
  <si>
    <t>cne</t>
  </si>
  <si>
    <t>Ms. Ana Maria Mateo Ramirez</t>
  </si>
  <si>
    <t>Department Head</t>
  </si>
  <si>
    <t>Risk Management Department</t>
  </si>
  <si>
    <t>Ms. Rina Milena Tineo Martinez</t>
  </si>
  <si>
    <t>Abogado</t>
  </si>
  <si>
    <t>Comisiones</t>
  </si>
  <si>
    <t>Junta Central Electoral</t>
  </si>
  <si>
    <t>Sr. Eddy Frank Vasquez Sanchez</t>
  </si>
  <si>
    <t>Ms. Giselle Marie Viñas Cos</t>
  </si>
  <si>
    <t>Analista</t>
  </si>
  <si>
    <t>Adaptacion</t>
  </si>
  <si>
    <t>INAIPI</t>
  </si>
  <si>
    <t>Ecuador</t>
  </si>
  <si>
    <t>Ms. Irina Alexandra Barba Bustos</t>
  </si>
  <si>
    <t>Director of Environment and Sustainable Development</t>
  </si>
  <si>
    <t>Directorate of Environment and Sustainable Development</t>
  </si>
  <si>
    <t>Ministry of Foreign Affairs and Human Mobility</t>
  </si>
  <si>
    <t>Mr. Christian Andrés Goyes Godoy</t>
  </si>
  <si>
    <t>Ingeniero</t>
  </si>
  <si>
    <t>Dirección de Mitigación del Cambio Climático</t>
  </si>
  <si>
    <t>Ministerio de Ambiente y Energía de Ecuador</t>
  </si>
  <si>
    <t>Egypt</t>
  </si>
  <si>
    <t>H.E. Mr. Wael Aboulmagd</t>
  </si>
  <si>
    <t>Minister Asstent</t>
  </si>
  <si>
    <t>Ministry of Foreign Affairs Egypt</t>
  </si>
  <si>
    <t>Ministry of foreign Affairs Egypt</t>
  </si>
  <si>
    <t>Mr. Saber Mahmoud Osman</t>
  </si>
  <si>
    <t>Head of Central Dep</t>
  </si>
  <si>
    <t>Calimate Change</t>
  </si>
  <si>
    <t>EEAA</t>
  </si>
  <si>
    <t>Ms. Mariam Mohamed Abdallah Allam</t>
  </si>
  <si>
    <t>Bachelor Degree of Political Science</t>
  </si>
  <si>
    <t>Faculty of Political Science</t>
  </si>
  <si>
    <t>Stakeholder</t>
  </si>
  <si>
    <t>Mr. Amr Abdelaziz Ramadan</t>
  </si>
  <si>
    <t>consultent</t>
  </si>
  <si>
    <t>Mr. Amr Ali</t>
  </si>
  <si>
    <t>Mitigation Manager</t>
  </si>
  <si>
    <t>Egyptian Environmental Affairs Agency</t>
  </si>
  <si>
    <t>Ministry of Local Development and Environment</t>
  </si>
  <si>
    <t>Superviosr</t>
  </si>
  <si>
    <t>Mr. Ahmed Kamal Elsayed</t>
  </si>
  <si>
    <t>ECO Egypt</t>
  </si>
  <si>
    <t>Ms. Marwa Gomaa</t>
  </si>
  <si>
    <t>Assistant Executive Manager</t>
  </si>
  <si>
    <t>Chamber of Wood</t>
  </si>
  <si>
    <t>Fedreation Union Industrial</t>
  </si>
  <si>
    <t>Stakeholders</t>
  </si>
  <si>
    <t>Ms. Sara  Ayman Hassan</t>
  </si>
  <si>
    <t>Mr. Mohamed Hegazy</t>
  </si>
  <si>
    <t>Business Development</t>
  </si>
  <si>
    <t>Chamber of Building Materials</t>
  </si>
  <si>
    <t>Industrial Federation</t>
  </si>
  <si>
    <t>Stakholder</t>
  </si>
  <si>
    <t>Mr. Khaled Hashem Hussien</t>
  </si>
  <si>
    <t>Ms. Soha Mansour</t>
  </si>
  <si>
    <t>Permanent mission of Egypt to UN in Geneva</t>
  </si>
  <si>
    <t>Ministry of Foreign Affairs, International Cooperation, and Egyptian Expatriates</t>
  </si>
  <si>
    <t>Mr. Ahmed Mohamed</t>
  </si>
  <si>
    <t>Assistant of Executive Manager</t>
  </si>
  <si>
    <t>Industrial Federation, Chamber of Engineering Industries</t>
  </si>
  <si>
    <t>Equatorial Guinea</t>
  </si>
  <si>
    <t>Mr. Demetrio Bocuma Mene</t>
  </si>
  <si>
    <t>Gerente Programas</t>
  </si>
  <si>
    <t>PNUD</t>
  </si>
  <si>
    <t>Naciones Unidas</t>
  </si>
  <si>
    <t>Sr. Gervais Ludoviv Itsoua Madzous</t>
  </si>
  <si>
    <t>HuRTAC -CEEAC</t>
  </si>
  <si>
    <t>CEEAC</t>
  </si>
  <si>
    <t>República del Congo</t>
  </si>
  <si>
    <t>Sr. Pedro Malavo Nsene</t>
  </si>
  <si>
    <t>Punto Focal Nacional de Cambio Climático</t>
  </si>
  <si>
    <t>Bosques y Medio Ambiente</t>
  </si>
  <si>
    <t>Gobierno de Guinea Ecuatorial</t>
  </si>
  <si>
    <t>Sra. Farida Djaouida Serrij Meziani</t>
  </si>
  <si>
    <t>Manager</t>
  </si>
  <si>
    <t>International</t>
  </si>
  <si>
    <t>RTCC</t>
  </si>
  <si>
    <t>Estonia</t>
  </si>
  <si>
    <t>Ms. Katre Kets</t>
  </si>
  <si>
    <t>Head of International Climate Affairs and Clean Tech Diplomacy</t>
  </si>
  <si>
    <t>Ministry of Climate, Estonia</t>
  </si>
  <si>
    <t>Ms. Cris-Tiina Pärn</t>
  </si>
  <si>
    <t>Estonian Environmental Research Centre</t>
  </si>
  <si>
    <t>Ms. Maris Arro</t>
  </si>
  <si>
    <t>Ethiopia</t>
  </si>
  <si>
    <t>H.E. Ms. Fitsum Assefa Adela</t>
  </si>
  <si>
    <t>Minister</t>
  </si>
  <si>
    <t>Planning and Devlopment</t>
  </si>
  <si>
    <t>Ministry of Planning and Development</t>
  </si>
  <si>
    <t>H.E. Ms. Lelise Neme Sori</t>
  </si>
  <si>
    <t>General Director</t>
  </si>
  <si>
    <t>Environmental Protection</t>
  </si>
  <si>
    <t>Environmental Protection Authority</t>
  </si>
  <si>
    <t>Ms. Selam Kidane Abebe</t>
  </si>
  <si>
    <t>NA</t>
  </si>
  <si>
    <t>Mr. Abas Mohammed Ali</t>
  </si>
  <si>
    <t>CEO</t>
  </si>
  <si>
    <t>Cimate Change and Environment</t>
  </si>
  <si>
    <t>Mr. Binyam Yakob Gebreyes</t>
  </si>
  <si>
    <t>Mr. Samuel Addis Alemayehu</t>
  </si>
  <si>
    <t>Ministry of foreign Affairs</t>
  </si>
  <si>
    <t>Mr. Ashagrie Gebrewold Abdi</t>
  </si>
  <si>
    <t>Mr. Yohannes Ameha Assefa</t>
  </si>
  <si>
    <t>Mr. Yonas Getahun Assefa</t>
  </si>
  <si>
    <t>External Relations</t>
  </si>
  <si>
    <t>Minstry of Finance</t>
  </si>
  <si>
    <t>Ms. Martha Getachew Bekele</t>
  </si>
  <si>
    <t>Mr. Abiyot Dagne Belay</t>
  </si>
  <si>
    <t>Mr. Nega Emiru Debela</t>
  </si>
  <si>
    <t>Mr. Yared Abera Deme</t>
  </si>
  <si>
    <t>Mr. Dereje Beyene Demissie</t>
  </si>
  <si>
    <t>Ms. Hanna Abebe Demissie</t>
  </si>
  <si>
    <t>Chief of Staff</t>
  </si>
  <si>
    <t>Ministers office</t>
  </si>
  <si>
    <t>Mr. Gebru Jember Endalew</t>
  </si>
  <si>
    <t>Mr. Peniel Abeya Etana</t>
  </si>
  <si>
    <t>Mr. Mohammed Andoshe Faynet</t>
  </si>
  <si>
    <t>Desk Leader</t>
  </si>
  <si>
    <t>Climate Mainstreaming</t>
  </si>
  <si>
    <t>Mr. Bemnet Teshome Gebreyes</t>
  </si>
  <si>
    <t>Mr. Adefires Worku Gizaw</t>
  </si>
  <si>
    <t>Ms. Yodit Balcha Hailemariam</t>
  </si>
  <si>
    <t>Mr. Nagayo Mamo Jara</t>
  </si>
  <si>
    <t>Ms. Simret Terefe Leggese</t>
  </si>
  <si>
    <t>Ms. Medhin Fissha Mekonnen</t>
  </si>
  <si>
    <t>Mr. Zerihun Getu Mekuria</t>
  </si>
  <si>
    <t>Ms. Mahlet Eyassu Melkie</t>
  </si>
  <si>
    <t>Mr. Mensur Dessie Nuri</t>
  </si>
  <si>
    <t>Mr. Asaye Ketema Sekie</t>
  </si>
  <si>
    <t>Mr. Berhanu Assefa Seyoum</t>
  </si>
  <si>
    <t>Ms. Yodit Yaregal Seyoum</t>
  </si>
  <si>
    <t>Mr. Eyob Tenkir Shikur</t>
  </si>
  <si>
    <t>Mr. Charra Tesfaye Terfassa</t>
  </si>
  <si>
    <t>Ms. Arsema Andargatchew Tesfaye</t>
  </si>
  <si>
    <t>Mr. Abraham Tesfaw Wate</t>
  </si>
  <si>
    <t>Mr. Wondwossen Sintayehu Wondemagegnehu</t>
  </si>
  <si>
    <t>Ms. Selamawit Wubet</t>
  </si>
  <si>
    <t>Ms. Mahlet Tesfaye Zewdie</t>
  </si>
  <si>
    <t>European Union</t>
  </si>
  <si>
    <t>Ms. Diana Acconcia</t>
  </si>
  <si>
    <t>DG Climate Action</t>
  </si>
  <si>
    <t>European Commission</t>
  </si>
  <si>
    <t>Mr. Dimitrios Zevgolis</t>
  </si>
  <si>
    <t>Ms. Cristina Carreiras</t>
  </si>
  <si>
    <t>Mr. Jacob Werksman</t>
  </si>
  <si>
    <t>Principal adviser</t>
  </si>
  <si>
    <t>Ms. Laurence Graff</t>
  </si>
  <si>
    <t>Adviser - European Climate Pact</t>
  </si>
  <si>
    <t>Ms. Vicky Pollard</t>
  </si>
  <si>
    <t>Mr. Frank Siebern-Thomas</t>
  </si>
  <si>
    <t>DG Employment, Social Affairs and Inclusion</t>
  </si>
  <si>
    <t>Ms. Maria Ivone Silva Kaizeler</t>
  </si>
  <si>
    <t>Deputy Head of Unit</t>
  </si>
  <si>
    <t>Mr. Michel Ardohain</t>
  </si>
  <si>
    <t>Mr. Andreas Fazekas-Seel</t>
  </si>
  <si>
    <t>Mr. Ricardo Fernandez</t>
  </si>
  <si>
    <t>Expert - Climate Change Mitigation</t>
  </si>
  <si>
    <t>Climate and Circular Economy Department</t>
  </si>
  <si>
    <t>European Environment Agency</t>
  </si>
  <si>
    <t>Mr. Martin Niall Hession</t>
  </si>
  <si>
    <t>Mr. Peter Iversen</t>
  </si>
  <si>
    <t>Expert - LULUCF: Forests and Climate</t>
  </si>
  <si>
    <t>Ms. Roxanne Lake</t>
  </si>
  <si>
    <t>Ms. Alessandra Lamotte</t>
  </si>
  <si>
    <t>DG Maritime Affairs and Fisheries</t>
  </si>
  <si>
    <t>Ms. Yanika Meyer-Oldenburg</t>
  </si>
  <si>
    <t>Ms. Apollonia Miola</t>
  </si>
  <si>
    <t>Ms. Nadja Najjar</t>
  </si>
  <si>
    <t>Ms. Rozalina Petrova</t>
  </si>
  <si>
    <t>DG Environment</t>
  </si>
  <si>
    <t>Ms. Janja Pevec</t>
  </si>
  <si>
    <t>Political Administrator</t>
  </si>
  <si>
    <t>General Secretariat</t>
  </si>
  <si>
    <t>Council of the European Union</t>
  </si>
  <si>
    <t>Ms. Christiana Photiadou</t>
  </si>
  <si>
    <t>Expert - Climate Change Vulnerability and Adaptation</t>
  </si>
  <si>
    <t>Mr. Fabien Porcher</t>
  </si>
  <si>
    <t>Mr. Zoltán Rakonczay</t>
  </si>
  <si>
    <t>DG Research and Innovation</t>
  </si>
  <si>
    <t>Mr. Herwig Ranner</t>
  </si>
  <si>
    <t>DG Agriculture</t>
  </si>
  <si>
    <t>Mr. Klaus Roehrig</t>
  </si>
  <si>
    <t>DG Taxation and Customs Union</t>
  </si>
  <si>
    <t>Ms. Vanda Suha</t>
  </si>
  <si>
    <t>DG Trade and Economic Security</t>
  </si>
  <si>
    <t>Ms. Hubertina Johanna Van den Berg</t>
  </si>
  <si>
    <t>Expert - Climate Change Adaptation</t>
  </si>
  <si>
    <t>Ms. Silke Mason Westphal</t>
  </si>
  <si>
    <t>Ms. Marie Bondu</t>
  </si>
  <si>
    <t>Fiji</t>
  </si>
  <si>
    <t>Mr. Sivendra Michael</t>
  </si>
  <si>
    <t>Permanent Secretary</t>
  </si>
  <si>
    <t>Environment and Climate Change</t>
  </si>
  <si>
    <t>Ms. Genevieve Geetanjali Jiva</t>
  </si>
  <si>
    <t>Manager Climate Change</t>
  </si>
  <si>
    <t>Ms. Senivasa Waqairamasi</t>
  </si>
  <si>
    <t>Director Climate Change</t>
  </si>
  <si>
    <t>Ms. Talei Vilimaina Veitinia Cavu</t>
  </si>
  <si>
    <t>Oceans Officer</t>
  </si>
  <si>
    <t>Ms. Sanjeshni Devi</t>
  </si>
  <si>
    <t>Principal Climate Change Officer - PDU</t>
  </si>
  <si>
    <t>Mr. Sarwan Kumar</t>
  </si>
  <si>
    <t>Principal Climate Change Officer - Mitigation</t>
  </si>
  <si>
    <t>Ms. Rosarine Lagi</t>
  </si>
  <si>
    <t>Principal Climate Change Officer - Carbon Markets</t>
  </si>
  <si>
    <t>Mr. Daniel Jerome Lund</t>
  </si>
  <si>
    <t>Mr. Iakobo Matereti Ramoci Mateiwai</t>
  </si>
  <si>
    <t>Principal Climate Change Officer - Adaptation</t>
  </si>
  <si>
    <t>Mr. Tekini Gusuivalu Nakidakida</t>
  </si>
  <si>
    <t>Deputy Secretary</t>
  </si>
  <si>
    <t>Agriculture Development</t>
  </si>
  <si>
    <t>Ministry of Agriculture, Waterways and Sugar Industry</t>
  </si>
  <si>
    <t>Mr. Kushaal Raj</t>
  </si>
  <si>
    <t>Ms. Reshma Ram</t>
  </si>
  <si>
    <t>Principal Climate Change Officer - BTR/NC</t>
  </si>
  <si>
    <t>Mr. Amit Singh</t>
  </si>
  <si>
    <t>Mitigation</t>
  </si>
  <si>
    <t>SPC</t>
  </si>
  <si>
    <t>Mr. Kunal Krishneel Singh</t>
  </si>
  <si>
    <t>Climate Finance Advisor</t>
  </si>
  <si>
    <t>CCD</t>
  </si>
  <si>
    <t>Ms. Namrata Singh</t>
  </si>
  <si>
    <t>Project Coordinator</t>
  </si>
  <si>
    <t>Finland</t>
  </si>
  <si>
    <t>Ms. Marjo Nummelin</t>
  </si>
  <si>
    <t>Senior Ministerial Adviser</t>
  </si>
  <si>
    <t>Climate and Environmental Protection Department</t>
  </si>
  <si>
    <t>Ms. Outi Honkatukia</t>
  </si>
  <si>
    <t>Director of Climate and Chemicals Unit</t>
  </si>
  <si>
    <t>Mr. Kaarle Kupiainen</t>
  </si>
  <si>
    <t>Ministerial Adviser</t>
  </si>
  <si>
    <t>Ms. Karoliina Anttonen</t>
  </si>
  <si>
    <t>Ms. Saara Böök</t>
  </si>
  <si>
    <t>Finnish National Youth Council and Youth Sector</t>
  </si>
  <si>
    <t>Ms. Emilia Luiro</t>
  </si>
  <si>
    <t>UN Youth Delegate</t>
  </si>
  <si>
    <t>The Finnish National Youth Council and Youth Sector</t>
  </si>
  <si>
    <t>Ms. Anna Salminen</t>
  </si>
  <si>
    <t>Chief Specialist</t>
  </si>
  <si>
    <t>Natural Resources Department</t>
  </si>
  <si>
    <t>Ministry of Agriculture and Forestry</t>
  </si>
  <si>
    <t>France</t>
  </si>
  <si>
    <t>M. Benoît Faraco</t>
  </si>
  <si>
    <t>Climate Ambassador</t>
  </si>
  <si>
    <t>Mr. Yue Dong</t>
  </si>
  <si>
    <t>Chef du bureau climat</t>
  </si>
  <si>
    <t>DAEI/SAI/BC</t>
  </si>
  <si>
    <t>Ministère de la transition écologique</t>
  </si>
  <si>
    <t>Mme Bénédicte Jenot</t>
  </si>
  <si>
    <t>Adjointe au chef du bureau climat</t>
  </si>
  <si>
    <t>Mr. Wilfred Suddath-Deville</t>
  </si>
  <si>
    <t>Chef de pôle</t>
  </si>
  <si>
    <t>DGM/DAG/CLEN</t>
  </si>
  <si>
    <t>MEAE</t>
  </si>
  <si>
    <t>Mme Amel Ahmed Boudouda</t>
  </si>
  <si>
    <t>Rédactrice</t>
  </si>
  <si>
    <t>Ms. Elea Beraud</t>
  </si>
  <si>
    <t>Chargée de mission multilatéralisme du climat</t>
  </si>
  <si>
    <t>Ms. Anna Biausque</t>
  </si>
  <si>
    <t>Jeune Déléguée</t>
  </si>
  <si>
    <t>MTE</t>
  </si>
  <si>
    <t>Ms. Catherine Bodart</t>
  </si>
  <si>
    <t>Chargée de mission forêts financements innovants</t>
  </si>
  <si>
    <t>DAEI/SAI/BBE</t>
  </si>
  <si>
    <t>Ms. Nathalie Bolduc</t>
  </si>
  <si>
    <t>Ms. Lisa Bostvironnois</t>
  </si>
  <si>
    <t>Ms. Sajera Boudjema</t>
  </si>
  <si>
    <t>Stagiaire auprès de l'Ambassadeur chargé des négociations climatiques</t>
  </si>
  <si>
    <t>DGM</t>
  </si>
  <si>
    <t>Mr. Paul Brandily</t>
  </si>
  <si>
    <t>Adjoint au chef de bureau Synthèse Climat</t>
  </si>
  <si>
    <t>Direction Générale du Trésor</t>
  </si>
  <si>
    <t>Ministère de l Economie des Finances et de la Souveraineté industrielle, énergétique et numérique</t>
  </si>
  <si>
    <t>Mme Nolwenn Brossier</t>
  </si>
  <si>
    <t>Chargée de mission négociation européenne et internationale</t>
  </si>
  <si>
    <t>MTEBNICN</t>
  </si>
  <si>
    <t>Mme Laura Chergui</t>
  </si>
  <si>
    <t>Chargée de mission auprès de l'ambassadeur climat</t>
  </si>
  <si>
    <t>Ms. Rania Daki</t>
  </si>
  <si>
    <t>M. Paul Devant</t>
  </si>
  <si>
    <t>Chargé de mission agriculture</t>
  </si>
  <si>
    <t>DGPE</t>
  </si>
  <si>
    <t>MAASA</t>
  </si>
  <si>
    <t>Ms. Emma Hugeron</t>
  </si>
  <si>
    <t>Stagiaire au bureau financement multilatéral du développement et du climat</t>
  </si>
  <si>
    <t>Ministère de l Économie des Finances et de la Souveraineté industrielle énergétique et numérique</t>
  </si>
  <si>
    <t>Ms. Anne Kmety</t>
  </si>
  <si>
    <t>Adjoite au chef de bureau  financement multilatéral du développement et du climat</t>
  </si>
  <si>
    <t>Ministère de l Économie des Finances et de la Souveraineté industrielle, énergétique et numérique</t>
  </si>
  <si>
    <t>Mr. Samuel Laval</t>
  </si>
  <si>
    <t>Directeur de projet SNBC</t>
  </si>
  <si>
    <t>Ms. Solveig Merceron-Boitard</t>
  </si>
  <si>
    <t>M. Régis Meyer</t>
  </si>
  <si>
    <t>Expertise Batiment et Climat</t>
  </si>
  <si>
    <t>Mme Roxane Moraglia</t>
  </si>
  <si>
    <t>Chargée de mission forêt et marché carbone</t>
  </si>
  <si>
    <t>M. Raphaël Olivier</t>
  </si>
  <si>
    <t>Chef de projet finance climat</t>
  </si>
  <si>
    <t>Mr. Emmanuel Pasco-Viel</t>
  </si>
  <si>
    <t>Adjoint au sous-directeur</t>
  </si>
  <si>
    <t>DAEI/SAI</t>
  </si>
  <si>
    <t>Mme Céline Phillips</t>
  </si>
  <si>
    <t>Conseillière experte</t>
  </si>
  <si>
    <t>Direction Europe et International</t>
  </si>
  <si>
    <t>ADEME, Agence de la Transition écologique</t>
  </si>
  <si>
    <t>Mme Manon Rolandone</t>
  </si>
  <si>
    <t>M. Yves-Laurent Sapoval</t>
  </si>
  <si>
    <t>Délégué ministériel Ville durable</t>
  </si>
  <si>
    <t>DGALN</t>
  </si>
  <si>
    <t>MTEL</t>
  </si>
  <si>
    <t>Mme Marie-Hélène Schwoob</t>
  </si>
  <si>
    <t>Adjointe au sous-directeur</t>
  </si>
  <si>
    <t>CGDD</t>
  </si>
  <si>
    <t>Mme Diane Simiu</t>
  </si>
  <si>
    <t>Directrice du Climat</t>
  </si>
  <si>
    <t>Mme Laura Tirollois</t>
  </si>
  <si>
    <t>Adjointe au chef du bureau BAFoCC</t>
  </si>
  <si>
    <t>Mme Marie Vadronick</t>
  </si>
  <si>
    <t>Mme Lina Vasquez Waez</t>
  </si>
  <si>
    <t>Négociatrice climat</t>
  </si>
  <si>
    <t>Mr. Paul Watkinson</t>
  </si>
  <si>
    <t>ClimateSquared</t>
  </si>
  <si>
    <t>Gabon</t>
  </si>
  <si>
    <t>Mme Sandy Joan Mbia Bourdettes</t>
  </si>
  <si>
    <t>National Technical Expert</t>
  </si>
  <si>
    <t>National Climate Council</t>
  </si>
  <si>
    <t>Presidency of the Gabonese Republic</t>
  </si>
  <si>
    <t>Mr. Lionnel Ricky Memini Ondo</t>
  </si>
  <si>
    <t>Natioanal Climat Council</t>
  </si>
  <si>
    <t>Ms. Nephtalie Alida Mitogho</t>
  </si>
  <si>
    <t>National Expert</t>
  </si>
  <si>
    <t>Presidency of the Republic</t>
  </si>
  <si>
    <t>Mme Genevieve Sabrina Ngambiande Bouchard</t>
  </si>
  <si>
    <t>Advisor of the President of the Gaonese Republic</t>
  </si>
  <si>
    <t>Gambia</t>
  </si>
  <si>
    <t>Mr. Modou Cham</t>
  </si>
  <si>
    <t>Principal Climate Chnage Officer</t>
  </si>
  <si>
    <t>Climate Change Offcer</t>
  </si>
  <si>
    <t>Ministry of Environment Climate Change and Natural Resources</t>
  </si>
  <si>
    <t>Ms. Isatou F. Camara</t>
  </si>
  <si>
    <t>Directorate of Climate Finance</t>
  </si>
  <si>
    <t>Ministry of Finance and Economic Affairs</t>
  </si>
  <si>
    <t>Mr. Sambou Kinteh</t>
  </si>
  <si>
    <t>Senior Climate Change Officer</t>
  </si>
  <si>
    <t>Mr. Momodou Barrow</t>
  </si>
  <si>
    <t>ML Jallow Eco Village</t>
  </si>
  <si>
    <t>Ms. Haddijatou Ceesay</t>
  </si>
  <si>
    <t>President</t>
  </si>
  <si>
    <t>Gambia Environmental Alliance</t>
  </si>
  <si>
    <t>Ms. Brianna Marie Craft</t>
  </si>
  <si>
    <t>Senior Research Associate</t>
  </si>
  <si>
    <t>OID Global</t>
  </si>
  <si>
    <t>Mr. Nfamara K. Dampha</t>
  </si>
  <si>
    <t>Director, Lead Negotiator</t>
  </si>
  <si>
    <t>Help Gambia Project</t>
  </si>
  <si>
    <t>Ms. Ayse Ulkuhan Demir</t>
  </si>
  <si>
    <t>University of Roehampton, London</t>
  </si>
  <si>
    <t>Ms. Fatou Ndeye Gaye</t>
  </si>
  <si>
    <t>Lead Negotiator</t>
  </si>
  <si>
    <t>African Group of Negotiators</t>
  </si>
  <si>
    <t>Ms. Sandra Veronika Greiner</t>
  </si>
  <si>
    <t>AGN, Gambia</t>
  </si>
  <si>
    <t>Ms. Kalyana Vally Inampudi</t>
  </si>
  <si>
    <t>Partner</t>
  </si>
  <si>
    <t>Ms. Aji Sainabou Jallow</t>
  </si>
  <si>
    <t>Principal Climate Finance Officer</t>
  </si>
  <si>
    <t>Mr. Dodou Jallow</t>
  </si>
  <si>
    <t>Service Manager</t>
  </si>
  <si>
    <t>Environment and Sanitation</t>
  </si>
  <si>
    <t>Kanifing Municipal Council</t>
  </si>
  <si>
    <t>Ms. Fatou Jeng</t>
  </si>
  <si>
    <t>Founder Clean Earth</t>
  </si>
  <si>
    <t>Clean Earth, Gambia</t>
  </si>
  <si>
    <t>Ms. Mariama Jeng</t>
  </si>
  <si>
    <t>Mr. Saikou Jeng</t>
  </si>
  <si>
    <t>Esxecutive Director</t>
  </si>
  <si>
    <t>National Social Protection Agency</t>
  </si>
  <si>
    <t>Mr. Malang Sambou Manneh</t>
  </si>
  <si>
    <t>Executive Director</t>
  </si>
  <si>
    <t>Mbolo Association, The Gambia</t>
  </si>
  <si>
    <t>Ms. Sira Secka</t>
  </si>
  <si>
    <t>Enennfoof Excellence</t>
  </si>
  <si>
    <t>Mr. Musa F. Sowe</t>
  </si>
  <si>
    <t>President,</t>
  </si>
  <si>
    <t>National Coordinating Organization of Farmer Association Gambia(NACOFAG)</t>
  </si>
  <si>
    <t>Georgia</t>
  </si>
  <si>
    <t>Ms. Masho Khakhnelidze</t>
  </si>
  <si>
    <t>Head of Climate Change Division</t>
  </si>
  <si>
    <t>Environment and Climate Change Policy Department</t>
  </si>
  <si>
    <t>Ministry of Environmental Protection and Agriculture</t>
  </si>
  <si>
    <t>Mr. Kakhaberi Mdivani</t>
  </si>
  <si>
    <t>Environment and Climate Policy Department</t>
  </si>
  <si>
    <t>Mr. Kaveh Guilanpour</t>
  </si>
  <si>
    <t>Vice President</t>
  </si>
  <si>
    <t>International Strategies at Center for Climate and Energy Solutions (C2ES)</t>
  </si>
  <si>
    <t>Germany</t>
  </si>
  <si>
    <t>Mr. Jochen Flasbarth</t>
  </si>
  <si>
    <t>State Secretary</t>
  </si>
  <si>
    <t>n/A</t>
  </si>
  <si>
    <t>BMUKN</t>
  </si>
  <si>
    <t>Ms. Ursula Fuentes Hutfilter</t>
  </si>
  <si>
    <t>HOD</t>
  </si>
  <si>
    <t>IK I 2</t>
  </si>
  <si>
    <t>Mr. Konrad Raeschke-Kessler</t>
  </si>
  <si>
    <t>Senior Policy Advisor</t>
  </si>
  <si>
    <t>Ms. Hendrikje Reich</t>
  </si>
  <si>
    <t>IK I 4</t>
  </si>
  <si>
    <t>Mr. Thomas Reidel</t>
  </si>
  <si>
    <t>Ms. Anne Afscharian</t>
  </si>
  <si>
    <t>Ms. Malin Ahlberg</t>
  </si>
  <si>
    <t>Ms. Hannah Sophie Albers</t>
  </si>
  <si>
    <t>Ms. Areej Alsayed</t>
  </si>
  <si>
    <t>Ms. Nina Alsen</t>
  </si>
  <si>
    <t>IK I 7</t>
  </si>
  <si>
    <t>Ms. Elena Ammel</t>
  </si>
  <si>
    <t>IK I 1</t>
  </si>
  <si>
    <t>Ms. Natascha Beinker</t>
  </si>
  <si>
    <t>Head of Division</t>
  </si>
  <si>
    <t>Climate policy</t>
  </si>
  <si>
    <t>BMZ</t>
  </si>
  <si>
    <t>Ms. Caterina Felicia Bittendorf</t>
  </si>
  <si>
    <t>n/a</t>
  </si>
  <si>
    <t>Mr. Ralph Bodle</t>
  </si>
  <si>
    <t>Ms. Constanze Böning</t>
  </si>
  <si>
    <t>IK I 6</t>
  </si>
  <si>
    <t>Ms. Hélène Brison</t>
  </si>
  <si>
    <t>Sector Programme Climate</t>
  </si>
  <si>
    <t>Mr. Michael Büchl</t>
  </si>
  <si>
    <t>Ms. Mechthild Caspers</t>
  </si>
  <si>
    <t>N III 2</t>
  </si>
  <si>
    <t>Mr. Stefan Christian Dierks</t>
  </si>
  <si>
    <t>Mr. Ulf Dietmar Dr. Jaeckel</t>
  </si>
  <si>
    <t>Mr. Nils Föll</t>
  </si>
  <si>
    <t>Climate Finance</t>
  </si>
  <si>
    <t>Mr. Dirk Guenther</t>
  </si>
  <si>
    <t>V 1.6</t>
  </si>
  <si>
    <t>Mr. Stephan Gabriel Haufe</t>
  </si>
  <si>
    <t>KS 1</t>
  </si>
  <si>
    <t>Mr. David Heck</t>
  </si>
  <si>
    <t>Ms. Claudia Heidecke</t>
  </si>
  <si>
    <t>Climate, Soil and Biodiversity</t>
  </si>
  <si>
    <t>BMLEH</t>
  </si>
  <si>
    <t>Ms. Heike Henn</t>
  </si>
  <si>
    <t>International Climate Action</t>
  </si>
  <si>
    <t>Ms. Leona Hollasch</t>
  </si>
  <si>
    <t>Ms. Britta Horstmann</t>
  </si>
  <si>
    <t>Ms. Friederike Kärcher</t>
  </si>
  <si>
    <t>Mr. Karsten Karschunke</t>
  </si>
  <si>
    <t>V 2.6</t>
  </si>
  <si>
    <t>Ms. Larissa Kleiner</t>
  </si>
  <si>
    <t>V 1.1</t>
  </si>
  <si>
    <t>Ms. Bianca Kohler</t>
  </si>
  <si>
    <t>BMWE</t>
  </si>
  <si>
    <t>Mr. Dirk Kramer</t>
  </si>
  <si>
    <t>EC6</t>
  </si>
  <si>
    <t>BMF</t>
  </si>
  <si>
    <t>Ms. Fenja Kroos</t>
  </si>
  <si>
    <t>Mr. Jonathan Krull</t>
  </si>
  <si>
    <t>Ms. Sara Kuxenko</t>
  </si>
  <si>
    <t>Mr. Pascal Lopez</t>
  </si>
  <si>
    <t>I I 3</t>
  </si>
  <si>
    <t>Mr. Jonathan Mai</t>
  </si>
  <si>
    <t>Mr. Thang Nguyen</t>
  </si>
  <si>
    <t>Mr. Dietram Oppelt</t>
  </si>
  <si>
    <t>Mr. Jonas Michael Paintner</t>
  </si>
  <si>
    <t>Ms. Rachel Pekker</t>
  </si>
  <si>
    <t>Ms. Juliane Plümpe</t>
  </si>
  <si>
    <t>Ms. Hannah Pühmeyer</t>
  </si>
  <si>
    <t>Ms. Laura Reiner</t>
  </si>
  <si>
    <t>Mr. Arne Riedel Escobar</t>
  </si>
  <si>
    <t>Ecologic</t>
  </si>
  <si>
    <t>Ms. Frauke Rinelli</t>
  </si>
  <si>
    <t>Ms. Tania Hedda Constanze Rödiger-Vorwerk</t>
  </si>
  <si>
    <t>Climate, Environment, Health</t>
  </si>
  <si>
    <t>Mr. Lutz Schäfer</t>
  </si>
  <si>
    <t>Ms. Claudia Schepp</t>
  </si>
  <si>
    <t>International Climate Affairs</t>
  </si>
  <si>
    <t>Mr. Gerhard Schlaudraff</t>
  </si>
  <si>
    <t>Abteilungsleiter</t>
  </si>
  <si>
    <t>Federal Foreign Ministry</t>
  </si>
  <si>
    <t>Mr. Constantin Schmitz-Eyselein</t>
  </si>
  <si>
    <t>IK I 5</t>
  </si>
  <si>
    <t>Ms. Dina Hannelore Annerose Sielbeck</t>
  </si>
  <si>
    <t>Ms. Judith Katja Spieth</t>
  </si>
  <si>
    <t>Mr. Simon Stumpf</t>
  </si>
  <si>
    <t>Mr. Jens Tambke</t>
  </si>
  <si>
    <t>Ms. Christiane Textor</t>
  </si>
  <si>
    <t>De-IPCC</t>
  </si>
  <si>
    <t>DLR</t>
  </si>
  <si>
    <t>Ms. Jennifer Tollmann</t>
  </si>
  <si>
    <t>407</t>
  </si>
  <si>
    <t>Federal Foreign Office</t>
  </si>
  <si>
    <t>Mr. Anne-Mareike Vanselow</t>
  </si>
  <si>
    <t>Mr. Tobias Vosen</t>
  </si>
  <si>
    <t>Mr. Sebastian Wegner</t>
  </si>
  <si>
    <t>Ms. Franziska Wehinger</t>
  </si>
  <si>
    <t>Ms. Johanna Wehkamp</t>
  </si>
  <si>
    <t>Mr. Martin Weiß</t>
  </si>
  <si>
    <t>NK II 1</t>
  </si>
  <si>
    <t>Ms. Mareike Well</t>
  </si>
  <si>
    <t>Mr. Frank Wolke</t>
  </si>
  <si>
    <t>Ghana</t>
  </si>
  <si>
    <t>Mr. Issifu Seidu</t>
  </si>
  <si>
    <t>Office of the Minister of State for Climate Change and Sustainability</t>
  </si>
  <si>
    <t>Office of the President</t>
  </si>
  <si>
    <t>Mr. Antwi-Boasiako Amoah</t>
  </si>
  <si>
    <t>Director; Adaptation, Climate Resilience and Risk management</t>
  </si>
  <si>
    <t>Climate Transitions and Ozone</t>
  </si>
  <si>
    <t>Environmental Protection Authority (EPA)</t>
  </si>
  <si>
    <t>Mr. Raymond Abudu Kasei</t>
  </si>
  <si>
    <t>Head of the Climate Change and Food Security Department</t>
  </si>
  <si>
    <t>University of Development Studies</t>
  </si>
  <si>
    <t>Mr. Moses Ayamga</t>
  </si>
  <si>
    <t>Deputy Administrator</t>
  </si>
  <si>
    <t>M &amp; E</t>
  </si>
  <si>
    <t>Ms. Patience Damptey</t>
  </si>
  <si>
    <t>Private</t>
  </si>
  <si>
    <t>Mr. Isaac Kwabena Danso</t>
  </si>
  <si>
    <t>Assistant Programme Officer</t>
  </si>
  <si>
    <t>Ms. Ama Essel</t>
  </si>
  <si>
    <t>Medical Doctor</t>
  </si>
  <si>
    <t>Government Regulator, Environment</t>
  </si>
  <si>
    <t>Mr. Kingsley Kwako Amoako</t>
  </si>
  <si>
    <t>Crop Services Department</t>
  </si>
  <si>
    <t>Ministry of Food and Agriculture</t>
  </si>
  <si>
    <t>Mr. George Anthony Manful</t>
  </si>
  <si>
    <t>Private Consultant</t>
  </si>
  <si>
    <t>Ms. Esther Mireku</t>
  </si>
  <si>
    <t>Ms. Stella Okoh</t>
  </si>
  <si>
    <t>Mr. Seth Osafo</t>
  </si>
  <si>
    <t>Legal Advisor</t>
  </si>
  <si>
    <t>Ms. Angelina Ama Tutuah Mensah</t>
  </si>
  <si>
    <t>Environmental Consultancy</t>
  </si>
  <si>
    <t>Ms. Portia Adade Williams</t>
  </si>
  <si>
    <t>Research Scientist</t>
  </si>
  <si>
    <t>STEPRI</t>
  </si>
  <si>
    <t>CSRI</t>
  </si>
  <si>
    <t>Mr. Adam Abdul-Basit</t>
  </si>
  <si>
    <t>Deputy Executive Assistant to Vice President</t>
  </si>
  <si>
    <t>Office of the Vice President</t>
  </si>
  <si>
    <t>Mr. Hamza Adam</t>
  </si>
  <si>
    <t>Member of Parliament</t>
  </si>
  <si>
    <t>Select Committee on Environment</t>
  </si>
  <si>
    <t>Parliament of Ghana</t>
  </si>
  <si>
    <t>Mr. Yaw Frimpong Addo</t>
  </si>
  <si>
    <t>Parliament House</t>
  </si>
  <si>
    <t>Ms. Rubina Hetsa Adzigbo</t>
  </si>
  <si>
    <t>Ms.</t>
  </si>
  <si>
    <t>Ms. Lucia Agatiba Agbango</t>
  </si>
  <si>
    <t>Mr. Gideon Agyapong</t>
  </si>
  <si>
    <t>CDKN</t>
  </si>
  <si>
    <t>Mr. Kwabena Oppong Amoako</t>
  </si>
  <si>
    <t>Public Health</t>
  </si>
  <si>
    <t>Ghana Health Service</t>
  </si>
  <si>
    <t>Ms. Dinah Asante</t>
  </si>
  <si>
    <t>Climate Change and Development Expert</t>
  </si>
  <si>
    <t>Ms. Monica Tampuri Banyani</t>
  </si>
  <si>
    <t>Executive Director Office</t>
  </si>
  <si>
    <t>Banyani</t>
  </si>
  <si>
    <t>Mr. Yaw Bediako Osafo</t>
  </si>
  <si>
    <t>Ms. Juliana Bempah</t>
  </si>
  <si>
    <t>Environmental Protection Authority, Ghana</t>
  </si>
  <si>
    <t>Ms. Awo Yaa Akyere Brew</t>
  </si>
  <si>
    <t>Mr. Asaase Eric Sitsofe Kwame</t>
  </si>
  <si>
    <t>DACF</t>
  </si>
  <si>
    <t>Ms. Zelda Charlene Fafa Gadegbeku</t>
  </si>
  <si>
    <t>Mr. Kassim Gawusu - Toure</t>
  </si>
  <si>
    <t>Chief Executive Officer</t>
  </si>
  <si>
    <t>General</t>
  </si>
  <si>
    <t>Greener Impact Africa</t>
  </si>
  <si>
    <t>Ms. Francisca Patoah Gyarko</t>
  </si>
  <si>
    <t>Deputy head of mission</t>
  </si>
  <si>
    <t>Ghana Embassy</t>
  </si>
  <si>
    <t>Minstry of Foreign Affairs</t>
  </si>
  <si>
    <t>Mr. Hussein Kassim</t>
  </si>
  <si>
    <t>Programme Officer</t>
  </si>
  <si>
    <t>ED Office</t>
  </si>
  <si>
    <t>Mr. Jerry Heyward Kukubor</t>
  </si>
  <si>
    <t>Ms. Emmanuella Doreen Kwofie</t>
  </si>
  <si>
    <t>Finance Officer</t>
  </si>
  <si>
    <t>NGO</t>
  </si>
  <si>
    <t>Mr. Frank Kwesi Nansam-Aggrey</t>
  </si>
  <si>
    <t>Office of the Minister of State for Climate Change and sustainability</t>
  </si>
  <si>
    <t>Ms. Nana Yaa Afriyie Duodu Ofori-Koree</t>
  </si>
  <si>
    <t>Head of Sustainability</t>
  </si>
  <si>
    <t>Fidelity Bank</t>
  </si>
  <si>
    <t>Fidelity Banak Ghana</t>
  </si>
  <si>
    <t>Mr. Julius Sampson</t>
  </si>
  <si>
    <t>Ms. Monika Vera Schlottau</t>
  </si>
  <si>
    <t>Executive Secretary</t>
  </si>
  <si>
    <t>Africa Adaptation Initiative</t>
  </si>
  <si>
    <t>Mr. Adigao Alvin Wenia</t>
  </si>
  <si>
    <t>Ms. Anita Yaba Nzeh</t>
  </si>
  <si>
    <t>Meridian Futures</t>
  </si>
  <si>
    <t>Mr. Michael Harry Amissah Yamson</t>
  </si>
  <si>
    <t>Administrator</t>
  </si>
  <si>
    <t>Ms. Amanda Osafo Kantanka Yeboah</t>
  </si>
  <si>
    <t>Counsellor / Political and Diaspora</t>
  </si>
  <si>
    <t>Mr. Hubert Nsoh Zan</t>
  </si>
  <si>
    <t>Energy Efficiency</t>
  </si>
  <si>
    <t>Energy Commission</t>
  </si>
  <si>
    <t>Greece</t>
  </si>
  <si>
    <t>Ms. Artemisia Gryllia</t>
  </si>
  <si>
    <t>Head of Climate Change Department</t>
  </si>
  <si>
    <t>Ms. Ioanna Tsalakanidou</t>
  </si>
  <si>
    <t>Grenada</t>
  </si>
  <si>
    <t>Ambassador Spencer Linus Thomas</t>
  </si>
  <si>
    <t>Special Envoy for Multi-Lateral Agreements</t>
  </si>
  <si>
    <t>Ministry of Climate Resilience, the Environment and Renewable Energy</t>
  </si>
  <si>
    <t>Mr. Titus David Antoine</t>
  </si>
  <si>
    <t>Director of Climate Resilience</t>
  </si>
  <si>
    <t>Climate Resilience</t>
  </si>
  <si>
    <t>Ms. Natalie Kimara Amoatin</t>
  </si>
  <si>
    <t>Ms. Gabriela Cangussu dos Santos</t>
  </si>
  <si>
    <t>Mr. Leon Derek Charles</t>
  </si>
  <si>
    <t>Advisor/Negotiator</t>
  </si>
  <si>
    <t>Mr. Neil Scott Grant</t>
  </si>
  <si>
    <t>Climate Analytics Advisor</t>
  </si>
  <si>
    <t>Mr. William Leslie Hare</t>
  </si>
  <si>
    <t>Dr. Kishan Kumarsingh</t>
  </si>
  <si>
    <t>ECBI</t>
  </si>
  <si>
    <t>Mr. Chealeif Lee Wing</t>
  </si>
  <si>
    <t>Ms. Mary Jane Mace</t>
  </si>
  <si>
    <t>Mr. Carlon Mendoza</t>
  </si>
  <si>
    <t>Ms. Aria Ravona St Louis</t>
  </si>
  <si>
    <t>Environmental Specialist</t>
  </si>
  <si>
    <t>Guatemala</t>
  </si>
  <si>
    <t>Sra. Andrea Lucrecia Fión Góngora</t>
  </si>
  <si>
    <t>Cambio Climático</t>
  </si>
  <si>
    <t>MARN</t>
  </si>
  <si>
    <t>Sra. Rita Mishaan Rossell</t>
  </si>
  <si>
    <t>Embajadora</t>
  </si>
  <si>
    <t>Dcc</t>
  </si>
  <si>
    <t>Marn</t>
  </si>
  <si>
    <t>Ms. Andrea Domenika Fernández Rodríguez</t>
  </si>
  <si>
    <t>uci</t>
  </si>
  <si>
    <t>Ms. Indira Ixquic Barreno Colindres</t>
  </si>
  <si>
    <t>adaptation head of deparment</t>
  </si>
  <si>
    <t>dcc</t>
  </si>
  <si>
    <t>marn</t>
  </si>
  <si>
    <t>Sra. Helena Branco</t>
  </si>
  <si>
    <t>Sra. Debora Ley</t>
  </si>
  <si>
    <t>Mr. Luis Ernesto Morales Pinto</t>
  </si>
  <si>
    <t>ASESOR</t>
  </si>
  <si>
    <t>MINEX</t>
  </si>
  <si>
    <t>Sra. Marleny Nohemi Oliva Orellana de Rodas</t>
  </si>
  <si>
    <t>Coordinador</t>
  </si>
  <si>
    <t>Unidad de Genero</t>
  </si>
  <si>
    <t>Sra. María Fernanda Ramirez Posadas</t>
  </si>
  <si>
    <t>Guinea</t>
  </si>
  <si>
    <t>Ms. Oumou Doumbouya</t>
  </si>
  <si>
    <t>DNAPNCC/Point Focal CCNUCC</t>
  </si>
  <si>
    <t>Gouvernement</t>
  </si>
  <si>
    <t>Ministère de l'Environnement et du Développement Durable</t>
  </si>
  <si>
    <t>Mr. Alpha Ibrahima Bah</t>
  </si>
  <si>
    <t>Assistant Point Focal CCNUCC</t>
  </si>
  <si>
    <t>Mr. Ismaél Baldé</t>
  </si>
  <si>
    <t>ONG Jeunesse Active de Guinée</t>
  </si>
  <si>
    <t>Non Gouvernementale</t>
  </si>
  <si>
    <t>Mr. Bala Abubakar Bappa</t>
  </si>
  <si>
    <t>Consultant International</t>
  </si>
  <si>
    <t>Mr. Ibrahima Barry</t>
  </si>
  <si>
    <t>Assistant DNAPNCC/ Point Focal CCNUCC</t>
  </si>
  <si>
    <t>Ministère de l'Environnement et du Déloppement Durable</t>
  </si>
  <si>
    <t>Ms. Samia Benmoussa</t>
  </si>
  <si>
    <t>Négociatrice AGN</t>
  </si>
  <si>
    <t>Mr. Sékou Fodé Camara</t>
  </si>
  <si>
    <t>Point Focal CDN</t>
  </si>
  <si>
    <t>Ms. Adama Lewo Diakité</t>
  </si>
  <si>
    <t>Point Focal CTCN</t>
  </si>
  <si>
    <t>Mr. Alpha Amadou Diallo</t>
  </si>
  <si>
    <t>Expert National Energie et Finance Climat</t>
  </si>
  <si>
    <t>Secteur Privé</t>
  </si>
  <si>
    <t>Non Gouvernemental</t>
  </si>
  <si>
    <t>Ms. Mariama Baïlo Diallo</t>
  </si>
  <si>
    <t>Conseillère Climat et environnement</t>
  </si>
  <si>
    <t>Ms. Fanta Ciré Diop</t>
  </si>
  <si>
    <t>Experte</t>
  </si>
  <si>
    <t>Alliance West Africaine sur le Marché de Carbone</t>
  </si>
  <si>
    <t>Gouvernementale</t>
  </si>
  <si>
    <t>Mr. Kamal Djemouai</t>
  </si>
  <si>
    <t>Négociateur AGN</t>
  </si>
  <si>
    <t>Mr. Alpha Oumar Kalogo</t>
  </si>
  <si>
    <t>Ms. Erin Louise Roberts</t>
  </si>
  <si>
    <t>Fondadrice et Responsable mondiale</t>
  </si>
  <si>
    <t>Loss anbd Damage Collaboration et de la Climate Leadership Initiative</t>
  </si>
  <si>
    <t>Ms. Fatoumata Sangaré</t>
  </si>
  <si>
    <t>Point Focal Adaptation, Fonds d'Adaptation</t>
  </si>
  <si>
    <t>Ms. Makhissa Souaré</t>
  </si>
  <si>
    <t>Assistante Projet Troisème Communication National sur le Changement Climatique</t>
  </si>
  <si>
    <t>Mr. Kamba Sylla</t>
  </si>
  <si>
    <t>Chargé du programme environnement ANAFIC</t>
  </si>
  <si>
    <t>Ministère de la Décentralisation et de l'Aménagement du Territoire</t>
  </si>
  <si>
    <t>Ms. Mama Adama Sylla</t>
  </si>
  <si>
    <t>Journaliste</t>
  </si>
  <si>
    <t>Radio privée</t>
  </si>
  <si>
    <t>Guinea-Bissau</t>
  </si>
  <si>
    <t>Mr. Helton Carlos Casimiro Sá</t>
  </si>
  <si>
    <t>UCGP Coordinator</t>
  </si>
  <si>
    <t>Ministry of Environment ans Climate Action</t>
  </si>
  <si>
    <t>Government</t>
  </si>
  <si>
    <t>Mr. Vladimir Cuba</t>
  </si>
  <si>
    <t>thecnicien</t>
  </si>
  <si>
    <t>MABAc</t>
  </si>
  <si>
    <t>MABAC</t>
  </si>
  <si>
    <t>Mr. Antonio Pansau Ndafa</t>
  </si>
  <si>
    <t>Director of Coastal Planification Cabinet</t>
  </si>
  <si>
    <t>Ministry of Environment and Climate Action</t>
  </si>
  <si>
    <t>Guyana</t>
  </si>
  <si>
    <t>Mr. Raja Gokhul</t>
  </si>
  <si>
    <t>Technical Coordinator - Climate Change</t>
  </si>
  <si>
    <t>Mr. Kevin Vincent Hogan</t>
  </si>
  <si>
    <t>Advisor to the President</t>
  </si>
  <si>
    <t>Ms. Preeya Rampersaud</t>
  </si>
  <si>
    <t>Haiti</t>
  </si>
  <si>
    <t>Mr. Rockendy Rene</t>
  </si>
  <si>
    <t>Mr. Astrel Joseph</t>
  </si>
  <si>
    <t>GEF Operational Focal Point</t>
  </si>
  <si>
    <t>Ms. Gerty Pierre</t>
  </si>
  <si>
    <t>DNA Contact Point for Article 6</t>
  </si>
  <si>
    <t>Ms. Roselyne Pierre</t>
  </si>
  <si>
    <t>Director International Environmental Convention Unit</t>
  </si>
  <si>
    <t>Ms. Musette Thomas</t>
  </si>
  <si>
    <t>National Focal Point Gender and Environment</t>
  </si>
  <si>
    <t>Ms. Sonia Orisme</t>
  </si>
  <si>
    <t>Director for Watershed Management</t>
  </si>
  <si>
    <t>Watershed Management</t>
  </si>
  <si>
    <t>Mr. Godson Joas Preslet Vallon</t>
  </si>
  <si>
    <t>Ms. Rosette Faustin</t>
  </si>
  <si>
    <t>External Funds Unit Management</t>
  </si>
  <si>
    <t>Ms. Taicha Berthy Eustache</t>
  </si>
  <si>
    <t>Biodiversity Officer</t>
  </si>
  <si>
    <t>Mr. Frederic Hilaire</t>
  </si>
  <si>
    <t>Office of the Minister</t>
  </si>
  <si>
    <t>Mr. Franel Joseph</t>
  </si>
  <si>
    <t>Senior Officer</t>
  </si>
  <si>
    <t>Mr. Kénel Délusca</t>
  </si>
  <si>
    <t>Special advisor to the Minister</t>
  </si>
  <si>
    <t>Ministry of Environment of Haiti</t>
  </si>
  <si>
    <t>Holy See</t>
  </si>
  <si>
    <t>Msgr Przemysław August Lewiński</t>
  </si>
  <si>
    <t>Counselor</t>
  </si>
  <si>
    <t>Apostolic Nunciature to Germany</t>
  </si>
  <si>
    <t>Mr. Paolo Conversi</t>
  </si>
  <si>
    <t>Head of Office</t>
  </si>
  <si>
    <t>Secretariat of State</t>
  </si>
  <si>
    <t>Mr. Giovanni Patriarca</t>
  </si>
  <si>
    <t>Dicastery for Culture and Education</t>
  </si>
  <si>
    <t>Ms. Martina Giacomel</t>
  </si>
  <si>
    <t>Desk Officier</t>
  </si>
  <si>
    <t>Dicastery for Promoting Integral Human Development</t>
  </si>
  <si>
    <t>Mr. Carlo D'Alessandris</t>
  </si>
  <si>
    <t>Governatorate</t>
  </si>
  <si>
    <t>Vatican City State</t>
  </si>
  <si>
    <t>Honduras</t>
  </si>
  <si>
    <t>Sra. Wendy Carolina Rodríguez Molina</t>
  </si>
  <si>
    <t>Directora</t>
  </si>
  <si>
    <t>Dirección Nacional de Cambio Climático</t>
  </si>
  <si>
    <t>Secretaría de Recursos Naturales y Ambiente (SERNA)</t>
  </si>
  <si>
    <t>Mr. Kevin Conrad</t>
  </si>
  <si>
    <t>Executive</t>
  </si>
  <si>
    <t>Executive Manager</t>
  </si>
  <si>
    <t>Coalition for Rainforest Nations</t>
  </si>
  <si>
    <t>Sra. Elena Cristina Pereira Colindres</t>
  </si>
  <si>
    <t>Senior Climate Finance Expert</t>
  </si>
  <si>
    <t>Secretaría de Recursos Naturales y Ambiente (SERNA)</t>
  </si>
  <si>
    <t>Sr. Luis Fernando Lezama Barcenas</t>
  </si>
  <si>
    <t>Unidad de Cooperación Externa y Movilización de Recursos (UCEMR)</t>
  </si>
  <si>
    <t>Sr. Jorge Alfredo Cárcamo Ardón</t>
  </si>
  <si>
    <t>Director Nacional</t>
  </si>
  <si>
    <t>Dirección Nacional de Planeamiento Energético y Política Energética Sectorial (DNPEPES)</t>
  </si>
  <si>
    <t>Secretaria de Energia (SEN)</t>
  </si>
  <si>
    <t>Sra. Paulette Genieviev Herrera Lopez</t>
  </si>
  <si>
    <t>Técnico en Adaptación</t>
  </si>
  <si>
    <t>Dirección Nacional de Cambio Climático (DNCC)</t>
  </si>
  <si>
    <t>Mr. Eduardo Enrique Reyes Guerrero</t>
  </si>
  <si>
    <t>Senior Adviser</t>
  </si>
  <si>
    <t>Executive Office</t>
  </si>
  <si>
    <t>Ms. Federica Bietta</t>
  </si>
  <si>
    <t>Managing Director</t>
  </si>
  <si>
    <t>Mr. Jagdish Kishwan</t>
  </si>
  <si>
    <t>Policy</t>
  </si>
  <si>
    <t>Asian Country Regional Director</t>
  </si>
  <si>
    <t>Mr. Leonardo Massai</t>
  </si>
  <si>
    <t>Mr. Michael David Mitchell</t>
  </si>
  <si>
    <t>Director of Operations</t>
  </si>
  <si>
    <t>Operations</t>
  </si>
  <si>
    <t>Mr. Andrei Calin Marcu</t>
  </si>
  <si>
    <t>Hungary</t>
  </si>
  <si>
    <t>Ms. Veronika Skolasztika Bagi</t>
  </si>
  <si>
    <t>Ministry of Energy</t>
  </si>
  <si>
    <t>Ms. Panna Hanák</t>
  </si>
  <si>
    <t>Ministry of Enerergy</t>
  </si>
  <si>
    <t>Mr. Zsolt Menyhárt</t>
  </si>
  <si>
    <t>na</t>
  </si>
  <si>
    <t>Consulate General of Hungary in Düsseldorf</t>
  </si>
  <si>
    <t>Ms. Boróka Urge</t>
  </si>
  <si>
    <t>Iceland</t>
  </si>
  <si>
    <t>Ms. Helga Barðadóttir</t>
  </si>
  <si>
    <t>Department of Climate</t>
  </si>
  <si>
    <t>Ministry of the Environment, Energy and Climate - Iceland</t>
  </si>
  <si>
    <t>Ms. Elín Björk Jónasdóttir</t>
  </si>
  <si>
    <t>Ms. Gudrun Thorsteinsdottir</t>
  </si>
  <si>
    <t>Directorate for International Development Cooperation</t>
  </si>
  <si>
    <t>Ministry for Foreign Affairs</t>
  </si>
  <si>
    <t>Ms. Laura Sólveig Lefort Scheefer</t>
  </si>
  <si>
    <t>Youth Delegate on Climate</t>
  </si>
  <si>
    <t>Iceland's UN Youth Delegate on Climate</t>
  </si>
  <si>
    <t>The National Youth Council of Iceland</t>
  </si>
  <si>
    <t>India</t>
  </si>
  <si>
    <t>Ms. Ritika Bansal</t>
  </si>
  <si>
    <t>Department of Economic Affairs</t>
  </si>
  <si>
    <t>MInistry of Finance</t>
  </si>
  <si>
    <t>Ms. Mingma Bomzan</t>
  </si>
  <si>
    <t>Sr Researcher</t>
  </si>
  <si>
    <t>Third World Network</t>
  </si>
  <si>
    <t>Mr. Indrajit Bose</t>
  </si>
  <si>
    <t>Ms. Tejal Kanitkar</t>
  </si>
  <si>
    <t>Energy Environment and Climate Change</t>
  </si>
  <si>
    <t>Indira Gandhi Institute of Development Research</t>
  </si>
  <si>
    <t>Mr. Vineet Kumar</t>
  </si>
  <si>
    <t>Under Secretary</t>
  </si>
  <si>
    <t>UNES Division</t>
  </si>
  <si>
    <t>Ministry of External Affairs</t>
  </si>
  <si>
    <t>Mr. Bhupendra Singh Nikhurpa</t>
  </si>
  <si>
    <t>Consul</t>
  </si>
  <si>
    <t>Commerce &amp; Trade</t>
  </si>
  <si>
    <t>CGI Frankfurt Ministry of External Affairs</t>
  </si>
  <si>
    <t>Indian Diplomat</t>
  </si>
  <si>
    <t>Mr. Harkeerat Singh Randhawa</t>
  </si>
  <si>
    <t>Economic and Commerce Wing, Embassy of India, Berlin</t>
  </si>
  <si>
    <t>Embassy of India, Berlin, Ministry of External Affairs</t>
  </si>
  <si>
    <t>Mr. Jayaraman Thiagarajan</t>
  </si>
  <si>
    <t>Visiting Professor</t>
  </si>
  <si>
    <t>Energy, Environment and Climate</t>
  </si>
  <si>
    <t>National Institute of Advanced Studies, Bengaluru, India</t>
  </si>
  <si>
    <t>Indonesia</t>
  </si>
  <si>
    <t>Mr. Irawan Asaad</t>
  </si>
  <si>
    <t>Director of Climate Change Resources Mobilization</t>
  </si>
  <si>
    <t>Deputy of Climate Change and Carbon Governance</t>
  </si>
  <si>
    <t>Ministry of Environment/Environmental Protection Agency of the Republic of Indonesia</t>
  </si>
  <si>
    <t>Staff of the NFP-UNFCCC</t>
  </si>
  <si>
    <t>Mr. Franky Zamzani</t>
  </si>
  <si>
    <t>Director of Climate Change Adaptation</t>
  </si>
  <si>
    <t>Mr. Kardono</t>
  </si>
  <si>
    <t>Policy Analyst as Coordinator of Adaptation Planning and Development</t>
  </si>
  <si>
    <t>Ms. Rizki Amelgia</t>
  </si>
  <si>
    <t>Coordinator for Climate Finance Support</t>
  </si>
  <si>
    <t>Mr. Wawan Gunawan</t>
  </si>
  <si>
    <t>Coordinator SPEI Scheme and Carbon Mechanism</t>
  </si>
  <si>
    <t>Ms. Dela Satya Guniastuti</t>
  </si>
  <si>
    <t>Head of Planning and Non-land Mitigation Action Working Group</t>
  </si>
  <si>
    <t>Directorate of Climate Change Mitigation</t>
  </si>
  <si>
    <t>Mr. Roy Martin Hasudungan</t>
  </si>
  <si>
    <t>Coordinator for Climate Change and Maritime Affairs</t>
  </si>
  <si>
    <t>Directorate of Economic Development and Environment</t>
  </si>
  <si>
    <t>Ministry of Foreign Affairs of the Republic of Indonesia</t>
  </si>
  <si>
    <t>Mr. Anggri Hervani</t>
  </si>
  <si>
    <t>Indonesian Center for Agricultural Development and Modernization of Land Resources</t>
  </si>
  <si>
    <t>Ministry of Agriculture</t>
  </si>
  <si>
    <t>Ms. Dinik Indrihastuti</t>
  </si>
  <si>
    <t>Ms. Upik Sitti Aslia Kamil</t>
  </si>
  <si>
    <t>Coordinator for Working Group of International Cooperation on Carbon Governance</t>
  </si>
  <si>
    <t>Directorate of Carbon Pricing Governance</t>
  </si>
  <si>
    <t>Ms. Haruni Krisnawati</t>
  </si>
  <si>
    <t>Senior Advisor to the Minister on Climate Change</t>
  </si>
  <si>
    <t>Ministry of Forestry</t>
  </si>
  <si>
    <t>Colleague of the NFP-UNFCCC</t>
  </si>
  <si>
    <t>Mr. Noam Lazuardy</t>
  </si>
  <si>
    <t>Minister Counsellor Head of the Economic Division</t>
  </si>
  <si>
    <t>Economic Division</t>
  </si>
  <si>
    <t>Embassy of the Republic of Indonesia in Berlin</t>
  </si>
  <si>
    <t>Mr. Wisnu Murti</t>
  </si>
  <si>
    <t>Coordinator for Climate Technology and Science</t>
  </si>
  <si>
    <t>Mr. Yuli Prasetyo Nugroho</t>
  </si>
  <si>
    <t>Head of Sub-Directorate for Determination of Customary Forest and Protection of Local Wisdom</t>
  </si>
  <si>
    <t>Directorate General Social Forestry</t>
  </si>
  <si>
    <t>Ms. Fegi Nurhabni</t>
  </si>
  <si>
    <t>Associate Marine and Coastal Ecosystem Specialist</t>
  </si>
  <si>
    <t>Directorate General of Ocean Management</t>
  </si>
  <si>
    <t>Ministry of Marine Affairs and Fisheries</t>
  </si>
  <si>
    <t>Ms. Rina Nurhaeni</t>
  </si>
  <si>
    <t>Community Empowerment and Institutional Analyst</t>
  </si>
  <si>
    <t>Directorate of Tenurial Conflict Resolution and Customary Forests</t>
  </si>
  <si>
    <t>Mr. Reyhan Pradietya</t>
  </si>
  <si>
    <t>Third Secretary Economic Affairs</t>
  </si>
  <si>
    <t>Mr. Aditya Perdana Putra</t>
  </si>
  <si>
    <t>Ms. Noni Eko Rahayu</t>
  </si>
  <si>
    <t>Public Relations and International Cooperation Bureau</t>
  </si>
  <si>
    <t>Ministry of Forestry of the Republic of Indonesia</t>
  </si>
  <si>
    <t>Mr. Allan Rosehan</t>
  </si>
  <si>
    <t>Policy Analyst as Coordinator of GHG Inventory</t>
  </si>
  <si>
    <t>Mr. Budiharto Soebandi</t>
  </si>
  <si>
    <t>Associate Policy Analyst as Coordinator of GHG Emission Reduction and Verification</t>
  </si>
  <si>
    <t>Ms. Denia Aulia Syam</t>
  </si>
  <si>
    <t>Program Manager and Advocacy Specialist</t>
  </si>
  <si>
    <t>Zurich Climate Resilience Alliance</t>
  </si>
  <si>
    <t>Mercy Corps Indonesia</t>
  </si>
  <si>
    <t>Ms. Veby Vanadila</t>
  </si>
  <si>
    <t>Mr. Riko Wahyudi</t>
  </si>
  <si>
    <t>Research and Development</t>
  </si>
  <si>
    <t>Pusat Riset Perubahan Iklim - Universitas Indonesia (RCCC UI)</t>
  </si>
  <si>
    <t>Ms. Elita Rahmarestia Widjaya</t>
  </si>
  <si>
    <t>Senior Inspector of Agric. Engineering</t>
  </si>
  <si>
    <t>Division of Legal, Cooperation and Public Relations</t>
  </si>
  <si>
    <t>Indonesian Agency for Agricultural Development and Modernization, Ministry of Agriculture</t>
  </si>
  <si>
    <t>Mr. Giri Wilisandy</t>
  </si>
  <si>
    <t>Senior Marine and Coastal Ecosystem Specialist</t>
  </si>
  <si>
    <t>Mr. Budi Wirawan</t>
  </si>
  <si>
    <t>Planner</t>
  </si>
  <si>
    <t>Iran (Islamic Republic of)</t>
  </si>
  <si>
    <t>Mr. Massoud Rezvanian Rahaghi</t>
  </si>
  <si>
    <t>Director for Environment and Energy</t>
  </si>
  <si>
    <t>Directorate of Environment and Energy</t>
  </si>
  <si>
    <t>MInistry of Foreign Affairs</t>
  </si>
  <si>
    <t>Ms. Mahboobeh Ghoochani</t>
  </si>
  <si>
    <t>Air Health and Climate Change Group</t>
  </si>
  <si>
    <t>Mr. Seyed Kamal Mir Khalaf</t>
  </si>
  <si>
    <t>Iran Embassy in Germany</t>
  </si>
  <si>
    <t>Ministry of  Foreign Affairs</t>
  </si>
  <si>
    <t>Ms. Azamsadat Mostafavi</t>
  </si>
  <si>
    <t>Center for International Affairs and Conventions</t>
  </si>
  <si>
    <t>Mr. Mohammad Omidifard</t>
  </si>
  <si>
    <t>Bureau of International Agreements under Legal Deputy</t>
  </si>
  <si>
    <t>Presidency</t>
  </si>
  <si>
    <t>Ireland</t>
  </si>
  <si>
    <t>Mr. Kevin O Donoghue</t>
  </si>
  <si>
    <t>Director EU &amp; International Climate</t>
  </si>
  <si>
    <t>Department of Climate, Energy and the Environment in Ireland</t>
  </si>
  <si>
    <t>Ms. Megan Agnes Skelly</t>
  </si>
  <si>
    <t>Assistant Principal Officer</t>
  </si>
  <si>
    <t>Dr Lucia Benavente</t>
  </si>
  <si>
    <t>Scientific Officer II</t>
  </si>
  <si>
    <t>Climate Change Programme - OEA</t>
  </si>
  <si>
    <t>EPA</t>
  </si>
  <si>
    <t>Ms. Niamh Carrick</t>
  </si>
  <si>
    <t>Presidency Policy Officer</t>
  </si>
  <si>
    <t>Mr. Matthew Clarke</t>
  </si>
  <si>
    <t>IE Agri-Food Climate Liaison</t>
  </si>
  <si>
    <t>Department of Agriculture, Food and the Marine</t>
  </si>
  <si>
    <t>Mr. Christopher Comerford</t>
  </si>
  <si>
    <t>Assistant Agricultural Inspector</t>
  </si>
  <si>
    <t>Department of Agriculture, Food &amp; the Marine</t>
  </si>
  <si>
    <t>Dr Sabrina Dekker</t>
  </si>
  <si>
    <t>Ms. June Delaney</t>
  </si>
  <si>
    <t>Administrative Officer</t>
  </si>
  <si>
    <t>Mr. Seán Dillon</t>
  </si>
  <si>
    <t>Climate Youth Delegate</t>
  </si>
  <si>
    <t>National Youth Council of Ireland</t>
  </si>
  <si>
    <t>Mr. Ronan Doyle</t>
  </si>
  <si>
    <t>COP 31 Logistics Lead</t>
  </si>
  <si>
    <t>Ms. Molly Garry Murphy</t>
  </si>
  <si>
    <t>Ms. Fatima Elzahra Ismail</t>
  </si>
  <si>
    <t>Mr. Denis Kennedy</t>
  </si>
  <si>
    <t>Ms. Orla Kilcullen</t>
  </si>
  <si>
    <t>Deputy Director of Climate Unit</t>
  </si>
  <si>
    <t>Mr. Andrew Malone</t>
  </si>
  <si>
    <t>Ms. Karina McGinley</t>
  </si>
  <si>
    <t>Development Specialist Officer</t>
  </si>
  <si>
    <t>Dr Francis McGovern</t>
  </si>
  <si>
    <t>Chief Climate Scientist</t>
  </si>
  <si>
    <t>Climate Unit</t>
  </si>
  <si>
    <t>Mr. Patrick Rooney</t>
  </si>
  <si>
    <t>Advisory Counsel</t>
  </si>
  <si>
    <t>Office of the Attorney General</t>
  </si>
  <si>
    <t>Mr. Marcel Servos</t>
  </si>
  <si>
    <t>Ms. Nithiya Mangala Streethran</t>
  </si>
  <si>
    <t>Scientific Officer</t>
  </si>
  <si>
    <t>Climate Change Programme</t>
  </si>
  <si>
    <t>Environmental Protection Agency (EPA)</t>
  </si>
  <si>
    <t>Israel</t>
  </si>
  <si>
    <t>Mr. Raphael Singer</t>
  </si>
  <si>
    <t>Ambassador, Director</t>
  </si>
  <si>
    <t>Climate and Sustainability Department</t>
  </si>
  <si>
    <t>Mr. Adam Schalimtzek</t>
  </si>
  <si>
    <t>International Relations Division</t>
  </si>
  <si>
    <t>Ministry of Environmental Protection</t>
  </si>
  <si>
    <t>Ms. Reut Rabi</t>
  </si>
  <si>
    <t>Senior Climate Mitigation Division</t>
  </si>
  <si>
    <t>Mr. Mattan Gilboa</t>
  </si>
  <si>
    <t>International Law</t>
  </si>
  <si>
    <t>Ministry of Justice</t>
  </si>
  <si>
    <t>Italy</t>
  </si>
  <si>
    <t>Ms. Federica Fricano</t>
  </si>
  <si>
    <t>Director of Division - International Affairs Coordination</t>
  </si>
  <si>
    <t>Directorate General European and International Affairs and Sustainable Finance</t>
  </si>
  <si>
    <t>Ministry of Environment and Energy Security</t>
  </si>
  <si>
    <t>Ms. Loredana Dall'Ora</t>
  </si>
  <si>
    <t>Official</t>
  </si>
  <si>
    <t>Mr. Alessandro Dionisio Negrin</t>
  </si>
  <si>
    <t>Senior Expert</t>
  </si>
  <si>
    <t>c/o Directorate General European and International Affairs and Sustainable Finance - Ministry of Environment and Energy Security</t>
  </si>
  <si>
    <t>Sogesid SpA</t>
  </si>
  <si>
    <t>Technical Assistance</t>
  </si>
  <si>
    <t>Ms. Giulia Maria Baldinelli</t>
  </si>
  <si>
    <t>official</t>
  </si>
  <si>
    <t>Mr. Matteo Bellotta</t>
  </si>
  <si>
    <t>Scientist</t>
  </si>
  <si>
    <t>Impacts on Agriculture, Forests and Ecosystem Services (IAFES)</t>
  </si>
  <si>
    <t>Euro-Mediterranean Center on Climate Change (CMCC)</t>
  </si>
  <si>
    <t>International, Multi-disciplinary Research Center</t>
  </si>
  <si>
    <t>Ms. Alice Giallombardo</t>
  </si>
  <si>
    <t>Ms. Caterina Guidi</t>
  </si>
  <si>
    <t>Senior Scientist</t>
  </si>
  <si>
    <t>Risk Assessment and Adaptation Strategies Division (RAAS)</t>
  </si>
  <si>
    <t>Euro-Mediterranean Centre on Climate Change (CMCC)</t>
  </si>
  <si>
    <t>Ms. Roberta Ianna</t>
  </si>
  <si>
    <t>Ms. Ambra Migliorisi</t>
  </si>
  <si>
    <t>Ofiicial</t>
  </si>
  <si>
    <t>Ms. Karima Oustadi</t>
  </si>
  <si>
    <t>Mr. Giuliano Peru</t>
  </si>
  <si>
    <t>Mr. Emanuele Peschi</t>
  </si>
  <si>
    <t>Emission Scenarios, Integrated Models and Indicators Section (VAL-ATM-SCEN)</t>
  </si>
  <si>
    <t>Institute for environmental protection and research - ISPRA</t>
  </si>
  <si>
    <t>Public Research Institute</t>
  </si>
  <si>
    <t>Ms. Anna Pirani</t>
  </si>
  <si>
    <t>Central Office</t>
  </si>
  <si>
    <t>Ms. Daniela Romano</t>
  </si>
  <si>
    <t>Department for Environmental Assessment, Monitoring and Sustainability</t>
  </si>
  <si>
    <t>Ms. Marianna Ronchini</t>
  </si>
  <si>
    <t>Mr. Alessandro Spiga</t>
  </si>
  <si>
    <t>Mr. Marco Strincone</t>
  </si>
  <si>
    <t>National Research Council (C.N.R.)</t>
  </si>
  <si>
    <t>National Research Institute</t>
  </si>
  <si>
    <t>Ms. Antonella Tornato</t>
  </si>
  <si>
    <t>Division for the national environmental information system</t>
  </si>
  <si>
    <t>Institute for Environmental Protection and Research - ISPRA</t>
  </si>
  <si>
    <t>Ms. Marina Vitullo</t>
  </si>
  <si>
    <t>Department for Environmental Assessment, Monitoring and Sustainability - Unit for Emissions Estimation, Air Pollution and Climate Change Prevention, Impact Evaluation, Mitigation and Adaptation Measur</t>
  </si>
  <si>
    <t>Jamaica</t>
  </si>
  <si>
    <t>Mr. Omar Alcock</t>
  </si>
  <si>
    <t>Acting Principal Director</t>
  </si>
  <si>
    <t>Climate Change Branch</t>
  </si>
  <si>
    <t>Ministry of Wate, Environment and Climate Change</t>
  </si>
  <si>
    <t>Ms. Schmoi Mellecia Mclean</t>
  </si>
  <si>
    <t>Programme Coordination Monitoring and Evaluation Officer</t>
  </si>
  <si>
    <t>Ministry of Water, Environment and Climate Change</t>
  </si>
  <si>
    <t>Mr. Mario Yuan Galbert</t>
  </si>
  <si>
    <t>Executive Coordinator</t>
  </si>
  <si>
    <t>Executive Management</t>
  </si>
  <si>
    <t>Caribbean Youth Climate Council</t>
  </si>
  <si>
    <t>Ms. Gabrielle Swaby</t>
  </si>
  <si>
    <t>International Climate Initiative</t>
  </si>
  <si>
    <t>World Resources Institute</t>
  </si>
  <si>
    <t>Japan</t>
  </si>
  <si>
    <t>Mr. Ryo Nakamura</t>
  </si>
  <si>
    <t>Director-general for Global Issues</t>
  </si>
  <si>
    <t>Minister's Secretariat</t>
  </si>
  <si>
    <t>Mr. Kazuho Taguchi</t>
  </si>
  <si>
    <t>Climate Change Division, International Cooperation Bureau</t>
  </si>
  <si>
    <t>Ms. Hiroko Aotake</t>
  </si>
  <si>
    <t>Embassy of Japan in Germany</t>
  </si>
  <si>
    <t>Ms. Masako Ogawa</t>
  </si>
  <si>
    <t>Global Environment Bureau</t>
  </si>
  <si>
    <t>Mr. Takuya Fukumoto</t>
  </si>
  <si>
    <t>Deputy Director-General for Innovation Policy</t>
  </si>
  <si>
    <t>GX Policy Group</t>
  </si>
  <si>
    <t>Ministry of Economy, Trade and Industry</t>
  </si>
  <si>
    <t>Mr. Sho Ikeda</t>
  </si>
  <si>
    <t>Senior Negotiator for Climate Change</t>
  </si>
  <si>
    <t>Mr. Muneki Adachi</t>
  </si>
  <si>
    <t>Mr. Tomoyoshi Maehira</t>
  </si>
  <si>
    <t>Ms. Hiroko Tachikawa (Abe)</t>
  </si>
  <si>
    <t>Mr. Kaiyo Takahashi</t>
  </si>
  <si>
    <t>Ms. Momoka Yabe</t>
  </si>
  <si>
    <t>Mr. Jiro Hiratsuka</t>
  </si>
  <si>
    <t>Office of Climate Change Negotiation International Strategy Division,Global Environment Bureau</t>
  </si>
  <si>
    <t>Mr. Takuya Nomoto</t>
  </si>
  <si>
    <t>Mr. Tomomi Tsukakoshi</t>
  </si>
  <si>
    <t>Ms. Sayuki Hirabayashi</t>
  </si>
  <si>
    <t>Mr. Kazumasa Nagamori</t>
  </si>
  <si>
    <t>Climate Change Observation Research Strategy Office, Global Environment Bureau</t>
  </si>
  <si>
    <t>Mr. Chihiro Takeuchi</t>
  </si>
  <si>
    <t>Office of Director for International Cooperation for Transition to Decarbonization and Sustainable Infrastructure, Global Environmental Bureau</t>
  </si>
  <si>
    <t>Mr. Kentaro Takahashi</t>
  </si>
  <si>
    <t>Office for the Joint Crediting Mechanism and International Carbon Market, Global Environment Bureau</t>
  </si>
  <si>
    <t>Ms. Masumi Sakamoto</t>
  </si>
  <si>
    <t>Ms. Akari Ogawa</t>
  </si>
  <si>
    <t>Program Coordinator</t>
  </si>
  <si>
    <t>Ms. Yuko Yoshida</t>
  </si>
  <si>
    <t>Climate Change Science and Adaptation Office, Global Environment Bureau</t>
  </si>
  <si>
    <t>Ms. Haruka Yamaguchi</t>
  </si>
  <si>
    <t>Ms. Akane Fujisaki (Matsuo)</t>
  </si>
  <si>
    <t>Research Manager</t>
  </si>
  <si>
    <t>Institute for Global Environmental Strategies (IGES)</t>
  </si>
  <si>
    <t>Mr. Kentaro Tamura</t>
  </si>
  <si>
    <t>Ms. Junko Ota</t>
  </si>
  <si>
    <t>Kitakyushu Urban Centre</t>
  </si>
  <si>
    <t>Mr. Kazuhisa Koakutsu</t>
  </si>
  <si>
    <t>Paris Agreement Article 6 Implementation Partnership Center</t>
  </si>
  <si>
    <t>Ms. Kaoru Yamaguchi</t>
  </si>
  <si>
    <t>JCM Secretariat Group, Tokyo Office</t>
  </si>
  <si>
    <t>Global Environment Centre</t>
  </si>
  <si>
    <t>Mr. Masato Yano</t>
  </si>
  <si>
    <t>Unit Head/Principal Analyst</t>
  </si>
  <si>
    <t>Research Unit on Environment and Nature Solutions</t>
  </si>
  <si>
    <t>Mitsubishi UFJ Research and Consulting Co., Ltd.</t>
  </si>
  <si>
    <t>Mr. Sotaro Takenaka</t>
  </si>
  <si>
    <t>Analyst</t>
  </si>
  <si>
    <t>Global Environment Dept.</t>
  </si>
  <si>
    <t>Mr. Takashi Morimoto</t>
  </si>
  <si>
    <t>Chief Analyst</t>
  </si>
  <si>
    <t>Ms. Maya Fukuda</t>
  </si>
  <si>
    <t>Senior Analyst</t>
  </si>
  <si>
    <t>Mr. Takayuki Ishikawa</t>
  </si>
  <si>
    <t>Mr. Atsushi Sato</t>
  </si>
  <si>
    <t>Mr. Kosuke Hattori</t>
  </si>
  <si>
    <t>Mr. Makoto Kato</t>
  </si>
  <si>
    <t>Board Member</t>
  </si>
  <si>
    <t>Project Development Department</t>
  </si>
  <si>
    <t>Overseas Environemntal Cooperation Center, Japan</t>
  </si>
  <si>
    <t>Ms. Akiho Sahara</t>
  </si>
  <si>
    <t>Policy Engineering Department</t>
  </si>
  <si>
    <t>Value Management Institute, Inc.</t>
  </si>
  <si>
    <t>Mr. Koki Sowa</t>
  </si>
  <si>
    <t>Ms. Elsa Hatanaka</t>
  </si>
  <si>
    <t>Greenhouse Gas Inventory Office of Japan</t>
  </si>
  <si>
    <t>National Institute for Environmental Studies</t>
  </si>
  <si>
    <t>Mr. Naofumi Kosaka</t>
  </si>
  <si>
    <t>GHG Inventory Expert</t>
  </si>
  <si>
    <t>Mr. Norihiro Kimura</t>
  </si>
  <si>
    <t>Global Environmental Affairs Office, GX Policy Group</t>
  </si>
  <si>
    <t>Mr. Ryosuke Tanaka</t>
  </si>
  <si>
    <t>Ms. Natsuki Sugiura</t>
  </si>
  <si>
    <t>Mr. Hikaru Saika</t>
  </si>
  <si>
    <t>Ms. Mai Kojima</t>
  </si>
  <si>
    <t>Climate Change Group, Climate Change and Energy Efficiency Unit</t>
  </si>
  <si>
    <t>The Institute of Energy Economics, Japan (IEEJ)</t>
  </si>
  <si>
    <t>Ms. Hiroko Ueda</t>
  </si>
  <si>
    <t>Senior Manager</t>
  </si>
  <si>
    <t>Global Energy Research Unit, JERA Global Insitute</t>
  </si>
  <si>
    <t>JERA Co., Inc.</t>
  </si>
  <si>
    <t>Mr. Kenichi Wada</t>
  </si>
  <si>
    <t>Systems Analysis Group</t>
  </si>
  <si>
    <t>RITE</t>
  </si>
  <si>
    <t>Ms. Eriko Namoto</t>
  </si>
  <si>
    <t>Mr. Hiroaki Minematsu</t>
  </si>
  <si>
    <t>Senior Planning Officer for Environment and Energy</t>
  </si>
  <si>
    <t>Environmental Policy Division, Policy Bureau</t>
  </si>
  <si>
    <t>Ministry of Land, Infrastructure, Transport and Tourism</t>
  </si>
  <si>
    <t>Ms. Keiko Shima</t>
  </si>
  <si>
    <t>Section Chief</t>
  </si>
  <si>
    <t>Ms. Saki Miyagi</t>
  </si>
  <si>
    <t>Technical Official,  Senior Scientific Officer for Climate Risk</t>
  </si>
  <si>
    <t>Office of Climate Change, Weather Disaster Risk Reduction Division, Atmosphere and Ocean Department, Japan Meteorological Agency</t>
  </si>
  <si>
    <t>Mr. Gensei Tanaka</t>
  </si>
  <si>
    <t>Carbon Neutrality Promotion Office, Civil Aviation Bureau</t>
  </si>
  <si>
    <t>Mr. Yuki Inoue</t>
  </si>
  <si>
    <t>Director for Environment Policy</t>
  </si>
  <si>
    <t>Ocean Development and Environment Policy Division, Maritime Bureau</t>
  </si>
  <si>
    <t>Mr. Takuya Adachi</t>
  </si>
  <si>
    <t>Manager of Regulations Unit</t>
  </si>
  <si>
    <t>Regulations Unit</t>
  </si>
  <si>
    <t>Japan Ship Technology Research Association</t>
  </si>
  <si>
    <t>Mr. Masato Okabayashi</t>
  </si>
  <si>
    <t>International Forestry Cooperation Office, Forestry Agency</t>
  </si>
  <si>
    <t>Ministry of Agriculture, Forestry and Fisheries</t>
  </si>
  <si>
    <t>Mr. Shinju Yokoyama</t>
  </si>
  <si>
    <t>Ms. Yuri Yoshida</t>
  </si>
  <si>
    <t>MIDORI Sustainable Food Systems Strategy Division, Global Environment Office</t>
  </si>
  <si>
    <t>Ms. Miki Konishi</t>
  </si>
  <si>
    <t>Environment and Energy Division, Research and Development Bureau</t>
  </si>
  <si>
    <t>Ministry of Education, Culture, Sports, Science and Technology</t>
  </si>
  <si>
    <t>Jordan</t>
  </si>
  <si>
    <t>Ms. Anwar Alnizami</t>
  </si>
  <si>
    <t>Projects Director</t>
  </si>
  <si>
    <t>SOS</t>
  </si>
  <si>
    <t>Kazakhstan</t>
  </si>
  <si>
    <t>Ms. Saule Sabiyeva</t>
  </si>
  <si>
    <t>The Ministry of Ecology and Natural Resources of the Republic of Kazakhstan</t>
  </si>
  <si>
    <t>Mr. Olzhas Alshagirov</t>
  </si>
  <si>
    <t>Department of modeling, analysis and forecasting</t>
  </si>
  <si>
    <t>Zhasyl damu JSC</t>
  </si>
  <si>
    <t>Mr. Ramazan Dauzov</t>
  </si>
  <si>
    <t>Climate Change and Energy Officer</t>
  </si>
  <si>
    <t>Energy and Sustainability</t>
  </si>
  <si>
    <t>Clarckmannanshire Council</t>
  </si>
  <si>
    <t>Ms. Alexandra Mussina</t>
  </si>
  <si>
    <t>Zhasyl Damu JSC</t>
  </si>
  <si>
    <t>Mr. Rustam Nasirkhan</t>
  </si>
  <si>
    <t>Department of Modelling, Analysis and Forecasting</t>
  </si>
  <si>
    <t>Kenya</t>
  </si>
  <si>
    <t>H.E. Ms. Deborah M. Barasa</t>
  </si>
  <si>
    <t>Minister Environment, Climate Change and Forestry</t>
  </si>
  <si>
    <t>Ministry of Environment, Climate Change and Forestry</t>
  </si>
  <si>
    <t>Mr. Festus K. Ng'eno</t>
  </si>
  <si>
    <t>Principal Secretary</t>
  </si>
  <si>
    <t>GOK</t>
  </si>
  <si>
    <t>H.E. Mr. Ali Mohamed</t>
  </si>
  <si>
    <t>Special Envoy for Climate Change</t>
  </si>
  <si>
    <t>Executive Office of the President</t>
  </si>
  <si>
    <t>Ms. Florence Pacifica Achieng</t>
  </si>
  <si>
    <t>Climate Change Directorate</t>
  </si>
  <si>
    <t>Mr. Aman Abdul Malik</t>
  </si>
  <si>
    <t>FLOCCA</t>
  </si>
  <si>
    <t>The National Treasury</t>
  </si>
  <si>
    <t>Ms. Marlene Nyanserema Achoki</t>
  </si>
  <si>
    <t>Loss and Damage</t>
  </si>
  <si>
    <t>Climate Policy</t>
  </si>
  <si>
    <t>Care International, Kenya</t>
  </si>
  <si>
    <t>Mr. Hared Hassan Adan</t>
  </si>
  <si>
    <t>NDMA</t>
  </si>
  <si>
    <t>Mr. David B. Adegu</t>
  </si>
  <si>
    <t>KMSA</t>
  </si>
  <si>
    <t>Mr. Felix Otieno Adoyo</t>
  </si>
  <si>
    <t>Director Resilience</t>
  </si>
  <si>
    <t>Ms. Dr. Rose A. Akombo</t>
  </si>
  <si>
    <t>Kenya Forest Service</t>
  </si>
  <si>
    <t>Hon Abdul Rahim Dawood Alimohamed</t>
  </si>
  <si>
    <t>National Assembly</t>
  </si>
  <si>
    <t>Parliament</t>
  </si>
  <si>
    <t>Mr. Ruto Anthony Kiprono</t>
  </si>
  <si>
    <t>Planning</t>
  </si>
  <si>
    <t>Finance</t>
  </si>
  <si>
    <t>Mr. Bob Aston</t>
  </si>
  <si>
    <t>Programme Manager</t>
  </si>
  <si>
    <t>Programmes</t>
  </si>
  <si>
    <t>Arin</t>
  </si>
  <si>
    <t>Ms. Vivian Nerea Atakos</t>
  </si>
  <si>
    <t>Global Engagement and Policy</t>
  </si>
  <si>
    <t>Gender Research Support</t>
  </si>
  <si>
    <t>International Livestock Research Institute</t>
  </si>
  <si>
    <t>Ms. Mbula Beatrice Ndunge</t>
  </si>
  <si>
    <t>Forestry</t>
  </si>
  <si>
    <t>Ms. Ngoyoni Cecilia</t>
  </si>
  <si>
    <t>executive office of the president</t>
  </si>
  <si>
    <t>Ms. Joan M. Chesoni</t>
  </si>
  <si>
    <t>State Counsel</t>
  </si>
  <si>
    <t>Ms. Faith C. Chirchir</t>
  </si>
  <si>
    <t>Deputy State Counsel</t>
  </si>
  <si>
    <t>Mr. Denis Diffu</t>
  </si>
  <si>
    <t>Personal Assistant</t>
  </si>
  <si>
    <t>Mr. Abdi Dubat Fidhow</t>
  </si>
  <si>
    <t>EAC</t>
  </si>
  <si>
    <t>Mr. Eric Kariuki Gachoki</t>
  </si>
  <si>
    <t>Ms. Magdalene W. Gateri</t>
  </si>
  <si>
    <t>Ass. Director Carbon Markets</t>
  </si>
  <si>
    <t>Ms. Fatuma M. Hussein</t>
  </si>
  <si>
    <t>Office of Climate Envoy</t>
  </si>
  <si>
    <t>Executive Office of President</t>
  </si>
  <si>
    <t>Ms. Nabwile Jacinta</t>
  </si>
  <si>
    <t>Ms. Ofula Josephine Ombar</t>
  </si>
  <si>
    <t>Climate Change Admin</t>
  </si>
  <si>
    <t>Mr. Moses Omedi Jura</t>
  </si>
  <si>
    <t>Technology Expert</t>
  </si>
  <si>
    <t>CTCN</t>
  </si>
  <si>
    <t>Ms. Joyce Jelagat Kaino</t>
  </si>
  <si>
    <t>Adaptation Officer</t>
  </si>
  <si>
    <t>Mr. Patrick Voni Kibaya</t>
  </si>
  <si>
    <t>Head of Climate Change Unit</t>
  </si>
  <si>
    <t>Crop Production</t>
  </si>
  <si>
    <t>State Department of Agriculture</t>
  </si>
  <si>
    <t>Mr. Bernard Kimoro</t>
  </si>
  <si>
    <t>CCU Agriculture</t>
  </si>
  <si>
    <t>State Department for Livestock</t>
  </si>
  <si>
    <t>Ms. Joyce J. Kimutai</t>
  </si>
  <si>
    <t>Met Officer</t>
  </si>
  <si>
    <t>Kenya Meteorological Services</t>
  </si>
  <si>
    <t>KMS</t>
  </si>
  <si>
    <t>Mr. Mabwai Kipkurui Eliazer</t>
  </si>
  <si>
    <t>Technical Office</t>
  </si>
  <si>
    <t>Ms. Ressa Nafula Kombi</t>
  </si>
  <si>
    <t>Snr Climate Change Officer</t>
  </si>
  <si>
    <t>Mr. Julius E. Komunga</t>
  </si>
  <si>
    <t>Deputy Director Livestock</t>
  </si>
  <si>
    <t>Livestock</t>
  </si>
  <si>
    <t>Mr. Hillary C. Korir</t>
  </si>
  <si>
    <t>Head, Climate Change Unit</t>
  </si>
  <si>
    <t>Mr. Thomas L. Lelekoitien</t>
  </si>
  <si>
    <t>Deputy Director Adaptation</t>
  </si>
  <si>
    <t>Ms. Miliza Lilian Amaiza</t>
  </si>
  <si>
    <t>Mr. Cromwel B. Lukorito</t>
  </si>
  <si>
    <t>Science Negotiator</t>
  </si>
  <si>
    <t>Academic</t>
  </si>
  <si>
    <t>UoN</t>
  </si>
  <si>
    <t>Mr. Alphayo Inyende Lutta</t>
  </si>
  <si>
    <t>Research, Science and Systematic Observation</t>
  </si>
  <si>
    <t>SEI</t>
  </si>
  <si>
    <t>Ms. Dolphine A. Magero</t>
  </si>
  <si>
    <t>NACONEK</t>
  </si>
  <si>
    <t>Ms. Jackline Nekesa Makokha</t>
  </si>
  <si>
    <t>Director Gender</t>
  </si>
  <si>
    <t>State Department for Gender</t>
  </si>
  <si>
    <t>Ministry of Gender and Affirmative Action</t>
  </si>
  <si>
    <t>Mr. Mamo B. Mamo</t>
  </si>
  <si>
    <t>NEMA</t>
  </si>
  <si>
    <t>Nairobi</t>
  </si>
  <si>
    <t>Mr. Barnabas Wafula Mayabi</t>
  </si>
  <si>
    <t>Adviser of the Minister</t>
  </si>
  <si>
    <t>Ministry of Environment, Climate Change and Forestry Kenya</t>
  </si>
  <si>
    <t>Mr. Julius K. Mbatia</t>
  </si>
  <si>
    <t>Climate Finance Negotiator</t>
  </si>
  <si>
    <t>ACT Alliance - Action by Churches Together</t>
  </si>
  <si>
    <t>Mr. Michael Nzomo Mbithuka</t>
  </si>
  <si>
    <t>Commissioner</t>
  </si>
  <si>
    <t>NGEC</t>
  </si>
  <si>
    <t>Ms. Linah G. Meeme</t>
  </si>
  <si>
    <t>Mr. Hamdi Hassan Mohamed</t>
  </si>
  <si>
    <t>Office of the Clerk</t>
  </si>
  <si>
    <t>Parliamnet</t>
  </si>
  <si>
    <t>Mr. Walter O Moturi</t>
  </si>
  <si>
    <t>Climate Finance Unit</t>
  </si>
  <si>
    <t>Mr. Samuel N. Muchiri</t>
  </si>
  <si>
    <t>Deputy Director Information and Knowledgemgt</t>
  </si>
  <si>
    <t>IKM</t>
  </si>
  <si>
    <t>Mr. Alex Brian M. Mureithi</t>
  </si>
  <si>
    <t>Office of the PS</t>
  </si>
  <si>
    <t>State Department for Forestry</t>
  </si>
  <si>
    <t>Ms. Yvonne A. Ndanu</t>
  </si>
  <si>
    <t>Snr. Gender Officer</t>
  </si>
  <si>
    <t>Ministry of Gender, culture and children services</t>
  </si>
  <si>
    <t>Mr. Chris Kiptum Ngetich</t>
  </si>
  <si>
    <t>Kenya Meteorological Services Authority</t>
  </si>
  <si>
    <t>Hon. Leo Wa Muthende Njeru</t>
  </si>
  <si>
    <t>Member  of Parliament</t>
  </si>
  <si>
    <t>Parliamnent</t>
  </si>
  <si>
    <t>Ms. Patricia Achieng Nying'uro</t>
  </si>
  <si>
    <t>IPCC Focal Point</t>
  </si>
  <si>
    <t>Kenya Met Service</t>
  </si>
  <si>
    <t>Mr. Andrew Ocama</t>
  </si>
  <si>
    <t>Carbon Markets</t>
  </si>
  <si>
    <t>Eastern Africa Carbon Markets Alliance</t>
  </si>
  <si>
    <t>Ms. Marie L. Akoth Ochieng</t>
  </si>
  <si>
    <t>AGN Youth Mentee</t>
  </si>
  <si>
    <t>Youth Legal</t>
  </si>
  <si>
    <t>Student</t>
  </si>
  <si>
    <t>Ms. Sheila Anyango Odhiambo</t>
  </si>
  <si>
    <t>Response Measures and Just Transition Negotiation</t>
  </si>
  <si>
    <t>Youth Affairs</t>
  </si>
  <si>
    <t>Youth senate</t>
  </si>
  <si>
    <t>Mr. Vincent  O Oeba</t>
  </si>
  <si>
    <t>KEFRI</t>
  </si>
  <si>
    <t>Mr. Michael Ochieng' Okumu</t>
  </si>
  <si>
    <t>Deputy Director Negotiations</t>
  </si>
  <si>
    <t>Negotiations</t>
  </si>
  <si>
    <t>Ms. Elizabeth A. Okwuosa</t>
  </si>
  <si>
    <t>Soils</t>
  </si>
  <si>
    <t>KALRO</t>
  </si>
  <si>
    <t>Ms. Anne N. Omambia</t>
  </si>
  <si>
    <t>DNA KENYA</t>
  </si>
  <si>
    <t>CARBON MARKETS</t>
  </si>
  <si>
    <t>Mr. Obed Omete Koringo</t>
  </si>
  <si>
    <t>Adaptation Negotiator</t>
  </si>
  <si>
    <t>Mr. Erick Ouma Omollo</t>
  </si>
  <si>
    <t>Research and Systematic Observations Negotiator</t>
  </si>
  <si>
    <t>Science for Africa Foundation</t>
  </si>
  <si>
    <t>Mr. Austin Nicholas Omutto</t>
  </si>
  <si>
    <t>Climate Change Expert/Article 6</t>
  </si>
  <si>
    <t>Conservation, Climate Change &amp; Markets</t>
  </si>
  <si>
    <t>TNC</t>
  </si>
  <si>
    <t>Mr. Brian Mounde Ondieki</t>
  </si>
  <si>
    <t>State Department for Environment and Climate Change</t>
  </si>
  <si>
    <t>Ms. Caroline Achieng Ouko</t>
  </si>
  <si>
    <t>Capacity Building</t>
  </si>
  <si>
    <t>CETRAD</t>
  </si>
  <si>
    <t>Mr. Fredrick O. Ouma</t>
  </si>
  <si>
    <t>Project Manager ETF</t>
  </si>
  <si>
    <t>Transparency</t>
  </si>
  <si>
    <t>Ms. Salome Aluoch Owuonda</t>
  </si>
  <si>
    <t>Gender &amp; Security</t>
  </si>
  <si>
    <t>Interior</t>
  </si>
  <si>
    <t>Mr. Peter Rimba Maneno Ruwa</t>
  </si>
  <si>
    <t>Deputy Director Mitigation</t>
  </si>
  <si>
    <t>MItigation</t>
  </si>
  <si>
    <t>State Department of Environment and Climate Change</t>
  </si>
  <si>
    <t>Mr. Robert Ogara Sangori</t>
  </si>
  <si>
    <t>Deputy of Director</t>
  </si>
  <si>
    <t>Urban Planning and Development</t>
  </si>
  <si>
    <t>State Department of Urban Planning and Development</t>
  </si>
  <si>
    <t>Ms. Kimosop Selly Jemutai</t>
  </si>
  <si>
    <t>Environment Secretary</t>
  </si>
  <si>
    <t>Directorate of Environment</t>
  </si>
  <si>
    <t>Mr. Peter L Sirayo</t>
  </si>
  <si>
    <t>Forester</t>
  </si>
  <si>
    <t>KFS</t>
  </si>
  <si>
    <t>Mr. James Thonjo</t>
  </si>
  <si>
    <t>Mr. Samson Lekokoo Toniok</t>
  </si>
  <si>
    <t>NETFUND</t>
  </si>
  <si>
    <t>Ms. Mueni Wambua</t>
  </si>
  <si>
    <t>ETF Project Admin</t>
  </si>
  <si>
    <t>Enhance Transparency Framework</t>
  </si>
  <si>
    <t>Mr. George M. Wamukoya</t>
  </si>
  <si>
    <t>Negotiator Agriculture</t>
  </si>
  <si>
    <t>AGN</t>
  </si>
  <si>
    <t>AGNES</t>
  </si>
  <si>
    <t>Ms. Esther M. Wangombe</t>
  </si>
  <si>
    <t>Director Renewable</t>
  </si>
  <si>
    <t>Renewable Energy</t>
  </si>
  <si>
    <t>Ministry of Energy Kenya</t>
  </si>
  <si>
    <t>Kiribati</t>
  </si>
  <si>
    <t>Mr. Baiera Eritai</t>
  </si>
  <si>
    <t>Office of Te Beretitenti</t>
  </si>
  <si>
    <t>Government of Kiribati</t>
  </si>
  <si>
    <t>Mr. George Joseph Carter</t>
  </si>
  <si>
    <t>Senior Fellow</t>
  </si>
  <si>
    <t>Deputy Head of the Department of Pacific Affairs at The Australian National University</t>
  </si>
  <si>
    <t>ANU</t>
  </si>
  <si>
    <t>Mr. Robert David Karoro</t>
  </si>
  <si>
    <t>NGO rep</t>
  </si>
  <si>
    <t>Kiribati Climate Action Network</t>
  </si>
  <si>
    <t>Ms. Ioakim Maaman</t>
  </si>
  <si>
    <t>Ministry of Finance and Economic Development</t>
  </si>
  <si>
    <t>Ms. Tekimwau Otiawa</t>
  </si>
  <si>
    <t>Ms. Sally Rimon</t>
  </si>
  <si>
    <t>Acting NDMO</t>
  </si>
  <si>
    <t>Climate Change and Disaster Risk Management Division, Office of Te Beretitenti</t>
  </si>
  <si>
    <t>Ms. Nenenteiti Teariki</t>
  </si>
  <si>
    <t>Director of Environment and Conservation Division</t>
  </si>
  <si>
    <t>Ministry of Environment, Lands and Agricutlral Division</t>
  </si>
  <si>
    <t>Kuwait</t>
  </si>
  <si>
    <t>Mr. Shareef Alkhayat</t>
  </si>
  <si>
    <t>Director of Air Quality Monitoring Department</t>
  </si>
  <si>
    <t>environment public authority</t>
  </si>
  <si>
    <t>Mr. Jasem Alnouri</t>
  </si>
  <si>
    <t>Head of the Environment and Planning Support Team</t>
  </si>
  <si>
    <t>Kuwait Petroleum Corporation</t>
  </si>
  <si>
    <t>Ms. Hanan Saleh Malallah</t>
  </si>
  <si>
    <t>Head section of climate change</t>
  </si>
  <si>
    <t>Mr. Salman Alajmi</t>
  </si>
  <si>
    <t>Executive Vice President of Technical Services</t>
  </si>
  <si>
    <t>EQUATE Petrochemical Company</t>
  </si>
  <si>
    <t>Mr. Sulaiman AlAshwak</t>
  </si>
  <si>
    <t>Safety engineer</t>
  </si>
  <si>
    <t>Petrochemical industries company</t>
  </si>
  <si>
    <t>Mr. Khaled Alduhaim</t>
  </si>
  <si>
    <t>Research and Development Director</t>
  </si>
  <si>
    <t>Mr. Bandar Alenezi</t>
  </si>
  <si>
    <t>Diplomatic Attache</t>
  </si>
  <si>
    <t>Ministry of foreign Affair</t>
  </si>
  <si>
    <t>Ms. Dana Alfoudari</t>
  </si>
  <si>
    <t>Petroleum Engineer</t>
  </si>
  <si>
    <t>Environment public authority</t>
  </si>
  <si>
    <t>Mr. Abdulrahman Alkandari</t>
  </si>
  <si>
    <t>Environment engineer</t>
  </si>
  <si>
    <t>Kuwait Gulf Oil Company</t>
  </si>
  <si>
    <t>Mr. Salem Almahamel</t>
  </si>
  <si>
    <t>Environmental expert - Department of Health, Safety and Environment</t>
  </si>
  <si>
    <t>Mr. Bader Almotari</t>
  </si>
  <si>
    <t>Health, Safety and Environment Group Manager</t>
  </si>
  <si>
    <t>Kuwait Oil Tanker Company</t>
  </si>
  <si>
    <t>Ms. Rawan Almoumen</t>
  </si>
  <si>
    <t>Civil engineer</t>
  </si>
  <si>
    <t>Kuwait Ministry of Electricity &amp; Water&amp; Renewable energy</t>
  </si>
  <si>
    <t>Kuwait Ministry of Electricity &amp; Water &amp; Renewable energy</t>
  </si>
  <si>
    <t>Ms. Shaima Almuamen</t>
  </si>
  <si>
    <t>Senior Specialist Engineer in Chemistry</t>
  </si>
  <si>
    <t>Ministry of Oil</t>
  </si>
  <si>
    <t>Mr. Mohammad Almutairi</t>
  </si>
  <si>
    <t>Mr. Yousef Alnajar</t>
  </si>
  <si>
    <t>Senior Environmental Engineer</t>
  </si>
  <si>
    <t>Mr. Obaid Alotaibi</t>
  </si>
  <si>
    <t>Environmental engineer</t>
  </si>
  <si>
    <t>Mr. Abdulrahman Alqallaf</t>
  </si>
  <si>
    <t>Mr. Nasser Alshareef</t>
  </si>
  <si>
    <t>Senior Civil Specialist Engineer - Environment</t>
  </si>
  <si>
    <t>Mr. Hadi Alsubaie</t>
  </si>
  <si>
    <t>First Secretary</t>
  </si>
  <si>
    <t>Mr. Ali Asker</t>
  </si>
  <si>
    <t>Chief Environmental Expert</t>
  </si>
  <si>
    <t>Kuwait Oil Company</t>
  </si>
  <si>
    <t>Mr. Mohammad Haider</t>
  </si>
  <si>
    <t>Head of the Environment and Energy Transition Working Group</t>
  </si>
  <si>
    <t>Kyrgyzstan</t>
  </si>
  <si>
    <t>H.E. Ms. Dinara Kemelova</t>
  </si>
  <si>
    <t>Special Representative of the President of the Kyrgyz Republic on Mountain Agenda</t>
  </si>
  <si>
    <t>Administration of the President of the Kyrgyz Republic</t>
  </si>
  <si>
    <t>Mr. Dastan Abdyldaev</t>
  </si>
  <si>
    <t>Climate Finance Center under the Cabinet of Ministers of the Kyrgyz Republic</t>
  </si>
  <si>
    <t>Mr. Uran Akhmetov</t>
  </si>
  <si>
    <t>Administration</t>
  </si>
  <si>
    <t>International Institute of Mountains</t>
  </si>
  <si>
    <t>Ms. Zhamilia Dairova</t>
  </si>
  <si>
    <t>Chief specialist</t>
  </si>
  <si>
    <t>Ministry of Natural Resources, Ecology and Technical Supervision of the Kyrgyz Republic</t>
  </si>
  <si>
    <t>Ms. Rano Egemberdieva</t>
  </si>
  <si>
    <t>ESG Manager of Sustainable development department</t>
  </si>
  <si>
    <t>Sustainable development department</t>
  </si>
  <si>
    <t>Eldik Bank</t>
  </si>
  <si>
    <t>Eldik Bank representative</t>
  </si>
  <si>
    <t>Ms. Aidzhan Karieva</t>
  </si>
  <si>
    <t>Board Member of  Eldik Bank</t>
  </si>
  <si>
    <t>Mr. Timur Munurov</t>
  </si>
  <si>
    <t>Ms. Baktygul Ysabekova</t>
  </si>
  <si>
    <t>Climate Policy  Projects Coordinator</t>
  </si>
  <si>
    <t>Climate Change,  Energy and Environment</t>
  </si>
  <si>
    <t>UNDP Kyrgyzstan</t>
  </si>
  <si>
    <t>UNDP partner organization representative</t>
  </si>
  <si>
    <t>Lao People's Democratic Republic</t>
  </si>
  <si>
    <t>Mr. Amphayvanh Oudomdeth</t>
  </si>
  <si>
    <t>Deputy Director-General</t>
  </si>
  <si>
    <t>Ministry of Agriculture and Environment</t>
  </si>
  <si>
    <t>Mr. Tavanh Kittiphone</t>
  </si>
  <si>
    <t>Director of Climate Change Adaptation Division</t>
  </si>
  <si>
    <t>Mr. Vilayhuck Chanthalath</t>
  </si>
  <si>
    <t>Director, General Affairs Division</t>
  </si>
  <si>
    <t>Department of Planning and Cooperation</t>
  </si>
  <si>
    <t>Mr. Alounxay Onta</t>
  </si>
  <si>
    <t>Director of International Organization Cooperation Division</t>
  </si>
  <si>
    <t>Mr. Athisone Silitham</t>
  </si>
  <si>
    <t>Director, Secretariat and Protocol Division</t>
  </si>
  <si>
    <t>Permanent Secretary Office</t>
  </si>
  <si>
    <t>Mr. Noydeena Phommaxay</t>
  </si>
  <si>
    <t>Director of Human Resources Development Division</t>
  </si>
  <si>
    <t>Mr. Vanhthone Phonnasane</t>
  </si>
  <si>
    <t>Deputy Director of Climate Change Adaptation Division</t>
  </si>
  <si>
    <t>Mr. Anousack Maitrychith</t>
  </si>
  <si>
    <t>Deputy Director, International Organization Division</t>
  </si>
  <si>
    <t>Department of Planning and Environment</t>
  </si>
  <si>
    <t>Mr. Sinmanolack Sinbandhit</t>
  </si>
  <si>
    <t>Deputy Director of International Organization Cooperation Division</t>
  </si>
  <si>
    <t>Latvia</t>
  </si>
  <si>
    <t>Ms. Aiga Grasmane</t>
  </si>
  <si>
    <t>Ministry of Climate and Energy</t>
  </si>
  <si>
    <t>Ms. Agita Gancone</t>
  </si>
  <si>
    <t>Ms. Marina Poutanene</t>
  </si>
  <si>
    <t>Department of Energy Financial Instruments</t>
  </si>
  <si>
    <t>Ms. Laine Skrastina</t>
  </si>
  <si>
    <t>Air and climate</t>
  </si>
  <si>
    <t>Latvian Environment, Geology and Meteorology Centre</t>
  </si>
  <si>
    <t>Ms. Kristine Zommere-Rotcenkova</t>
  </si>
  <si>
    <t>Lebanon</t>
  </si>
  <si>
    <t>Ms. Leya Zgheib</t>
  </si>
  <si>
    <t>Mr. Wassim Dbouk</t>
  </si>
  <si>
    <t>Marine and maritime policy research fellow</t>
  </si>
  <si>
    <t>Southampton marine and maritime institute</t>
  </si>
  <si>
    <t>University of Southampton</t>
  </si>
  <si>
    <t>Lesotho</t>
  </si>
  <si>
    <t>Ms. Marealeboha Jeanett Boutu</t>
  </si>
  <si>
    <t>Meteorologist</t>
  </si>
  <si>
    <t>Lesotho Meteorological Services</t>
  </si>
  <si>
    <t>Ministry of Environment and Forestry, Lesotho</t>
  </si>
  <si>
    <t>Mr. Mokoena France</t>
  </si>
  <si>
    <t>H.E. Ms. Mafelile Christina Molala</t>
  </si>
  <si>
    <t>Berlin</t>
  </si>
  <si>
    <t>Government of Lesotho</t>
  </si>
  <si>
    <t>Dr Teke Solomon Ramotubei</t>
  </si>
  <si>
    <t>Mr. Khereng Nelson Khereng</t>
  </si>
  <si>
    <t>Berlin Embassy</t>
  </si>
  <si>
    <t>Ms. Moliehi Rethabile Mafantiri</t>
  </si>
  <si>
    <t>Junior Researcher</t>
  </si>
  <si>
    <t>Institute for Economic Justice</t>
  </si>
  <si>
    <t>Mr. Koaile  Reitumetse Monaheng</t>
  </si>
  <si>
    <t>Global Political Lead</t>
  </si>
  <si>
    <t>Greenpeace International</t>
  </si>
  <si>
    <t>Ms. Malebane Dina Poka</t>
  </si>
  <si>
    <t>Climate Live Lesotho</t>
  </si>
  <si>
    <t>Liberia</t>
  </si>
  <si>
    <t>H.E. Dr. Emmanuel King Urey Yarkpawolo</t>
  </si>
  <si>
    <t>Executive Diretor/CEO</t>
  </si>
  <si>
    <t>Environmental Protection Agency of Liberia</t>
  </si>
  <si>
    <t>H.E. Ms. Jeanine Milly Cooper</t>
  </si>
  <si>
    <t>Executive Officer</t>
  </si>
  <si>
    <t>Carbon Markets Authority</t>
  </si>
  <si>
    <t>Mr. Benjamin Saagieh Karmorh, Jr</t>
  </si>
  <si>
    <t>Chief Technical Advisor and UNFCCC Focal Point</t>
  </si>
  <si>
    <t>Mr. Arthur R.M. Becker</t>
  </si>
  <si>
    <t>Multilateral Environmental Agreements</t>
  </si>
  <si>
    <t>Ms. Nora Garmai Bowier</t>
  </si>
  <si>
    <t>Deputy Managing Director</t>
  </si>
  <si>
    <t>Conservation, Community and Carbon Harvesting</t>
  </si>
  <si>
    <t>Forestry Development Authority</t>
  </si>
  <si>
    <t>Mr. Saye Marvelous Boyou</t>
  </si>
  <si>
    <t>Climate Change Development Specialist</t>
  </si>
  <si>
    <t>Project Implementation</t>
  </si>
  <si>
    <t>Mr. Emmanuel Duo Gbah</t>
  </si>
  <si>
    <t>Project Officer</t>
  </si>
  <si>
    <t>Mr. Christopher Bangalie Kabah</t>
  </si>
  <si>
    <t>Planning and Policy</t>
  </si>
  <si>
    <t>Environmnetal Protection Agency of Liberia</t>
  </si>
  <si>
    <t>Ms. Kiryssa Marie Kasprzyk</t>
  </si>
  <si>
    <t>Director, Climate Policy</t>
  </si>
  <si>
    <t>Center for Policy and Incentives</t>
  </si>
  <si>
    <t>Ms. Florence Karine Laloe</t>
  </si>
  <si>
    <t>Senior Director, Climate Policy</t>
  </si>
  <si>
    <t>Mr. Jeremiah Mulbah</t>
  </si>
  <si>
    <t>Communication Specialist</t>
  </si>
  <si>
    <t>Media</t>
  </si>
  <si>
    <t>Mr. Teddy Penneku Taylor</t>
  </si>
  <si>
    <t>ACE Focal Point</t>
  </si>
  <si>
    <t>Mr. Desmond Tiklo Thompson</t>
  </si>
  <si>
    <t>Project Liaison Officer</t>
  </si>
  <si>
    <t>Mr. Victor Walter Wagude</t>
  </si>
  <si>
    <t>Manager, Carbon Market Policy, Africa</t>
  </si>
  <si>
    <t>Center For Policy Incentives</t>
  </si>
  <si>
    <t>Conservationn International</t>
  </si>
  <si>
    <t>Mr. Zargou Elijah Whapoe</t>
  </si>
  <si>
    <t>Article 6 Focal Point, Paris Agreement</t>
  </si>
  <si>
    <t>Libya</t>
  </si>
  <si>
    <t>Ms. Asmaa Elhaj</t>
  </si>
  <si>
    <t>Mr. Mohamed S A Swidan</t>
  </si>
  <si>
    <t>Libyan national focal point</t>
  </si>
  <si>
    <t>Cabinet office</t>
  </si>
  <si>
    <t>Mr. Othman Talib</t>
  </si>
  <si>
    <t>Director of the Office of the Minister of Environment</t>
  </si>
  <si>
    <t>Lithuania</t>
  </si>
  <si>
    <t>Mr. Vakaris Atkociunas</t>
  </si>
  <si>
    <t>Climate Policy Group</t>
  </si>
  <si>
    <t>Ministry of Environment of the Republic of Lithuania</t>
  </si>
  <si>
    <t>Ms. Vilija Augutaviciene</t>
  </si>
  <si>
    <t>Ms. Skaiste Garlaite</t>
  </si>
  <si>
    <t>Ms. Marilė Kosaitė</t>
  </si>
  <si>
    <t>Ms. Emilija Saulyte</t>
  </si>
  <si>
    <t>Ms. Stasile Znutiene</t>
  </si>
  <si>
    <t>Senior adviser</t>
  </si>
  <si>
    <t>Mr. Matas Azukas</t>
  </si>
  <si>
    <t>Ms. Meda Bagdonaite</t>
  </si>
  <si>
    <t>Mr. Marius Balcius</t>
  </si>
  <si>
    <t>National Forest Inventory Division</t>
  </si>
  <si>
    <t>State Forest Service under the Ministry of Environment</t>
  </si>
  <si>
    <t>Ms. Lina Baltrusaityte</t>
  </si>
  <si>
    <t>Economist-analyst</t>
  </si>
  <si>
    <t>Ms. Gintare Burbaite</t>
  </si>
  <si>
    <t>Ms. Lina Ceicyte</t>
  </si>
  <si>
    <t>Ms. Simona Gaizauskiene</t>
  </si>
  <si>
    <t>EU &amp; International Relations Group</t>
  </si>
  <si>
    <t>Ms. Nida Jakubone</t>
  </si>
  <si>
    <t>Ambassador at Large (Climate diplomacy, Migration)</t>
  </si>
  <si>
    <t>Department of the European Union</t>
  </si>
  <si>
    <t>Ms. Asta Kirkliauskiene</t>
  </si>
  <si>
    <t>Ms. Judita Liukaitytė-Kukienė</t>
  </si>
  <si>
    <t>Mr. Laurynas Mackevicius</t>
  </si>
  <si>
    <t>Hydrological Observations Division</t>
  </si>
  <si>
    <t>Lithuanian Hydrometeorological Service under the Ministry of Environment</t>
  </si>
  <si>
    <t>Ms. Jolanta Merkeliene</t>
  </si>
  <si>
    <t>Ms. Vasare Tamosauskaite</t>
  </si>
  <si>
    <t>Climate and Research Department</t>
  </si>
  <si>
    <t>Mr. Simonas Vigelas</t>
  </si>
  <si>
    <t>Mr. Ignas Zelvys</t>
  </si>
  <si>
    <t>Luxembourg</t>
  </si>
  <si>
    <t>M. Andrew Ferrone</t>
  </si>
  <si>
    <t>Directeur des Affaires Européennes et Internationales</t>
  </si>
  <si>
    <t>Ministère de l'Environnement, du Climat  et de la Biodiversité</t>
  </si>
  <si>
    <t>S.E. M. Serge Wilmes</t>
  </si>
  <si>
    <t>Ministre de l'Environnement, du Climat et de la Biodiversité</t>
  </si>
  <si>
    <t>Ministère de l'Environnement, du Climat et de la Biodiversité</t>
  </si>
  <si>
    <t>Mme Claudia Hitaj</t>
  </si>
  <si>
    <t>Climat et finances durables</t>
  </si>
  <si>
    <t>M. Thomas Schoos</t>
  </si>
  <si>
    <t>Director-General for European and International Affairs, Science and Innovation</t>
  </si>
  <si>
    <t>Mme Lara Bertemes</t>
  </si>
  <si>
    <t>Climate youth delegate</t>
  </si>
  <si>
    <t>M. Eric De Brabanter</t>
  </si>
  <si>
    <t>Climate Change / Indicators &amp; Statistics</t>
  </si>
  <si>
    <t>M. Alexander Feil</t>
  </si>
  <si>
    <t>Mme Josephine Loschetter</t>
  </si>
  <si>
    <t>Mme Sarah Mackel</t>
  </si>
  <si>
    <t>M. Benjamin Questier</t>
  </si>
  <si>
    <t>Madagascar</t>
  </si>
  <si>
    <t>Mme Lovakanto Njaran ny Fo Ravelomanana</t>
  </si>
  <si>
    <t>Coordonnateur du BNCCREDD+/MEDD</t>
  </si>
  <si>
    <t>National Office of Climate Change and REDD+</t>
  </si>
  <si>
    <t>Ministry of Environment and Sustainable Development Madagascar</t>
  </si>
  <si>
    <t>Mr. Lantoniaina Herisoa Andriafenomiarisoa</t>
  </si>
  <si>
    <t>Mr. Ji Bao</t>
  </si>
  <si>
    <t>Iceberg Environmental Consulting Services</t>
  </si>
  <si>
    <t>Promoteur de projet</t>
  </si>
  <si>
    <t>Mr. Hasina Rijatahiana Samiah Haingomanantsoa</t>
  </si>
  <si>
    <t>Chef de Service REDD+</t>
  </si>
  <si>
    <t>Mr. Jin Han</t>
  </si>
  <si>
    <t>Deputy General Manager</t>
  </si>
  <si>
    <t>Mme Harisoa Rondro Herinirina</t>
  </si>
  <si>
    <t>UNFCCC Assistant focal point</t>
  </si>
  <si>
    <t>National Office of Climate Change and Redd+</t>
  </si>
  <si>
    <t>Mr. Hao Jiang</t>
  </si>
  <si>
    <t>Chief Business Officer</t>
  </si>
  <si>
    <t>Mr. Aimé Marcellin Lalason</t>
  </si>
  <si>
    <t>Chef de Service Adaptation et Résilience Climatique</t>
  </si>
  <si>
    <t>Mr. Todisoa Manankasina</t>
  </si>
  <si>
    <t>Chef de Service Fonds Carbone et Financements Extérieurs</t>
  </si>
  <si>
    <t>Mr. Jaona Mandimby Andrianarisoa</t>
  </si>
  <si>
    <t>M. Jean Gabriel Nirina</t>
  </si>
  <si>
    <t>Mme Sata Maria Rafaraharivelo</t>
  </si>
  <si>
    <t>Directeur Régional de l'Environnement et du Développement Durable</t>
  </si>
  <si>
    <t>Direction Régionale de l'Environnement et du Développement Durable</t>
  </si>
  <si>
    <t>Mme Antonine Clara Raharisoa</t>
  </si>
  <si>
    <t>M. Manampisoa Haja Randriasandratana</t>
  </si>
  <si>
    <t>Point Focal Pertes et Préjudices</t>
  </si>
  <si>
    <t>Mme Lantonirina Ratovonjanahary</t>
  </si>
  <si>
    <t>Chef de Service de la Promotion des Actions d'Atténuation</t>
  </si>
  <si>
    <t>M. Heriniaina Raveloharison</t>
  </si>
  <si>
    <t>Chef de Division Financements Extérieurs</t>
  </si>
  <si>
    <t>Mme Mialisoa Lalaina Razafimbelo</t>
  </si>
  <si>
    <t>Mr. Alec Jan H. Van Vaerenbergh</t>
  </si>
  <si>
    <t>DLA PIPER</t>
  </si>
  <si>
    <t>Malawi</t>
  </si>
  <si>
    <t>Ms. Tawonga Grace Mbale</t>
  </si>
  <si>
    <t>Environmental Affairs Department</t>
  </si>
  <si>
    <t>Ms. Emma Banda</t>
  </si>
  <si>
    <t>Polical Affairs</t>
  </si>
  <si>
    <t>Embassy of Malawi in Germany</t>
  </si>
  <si>
    <t>Mr. Paul John Butao</t>
  </si>
  <si>
    <t>Ministry of Foreign Affairs Malawi</t>
  </si>
  <si>
    <t>Mr. Samuel Macdonald Chimowa</t>
  </si>
  <si>
    <t>Ministry of Natural Resources</t>
  </si>
  <si>
    <t>Ms. Yasinta Ganiza</t>
  </si>
  <si>
    <t>Chief Environmental Officer</t>
  </si>
  <si>
    <t>Mr. Golivati Maloni Gomani</t>
  </si>
  <si>
    <t>Principal Environmental Officer</t>
  </si>
  <si>
    <t>Mr. Yamikani Idrissah</t>
  </si>
  <si>
    <t>Mr. Hamilton Kamwana</t>
  </si>
  <si>
    <t>Director of Planning</t>
  </si>
  <si>
    <t>Mr. Chimwemwe Ashley Kapichi</t>
  </si>
  <si>
    <t>MEAL Manager</t>
  </si>
  <si>
    <t>Civil Society Network on Climate Change</t>
  </si>
  <si>
    <t>Mr. Sam Kayesera</t>
  </si>
  <si>
    <t>Account Relations Manager</t>
  </si>
  <si>
    <t>National Bank of Malawi</t>
  </si>
  <si>
    <t>Ms. Malango Kayira</t>
  </si>
  <si>
    <t>Capacity Building Lead</t>
  </si>
  <si>
    <t>Ministry of Gender, Community Development and Social Welfare</t>
  </si>
  <si>
    <t>Ms. Ruth Maganga</t>
  </si>
  <si>
    <t>Programmes Manager</t>
  </si>
  <si>
    <t>Ms. Gloria Cuthbert Majiga</t>
  </si>
  <si>
    <t>Tax Justice Network Africa</t>
  </si>
  <si>
    <t>Mr. Mathews Malata</t>
  </si>
  <si>
    <t>Climate Diplomacy Advisor</t>
  </si>
  <si>
    <t>Media and Communication</t>
  </si>
  <si>
    <t>LDC Group</t>
  </si>
  <si>
    <t>Ms. Annie Mwayi Mapulanga</t>
  </si>
  <si>
    <t>Principal Economist</t>
  </si>
  <si>
    <t>Disaster Management Affairs</t>
  </si>
  <si>
    <t>Department of Disaster Management Affairs</t>
  </si>
  <si>
    <t>Ms. Natasha Sautso Mbengo</t>
  </si>
  <si>
    <t>Chief Disaster Preparedness offier</t>
  </si>
  <si>
    <t>Disaster Preparedness</t>
  </si>
  <si>
    <t>Mr. Hendricks Shyalulole Mgodie</t>
  </si>
  <si>
    <t>Chief Public Health Officer</t>
  </si>
  <si>
    <t>Policy and Planning</t>
  </si>
  <si>
    <t>Ministry of Health Malawi</t>
  </si>
  <si>
    <t>Ms. Annie Msiska</t>
  </si>
  <si>
    <t>Principal Public Health Officer</t>
  </si>
  <si>
    <t>Ms. Wongani Mulanga</t>
  </si>
  <si>
    <t>Member</t>
  </si>
  <si>
    <t>Women and Girls</t>
  </si>
  <si>
    <t>Greengirls Platform</t>
  </si>
  <si>
    <t>Ms. Brenda Mwale</t>
  </si>
  <si>
    <t>Outreach Lead</t>
  </si>
  <si>
    <t>Loss and Damage Collaboration</t>
  </si>
  <si>
    <t>Mr. Julius Ng'oma</t>
  </si>
  <si>
    <t>National Coordinator</t>
  </si>
  <si>
    <t>Mr. Evans Davie Njewa</t>
  </si>
  <si>
    <t>LDC advisor</t>
  </si>
  <si>
    <t>Mr. Fred Ica Simwaka</t>
  </si>
  <si>
    <t>Gender</t>
  </si>
  <si>
    <t>Ministry of Gender,Children and Disability</t>
  </si>
  <si>
    <t>Mr. Chikonzero Willz Undi</t>
  </si>
  <si>
    <t>Women and Youth Empowerment Manager</t>
  </si>
  <si>
    <t>Care</t>
  </si>
  <si>
    <t>Care - Malawi*</t>
  </si>
  <si>
    <t>Mr. Francis Zhuwao</t>
  </si>
  <si>
    <t>Malaysia</t>
  </si>
  <si>
    <t>Mr. Simon Anak David</t>
  </si>
  <si>
    <t>Deputy Undersecretary</t>
  </si>
  <si>
    <t>Ministry of Natural Resources and Environmental Sustainability</t>
  </si>
  <si>
    <t>Mr. Mohd Arif bin Misrol</t>
  </si>
  <si>
    <t>Principal Assistant Secretary</t>
  </si>
  <si>
    <t>National Greenhouse Gas Centre</t>
  </si>
  <si>
    <t>Ms. Nurul Ain Nabilah Binti Azmal</t>
  </si>
  <si>
    <t>Assistant secretary</t>
  </si>
  <si>
    <t>Ministry of Natural Resources and Environmental Sustainability, Malaysia</t>
  </si>
  <si>
    <t>Ms. Loh Soh Kheang</t>
  </si>
  <si>
    <t>Energy and Environment Unit</t>
  </si>
  <si>
    <t>Malaysian Palm Oil Board, Ministry of Plantation and Commodities</t>
  </si>
  <si>
    <t>Ms. Tiara Nales Anak Nyawai</t>
  </si>
  <si>
    <t>Research Officer</t>
  </si>
  <si>
    <t>Sustainability, Climate Change and Biodiversity</t>
  </si>
  <si>
    <t>Mr. Muhamad Izham Bin Abd Shukor</t>
  </si>
  <si>
    <t>Sustainable Energy</t>
  </si>
  <si>
    <t>Ministry of Energy Transition and Water Transformation</t>
  </si>
  <si>
    <t>Mr. Rusli Bin Ibrahim</t>
  </si>
  <si>
    <t>Policy and Planning Section</t>
  </si>
  <si>
    <t>National Disaster Management Agency</t>
  </si>
  <si>
    <t>Mr. Muhamad Faid Bin Nazri</t>
  </si>
  <si>
    <t>Senior Assistant Director</t>
  </si>
  <si>
    <t>Disaster Planning and Preparedness Division</t>
  </si>
  <si>
    <t>National Disaster and Management Agency</t>
  </si>
  <si>
    <t>Mr. Rozaime Bin Mohamed Desa</t>
  </si>
  <si>
    <t>Embassy of Malaysia, Berlin</t>
  </si>
  <si>
    <t>Maldives</t>
  </si>
  <si>
    <t>Mr. Amjad Abdulla</t>
  </si>
  <si>
    <t>Director General and Chief Negotiator</t>
  </si>
  <si>
    <t>Ministry of Tourism and Enviropnment</t>
  </si>
  <si>
    <t>Mr. Ahmed Waheed</t>
  </si>
  <si>
    <t>Ministry of Tourism and Environment</t>
  </si>
  <si>
    <t>Mr. Mareer Mohamed Husny</t>
  </si>
  <si>
    <t>Mr. Thibyan Ibrahim</t>
  </si>
  <si>
    <t>Ms. Jauza Khaleel</t>
  </si>
  <si>
    <t>Senior Climate Change Adaptation Consultant</t>
  </si>
  <si>
    <t>Ministry of Climate Change, Environment and Energy</t>
  </si>
  <si>
    <t>Mr. Ahmed Masoon Hassan</t>
  </si>
  <si>
    <t>Senior Environment Management Offficer</t>
  </si>
  <si>
    <t>Ms. Fathimath Nashwa</t>
  </si>
  <si>
    <t>Ms. Aishath Aileen Niyaz</t>
  </si>
  <si>
    <t>Ms. Fathimath Raufa Moosa</t>
  </si>
  <si>
    <t>Project Technical Coordinator Biennial Transparency Report (BTR) Project</t>
  </si>
  <si>
    <t>Mali</t>
  </si>
  <si>
    <t>Mr. Moussa Dembele</t>
  </si>
  <si>
    <t>Point focal national changements climatiques</t>
  </si>
  <si>
    <t>Ministere de l'Environnement et du Developpement durable</t>
  </si>
  <si>
    <t>Agence de l'Environnement et du Developpement Durable</t>
  </si>
  <si>
    <t>Mr. Amidou Goita</t>
  </si>
  <si>
    <t>Point focal national du Fonds pour l'Environnement Mondial</t>
  </si>
  <si>
    <t>Ministere de l'Environnement et du Developpement Durable</t>
  </si>
  <si>
    <t>Mr. Hussein Alfa Nafo</t>
  </si>
  <si>
    <t>Co Chair</t>
  </si>
  <si>
    <t>Green Climate Fund</t>
  </si>
  <si>
    <t>Mr. Maman Zakara Oumarou</t>
  </si>
  <si>
    <t>Facilitateur NDC partnership</t>
  </si>
  <si>
    <t>Ministere de l'Environnement, de l'Assainissement et du Developpement Durable</t>
  </si>
  <si>
    <t>Malta</t>
  </si>
  <si>
    <t>Mr. David Muscat</t>
  </si>
  <si>
    <t>Director Policy Climate and Carbon Neutrality</t>
  </si>
  <si>
    <t>Office of the Permanent Secretary</t>
  </si>
  <si>
    <t>Ministry for the Environment, Energy and Public Cleanliness</t>
  </si>
  <si>
    <t>Mr. Vincent Pisani</t>
  </si>
  <si>
    <t>Assistant Director - Mitigation</t>
  </si>
  <si>
    <t>Ms. Nicole Galea</t>
  </si>
  <si>
    <t>Assistant Director Policy Climate and Carbon Neutrality</t>
  </si>
  <si>
    <t>Mr. Quinn Sant</t>
  </si>
  <si>
    <t>Manager I</t>
  </si>
  <si>
    <t>Marshall Islands</t>
  </si>
  <si>
    <t>Ms. Kathy Neien Jetnil-Kijiner</t>
  </si>
  <si>
    <t>Climate Envoy</t>
  </si>
  <si>
    <t>Ms. Kristina E. Stege</t>
  </si>
  <si>
    <t>Ms. Mary Awad</t>
  </si>
  <si>
    <t>Climate Adaptation Advisor</t>
  </si>
  <si>
    <t>MOE</t>
  </si>
  <si>
    <t>ID</t>
  </si>
  <si>
    <t>Ms. Hailey Paige Campbell</t>
  </si>
  <si>
    <t>Climate Gender Advisor</t>
  </si>
  <si>
    <t>Mr. Michael Dobson</t>
  </si>
  <si>
    <t>Ms. Rueanna Haynes</t>
  </si>
  <si>
    <t>Ms. Mara Jude Rankin-Gee Wawro</t>
  </si>
  <si>
    <t>CC Observer</t>
  </si>
  <si>
    <t>Ms. Bernadette Kabua</t>
  </si>
  <si>
    <t>CC Coordinator</t>
  </si>
  <si>
    <t>Mr. John F. Kautoke</t>
  </si>
  <si>
    <t>MOFAT</t>
  </si>
  <si>
    <t>MCST</t>
  </si>
  <si>
    <t>Ms. Bertine R. Lakjohn</t>
  </si>
  <si>
    <t>NAP Coordinator</t>
  </si>
  <si>
    <t>Ms. Kirsten Maddison</t>
  </si>
  <si>
    <t>L&amp;D Coordinator</t>
  </si>
  <si>
    <t>Ms. Jerolynn Myazoe</t>
  </si>
  <si>
    <t>Loss &amp; Damage Coordinator</t>
  </si>
  <si>
    <t>Ms. Rosa Rankin-Gee</t>
  </si>
  <si>
    <t>Writer</t>
  </si>
  <si>
    <t>Mr. Anthony Ripley</t>
  </si>
  <si>
    <t>Mr. Espen Ronneberg</t>
  </si>
  <si>
    <t>Mr. Bear Salomon</t>
  </si>
  <si>
    <t>Ms. Tiffany van Ravenswaay</t>
  </si>
  <si>
    <t>AOSIS</t>
  </si>
  <si>
    <t>Ms. Leah Wawro</t>
  </si>
  <si>
    <t>Mauritania</t>
  </si>
  <si>
    <t>Mr. Moussa BA</t>
  </si>
  <si>
    <t>Director of Climate and Green Economy</t>
  </si>
  <si>
    <t>Ministry of Environment and Sustainable Development of Mauritania</t>
  </si>
  <si>
    <t>UNFCCC National Focal Point</t>
  </si>
  <si>
    <t>M. Sidi Mohamed El Wavi</t>
  </si>
  <si>
    <t>Ministerial advisor</t>
  </si>
  <si>
    <t>Cliamte</t>
  </si>
  <si>
    <t>Ministry of Environment and Sustainable Development</t>
  </si>
  <si>
    <t>Ms. Aiché Djouldé BA</t>
  </si>
  <si>
    <t>Expert junior</t>
  </si>
  <si>
    <t>Mr. Alioun Fall</t>
  </si>
  <si>
    <t>Ms. Toutou Mohamed Leghdaf</t>
  </si>
  <si>
    <t>Graduated Health</t>
  </si>
  <si>
    <t>Delegate</t>
  </si>
  <si>
    <t>Mr. Abderahmane Sidi El Moctar</t>
  </si>
  <si>
    <t>medical</t>
  </si>
  <si>
    <t>Mauritius</t>
  </si>
  <si>
    <t>Mme Sarita Meeheelaul</t>
  </si>
  <si>
    <t>Director, Climate Change</t>
  </si>
  <si>
    <t>Environment and Climate Change Division</t>
  </si>
  <si>
    <t>Ministry of Environment, Solid Waste Management and Climate Change</t>
  </si>
  <si>
    <t>Mr. Parasram Gopaul</t>
  </si>
  <si>
    <t>Minister Counsellor</t>
  </si>
  <si>
    <t>Foreign Affairs Division</t>
  </si>
  <si>
    <t>Ministry of Foreign Affairs, Regional Integration and International Trade</t>
  </si>
  <si>
    <t>Mme Dicksha Mewa Hurdowar</t>
  </si>
  <si>
    <t>Statistician/Senior Statistician</t>
  </si>
  <si>
    <t>Environment Statistics and Climate Change Unit</t>
  </si>
  <si>
    <t>Statistics Mauritius</t>
  </si>
  <si>
    <t>Officer of the Ministry</t>
  </si>
  <si>
    <t>Mr. Suraj Pandey</t>
  </si>
  <si>
    <t>Commonwealth National Climate Finance Adviser</t>
  </si>
  <si>
    <t>Commonwealth Secretariat</t>
  </si>
  <si>
    <t>Mexico</t>
  </si>
  <si>
    <t>Ms. Ana Karen Embarcadero Luna</t>
  </si>
  <si>
    <t>Director for Environment and Climate Change</t>
  </si>
  <si>
    <t>General Direction for Global Issues</t>
  </si>
  <si>
    <t>Ms. Josdeny Alely Alarcon Gonzalez</t>
  </si>
  <si>
    <t>Director for Bilateral Cooperation</t>
  </si>
  <si>
    <t>Ministry of Environment and Natural Resources</t>
  </si>
  <si>
    <t>Ms. Palmira Consuelo Cuellar Ramirez</t>
  </si>
  <si>
    <t>Member of AMEXAC</t>
  </si>
  <si>
    <t>AMEXAC</t>
  </si>
  <si>
    <t>Asociación Mexicana para el Avance de la Ciencia</t>
  </si>
  <si>
    <t>Ms. Luisa Emilia Reyes Zuñiga</t>
  </si>
  <si>
    <t>Director of Policies and Public Budgets for Equality and Sustainable Development</t>
  </si>
  <si>
    <t>Policies and Public Budgets for Equality and Sustainable Development</t>
  </si>
  <si>
    <t>Equidad de Género, Ciudadanía, Trabajo y Familia, A.C.</t>
  </si>
  <si>
    <t>Mr. Luis Alain Zuñiga Hernandez</t>
  </si>
  <si>
    <t>President and Founding Partner</t>
  </si>
  <si>
    <t>ECOPIL Arte crea conciencia</t>
  </si>
  <si>
    <t>Micronesia (Federated States of)</t>
  </si>
  <si>
    <t>Mr. Correy A. Abraham</t>
  </si>
  <si>
    <t>Deputy Assistant Secretary</t>
  </si>
  <si>
    <t>FSM Department of Environment, Climate Change and Emergency Management</t>
  </si>
  <si>
    <t>FSM National Government</t>
  </si>
  <si>
    <t>Mr. Clement Y Mulalap</t>
  </si>
  <si>
    <t>FSM Department of Jusitice</t>
  </si>
  <si>
    <t>Ms. Ann Albert</t>
  </si>
  <si>
    <t>AOSIS Advisor &amp; Deputy Assistant Secretary</t>
  </si>
  <si>
    <t>AOSIS and DECEM</t>
  </si>
  <si>
    <t>AOSIS and FSM National Gov't</t>
  </si>
  <si>
    <t>Mr. Bradford G. Mori</t>
  </si>
  <si>
    <t>Chuuk EPA</t>
  </si>
  <si>
    <t>Chuuk State Government</t>
  </si>
  <si>
    <t>Ms. Renee Valerie Guia Fajardo</t>
  </si>
  <si>
    <t>University of Miami School of Law</t>
  </si>
  <si>
    <t>Ms. Isabella Grace Lacy</t>
  </si>
  <si>
    <t>Law Student</t>
  </si>
  <si>
    <t>University of Miami, School of Law</t>
  </si>
  <si>
    <t>Ms. Ana Maria Kleymeyer</t>
  </si>
  <si>
    <t>Great Blue Global</t>
  </si>
  <si>
    <t>Monaco</t>
  </si>
  <si>
    <t>Mr. Carl Dudek</t>
  </si>
  <si>
    <t>Ministry of Foreign Affairs and Cooperation</t>
  </si>
  <si>
    <t>Gouvernement de Monaco</t>
  </si>
  <si>
    <t>Mme Laëtitia Domingo</t>
  </si>
  <si>
    <t>Chef de section</t>
  </si>
  <si>
    <t>Ms. Tatiana El Khoury</t>
  </si>
  <si>
    <t>Troisième secrétaire</t>
  </si>
  <si>
    <t>Ambassade de Monaco en Allemagne</t>
  </si>
  <si>
    <t>Gouvernement Princier de Monaco</t>
  </si>
  <si>
    <t>Ms. Céline Gindre</t>
  </si>
  <si>
    <t>Administrateur</t>
  </si>
  <si>
    <t>Mongolia</t>
  </si>
  <si>
    <t>Mr. Sukhragchaa Mijidsuren</t>
  </si>
  <si>
    <t>Policy Planning Department</t>
  </si>
  <si>
    <t>Ministry of Environment and Climate Change of Mongolia</t>
  </si>
  <si>
    <t>Morocco</t>
  </si>
  <si>
    <t>Mr. Rachid Tahiri</t>
  </si>
  <si>
    <t>Director of climat and biodiversity</t>
  </si>
  <si>
    <t>Sustainable Development Department</t>
  </si>
  <si>
    <t>Ministry of Energy Transition and Sustainable Development</t>
  </si>
  <si>
    <t>Mme Meryem Andaloussi</t>
  </si>
  <si>
    <t>Hezd of service of sustainibility</t>
  </si>
  <si>
    <t>Agricol devlopement agency</t>
  </si>
  <si>
    <t>Minsitry of agriculture</t>
  </si>
  <si>
    <t>Other</t>
  </si>
  <si>
    <t>Ms. Afaf Benaich</t>
  </si>
  <si>
    <t>Climat finnace Expert</t>
  </si>
  <si>
    <t>Sustainable Development département</t>
  </si>
  <si>
    <t>Employe</t>
  </si>
  <si>
    <t>M. Omar Chafki</t>
  </si>
  <si>
    <t>Director of the Bouregreg Hydraulic Basin Agency</t>
  </si>
  <si>
    <t>The Bouregreg Hydraulic Basin Agency</t>
  </si>
  <si>
    <t>Mr. Ayman Bel Hassan Cherkaoui</t>
  </si>
  <si>
    <t>Fondation Mohamed VI pour la protection de l'Environnement</t>
  </si>
  <si>
    <t>Mr. El khalil El bakkali</t>
  </si>
  <si>
    <t>Institut superior technico</t>
  </si>
  <si>
    <t>Expert assistant to delegation</t>
  </si>
  <si>
    <t>Mr. Radouane El Bizi</t>
  </si>
  <si>
    <t>Head of Environment service</t>
  </si>
  <si>
    <t>Local Public Network Directorate</t>
  </si>
  <si>
    <t>Ministry of Interior</t>
  </si>
  <si>
    <t>Mr. Alexander Erzini Vernoit</t>
  </si>
  <si>
    <t>Diplomatic and cooperation reseracher</t>
  </si>
  <si>
    <t>Imal initiative for climat and developement</t>
  </si>
  <si>
    <t>Mme Smahan Khouribache</t>
  </si>
  <si>
    <t>Climate change specialist</t>
  </si>
  <si>
    <t>Department of Sustainable Development</t>
  </si>
  <si>
    <t>Ms. Laila Rkiouak</t>
  </si>
  <si>
    <t>Head of the Synthesis and Integrated Programs Department</t>
  </si>
  <si>
    <t>High Commission for Planning</t>
  </si>
  <si>
    <t>Ms. Imane Saidi</t>
  </si>
  <si>
    <t>Chercheuse en diplomatie et coopération</t>
  </si>
  <si>
    <t>Climat et Développement</t>
  </si>
  <si>
    <t>Initiative IMAL pour le Climat et le Développement</t>
  </si>
  <si>
    <t>Mozambique</t>
  </si>
  <si>
    <t>Sr. Eduardo Jorge da Silva Baixo</t>
  </si>
  <si>
    <t>National Directorate for the Environment and Climate Change</t>
  </si>
  <si>
    <t>Ministry of Agriculture, Environment, and Fisheries</t>
  </si>
  <si>
    <t>Sra. Ana Cleta Chiangua</t>
  </si>
  <si>
    <t>National Directorate of Climate Finance</t>
  </si>
  <si>
    <t>Sr. Samito Lourenço Dembele</t>
  </si>
  <si>
    <t>Directorate of Europe and Americas</t>
  </si>
  <si>
    <t>Sr. Márcio Luís Gonzaga</t>
  </si>
  <si>
    <t>National Planning Directorate</t>
  </si>
  <si>
    <t>Sr. Albano Manjate</t>
  </si>
  <si>
    <t>Sra. Tatiana Jorge Marrufo</t>
  </si>
  <si>
    <t>Saude</t>
  </si>
  <si>
    <t>Ministério da Saúde</t>
  </si>
  <si>
    <t>Sra. Cristina Matusse</t>
  </si>
  <si>
    <t>Sr. Luís Jeremias Nhamucho</t>
  </si>
  <si>
    <t>Sra. Paula Salva da Costa Panguene</t>
  </si>
  <si>
    <t>Sra. Isabel Cândida Dias Paulino</t>
  </si>
  <si>
    <t>MF</t>
  </si>
  <si>
    <t>Sra. Rosalia Marta Pedro</t>
  </si>
  <si>
    <t>Sra. Carla Marina Domingos Pereira Mussengue</t>
  </si>
  <si>
    <t>Sr. Claudio Dos Santos Quenhe</t>
  </si>
  <si>
    <t>National Directorate of Environment and Climate Change</t>
  </si>
  <si>
    <t>Ministry of Agriculture, Environment and Fisheries</t>
  </si>
  <si>
    <t>Sra. Noemia Faustino Utxavo Jotamo</t>
  </si>
  <si>
    <t>Tecnician</t>
  </si>
  <si>
    <t>Namibia</t>
  </si>
  <si>
    <t>Mr. Petrus Ileni Muteyauli</t>
  </si>
  <si>
    <t>Environmental Affairs</t>
  </si>
  <si>
    <t>Ministry of Environment, Forestry and Tourism</t>
  </si>
  <si>
    <t>Mr. Reagan Sibanga Chunga</t>
  </si>
  <si>
    <t>Project Coordinator - CBIT, BTRs and NCs</t>
  </si>
  <si>
    <t>Ms. Selma Nangombe Iipinge</t>
  </si>
  <si>
    <t>Senior Conservation Scientist</t>
  </si>
  <si>
    <t>Ms. Aina Maria Iteta</t>
  </si>
  <si>
    <t>Executive: Business Strategy and Performance Management</t>
  </si>
  <si>
    <t>Office of the Executive</t>
  </si>
  <si>
    <t>Environmental Investment Fund of Namibia</t>
  </si>
  <si>
    <t>Ms. Josefina Ndapewoshali Kakololo</t>
  </si>
  <si>
    <t>Chief Conservation Scientist</t>
  </si>
  <si>
    <t>Nepal</t>
  </si>
  <si>
    <t>Mr. Maheshwar Dhakal</t>
  </si>
  <si>
    <t>Joint Secretary</t>
  </si>
  <si>
    <t>Climate Change Management Division</t>
  </si>
  <si>
    <t>Ministry of Forests and Environment</t>
  </si>
  <si>
    <t>Mr. Janak Acharya</t>
  </si>
  <si>
    <t>Forest Research Officer</t>
  </si>
  <si>
    <t>MOFE</t>
  </si>
  <si>
    <t>Mr. Prem Prasad Devkota</t>
  </si>
  <si>
    <t>Human Resource Division</t>
  </si>
  <si>
    <t>Minsitry of Forests and Environment</t>
  </si>
  <si>
    <t>Mr. Manjeet Dhakal</t>
  </si>
  <si>
    <t>LDC Cahir Advisor</t>
  </si>
  <si>
    <t>Mr. Shiva Khanal</t>
  </si>
  <si>
    <t>CCMD</t>
  </si>
  <si>
    <t>Ms. Smriti Pahari</t>
  </si>
  <si>
    <t>Conservation Officer</t>
  </si>
  <si>
    <t>Planing, Monitoring and CoordinationDivision</t>
  </si>
  <si>
    <t>Ministry of Forest and Environment</t>
  </si>
  <si>
    <t>Ms. Sneha Pandey</t>
  </si>
  <si>
    <t>LDC Cahir Advisor/Loss and Damage</t>
  </si>
  <si>
    <t>Analytics</t>
  </si>
  <si>
    <t>Mr. Raju Pandit</t>
  </si>
  <si>
    <t>LDC Chair Advisor/Finance</t>
  </si>
  <si>
    <t>PRC</t>
  </si>
  <si>
    <t>Mr. Prakash Singh Thapa</t>
  </si>
  <si>
    <t>Netherlands</t>
  </si>
  <si>
    <t>Ms. Jori Keijsper</t>
  </si>
  <si>
    <t>Coordinating policy officer</t>
  </si>
  <si>
    <t>Climate department</t>
  </si>
  <si>
    <t>Ministry of Economic Affairs and Climate Policy</t>
  </si>
  <si>
    <t>Ms. Jacoba van der Loo</t>
  </si>
  <si>
    <t>coordinating policy officer</t>
  </si>
  <si>
    <t>Inclusive green growth department</t>
  </si>
  <si>
    <t>Ministry of Foreign affairs</t>
  </si>
  <si>
    <t>Ms. Lenneke IJzendoorn</t>
  </si>
  <si>
    <t>senior policy officer</t>
  </si>
  <si>
    <t>Ms. Vera Olgers</t>
  </si>
  <si>
    <t>Ms. Laurien Eblé</t>
  </si>
  <si>
    <t>Mr. Marcellus Berk</t>
  </si>
  <si>
    <t>climate department</t>
  </si>
  <si>
    <t>Ms. Heleen van Soest</t>
  </si>
  <si>
    <t>Ms. Samar Ahmed</t>
  </si>
  <si>
    <t>policy officer</t>
  </si>
  <si>
    <t>Mr. Ferdi Klaver</t>
  </si>
  <si>
    <t>Ms. Heloïse van Houten</t>
  </si>
  <si>
    <t>nature department</t>
  </si>
  <si>
    <t>Ministry of Agriculture, Fisheries, Food Security and Nature</t>
  </si>
  <si>
    <t>Mr. Thom van Stralen</t>
  </si>
  <si>
    <t>European, International and  Agro-Economic Policy department</t>
  </si>
  <si>
    <t>Mr. Dirk Krijgsman</t>
  </si>
  <si>
    <t>international department</t>
  </si>
  <si>
    <t>Ministry for Infrastructure and Water Management</t>
  </si>
  <si>
    <t>Mr. Rik den Hoedt</t>
  </si>
  <si>
    <t>Ministry of Infrastructure and water Management</t>
  </si>
  <si>
    <t>Mr. Martijn Verdonk</t>
  </si>
  <si>
    <t>climate, energy and sustainability department</t>
  </si>
  <si>
    <t>Netherlands Enterprise Agency</t>
  </si>
  <si>
    <t>Mr. Bart Verheggen</t>
  </si>
  <si>
    <t>climate expert</t>
  </si>
  <si>
    <t>The Royal Netherlands Meteorological Institute</t>
  </si>
  <si>
    <t>Mr. Thom Ubels</t>
  </si>
  <si>
    <t>inclusive green growth department</t>
  </si>
  <si>
    <t>Ministry of foreign affairs</t>
  </si>
  <si>
    <t>Mr. Tommy Blomvliet</t>
  </si>
  <si>
    <t>UN Youth Representative Sustainable Development</t>
  </si>
  <si>
    <t>NJR</t>
  </si>
  <si>
    <t>Ms. Ishata Rostamkhan</t>
  </si>
  <si>
    <t>UN Youth Representative Sutainable Development</t>
  </si>
  <si>
    <t>Ms. Ralien Catootje Bekkers</t>
  </si>
  <si>
    <t>Co-Chair Veredas Dialogue</t>
  </si>
  <si>
    <t>Foreign Financial Affairs</t>
  </si>
  <si>
    <t>Ms. Linda van Houwelingen</t>
  </si>
  <si>
    <t>Mr. Thomas Karmarker</t>
  </si>
  <si>
    <t>Dutch UN Youth Representative Sustainable Development</t>
  </si>
  <si>
    <t>Dutch National Youth Council</t>
  </si>
  <si>
    <t>New Zealand</t>
  </si>
  <si>
    <t>Mr. Todd Croad</t>
  </si>
  <si>
    <t>MFAT</t>
  </si>
  <si>
    <t>Ms. Anna Broadhurst</t>
  </si>
  <si>
    <t>Climate Change Chief Adviser</t>
  </si>
  <si>
    <t>Ms. Ameera Margerita Clayton</t>
  </si>
  <si>
    <t>Principal Advisor</t>
  </si>
  <si>
    <t>MfE</t>
  </si>
  <si>
    <t>Mr. James Leonard Coombes</t>
  </si>
  <si>
    <t>Ms. Megan Maree Fell</t>
  </si>
  <si>
    <t>POLICY OFFICER</t>
  </si>
  <si>
    <t>Ms. Amelia Marama Guy-Meakin</t>
  </si>
  <si>
    <t>MFE</t>
  </si>
  <si>
    <t>Ms. Rachel Liao</t>
  </si>
  <si>
    <t>Ms. Cassandra Jyothi Moll</t>
  </si>
  <si>
    <t>Policy Adviser</t>
  </si>
  <si>
    <t>Ms. Alice Catherine Ryan</t>
  </si>
  <si>
    <t>Ms. Alejandra Segura Moran</t>
  </si>
  <si>
    <t>MPI</t>
  </si>
  <si>
    <t>Ms. Zeniya Campbell Vreugdenhil</t>
  </si>
  <si>
    <t>mfat</t>
  </si>
  <si>
    <t>Nicaragua</t>
  </si>
  <si>
    <t>Ms. Vanessa Alcira Molina Cruz</t>
  </si>
  <si>
    <t>Responsable División de Proyectos</t>
  </si>
  <si>
    <t>División General de Planificación y Proyectos</t>
  </si>
  <si>
    <t>Ministerio del Ambiente y de los Recursos Naturales (MARENA)</t>
  </si>
  <si>
    <t>Nigeria</t>
  </si>
  <si>
    <t>Ms. Tenioye Majekodunmi</t>
  </si>
  <si>
    <t>National Council on Climate Change</t>
  </si>
  <si>
    <t>Mr. Usman Abubakar</t>
  </si>
  <si>
    <t>Secretary to the state Government</t>
  </si>
  <si>
    <t>Ms. Stephanie Zangkan Akut</t>
  </si>
  <si>
    <t>Chief of Staff to Director-General, NCCC</t>
  </si>
  <si>
    <t>Office of the Director-General</t>
  </si>
  <si>
    <t>Mr. Umar Aliyu Aliyu</t>
  </si>
  <si>
    <t>Focal Officer</t>
  </si>
  <si>
    <t>Carbon Market</t>
  </si>
  <si>
    <t>Mr. Abdulazeez Bello Anka</t>
  </si>
  <si>
    <t>Ms. Adesola Olatunde Effiwatt</t>
  </si>
  <si>
    <t>Assistant Chief Scientific Officer</t>
  </si>
  <si>
    <t>Policy Planning</t>
  </si>
  <si>
    <t>Ms. Bernadette Chinwa Ejiofor</t>
  </si>
  <si>
    <t>Chief Scientific Officer</t>
  </si>
  <si>
    <t>Ms. Uboho Akpan Ekpo</t>
  </si>
  <si>
    <t>Principal Scientific Officer</t>
  </si>
  <si>
    <t>Ms. Betty Nkechi Elendu</t>
  </si>
  <si>
    <t>Ms. Amudi Felistas Chioma</t>
  </si>
  <si>
    <t>Research, Policy and Programmes</t>
  </si>
  <si>
    <t>Ms. Nzekwu Nonyelum Franklin</t>
  </si>
  <si>
    <t>Principal Scientific officer</t>
  </si>
  <si>
    <t>Ms. Saadatu Gambo Madaki</t>
  </si>
  <si>
    <t>Ms. Awele Lauretta Ikobi-Anyali</t>
  </si>
  <si>
    <t>Legal Officer</t>
  </si>
  <si>
    <t>Mr. Michael Ivenso</t>
  </si>
  <si>
    <t>Climate Analyst</t>
  </si>
  <si>
    <t>Energy and Transportation</t>
  </si>
  <si>
    <t>Mr. Atebe Odafe Jerome</t>
  </si>
  <si>
    <t>Management</t>
  </si>
  <si>
    <t>Nigerian Midstream and Downstream Petroleum Regulatory Authority</t>
  </si>
  <si>
    <t>Ms. Asmau Jibril</t>
  </si>
  <si>
    <t>Federal Ministry of environment</t>
  </si>
  <si>
    <t>Ms. Adati Ayuba Kadafa</t>
  </si>
  <si>
    <t>Climate Expert</t>
  </si>
  <si>
    <t>Mr. Yussuf Olatunji Kelani</t>
  </si>
  <si>
    <t>Special Adviser to the President</t>
  </si>
  <si>
    <t>State House</t>
  </si>
  <si>
    <t>Mr. Zakariya Mohammed</t>
  </si>
  <si>
    <t>Climate Change and Environmental Health</t>
  </si>
  <si>
    <t>Federal Ministry of Health</t>
  </si>
  <si>
    <t>Mr. Abubakar Muhammad</t>
  </si>
  <si>
    <t>Niger State Environmental Protection Agency</t>
  </si>
  <si>
    <t>Mr. Abubakar Musa</t>
  </si>
  <si>
    <t>Ms. Queen Sam Obu</t>
  </si>
  <si>
    <t>Executive Assistant</t>
  </si>
  <si>
    <t>Ministry of Petroleum Resources</t>
  </si>
  <si>
    <t>Mr. Chukwuemeka Okebugwu</t>
  </si>
  <si>
    <t>Mr. Oketta Onafuje</t>
  </si>
  <si>
    <t>Ms. Sandra Onyeanusi</t>
  </si>
  <si>
    <t>Principal  Scientific Officer</t>
  </si>
  <si>
    <t>Mr. Najega Bala Rufai</t>
  </si>
  <si>
    <t>Strategy, Information and Planning</t>
  </si>
  <si>
    <t>Ms. Olajumoke Bolanle Salako</t>
  </si>
  <si>
    <t>Mr. Mustafa Shehu Salihu</t>
  </si>
  <si>
    <t>Energy Transition and Linkages</t>
  </si>
  <si>
    <t>Energy Commission of Nigeria</t>
  </si>
  <si>
    <t>Mr. Abubakar Sadiq Suleiman Takuma</t>
  </si>
  <si>
    <t>Environmental Science and Technology</t>
  </si>
  <si>
    <t>Federal Ministry 0f Innovation, Science and Technology</t>
  </si>
  <si>
    <t>Ms. Ann Ogechi Uzoma</t>
  </si>
  <si>
    <t>Chief Planning Officer</t>
  </si>
  <si>
    <t>Research, Policy and Planning</t>
  </si>
  <si>
    <t>Ms. Jummai Vandu</t>
  </si>
  <si>
    <t>Assistant Chief Engineer</t>
  </si>
  <si>
    <t>Researc, Policy and Planning</t>
  </si>
  <si>
    <t>Niue</t>
  </si>
  <si>
    <t>Mr. Taveli Milan Godsmark Pavihi</t>
  </si>
  <si>
    <t>Government of Niue</t>
  </si>
  <si>
    <t>Ms. Fatimah Vasanthi Moira Talagi</t>
  </si>
  <si>
    <t>Public Health Officer</t>
  </si>
  <si>
    <t>Ms. Shiloh Faithe Paulette Pasisi</t>
  </si>
  <si>
    <t>Data, Monitoring, and Reporting Manager</t>
  </si>
  <si>
    <t>Niue Ocean Wide Trust</t>
  </si>
  <si>
    <t>North Macedonia</t>
  </si>
  <si>
    <t>Mr. Dame Dimitrovski</t>
  </si>
  <si>
    <t>Advisor to the primeminister</t>
  </si>
  <si>
    <t>Cabinet of primeminister</t>
  </si>
  <si>
    <t>Government of the Republic of North Macedonia</t>
  </si>
  <si>
    <t>Mr. Martin Markovski</t>
  </si>
  <si>
    <t>Advisor to the president of the Governmant</t>
  </si>
  <si>
    <t>Advisor to the president of the Government</t>
  </si>
  <si>
    <t>Norway</t>
  </si>
  <si>
    <t>Ms. Marianne Karlsen</t>
  </si>
  <si>
    <t>Department for Climate Change</t>
  </si>
  <si>
    <t>Norwegian Ministry of Climate and Environment</t>
  </si>
  <si>
    <t>Ms. Kari-Anne Isaksen</t>
  </si>
  <si>
    <t>Mr. Stian Rein Andresen</t>
  </si>
  <si>
    <t>Policy Director</t>
  </si>
  <si>
    <t>Ms. Matilde Angeltveit</t>
  </si>
  <si>
    <t>Communication and advocacy</t>
  </si>
  <si>
    <t>Norwegian Forum for Environment and Development</t>
  </si>
  <si>
    <t>Ms. Julie Bjander</t>
  </si>
  <si>
    <t>Ms. Camilla Agnethe Borrevik</t>
  </si>
  <si>
    <t>Ms. Kaja Brundtland Edrén</t>
  </si>
  <si>
    <t>Department for Global Affairs</t>
  </si>
  <si>
    <t>Norwegian Ministry of Foreign Affairs</t>
  </si>
  <si>
    <t>Ms. Ingunn Eidhammer</t>
  </si>
  <si>
    <t>Ms. Charlotte Elvsaas</t>
  </si>
  <si>
    <t>Climate, Industry and Technology Department</t>
  </si>
  <si>
    <t>Norwegian Ministry of Energy</t>
  </si>
  <si>
    <t>Ms. Lillian Bredal Eriksen</t>
  </si>
  <si>
    <t>Ms. Marie Wien Fjell</t>
  </si>
  <si>
    <t>Mr. Leif John Fosse</t>
  </si>
  <si>
    <t>Department of Sustainability and Transition</t>
  </si>
  <si>
    <t>Ms. Ane Gjengedal</t>
  </si>
  <si>
    <t>Mr. Jon Magnar Haugen</t>
  </si>
  <si>
    <t>Senior policy adviser</t>
  </si>
  <si>
    <t>Agricultural policy</t>
  </si>
  <si>
    <t>Norwegian Ministry of Agriculture and Food</t>
  </si>
  <si>
    <t>Ms. Åshild Bygdås Høgset</t>
  </si>
  <si>
    <t>Agricultural Policy</t>
  </si>
  <si>
    <t>Mr. Hans Kolshus</t>
  </si>
  <si>
    <t>Special adviser</t>
  </si>
  <si>
    <t>Norwegian Environment Agency</t>
  </si>
  <si>
    <t>Mr. Ole-Kristian Kvissel</t>
  </si>
  <si>
    <t>Ms. Emilie Mysen Moe</t>
  </si>
  <si>
    <t>Youth delegate</t>
  </si>
  <si>
    <t>The Norwegian Children and Youth Council</t>
  </si>
  <si>
    <t>Ms. Ida Reffhaug</t>
  </si>
  <si>
    <t>Norwegian Children and Youth Council</t>
  </si>
  <si>
    <t>Ms. Tonje Helene Drazkowski Refseth</t>
  </si>
  <si>
    <t>Ms. Marte Sollie</t>
  </si>
  <si>
    <t>Senior Economic Adviser</t>
  </si>
  <si>
    <t>Tax Economy Department</t>
  </si>
  <si>
    <t>Norwegian Ministry of Finance</t>
  </si>
  <si>
    <t>Mr. Peer Stiansen</t>
  </si>
  <si>
    <t>Mr. Stig Svenningsen</t>
  </si>
  <si>
    <t>Deputy director general</t>
  </si>
  <si>
    <t>Ms. Christina Voigt</t>
  </si>
  <si>
    <t>Professor/ Co-Chair, Paris Agreemet Implementation and Compliance Committee</t>
  </si>
  <si>
    <t>Public and International Law</t>
  </si>
  <si>
    <t>University of Oslo</t>
  </si>
  <si>
    <t>Oman</t>
  </si>
  <si>
    <t>Mr. Khalid Mohammed Al Balushi</t>
  </si>
  <si>
    <t>D.G. climate change</t>
  </si>
  <si>
    <t>climate change</t>
  </si>
  <si>
    <t>EA</t>
  </si>
  <si>
    <t>Ms. Maha Al Balushi</t>
  </si>
  <si>
    <t>Director of climate mitigation</t>
  </si>
  <si>
    <t>Mr. Said Hamed Al  Sarmi</t>
  </si>
  <si>
    <t>NET ZERO Expert</t>
  </si>
  <si>
    <t>ONZC</t>
  </si>
  <si>
    <t>MEM</t>
  </si>
  <si>
    <t>Mr. Adnan AL farsi</t>
  </si>
  <si>
    <t>Assistant Director General for Partnership and Community Development</t>
  </si>
  <si>
    <t>Partnership and Community Development</t>
  </si>
  <si>
    <t>ministry of social development</t>
  </si>
  <si>
    <t>Dr. Fatma Rashid Al Kiyumi</t>
  </si>
  <si>
    <t>Assistant Director-General for Fisheries Research</t>
  </si>
  <si>
    <t>Fisheries Research</t>
  </si>
  <si>
    <t>Ministry of Agriculture, Fisheries Wealth and water Resources</t>
  </si>
  <si>
    <t>Mr. Nabeel Murtadha Malallah Al Lawati</t>
  </si>
  <si>
    <t>Head of Environment</t>
  </si>
  <si>
    <t>PDO</t>
  </si>
  <si>
    <t>Mr. Ahmed Al mabsali</t>
  </si>
  <si>
    <t>renewable energy specialist</t>
  </si>
  <si>
    <t>MOFA</t>
  </si>
  <si>
    <t>Mr. Ghazi Al Rawas</t>
  </si>
  <si>
    <t>Dean of Research</t>
  </si>
  <si>
    <t>SQU</t>
  </si>
  <si>
    <t>Mr. Hafidh Ali Al shukairi</t>
  </si>
  <si>
    <t>Climate and environment specialist</t>
  </si>
  <si>
    <t>OAA</t>
  </si>
  <si>
    <t>Mr. Munir AL Zadjali</t>
  </si>
  <si>
    <t>Head of Dams Studies Section</t>
  </si>
  <si>
    <t>Ministry of Agriculture, Fisheries and Water Resources</t>
  </si>
  <si>
    <t>Dr. Ali Al-Adawi</t>
  </si>
  <si>
    <t>MOAWF</t>
  </si>
  <si>
    <t>Ms. Aaisha AL-Sarihi</t>
  </si>
  <si>
    <t>Economic Expert</t>
  </si>
  <si>
    <t>MoE</t>
  </si>
  <si>
    <t>Pakistan</t>
  </si>
  <si>
    <t>H.E. Mr. Syed Haider Shah</t>
  </si>
  <si>
    <t>Pakistan Embassy the hague</t>
  </si>
  <si>
    <t>Ministry of Foreign Affairs Pakistan</t>
  </si>
  <si>
    <t>Mr. Muhammad Arif Rashid Goheer</t>
  </si>
  <si>
    <t>GCISC</t>
  </si>
  <si>
    <t>Mr. Amir Mohyuddin</t>
  </si>
  <si>
    <t>Additional Secretary</t>
  </si>
  <si>
    <t>Ministry of Climate Change &amp; EC</t>
  </si>
  <si>
    <t>Mr. Muhammad Rafiq</t>
  </si>
  <si>
    <t>Pakistan Climate Change Authority</t>
  </si>
  <si>
    <t>Palau</t>
  </si>
  <si>
    <t>Mr. Erbai Xavier Matsutaro</t>
  </si>
  <si>
    <t>National Climate Change Coordinator</t>
  </si>
  <si>
    <t>Office of Climate Change</t>
  </si>
  <si>
    <t>UNFCCC Focal Point</t>
  </si>
  <si>
    <t>Ms. Anne Irene Natasha Rasmussen</t>
  </si>
  <si>
    <t>AOSIS Lead Negotiator</t>
  </si>
  <si>
    <t>Palau UN Mission</t>
  </si>
  <si>
    <t>Ministry of State</t>
  </si>
  <si>
    <t>Ms. Veena Balakrishnan</t>
  </si>
  <si>
    <t>Climate Youth Negotiators Programme</t>
  </si>
  <si>
    <t>Youth Negotiators Academy</t>
  </si>
  <si>
    <t>Ms. Bianca Joy Beddoe Hassanali</t>
  </si>
  <si>
    <t>Communications Advisor</t>
  </si>
  <si>
    <t>Media support</t>
  </si>
  <si>
    <t>Ms. Kiku Omtilou Brell</t>
  </si>
  <si>
    <t>Government Official</t>
  </si>
  <si>
    <t>Mr. Giacomo Di Capua</t>
  </si>
  <si>
    <t>Academic Advisor</t>
  </si>
  <si>
    <t>Ms. Olivia Rose Fielding</t>
  </si>
  <si>
    <t>AOSIS Advisor</t>
  </si>
  <si>
    <t>International Peace Institute</t>
  </si>
  <si>
    <t>International Peace Institute, Inc.</t>
  </si>
  <si>
    <t>Ms. Marie-Claire Stefanie Graf</t>
  </si>
  <si>
    <t>YNA Co-founder</t>
  </si>
  <si>
    <t>Climate Youth Negotator Programme</t>
  </si>
  <si>
    <t>Ms. Dilubech Mame Hideyos</t>
  </si>
  <si>
    <t>GCF Liaison Officer to Palau</t>
  </si>
  <si>
    <t>OCC</t>
  </si>
  <si>
    <t>ROP</t>
  </si>
  <si>
    <t>Ms. Charikleia Ilianna Kotini</t>
  </si>
  <si>
    <t>Ms. Sasha  Danielle Lloyd</t>
  </si>
  <si>
    <t>Mr. Richard Ames Mackenzie</t>
  </si>
  <si>
    <t>Carbon Expert</t>
  </si>
  <si>
    <t>Ms. Madeleine Pears</t>
  </si>
  <si>
    <t>Ocean Policy Officer</t>
  </si>
  <si>
    <t>Office of the Pacific Ocean Commissioner</t>
  </si>
  <si>
    <t>Pacific Island Forum Secretariat</t>
  </si>
  <si>
    <t>Mr. Jeremy Antoine Raguain</t>
  </si>
  <si>
    <t>Director for AOSIS Fellows</t>
  </si>
  <si>
    <t>Ms. Sophie Alisa Theresa Röhrl</t>
  </si>
  <si>
    <t>Mr. Kenley K. Rudimch-Kenneth</t>
  </si>
  <si>
    <t>L&amp;D Consultant</t>
  </si>
  <si>
    <t>Ms. Gwendalyn Kingtaro Sisior</t>
  </si>
  <si>
    <t>Mr. Dirk Snyman</t>
  </si>
  <si>
    <t>PSIDS support</t>
  </si>
  <si>
    <t>Secretariat of the Pacific Community</t>
  </si>
  <si>
    <t>Ms. Adeeshia Imaderang Tellei</t>
  </si>
  <si>
    <t>Bureau of Foreign Affairs</t>
  </si>
  <si>
    <t>Ms. Emily Clare Wilkinson</t>
  </si>
  <si>
    <t>Ms. Chloe Ysikl Yano</t>
  </si>
  <si>
    <t>Public Affairs Officer</t>
  </si>
  <si>
    <t>Permanent Mission to the UN</t>
  </si>
  <si>
    <t>Panama</t>
  </si>
  <si>
    <t>Ms. Ana Aguilar</t>
  </si>
  <si>
    <t>Operational Director</t>
  </si>
  <si>
    <t>Ministry of Environment of Panama</t>
  </si>
  <si>
    <t>Mr. Abdiel Ismael Douglas</t>
  </si>
  <si>
    <t>Deputy Lead Climate Negotiator of Panama</t>
  </si>
  <si>
    <t>Ms. Katherine Martínez</t>
  </si>
  <si>
    <t>Head of Adaptation Unit</t>
  </si>
  <si>
    <t>Adptatation</t>
  </si>
  <si>
    <t>MiAMBIENTE</t>
  </si>
  <si>
    <t>Sra. Elizabeth Maritza Alcarraz Peralta</t>
  </si>
  <si>
    <t>Admnistrative and Logistics Officer</t>
  </si>
  <si>
    <t>AILAC SUPPORT UNIT</t>
  </si>
  <si>
    <t>AILAC INDEPENDENT ASSOCIATION OF LATIN AMERICA AND THE CARIBBEAN</t>
  </si>
  <si>
    <t>Mr. Juan David Amaya</t>
  </si>
  <si>
    <t>Fundador</t>
  </si>
  <si>
    <t>Administración</t>
  </si>
  <si>
    <t>Life of Pachamama</t>
  </si>
  <si>
    <t>Ms. Sandra Leticia Guzman Luna</t>
  </si>
  <si>
    <t>Cllimate Negotiator</t>
  </si>
  <si>
    <t>GFLAC</t>
  </si>
  <si>
    <t>Grupo de Cambio Climático para Latinoamérica y el Caribe</t>
  </si>
  <si>
    <t>Mr. Hirotaka Koike</t>
  </si>
  <si>
    <t>Dirección de Cambio Climático, Ministry of Environment</t>
  </si>
  <si>
    <t>Earth Sherpa</t>
  </si>
  <si>
    <t>Ms. Nicole Makowski</t>
  </si>
  <si>
    <t>Sr. Advisor in International Climate Finance</t>
  </si>
  <si>
    <t>Mr. John Melo</t>
  </si>
  <si>
    <t>Ambition Advisor</t>
  </si>
  <si>
    <t>Ms. Angela Patricia Rivera Galvis</t>
  </si>
  <si>
    <t>Coordinator: Latin America and Caribbean / Programme Lead: Resilience and Risk Management</t>
  </si>
  <si>
    <t>LAC</t>
  </si>
  <si>
    <t>SLYCAN Trust</t>
  </si>
  <si>
    <t>Ms. Carol Simon</t>
  </si>
  <si>
    <t>Gender Advisor</t>
  </si>
  <si>
    <t>Ms. Jocabed Reina Solano Miselis</t>
  </si>
  <si>
    <t>Despacho Superior</t>
  </si>
  <si>
    <t>Memoria Indígena</t>
  </si>
  <si>
    <t>Papua New Guinea</t>
  </si>
  <si>
    <t>Ms. Everlyn Mel</t>
  </si>
  <si>
    <t>MRV  Officer</t>
  </si>
  <si>
    <t>Climate Change and Development Authority</t>
  </si>
  <si>
    <t>Government of Papua New Guinea</t>
  </si>
  <si>
    <t>Mr. Jason Kisawen Paniu</t>
  </si>
  <si>
    <t>Acting Manager MRV</t>
  </si>
  <si>
    <t>Mr. Floyd Lala</t>
  </si>
  <si>
    <t>Assistant Secretary</t>
  </si>
  <si>
    <t>Department of National Planning and Monitoring</t>
  </si>
  <si>
    <t>Mr. Christian John Lohberger</t>
  </si>
  <si>
    <t>Solar Energy Association of Papua New Guinea</t>
  </si>
  <si>
    <t>Mr. Jonah Auka</t>
  </si>
  <si>
    <t>Manager Project Branh</t>
  </si>
  <si>
    <t>Ms. Rowena Gairo</t>
  </si>
  <si>
    <t>Senior Legal Officer</t>
  </si>
  <si>
    <t>Officer Of the State Solicitor _International Law Division</t>
  </si>
  <si>
    <t>Ms. Eunice Dus</t>
  </si>
  <si>
    <t>Acting Manager - REDD+ Branch</t>
  </si>
  <si>
    <t>Goverment of Papua New Guinea</t>
  </si>
  <si>
    <t>Mr. Harrison Cox</t>
  </si>
  <si>
    <t>Legal Response International</t>
  </si>
  <si>
    <t>Ms. Linda Taman Eko</t>
  </si>
  <si>
    <t>First Assistant Secretary Development Cooperation Division</t>
  </si>
  <si>
    <t>Department of Planning and Monitoring</t>
  </si>
  <si>
    <t>Government of Papua New GUinea</t>
  </si>
  <si>
    <t>Ms. Mara Wendebourg</t>
  </si>
  <si>
    <t>Paraguay</t>
  </si>
  <si>
    <t>Ms. María Emilia Ayala de Gambero</t>
  </si>
  <si>
    <t>Coordinadora</t>
  </si>
  <si>
    <t>Unidad de Desarrollo Sostenible y Medioambiente</t>
  </si>
  <si>
    <t>Sra. Ethel Estigarribia</t>
  </si>
  <si>
    <t>DIRECTORA NACIONAL</t>
  </si>
  <si>
    <t>DIRECCION NACIONAL DE CAMBIO CLIMATICO</t>
  </si>
  <si>
    <t>MINISTERIO DEL AMBIENTE Y DESARROLLO SOSTENIBLE</t>
  </si>
  <si>
    <t>Sra. Lilian Beatriz Cabrera Rojas</t>
  </si>
  <si>
    <t>Gerente</t>
  </si>
  <si>
    <t>Gerencia General</t>
  </si>
  <si>
    <t>Unión de Gremios de la Producción</t>
  </si>
  <si>
    <t>Sr. Diego Ruben Franco Bogado</t>
  </si>
  <si>
    <t>Segundo Secretario</t>
  </si>
  <si>
    <t>Cancillería Nacional</t>
  </si>
  <si>
    <t>Sra. Amelia Soledad Ramírez Alvarenga</t>
  </si>
  <si>
    <t>JEFA DE DEPARTAMENTO</t>
  </si>
  <si>
    <t>DEPARTAMENTO DE MITIGACION</t>
  </si>
  <si>
    <t>Peru</t>
  </si>
  <si>
    <t>Mr. Sandro Hugo Baldárrago Silva</t>
  </si>
  <si>
    <t>Deputy Director of Climate Change and Desertification</t>
  </si>
  <si>
    <t>Mr. Erick Manuel Aguilar Escarcena</t>
  </si>
  <si>
    <t>Asistant on Environment and Sustainable Development</t>
  </si>
  <si>
    <t>Mr. Rogelio Humberto Campos García</t>
  </si>
  <si>
    <t>Technical Associate</t>
  </si>
  <si>
    <t>DGCCD</t>
  </si>
  <si>
    <t>Ministerio del Ambiente</t>
  </si>
  <si>
    <t>Mr. Claudio Albert Schneider Negib</t>
  </si>
  <si>
    <t>Director Senior Programa Perú</t>
  </si>
  <si>
    <t>Conservación Internacional</t>
  </si>
  <si>
    <t>Philippines</t>
  </si>
  <si>
    <t>Ms. Lilian De Leon</t>
  </si>
  <si>
    <t>Department of the Interior and Local Government</t>
  </si>
  <si>
    <t>Ms. Rachel Anne Herrera</t>
  </si>
  <si>
    <t>Climate Change Commission</t>
  </si>
  <si>
    <t>Mr. Albert Dela Cruz</t>
  </si>
  <si>
    <t>Mr. U-Nichols Manalo</t>
  </si>
  <si>
    <t>Department of Agriculture</t>
  </si>
  <si>
    <t>Dr. Noralene Uy</t>
  </si>
  <si>
    <t>Department of Environment and Natural Resources</t>
  </si>
  <si>
    <t>Ms. Maria Teresa Almojuela</t>
  </si>
  <si>
    <t>Philippine Embassy in Berlin</t>
  </si>
  <si>
    <t>Department of Foreign Affairs</t>
  </si>
  <si>
    <t>Mr. Dean Marc Bolima</t>
  </si>
  <si>
    <t>Foreign Affairs Research Specialist II</t>
  </si>
  <si>
    <t>Ms. Sarah Jane Escario</t>
  </si>
  <si>
    <t>Executive Assistant IV</t>
  </si>
  <si>
    <t>Ms. Aimee Evangelista</t>
  </si>
  <si>
    <t>Senior Science Research Specialist</t>
  </si>
  <si>
    <t>Mr. Himerio Justin VII Garcia</t>
  </si>
  <si>
    <t>Climate Finance Policy Group</t>
  </si>
  <si>
    <t>Department of Finance</t>
  </si>
  <si>
    <t>Mr. Aventino III Sugian Gopico</t>
  </si>
  <si>
    <t>Division Chief</t>
  </si>
  <si>
    <t>Ms. Cecilia Therese Guiao</t>
  </si>
  <si>
    <t>Operations Director</t>
  </si>
  <si>
    <t>Parabukas</t>
  </si>
  <si>
    <t>Mr. Jerome Ilagan</t>
  </si>
  <si>
    <t>Planning Officer V</t>
  </si>
  <si>
    <t>Ms. Michelle Ojeda</t>
  </si>
  <si>
    <t>Supervising Forest Management Specialist</t>
  </si>
  <si>
    <t>Department of Environment and Natural Resources - Forest Management Bureau</t>
  </si>
  <si>
    <t>Ms. Kristine Lea Rabaja</t>
  </si>
  <si>
    <t>Attorney</t>
  </si>
  <si>
    <t>Ms. Justine Nicole Torres</t>
  </si>
  <si>
    <t>Programs Director</t>
  </si>
  <si>
    <t>Ms. Kristel Marie Valin</t>
  </si>
  <si>
    <t>Planning Officer III</t>
  </si>
  <si>
    <t>Mr. Yolando Velasco</t>
  </si>
  <si>
    <t>Senior Climate Advisor</t>
  </si>
  <si>
    <t>Ms. Johaira Wahab-Manantan</t>
  </si>
  <si>
    <t>Office of United Nations and International Organizations</t>
  </si>
  <si>
    <t>Department of Foreign Affairs (Philippines)</t>
  </si>
  <si>
    <t>Mr. Vicente Paolo Yu</t>
  </si>
  <si>
    <t>Poland</t>
  </si>
  <si>
    <t>Ms. Katarzyna Wrona</t>
  </si>
  <si>
    <t>Department of Air Protection and Climate Negotiations</t>
  </si>
  <si>
    <t>Ministry of Climate and Environment</t>
  </si>
  <si>
    <t>Mr. Grzegorz Grobicki</t>
  </si>
  <si>
    <t>Environmental Policy Section</t>
  </si>
  <si>
    <t>Permanent Representation of Poland to the EU</t>
  </si>
  <si>
    <t>Ms. Paulina Jabczynska</t>
  </si>
  <si>
    <t>Acting Head of Unit</t>
  </si>
  <si>
    <t>Ms. Katarzyna Snyder</t>
  </si>
  <si>
    <t>Mr. Edward Basinski</t>
  </si>
  <si>
    <t>Economic Policy Support Department</t>
  </si>
  <si>
    <t>Mr. Dominik Bochenek</t>
  </si>
  <si>
    <t>Ms. Patrycja Brudnicka</t>
  </si>
  <si>
    <t>Ms. Urszula Czarniecka Januszczyk</t>
  </si>
  <si>
    <t>Groundwater Monitoring Department</t>
  </si>
  <si>
    <t>Polish Geological Institute - National Research Institute</t>
  </si>
  <si>
    <t>Mr. Piotr Dombrowicki</t>
  </si>
  <si>
    <t>Climate Policy Instruments Unit</t>
  </si>
  <si>
    <t>National Centre for Emissions Management</t>
  </si>
  <si>
    <t>Ms. Paulina Grzelak</t>
  </si>
  <si>
    <t>Emission Inventory and Reporting Unit</t>
  </si>
  <si>
    <t>Ms. Anna Serzysko</t>
  </si>
  <si>
    <t>Ms. Malgorzata Slusarczyk</t>
  </si>
  <si>
    <t>Economic Department</t>
  </si>
  <si>
    <t>Mr. Mateusz Szymczycha</t>
  </si>
  <si>
    <t>Mr. Jacek Trzosowski</t>
  </si>
  <si>
    <t>International Cooperation Section</t>
  </si>
  <si>
    <t>Institute of Meteorology and Water Management - National Research Institute</t>
  </si>
  <si>
    <t>Mr. Lukasz Wrobel</t>
  </si>
  <si>
    <t>Senior specialist</t>
  </si>
  <si>
    <t>Mr. Marcin Zaczek</t>
  </si>
  <si>
    <t>Portugal</t>
  </si>
  <si>
    <t>Ms. Ana Cameira</t>
  </si>
  <si>
    <t>European and International Affairs</t>
  </si>
  <si>
    <t>Climate Agency</t>
  </si>
  <si>
    <t>Mr. Alexandre Maurício</t>
  </si>
  <si>
    <t>Ms. Ana Castela Rodrigues</t>
  </si>
  <si>
    <t>Department for European and International Affairs</t>
  </si>
  <si>
    <t>Portuguese Climate Agency</t>
  </si>
  <si>
    <t>Ms. Angela Dourado</t>
  </si>
  <si>
    <t>International Economic Organizations</t>
  </si>
  <si>
    <t>Mr. Miguel Galante</t>
  </si>
  <si>
    <t>Multilateral Cooperation</t>
  </si>
  <si>
    <t>Camões Institute</t>
  </si>
  <si>
    <t>Ms. Isabel Raimundo</t>
  </si>
  <si>
    <t>Qatar</t>
  </si>
  <si>
    <t>Mr. Ahmad Mohammed Al-Sada</t>
  </si>
  <si>
    <t>Assistant Undersecretary for Climate Change Affairs</t>
  </si>
  <si>
    <t>Climate Change Affairs Sector</t>
  </si>
  <si>
    <t>Official Delegation</t>
  </si>
  <si>
    <t>Mr. Mohammed Omar Al-Bader</t>
  </si>
  <si>
    <t>Head of Mitigation Section</t>
  </si>
  <si>
    <t>Climate Change Management</t>
  </si>
  <si>
    <t>Ms. Alyaa Fahad Al-Dosari</t>
  </si>
  <si>
    <t>International Cooperation Specialist</t>
  </si>
  <si>
    <t>International Cooperation Department</t>
  </si>
  <si>
    <t>Ministry of Transport</t>
  </si>
  <si>
    <t>Mr. A.aziz Ahmad Al-Hammadi</t>
  </si>
  <si>
    <t>Assistant Director of Infrastructure Programs</t>
  </si>
  <si>
    <t>Infrastructure Programs Department</t>
  </si>
  <si>
    <t>Ministry of Municipality</t>
  </si>
  <si>
    <t>Mr. Mohammed Hamad Al-Marri</t>
  </si>
  <si>
    <t>Head of Environmental Measurement &amp; Verification Section</t>
  </si>
  <si>
    <t>The delegation</t>
  </si>
  <si>
    <t>Mr. Mohmoud Abdulaziz Al-Marwani</t>
  </si>
  <si>
    <t>Assistant Director of the Climate Change Department</t>
  </si>
  <si>
    <t>Mr. Mohammed Ibrahim Al-Marzooqi</t>
  </si>
  <si>
    <t>Director of the President's Office</t>
  </si>
  <si>
    <t>President's Office</t>
  </si>
  <si>
    <t>General Authority of Civil Aviation</t>
  </si>
  <si>
    <t>Mr. Saoud Kariem Al-Shammari</t>
  </si>
  <si>
    <t>Chemical researcher in climate change</t>
  </si>
  <si>
    <t>Official delegation</t>
  </si>
  <si>
    <t>Mr. Abdulla Ahmed Al-Tamimi</t>
  </si>
  <si>
    <t>Department of Green development and environmental sustainability</t>
  </si>
  <si>
    <t>Mr. Baligh Awad Aldakdakay</t>
  </si>
  <si>
    <t>Chemical Engineer</t>
  </si>
  <si>
    <t>Mr. Fahad Hassan Aljamali</t>
  </si>
  <si>
    <t>Assistant Professor</t>
  </si>
  <si>
    <t>College of Science</t>
  </si>
  <si>
    <t>Qatar University</t>
  </si>
  <si>
    <t>Mr. Oubay Alkhaznadar</t>
  </si>
  <si>
    <t>Environmental Engineer</t>
  </si>
  <si>
    <t>Mr. Abdulrahman Mohamed Almulla</t>
  </si>
  <si>
    <t>Ministry of Trade and Industry</t>
  </si>
  <si>
    <t>Ms. Noora Alawi Alyafei</t>
  </si>
  <si>
    <t>Head of Adaptation Section</t>
  </si>
  <si>
    <t>Ms. Nermin Eltouny</t>
  </si>
  <si>
    <t>Integral Consult</t>
  </si>
  <si>
    <t>Mr. Akihiro Hirose</t>
  </si>
  <si>
    <t>MRI Middle East General Manager</t>
  </si>
  <si>
    <t>Mitsubishi Research Institute</t>
  </si>
  <si>
    <t>Mr. Nihat Can Koseoglu</t>
  </si>
  <si>
    <t>NCK Consulting LLC</t>
  </si>
  <si>
    <t>Mr. Axel Georg Michaelowa</t>
  </si>
  <si>
    <t>Senior Founding Partner</t>
  </si>
  <si>
    <t>Perspectives Climate Group</t>
  </si>
  <si>
    <t>Ms. Kei Sakakibara</t>
  </si>
  <si>
    <t>Senior Consultant, GX Division</t>
  </si>
  <si>
    <t>Ms. Kikuko Shinchi</t>
  </si>
  <si>
    <t>Chief Research Manager, GX Division</t>
  </si>
  <si>
    <t>Mr. Kenichiro Yamaguchi</t>
  </si>
  <si>
    <t>Fellow (Energy and Sustainability), Energy and Sustainability Unit</t>
  </si>
  <si>
    <t>Mr. Somei Yanagtani</t>
  </si>
  <si>
    <t>Senior Researcher, GX Division</t>
  </si>
  <si>
    <t>Republic of Korea</t>
  </si>
  <si>
    <t>H.E. Mr. Jongho Kyun</t>
  </si>
  <si>
    <t>Deputy Minister and Ambassador for Climate Change</t>
  </si>
  <si>
    <t>Ambassador for Climate Change</t>
  </si>
  <si>
    <t>Mr. Jongmin Kim</t>
  </si>
  <si>
    <t>Climate Change, Energy, Environment and Scientific Affairs</t>
  </si>
  <si>
    <t>Ms. Chorong Ahn</t>
  </si>
  <si>
    <t>Korea Environment Corporation</t>
  </si>
  <si>
    <t>Ministry of Climate, Energy and Environment</t>
  </si>
  <si>
    <t>Ms. Hojeong Ahn</t>
  </si>
  <si>
    <t>International Cooperation Bureau International Climate Energy Cooperation Team</t>
  </si>
  <si>
    <t>Mr. Chulhwan Byun</t>
  </si>
  <si>
    <t>The Embassy of the Republic of Korea, Bonn Office</t>
  </si>
  <si>
    <t>Mr. Hoon Cho</t>
  </si>
  <si>
    <t>Senior Research Scientist</t>
  </si>
  <si>
    <t>Korea Institute of Ocean Science and Technology</t>
  </si>
  <si>
    <t>Ministry of Maritime Affairs and Fisheries</t>
  </si>
  <si>
    <t>Ms. Yoonjin Cho</t>
  </si>
  <si>
    <t>Sookmyung Women's University</t>
  </si>
  <si>
    <t>Ms. Yoonseo Choi</t>
  </si>
  <si>
    <t>Climate Diplomacy Division</t>
  </si>
  <si>
    <t>Mr. Suhyong Chung</t>
  </si>
  <si>
    <t>Korea University</t>
  </si>
  <si>
    <t>Korea Forest Service</t>
  </si>
  <si>
    <t>Ms. Yeseul Gam</t>
  </si>
  <si>
    <t>Ms. Yunkyung Han</t>
  </si>
  <si>
    <t>Ms. Seoi Jang</t>
  </si>
  <si>
    <t>Ms. Semi Jeong</t>
  </si>
  <si>
    <t>Korea Maritime Transportation Safety Authority</t>
  </si>
  <si>
    <t>Ms. Hyein Jin</t>
  </si>
  <si>
    <t>Korea Energy Agency</t>
  </si>
  <si>
    <t>Mr. Wan Jun</t>
  </si>
  <si>
    <t>Ms. Seungeun Jung</t>
  </si>
  <si>
    <t>Marine Climate and Environment Strategy Team</t>
  </si>
  <si>
    <t>Mr. Byungjun Kang</t>
  </si>
  <si>
    <t>Associate Researcher</t>
  </si>
  <si>
    <t>Greenhouse Gas Inventory and Research Center of Korea</t>
  </si>
  <si>
    <t>Ms. Ju Youn Kang</t>
  </si>
  <si>
    <t>Korea Adaptation Center for Climate Change</t>
  </si>
  <si>
    <t>Ms. Seonyoung Kang</t>
  </si>
  <si>
    <t>Climate Trade Policy Division</t>
  </si>
  <si>
    <t>Ministry of Trade, Industry and Resources</t>
  </si>
  <si>
    <t>Ms. Chansong Kim</t>
  </si>
  <si>
    <t>Global Forest Resources Division</t>
  </si>
  <si>
    <t>Ms. Ga-yeong Kim</t>
  </si>
  <si>
    <t>Forest Carbon Center on Climate Change National Institute of Forest Science</t>
  </si>
  <si>
    <t>Ms. Hyunjae Kim</t>
  </si>
  <si>
    <t>Ms. Kyounghae Kim</t>
  </si>
  <si>
    <t>Mr. Minkyu Kim</t>
  </si>
  <si>
    <t>Associate Research Fellow</t>
  </si>
  <si>
    <t>Korea Energy Economics Institute</t>
  </si>
  <si>
    <t>Mr. Yohan Kim</t>
  </si>
  <si>
    <t>Green Climate Policy Division</t>
  </si>
  <si>
    <t>Ministry of Finance and Economy</t>
  </si>
  <si>
    <t>Mr. Youngsung Kim</t>
  </si>
  <si>
    <t>Assistant Manager</t>
  </si>
  <si>
    <t>Korea Marine Environment Management Corporation</t>
  </si>
  <si>
    <t>Ms. Yeongyeon Kwon</t>
  </si>
  <si>
    <t>Mr. Daeho Lee</t>
  </si>
  <si>
    <t>Sogang Institute of International and Area Studies</t>
  </si>
  <si>
    <t>Mr. Dongi Lee</t>
  </si>
  <si>
    <t>Mr. Ho-Mu Lee</t>
  </si>
  <si>
    <t>Ms. Jeehyung Lee</t>
  </si>
  <si>
    <t>Mr. Jinbeom Lee</t>
  </si>
  <si>
    <t>Program Officer</t>
  </si>
  <si>
    <t>Ms. Joohyun Lee</t>
  </si>
  <si>
    <t>Ms. Kyounghwa Lee</t>
  </si>
  <si>
    <t>Ms. Yerim Lee</t>
  </si>
  <si>
    <t>Korea Institute for International Economic Policy</t>
  </si>
  <si>
    <t>Ms. Jihyung Nam</t>
  </si>
  <si>
    <t>Research Associate</t>
  </si>
  <si>
    <t>Ms. Hyun Oh</t>
  </si>
  <si>
    <t>Mr. Jin Gyu Oh</t>
  </si>
  <si>
    <t>Hallym University</t>
  </si>
  <si>
    <t>Ms. Sooji Oh</t>
  </si>
  <si>
    <t>Mr. Jaemin Park</t>
  </si>
  <si>
    <t>National Institute of Green Technology</t>
  </si>
  <si>
    <t>Ministry of Science and ICT</t>
  </si>
  <si>
    <t>Mr. Soonchul Park</t>
  </si>
  <si>
    <t>Principal Researcher</t>
  </si>
  <si>
    <t>Korea Institute of Industrial Technology</t>
  </si>
  <si>
    <t>Mr. Jinho Seo</t>
  </si>
  <si>
    <t>Ms. Dongeui Shin</t>
  </si>
  <si>
    <t>Mr. Donghyuk Shin</t>
  </si>
  <si>
    <t>Greenhouse Gas Inventory and Research Center</t>
  </si>
  <si>
    <t>Greenhouse Gas Inventory and Research Cente</t>
  </si>
  <si>
    <t>Mr. Hochul Shin</t>
  </si>
  <si>
    <t>Mr. Juyoung Son</t>
  </si>
  <si>
    <t>Nuclear Fusion Energy and Environmental Technology Division</t>
  </si>
  <si>
    <t>Mr. Yoonseok Son</t>
  </si>
  <si>
    <t>Climate Policy Division</t>
  </si>
  <si>
    <t>Korea Meteorological Administration</t>
  </si>
  <si>
    <t>Mr. Jeonghun Song</t>
  </si>
  <si>
    <t>Senior Deputy Director</t>
  </si>
  <si>
    <t>Ms. Youjoon Won</t>
  </si>
  <si>
    <t>Mr. Yusik Won</t>
  </si>
  <si>
    <t>Ms. Ami Woo</t>
  </si>
  <si>
    <t>National Institute of Climate Technology</t>
  </si>
  <si>
    <t>Mr. Jongsu Yim</t>
  </si>
  <si>
    <t>Ms. Nayoung Yim</t>
  </si>
  <si>
    <t>Mr. Beomseok Yoon</t>
  </si>
  <si>
    <t>Mr. Jinyoung Yoon</t>
  </si>
  <si>
    <t>Republic of Moldova</t>
  </si>
  <si>
    <t>Ms. Marina Lungu</t>
  </si>
  <si>
    <t>Main consultant</t>
  </si>
  <si>
    <t>Climate Change Policy Section</t>
  </si>
  <si>
    <t>Romania</t>
  </si>
  <si>
    <t>Ms. Nicoleta Florentina Datcu</t>
  </si>
  <si>
    <t>Coordinator</t>
  </si>
  <si>
    <t>Ministry of Environment, Waters and Forests</t>
  </si>
  <si>
    <t>Ms. Elena Mateescu</t>
  </si>
  <si>
    <t>National Meteorological Administration</t>
  </si>
  <si>
    <t>Ms. Maria-Claudia Aaron-Andries</t>
  </si>
  <si>
    <t>Ms. Gherghita Nicodim</t>
  </si>
  <si>
    <t>Ms. Roxana Bojariu</t>
  </si>
  <si>
    <t>Climatology Section</t>
  </si>
  <si>
    <t>Ms. Mihaela Elena Popescu</t>
  </si>
  <si>
    <t>Mr. Sergiu-Gabriel Cruceanu</t>
  </si>
  <si>
    <t>Ms. Mariana-Alina Ungureanu</t>
  </si>
  <si>
    <t>Ms. Elena-Alexandra Miron</t>
  </si>
  <si>
    <t>Romanian Climate Youth Delegate</t>
  </si>
  <si>
    <t>Youth</t>
  </si>
  <si>
    <t>The Youth Platform for Sustainability</t>
  </si>
  <si>
    <t>Russian Federation</t>
  </si>
  <si>
    <t>Mr. Sergei Kononuchenko</t>
  </si>
  <si>
    <t>Ambassador-at-Large</t>
  </si>
  <si>
    <t>Special Representative for Climate Issues</t>
  </si>
  <si>
    <t>Ministry of Foreign Affairs of the Russian Federation</t>
  </si>
  <si>
    <t>Ms. Sofia Litvinova</t>
  </si>
  <si>
    <t>Department for International Cooperation on Climate Change</t>
  </si>
  <si>
    <t>Ministry of economic development</t>
  </si>
  <si>
    <t>Mr. Vladimir Uskov</t>
  </si>
  <si>
    <t>Department of International Organisations</t>
  </si>
  <si>
    <t>Ms. Anna Krasina</t>
  </si>
  <si>
    <t>Head of Division for UNFCCC Participation</t>
  </si>
  <si>
    <t>Mr. Artem Portnov</t>
  </si>
  <si>
    <t>Deputy Head of Division for Multilateral and Bilateral Climate Cooperation</t>
  </si>
  <si>
    <t>Department for International Climate Change Cooperation</t>
  </si>
  <si>
    <t>Ms. Mariia Mitkina</t>
  </si>
  <si>
    <t>Advisor of Division for UNFCCC Participation</t>
  </si>
  <si>
    <t>Ms. Daria Degtiareva</t>
  </si>
  <si>
    <t>Chief expert of Division for UNFCCC Participation</t>
  </si>
  <si>
    <t>Ms. Ekaterina Vasilenko</t>
  </si>
  <si>
    <t>Chief Economist of the Climate Risk Analysis Division</t>
  </si>
  <si>
    <t>Center for Systemic Risk Analysis of Non-Financial Organisations and Climate Risks, Financial Stability Department</t>
  </si>
  <si>
    <t>Bank of Russia</t>
  </si>
  <si>
    <t>Ms. Mariia Antonova</t>
  </si>
  <si>
    <t>Ms. Inna Romanchenko</t>
  </si>
  <si>
    <t>Counsellor-Consul</t>
  </si>
  <si>
    <t>of the Consulate General of the Russian Federation in Bonn</t>
  </si>
  <si>
    <t>Ms. Alexandra Sazonova</t>
  </si>
  <si>
    <t>Vice-Consul</t>
  </si>
  <si>
    <t>Ms. Tatiana Dmitrieva</t>
  </si>
  <si>
    <t>Federal Government-Financed Institution, Center for the Implementation of Budget Policy and Support</t>
  </si>
  <si>
    <t>of the Federal Service for Hydrometeorology and Environmental Monitoring</t>
  </si>
  <si>
    <t>Ms. Maria Mamaeva</t>
  </si>
  <si>
    <t>Federal State Budgetary Institution</t>
  </si>
  <si>
    <t>State Hydrological Institute</t>
  </si>
  <si>
    <t>Ms. Irina Pominova</t>
  </si>
  <si>
    <t>Center for Green Economy and Energy</t>
  </si>
  <si>
    <t>Center for Strategic Research, CSR</t>
  </si>
  <si>
    <t>Mr. Aleksandr Nakhutin</t>
  </si>
  <si>
    <t>not applicable</t>
  </si>
  <si>
    <t>Federal State Budgetary Institution "Institute of Global Climate and Ecology"</t>
  </si>
  <si>
    <t>Ms. Elvira Bakurova</t>
  </si>
  <si>
    <t>Research scientist</t>
  </si>
  <si>
    <t>Federal State Budgetury Institution</t>
  </si>
  <si>
    <t>Institute of Global Climate and Ecology</t>
  </si>
  <si>
    <t>Mr. Aleksandr Reutskii</t>
  </si>
  <si>
    <t>Federal Autonomous Institution</t>
  </si>
  <si>
    <t>Russian Maritime Register of Shipping</t>
  </si>
  <si>
    <t>Ms. Arina Zhezherova</t>
  </si>
  <si>
    <t>Head of the Department</t>
  </si>
  <si>
    <t>Scientific support for low-carbon development of the transport complex</t>
  </si>
  <si>
    <t>FSBI Research Center of the Ministry of Transport Russian Federation</t>
  </si>
  <si>
    <t>Ms. Olga Soskova</t>
  </si>
  <si>
    <t>Head of the Division of Environmental Policy and Best Available Technologies</t>
  </si>
  <si>
    <t>Department of Strategic Development and Corporate Policy</t>
  </si>
  <si>
    <t>Ministry of Industry and Trade of the Russian Federation</t>
  </si>
  <si>
    <t>Ms. Natalia Sakhnova</t>
  </si>
  <si>
    <t>Deputy Head of the Analytical Department</t>
  </si>
  <si>
    <t>Strategic Development Department</t>
  </si>
  <si>
    <t>Ministry of Transport of the Russian Federation</t>
  </si>
  <si>
    <t>Rwanda</t>
  </si>
  <si>
    <t>Mr. Faustin Munyazikwiye</t>
  </si>
  <si>
    <t>Deputy Director General Office</t>
  </si>
  <si>
    <t>Rwanda Environment Management Authority</t>
  </si>
  <si>
    <t>Mr. Thierry Ahimana</t>
  </si>
  <si>
    <t>Small Steps Everyday</t>
  </si>
  <si>
    <t>Mr. Paul Chukwuma Nelson</t>
  </si>
  <si>
    <t>Environmental Policy Officer</t>
  </si>
  <si>
    <t>Green Protector</t>
  </si>
  <si>
    <t>Mr. Aime Cyizere</t>
  </si>
  <si>
    <t>Fund Mobilization Officer</t>
  </si>
  <si>
    <t>Prime Biodiversity Conservation</t>
  </si>
  <si>
    <t>Ms. Adeline Cyuzuzo</t>
  </si>
  <si>
    <t>Programmes &amp; Operations Specialist</t>
  </si>
  <si>
    <t>Ms. Umuhoza Grace Ineza</t>
  </si>
  <si>
    <t>Ms. Chadia Isaro</t>
  </si>
  <si>
    <t>Mr. Olivier Ishimwe</t>
  </si>
  <si>
    <t>Article 6 negotiator</t>
  </si>
  <si>
    <t>Ms. Honorine Isingizwe</t>
  </si>
  <si>
    <t>Young Volunteers for the Environment Rwanda (YVE Rwanda)</t>
  </si>
  <si>
    <t>Ms. Sandra Isingizwe</t>
  </si>
  <si>
    <t>Environnement and climate change education office coordinator</t>
  </si>
  <si>
    <t>Ms. Olive Mukandahiro</t>
  </si>
  <si>
    <t>Community Driven Development Specialist</t>
  </si>
  <si>
    <t>SPIU Coordinator Office</t>
  </si>
  <si>
    <t>Ms. Peace Eva Mukayiranga</t>
  </si>
  <si>
    <t>Ms. Bernadette Munyana</t>
  </si>
  <si>
    <t>Gender Focal Point</t>
  </si>
  <si>
    <t>Ministry of Gender and Family Promotion</t>
  </si>
  <si>
    <t>Ms. Hyacinthe Niyitegeka</t>
  </si>
  <si>
    <t>Mr. David Niyonsaba</t>
  </si>
  <si>
    <t>Mr. David Ukwishaka</t>
  </si>
  <si>
    <t>Climate Change Reporting Specialist</t>
  </si>
  <si>
    <t>Saint Kitts and Nevis</t>
  </si>
  <si>
    <t>Mx. Colincia Levine</t>
  </si>
  <si>
    <t>Ministry of Environment, Climate Action &amp; Constituency Empowerment</t>
  </si>
  <si>
    <t>Government of Saint Kitts and Nevis</t>
  </si>
  <si>
    <t>Ms. Clayticia Daniel</t>
  </si>
  <si>
    <t>Ms. Michele Stephanie Tiffany Baker</t>
  </si>
  <si>
    <t>Policy Coordinator</t>
  </si>
  <si>
    <t>Global Climate and Health Alliance</t>
  </si>
  <si>
    <t>Saint Lucia</t>
  </si>
  <si>
    <t>Dr. Rosanne Catherine Martyr-Koller</t>
  </si>
  <si>
    <t>Ms. Maier Sonja Sifflet</t>
  </si>
  <si>
    <t>Sustainable Development and Environment Officer</t>
  </si>
  <si>
    <t>Ministry of Agriculture, Fisheries, Food Security, and Sustainable Development</t>
  </si>
  <si>
    <t>Saint Vincent and the Grenadines</t>
  </si>
  <si>
    <t>Ms. Janeel Miller-Findlay</t>
  </si>
  <si>
    <t>Sustainable Development Unit</t>
  </si>
  <si>
    <t>Ministry of Tourism, Civil Aviation and Sustainable Development</t>
  </si>
  <si>
    <t>Mr. Edmund Jackson</t>
  </si>
  <si>
    <t>Ministry of Tourism, Civil Aviationa and Sustainable Development</t>
  </si>
  <si>
    <t>Samoa</t>
  </si>
  <si>
    <t>Mr. Isaia Lautasi</t>
  </si>
  <si>
    <t>Principal Foreign Service Officer</t>
  </si>
  <si>
    <t>Ministry of Foreign Affairs and Trade</t>
  </si>
  <si>
    <t>Government of Samoa</t>
  </si>
  <si>
    <t>Staff Member of the Ministry of Foreign Affairs and Trade</t>
  </si>
  <si>
    <t>Ms. Bernadette Patila Amosa</t>
  </si>
  <si>
    <t>Principal Climate Change Officer</t>
  </si>
  <si>
    <t>Ministry of Natural Resources and Environment</t>
  </si>
  <si>
    <t>Staff Member of the Ministry of Natural Resources and Environment</t>
  </si>
  <si>
    <t>Ms. Pauline Taiai Pogi</t>
  </si>
  <si>
    <t>Principal Policy and Planning Officer</t>
  </si>
  <si>
    <t>Ms. Siliafai Chong Wong</t>
  </si>
  <si>
    <t>Senior Foreign Service Officer</t>
  </si>
  <si>
    <t>Staff Member of the Ministry of Foreign Affairs and Trade of Samoa</t>
  </si>
  <si>
    <t>Ms. Agathe Aslanides</t>
  </si>
  <si>
    <t>Climate Diplomacy Researcher</t>
  </si>
  <si>
    <t>Climate Diplomacy Team</t>
  </si>
  <si>
    <t>Technical Assistance to the Pacific Islands under SPREP</t>
  </si>
  <si>
    <t>Mr. Timothy Graham Breese</t>
  </si>
  <si>
    <t>Climate Change Adviser</t>
  </si>
  <si>
    <t>Climate Change Resilience Programme</t>
  </si>
  <si>
    <t>Secretariat of the Pacific Regional Environment Programme (SPREP)</t>
  </si>
  <si>
    <t>Ms. Delaine Tagaloa Cooper</t>
  </si>
  <si>
    <t>Climate Change Resilience Director</t>
  </si>
  <si>
    <t>Ms. Vanda Faasoa-Chan Ting</t>
  </si>
  <si>
    <t>Climate Change Mitigation Adviser</t>
  </si>
  <si>
    <t>Ms. Filomena Nelson</t>
  </si>
  <si>
    <t>Climate Change Adaptation Adviser</t>
  </si>
  <si>
    <t>Ms. Toiata Uili</t>
  </si>
  <si>
    <t>Technical Officer</t>
  </si>
  <si>
    <t>SPREP Technical Assistance to the Pacific Islands</t>
  </si>
  <si>
    <t>Sao Tome and Principe</t>
  </si>
  <si>
    <t>Mr. José Luiz Lima Onofre</t>
  </si>
  <si>
    <t>Noational Focal Point of UNFCCC</t>
  </si>
  <si>
    <t>Weather Forecast</t>
  </si>
  <si>
    <t>National Institute of Meteorology</t>
  </si>
  <si>
    <t>Noational Focal Point</t>
  </si>
  <si>
    <t>Mr. Emilio Guadalupe Fernandes Lima</t>
  </si>
  <si>
    <t>Advisor to the Minister of Environment, Youth, and Sustainable Tourism</t>
  </si>
  <si>
    <t>Minister of Environment of Sao Tome and Principe</t>
  </si>
  <si>
    <t>Ms. Jailça Da Silva Managem Lima</t>
  </si>
  <si>
    <t>director of the gender institute</t>
  </si>
  <si>
    <t>Gendar</t>
  </si>
  <si>
    <t>Gender institute</t>
  </si>
  <si>
    <t>Saudi Arabia</t>
  </si>
  <si>
    <t>Mr. Khalid M. Almehaid</t>
  </si>
  <si>
    <t>Party Head</t>
  </si>
  <si>
    <t>MoEn</t>
  </si>
  <si>
    <t>Riayd</t>
  </si>
  <si>
    <t>,</t>
  </si>
  <si>
    <t>Mr. Abdelrahman M. AlGwaiz</t>
  </si>
  <si>
    <t>Riyadh</t>
  </si>
  <si>
    <t>Mr. Albara E. Tawfiq</t>
  </si>
  <si>
    <t>Mr. Taha M. Zatari</t>
  </si>
  <si>
    <t>Mr. Ahmed S. AL Fahdah</t>
  </si>
  <si>
    <t>Ms. Kawther Ibrahim Al Hajji</t>
  </si>
  <si>
    <t>Riaydh</t>
  </si>
  <si>
    <t>Ms. Malak T. Al Nory</t>
  </si>
  <si>
    <t>Ms. Dana Al Tharman</t>
  </si>
  <si>
    <t>International Analyst</t>
  </si>
  <si>
    <t>Mr. Abdulaziz Abdallah Albutti</t>
  </si>
  <si>
    <t>Mr. Nasser Ali Aldalaan</t>
  </si>
  <si>
    <t>GACA</t>
  </si>
  <si>
    <t>Ms. Sara Abdulmunaim Aldossary</t>
  </si>
  <si>
    <t>Mr. Misfer Abdulrahman Alfahadi</t>
  </si>
  <si>
    <t>Mr. Rayed Alharbi</t>
  </si>
  <si>
    <t>Ms. Noura K. Alissa</t>
  </si>
  <si>
    <t>Ms. Maria Fouad Aljishi</t>
  </si>
  <si>
    <t>Mr. Eyad A. AlJubran</t>
  </si>
  <si>
    <t>Mr. Abdullah Mohammed Alkhedhair</t>
  </si>
  <si>
    <t>KACST</t>
  </si>
  <si>
    <t>Ms. Nouf Ibrahim Almelaihan</t>
  </si>
  <si>
    <t>Mr. Abdulaziz Muteb Almizani</t>
  </si>
  <si>
    <t>MEWA</t>
  </si>
  <si>
    <t>Ms. Noor Almuhaid</t>
  </si>
  <si>
    <t>Mr. Abdulrahman Mohammed Almutairi</t>
  </si>
  <si>
    <t>Ms. Rayyana Abdulrahman Alnafisah</t>
  </si>
  <si>
    <t>Mr. Mohammed Alnahas</t>
  </si>
  <si>
    <t>Mr. Tamim A. AlOthimin</t>
  </si>
  <si>
    <t>Ms. Haneen Abdulhadi Aloufi</t>
  </si>
  <si>
    <t>Ms. Noor Alqaffas</t>
  </si>
  <si>
    <t>Ms. Ayael Alqarni</t>
  </si>
  <si>
    <t>.</t>
  </si>
  <si>
    <t>Mr. Bedour Essam Alsabban</t>
  </si>
  <si>
    <t>Riadh</t>
  </si>
  <si>
    <t>Mr. Hassan A Alsaleh</t>
  </si>
  <si>
    <t>Mr. Naif Zaid Alsalem</t>
  </si>
  <si>
    <t>Mr. Ali Alshalawi</t>
  </si>
  <si>
    <t>Mr. Abdulrahman Mohammed Alshanqiti</t>
  </si>
  <si>
    <t>Inter Analyst</t>
  </si>
  <si>
    <t>Mr. Mohammad Abdullah Alsmaeel</t>
  </si>
  <si>
    <t>Ms. Aljoharah Khalid Alsudairy</t>
  </si>
  <si>
    <t>Ms. Nourah AlSudairy</t>
  </si>
  <si>
    <t>Mr. Raed Ammar R Alsufyani</t>
  </si>
  <si>
    <t>Ms. Tala Marwan Altabsh</t>
  </si>
  <si>
    <t>Mr. Daniyah A Althobaiti</t>
  </si>
  <si>
    <t>Ms. Hala Ahmed Alwagdani</t>
  </si>
  <si>
    <t>MoEN</t>
  </si>
  <si>
    <t>Ms. Norah Mohammed A Alzarah</t>
  </si>
  <si>
    <t>Mr. Mohammad Ayoub</t>
  </si>
  <si>
    <t>Mr. Malik Aiman Bakhorji</t>
  </si>
  <si>
    <t>MOF</t>
  </si>
  <si>
    <t>Ms. Sara Sami Bin Dayel</t>
  </si>
  <si>
    <t>Mr. Zaid Binhazzaa</t>
  </si>
  <si>
    <t>Mr. Hashem Mahmoud Hamawi</t>
  </si>
  <si>
    <t>Ms. May Yosef Jarad</t>
  </si>
  <si>
    <t>Ms. Alia Yasser Kattan</t>
  </si>
  <si>
    <t>Mr. Alawe Kayyal</t>
  </si>
  <si>
    <t>Ms. Yasmeen Abdulaziz Khoja</t>
  </si>
  <si>
    <t>Ms. Ibtehal Ahmed Kutby</t>
  </si>
  <si>
    <t>Senegal</t>
  </si>
  <si>
    <t>M. El Hadji Mbaye Diagne</t>
  </si>
  <si>
    <t>expert energie</t>
  </si>
  <si>
    <t>comité national changement climatique</t>
  </si>
  <si>
    <t>societe civile</t>
  </si>
  <si>
    <t>Mr. Lamine Diatta</t>
  </si>
  <si>
    <t>head of MRV unit</t>
  </si>
  <si>
    <t>Ministry of environment and Ecological Transition</t>
  </si>
  <si>
    <t>governement</t>
  </si>
  <si>
    <t>M. El Hadji Djibril Diop</t>
  </si>
  <si>
    <t>expert energeticien</t>
  </si>
  <si>
    <t>M. Papa Lamine Diouf</t>
  </si>
  <si>
    <t>head of mitigation and carbon unit</t>
  </si>
  <si>
    <t>directorate of climate change</t>
  </si>
  <si>
    <t>government</t>
  </si>
  <si>
    <t>Ms. Tambadou Gnagamo</t>
  </si>
  <si>
    <t>lawyer</t>
  </si>
  <si>
    <t>directorate of climate change and ecological transition</t>
  </si>
  <si>
    <t>M. Mamadou Diobe Gueye</t>
  </si>
  <si>
    <t>legal expert</t>
  </si>
  <si>
    <t>Comité national changement climatique</t>
  </si>
  <si>
    <t>Mme Diouf Ep Sarr Madeleine Rose</t>
  </si>
  <si>
    <t>Ministry of Environment and Ecological Transition</t>
  </si>
  <si>
    <t>Ms. Fatma Niang</t>
  </si>
  <si>
    <t>expert on response measure</t>
  </si>
  <si>
    <t>gouvernment</t>
  </si>
  <si>
    <t>Mr. Idy Niang</t>
  </si>
  <si>
    <t>conseiller technique</t>
  </si>
  <si>
    <t>Ms. Ndeye Rokhaya Sall</t>
  </si>
  <si>
    <t>economist</t>
  </si>
  <si>
    <t>Ms. Dibor Sarr</t>
  </si>
  <si>
    <t>chef division adaptation</t>
  </si>
  <si>
    <t>Direction du changement climatique et transition ecologique</t>
  </si>
  <si>
    <t>gouvernement</t>
  </si>
  <si>
    <t>M. Ousmane Fall Sarr</t>
  </si>
  <si>
    <t>Expert on carbon market</t>
  </si>
  <si>
    <t>West African Alliance</t>
  </si>
  <si>
    <t>Mr. Emmanuel Sobel Seck</t>
  </si>
  <si>
    <t>Enda energie</t>
  </si>
  <si>
    <t>Mr. Ibra Seck</t>
  </si>
  <si>
    <t>chargé de communication</t>
  </si>
  <si>
    <t>Enda Energie</t>
  </si>
  <si>
    <t>societé civile</t>
  </si>
  <si>
    <t>Ms. Ndeye Dieynaba Sow</t>
  </si>
  <si>
    <t>hydrologist</t>
  </si>
  <si>
    <t>Ms. Salimata Thiam</t>
  </si>
  <si>
    <t>expert genre</t>
  </si>
  <si>
    <t>cedeao</t>
  </si>
  <si>
    <t>organisation intergouvernemental</t>
  </si>
  <si>
    <t>Serbia</t>
  </si>
  <si>
    <t>Mr. Matej Gasperic</t>
  </si>
  <si>
    <t>n.a</t>
  </si>
  <si>
    <t>GHG Management Institute</t>
  </si>
  <si>
    <t>Seychelles</t>
  </si>
  <si>
    <t>Mr. Will Michel Agricole</t>
  </si>
  <si>
    <t>Technical Advisor for Climate Change and Energy</t>
  </si>
  <si>
    <t>Energy and Climate Affairs</t>
  </si>
  <si>
    <t>Ministry of Environment, Climate, Energy and Natural Resources</t>
  </si>
  <si>
    <t>Mr. George Francis Uzice</t>
  </si>
  <si>
    <t>Climate Change Negotiator</t>
  </si>
  <si>
    <t>Mr. Vincent Josee Amelie</t>
  </si>
  <si>
    <t>Seychelles Meteorological Authorithy</t>
  </si>
  <si>
    <t>Mr. Barry Daniel Nourice</t>
  </si>
  <si>
    <t>Seychelles Institute of Agriculture and Horticulture (SIAH)</t>
  </si>
  <si>
    <t>Ministry Of Education and Human Resource Development</t>
  </si>
  <si>
    <t>Mr. Josef Eugine Sheils Barra</t>
  </si>
  <si>
    <t>Climate Change Consultant</t>
  </si>
  <si>
    <t>Sej Consulting Seychelles</t>
  </si>
  <si>
    <t>Sierra Leone</t>
  </si>
  <si>
    <t>Mr. Gabriel Kpaka</t>
  </si>
  <si>
    <t>Deputy Director General and Head of Operations</t>
  </si>
  <si>
    <t>Sierra Leone Meteorological Agency</t>
  </si>
  <si>
    <t>Ms. Marie-Claire Cordonier Segger</t>
  </si>
  <si>
    <t>Legal studies</t>
  </si>
  <si>
    <t>University of Cambridge</t>
  </si>
  <si>
    <t>Ms. Randy Anita Fornah</t>
  </si>
  <si>
    <t>Mr. Mambu Koroma</t>
  </si>
  <si>
    <t>Head of Procurement/Climate Specialist</t>
  </si>
  <si>
    <t>Mr. Tejas Rao</t>
  </si>
  <si>
    <t>CLGI</t>
  </si>
  <si>
    <t>Centre for International Sustainable Development Law</t>
  </si>
  <si>
    <t>Singapore</t>
  </si>
  <si>
    <t>Mr. Joseph Teo</t>
  </si>
  <si>
    <t>Chief Negotiator of Climate Change</t>
  </si>
  <si>
    <t>Climate Change Negotiation Office</t>
  </si>
  <si>
    <t>Ministry of Sustainability and the Environment</t>
  </si>
  <si>
    <t>Singapore Delegate</t>
  </si>
  <si>
    <t>Mr. Sin Liang Cheah</t>
  </si>
  <si>
    <t>Global Partnerships</t>
  </si>
  <si>
    <t>Prime Minister's Office, Strategy Group, NCCS</t>
  </si>
  <si>
    <t>Mr. Zi Kai Mark Chang</t>
  </si>
  <si>
    <t>International Organisations</t>
  </si>
  <si>
    <t>Mr. Benedict Chia</t>
  </si>
  <si>
    <t>Ms. Peiwen Chia</t>
  </si>
  <si>
    <t>Executive Engineer</t>
  </si>
  <si>
    <t>Labelling and Standards Department</t>
  </si>
  <si>
    <t>National Environment Agency</t>
  </si>
  <si>
    <t>Singapore Delegates</t>
  </si>
  <si>
    <t>Ms. Amanda Chung</t>
  </si>
  <si>
    <t>Ms. Mae Sze Nicole Chung</t>
  </si>
  <si>
    <t>International Trade Division</t>
  </si>
  <si>
    <t>Ms. Wee Wei Fam</t>
  </si>
  <si>
    <t>Carbon/Mitigation Division and Int Trade (Green Economy and Sustainability)</t>
  </si>
  <si>
    <t>Mr. Peter Govindasamy</t>
  </si>
  <si>
    <t>Director General and Dean/MA</t>
  </si>
  <si>
    <t>SD/ITA and MTI ACADEMY</t>
  </si>
  <si>
    <t>Mr. Thaddaeus Kai Yuen Hoo</t>
  </si>
  <si>
    <t>Mr. Wei Xuan Koa</t>
  </si>
  <si>
    <t>Mnistry of Foregin Affairs</t>
  </si>
  <si>
    <t>Ms. Faith Chantal Bernadette  Yu Ting Lee</t>
  </si>
  <si>
    <t>Office of Significant Investments Review</t>
  </si>
  <si>
    <t>Ms. Priyanka Munish Sherwani</t>
  </si>
  <si>
    <t>Mr. Shao Hua Ng</t>
  </si>
  <si>
    <t>Ms. Woon Neng Ng</t>
  </si>
  <si>
    <t>Mr. Maximilian Yangzhi Oh</t>
  </si>
  <si>
    <t>Policy Executive</t>
  </si>
  <si>
    <t>Sustainability</t>
  </si>
  <si>
    <t>Mr. Ervin Jun Zhi Roe</t>
  </si>
  <si>
    <t>International Affairs Division</t>
  </si>
  <si>
    <t>Attorney-General's Chambers</t>
  </si>
  <si>
    <t>Ms. Li Qin Tan</t>
  </si>
  <si>
    <t>Senior Advisor Director</t>
  </si>
  <si>
    <t>Mr. Yan Zhang Ryan Tan</t>
  </si>
  <si>
    <t>Climate Change Negotiation</t>
  </si>
  <si>
    <t>Ms. Chu Yu Teng</t>
  </si>
  <si>
    <t>Ms. Dilys Teoh</t>
  </si>
  <si>
    <t>Mr. Soon Lee Theh</t>
  </si>
  <si>
    <t>Senior Engineer</t>
  </si>
  <si>
    <t>International Carbon Credits Department</t>
  </si>
  <si>
    <t>Mr. Kai Xiong Louis Tion</t>
  </si>
  <si>
    <t>Ms. Ashly Ching Ling Yap</t>
  </si>
  <si>
    <t>Mr. Ong Heng Yap</t>
  </si>
  <si>
    <t>Ms. Min Hui Vicki Yong</t>
  </si>
  <si>
    <t>Ms. Joanne Lim Yu Mei</t>
  </si>
  <si>
    <t>Int Cooperation and Trade Partnership Division</t>
  </si>
  <si>
    <t>Singapore Food Agency</t>
  </si>
  <si>
    <t>Slovakia</t>
  </si>
  <si>
    <t>Mr. Milos Grajcar</t>
  </si>
  <si>
    <t>Acting Director-General</t>
  </si>
  <si>
    <t>Directorate of Climate Change and Air Protection</t>
  </si>
  <si>
    <t>Ministry of Environment of the Slovak Republic</t>
  </si>
  <si>
    <t>Ms. Viktoria Latal Pokorna</t>
  </si>
  <si>
    <t>Ms. Michaela Gonova Stara</t>
  </si>
  <si>
    <t>Department of Climate Mitigation Policies</t>
  </si>
  <si>
    <t>Mr. Jan Horvath</t>
  </si>
  <si>
    <t>expert</t>
  </si>
  <si>
    <t>Department of Emissions and Biofuels</t>
  </si>
  <si>
    <t>Slovak Hydrometeorological Institute</t>
  </si>
  <si>
    <t>Ms. Janka Szemesova</t>
  </si>
  <si>
    <t>Ms. Lenka Zetochova</t>
  </si>
  <si>
    <t>Slovenia</t>
  </si>
  <si>
    <t>Ms. Ana Klemen</t>
  </si>
  <si>
    <t>Department for climate policy</t>
  </si>
  <si>
    <t>Ministry of Environment, Climate and Energy</t>
  </si>
  <si>
    <t>Mr. Luka Vombek</t>
  </si>
  <si>
    <t>Undersecretary</t>
  </si>
  <si>
    <t>Department for EU and International Affairs</t>
  </si>
  <si>
    <t>Ms. Meta Stuhec</t>
  </si>
  <si>
    <t>Department of Climate Policies</t>
  </si>
  <si>
    <t>Ministry of the Environment, Climate and Energy</t>
  </si>
  <si>
    <t>Solomon Islands</t>
  </si>
  <si>
    <t>Mr. Henry Casper Tufah</t>
  </si>
  <si>
    <t>Ministry Environment Climate Change Disaster Management and Meteorology</t>
  </si>
  <si>
    <t>Ms. Melissa Horokou</t>
  </si>
  <si>
    <t>Principal Policy and Programs</t>
  </si>
  <si>
    <t>Ministry of Environment Climate Change Disaster Management and Meteorology</t>
  </si>
  <si>
    <t>Ms. Debra Lile Kereseka</t>
  </si>
  <si>
    <t>Deputy Director Environment</t>
  </si>
  <si>
    <t>Environment and Conservation Division</t>
  </si>
  <si>
    <t>Ms. Lorel May Dandava</t>
  </si>
  <si>
    <t>Fisheries Officer</t>
  </si>
  <si>
    <t>Fisheries</t>
  </si>
  <si>
    <t>Melanesian Spearhead Group</t>
  </si>
  <si>
    <t>Mr. Karlos Lee Moresi</t>
  </si>
  <si>
    <t>Progamme Advisor &amp; Team Lead</t>
  </si>
  <si>
    <t>Climate Finance &amp; Resilience</t>
  </si>
  <si>
    <t>Pacific Islands Forum Secretariat (PIFS)</t>
  </si>
  <si>
    <t>Ms. Belyndar Maonia Rikimani</t>
  </si>
  <si>
    <t>Campaign and Research Lead</t>
  </si>
  <si>
    <t>Climate Justice</t>
  </si>
  <si>
    <t>Pacific Islands Students Fighting Climate Change PISFCC</t>
  </si>
  <si>
    <t>Ms. Diana Salili</t>
  </si>
  <si>
    <t>Program Manager</t>
  </si>
  <si>
    <t>Cooperate Service</t>
  </si>
  <si>
    <t>Melanesian Spearhead Group MSG</t>
  </si>
  <si>
    <t>Mr. Terence Titiulu</t>
  </si>
  <si>
    <t>Ministry of Forestry and Resaerach</t>
  </si>
  <si>
    <t>Solomon Islands Government</t>
  </si>
  <si>
    <t>Ms. Linda Flora Vaike</t>
  </si>
  <si>
    <t>Lead Climate and Resilience Finance</t>
  </si>
  <si>
    <t>Climate and Resilience</t>
  </si>
  <si>
    <t>Pacific Islands Forum Secretariate PIFS</t>
  </si>
  <si>
    <t>Somalia</t>
  </si>
  <si>
    <t>Ms. Hamdi Abdi Isse</t>
  </si>
  <si>
    <t>Minister Office</t>
  </si>
  <si>
    <t>ministry of environment and climate change somalia</t>
  </si>
  <si>
    <t>Mrs Kheirto Aweis Sharif</t>
  </si>
  <si>
    <t>Director of Environmental Awareness</t>
  </si>
  <si>
    <t>Department  Environmental Awareness</t>
  </si>
  <si>
    <t>Ministry Of Environment and Climate Change , Somalia</t>
  </si>
  <si>
    <t>Mr. Abdulkani Barrow</t>
  </si>
  <si>
    <t>Senior Advsor</t>
  </si>
  <si>
    <t>MoECC</t>
  </si>
  <si>
    <t>Ministry of Environment and Climate chnage somalia</t>
  </si>
  <si>
    <t>Ms. Ayaan Abdi Harare</t>
  </si>
  <si>
    <t>Climate Finance Unit Coordinator</t>
  </si>
  <si>
    <t>Ministry of environment and climate change , somalia</t>
  </si>
  <si>
    <t>Ms. Idil Ibrahim Ahmed</t>
  </si>
  <si>
    <t>Food systems lead sector</t>
  </si>
  <si>
    <t>OPM</t>
  </si>
  <si>
    <t>Mr. Ahmed Dubow Keinan</t>
  </si>
  <si>
    <t>Agro Climate Officer</t>
  </si>
  <si>
    <t>MOIA</t>
  </si>
  <si>
    <t>Ministry of Agriculture and Irrigation</t>
  </si>
  <si>
    <t>Mr. Abdullahi Diriye Khalif</t>
  </si>
  <si>
    <t>NDC Country Facilitator</t>
  </si>
  <si>
    <t>Ministry of Environment and Climate change , somalia</t>
  </si>
  <si>
    <t>Mr. Mohamud Mohamed</t>
  </si>
  <si>
    <t>environmental governance</t>
  </si>
  <si>
    <t>Mr. Abdirahman Mohamed Hassan</t>
  </si>
  <si>
    <t>Planning Director</t>
  </si>
  <si>
    <t>Planning Department</t>
  </si>
  <si>
    <t>Ministry of Livestock , Forest rangeland</t>
  </si>
  <si>
    <t>Mr. Abdulrahman Mohamud Dirie</t>
  </si>
  <si>
    <t>Technical Adviser</t>
  </si>
  <si>
    <t>Ministry of environment and climate change , Somalia</t>
  </si>
  <si>
    <t>Mr. Abdirizak Mursal Mohamed</t>
  </si>
  <si>
    <t>Climate Security and Environmental Peacebuilding Advisor</t>
  </si>
  <si>
    <t>Ministry of Environment and Climate Change , Somalia</t>
  </si>
  <si>
    <t>Mr. Liban Obsiye</t>
  </si>
  <si>
    <t>Executive Director NCF</t>
  </si>
  <si>
    <t>NCF</t>
  </si>
  <si>
    <t>Ministry of Finance Somalia</t>
  </si>
  <si>
    <t>Ms. Hafsa Omar Abdilahi</t>
  </si>
  <si>
    <t>Director of Environment Department</t>
  </si>
  <si>
    <t>Environment Department</t>
  </si>
  <si>
    <t>Ministry of Environment and climate change , FGS</t>
  </si>
  <si>
    <t>South Africa</t>
  </si>
  <si>
    <t>Mr. Maesela John Kekana</t>
  </si>
  <si>
    <t>Head of Delegation and DDG</t>
  </si>
  <si>
    <t>Climate Change and Air Quality</t>
  </si>
  <si>
    <t>DFFE</t>
  </si>
  <si>
    <t>Ms. Pemy Nosibusiso Gasela</t>
  </si>
  <si>
    <t>Chief Director</t>
  </si>
  <si>
    <t>International Climate Change Relations and Reporting</t>
  </si>
  <si>
    <t>Ms. Sandra Boitumelo Motshwanedi</t>
  </si>
  <si>
    <t>Director and National Focal Point</t>
  </si>
  <si>
    <t>UNFCCC Matters</t>
  </si>
  <si>
    <t>Mr. Mkhuthazi Steleki</t>
  </si>
  <si>
    <t>Climate Change Developments and International Mechanisms</t>
  </si>
  <si>
    <t>Mr. Tlou Emmanuel Ramaru</t>
  </si>
  <si>
    <t>Climate Change Adapatation</t>
  </si>
  <si>
    <t>Mr. Anthony Dane</t>
  </si>
  <si>
    <t>Just Transitions</t>
  </si>
  <si>
    <t>Southern Transitions</t>
  </si>
  <si>
    <t>Ms. Pumza Penelope Dubula</t>
  </si>
  <si>
    <t>Climate Change Analysis</t>
  </si>
  <si>
    <t>Department of Water and Sanitation South Africa</t>
  </si>
  <si>
    <t>Ms. Kogilam Govender</t>
  </si>
  <si>
    <t>Global Change and Sustainability</t>
  </si>
  <si>
    <t>Department of Science, Technology and Innovation</t>
  </si>
  <si>
    <t>Mr. Itchell Sandy Guiney</t>
  </si>
  <si>
    <t>Mr. Simon Patrick Hlabela</t>
  </si>
  <si>
    <t>Specialist Scientist and Unit Head: Climate Change Analysis</t>
  </si>
  <si>
    <t>Water Resources Management</t>
  </si>
  <si>
    <t>Mr. Sibusiso Jama</t>
  </si>
  <si>
    <t>Market Access and Multilateral Organisations Trade Division</t>
  </si>
  <si>
    <t>Department of Trade, Industry and Competition</t>
  </si>
  <si>
    <t>Mr. Mthunzi Edmund Madiya</t>
  </si>
  <si>
    <t>DDG</t>
  </si>
  <si>
    <t>Integrated Transport Planning</t>
  </si>
  <si>
    <t>Department of Transport</t>
  </si>
  <si>
    <t>Ms. Elsie Pulane Manale</t>
  </si>
  <si>
    <t>Environmental Coordination</t>
  </si>
  <si>
    <t>Mr. Andrew Marquard</t>
  </si>
  <si>
    <t>Energy and Climate Change</t>
  </si>
  <si>
    <t>University of Cape Town</t>
  </si>
  <si>
    <t>Mr. Takalani Martin Rambau</t>
  </si>
  <si>
    <t>Climate Change Policy and Strategy</t>
  </si>
  <si>
    <t>Eskom</t>
  </si>
  <si>
    <t>Ms. Georgina Ryan</t>
  </si>
  <si>
    <t>Economic Policy and International Cooperation Division</t>
  </si>
  <si>
    <t>National Treasury</t>
  </si>
  <si>
    <t>Mr. Zaheer Sooliman</t>
  </si>
  <si>
    <t>Climate Change negotiations</t>
  </si>
  <si>
    <t>University</t>
  </si>
  <si>
    <t>Ms. Debra-Lee Swanepoel</t>
  </si>
  <si>
    <t>Global Development Policy and Concessional Finance</t>
  </si>
  <si>
    <t>Ms. Dinah Pheladi Thalakgale</t>
  </si>
  <si>
    <t>Climate Change, Environment, Science and Technology</t>
  </si>
  <si>
    <t>DIRCO</t>
  </si>
  <si>
    <t>Mr. Thuso Tserane</t>
  </si>
  <si>
    <t>Mr. Harald Ernst Winkler</t>
  </si>
  <si>
    <t>South Sudan</t>
  </si>
  <si>
    <t>Mr. Payai Manyok John</t>
  </si>
  <si>
    <t>Deputy Director for Climate Change and UNFCCC National Focal Point for South Sudan</t>
  </si>
  <si>
    <t>Ministry of Environment and Forestry</t>
  </si>
  <si>
    <t>UNFCCC National Focal Point for South Sudan</t>
  </si>
  <si>
    <t>Amb. Nyibango Bor Nyibango</t>
  </si>
  <si>
    <t>Deputy Director for Environment and Climate Change</t>
  </si>
  <si>
    <t>Ministry of Foreign Affairs and International Cooperation</t>
  </si>
  <si>
    <t>Ms. Deu Marol Juach Loy</t>
  </si>
  <si>
    <t>Inspector for Climate Change</t>
  </si>
  <si>
    <t>Ms. Abul Naomi Majur Dak</t>
  </si>
  <si>
    <t>Office of the Executive Director</t>
  </si>
  <si>
    <t>EDEN FOUNDATION SOUTH SUDAN</t>
  </si>
  <si>
    <t>Spain</t>
  </si>
  <si>
    <t>Sra. Sara Aagesen Muñoz</t>
  </si>
  <si>
    <t>Vicepresidenta Tercera del Gobierno y Ministra</t>
  </si>
  <si>
    <t>Ministerio para la Transición Ecológica y el Reto Demográfico</t>
  </si>
  <si>
    <t>Sra. Teresa Solana Mendez de Vigo</t>
  </si>
  <si>
    <t>Vocal Asesora</t>
  </si>
  <si>
    <t>Oficina Española de Cambio Climático</t>
  </si>
  <si>
    <t>Sra. Vera Estefania Gonzalez</t>
  </si>
  <si>
    <t>Consejera Técnica</t>
  </si>
  <si>
    <t>Sra. Miriam Bueno Lorenzo</t>
  </si>
  <si>
    <t>Sra. Nuria Sanz Alonso</t>
  </si>
  <si>
    <t>Sra. Maria Jesus Navarro Gonzalez-Valerio</t>
  </si>
  <si>
    <t>Sra. Teresa Solozabal Gallego</t>
  </si>
  <si>
    <t>Jefa de Área</t>
  </si>
  <si>
    <t>Sra. Maria Belen Viton Sanz</t>
  </si>
  <si>
    <t>Jefa de Servicio</t>
  </si>
  <si>
    <t>Sra. Maria Celia Bueno Laviña</t>
  </si>
  <si>
    <t>Sr. Carlos Javier Gil Morales</t>
  </si>
  <si>
    <t>Jefe de Servicio</t>
  </si>
  <si>
    <t>Sr. Jesus Abraham Bartolome Lasa</t>
  </si>
  <si>
    <t>Sr. Javier Barrado Carmona</t>
  </si>
  <si>
    <t>Sr. Daniel Vélez Rojo</t>
  </si>
  <si>
    <t>Jefe de Sección</t>
  </si>
  <si>
    <t>Sr. Julian Martinez Bejarano</t>
  </si>
  <si>
    <t>Consejero Técnico</t>
  </si>
  <si>
    <t>Instituto para la Transición Justa</t>
  </si>
  <si>
    <t>Sra. Maria Ela Rubio Jiménez</t>
  </si>
  <si>
    <t>Directora Comunicación</t>
  </si>
  <si>
    <t>Gabinete de la Vicepresidenta Tercera del Gobierno</t>
  </si>
  <si>
    <t>Sri Lanka</t>
  </si>
  <si>
    <t>Mr. Leel Chandrakumara Randeni Randeni Pidunwaththage</t>
  </si>
  <si>
    <t>Director - Climate Change</t>
  </si>
  <si>
    <t>Climate Change Secretariat</t>
  </si>
  <si>
    <t>Climate Change Secretariat of the Ministry of Environment Sri Lanka</t>
  </si>
  <si>
    <t>Mr. Dissabandara Sunimal Jayathunga Rajamunilage</t>
  </si>
  <si>
    <t>Additional Secretary Environment Development</t>
  </si>
  <si>
    <t>Additional Secretary Office</t>
  </si>
  <si>
    <t>Ministry of Environment Sri Lanka</t>
  </si>
  <si>
    <t>Mr. Kavindu Sandaruwan Ediriweera</t>
  </si>
  <si>
    <t>Director Programs</t>
  </si>
  <si>
    <t>Country Programs</t>
  </si>
  <si>
    <t>SLYCANTrust</t>
  </si>
  <si>
    <t>Ms. Adikari Mudiyanselage Nishadi Anoja Kumari Eriyagama</t>
  </si>
  <si>
    <t>Deputy Country Manager</t>
  </si>
  <si>
    <t>International Water Management Institute</t>
  </si>
  <si>
    <t>Mr. Buddhisrilal Bandara Marambe</t>
  </si>
  <si>
    <t>Senior Professor</t>
  </si>
  <si>
    <t>Faculty of Agriculture</t>
  </si>
  <si>
    <t>University of Peradeniya</t>
  </si>
  <si>
    <t>Mr. Ranga Nadeera Pallawala Pallawala Mohottige Don</t>
  </si>
  <si>
    <t>Climate Change Expert</t>
  </si>
  <si>
    <t>Climate Change Adaptation</t>
  </si>
  <si>
    <t>Switch Asia</t>
  </si>
  <si>
    <t>Mr. Mohamed Shifaz Zubairul Ameer</t>
  </si>
  <si>
    <t>Programme and Communication Coordinator</t>
  </si>
  <si>
    <t>Knowledge Management</t>
  </si>
  <si>
    <t>State of Palestine</t>
  </si>
  <si>
    <t>Mr. Samer Kalbouneh</t>
  </si>
  <si>
    <t>Act. Director General</t>
  </si>
  <si>
    <t>Projects and Climate Change</t>
  </si>
  <si>
    <t>Environment Quality Authority</t>
  </si>
  <si>
    <t>Sudan</t>
  </si>
  <si>
    <t>Ms. Arig Gaffer Mohamedali Bakhiet</t>
  </si>
  <si>
    <t>National Energy Research Center</t>
  </si>
  <si>
    <t>Ms. Rehab Abdelmageed Osman Mohamedali</t>
  </si>
  <si>
    <t>Higher Council for Environment and Natural Resources</t>
  </si>
  <si>
    <t>Ms. Sayeda Ali Ahmed Khalil</t>
  </si>
  <si>
    <t>National REDD+ Coordinator</t>
  </si>
  <si>
    <t>REDD+SUDAN(FCPF/WBG)</t>
  </si>
  <si>
    <t>Forests National Corporation</t>
  </si>
  <si>
    <t>Ms. Dalal Elhaj Ebrahim Mohammed</t>
  </si>
  <si>
    <t>Higher Council for Environment and Natural Resources ( HCENR)</t>
  </si>
  <si>
    <t>Ms. Tajouj Hassan Osman Mohammed</t>
  </si>
  <si>
    <t>Lecturer</t>
  </si>
  <si>
    <t>Faculty of Natural Resources and Environmental Studies</t>
  </si>
  <si>
    <t>University of Bahary</t>
  </si>
  <si>
    <t>Mr. Nagmeldin Goutbi Elhassan Mahmoud</t>
  </si>
  <si>
    <t>Ms. Somaia Omer Magzoub Abdoun</t>
  </si>
  <si>
    <t>officer</t>
  </si>
  <si>
    <t>Ms. Lina Yassin</t>
  </si>
  <si>
    <t>The International Institute for Environment and Development</t>
  </si>
  <si>
    <t>Suriname</t>
  </si>
  <si>
    <t>Ms. Consuela Paloeng</t>
  </si>
  <si>
    <t>Forest Carbon and Reporting Specialist</t>
  </si>
  <si>
    <t>Forest Cover Monitoring Unit</t>
  </si>
  <si>
    <t>Foundation for Forest Management and Production Control</t>
  </si>
  <si>
    <t>Sweden</t>
  </si>
  <si>
    <t>Mr. Mattias Frumerie</t>
  </si>
  <si>
    <t>Ministry of Climate and Enterprise</t>
  </si>
  <si>
    <t>Government Offices of Sweden</t>
  </si>
  <si>
    <t>Ms. Ida Hamilton</t>
  </si>
  <si>
    <t>Ms. Frida Aberg</t>
  </si>
  <si>
    <t>Desk officer</t>
  </si>
  <si>
    <t>Mr. Anders Arvidsson</t>
  </si>
  <si>
    <t>Deputy Director/Council Member</t>
  </si>
  <si>
    <t>Mr. Joel Bengtsson</t>
  </si>
  <si>
    <t>Climate analyst</t>
  </si>
  <si>
    <t>Swedish EPA</t>
  </si>
  <si>
    <t>Mr. Per Bodin</t>
  </si>
  <si>
    <t>Environmental Objectives Coordinator</t>
  </si>
  <si>
    <t>Environmental Analysis Unit</t>
  </si>
  <si>
    <t>Swedish Board of Agriculture</t>
  </si>
  <si>
    <t>Ms. Annika Christell</t>
  </si>
  <si>
    <t>Climate Action Department</t>
  </si>
  <si>
    <t>Mr. Erland Kjellén</t>
  </si>
  <si>
    <t>Swedish Energy Agency</t>
  </si>
  <si>
    <t>Ms. Iréne Lake</t>
  </si>
  <si>
    <t>International project manager/coordinator</t>
  </si>
  <si>
    <t>Swedish Meteorological and Hydrological Institute</t>
  </si>
  <si>
    <t>Ms. Johanna Lissinger Peitz</t>
  </si>
  <si>
    <t>Ms. Emilie Molin</t>
  </si>
  <si>
    <t>Ministry of rural affairs and infrastructure</t>
  </si>
  <si>
    <t>Ms. Kajsa Nåtby</t>
  </si>
  <si>
    <t>Mr. David Newell</t>
  </si>
  <si>
    <t>Ms. Esse Nilsson</t>
  </si>
  <si>
    <t>Sr policy adviser for climate</t>
  </si>
  <si>
    <t>Department for Results</t>
  </si>
  <si>
    <t>Swedish International Development Agency, Sida</t>
  </si>
  <si>
    <t>Ms. Åsa Sjöström</t>
  </si>
  <si>
    <t>Adaptation expert</t>
  </si>
  <si>
    <t>Governance and operational support</t>
  </si>
  <si>
    <t>Ms. Jennifer Unelius</t>
  </si>
  <si>
    <t>Climate advisor</t>
  </si>
  <si>
    <t>Swedish Environmental Protection Agency</t>
  </si>
  <si>
    <t>Mr. Martin Vogel</t>
  </si>
  <si>
    <t>Head of section</t>
  </si>
  <si>
    <t>Switzerland</t>
  </si>
  <si>
    <t>H.E. Mr. Felix Wertli</t>
  </si>
  <si>
    <t>Ambassador, Head of Delegation</t>
  </si>
  <si>
    <t>Federal Department of the Environment, Transport, Energy and Communications (DETEC)</t>
  </si>
  <si>
    <t>Swiss Federal Office for the Environment (FOEN)</t>
  </si>
  <si>
    <t>Ms. Lydie-Line Calypso Paroz</t>
  </si>
  <si>
    <t>Deputy Head of Delegation, Senior Policy Advisor</t>
  </si>
  <si>
    <t>Ms. Gabriela Blatter</t>
  </si>
  <si>
    <t>Head of section for international climate and biodiversity policy</t>
  </si>
  <si>
    <t>Mr. Simon Fellermeyer</t>
  </si>
  <si>
    <t>Ms. Brigitte Menzi</t>
  </si>
  <si>
    <t>Head of Section Environment, energy and health</t>
  </si>
  <si>
    <t>Swiss Federal Department of Foreign Affairs</t>
  </si>
  <si>
    <t>State Secretariat, Division Prosperity and Sustainability</t>
  </si>
  <si>
    <t>Ms. Saskia Rosa Sanders</t>
  </si>
  <si>
    <t>Senior Policy Advisor Sustainable Food Systems</t>
  </si>
  <si>
    <t>Federal Department of Economic Affairs, Education and Research (EAER)</t>
  </si>
  <si>
    <t>Federal Office for Agriculture</t>
  </si>
  <si>
    <t>Mr. Martin Stadelmann</t>
  </si>
  <si>
    <t>Mr. Oliver Wolf</t>
  </si>
  <si>
    <t>Mr. Valentin Messmer-Kratzer</t>
  </si>
  <si>
    <t>Swiss Agency for Development and Cooperation</t>
  </si>
  <si>
    <t>Ms. Alexa Teodora Popescu</t>
  </si>
  <si>
    <t>Federal Department of the Environment, Transport, Energy and Communications</t>
  </si>
  <si>
    <t>Swiss Federal Office for the Environment</t>
  </si>
  <si>
    <t>Syrian Arab Republic</t>
  </si>
  <si>
    <t>Mr. Khaled Jbour</t>
  </si>
  <si>
    <t>UNFCCC. Focal Point</t>
  </si>
  <si>
    <t>Climate change and Environmental awareness</t>
  </si>
  <si>
    <t>Ministry of local Administration and Environment</t>
  </si>
  <si>
    <t>Nominator</t>
  </si>
  <si>
    <t>Tajikistan</t>
  </si>
  <si>
    <t>Mr. Abdullo Qurbonzoda</t>
  </si>
  <si>
    <t>Agency for Hydrometeorology</t>
  </si>
  <si>
    <t>CEP of Tajikistan</t>
  </si>
  <si>
    <t>Mr. Muzaffar Shodmonov</t>
  </si>
  <si>
    <t>Leading specialist</t>
  </si>
  <si>
    <t>Climate Change Center</t>
  </si>
  <si>
    <t>Thailand</t>
  </si>
  <si>
    <t>Ms. Patsachol Akanitvong</t>
  </si>
  <si>
    <t>Department of International Organizations</t>
  </si>
  <si>
    <t>Ms. Sineenat Chawna</t>
  </si>
  <si>
    <t>Scientist, Professional Level</t>
  </si>
  <si>
    <t>Department of Industrial Works</t>
  </si>
  <si>
    <t>Ministry of Industry</t>
  </si>
  <si>
    <t>Ms. Waritha Jongvisud</t>
  </si>
  <si>
    <t>Environmentalist (Practitioner Level)</t>
  </si>
  <si>
    <t>Department of Climate Change and Environment</t>
  </si>
  <si>
    <t>Mr. Chaipon Juntawang</t>
  </si>
  <si>
    <t>Environmentalist (Senior Professional level)</t>
  </si>
  <si>
    <t>Ms. Sisira Kitmanee</t>
  </si>
  <si>
    <t>Diplomat (Attache)</t>
  </si>
  <si>
    <t>Department of Treaties and Legal Affairs</t>
  </si>
  <si>
    <t>Ms. Prattana Meesincharoen</t>
  </si>
  <si>
    <t>Policy and Plan Analyst, Professional Level</t>
  </si>
  <si>
    <t>Royal Forest Department</t>
  </si>
  <si>
    <t>Minister of Natural Resources and Environment</t>
  </si>
  <si>
    <t>Ms. Paweena Panichayapichet</t>
  </si>
  <si>
    <t>Senior Technical Expert</t>
  </si>
  <si>
    <t>Thailand Greenhouse Gas Management Organization</t>
  </si>
  <si>
    <t>Ms. Puttipar Rotkittikhun</t>
  </si>
  <si>
    <t>Thailand Greenhouse Gas Management Organization (Public Organization)</t>
  </si>
  <si>
    <t>Ms. Saravanee Singtong</t>
  </si>
  <si>
    <t>Office of National Higher Education Science Research and Innovation Policy Council</t>
  </si>
  <si>
    <t>Ministry of Higher Education, Science, Research and Innovation - MHESI</t>
  </si>
  <si>
    <t>Mr. Nakorn Tangavirapat</t>
  </si>
  <si>
    <t>Mr. Wongkot Wongsapai</t>
  </si>
  <si>
    <t>Timor-Leste</t>
  </si>
  <si>
    <t>H.E. Mr. Adao Soares Barbosa</t>
  </si>
  <si>
    <t>Special Envoy and Ambassador-at-Large for Climate Affairs</t>
  </si>
  <si>
    <t>Government of Timor-Leste</t>
  </si>
  <si>
    <t>Ms. Maria Fernanda Alcobé</t>
  </si>
  <si>
    <t>International Institute for Environment and Development</t>
  </si>
  <si>
    <t>Mr. Christian Owusu Amoako</t>
  </si>
  <si>
    <t>Mr. Jorguino Aparício Sávio</t>
  </si>
  <si>
    <t>UN Mission New York</t>
  </si>
  <si>
    <t>Ministry of Foreign Affairs and Cooperation, Timor-Leste</t>
  </si>
  <si>
    <t>Ms. Catherine Elizabeth Baker</t>
  </si>
  <si>
    <t>Head of Transition</t>
  </si>
  <si>
    <t>LIFE-AR Interim Secretariat</t>
  </si>
  <si>
    <t>Ms. Sebastiana Barros</t>
  </si>
  <si>
    <t>Director General for Multilateral Affairs</t>
  </si>
  <si>
    <t>Ms. Elda Cesaltina da Costa Guterres</t>
  </si>
  <si>
    <t>National Consultant</t>
  </si>
  <si>
    <t>National Directorate of Climate Change</t>
  </si>
  <si>
    <t>Ms. Inês Fátima Da Luz</t>
  </si>
  <si>
    <t>Personal Assistant for Director General for Multilateral Affairs and Focal Point for Contributions</t>
  </si>
  <si>
    <t>Directorate General for Multilateral Affairs, Ministry of Foreign Affairs and Cooperation</t>
  </si>
  <si>
    <t>Mr. Leonardo Germano Tourinho de Sousa Rosa</t>
  </si>
  <si>
    <t>LDC Chair Support Officer</t>
  </si>
  <si>
    <t>LDC Secretariat</t>
  </si>
  <si>
    <t>Ms. Caroline Dihl Prolo</t>
  </si>
  <si>
    <t>IIED</t>
  </si>
  <si>
    <t>Ms. Joana Lourença do Rosário Belo</t>
  </si>
  <si>
    <t>Ministry Tourism and Environment</t>
  </si>
  <si>
    <t>Mr. Fahad DR. Saeed</t>
  </si>
  <si>
    <t>Thematic Advisor</t>
  </si>
  <si>
    <t>Mr. Cofi Manuel Gusmão Fernandes</t>
  </si>
  <si>
    <t>Staff Administration in Climate Change Affairs</t>
  </si>
  <si>
    <t>Ms. Munalula Kekelwa</t>
  </si>
  <si>
    <t>LDC Coordinator</t>
  </si>
  <si>
    <t>LDC Sectretariat</t>
  </si>
  <si>
    <t>UNFCCC</t>
  </si>
  <si>
    <t>Ms. Shaila Mahmud</t>
  </si>
  <si>
    <t>Advisor (Finance)</t>
  </si>
  <si>
    <t>Mr. Felipe José Osses MC Intyre</t>
  </si>
  <si>
    <t>Mr. Augusto Manuel Pinto</t>
  </si>
  <si>
    <t>National Focal Point UNFCCC and AF</t>
  </si>
  <si>
    <t>Ms. Noor Saghir</t>
  </si>
  <si>
    <t>Ms. Dircia Sarmento Belo</t>
  </si>
  <si>
    <t>Climate Diplomacy Advisor for LDCs group support</t>
  </si>
  <si>
    <t>Ms. Anna Hopper Schulz</t>
  </si>
  <si>
    <t>Head of Global Climate Law, Policy and Governance</t>
  </si>
  <si>
    <t>Ms. Zuneera Shah</t>
  </si>
  <si>
    <t>Ms. Tenzin Wangmo</t>
  </si>
  <si>
    <t>Ms. Nora Mahon Wheelehan</t>
  </si>
  <si>
    <t>Togo</t>
  </si>
  <si>
    <t>Mr. Komla Azankpo</t>
  </si>
  <si>
    <t>Juriste, UNFCCC national Focal Point</t>
  </si>
  <si>
    <t>Cellule nationale de veille climatique</t>
  </si>
  <si>
    <t>Ministère de l'environnement des ressources forestières, de la protection cotière et des changements climatiques</t>
  </si>
  <si>
    <t>Mr. Komlan Edou</t>
  </si>
  <si>
    <t>Responsable de la Cellule nationale de veille climatique</t>
  </si>
  <si>
    <t>Ministère de l'environnement, de la protection côtière et des changements climatiques</t>
  </si>
  <si>
    <t>Ms. Abide Abalo-Sama</t>
  </si>
  <si>
    <t>Environnementaliste</t>
  </si>
  <si>
    <t>AT2ER</t>
  </si>
  <si>
    <t>Ms. Adjo Nadège Kodedjo Guemedi</t>
  </si>
  <si>
    <t>Directrice exécutive</t>
  </si>
  <si>
    <t>Association Racine féminine (ARF)</t>
  </si>
  <si>
    <t>Mr. Komi Elom Claude Sodokin</t>
  </si>
  <si>
    <t>Direction de l'environnement</t>
  </si>
  <si>
    <t>Mr. Kwaku Sena Adessou</t>
  </si>
  <si>
    <t>INADES Formation</t>
  </si>
  <si>
    <t>Trinidad and Tobago</t>
  </si>
  <si>
    <t>Ms. Aditi  Amba Bisramsingh</t>
  </si>
  <si>
    <t>Climate Change Specialist</t>
  </si>
  <si>
    <t>Environmental Policy and Planning Division</t>
  </si>
  <si>
    <t>Ministry of Planning, Economic Affairs and Development</t>
  </si>
  <si>
    <t>Tunisia</t>
  </si>
  <si>
    <t>Mr. Rafik Aini</t>
  </si>
  <si>
    <t>Ministry of agriculture</t>
  </si>
  <si>
    <t>Ms. Rihem Akkari</t>
  </si>
  <si>
    <t>Ms. Rabeb Aloui</t>
  </si>
  <si>
    <t>journaliste</t>
  </si>
  <si>
    <t>Mr. Hammami Amir</t>
  </si>
  <si>
    <t>student</t>
  </si>
  <si>
    <t>Youth For Climate Tunisia</t>
  </si>
  <si>
    <t>Ms. Afef Ayed</t>
  </si>
  <si>
    <t>ministry of environment</t>
  </si>
  <si>
    <t>Mr. Zoubeir Ben Hadj Yahya</t>
  </si>
  <si>
    <t>Private sector</t>
  </si>
  <si>
    <t>Mr. Adel Ben Youssef</t>
  </si>
  <si>
    <t>Mme Raida El Elj Ep Boughanja</t>
  </si>
  <si>
    <t>Ms. Nourhene Ghanmi</t>
  </si>
  <si>
    <t>Mr. Mohamed Chamseddine Harrabi</t>
  </si>
  <si>
    <t>Ms. Imen Meliane</t>
  </si>
  <si>
    <t>Ms. Rim Moalla</t>
  </si>
  <si>
    <t>Mr. Lotfi Msadki</t>
  </si>
  <si>
    <t>director mitigation</t>
  </si>
  <si>
    <t>M. Taoufik Mustapha</t>
  </si>
  <si>
    <t>NFP UNFCCC</t>
  </si>
  <si>
    <t>Ms. Ranim Rabah</t>
  </si>
  <si>
    <t>Ms. Malek Romdhane</t>
  </si>
  <si>
    <t>Ms. Nouha Salhi</t>
  </si>
  <si>
    <t>Ms. Karkoub Souhaila</t>
  </si>
  <si>
    <t>ESPRIT</t>
  </si>
  <si>
    <t>Mr. Mohamed Zmerli</t>
  </si>
  <si>
    <t>Türkiye</t>
  </si>
  <si>
    <t>H.E. Mr. Murat Kurum</t>
  </si>
  <si>
    <t>Ministry of Environment Urbanization and Climate Change</t>
  </si>
  <si>
    <t>H.E. Ms. Fatma Varank</t>
  </si>
  <si>
    <t>Mr. Halil Hasar</t>
  </si>
  <si>
    <t>H.E. Mr. Ahmet Bagcı</t>
  </si>
  <si>
    <t>H.E. Mr. Omer Bulut</t>
  </si>
  <si>
    <t>Mr. Ali Celik</t>
  </si>
  <si>
    <t>H.E. Mr. Burak Demiralp</t>
  </si>
  <si>
    <t>Mr. Gokhan Turan</t>
  </si>
  <si>
    <t>Ms. Ayşin Turpancı</t>
  </si>
  <si>
    <t>Mr. Cihad Ayberk Doner</t>
  </si>
  <si>
    <t>Mr. Mehmet Ali Kahraman</t>
  </si>
  <si>
    <t>Mr. Ismail Tüzgen</t>
  </si>
  <si>
    <t>Mr. Ali Erhan Yılmaz</t>
  </si>
  <si>
    <t>Mr. Emre Acar</t>
  </si>
  <si>
    <t>Mr. Hakan Acar</t>
  </si>
  <si>
    <t>Mr. Samed Ağırbaş</t>
  </si>
  <si>
    <t>Mr. Hakan Akca</t>
  </si>
  <si>
    <t>Mr. Aykut Akgun</t>
  </si>
  <si>
    <t>AFAD</t>
  </si>
  <si>
    <t>Ms. Ozlem Aksoy</t>
  </si>
  <si>
    <t>Mr. Kutlu Aksu</t>
  </si>
  <si>
    <t>Mr. Hüseyin Kantem Al</t>
  </si>
  <si>
    <t>Mr. Omer Alan</t>
  </si>
  <si>
    <t>Mr. Ferdi Albayrak</t>
  </si>
  <si>
    <t>Mr. Hasan Umur Alsancak</t>
  </si>
  <si>
    <t>Ms. Beyda Altuntas</t>
  </si>
  <si>
    <t>Ms. Pınar Aşan Özalp</t>
  </si>
  <si>
    <t>Mr. Muhittin Aslan</t>
  </si>
  <si>
    <t>Ms. Sibel Aslan</t>
  </si>
  <si>
    <t>Mr. Zafer Ates</t>
  </si>
  <si>
    <t>Directorate General for Energy, Environment and Transboundary Waters</t>
  </si>
  <si>
    <t>Mr. Yusuf Alperen Ayar</t>
  </si>
  <si>
    <t>Mr. Kenan Aydın</t>
  </si>
  <si>
    <t>Mr. Hakan Aydogan</t>
  </si>
  <si>
    <t>Ministry of Environment Urbanization and Climate</t>
  </si>
  <si>
    <t>Mr. Mustafa Ugur Aydogdu</t>
  </si>
  <si>
    <t>Ms. Ayse Sema Bahceci</t>
  </si>
  <si>
    <t>Mr. Ekrem Ozan Bahceci</t>
  </si>
  <si>
    <t>Mr. Tolgahan Bahtiyar</t>
  </si>
  <si>
    <t>Ms. Derya Baykal</t>
  </si>
  <si>
    <t>Mr. Halit Baykal</t>
  </si>
  <si>
    <t>Mr. Mert Bilgin</t>
  </si>
  <si>
    <t>Mr. Mehmet Emin Birpinar</t>
  </si>
  <si>
    <t>Ms. Sevim Borkluce</t>
  </si>
  <si>
    <t>Mr. Cemal Bostancıoglu</t>
  </si>
  <si>
    <t>Mr. Mehmet Emre Calısır</t>
  </si>
  <si>
    <t>Mr. Ismail Candan</t>
  </si>
  <si>
    <t>Ms. Seda Cebeci</t>
  </si>
  <si>
    <t>Ms. Emine Celebioğlu</t>
  </si>
  <si>
    <t>Ms. Gulriz Cınar Berkin</t>
  </si>
  <si>
    <t>--</t>
  </si>
  <si>
    <t>Mr. Ferhat Colak</t>
  </si>
  <si>
    <t>Mr. Kadem Coruhlu</t>
  </si>
  <si>
    <t>Ms. Tugba Dincbas</t>
  </si>
  <si>
    <t>Ms. Gizem Dinmezpınar</t>
  </si>
  <si>
    <t>Ms. Bugce Dogan Cimentepe</t>
  </si>
  <si>
    <t>Ms. Seyda Eker</t>
  </si>
  <si>
    <t>Mr. Mithat Ekici</t>
  </si>
  <si>
    <t>Ms. Berna Erdal</t>
  </si>
  <si>
    <t>Mr. Mahmut Erdas</t>
  </si>
  <si>
    <t>Mr. Halil Erdogan</t>
  </si>
  <si>
    <t>Ms. Ozlem Gulsun Ergun Ulueren</t>
  </si>
  <si>
    <t>Coordinator Ambassador for Climate Change Issues</t>
  </si>
  <si>
    <t>Chamber of the Deputy Minister Berris Ekinci</t>
  </si>
  <si>
    <t>Ms. Nafia Gokce Poyraz</t>
  </si>
  <si>
    <t>Mr. Recep Goktepe</t>
  </si>
  <si>
    <t>Mr. Aykut Gören</t>
  </si>
  <si>
    <t>Mr. Cagrı Gulelcin</t>
  </si>
  <si>
    <t>Mr. Ugur Gurel</t>
  </si>
  <si>
    <t>Ms. Merve Güres</t>
  </si>
  <si>
    <t>Mr. Ersin Gurtepe</t>
  </si>
  <si>
    <t>Ms. Aslıhan Hafızoglu</t>
  </si>
  <si>
    <t>Ms. Ayse Inanc</t>
  </si>
  <si>
    <t>Deputy Directorate General for Environment, Climate Change and Transboundary Waters</t>
  </si>
  <si>
    <t>Ms. Mine Işık</t>
  </si>
  <si>
    <t>Ms. Alara Istemil Aydil</t>
  </si>
  <si>
    <t>Councelor</t>
  </si>
  <si>
    <t>Deputy Directorate General of Environment, Climate Change and Transboundary Waters</t>
  </si>
  <si>
    <t>Affairs</t>
  </si>
  <si>
    <t>Mr. Emrah Karacaoğlu</t>
  </si>
  <si>
    <t>Mr. Talat Anil Keser</t>
  </si>
  <si>
    <t>Mr. Hamza Keskin</t>
  </si>
  <si>
    <t>Ms. Aybuke Kılıc</t>
  </si>
  <si>
    <t>Mr. Kaan Talha Kızılaslan</t>
  </si>
  <si>
    <t>Ms. Aycin Kızılbey</t>
  </si>
  <si>
    <t>Mr. Mert Koc</t>
  </si>
  <si>
    <t>Ms. Ozlenen Koc</t>
  </si>
  <si>
    <t>Mr. Ufuk Koca</t>
  </si>
  <si>
    <t>Mr. Ercan Korkmazyurek</t>
  </si>
  <si>
    <t>Mr. Ahmet Sami Kulaklıoglu</t>
  </si>
  <si>
    <t>Ms. Gul Mersinlioglu Serin</t>
  </si>
  <si>
    <t>Ms. Burcu Metin</t>
  </si>
  <si>
    <t>Ms. Nazlı Mutlu</t>
  </si>
  <si>
    <t>Ms. Ecem Beyza Onal</t>
  </si>
  <si>
    <t>Mr. Umut Onat</t>
  </si>
  <si>
    <t>Ms. Inci Gozde Oz</t>
  </si>
  <si>
    <t>Mr. Efe Can Ozbay</t>
  </si>
  <si>
    <t>Mr. Bilgehan Ozbaylanlı</t>
  </si>
  <si>
    <t>*</t>
  </si>
  <si>
    <t>Ms. Tugba Ozgun</t>
  </si>
  <si>
    <t>Ms. Umay Gokce Ozkan</t>
  </si>
  <si>
    <t>Mr. Omer Ozturk</t>
  </si>
  <si>
    <t>Ms. Elif Pınar Polat</t>
  </si>
  <si>
    <t>Mr. Serdar Sagdıc</t>
  </si>
  <si>
    <t>Mr. Ahmet Ayberk Sahin</t>
  </si>
  <si>
    <t>Mr. Davut Sahin</t>
  </si>
  <si>
    <t>Mr. Enes Nami Sarı</t>
  </si>
  <si>
    <t>Mr. Mehmet Ali Simsek</t>
  </si>
  <si>
    <t>Mr. Asım Solak</t>
  </si>
  <si>
    <t>Mr. Alper Songelen</t>
  </si>
  <si>
    <t>Mr. Emrah Soylemez</t>
  </si>
  <si>
    <t>Mr. Mete Söylemez</t>
  </si>
  <si>
    <t>Mr. Cavit Sadi Suer</t>
  </si>
  <si>
    <t>Mr. Mus Ap Suleyman</t>
  </si>
  <si>
    <t>Ms. Nesibe Feyza Tamer</t>
  </si>
  <si>
    <t>Mr. Emre Tanriover</t>
  </si>
  <si>
    <t>Ms. Funda Tanriverdi Isyapan</t>
  </si>
  <si>
    <t>Mr. Muhammed Kursat Tanyıldızı</t>
  </si>
  <si>
    <t>Mr. Turgay Taskın</t>
  </si>
  <si>
    <t>Ms. Yaprak Serenay Taşkın</t>
  </si>
  <si>
    <t>Ms. Yeliz Teker</t>
  </si>
  <si>
    <t>Ms. Sümeyra Terzi</t>
  </si>
  <si>
    <t>Ms. Fatma Tok Lazoglu</t>
  </si>
  <si>
    <t>Mr. Halil Tokdemir</t>
  </si>
  <si>
    <t>Ms. Aysun Torun Orhan</t>
  </si>
  <si>
    <t>Ms. Naciye Basak Tuncer</t>
  </si>
  <si>
    <t>Mr. Emre Ugur</t>
  </si>
  <si>
    <t>Mr. Okan Ugurlu</t>
  </si>
  <si>
    <t>Mr. Batuhan Emin Unal</t>
  </si>
  <si>
    <t>Ms. Emel Unal</t>
  </si>
  <si>
    <t>Mr. Ismail Unal</t>
  </si>
  <si>
    <t>Ms. Canan Uzunkaya</t>
  </si>
  <si>
    <t>Ms. Müberra Betül Yalcın</t>
  </si>
  <si>
    <t>Mr. Ibrahim Yamaç</t>
  </si>
  <si>
    <t>Mr. Ahmet Erdem Yeniay</t>
  </si>
  <si>
    <t>Mr. Kasım Yenigün</t>
  </si>
  <si>
    <t>Mr. Akın Yıldırım</t>
  </si>
  <si>
    <t>Mr. Ismail Yılmaz</t>
  </si>
  <si>
    <t>Ms. Seda Yılmaz</t>
  </si>
  <si>
    <t>Mr. Sercan Yılmaz</t>
  </si>
  <si>
    <t>Ms. Seyma Yılmaz</t>
  </si>
  <si>
    <t>Ms. Fatma Yol Uzumcu</t>
  </si>
  <si>
    <t>Mr. Salih Yüce</t>
  </si>
  <si>
    <t>Ms. Gulsah Yuksel</t>
  </si>
  <si>
    <t>Turkmenistan</t>
  </si>
  <si>
    <t>Mr. Nury Jumashov</t>
  </si>
  <si>
    <t>Deputy Minister</t>
  </si>
  <si>
    <t>Ministry of Environment Protection of Turkmenistan</t>
  </si>
  <si>
    <t>Mr. Rovshen Annaberdiyev</t>
  </si>
  <si>
    <t>Ministry of Foreign Affairs of Turkmenistan</t>
  </si>
  <si>
    <t>Mr. Dovletmyrat Torayev</t>
  </si>
  <si>
    <t>Consulate of Turkmenistan in the Federal Republic of Germany (Frankfurt am Main)</t>
  </si>
  <si>
    <t>Mr. Berdi Berdiyev</t>
  </si>
  <si>
    <t>Department on Coordination of International Environmental Cooperation and Projects</t>
  </si>
  <si>
    <t>Ministry of Environmental Protection of Turkmenistan</t>
  </si>
  <si>
    <t>Tuvalu</t>
  </si>
  <si>
    <t>Mr. Penivao Moealofa</t>
  </si>
  <si>
    <t>Ministry of Home Affairs, Climate Change and Environment</t>
  </si>
  <si>
    <t>Government of Tuvalu</t>
  </si>
  <si>
    <t>Mr. Jamie Ovia</t>
  </si>
  <si>
    <t>Ms. Lilipeti Suiti Faavae</t>
  </si>
  <si>
    <t>Junior Crown Counsel</t>
  </si>
  <si>
    <t>Mr. Talavai Iona</t>
  </si>
  <si>
    <t>Ms. Joanna Kaviki Latasi</t>
  </si>
  <si>
    <t>GCF Readiness</t>
  </si>
  <si>
    <t>Ms. Mervina Lulia Gloria Paueli</t>
  </si>
  <si>
    <t>Project Development Officer</t>
  </si>
  <si>
    <t>Uganda</t>
  </si>
  <si>
    <t>Mr. Bob Natifu</t>
  </si>
  <si>
    <t>Acting Commissioner Climate Change</t>
  </si>
  <si>
    <t>MINISTRY OF WATER AND ENVIRONMENT</t>
  </si>
  <si>
    <t>Ms. Pamela Agaba</t>
  </si>
  <si>
    <t>Transboundary</t>
  </si>
  <si>
    <t>Ms. Caroline Aguti</t>
  </si>
  <si>
    <t>Assistant commisisoner</t>
  </si>
  <si>
    <t>renewable energy</t>
  </si>
  <si>
    <t>Ministry of Energy and Mineral Development</t>
  </si>
  <si>
    <t>Ms. Patriciah Roy Akullo</t>
  </si>
  <si>
    <t>Senior Climate Finance Officer</t>
  </si>
  <si>
    <t>Ministry of Finance Planning and Economic Development</t>
  </si>
  <si>
    <t>Mr. Joseph Bahati</t>
  </si>
  <si>
    <t>Presidential initiative on banana industrial development</t>
  </si>
  <si>
    <t>Mr. Henry Bbosa</t>
  </si>
  <si>
    <t>Principal climate change officer</t>
  </si>
  <si>
    <t>Mr. Million Belay</t>
  </si>
  <si>
    <t>Programme coordinator</t>
  </si>
  <si>
    <t>Climate Change and Agroecology</t>
  </si>
  <si>
    <t>Alliance for Food Sovereignty in Africa</t>
  </si>
  <si>
    <t>Mr. Simon Peter Bukenya</t>
  </si>
  <si>
    <t>Ms. Irene Chekwoti</t>
  </si>
  <si>
    <t>principal climate officer</t>
  </si>
  <si>
    <t>mitigation</t>
  </si>
  <si>
    <t>Mr. David Gonahasa</t>
  </si>
  <si>
    <t>Team Lead</t>
  </si>
  <si>
    <t>Technology</t>
  </si>
  <si>
    <t>Ministry of Science and Technology Innovation</t>
  </si>
  <si>
    <t>Ms. Stella Kabiri</t>
  </si>
  <si>
    <t>RESEARCHER</t>
  </si>
  <si>
    <t>RESEARCH AND DEVELOPMENT</t>
  </si>
  <si>
    <t>NARO</t>
  </si>
  <si>
    <t>Mr. John Baptist Kaddu</t>
  </si>
  <si>
    <t>PROFESSOR</t>
  </si>
  <si>
    <t>ZOOLOGY</t>
  </si>
  <si>
    <t>MAKERERE</t>
  </si>
  <si>
    <t>Ms. Imelda Kanzomba</t>
  </si>
  <si>
    <t>Assistant commissioner</t>
  </si>
  <si>
    <t>adaptation and mitigation</t>
  </si>
  <si>
    <t>Ms. Edith Kateme - Kasajja</t>
  </si>
  <si>
    <t>ADVISOR</t>
  </si>
  <si>
    <t>RESEARCH</t>
  </si>
  <si>
    <t>NATIONAL PLANNING AUTHORITY</t>
  </si>
  <si>
    <t>Mr. Bob Kazungu</t>
  </si>
  <si>
    <t>ASSISTANT COMMISSIONER</t>
  </si>
  <si>
    <t>FORESTRY</t>
  </si>
  <si>
    <t>Ms. Lisa Mee-Leen Lim Ah Ken</t>
  </si>
  <si>
    <t>COORDINATOR</t>
  </si>
  <si>
    <t>MIGRATION</t>
  </si>
  <si>
    <t>International Organisation of Migration</t>
  </si>
  <si>
    <t>Mr. Joseph Lule</t>
  </si>
  <si>
    <t>Principal Policy Analyst</t>
  </si>
  <si>
    <t>Ministry of Water and Environment</t>
  </si>
  <si>
    <t>Mr. Fred Machulu Onduri</t>
  </si>
  <si>
    <t>research and development</t>
  </si>
  <si>
    <t>CHAI</t>
  </si>
  <si>
    <t>Mr. Andrew Masaba</t>
  </si>
  <si>
    <t>assistant commissioner</t>
  </si>
  <si>
    <t>Ms. Winifred Masiko</t>
  </si>
  <si>
    <t>Project manager</t>
  </si>
  <si>
    <t>Women empowerment</t>
  </si>
  <si>
    <t>Ministry of gender and social development</t>
  </si>
  <si>
    <t>Ms. Christine Mbabazi</t>
  </si>
  <si>
    <t>Senior Socioligist</t>
  </si>
  <si>
    <t>Rural Water and Supply</t>
  </si>
  <si>
    <t>H.E. Mr. Stephen Mubiru</t>
  </si>
  <si>
    <t>Head of Mission</t>
  </si>
  <si>
    <t>Uganda Embassy Berlin</t>
  </si>
  <si>
    <t>Mr. Denis Mugagga</t>
  </si>
  <si>
    <t>Ms. Bridget Mugambe</t>
  </si>
  <si>
    <t>Mr. Juvenal Ntacyo Muhumuza</t>
  </si>
  <si>
    <t>Assistant Commissioner</t>
  </si>
  <si>
    <t>Ms. Ayallah Rashel Kerwot Mumba</t>
  </si>
  <si>
    <t>Minor</t>
  </si>
  <si>
    <t>Mr. Richard Musota</t>
  </si>
  <si>
    <t>ASSISTANT COMMISIONER</t>
  </si>
  <si>
    <t>WATER RESOURCES</t>
  </si>
  <si>
    <t>Mr. Albert Jonathan Stephen Muwaya</t>
  </si>
  <si>
    <t>Reaserch and development</t>
  </si>
  <si>
    <t>Agriculture consotrium</t>
  </si>
  <si>
    <t>Ms. Martha Naigaga</t>
  </si>
  <si>
    <t>senior  water officer</t>
  </si>
  <si>
    <t>rural water</t>
  </si>
  <si>
    <t>Ms. Caroline Najjuko</t>
  </si>
  <si>
    <t>climate change officer</t>
  </si>
  <si>
    <t>MWE</t>
  </si>
  <si>
    <t>Ms. Doreen Daisy Namara</t>
  </si>
  <si>
    <t>Principal Sociologist</t>
  </si>
  <si>
    <t>Rural water</t>
  </si>
  <si>
    <t>Ms. Jessica Namuddu</t>
  </si>
  <si>
    <t>Ms. Anastansia Namululi</t>
  </si>
  <si>
    <t>SENIOR CLIMATE OFFICER</t>
  </si>
  <si>
    <t>Ms. Ashabrick Bamutaze Nantege</t>
  </si>
  <si>
    <t>Managerial</t>
  </si>
  <si>
    <t>Appropriate technology centre</t>
  </si>
  <si>
    <t>Ms. Lillian Natukunda</t>
  </si>
  <si>
    <t>Ms. Edrida Mafiiki Natumanya</t>
  </si>
  <si>
    <t>Mr. Bob Alex Ogwang</t>
  </si>
  <si>
    <t>COMMISSIONER MET</t>
  </si>
  <si>
    <t>METEOROLOGY</t>
  </si>
  <si>
    <t>Mr. Steven Ogwete</t>
  </si>
  <si>
    <t>WATER QUALITY</t>
  </si>
  <si>
    <t>Mr. Martin Ojok</t>
  </si>
  <si>
    <t>Mr. Tom Obong Okello</t>
  </si>
  <si>
    <t>project coordinator</t>
  </si>
  <si>
    <t>PMU</t>
  </si>
  <si>
    <t>Mr. Wilfred Okello</t>
  </si>
  <si>
    <t>Mr. Isaac Orena Okiror</t>
  </si>
  <si>
    <t>CLIMATE OFFICER</t>
  </si>
  <si>
    <t>Mr. Mackay Akoori Ecuman Okure</t>
  </si>
  <si>
    <t>Assosciate Proffesor</t>
  </si>
  <si>
    <t>Engineering</t>
  </si>
  <si>
    <t>Makerere University</t>
  </si>
  <si>
    <t>Mr. David Okurut</t>
  </si>
  <si>
    <t>COMMISSIONER</t>
  </si>
  <si>
    <t>WETLANDS</t>
  </si>
  <si>
    <t>Mr. Lamu Lambert Omalla Olweny</t>
  </si>
  <si>
    <t>AG COMMSSIONER</t>
  </si>
  <si>
    <t>RURAL WATER</t>
  </si>
  <si>
    <t>Ms. Winifred Omongo</t>
  </si>
  <si>
    <t>Accountant</t>
  </si>
  <si>
    <t>Mr. Stephen Opio</t>
  </si>
  <si>
    <t>Mr. Francis Opolot</t>
  </si>
  <si>
    <t>Mr. Isaac Rubayiza</t>
  </si>
  <si>
    <t>Mr. Derick Senyonga</t>
  </si>
  <si>
    <t>Mr. Sowedi Sewagudde</t>
  </si>
  <si>
    <t>TRANSBOUNDARY</t>
  </si>
  <si>
    <t>Mr. Edward Waduwa</t>
  </si>
  <si>
    <t>Mr. Anthony Wolimbwa</t>
  </si>
  <si>
    <t>DIRECTOR</t>
  </si>
  <si>
    <t>CAN U</t>
  </si>
  <si>
    <t>Ukraine</t>
  </si>
  <si>
    <t>Ms. Olha Yushkevych</t>
  </si>
  <si>
    <t>Ministry of Economy, Environment and Agriculture of Ukraine</t>
  </si>
  <si>
    <t>Mr. Dmytro Deineko</t>
  </si>
  <si>
    <t>Directorate General for Economic Diplomacy and Recovery</t>
  </si>
  <si>
    <t>Ministry of Foreign Affairs of Ukraine</t>
  </si>
  <si>
    <t>Mr. Dmytro Todchuk</t>
  </si>
  <si>
    <t>National Center for GHG Emissions Inventory</t>
  </si>
  <si>
    <t>Mr. Igor Onopchuk</t>
  </si>
  <si>
    <t>Mr. Mykhailo Chyzhenko</t>
  </si>
  <si>
    <t>Ms. Yuliia Zakharchuk</t>
  </si>
  <si>
    <t>Ministry of Environmental Protection and Natural Resources of Ukraine</t>
  </si>
  <si>
    <t>Ms. Svitlana Sushko</t>
  </si>
  <si>
    <t>Reform Support Team</t>
  </si>
  <si>
    <t>Ms. Marharyta Zhenchuk</t>
  </si>
  <si>
    <t>Lead Expert</t>
  </si>
  <si>
    <t>Ms. Olga Gasan-Zade</t>
  </si>
  <si>
    <t>Non Applicable</t>
  </si>
  <si>
    <t>Ms. Ievgeniia Kopytsia</t>
  </si>
  <si>
    <t>Environmental Law Department</t>
  </si>
  <si>
    <t>Yaroslav Mudryi National Law University</t>
  </si>
  <si>
    <t>Ms. Yana Kostiuk</t>
  </si>
  <si>
    <t>External Consultant</t>
  </si>
  <si>
    <t>United Arab Emirates</t>
  </si>
  <si>
    <t>HE. Dr. Alanoud Alhaj</t>
  </si>
  <si>
    <t>Assistant Undersecretary of Green Development &amp; Climate Change Sector</t>
  </si>
  <si>
    <t>Ministry of Climate Change and Environment</t>
  </si>
  <si>
    <t>Ms. Nawal Alhanaee</t>
  </si>
  <si>
    <t>Director of Future Energy Dept</t>
  </si>
  <si>
    <t>Future Energy Department</t>
  </si>
  <si>
    <t>Ministry of Energy and Infrastructure</t>
  </si>
  <si>
    <t>Mr. Rashed Al Ali</t>
  </si>
  <si>
    <t>Head section</t>
  </si>
  <si>
    <t>International affairs office</t>
  </si>
  <si>
    <t>ministry of interior</t>
  </si>
  <si>
    <t>Mr. Theyab Al Darmaki</t>
  </si>
  <si>
    <t>Anwar Gargash Diplomatic Academy</t>
  </si>
  <si>
    <t>Ms. Reem Al Dhaheri</t>
  </si>
  <si>
    <t>Projects Manager</t>
  </si>
  <si>
    <t>Mr. Ahmed Al Ghardaqa</t>
  </si>
  <si>
    <t>Ms. Alia Al Muhairi</t>
  </si>
  <si>
    <t>Ms. Meera AlFalasi</t>
  </si>
  <si>
    <t>Food and Sustainbility Desk Officer</t>
  </si>
  <si>
    <t>Energy and Sustainbility Affairs Department</t>
  </si>
  <si>
    <t>Mr. Abdalla Alhammadi</t>
  </si>
  <si>
    <t>Sustainability Engineer</t>
  </si>
  <si>
    <t>Ms. Fatima Alhebshi</t>
  </si>
  <si>
    <t>Head section - International Affairs on  Climate Change</t>
  </si>
  <si>
    <t>Ms. Leen Alkaabi</t>
  </si>
  <si>
    <t>Ms. Mayyada Almarzooqi</t>
  </si>
  <si>
    <t>Climate Change Data Analyst Technician</t>
  </si>
  <si>
    <t>Ms. Maryam AlMazrouei</t>
  </si>
  <si>
    <t>Analyst - Environmental Policy Analysis</t>
  </si>
  <si>
    <t>Integrated Environment Policy &amp; Planning</t>
  </si>
  <si>
    <t>Environment Agency - Abu Dhabi</t>
  </si>
  <si>
    <t>Ms. Meitha AlNoori</t>
  </si>
  <si>
    <t>Senior Legal Special</t>
  </si>
  <si>
    <t>Financial Policy</t>
  </si>
  <si>
    <t>ADGM</t>
  </si>
  <si>
    <t>Mr. Omar Alnuaimi</t>
  </si>
  <si>
    <t>Ms. Mariam AlRemeithi</t>
  </si>
  <si>
    <t>Analyst - Climate Change</t>
  </si>
  <si>
    <t>Ms. Amna Alshamsi</t>
  </si>
  <si>
    <t>Studdnt</t>
  </si>
  <si>
    <t>Ms. Maryam Alshehhi</t>
  </si>
  <si>
    <t>Ms. Ayesha Alsuwaidi</t>
  </si>
  <si>
    <t>Section Head - Climate Change</t>
  </si>
  <si>
    <t>Mr. Khalifa Ballaith</t>
  </si>
  <si>
    <t>UAE Youth Delegate to the UN</t>
  </si>
  <si>
    <t>Projects Department</t>
  </si>
  <si>
    <t>FYA/AYC</t>
  </si>
  <si>
    <t>Mr. Moustafa Bayoumi</t>
  </si>
  <si>
    <t>Research Fellow</t>
  </si>
  <si>
    <t>Research &amp; Analysis</t>
  </si>
  <si>
    <t>Mr. Abdelmuti Murad</t>
  </si>
  <si>
    <t>climate change depart</t>
  </si>
  <si>
    <t>Ministry of climate change and environment</t>
  </si>
  <si>
    <t>Ms. Beatrix Schmuelling</t>
  </si>
  <si>
    <t>Senior Adviser, Renewable Energy &amp; Climate Change</t>
  </si>
  <si>
    <t>Permanent Mission of the UAE to IRENA</t>
  </si>
  <si>
    <t>United Kingdom of Great Britain and Northern Ireland</t>
  </si>
  <si>
    <t>Mrs Kate Hughes</t>
  </si>
  <si>
    <t>Head of Delegation</t>
  </si>
  <si>
    <t>International Net Zero</t>
  </si>
  <si>
    <t>Department for Energy Security and Net Zero</t>
  </si>
  <si>
    <t>Ms. Shannan Murphy</t>
  </si>
  <si>
    <t>Department of Energy Security and Net Zero</t>
  </si>
  <si>
    <t>Ms. Joscelyn Attenborough-Jones</t>
  </si>
  <si>
    <t>Ms. Isobel Bartholomew</t>
  </si>
  <si>
    <t>Mr. Abdelwahid Benbouziyane</t>
  </si>
  <si>
    <t>Ms. Bronwen Butler</t>
  </si>
  <si>
    <t>Ms. Silvia Campigotto</t>
  </si>
  <si>
    <t>Mr. Liam Cana</t>
  </si>
  <si>
    <t>International Biodiversity and Climate</t>
  </si>
  <si>
    <t>Department for Environment, Food and Rural Affairs</t>
  </si>
  <si>
    <t>Dr Jolene Cook</t>
  </si>
  <si>
    <t>Ms. Stephanie Cronin</t>
  </si>
  <si>
    <t>Ms. Christina Crossman</t>
  </si>
  <si>
    <t>Ms. Grace England</t>
  </si>
  <si>
    <t>International Ocean Climate</t>
  </si>
  <si>
    <t>Marine and Fisheries</t>
  </si>
  <si>
    <t>Ms. Kate Fearnyough</t>
  </si>
  <si>
    <t>Ms. Olivia Flynn</t>
  </si>
  <si>
    <t>International Climate Negotiations</t>
  </si>
  <si>
    <t>Mr. Seweryn Gasiorek-Shergold</t>
  </si>
  <si>
    <t>Ms. Clare Hyde</t>
  </si>
  <si>
    <t>Mr. Conrad Jefferies</t>
  </si>
  <si>
    <t>Mr. Dexter Lee</t>
  </si>
  <si>
    <t>Ms. Bryony Loveless</t>
  </si>
  <si>
    <t>Ms. Katherine Lower</t>
  </si>
  <si>
    <t>Nicholas Montanari Chapman</t>
  </si>
  <si>
    <t>Ms. Katherine Moss</t>
  </si>
  <si>
    <t>Miss Laura Podmore</t>
  </si>
  <si>
    <t>Mr. Thomas Pye</t>
  </si>
  <si>
    <t>Dr Rhian Rees-Owen</t>
  </si>
  <si>
    <t>Dr Geraldine Satre-Buisson</t>
  </si>
  <si>
    <t>Mr. Solomon Schonfield</t>
  </si>
  <si>
    <t>Miss Natalie Turner</t>
  </si>
  <si>
    <t>Miss Hannah Vallance</t>
  </si>
  <si>
    <t>Mr. Dennis Waller</t>
  </si>
  <si>
    <t>United Republic of Tanzania</t>
  </si>
  <si>
    <t>Mr. Kanizio Fredrick Kahema Manyika</t>
  </si>
  <si>
    <t>Vice President's Office</t>
  </si>
  <si>
    <t>Ms. Kemilembe Salome Mutasa</t>
  </si>
  <si>
    <t>Mr. Richard Stanslaus Muyungi</t>
  </si>
  <si>
    <t>Union and Environment</t>
  </si>
  <si>
    <t>Ms. Hawabai Noormohamed Abdulla</t>
  </si>
  <si>
    <t>Principal Strategic Planning and Climate Change Officer</t>
  </si>
  <si>
    <t>Directorate of Planning, Advisory and Corporate Affairs</t>
  </si>
  <si>
    <t>Tanzania Agricultural Development Bank (TADB)</t>
  </si>
  <si>
    <t>Mr. Honest Emmanuel Anicetus</t>
  </si>
  <si>
    <t>Head of Environmental Protection and Pollution Control</t>
  </si>
  <si>
    <t>Environmental Protection and Pollution Control</t>
  </si>
  <si>
    <t>Ms. Lisa Deogratias Assey</t>
  </si>
  <si>
    <t>PhD Student</t>
  </si>
  <si>
    <t>Climate Change and Sustainable Development</t>
  </si>
  <si>
    <t>University of Dar es Salaam</t>
  </si>
  <si>
    <t>Ms. Grace Aswile</t>
  </si>
  <si>
    <t>Manager Risk Management</t>
  </si>
  <si>
    <t>Risk Management</t>
  </si>
  <si>
    <t>Bank of Tanzania</t>
  </si>
  <si>
    <t>Mr. Fredrick Binamungu Simon</t>
  </si>
  <si>
    <t>Adminstrative &amp; Communication Lead</t>
  </si>
  <si>
    <t>Communication Lead</t>
  </si>
  <si>
    <t>Green Samia Foundation</t>
  </si>
  <si>
    <t>Mr. Allan Peter Chonjo</t>
  </si>
  <si>
    <t>Manager of Public Relations, Marketing  &amp; Corporate Affairs</t>
  </si>
  <si>
    <t>Public Relation, Marketing  &amp; Corporate Affairs</t>
  </si>
  <si>
    <t>TIB Development Bank Limited</t>
  </si>
  <si>
    <t>Ms. Asmini Felician Gombo</t>
  </si>
  <si>
    <t>Finance Manager</t>
  </si>
  <si>
    <t>Success Hands Tanzania Initiative</t>
  </si>
  <si>
    <t>Ms. Caren Anatory Kahangwa</t>
  </si>
  <si>
    <t>Manager of Special Areas and Climate Change</t>
  </si>
  <si>
    <t>Directorate of Environmental Research and Management (DERM)</t>
  </si>
  <si>
    <t>National Environment Management Council (NEMC)</t>
  </si>
  <si>
    <t>Ms. Mukajungu Lucy Kamuzora</t>
  </si>
  <si>
    <t>Principal Finance Management Officer</t>
  </si>
  <si>
    <t>External Finance</t>
  </si>
  <si>
    <t>Ms. Bahati Singo Karero</t>
  </si>
  <si>
    <t>Gender Specialist</t>
  </si>
  <si>
    <t>Gender and Women Programme</t>
  </si>
  <si>
    <t>PINGOs Forum</t>
  </si>
  <si>
    <t>Mr. Kenneth Davis Kasigila</t>
  </si>
  <si>
    <t>Head of Policy Advisory &amp; Climate Finance</t>
  </si>
  <si>
    <t>Sustainable Finance Unit</t>
  </si>
  <si>
    <t>CRDB Bank Group</t>
  </si>
  <si>
    <t>Mr. Josiah Zephania Katani</t>
  </si>
  <si>
    <t>Proffesor</t>
  </si>
  <si>
    <t>Open University of Tanzania</t>
  </si>
  <si>
    <t>Ms. Asnath Abel Kauya</t>
  </si>
  <si>
    <t>Principle Conservation Officer</t>
  </si>
  <si>
    <t>Ms. Hadija Jaicy Kayera</t>
  </si>
  <si>
    <t>Agricultural Officer</t>
  </si>
  <si>
    <t>Mr. Joseph Paul Kenene</t>
  </si>
  <si>
    <t>Financial Analyst</t>
  </si>
  <si>
    <t>Directorate of Financial Sector Supervision</t>
  </si>
  <si>
    <t>Ms. Ngenda Kathryn Kigaraba</t>
  </si>
  <si>
    <t>National Carbon Monitoring Centre (NCMC)</t>
  </si>
  <si>
    <t>Mr. Nickson William Kimaro</t>
  </si>
  <si>
    <t>Environmental Management Unit</t>
  </si>
  <si>
    <t>Ms. Risper Paul Koyi</t>
  </si>
  <si>
    <t>Principal Legal Officer</t>
  </si>
  <si>
    <t>Legal Services Unit</t>
  </si>
  <si>
    <t>Mr. Joseph Paulo Layson</t>
  </si>
  <si>
    <t>Director of Research, Compliance &amp; Landuse information</t>
  </si>
  <si>
    <t>Research , Compliance &amp; Landuse information</t>
  </si>
  <si>
    <t>National Landuse Planning Commision</t>
  </si>
  <si>
    <t>Ms. Mary Erasto Mangu</t>
  </si>
  <si>
    <t>Chief Executive Officer (CEO)</t>
  </si>
  <si>
    <t>Success Hand Tanzania Initiative</t>
  </si>
  <si>
    <t>Mr. Wakuru Rachel Manini</t>
  </si>
  <si>
    <t>Monitoring and Evaluation</t>
  </si>
  <si>
    <t>Ministry of Education, Science and Technology</t>
  </si>
  <si>
    <t>Ms. Suzana Basilius Mapunda</t>
  </si>
  <si>
    <t>Head of Central Zone</t>
  </si>
  <si>
    <t>Central Zone</t>
  </si>
  <si>
    <t>National Land Use Planning Commission</t>
  </si>
  <si>
    <t>Mr. Thobias Sonda Mathew</t>
  </si>
  <si>
    <t>Acting Environmental Management Manager</t>
  </si>
  <si>
    <t>Tanzania Ports Authority (TPA)</t>
  </si>
  <si>
    <t>Ms. Beatrice Musuba Matuntera</t>
  </si>
  <si>
    <t>Department of Multilateral Cooperation</t>
  </si>
  <si>
    <t>Ministry of Foreign Affairs and East African Cooperation</t>
  </si>
  <si>
    <t>Ms. Mwanahamisi Hashim Mbughi</t>
  </si>
  <si>
    <t>Principle Environmental Officer</t>
  </si>
  <si>
    <t>Ms. Margaret Njeri Mbugua</t>
  </si>
  <si>
    <t>Inclusive Programs Officer</t>
  </si>
  <si>
    <t>Programs</t>
  </si>
  <si>
    <t>Poverty Eradication and Sustainable Action Aid (PESAID)</t>
  </si>
  <si>
    <t>Mr. Josephat William Mbwambo</t>
  </si>
  <si>
    <t>President Office - Planning and Investment</t>
  </si>
  <si>
    <t>Mr. Emmanuel Patroba Mhache</t>
  </si>
  <si>
    <t>Ms. Esther Godgfrey Mkanza</t>
  </si>
  <si>
    <t>Youth Advocacy</t>
  </si>
  <si>
    <t>Program</t>
  </si>
  <si>
    <t>Tanzania Girl Guides Association (TGGA)</t>
  </si>
  <si>
    <t>Ms. Sarah Kalistus Mngite</t>
  </si>
  <si>
    <t>Economist</t>
  </si>
  <si>
    <t>Debt Management</t>
  </si>
  <si>
    <t>Mr. Fredrick Fulgence Mulinda</t>
  </si>
  <si>
    <t>Principal Environmental Management Officer</t>
  </si>
  <si>
    <t>Mr. Gwamaka Samson Mwabulambo</t>
  </si>
  <si>
    <t>WB-Project Coordinator</t>
  </si>
  <si>
    <t>Ms. Rosemary Tunganage Mwaipopo</t>
  </si>
  <si>
    <t>GCCTC/Dayspring Foundation</t>
  </si>
  <si>
    <t>Ms. Rossa Wangeci Mwaniki</t>
  </si>
  <si>
    <t>Regional Coordinator</t>
  </si>
  <si>
    <t>Ms. Jane Mesa Mwanza</t>
  </si>
  <si>
    <t>Stakeholder and Partnerships Linkage Manager</t>
  </si>
  <si>
    <t>Ms. Hawa Salum Mwechaga</t>
  </si>
  <si>
    <t>Climate Change and Scale Program Coordinator</t>
  </si>
  <si>
    <t>Regional Administration</t>
  </si>
  <si>
    <t>Prime Minister's Office - Regional Administration and Local Government</t>
  </si>
  <si>
    <t>Mr. Alex Moses Ndama</t>
  </si>
  <si>
    <t>Principal Environment Engineer</t>
  </si>
  <si>
    <t>Human Settlements Development</t>
  </si>
  <si>
    <t>Ministry of Lands, Housing and Human Settlements Development</t>
  </si>
  <si>
    <t>Mr. Frederick Bayona Nshekanabo</t>
  </si>
  <si>
    <t>Chief Financial Officer</t>
  </si>
  <si>
    <t>Ms. Dorcas Lisu Ntandu</t>
  </si>
  <si>
    <t>Mr. Makuru James Nyarobi</t>
  </si>
  <si>
    <t>PA- PSVPO</t>
  </si>
  <si>
    <t>Ms. Teresa Auma Opondo</t>
  </si>
  <si>
    <t>Founder and Executive Director</t>
  </si>
  <si>
    <t>Ms. Sarah Samwel Pima</t>
  </si>
  <si>
    <t>Secretary General</t>
  </si>
  <si>
    <t>Adminstration</t>
  </si>
  <si>
    <t>Mr. Jambo Hamisi Ramadhani</t>
  </si>
  <si>
    <t>Head of Policy Analysis</t>
  </si>
  <si>
    <t>Research and Policy Analysis</t>
  </si>
  <si>
    <t>UONGOZI Institute</t>
  </si>
  <si>
    <t>Ms. Yiambaine Gideon Sanago</t>
  </si>
  <si>
    <t>School</t>
  </si>
  <si>
    <t>Trust St. Patrick School</t>
  </si>
  <si>
    <t>Ms. Happy Itros Sanga</t>
  </si>
  <si>
    <t>Climate Justice and Gender Engagement Coordinator</t>
  </si>
  <si>
    <t>ActionAid Tanzania</t>
  </si>
  <si>
    <t>Mr. Msafiri Honest Fulgence Shayo</t>
  </si>
  <si>
    <t>Chief of Staff and Strategy</t>
  </si>
  <si>
    <t>NBC Bank</t>
  </si>
  <si>
    <t>Mr. Deo Dominick Shirima</t>
  </si>
  <si>
    <t>Ms. Evansia Athanas Shirima</t>
  </si>
  <si>
    <t>Senior Environmental Officer</t>
  </si>
  <si>
    <t>Mr. Kadari Lincoln Singo</t>
  </si>
  <si>
    <t>Ms. Ritika Tewari</t>
  </si>
  <si>
    <t>Safe Water Manyara Project Coordinator</t>
  </si>
  <si>
    <t>Policy and Strategy</t>
  </si>
  <si>
    <t>South Pole</t>
  </si>
  <si>
    <t>Ms. Aneth Alvin Uronu</t>
  </si>
  <si>
    <t>Government Budget Management Division</t>
  </si>
  <si>
    <t>Ms. Lilian Saidi Wawa</t>
  </si>
  <si>
    <t>Senior Assistant Conservation Commissioner</t>
  </si>
  <si>
    <t>Corporate Services</t>
  </si>
  <si>
    <t>Ministry of Natural Resources and Tourism</t>
  </si>
  <si>
    <t>Ms. Warda Mkubwa Yusuph</t>
  </si>
  <si>
    <t>Local Government Finance</t>
  </si>
  <si>
    <t>Prime Ministers Office Regional Administration and Local Government (PMO-RALG)</t>
  </si>
  <si>
    <t>Uruguay</t>
  </si>
  <si>
    <t>Ms. María Fernanda Souza Rodríguez</t>
  </si>
  <si>
    <t>Climate Change National Director</t>
  </si>
  <si>
    <t>Climate Change National Directorate</t>
  </si>
  <si>
    <t>Ms. Laura Dupuy</t>
  </si>
  <si>
    <t>Chair of G77</t>
  </si>
  <si>
    <t>Ms. Judith Torres</t>
  </si>
  <si>
    <t>National Climate Change Directorate</t>
  </si>
  <si>
    <t>Ms. Lucia Cuozzi Queiros</t>
  </si>
  <si>
    <t>Nationla climate Change Directorate</t>
  </si>
  <si>
    <t>Ms. María Luz Falivene Fernandez</t>
  </si>
  <si>
    <t>Technical advisor capacity</t>
  </si>
  <si>
    <t>Mr. Daniel Mauricio Maresca Boragno</t>
  </si>
  <si>
    <t>Advisro</t>
  </si>
  <si>
    <t>Environment Directorate</t>
  </si>
  <si>
    <t>Ms. Laura Marrero Beramendi</t>
  </si>
  <si>
    <t>Ministry of environmet</t>
  </si>
  <si>
    <t>Mr. Walter Oyhantçabal</t>
  </si>
  <si>
    <t>Technical advisor</t>
  </si>
  <si>
    <t>Ms. Vositha Wijenayake</t>
  </si>
  <si>
    <t>Technical Lead</t>
  </si>
  <si>
    <t>Policy and legal/ international negotiations</t>
  </si>
  <si>
    <t>Office of the G77 and China Chair</t>
  </si>
  <si>
    <t>Secondment</t>
  </si>
  <si>
    <t>Uzbekistan</t>
  </si>
  <si>
    <t>Mr. Farrukh Sattarov</t>
  </si>
  <si>
    <t>National Centre for Climate Change</t>
  </si>
  <si>
    <t>National Committee on Ecology and Climate Change</t>
  </si>
  <si>
    <t>Ms. Sayyora Abdullaeva</t>
  </si>
  <si>
    <t>Ms. Shahnozakhon Rakhmanova</t>
  </si>
  <si>
    <t>International Relations Manager</t>
  </si>
  <si>
    <t>International Youth Ecological Committee</t>
  </si>
  <si>
    <t>Youth Affairs Agency</t>
  </si>
  <si>
    <t>Vanuatu</t>
  </si>
  <si>
    <t>Mr. Davidson Gibson</t>
  </si>
  <si>
    <t>Corporate Services Unit</t>
  </si>
  <si>
    <t>Ministry of Climate Change</t>
  </si>
  <si>
    <t>Mr. Matthew Daniel Tasale</t>
  </si>
  <si>
    <t>DoE</t>
  </si>
  <si>
    <t>MoCC</t>
  </si>
  <si>
    <t>Approved Delegate</t>
  </si>
  <si>
    <t>Mr. Christopher Yeoman Bartlett</t>
  </si>
  <si>
    <t>Loss &amp; Damage Project Policy Advisor</t>
  </si>
  <si>
    <t>DoCC</t>
  </si>
  <si>
    <t>Mr. Shiva Gounden</t>
  </si>
  <si>
    <t>Head of Pacific - Green Australia Pacific</t>
  </si>
  <si>
    <t>Green Australia Pacific</t>
  </si>
  <si>
    <t>Ms. Florence Iautu</t>
  </si>
  <si>
    <t>Strategic Manager</t>
  </si>
  <si>
    <t>Ms. Anna Kalpokas</t>
  </si>
  <si>
    <t>Head - Aid Coordination</t>
  </si>
  <si>
    <t>DSPPAC</t>
  </si>
  <si>
    <t>PMO</t>
  </si>
  <si>
    <t>Ms. Orsiany Loughman</t>
  </si>
  <si>
    <t>Vanuatu - AOSIS Fellow</t>
  </si>
  <si>
    <t>MFAICET</t>
  </si>
  <si>
    <t>Ms. Siobhan Anne Darrell Mcdonnell</t>
  </si>
  <si>
    <t>ANU Lecturer</t>
  </si>
  <si>
    <t>Mr. Brian Eddie Phillips</t>
  </si>
  <si>
    <t>CSU</t>
  </si>
  <si>
    <t>Ms. Sindra Devi Sharma</t>
  </si>
  <si>
    <t>PICAN Policy Advisor</t>
  </si>
  <si>
    <t>PICAN</t>
  </si>
  <si>
    <t>Venezuela (Bolivarian Republic of)</t>
  </si>
  <si>
    <t>Mr. Hector Fuenmayor</t>
  </si>
  <si>
    <t>Gerente de Hidrología</t>
  </si>
  <si>
    <t>Instituto Nacional de Meteorología e Hidrología INAMEH</t>
  </si>
  <si>
    <t>Ministerio del Poder Popular para Relaciones Interiores; Justicia y Paz</t>
  </si>
  <si>
    <t>Ms. Abigail Naveda</t>
  </si>
  <si>
    <t>Dirección de Organismos Internacionales</t>
  </si>
  <si>
    <t>Ministerio del Poder Popular para Relaciones Exteriores</t>
  </si>
  <si>
    <t>Ms. Jornely Omaña</t>
  </si>
  <si>
    <t>International Relations and Integration Office</t>
  </si>
  <si>
    <t>Ministry of Popular Power for Ecosocialism</t>
  </si>
  <si>
    <t>Mr. Renzo Silva</t>
  </si>
  <si>
    <t>Director of Forestry Research</t>
  </si>
  <si>
    <t>Office of International Relations</t>
  </si>
  <si>
    <t>Mr. Dirk Rafael Thielen Engelbertz</t>
  </si>
  <si>
    <t>Jefe de Laboratorio de Ecología del Paisaje y Clima</t>
  </si>
  <si>
    <t>Centro de Ecología del Ivic</t>
  </si>
  <si>
    <t>Ministerio del Poder Popular para Ciencia y Tecnología</t>
  </si>
  <si>
    <t>Viet Nam</t>
  </si>
  <si>
    <t>Ms. Huong Chu Thi Thanh</t>
  </si>
  <si>
    <t>Deputy Head</t>
  </si>
  <si>
    <t>Ms. Thi Hong Hanh Nong</t>
  </si>
  <si>
    <t>Senior Official</t>
  </si>
  <si>
    <t>Debt Management and Foreign Economic Relations Department</t>
  </si>
  <si>
    <t>Ms. Khanh Linh Nguyen</t>
  </si>
  <si>
    <t>Legal Department</t>
  </si>
  <si>
    <t>Ms. My Binh Bui</t>
  </si>
  <si>
    <t>Ms. Nhat Anh Le</t>
  </si>
  <si>
    <t>Ministry of Construction</t>
  </si>
  <si>
    <t>Mr. Huu Tien Nguyen</t>
  </si>
  <si>
    <t>Department of Science and Environment</t>
  </si>
  <si>
    <t>Ms. Thuy Duong Pham</t>
  </si>
  <si>
    <t>Ms. Thuy Dung Vu</t>
  </si>
  <si>
    <t>ICD</t>
  </si>
  <si>
    <t>Yemen</t>
  </si>
  <si>
    <t>Mr. Mohammed Mousa Ahmed Al-Humaiqani</t>
  </si>
  <si>
    <t>y</t>
  </si>
  <si>
    <t>Mr. Jamal Mohammed Al-Sayyadi</t>
  </si>
  <si>
    <t>H</t>
  </si>
  <si>
    <t>Climate change unit</t>
  </si>
  <si>
    <t>Mr. Salman Ameen Ali Abdullah Alabd</t>
  </si>
  <si>
    <t>Head of the Low Emission Development</t>
  </si>
  <si>
    <t>Zambia</t>
  </si>
  <si>
    <t>Mr. Ephraim Mwepya Shitima</t>
  </si>
  <si>
    <t>Green Economy and Climate Change Department</t>
  </si>
  <si>
    <t>Ministry of Economy and Environment</t>
  </si>
  <si>
    <t>Mr. Fredrick Chewe</t>
  </si>
  <si>
    <t>Electrification Officer</t>
  </si>
  <si>
    <t>Zambezi River Authority</t>
  </si>
  <si>
    <t>Mr. Christopher Chisense</t>
  </si>
  <si>
    <t>Director - Water Resources and Environmental Management</t>
  </si>
  <si>
    <t>Ms. Sepiso Ikasaya</t>
  </si>
  <si>
    <t>Triharmony Climate Network</t>
  </si>
  <si>
    <t>Mr. Edward Kabwe</t>
  </si>
  <si>
    <t>Director Finance</t>
  </si>
  <si>
    <t>Ms. Elaine Bwalya Kafwimbi</t>
  </si>
  <si>
    <t>Supporting Preparedness for Article 6 Cooperation</t>
  </si>
  <si>
    <t>Mr. David Chama Kaluba</t>
  </si>
  <si>
    <t>NDC In-Country Advisor</t>
  </si>
  <si>
    <t>Ministry of Green Economy and Environment</t>
  </si>
  <si>
    <t>Mr. Richard Mfumu Lungu</t>
  </si>
  <si>
    <t>Environment Management Department</t>
  </si>
  <si>
    <t>Mr. Munyaradzi Crispen Munodawafa</t>
  </si>
  <si>
    <t>Mr. Alick Bulala Muvundika</t>
  </si>
  <si>
    <t>National Institute for Scientific and Industrial Research</t>
  </si>
  <si>
    <t>Ms. Michelo Miyanda Mwiinga</t>
  </si>
  <si>
    <t>Ms. Nangoyi Diana Simukonda Ondya</t>
  </si>
  <si>
    <t>Mr. David Chifundo Phiri</t>
  </si>
  <si>
    <t>Chief Engineer - OPPPI</t>
  </si>
  <si>
    <t>Mr. Friday Phiri</t>
  </si>
  <si>
    <t>Climate Change Health Advocacy Lead</t>
  </si>
  <si>
    <t>AMREF Africa</t>
  </si>
  <si>
    <t>Mr. Patrick Sipatela</t>
  </si>
  <si>
    <t>Manager - Batoka Gorge Hydro-electric Scheme</t>
  </si>
  <si>
    <t>Mr. Hedges Tembo</t>
  </si>
  <si>
    <t>Chief Green Economy Officer</t>
  </si>
  <si>
    <t>Green Economy and Climate Change</t>
  </si>
  <si>
    <t>Zimbabwe</t>
  </si>
  <si>
    <t>Mr. Lovemore Dhoba</t>
  </si>
  <si>
    <t>Environment, Climate and Wildlife</t>
  </si>
  <si>
    <t>Mr. Tirivanhu Muhwati</t>
  </si>
  <si>
    <t>Acting Deputy Director</t>
  </si>
  <si>
    <t>Climate Change Management Department</t>
  </si>
  <si>
    <t>Ministry of Environment, Climate and Wildlife</t>
  </si>
  <si>
    <t>Mr. Kudzai F. Ndidzano</t>
  </si>
  <si>
    <t>Acting Director</t>
  </si>
  <si>
    <t>Mr. Nesbert Samu</t>
  </si>
  <si>
    <t>Parliament of Zimbabwe</t>
  </si>
  <si>
    <t>Ms. Einass Bakhiet</t>
  </si>
  <si>
    <t>Zimbabwe Carbon Markets Authority</t>
  </si>
  <si>
    <t>Mr. Farai Chingwere</t>
  </si>
  <si>
    <t>Acting Director Legal</t>
  </si>
  <si>
    <t>Legal Services</t>
  </si>
  <si>
    <t>Ministry of Finance, Economic Development and Investment Promotion</t>
  </si>
  <si>
    <t>Ms. Charity Denhere</t>
  </si>
  <si>
    <t>Principal Adaptation Officer</t>
  </si>
  <si>
    <t>Mr. Johane Gandiwa</t>
  </si>
  <si>
    <t>Attorney General's Office</t>
  </si>
  <si>
    <t>Ms. Patience Gandiwa</t>
  </si>
  <si>
    <t>International Conservation Affairs</t>
  </si>
  <si>
    <t>Parks and Wildlife Management</t>
  </si>
  <si>
    <t>Ms. Elizabeth Gulugulu</t>
  </si>
  <si>
    <t>Programms</t>
  </si>
  <si>
    <t>Africa Youth Initiative on Climate Change</t>
  </si>
  <si>
    <t>Ms. Veronica N Jakarasi</t>
  </si>
  <si>
    <t>Institute of Sustainability and Development Finance</t>
  </si>
  <si>
    <t>Mr. Tinashe C Mashavave</t>
  </si>
  <si>
    <t>Chief Economist</t>
  </si>
  <si>
    <t>Expenditure Management-PPMD</t>
  </si>
  <si>
    <t>Ms. Emily F Matingo</t>
  </si>
  <si>
    <t>Principal Climate Change Scientist</t>
  </si>
  <si>
    <t>Mr. John Mazani</t>
  </si>
  <si>
    <t>Senior Committee Clerk</t>
  </si>
  <si>
    <t>Mr. Felix Louis Mechnig-Giordano</t>
  </si>
  <si>
    <t>Ms. Qondisile Moyo</t>
  </si>
  <si>
    <t>Institute of Natural Resources</t>
  </si>
  <si>
    <t>United Nations University</t>
  </si>
  <si>
    <t>Ms. Shamiso Mucha</t>
  </si>
  <si>
    <t>Youth Leader</t>
  </si>
  <si>
    <t>Strategy</t>
  </si>
  <si>
    <t>Green Canopy</t>
  </si>
  <si>
    <t>Mr. Anderson Muchawona</t>
  </si>
  <si>
    <t>Forest Mapping and Inventory Officer</t>
  </si>
  <si>
    <t>Forestry Research</t>
  </si>
  <si>
    <t>Forestry Commission</t>
  </si>
  <si>
    <t>Ms. Munashe Mukonoweshuro</t>
  </si>
  <si>
    <t>Mr. Tatenda Mutasa</t>
  </si>
  <si>
    <t>Ms. Patience Mutopo</t>
  </si>
  <si>
    <t>Gender Mainstreaming, Inclusivity and Occupational Health and Safety</t>
  </si>
  <si>
    <t>Mr. Peace Rugube</t>
  </si>
  <si>
    <t>Power Development</t>
  </si>
  <si>
    <t>Ministry of Energy and Power Development</t>
  </si>
  <si>
    <t>Mr. Vhusomuzi Blessing Sithole</t>
  </si>
  <si>
    <t>Programme Specialist</t>
  </si>
  <si>
    <t>Nature, Climate and Energy</t>
  </si>
  <si>
    <t>United Nations Development Programme</t>
  </si>
  <si>
    <t>Ms. Rumbidzai Blessing Takawira</t>
  </si>
  <si>
    <t>Executive Producer</t>
  </si>
  <si>
    <t>Current Affairs</t>
  </si>
  <si>
    <t>The Conservation Conversation</t>
  </si>
  <si>
    <t>Ms. Sostina M Takure</t>
  </si>
  <si>
    <t>Programmmes</t>
  </si>
  <si>
    <t>Act Alliance</t>
  </si>
  <si>
    <t>Mr. Luckson Zvobgo</t>
  </si>
  <si>
    <t>African Climate and Development Initiative</t>
  </si>
  <si>
    <t>Ms. Sindi Kuci</t>
  </si>
  <si>
    <t>Oxford University</t>
  </si>
  <si>
    <t>University of Oxford</t>
  </si>
  <si>
    <t>Academia</t>
  </si>
  <si>
    <t>Ms. Kesaya Baba</t>
  </si>
  <si>
    <t>Senior Manager, COP31 Strategy &amp; Partnerships</t>
  </si>
  <si>
    <t>Regenerative Sky</t>
  </si>
  <si>
    <t>WWF-Australia</t>
  </si>
  <si>
    <t>Ms. Larissa Baldwin</t>
  </si>
  <si>
    <t>Climate and Country</t>
  </si>
  <si>
    <t>Common Threads Indigenous Peoples Organisation</t>
  </si>
  <si>
    <t>Dr Simon Bradshaw</t>
  </si>
  <si>
    <t>Cop31 Lead</t>
  </si>
  <si>
    <t>Advocacy And Research</t>
  </si>
  <si>
    <t>Greenpeace Australia Pacific</t>
  </si>
  <si>
    <t>Ms. Rebecca Burdon</t>
  </si>
  <si>
    <t>N/a</t>
  </si>
  <si>
    <t>Climate Resource</t>
  </si>
  <si>
    <t>Ms. Susan Byers</t>
  </si>
  <si>
    <t>Head Of Advocacy</t>
  </si>
  <si>
    <t>Dr Amanda Cahill</t>
  </si>
  <si>
    <t>Founder</t>
  </si>
  <si>
    <t>Just Energy Transitions</t>
  </si>
  <si>
    <t>The Next Economy</t>
  </si>
  <si>
    <t>Miss Natalie Cook</t>
  </si>
  <si>
    <t>Communications Lead for PYCC</t>
  </si>
  <si>
    <t>Department of Climate Change, Energy, the Environment, and Water</t>
  </si>
  <si>
    <t>Ms. Joanne Crawford</t>
  </si>
  <si>
    <t>Strategic Adviser, Equality Insights</t>
  </si>
  <si>
    <t>International Women's Development Agency</t>
  </si>
  <si>
    <t>Ms. Arabella Douglas</t>
  </si>
  <si>
    <t>Ceo</t>
  </si>
  <si>
    <t>Na</t>
  </si>
  <si>
    <t>Currie Country Social Change Aborginal Corporation</t>
  </si>
  <si>
    <t>Ms. Rebekah Hatfield</t>
  </si>
  <si>
    <t>Storytelling Lead</t>
  </si>
  <si>
    <t>Climate &amp; Country</t>
  </si>
  <si>
    <t>Common Threads</t>
  </si>
  <si>
    <t>Ms. Barbara Ibuai</t>
  </si>
  <si>
    <t>Founder &amp; Principal</t>
  </si>
  <si>
    <t>Climate Collective Zenadth Kes/fecc</t>
  </si>
  <si>
    <t>Professor Frank Jotzo</t>
  </si>
  <si>
    <t>Crawford School Of Public Policy</t>
  </si>
  <si>
    <t>Australian National University</t>
  </si>
  <si>
    <t>Ms. Tamika Lallyette-Sadler</t>
  </si>
  <si>
    <t>Climate And Country Director</t>
  </si>
  <si>
    <t>Climate And Country</t>
  </si>
  <si>
    <t>Ms. Josephine Lee</t>
  </si>
  <si>
    <t>Policy And Advocacy Lead</t>
  </si>
  <si>
    <t>Oxfam Australia</t>
  </si>
  <si>
    <t>Miss Lena Nabizada</t>
  </si>
  <si>
    <t>Youth Councillor</t>
  </si>
  <si>
    <t>Department Of Climate Change, Energy, Environment and Water</t>
  </si>
  <si>
    <t>Ms. Julie-Anne Richards</t>
  </si>
  <si>
    <t>Campaign Strategic Lead, Make Big Polluters Pay</t>
  </si>
  <si>
    <t>Make Big Polluters Pay</t>
  </si>
  <si>
    <t>Make Big Polluters Pay, hosted by Oxfam</t>
  </si>
  <si>
    <t>Ms. Alice Ridge</t>
  </si>
  <si>
    <t>Senior Research Policy And Advocacy Advisor</t>
  </si>
  <si>
    <t>Knowledge Translation</t>
  </si>
  <si>
    <t>IWDA</t>
  </si>
  <si>
    <t>Mr. Hugh Sheehan</t>
  </si>
  <si>
    <t>Program Manager, Industry</t>
  </si>
  <si>
    <t>Australia Programs</t>
  </si>
  <si>
    <t>Climateworks Centre</t>
  </si>
  <si>
    <t>Ms. Amelia Maia Schroeder Turk</t>
  </si>
  <si>
    <t>Global Child and Youth Engagement Lead</t>
  </si>
  <si>
    <t>Australian Youth For International Climate Engagement</t>
  </si>
  <si>
    <t>Mr. Thomas Webb</t>
  </si>
  <si>
    <t>Youth Advisory Council for International Climate Change Council Member</t>
  </si>
  <si>
    <t>Mr. Valentin Nicolas Chavanne</t>
  </si>
  <si>
    <t>Ms. Benedicta Opis</t>
  </si>
  <si>
    <t>Mr. Keywan Riahi</t>
  </si>
  <si>
    <t>Energy, Climate, and Environment (ECE) Program</t>
  </si>
  <si>
    <t>IIASA</t>
  </si>
  <si>
    <t>Ms. Aziza Baubekova</t>
  </si>
  <si>
    <t>Mr. Nicolas Bormann</t>
  </si>
  <si>
    <t>Advocacy</t>
  </si>
  <si>
    <t>CNCD-11.11.11</t>
  </si>
  <si>
    <t>Ms. Lara Franken</t>
  </si>
  <si>
    <t>UN Youth Delegate for Climate</t>
  </si>
  <si>
    <t>Forum des Jeunes</t>
  </si>
  <si>
    <t>Ms. Margaux Mannaerts</t>
  </si>
  <si>
    <t>Belgian UN Youth Delegate for Climate</t>
  </si>
  <si>
    <t>UN Youth Delegate Program for Belgium</t>
  </si>
  <si>
    <t>Ms. Caroline-Marie Herman</t>
  </si>
  <si>
    <t>Vlaamse Jeugdraad</t>
  </si>
  <si>
    <t>Mr. Joran De Taeye</t>
  </si>
  <si>
    <t>Mr. François Grenade</t>
  </si>
  <si>
    <t>Advocacy Manager</t>
  </si>
  <si>
    <t>Belgium Office</t>
  </si>
  <si>
    <t>Humundi</t>
  </si>
  <si>
    <t>Ms. Sirini Jeudy-Hugo</t>
  </si>
  <si>
    <t>Organisation for Economic Co-operation and Development (OECD - CCXG)</t>
  </si>
  <si>
    <t>Ms. Malgorzata Duluk</t>
  </si>
  <si>
    <t>Junior Policy Analyst</t>
  </si>
  <si>
    <t>Mr. Christophe Corazza</t>
  </si>
  <si>
    <t>Doctoral Researcher in Nuclear Engineering: Reactor Particle Physics</t>
  </si>
  <si>
    <t>Faculty of Engineering Science</t>
  </si>
  <si>
    <t>KU Leuven University</t>
  </si>
  <si>
    <t>Ms. Anna-Marie Laura</t>
  </si>
  <si>
    <t>Conservation</t>
  </si>
  <si>
    <t>Ocean Conservancy</t>
  </si>
  <si>
    <t>Ms. Lien Vandamme</t>
  </si>
  <si>
    <t>Senior Campaigner</t>
  </si>
  <si>
    <t>Climate and Energy</t>
  </si>
  <si>
    <t>Center for International Environmental Law</t>
  </si>
  <si>
    <t>Ms. Camilla Pollera</t>
  </si>
  <si>
    <t>Campaigner</t>
  </si>
  <si>
    <t>Ms. Brianna Julia Jones</t>
  </si>
  <si>
    <t>Student &amp; Climate Communications Researcher</t>
  </si>
  <si>
    <t>The School of Media and Public Affairs</t>
  </si>
  <si>
    <t>George Washington University</t>
  </si>
  <si>
    <t>Mr. Vito Domenico</t>
  </si>
  <si>
    <t>DE</t>
  </si>
  <si>
    <t>climate social forum</t>
  </si>
  <si>
    <t>Mr. Saqib Huq</t>
  </si>
  <si>
    <t>Ms. Helena Marinho Ketzer Yacoub</t>
  </si>
  <si>
    <t>Lawyer</t>
  </si>
  <si>
    <t>Mr. Edlayan Passos Cunha dos Santos</t>
  </si>
  <si>
    <t>Energy Specialist</t>
  </si>
  <si>
    <t>Technical Team</t>
  </si>
  <si>
    <t>Instituto E+ Transição Energética</t>
  </si>
  <si>
    <t>Ms. Elena Sales</t>
  </si>
  <si>
    <t>Jeune negociateur</t>
  </si>
  <si>
    <t>Mr. Daniel Soares da Rocha</t>
  </si>
  <si>
    <t>Ms. Jéssica Teijido Melo</t>
  </si>
  <si>
    <t>Mr. Rodrigo Valandro Sluminsky</t>
  </si>
  <si>
    <t>Partner at La Clima</t>
  </si>
  <si>
    <t>La clima</t>
  </si>
  <si>
    <t>Ms. Kunzang Wangmo</t>
  </si>
  <si>
    <t>Programme Analyst</t>
  </si>
  <si>
    <t>Environment Unit</t>
  </si>
  <si>
    <t>UNDP Bhutan</t>
  </si>
  <si>
    <t>Ms. Luene Anica dos Santos</t>
  </si>
  <si>
    <t>Articulation of Indigenous Peoples and Organizations of Amapá and Northern Pará</t>
  </si>
  <si>
    <t>Mr. Daniel Augusto Araujo Gonçalves Holanda</t>
  </si>
  <si>
    <t>Project director</t>
  </si>
  <si>
    <t>Projects</t>
  </si>
  <si>
    <t>Fridays for Future Brazil</t>
  </si>
  <si>
    <t>Ms. Carolina Barroso Alves</t>
  </si>
  <si>
    <t>Policy Adviser - Socioenvironmental</t>
  </si>
  <si>
    <t>Institute for Socioeconomics Studies (INESC)</t>
  </si>
  <si>
    <t>Ms. Pandora Batra</t>
  </si>
  <si>
    <t>Technical Advisor to the Ministry of Cities</t>
  </si>
  <si>
    <t>CHAMP</t>
  </si>
  <si>
    <t>WRI</t>
  </si>
  <si>
    <t>Mr. Christophe Olivier Bellmann</t>
  </si>
  <si>
    <t>Secretariat of the Integrated Forum on Climate Change and Trade</t>
  </si>
  <si>
    <t>Sra. Luisa Bianchet</t>
  </si>
  <si>
    <t>International Relations Analyst</t>
  </si>
  <si>
    <t>E+ Energy Transition</t>
  </si>
  <si>
    <t>Mr. Davi Bontempo</t>
  </si>
  <si>
    <t>Superintendent</t>
  </si>
  <si>
    <t>Environmental and Sustentability Unit</t>
  </si>
  <si>
    <t>National Confederation of Industry  Brazil</t>
  </si>
  <si>
    <t>Ms. Maria Imaculada Cambir Sant'Anna</t>
  </si>
  <si>
    <t>Executive Coordination</t>
  </si>
  <si>
    <t>FEPOIMT</t>
  </si>
  <si>
    <t>Ms. Bianca Cantoni Coutinho</t>
  </si>
  <si>
    <t>Institutional and Advocacy Coordinator for South America</t>
  </si>
  <si>
    <t>Institutional Relations and Advocacy</t>
  </si>
  <si>
    <t>ICLEI - Local Governments for Sustainability</t>
  </si>
  <si>
    <t>Ms. Cibele Carneiro da Silva</t>
  </si>
  <si>
    <t>Institutional Representative of ICLEI Brazil in the South Region and Mato Grosso do Sul</t>
  </si>
  <si>
    <t>ICLEI</t>
  </si>
  <si>
    <t>Ms. Letícia Carvalho Silva</t>
  </si>
  <si>
    <t>International Affairs Coordinator</t>
  </si>
  <si>
    <t>International Affairs</t>
  </si>
  <si>
    <t>Instituto Alana</t>
  </si>
  <si>
    <t>Ms. Alana Keline Costa Silva Manchinere</t>
  </si>
  <si>
    <t>International Affairs Advisor</t>
  </si>
  <si>
    <t>International Affairs Office</t>
  </si>
  <si>
    <t>Coordination of Indigenous Organizations of the Brazilian Amazon</t>
  </si>
  <si>
    <t>Ms. Kelliane Cruz</t>
  </si>
  <si>
    <t>Chief of the Indigenous Women's Movement</t>
  </si>
  <si>
    <t>Indigenous Committee on Climate Change</t>
  </si>
  <si>
    <t>Mr. Alexandre Curvelo de Almeida Prado</t>
  </si>
  <si>
    <t>Head of Climate Change</t>
  </si>
  <si>
    <t>International Incidence</t>
  </si>
  <si>
    <t>WWF-Brazil</t>
  </si>
  <si>
    <t>Ms. Ligia da Paz de Souza</t>
  </si>
  <si>
    <t>Administrative Director</t>
  </si>
  <si>
    <t>Tucunduba Institute</t>
  </si>
  <si>
    <t>Mr. Thiago de Araújo Mendes</t>
  </si>
  <si>
    <t>Global climate change post graduation IEC</t>
  </si>
  <si>
    <t>PUC Minas</t>
  </si>
  <si>
    <t>Ms. Carolina de Brito Maciel</t>
  </si>
  <si>
    <t>Nature Analyst</t>
  </si>
  <si>
    <t>Alana Institute</t>
  </si>
  <si>
    <t>Mr. Andre de Castro dos Santos</t>
  </si>
  <si>
    <t>Technical director</t>
  </si>
  <si>
    <t>Board</t>
  </si>
  <si>
    <t>Laclima</t>
  </si>
  <si>
    <t>Ms. Luiza de Moraes Tavares de Lima</t>
  </si>
  <si>
    <t>LAC Diplomacy Officer</t>
  </si>
  <si>
    <t>International Policy</t>
  </si>
  <si>
    <t>Global Gas and Oil Network (GGON)</t>
  </si>
  <si>
    <t>Ms. Mariana De Paula Santos</t>
  </si>
  <si>
    <t>Decodifica Institute</t>
  </si>
  <si>
    <t>Ms. Carolyn Louise Deere Birkbeck</t>
  </si>
  <si>
    <t>Co-coordinator</t>
  </si>
  <si>
    <t>Mr. Braulio Antonio Diaz Castro</t>
  </si>
  <si>
    <t>Chief of Staff for COP30 High Level Champion</t>
  </si>
  <si>
    <t>Mr. Elliot Jay Diringer</t>
  </si>
  <si>
    <t>Integrated Forum on Climate Change and Trade</t>
  </si>
  <si>
    <t>Mr. José Domingos Gonzalez Miguez</t>
  </si>
  <si>
    <t>Post graduation course coordination on global climate change IEC</t>
  </si>
  <si>
    <t>Mr. Edson Dorneles de Andrade</t>
  </si>
  <si>
    <t>Indigneous Peoples advocate</t>
  </si>
  <si>
    <t>Social and Cultural Anthropology</t>
  </si>
  <si>
    <t>University of Vienna</t>
  </si>
  <si>
    <t>Mr. Regivan dos Santos Guajajara</t>
  </si>
  <si>
    <t>COAPIMA</t>
  </si>
  <si>
    <t>Ms. Kimberly dos Santos Silva</t>
  </si>
  <si>
    <t>Socio-environmental</t>
  </si>
  <si>
    <t>Palmares Laboratory Action</t>
  </si>
  <si>
    <t>Mr. Michael Edgar Doust</t>
  </si>
  <si>
    <t>Technical Advisor for the Ministry of Cities</t>
  </si>
  <si>
    <t>Mr. Jacob Dubbins</t>
  </si>
  <si>
    <t>Co-Chair</t>
  </si>
  <si>
    <t>Conscious Advertising Network</t>
  </si>
  <si>
    <t>Mr. Antonio Fernandes de Jesus Vieira</t>
  </si>
  <si>
    <t>Articulation of Indigenous Peoples of Brazil</t>
  </si>
  <si>
    <t>Mr. Michel Fredeau</t>
  </si>
  <si>
    <t>Climate &amp; Sustainability Boston Consulting Group</t>
  </si>
  <si>
    <t>Ms. Isadora Gomes da Silveira</t>
  </si>
  <si>
    <t>International Relations and Advocacy Manager</t>
  </si>
  <si>
    <t>Advocacy and Public Policies</t>
  </si>
  <si>
    <t>Citizenship Action</t>
  </si>
  <si>
    <t>Mr. Camille Thoran Grenier</t>
  </si>
  <si>
    <t>Forum on Information and Democracy</t>
  </si>
  <si>
    <t>Ms. Samantha Hörnke Schubert</t>
  </si>
  <si>
    <t>Vice Presidente</t>
  </si>
  <si>
    <t>Düsseldorf</t>
  </si>
  <si>
    <t>Women of Brazil Group</t>
  </si>
  <si>
    <t>Mr. Fazil Abdool-Karrim Ismail</t>
  </si>
  <si>
    <t>President of the Panel of Experts</t>
  </si>
  <si>
    <t>Ms. Ianukula Kaiabi Suia</t>
  </si>
  <si>
    <t>Executive Secretariat</t>
  </si>
  <si>
    <t>Amazon Cooperation Network</t>
  </si>
  <si>
    <t>Ms. Veronica Korber Gonçalves</t>
  </si>
  <si>
    <t>Institute of International Relations</t>
  </si>
  <si>
    <t>University of Brasilia</t>
  </si>
  <si>
    <t>Mr. João Vitor Luna Sooma</t>
  </si>
  <si>
    <t>Popular educator</t>
  </si>
  <si>
    <t>Center for Policy and Alternatives</t>
  </si>
  <si>
    <t>Fase</t>
  </si>
  <si>
    <t>Ms. Chaandi Malhotra</t>
  </si>
  <si>
    <t>Ms. Letícia Marques Ramos</t>
  </si>
  <si>
    <t>Assistant to Coordination of Political Incidence- Climate Justice Specialist</t>
  </si>
  <si>
    <t>Programatic Department</t>
  </si>
  <si>
    <t>Criola</t>
  </si>
  <si>
    <t>Ms. Fernanda Helena Marrocos Leite Villamarin</t>
  </si>
  <si>
    <t>Josué de Castro Chair of Healthy and Sustainable Food Systems</t>
  </si>
  <si>
    <t>University of São Paulo</t>
  </si>
  <si>
    <t>Mr. Virgilio Mauricio Viana</t>
  </si>
  <si>
    <t>General Superintendent</t>
  </si>
  <si>
    <t>Foundation for Amazon Sustainability</t>
  </si>
  <si>
    <t>Ms. Catherine Mary Monagle</t>
  </si>
  <si>
    <t>Secretariat Manager</t>
  </si>
  <si>
    <t>Mr. Eldo Moreira Barreto</t>
  </si>
  <si>
    <t>Associate</t>
  </si>
  <si>
    <t>Community Association</t>
  </si>
  <si>
    <t>Community Association of Small Breeders of the Fecho de Pasto de Clemente</t>
  </si>
  <si>
    <t>Mr. Ricardo Mussa</t>
  </si>
  <si>
    <t>SBCOP30</t>
  </si>
  <si>
    <t>Ms. Camila Ortolan Fernandes O Cervone</t>
  </si>
  <si>
    <t>BoostGreen Advisors</t>
  </si>
  <si>
    <t>Mr. Gerard Joseph Ostheimer</t>
  </si>
  <si>
    <t>EXECUTIVE DEPARTMENT</t>
  </si>
  <si>
    <t>MOLECULE GROUP</t>
  </si>
  <si>
    <t>Ms. Priscilla Papagiannis Torres</t>
  </si>
  <si>
    <t>Climate Working Group</t>
  </si>
  <si>
    <t>Brazilian Network for People's Integration</t>
  </si>
  <si>
    <t>Ms. Maria Beatriz Peixoto Mello</t>
  </si>
  <si>
    <t>Research assistant</t>
  </si>
  <si>
    <t>Socio-Environmental Platform</t>
  </si>
  <si>
    <t>BRICS Policy Center</t>
  </si>
  <si>
    <t>Ms. Gabrielle Pompeu Sodré</t>
  </si>
  <si>
    <t>Fellow</t>
  </si>
  <si>
    <t>Just Transition</t>
  </si>
  <si>
    <t>Latin American Youth Climate Scholarship LAYCS</t>
  </si>
  <si>
    <t>Mr. Edmond Roderick Rhys Jones</t>
  </si>
  <si>
    <t>Partner and Director, Climate Policy</t>
  </si>
  <si>
    <t>Ms. Isabela Rodas Messias</t>
  </si>
  <si>
    <t>Integrity Pillar</t>
  </si>
  <si>
    <t>Climate Emergency Collaboration Group</t>
  </si>
  <si>
    <t>Ms. Eliane Rodrigues de Lima</t>
  </si>
  <si>
    <t>Mr. Roberto Silva Waack</t>
  </si>
  <si>
    <t>Chair of the Board</t>
  </si>
  <si>
    <t>Governance Board</t>
  </si>
  <si>
    <t>Arapyaú Institute</t>
  </si>
  <si>
    <t>Mr. Gabriel Antonio Silveira Mantelli</t>
  </si>
  <si>
    <t>Coordination</t>
  </si>
  <si>
    <t>Climate Action Institute</t>
  </si>
  <si>
    <t>Ms. Jessica Siviero Vicente</t>
  </si>
  <si>
    <t>Climate Justice Specialist</t>
  </si>
  <si>
    <t>Policy and Program</t>
  </si>
  <si>
    <t>ActionAid Brazil</t>
  </si>
  <si>
    <t>Mr. Trevor Christensen Sutton</t>
  </si>
  <si>
    <t>Secretary</t>
  </si>
  <si>
    <t>Ms. Joanne Diedre Tyndall</t>
  </si>
  <si>
    <t>Ms. Gabrielle Ücker Thum</t>
  </si>
  <si>
    <t>PomerBR Coordination</t>
  </si>
  <si>
    <t>Ms. Vitor Vulga dos Santos</t>
  </si>
  <si>
    <t>Youth Coordination</t>
  </si>
  <si>
    <t>Ms. Evelyne Angeline Williams</t>
  </si>
  <si>
    <t>Ms. Marina Guião de Souza Lima</t>
  </si>
  <si>
    <t>Consultor</t>
  </si>
  <si>
    <t>Mr. Yago Ferreira Freire</t>
  </si>
  <si>
    <t>Ms. Maria Gabriella Rodrigues de Souza</t>
  </si>
  <si>
    <t>Ms. Macarena Avilés</t>
  </si>
  <si>
    <t>Coordinadora de Finanzas</t>
  </si>
  <si>
    <t>ONG FIMA</t>
  </si>
  <si>
    <t>Ms. Mariana Carrasco</t>
  </si>
  <si>
    <t>Analista de Incidencia Internacional</t>
  </si>
  <si>
    <t>Mr. Joseph Julca</t>
  </si>
  <si>
    <t>Hub Leader SOA</t>
  </si>
  <si>
    <t>Sustainable Ocean Alliance (SOA)</t>
  </si>
  <si>
    <t>Sra. Jennifer Louise Lenhart</t>
  </si>
  <si>
    <t>Director, Land &amp; Soil Loop</t>
  </si>
  <si>
    <t>Land &amp; Soil</t>
  </si>
  <si>
    <t>Ambition Loop</t>
  </si>
  <si>
    <t>Sra. Karla Daniela Maass Wolfenson</t>
  </si>
  <si>
    <t>Responsable Incidencia</t>
  </si>
  <si>
    <t>Area Global</t>
  </si>
  <si>
    <t>Amazon Sacred Headwaters Alliance</t>
  </si>
  <si>
    <t>Mr. Gonzalo Muñoz</t>
  </si>
  <si>
    <t>Co-founder</t>
  </si>
  <si>
    <t>Sra. Florencia Ortuzar</t>
  </si>
  <si>
    <t>Directora Programa Clima</t>
  </si>
  <si>
    <t>Programa Clima</t>
  </si>
  <si>
    <t>Asociación Interamericana para la Defensa del Ambiente - AIDA</t>
  </si>
  <si>
    <t>Ms. Camila Paz Romero Peiret</t>
  </si>
  <si>
    <t>Presidenta</t>
  </si>
  <si>
    <t>Centro Indígena de Acción Integral</t>
  </si>
  <si>
    <t>Ms. Xiye Beara Bastida Patrick</t>
  </si>
  <si>
    <t>RE-Earth Initiative</t>
  </si>
  <si>
    <t>Mr. Julius Ferdinand Garbe-Thiess</t>
  </si>
  <si>
    <t>Antarctica Director</t>
  </si>
  <si>
    <t>International Cryosphere Climate Initiative</t>
  </si>
  <si>
    <t>Sr. Alex Godoy</t>
  </si>
  <si>
    <t>Miembro Comité Científico en Cambio Climático y Profesor Asociado</t>
  </si>
  <si>
    <t>Facultad de Ingeniería</t>
  </si>
  <si>
    <t>Comité Científico MinCyT y Universidad del Desarrollo</t>
  </si>
  <si>
    <t>Sr. Genaro Godoy González</t>
  </si>
  <si>
    <t>Head of AI, Research and Policy</t>
  </si>
  <si>
    <t>AI, Research and Policy</t>
  </si>
  <si>
    <t>Global Youth Coalition</t>
  </si>
  <si>
    <t>Sr. Andrés Pirazzoli</t>
  </si>
  <si>
    <t>Resilum</t>
  </si>
  <si>
    <t>Mr. Cristián Retamal</t>
  </si>
  <si>
    <t>Sra. Catalina Spuhr</t>
  </si>
  <si>
    <t>Co-fundadora</t>
  </si>
  <si>
    <t>Chevening Sustainability Ambassadors</t>
  </si>
  <si>
    <t>Ms. Ginny Katherine Alba Medina</t>
  </si>
  <si>
    <t>Delegate of indigenous peoples of the Colombian Amazon.</t>
  </si>
  <si>
    <t>Ms. Laura Juliana Arciniégas Rojas</t>
  </si>
  <si>
    <t>Transforma</t>
  </si>
  <si>
    <t>Mr. Diego Andrés Camargo Román</t>
  </si>
  <si>
    <t>CNMI Delegate</t>
  </si>
  <si>
    <t>National Commission of Indigenous Women</t>
  </si>
  <si>
    <t>Ms. Oriana Cortes Muñoz</t>
  </si>
  <si>
    <t>OPIAC Delegate / Advisor.</t>
  </si>
  <si>
    <t>Ms. Maritza Florian Buitrago</t>
  </si>
  <si>
    <t>Deputy Director of Diplomacy</t>
  </si>
  <si>
    <t>Diplomacy</t>
  </si>
  <si>
    <t>Mr. Felipe Gomez Gallo</t>
  </si>
  <si>
    <t>Constituent Assembly for Children and Youth</t>
  </si>
  <si>
    <t>YOUNGO</t>
  </si>
  <si>
    <t>Ms. Leidy Xiomara Melo Vargas</t>
  </si>
  <si>
    <t>Mr. Ricardo Camilo Niño Izquierdo</t>
  </si>
  <si>
    <t>CNTI Delegate</t>
  </si>
  <si>
    <t>National Commission of Indigenous Territories</t>
  </si>
  <si>
    <t>Ms. Rufina Román Sánchez</t>
  </si>
  <si>
    <t>Ms. Daniela Paola Ruiz Quintana</t>
  </si>
  <si>
    <t>Mr. Dwirunney Torres Torres</t>
  </si>
  <si>
    <t>CIT Delegate</t>
  </si>
  <si>
    <t>Tayrona Indigenous Confederation</t>
  </si>
  <si>
    <t>Sr. Gustavo Ulcue Campo</t>
  </si>
  <si>
    <t>Ms. Karol Ximena Umaña Guevara</t>
  </si>
  <si>
    <t>Ms. Ileana Ávalos-Rodríguez</t>
  </si>
  <si>
    <t>Centro Agronómico Tropical de Investigación y Enseñanza</t>
  </si>
  <si>
    <t>Mme Amah Grace Elvire Ahoussi</t>
  </si>
  <si>
    <t>Transformations digitales</t>
  </si>
  <si>
    <t>Mr. Alastair Hubert Nathan Marke</t>
  </si>
  <si>
    <t>Directeur Général</t>
  </si>
  <si>
    <t>Direction Générale</t>
  </si>
  <si>
    <t>Blockchain and Climate Institute</t>
  </si>
  <si>
    <t>Mr. Jakub Nekvasil</t>
  </si>
  <si>
    <t>Chair</t>
  </si>
  <si>
    <t>Telperion, z. s.</t>
  </si>
  <si>
    <t>Mr. Monique Motty Isamene Pamba</t>
  </si>
  <si>
    <t>Consultante</t>
  </si>
  <si>
    <t>Gestionnaire de projets article 6, département climat et finance environnementale</t>
  </si>
  <si>
    <t>Banque Africaine de Développement (BAD)</t>
  </si>
  <si>
    <t>Ms. Siân Bradley</t>
  </si>
  <si>
    <t>Head of Secretariat</t>
  </si>
  <si>
    <t>Beyond Oil and Gas Secretariat</t>
  </si>
  <si>
    <t>Beyond Oil and Gas Alliance</t>
  </si>
  <si>
    <t>Mr. Jaime Calle</t>
  </si>
  <si>
    <t>Financial Advisor</t>
  </si>
  <si>
    <t>Technical Directorate</t>
  </si>
  <si>
    <t>CCI Brokerage Firm</t>
  </si>
  <si>
    <t>Mr. Jose Alberto Garibaldi</t>
  </si>
  <si>
    <t>Energeia</t>
  </si>
  <si>
    <t>Ms. Wendy Rodríguez Salcedo</t>
  </si>
  <si>
    <t>invitee</t>
  </si>
  <si>
    <t>Ms. Basmalla Abdelaziz</t>
  </si>
  <si>
    <t>Voulnteer</t>
  </si>
  <si>
    <t>Ministry of Youth and Sports</t>
  </si>
  <si>
    <t>Ms. Allison Nicole Bender Corbett</t>
  </si>
  <si>
    <t>Center for Clean Air Policy</t>
  </si>
  <si>
    <t>Mr. Dylan Kava</t>
  </si>
  <si>
    <t>Communications Coordinator</t>
  </si>
  <si>
    <t>Pacific Islands Climate Action Network</t>
  </si>
  <si>
    <t>Mr. Krishneil Narayan</t>
  </si>
  <si>
    <t>Pacific Advisor on Climate and Health</t>
  </si>
  <si>
    <t>Friends of Climate and Health Group</t>
  </si>
  <si>
    <t>International Institute for Sustainable Development</t>
  </si>
  <si>
    <t>Ms. Sara Nyman</t>
  </si>
  <si>
    <t>Nordic Youth Climate Alliance</t>
  </si>
  <si>
    <t>Ms. Paula Uski</t>
  </si>
  <si>
    <t>Senior Specialist</t>
  </si>
  <si>
    <t>International Aid</t>
  </si>
  <si>
    <t>Finnish Red Cross</t>
  </si>
  <si>
    <t>Mme Anne Barre</t>
  </si>
  <si>
    <t>Coordinatrice politiques genre et climat</t>
  </si>
  <si>
    <t>Politiques Genre et Climat</t>
  </si>
  <si>
    <t>WECF International</t>
  </si>
  <si>
    <t>Ms. Atika Ben Maid</t>
  </si>
  <si>
    <t>Responsable adjointe de la division climat et nature</t>
  </si>
  <si>
    <t>Division climat et nature (CLN)</t>
  </si>
  <si>
    <t>AFD</t>
  </si>
  <si>
    <t>Mr. Gaël Bizet</t>
  </si>
  <si>
    <t>Co-responsable partenariats / Adaptation Working Group Contact Point</t>
  </si>
  <si>
    <t>JAC - Jeunesse Ambassadrice pour le Climat et la Biodiversité / YOUNGO</t>
  </si>
  <si>
    <t>Ms. Audrey Boehly</t>
  </si>
  <si>
    <t>Common Limits</t>
  </si>
  <si>
    <t>Mr. Hervé Breton</t>
  </si>
  <si>
    <t>Expert transitions bas carbone et finance climat</t>
  </si>
  <si>
    <t>Ms. Louise Clément</t>
  </si>
  <si>
    <t>Chargée de projet Coalition Education</t>
  </si>
  <si>
    <t>Coalition Education</t>
  </si>
  <si>
    <t>Mme Virginie Courmont</t>
  </si>
  <si>
    <t>Responsable développement Climat et Environnement</t>
  </si>
  <si>
    <t>Département Développement et Innovation</t>
  </si>
  <si>
    <t>AFNOR Normalisation</t>
  </si>
  <si>
    <t>Mr. Bertrand De Dianous</t>
  </si>
  <si>
    <t>Expert Climat</t>
  </si>
  <si>
    <t>M. Quentin Duchaufour</t>
  </si>
  <si>
    <t>Mme Chloé Duclay</t>
  </si>
  <si>
    <t>Chargée de mission développement Transitions environnementales et systémiques</t>
  </si>
  <si>
    <t>Mme Lucile Dufour</t>
  </si>
  <si>
    <t>Senior Adviser, Global Public Finance</t>
  </si>
  <si>
    <t>Oil Change International</t>
  </si>
  <si>
    <t>Mme Elodie Guillon</t>
  </si>
  <si>
    <t>Head of Civil Society Engagement</t>
  </si>
  <si>
    <t>Campaign and Advocacy</t>
  </si>
  <si>
    <t>World Animal Protection</t>
  </si>
  <si>
    <t>Mme Sarah-Maria Hammou</t>
  </si>
  <si>
    <t>responsable des programmes Justice climatique</t>
  </si>
  <si>
    <t>Ghettup</t>
  </si>
  <si>
    <t>Ms. Amandine Hersant</t>
  </si>
  <si>
    <t>Présidente Planète Urgence</t>
  </si>
  <si>
    <t>Planète Urgence</t>
  </si>
  <si>
    <t>Mme Selma Huart</t>
  </si>
  <si>
    <t>Chargée de Plaidoyer et de Campagne - Transition juste</t>
  </si>
  <si>
    <t>OXFAM</t>
  </si>
  <si>
    <t>Mme Eve Karoubi</t>
  </si>
  <si>
    <t>International Policy Lead</t>
  </si>
  <si>
    <t>Climat</t>
  </si>
  <si>
    <t>Global Gas and Oil Network</t>
  </si>
  <si>
    <t>Mr. David Levai</t>
  </si>
  <si>
    <t>Advocacy Director</t>
  </si>
  <si>
    <t>Iswe Foundation</t>
  </si>
  <si>
    <t>Ms. Valentine Monnier</t>
  </si>
  <si>
    <t>AdaptAction Programme manager</t>
  </si>
  <si>
    <t>Ms. Eva Morel</t>
  </si>
  <si>
    <t>Secrétaire générale</t>
  </si>
  <si>
    <t>QuotaClimat</t>
  </si>
  <si>
    <t>Ms. Sophia Orachunwong</t>
  </si>
  <si>
    <t>Advocacy &amp; Fundraising Officer</t>
  </si>
  <si>
    <t>Les Impactrices</t>
  </si>
  <si>
    <t>Mme Anna Perez-Catala</t>
  </si>
  <si>
    <t>Responsable de Recherche</t>
  </si>
  <si>
    <t>IDDRI</t>
  </si>
  <si>
    <t>Mme Marine Pouget</t>
  </si>
  <si>
    <t>Responsable gouvernance internationale</t>
  </si>
  <si>
    <t>RAC</t>
  </si>
  <si>
    <t>Ms. Léa Rambaud</t>
  </si>
  <si>
    <t>Cheffe de projet Coalition Education</t>
  </si>
  <si>
    <t>Ms. Laura Sabogal Reyes</t>
  </si>
  <si>
    <t>Head of Climate and Development Finance for FiCS/IDFC</t>
  </si>
  <si>
    <t>Division Banques Publiques de Developpement BPD</t>
  </si>
  <si>
    <t>Mr. Jean Sauvignon</t>
  </si>
  <si>
    <t>Directeur Data</t>
  </si>
  <si>
    <t>Mme Hélène Lilia Thérèse Van rossum</t>
  </si>
  <si>
    <t>Mme Pauline Verriere</t>
  </si>
  <si>
    <t>Responsable plaidoyer Systèmes alimentaires et crise climatique</t>
  </si>
  <si>
    <t>Département expertise et plaidoyer</t>
  </si>
  <si>
    <t>Action contre la Faim</t>
  </si>
  <si>
    <t>Ms. Louna Wemaere</t>
  </si>
  <si>
    <t>Head of EU Affairs</t>
  </si>
  <si>
    <t>Mr. Mathias Bertram</t>
  </si>
  <si>
    <t>N I 5</t>
  </si>
  <si>
    <t>Mr. Nicolas Besser</t>
  </si>
  <si>
    <t>GIZ</t>
  </si>
  <si>
    <t>Ms. Nanna Birk</t>
  </si>
  <si>
    <t>Ms. Kathrin Ursula Blaufuss</t>
  </si>
  <si>
    <t>Mr. Jan Christian Brix</t>
  </si>
  <si>
    <t>Agriculture, rural development</t>
  </si>
  <si>
    <t>Ms. Birte Derrix</t>
  </si>
  <si>
    <t>Ms. Lioba Désirée Donner</t>
  </si>
  <si>
    <t>Mr. Lucas Eggert</t>
  </si>
  <si>
    <t>Ms. Anne Engel</t>
  </si>
  <si>
    <t>W II 2</t>
  </si>
  <si>
    <t>Ms. Lea Frank-Gretic</t>
  </si>
  <si>
    <t>Ms. Stefanie Gastrow</t>
  </si>
  <si>
    <t>Federal Ministry of Education and Research</t>
  </si>
  <si>
    <t>Ms. Lea Gerhard</t>
  </si>
  <si>
    <t>Sector Project Migration and Development</t>
  </si>
  <si>
    <t>Ms. Nicola Hanke</t>
  </si>
  <si>
    <t>Ms. Malak Hassan</t>
  </si>
  <si>
    <t>Ms. Kirstin Hücking</t>
  </si>
  <si>
    <t>Ms. Ruth Irlen</t>
  </si>
  <si>
    <t>N III 3</t>
  </si>
  <si>
    <t>Mr. Johannes Jacob</t>
  </si>
  <si>
    <t>Department Global Policy, Governance, Cities</t>
  </si>
  <si>
    <t>Ms. Delia Kaiser</t>
  </si>
  <si>
    <t>Sector Policy Support Programme</t>
  </si>
  <si>
    <t>Ms. Aikaterini Karapantsiou</t>
  </si>
  <si>
    <t>Ms. Inga Klemmayer</t>
  </si>
  <si>
    <t>Mr. Holger Klitzing</t>
  </si>
  <si>
    <t>408</t>
  </si>
  <si>
    <t>Ms. Julia Kloos</t>
  </si>
  <si>
    <t>Federal Ministry of Research, Technology and Space</t>
  </si>
  <si>
    <t>Mr. Marcus Koll</t>
  </si>
  <si>
    <t>Deputy Head of Division</t>
  </si>
  <si>
    <t>Mr. Jan-Henning Korte</t>
  </si>
  <si>
    <t>Sector Programme Cities</t>
  </si>
  <si>
    <t>Mr. Andreas Kuebler</t>
  </si>
  <si>
    <t>Mr. Peter Johannes Manuel Eduard Kumberger</t>
  </si>
  <si>
    <t>Data lab</t>
  </si>
  <si>
    <t>Mr. Dominic Larue</t>
  </si>
  <si>
    <t>Mr. Gregor Laumann</t>
  </si>
  <si>
    <t>Mr. Clemens Link</t>
  </si>
  <si>
    <t>N /A</t>
  </si>
  <si>
    <t>Mr. Sebastian Lohr</t>
  </si>
  <si>
    <t>Mr. Jan Miksch</t>
  </si>
  <si>
    <t>Mr. Robin Nowok</t>
  </si>
  <si>
    <t>Sectoral Department (4E30, GIZ Data Lab)</t>
  </si>
  <si>
    <t>Ms. Amelie Louise Paaßen</t>
  </si>
  <si>
    <t>Mr. Linus Pohl</t>
  </si>
  <si>
    <t>VIb 1 "International Employment and Social Policy, Twinning"</t>
  </si>
  <si>
    <t>BMAS</t>
  </si>
  <si>
    <t>Mr. Lennox Prinz</t>
  </si>
  <si>
    <t>F23</t>
  </si>
  <si>
    <t>Ms. Lisa Luna Reichelt</t>
  </si>
  <si>
    <t>Mr. Thomas Reineke</t>
  </si>
  <si>
    <t>Ms. Kristin Reissig</t>
  </si>
  <si>
    <t>m/A</t>
  </si>
  <si>
    <t>Ms. Barbara Schaefer</t>
  </si>
  <si>
    <t>Ms. Josefin Schäfer</t>
  </si>
  <si>
    <t>VIII B 2</t>
  </si>
  <si>
    <t>Ministry of the Environment, Nature and Transport of the State of North Rhine-Westphalia</t>
  </si>
  <si>
    <t>Ms. Amina Laura Schild</t>
  </si>
  <si>
    <t>Global Programme Human Mobility in the Context of Climate Change</t>
  </si>
  <si>
    <t>Mr. Bernd Schwarz</t>
  </si>
  <si>
    <t>Federaf Ministry for Education, Family Affairs, Senior Citizens, Women and Youth</t>
  </si>
  <si>
    <t>Mr. Timon Dominik Steger</t>
  </si>
  <si>
    <t>Ms. Larissa Stiem-Bhatia</t>
  </si>
  <si>
    <t>Ms. Nile Voigt</t>
  </si>
  <si>
    <t>Mr. Moritz Weber</t>
  </si>
  <si>
    <t>I I 4</t>
  </si>
  <si>
    <t>Mr. Anna Lena Weiler</t>
  </si>
  <si>
    <t>Mr. Julian Dominik Wittkamp</t>
  </si>
  <si>
    <t>Ms. Roziya Wloch</t>
  </si>
  <si>
    <t>Climate and Climate Policy , SPA Project</t>
  </si>
  <si>
    <t>Mr. Simon Wolffram</t>
  </si>
  <si>
    <t>Mr. Mumuni Abu</t>
  </si>
  <si>
    <t>Regional Institute for Population Studies</t>
  </si>
  <si>
    <t>University of Ghana</t>
  </si>
  <si>
    <t>Ms. Bless Animah Afrifa</t>
  </si>
  <si>
    <t>Programmes Officer</t>
  </si>
  <si>
    <t>ABANTU for Development</t>
  </si>
  <si>
    <t>Ms. Grace Ampomaa Afrifa</t>
  </si>
  <si>
    <t>Development</t>
  </si>
  <si>
    <t>Ms. Sara Jane Ahmed</t>
  </si>
  <si>
    <t>Climate Vulnerable Forum</t>
  </si>
  <si>
    <t>Mr. Kenneth Nana Amoateng</t>
  </si>
  <si>
    <t>Chief Executive Office</t>
  </si>
  <si>
    <t>AbibiNsroma Foundation</t>
  </si>
  <si>
    <t>Mr. Darius Saviour Ankamah</t>
  </si>
  <si>
    <t>University of Bonn</t>
  </si>
  <si>
    <t>Mr. Paul Ludovic Bechard</t>
  </si>
  <si>
    <t>Interpreter</t>
  </si>
  <si>
    <t>Translation</t>
  </si>
  <si>
    <t>Mr. Samuel Nii Ardey Codjoe</t>
  </si>
  <si>
    <t>Provost</t>
  </si>
  <si>
    <t>College of Education</t>
  </si>
  <si>
    <t>Mr. Timothy Damon</t>
  </si>
  <si>
    <t>Reseacher</t>
  </si>
  <si>
    <t>Education</t>
  </si>
  <si>
    <t>Knuford University College</t>
  </si>
  <si>
    <t>Ms. Kristine Joy A. Galang</t>
  </si>
  <si>
    <t>Mr. Antonio Yayrator Korkuvi</t>
  </si>
  <si>
    <t>Catholic Youth Organization</t>
  </si>
  <si>
    <t>Mr. Joab Bwire Okanda</t>
  </si>
  <si>
    <t>CSO</t>
  </si>
  <si>
    <t>Mr. Albert Oppong-Ansah</t>
  </si>
  <si>
    <t>Senior Journalist</t>
  </si>
  <si>
    <t>Ghana News Agency</t>
  </si>
  <si>
    <t>Mr. Evangelos Pastras</t>
  </si>
  <si>
    <t>Senior Consultant</t>
  </si>
  <si>
    <t>Energy Systems</t>
  </si>
  <si>
    <t>DNV</t>
  </si>
  <si>
    <t>Ms. Karla Rocío Cap López</t>
  </si>
  <si>
    <t>Mayan organización</t>
  </si>
  <si>
    <t>ong</t>
  </si>
  <si>
    <t>Mr. Obinna Anthony Ajugwo</t>
  </si>
  <si>
    <t>Programmer Officer</t>
  </si>
  <si>
    <t>Economic Affairs and Agriculture/Directorale of Free Movement of Persons and Migration</t>
  </si>
  <si>
    <t>Economic Community of West African States</t>
  </si>
  <si>
    <t>Mr. Zeeshan Fuzummer Hussain</t>
  </si>
  <si>
    <t>Responsable des partenaires Stratégiques</t>
  </si>
  <si>
    <t>Mr. Tariq Ahmad Jowahir</t>
  </si>
  <si>
    <t>Responsable de la Communication pour la L&amp;DC</t>
  </si>
  <si>
    <t>Ms. Monica Ola Chidia Maduekwe</t>
  </si>
  <si>
    <t>ECOWAS Centre for Renewable Energy and Energy Efficiency</t>
  </si>
  <si>
    <t>ECOWAS</t>
  </si>
  <si>
    <t>Mr. Papa Gueye Sow</t>
  </si>
  <si>
    <t>Consultant Urbanisme</t>
  </si>
  <si>
    <t>Ministère de l'Environnement et du Développement</t>
  </si>
  <si>
    <t>Ms. Amy Diane Imdieke</t>
  </si>
  <si>
    <t>Global Outreach Director</t>
  </si>
  <si>
    <t>Mr. James David Kirkham</t>
  </si>
  <si>
    <t>AMI Chief Science Adviser</t>
  </si>
  <si>
    <t>Ms. Thórhildur Vígdögg Kristínardóttir</t>
  </si>
  <si>
    <t>Ms. Murni Kemala Dewi</t>
  </si>
  <si>
    <t>Mr. Bambang Trihadmojo</t>
  </si>
  <si>
    <t>Sociology</t>
  </si>
  <si>
    <t>Northwestern University</t>
  </si>
  <si>
    <t>Postgraduate student as a member of delegation</t>
  </si>
  <si>
    <t>Ms. Alache Fisho</t>
  </si>
  <si>
    <t>Policy Lead, Transition Pathways</t>
  </si>
  <si>
    <t>Beyond Oil and Gas Alliance (BOGA)</t>
  </si>
  <si>
    <t>Party Overflow</t>
  </si>
  <si>
    <t>Ms. Sumaya Mohammed</t>
  </si>
  <si>
    <t>Peoples Climate Diplomacy Program</t>
  </si>
  <si>
    <t>Mr. Michael O'Brien</t>
  </si>
  <si>
    <t>Policy &amp; Advocacy</t>
  </si>
  <si>
    <t>Trócaire</t>
  </si>
  <si>
    <t>Ms. Sara Sajjad</t>
  </si>
  <si>
    <t>Senior Policy Advisor - Transition Finance</t>
  </si>
  <si>
    <t>International Institute for Sustainable Development (IISD)</t>
  </si>
  <si>
    <t>Ms. Theresa Rose Sebastian</t>
  </si>
  <si>
    <t>Co-Founder &amp; Knowledge Production Director</t>
  </si>
  <si>
    <t>Knowledge Production</t>
  </si>
  <si>
    <t>Re-Earth Initiative</t>
  </si>
  <si>
    <t>Ms. Kimberly Michelle Jensen</t>
  </si>
  <si>
    <t>Advancing Coastal Wetland Conservation</t>
  </si>
  <si>
    <t>The Pew Charitable Trusts</t>
  </si>
  <si>
    <t>Mr. Courtney Oliver Lindsay</t>
  </si>
  <si>
    <t>Senior Research Officer / Co-director</t>
  </si>
  <si>
    <t>Resilient and Sustainable Islands Initiative</t>
  </si>
  <si>
    <t>Mr. Yuji Mizuno</t>
  </si>
  <si>
    <t>Executive Director/ Secretary-General</t>
  </si>
  <si>
    <t>JCM Implementation Agency</t>
  </si>
  <si>
    <t>Global Environment Centre Foundation</t>
  </si>
  <si>
    <t>Ms. Mihoko Kawamura</t>
  </si>
  <si>
    <t>JCM Seretariat Group, JCM Implementation Agency</t>
  </si>
  <si>
    <t>Mr. Yohei Saito</t>
  </si>
  <si>
    <t>Project Management Group, JCM Implementation Agency</t>
  </si>
  <si>
    <t>Mr. Supanut Chotevitayatarakorn</t>
  </si>
  <si>
    <t>Senior Programme Manager</t>
  </si>
  <si>
    <t>Ms. Tomoko Kawakita</t>
  </si>
  <si>
    <t>Strategic Management Office, Strategic Operations</t>
  </si>
  <si>
    <t>Mr. Xianbing Liu</t>
  </si>
  <si>
    <t>Principal Policy Researcher</t>
  </si>
  <si>
    <t>Mr. Nanda Kumar Janardhanan</t>
  </si>
  <si>
    <t>Deputy Director/Senior Research Manager</t>
  </si>
  <si>
    <t>Mr. Kazuhiko Hombu</t>
  </si>
  <si>
    <t>Graduate school of public policy</t>
  </si>
  <si>
    <t>The University of Tokyo</t>
  </si>
  <si>
    <t>Participant in the events</t>
  </si>
  <si>
    <t>Mr. Jun Arima</t>
  </si>
  <si>
    <t>Chief Sustainability Officer</t>
  </si>
  <si>
    <t>JOGMEC</t>
  </si>
  <si>
    <t>Mr. Tatsuya Hoshino</t>
  </si>
  <si>
    <t>Executive Strategist</t>
  </si>
  <si>
    <t>Methanol &amp; Ammonia Div.</t>
  </si>
  <si>
    <t>Mitsui &amp; Co., Ltd.</t>
  </si>
  <si>
    <t>Mr. Takashi Hongo</t>
  </si>
  <si>
    <t>Global Economic and Political Studies Div.</t>
  </si>
  <si>
    <t>Mitsui &amp; Co. Global Strategic Studies Institute</t>
  </si>
  <si>
    <t>Ms. Areen Abualfoul</t>
  </si>
  <si>
    <t>Head of Environmental Sustainability Unit</t>
  </si>
  <si>
    <t>Amman Vision Treatment and Recycling</t>
  </si>
  <si>
    <t>Mr. Anas Alzwahera</t>
  </si>
  <si>
    <t>project director</t>
  </si>
  <si>
    <t>AmCham</t>
  </si>
  <si>
    <t>Mr. Ahmad Bani Ahmad</t>
  </si>
  <si>
    <t>AMPERE</t>
  </si>
  <si>
    <t>Ms. Maria Blomenhofer</t>
  </si>
  <si>
    <t>Eco Champions Climate Specialist</t>
  </si>
  <si>
    <t>Mr. Oliver Mischa</t>
  </si>
  <si>
    <t>Carbon Market Consultant</t>
  </si>
  <si>
    <t>Ampere</t>
  </si>
  <si>
    <t>Mr. Ramazan Tosun</t>
  </si>
  <si>
    <t>deputy Director</t>
  </si>
  <si>
    <t>Climate Balance Co.</t>
  </si>
  <si>
    <t>Ms. Ogada Dolphine Magware</t>
  </si>
  <si>
    <t>Mr. Thomas Evans</t>
  </si>
  <si>
    <t>climate</t>
  </si>
  <si>
    <t>Ms. Munavo Mercy Avisa</t>
  </si>
  <si>
    <t>Ms. Bancy Muli Nguthi</t>
  </si>
  <si>
    <t>Assistant Accountant</t>
  </si>
  <si>
    <t>Accounts</t>
  </si>
  <si>
    <t>Mr. Malek Abukhris</t>
  </si>
  <si>
    <t>employee</t>
  </si>
  <si>
    <t>Mme Annela Anger-Kraavi</t>
  </si>
  <si>
    <t>University of Luxembourg</t>
  </si>
  <si>
    <t>M. Christian Schmit</t>
  </si>
  <si>
    <t>Agent de sécurité</t>
  </si>
  <si>
    <t>Service de Protection du Gouvernement</t>
  </si>
  <si>
    <t>Mr. Tan Kheng Hong</t>
  </si>
  <si>
    <t>Training Series Working Group</t>
  </si>
  <si>
    <t>Malaysian Youth Delegation</t>
  </si>
  <si>
    <t>Ms. Kieran Li Nair</t>
  </si>
  <si>
    <t>Mr. Rozaidi Bin Mahat</t>
  </si>
  <si>
    <t>Green Technology Unit</t>
  </si>
  <si>
    <t>Hang Tuah Jaya Municipal Council</t>
  </si>
  <si>
    <t>Ms. Nurul Farhana Binti Abdul Shukor</t>
  </si>
  <si>
    <t>Institute of Strategic and International Studies</t>
  </si>
  <si>
    <t>Ms. Vennessa Kuek Weng Yan</t>
  </si>
  <si>
    <t>Malaysia Climate Change Group Co-Lead</t>
  </si>
  <si>
    <t>Youths United for Earth</t>
  </si>
  <si>
    <t>Ms. Kew Zi Hui</t>
  </si>
  <si>
    <t>Active Member</t>
  </si>
  <si>
    <t>Mr. Vishal Babajee</t>
  </si>
  <si>
    <t>Customer Experience and Sustainability</t>
  </si>
  <si>
    <t>Air Mauritius</t>
  </si>
  <si>
    <t>Ms. Odette Nashirah Ferrer Aldana</t>
  </si>
  <si>
    <t>Technical Advisor</t>
  </si>
  <si>
    <t>Technical Advisor, Ministry of Environment and Natural Resources</t>
  </si>
  <si>
    <t>Ms. Cathy Yitong Li</t>
  </si>
  <si>
    <t>Senior Policy Manager</t>
  </si>
  <si>
    <t>Climate and energy</t>
  </si>
  <si>
    <t>Birdlife</t>
  </si>
  <si>
    <t>Mr. Raouiae Khouyi</t>
  </si>
  <si>
    <t>Program Officer Partenariat</t>
  </si>
  <si>
    <t>Arab Youth Council</t>
  </si>
  <si>
    <t>Mr. Abdesslam Oukhali</t>
  </si>
  <si>
    <t>Youth Council</t>
  </si>
  <si>
    <t>Moroccan Association for Green Economy, Environment and Climate Justice</t>
  </si>
  <si>
    <t>Mr. Mohamed Riad</t>
  </si>
  <si>
    <t>Marketing Manager</t>
  </si>
  <si>
    <t>MAP-FZE</t>
  </si>
  <si>
    <t>A36690197</t>
  </si>
  <si>
    <t>Mr. Ghanshyam Pandey</t>
  </si>
  <si>
    <t>Chairperson</t>
  </si>
  <si>
    <t>Policy Advocacy and Climate Change</t>
  </si>
  <si>
    <t>Green Foundation Nepal</t>
  </si>
  <si>
    <t>Ms. Anju Pokharel</t>
  </si>
  <si>
    <t>Climate Change expert-gender</t>
  </si>
  <si>
    <t>Climate chnage and environment</t>
  </si>
  <si>
    <t>Youth Alliance for Environment</t>
  </si>
  <si>
    <t>Mr. Pradyumna JB Rana</t>
  </si>
  <si>
    <t>ICIMOD</t>
  </si>
  <si>
    <t>International Centre for Integrated Mountain Development</t>
  </si>
  <si>
    <t>Mr. Prajwol Bikram Rana</t>
  </si>
  <si>
    <t>Asian Front Convenor</t>
  </si>
  <si>
    <t>World Youth For Climate Justice</t>
  </si>
  <si>
    <t>Ms. Aia Helena Brnic</t>
  </si>
  <si>
    <t>Communications Manager</t>
  </si>
  <si>
    <t>Energy Program</t>
  </si>
  <si>
    <t>Mr. Vance Culbert</t>
  </si>
  <si>
    <t>Mr. Ioannis Dafnomilis</t>
  </si>
  <si>
    <t>Researcher Climate Change Mitigation</t>
  </si>
  <si>
    <t>Global Sustainability</t>
  </si>
  <si>
    <t>PBL Netherlands Environmental Assessment Agency</t>
  </si>
  <si>
    <t>Ms. Helena de Coninck</t>
  </si>
  <si>
    <t>Deputy Chair</t>
  </si>
  <si>
    <t>Netherlands Scientific Climate Council</t>
  </si>
  <si>
    <t>Mr. Maarten de Zeeuw</t>
  </si>
  <si>
    <t>Programme Strategist</t>
  </si>
  <si>
    <t>Campaigns and Impact</t>
  </si>
  <si>
    <t>Greenpeace Netherlands</t>
  </si>
  <si>
    <t>Ms. Lena Lucia Deen</t>
  </si>
  <si>
    <t>Trainee</t>
  </si>
  <si>
    <t>Ms. Viktoria Ivanova Dimitrova</t>
  </si>
  <si>
    <t>Ms. Elena Hooijschuur</t>
  </si>
  <si>
    <t>Ms. Marcela Jaramillo Gil</t>
  </si>
  <si>
    <t>Ms. Floor Kleemans</t>
  </si>
  <si>
    <t>Senior Policy advisor</t>
  </si>
  <si>
    <t>DG Nature</t>
  </si>
  <si>
    <t>Mr. Jonas Kuehl</t>
  </si>
  <si>
    <t>Ms. Sara Ana Murawski</t>
  </si>
  <si>
    <t>Ms. Cornelia Maria Platz</t>
  </si>
  <si>
    <t>National Climate Policy</t>
  </si>
  <si>
    <t>Mr. Mark Roelof Roelfsema</t>
  </si>
  <si>
    <t>Senior researcher</t>
  </si>
  <si>
    <t>Ms. Barbara Rosen Jacobson</t>
  </si>
  <si>
    <t>Senior Advocacy Advisor</t>
  </si>
  <si>
    <t>Mercycorps</t>
  </si>
  <si>
    <t>Ms. Isabela Schmidt Tagomori</t>
  </si>
  <si>
    <t>Ms. Hilde Tecla Maria Stroot</t>
  </si>
  <si>
    <t>Policy Lead Climate Justice</t>
  </si>
  <si>
    <t>Oxfam Novib</t>
  </si>
  <si>
    <t>Ms. Ploypailin Sundarajumpaka</t>
  </si>
  <si>
    <t>Mr. Julien Thomas</t>
  </si>
  <si>
    <t>Urban Futures Studio</t>
  </si>
  <si>
    <t>Utrecht University</t>
  </si>
  <si>
    <t>Ms. Martine Adriana Uyterlinde</t>
  </si>
  <si>
    <t>PBL (Netherlands Environmental Assessment Agency)</t>
  </si>
  <si>
    <t>Mr. Stijn Floris van den Berg</t>
  </si>
  <si>
    <t>Ms. Amra van den Hoven</t>
  </si>
  <si>
    <t>Energy system strategy department</t>
  </si>
  <si>
    <t>Mr. Petrus Stephanus van Zyl</t>
  </si>
  <si>
    <t>Coordinating policy officer sustainable logistics</t>
  </si>
  <si>
    <t>Sustainable Mobility</t>
  </si>
  <si>
    <t>Ministry of Infrastructure and Water Management</t>
  </si>
  <si>
    <t>Mr. Jan Verzijl</t>
  </si>
  <si>
    <t>Mr. Mitchell Stuart Wever</t>
  </si>
  <si>
    <t>Videographer</t>
  </si>
  <si>
    <t>Ms. Barbara Johanna Wevers</t>
  </si>
  <si>
    <t>Mr. Martin Kester de Jong</t>
  </si>
  <si>
    <t>Storyteller/Writer (Advocacy)</t>
  </si>
  <si>
    <t>Caritas Aotearoa New Zealand</t>
  </si>
  <si>
    <t>Dr. Injy Alieste Rose Cottage Johnstone</t>
  </si>
  <si>
    <t>Max Planck Institute</t>
  </si>
  <si>
    <t>Mr. Kayode Ezekiel Aboyeji</t>
  </si>
  <si>
    <t>Coordinator National Adaptation Plan</t>
  </si>
  <si>
    <t>Mr. Obiora James Ekwueme</t>
  </si>
  <si>
    <t>Assistant  Director</t>
  </si>
  <si>
    <t>Green Bond</t>
  </si>
  <si>
    <t>Federal Capital Territory Administration</t>
  </si>
  <si>
    <t>Mr. Muhammed Qaribu Ibrahim</t>
  </si>
  <si>
    <t>Senior Regulatory Officer</t>
  </si>
  <si>
    <t>Nigeria Midstream and Downstream Petroleum Regulatory Authority</t>
  </si>
  <si>
    <t>Ms. Virtuous Igbodika</t>
  </si>
  <si>
    <t>Associate Director</t>
  </si>
  <si>
    <t>Legal Internal Institute</t>
  </si>
  <si>
    <t>Mr. Muhammad Hamisu Yadudu</t>
  </si>
  <si>
    <t>Special Assistance on Green Economy - NASENI</t>
  </si>
  <si>
    <t>National Agency for Science and Engineering Infrastructure</t>
  </si>
  <si>
    <t>Ms. Elise Asnes</t>
  </si>
  <si>
    <t>Programme adviser</t>
  </si>
  <si>
    <t>Programme</t>
  </si>
  <si>
    <t>Greenpeace Nordic</t>
  </si>
  <si>
    <t>Ms. Inga Fritzen Buan</t>
  </si>
  <si>
    <t>Senior advisor international climate policy</t>
  </si>
  <si>
    <t>Nature and climate</t>
  </si>
  <si>
    <t>WWF</t>
  </si>
  <si>
    <t>Ms. Siri Ellen Hallstrøm Eriksen</t>
  </si>
  <si>
    <t>Faculty of landscape and society</t>
  </si>
  <si>
    <t>Norwegian University of Life Sciences</t>
  </si>
  <si>
    <t>Ms. Margit Norheim Lindgren</t>
  </si>
  <si>
    <t>Sustainability Advisor</t>
  </si>
  <si>
    <t>Industrial Policy Department</t>
  </si>
  <si>
    <t>Norwegian Trade Union Confederation, LO Norway</t>
  </si>
  <si>
    <t>Ms. Ingrid Rostad</t>
  </si>
  <si>
    <t>Communication, advocacy and analysis</t>
  </si>
  <si>
    <t>Norwegian Red Cross</t>
  </si>
  <si>
    <t>Ms. Cathrine Ramstad Wenger</t>
  </si>
  <si>
    <t>Climate Law &amp; Consultancy</t>
  </si>
  <si>
    <t>Wenger Law (NO: Advokatfirmaet Wenger AS)</t>
  </si>
  <si>
    <t>Ms. Shamini Selvaratnam</t>
  </si>
  <si>
    <t>Ocean and Climate Change</t>
  </si>
  <si>
    <t>Ms. Ruth Ben-Tovim</t>
  </si>
  <si>
    <t>Institutional Relations</t>
  </si>
  <si>
    <t>Ms. Shelley Castle</t>
  </si>
  <si>
    <t>Ms. Anne-Marie Culhane</t>
  </si>
  <si>
    <t>Institutional relations</t>
  </si>
  <si>
    <t>Ms. Adriana Gonzalez</t>
  </si>
  <si>
    <t>Dirección</t>
  </si>
  <si>
    <t>EcoCitizen</t>
  </si>
  <si>
    <t>Ms. Gabriela Maria Hernandez Romero</t>
  </si>
  <si>
    <t>Co-fundadora y directora asociada</t>
  </si>
  <si>
    <t>Resiliencia &amp; Alternativas al Desarrollo</t>
  </si>
  <si>
    <t>Ms. Eileen Delia Mairena Cunningham</t>
  </si>
  <si>
    <t>Directora de Asuntos Internos</t>
  </si>
  <si>
    <t>Programa de Incidencia</t>
  </si>
  <si>
    <t>Centro para la Autonomía y Desarrollo de los Pueblos Indígenas</t>
  </si>
  <si>
    <t>Sra. Nancy Ghislain Quiroga Caicedo</t>
  </si>
  <si>
    <t>Directora de comunicaciones</t>
  </si>
  <si>
    <t>Comunicaciones</t>
  </si>
  <si>
    <t>Ms. Sofia Luna Quispe</t>
  </si>
  <si>
    <t>Policy Lead</t>
  </si>
  <si>
    <t>Ms. Rosa Mabel Morales Saravia</t>
  </si>
  <si>
    <t>Consultora</t>
  </si>
  <si>
    <t>Independiente</t>
  </si>
  <si>
    <t>Ms. Yanina Ribeira Mishari</t>
  </si>
  <si>
    <t>Federación de Comunidades Nativas Fronterizas del Putumayo (FECONAFROPU)</t>
  </si>
  <si>
    <t>Mr. Keith Sigfred Ancheta</t>
  </si>
  <si>
    <t>Junior Policy Specialist</t>
  </si>
  <si>
    <t>Ms. Giovana Costa Serra</t>
  </si>
  <si>
    <t>Policy analist</t>
  </si>
  <si>
    <t>LACLIMA</t>
  </si>
  <si>
    <t>Ms. Renata Fragoso Potenza</t>
  </si>
  <si>
    <t>Policy manager</t>
  </si>
  <si>
    <t>Mr. Filipe Martins</t>
  </si>
  <si>
    <t>Jesuit European Social Centre</t>
  </si>
  <si>
    <t>Ms. Caroline Medeiros Rocha Frasson</t>
  </si>
  <si>
    <t>Executive director</t>
  </si>
  <si>
    <t>Ms. Zaira Tas Kronenburg</t>
  </si>
  <si>
    <t>Partnership Manager</t>
  </si>
  <si>
    <t>ALER</t>
  </si>
  <si>
    <t>Ms. Rita Vagos Gomes Portovedo Lousa</t>
  </si>
  <si>
    <t>Facilitator</t>
  </si>
  <si>
    <t>Partnerships, Knowledge and Community</t>
  </si>
  <si>
    <t>YOUNGO Food &amp; Agriculture / IAAS</t>
  </si>
  <si>
    <t>Ms. Eliora Ahirwe</t>
  </si>
  <si>
    <t>Mr. Ruben Domke</t>
  </si>
  <si>
    <t>Biodiversity</t>
  </si>
  <si>
    <t>Prime Biodiversity</t>
  </si>
  <si>
    <t>Mr. Felix Nizeyimana</t>
  </si>
  <si>
    <t>Mr. Abdulaziz Mohammed Aldossary</t>
  </si>
  <si>
    <t>International Analysts</t>
  </si>
  <si>
    <t>Mr. Yousef Salah Alhassan</t>
  </si>
  <si>
    <t>Ms. Carmen Alvarez Campo</t>
  </si>
  <si>
    <t>Sylvera</t>
  </si>
  <si>
    <t>Mr. Frederic Philippe Gagnon-Lebrun</t>
  </si>
  <si>
    <t>Consultant, Compliance Carbon Markets Specialist</t>
  </si>
  <si>
    <t>Power and Climate</t>
  </si>
  <si>
    <t>The Rockfeller Foundation</t>
  </si>
  <si>
    <t>Partners</t>
  </si>
  <si>
    <t>Mr. Andrew John Howard</t>
  </si>
  <si>
    <t>CEO and Executive Director</t>
  </si>
  <si>
    <t>Climate Action Data Trust</t>
  </si>
  <si>
    <t>Singapore Partners</t>
  </si>
  <si>
    <t>Ms. Amy Steen Merrill</t>
  </si>
  <si>
    <t>ICVCM</t>
  </si>
  <si>
    <t>Mr. Ben Rattenbury</t>
  </si>
  <si>
    <t>VP</t>
  </si>
  <si>
    <t>Ms. Ieva Steponaviciute</t>
  </si>
  <si>
    <t>Strategy &amp; Outreach</t>
  </si>
  <si>
    <t>Mr. Mustafa Ahmed Mohamed</t>
  </si>
  <si>
    <t>Resilience and Climate action Advisor</t>
  </si>
  <si>
    <t>Oxfam</t>
  </si>
  <si>
    <t>Ms. Bethsia Rebone Mooke</t>
  </si>
  <si>
    <t>Administration Assistant</t>
  </si>
  <si>
    <t>Mr. Liyanage Binura Diyath Perera</t>
  </si>
  <si>
    <t>Regional Sustainability Manager EMEA</t>
  </si>
  <si>
    <t>Cooperative Sustainability</t>
  </si>
  <si>
    <t>DHL Group</t>
  </si>
  <si>
    <t>Mr. Kaif Sally</t>
  </si>
  <si>
    <t>Director Strategy and Innovation</t>
  </si>
  <si>
    <t>Director Office</t>
  </si>
  <si>
    <t>The Climate Intelligence Network</t>
  </si>
  <si>
    <t>Mr. Wijesuriya Arachchige Sajith Indika Wijesuriya</t>
  </si>
  <si>
    <t>Chair of the External Awareness Subcommittee</t>
  </si>
  <si>
    <t>Technology for Sustainable Climate Metrics Organization</t>
  </si>
  <si>
    <t>Institute of Electrical and Electronic Engineers</t>
  </si>
  <si>
    <t>Mr. Saed Hanani</t>
  </si>
  <si>
    <t>Foras Khadra</t>
  </si>
  <si>
    <t>Youth Volunteer</t>
  </si>
  <si>
    <t>Mr. Mohammedmomin Jawaada</t>
  </si>
  <si>
    <t>Haed of Department</t>
  </si>
  <si>
    <t>Ms. Lina Adil Haider Ahmed</t>
  </si>
  <si>
    <t>Policy Advisor on Climate finance</t>
  </si>
  <si>
    <t>Future Proof Finance</t>
  </si>
  <si>
    <t>Germanwatch</t>
  </si>
  <si>
    <t>Ms. Kristine Ahlborg Delvin</t>
  </si>
  <si>
    <t>Sustainability Specialist</t>
  </si>
  <si>
    <t>Wallenberg Investments</t>
  </si>
  <si>
    <t>Ms. Hanna Bökmark</t>
  </si>
  <si>
    <t>Department for Coordination, Government Assignments and International Cooperation</t>
  </si>
  <si>
    <t>Ms. Catherine Carson</t>
  </si>
  <si>
    <t>Director Corporate Affairs Food &amp; Climate Policy</t>
  </si>
  <si>
    <t>Tetra Pak</t>
  </si>
  <si>
    <t>Ms. Angela Churie Kallhauge</t>
  </si>
  <si>
    <t>Executive Vice President</t>
  </si>
  <si>
    <t>Environmental Defense Fund</t>
  </si>
  <si>
    <t>Ms. Marie Esther Francisco</t>
  </si>
  <si>
    <t>Postdoctoral researcher</t>
  </si>
  <si>
    <t>Department of Thematic Studies - Environmental change</t>
  </si>
  <si>
    <t>Linköping University</t>
  </si>
  <si>
    <t>Ms. Karol Gobczynski</t>
  </si>
  <si>
    <t>Head of Climate and Circular</t>
  </si>
  <si>
    <t>Traton</t>
  </si>
  <si>
    <t>Ms. Eija Hietavuo</t>
  </si>
  <si>
    <t>Chief Corporate Affairs Officer Food Systems Transformation &amp; Sustainability</t>
  </si>
  <si>
    <t>Ms. Sofia Jonsson</t>
  </si>
  <si>
    <t>Investor AB</t>
  </si>
  <si>
    <t>Ms. Tove Lexén</t>
  </si>
  <si>
    <t>Policy Advisor Climate</t>
  </si>
  <si>
    <t>Policy, Partnerships, Programmes</t>
  </si>
  <si>
    <t>WaterAid Sweden</t>
  </si>
  <si>
    <t>Ms. Andrea Lindblom</t>
  </si>
  <si>
    <t>Sustainability Partnerships and Engagement Leader</t>
  </si>
  <si>
    <t>Sustainability Partnerships and Engagement</t>
  </si>
  <si>
    <t>Inter IKEA Group</t>
  </si>
  <si>
    <t>Ms. Alva Linnér</t>
  </si>
  <si>
    <t>Department of Thematic Studies - Environmental Change</t>
  </si>
  <si>
    <t>Ms. Emma Modéer Wiking</t>
  </si>
  <si>
    <t>Global Head of Sustainability</t>
  </si>
  <si>
    <t>Business Sweden (Swedish Trade and Invest Council)</t>
  </si>
  <si>
    <t>Mr. Fredrik Nilzén</t>
  </si>
  <si>
    <t>Head of Corporate Sustainability</t>
  </si>
  <si>
    <t>Scania Group</t>
  </si>
  <si>
    <t>Ms. Zografia Tsopela</t>
  </si>
  <si>
    <t>Head of External Relations</t>
  </si>
  <si>
    <t>Adapteo Group</t>
  </si>
  <si>
    <t>Mr. Klas Wetterberg</t>
  </si>
  <si>
    <t>Organisation for Economic Co-operation and Development</t>
  </si>
  <si>
    <t>Mr. Aric Gliesche</t>
  </si>
  <si>
    <t>Head of Section CO2 Compensation</t>
  </si>
  <si>
    <t>Mr. Sebastian Jan König</t>
  </si>
  <si>
    <t>Mr. Fabio Petrig</t>
  </si>
  <si>
    <t>Ms. Géraldine Pflieger</t>
  </si>
  <si>
    <t>Scientific advisor, Full Professor</t>
  </si>
  <si>
    <t>Department of Political Science and International Relations, Faculty of Social Sciences</t>
  </si>
  <si>
    <t>University of Geneva</t>
  </si>
  <si>
    <t>Ms. Ursula Karoline Flossmann-Kraus</t>
  </si>
  <si>
    <t>Director Carbon Procurement</t>
  </si>
  <si>
    <t>Headquarters</t>
  </si>
  <si>
    <t>Foundation for Climate Protection and Carbon Offset KliK</t>
  </si>
  <si>
    <t>Ms. Andrea Reiter</t>
  </si>
  <si>
    <t>Director International Communications</t>
  </si>
  <si>
    <t>Ms. Andrea Thurner</t>
  </si>
  <si>
    <t>Ms. Kira Mae Coghlan</t>
  </si>
  <si>
    <t>Project Support Officer</t>
  </si>
  <si>
    <t>Ms. Jessica May Stewart</t>
  </si>
  <si>
    <t>Mr. Neji Nehdi</t>
  </si>
  <si>
    <t>Mr. Eduardo Luis Perez</t>
  </si>
  <si>
    <t>Exper</t>
  </si>
  <si>
    <t>Ms. Adelina Zeqiri</t>
  </si>
  <si>
    <t>Mr. Mehmet Ali Abay</t>
  </si>
  <si>
    <t>Mr. Mahmoud Nady Abdelsabour Mohamed</t>
  </si>
  <si>
    <t>Mr. Yunus Afili</t>
  </si>
  <si>
    <t>Ms. Maria Alejandra Aguilar Herrera</t>
  </si>
  <si>
    <t>Ms. Etkin Aktaş</t>
  </si>
  <si>
    <t>Mr. Serhan Akturk</t>
  </si>
  <si>
    <t>Mr. Ilhan Gokce Anapalı</t>
  </si>
  <si>
    <t>Mr. Furkan Atabay</t>
  </si>
  <si>
    <t>Mr. Lokman Atabay</t>
  </si>
  <si>
    <t>Mr. Okan Atabay</t>
  </si>
  <si>
    <t>Ms. Jennifer Kenney Austin</t>
  </si>
  <si>
    <t>Ms. Irem Avcı</t>
  </si>
  <si>
    <t>Ms. Elıf Tugba Avsar</t>
  </si>
  <si>
    <t>Mr. Ahmet Saygın Baban</t>
  </si>
  <si>
    <t>The Union of Chambers and Commodity Exchanges of Türkiye</t>
  </si>
  <si>
    <t>Mr. Fatih Baskil</t>
  </si>
  <si>
    <t>Ledeksan GmbH</t>
  </si>
  <si>
    <t>Ms. Duygu Basoglu</t>
  </si>
  <si>
    <t>Ms. Rosa Maria Blach</t>
  </si>
  <si>
    <t>Deloitte</t>
  </si>
  <si>
    <t>Ms. Alla Bordına</t>
  </si>
  <si>
    <t>Mr. Mehmet Eren Bosbas</t>
  </si>
  <si>
    <t>Mr. Oztürk Budak</t>
  </si>
  <si>
    <t>Creativ Design Messebau GmbH</t>
  </si>
  <si>
    <t>Mr. Abdullah Buladı</t>
  </si>
  <si>
    <t>Mr. Ercan Bulanık</t>
  </si>
  <si>
    <t>Mr. Erhan Calıskan</t>
  </si>
  <si>
    <t>Mr. Luciano Caratori</t>
  </si>
  <si>
    <t>Mr. Bulent Cindil</t>
  </si>
  <si>
    <t>Ms. Pelinsu Colak</t>
  </si>
  <si>
    <t>Mr. Nathan John Cooper</t>
  </si>
  <si>
    <t>Mr. Fatih Dagıstanlı</t>
  </si>
  <si>
    <t>Mr. Huw Owen Davies</t>
  </si>
  <si>
    <t>Mr. Ahmed Cüneyd Değerli</t>
  </si>
  <si>
    <t>Mr. Furkan Degirmenci</t>
  </si>
  <si>
    <t>Ms. Olena Diachenko</t>
  </si>
  <si>
    <t>Ms. Ayşe Mine Doğan</t>
  </si>
  <si>
    <t>Ms. Claire Duthuit</t>
  </si>
  <si>
    <t>Mr. Erkan Engin</t>
  </si>
  <si>
    <t>Mr. Mustafa Furkan Erekinci</t>
  </si>
  <si>
    <t>Mr. Kaan Erhan</t>
  </si>
  <si>
    <t>Ms. Ozlem Erol</t>
  </si>
  <si>
    <t>Mr. Sinan Ezber</t>
  </si>
  <si>
    <t>Ms. Saba Fatdai</t>
  </si>
  <si>
    <t>Ms. Nadja Gläser</t>
  </si>
  <si>
    <t>Departman /  Department	Deloitte</t>
  </si>
  <si>
    <t>Mr. Emrullah Gümüş</t>
  </si>
  <si>
    <t>Mr. Sukru Hısıroglu</t>
  </si>
  <si>
    <t>Ms. Elif Cansu Ilhan Durak</t>
  </si>
  <si>
    <t>CAN Europe</t>
  </si>
  <si>
    <t>Mr. Sarp Kalkan</t>
  </si>
  <si>
    <t>Deputy Secretary General</t>
  </si>
  <si>
    <t>Mr. Nurettin Kanbur</t>
  </si>
  <si>
    <t>Ms. Bahar Karadeniz</t>
  </si>
  <si>
    <t>Mr. Fikret Karadeniz</t>
  </si>
  <si>
    <t>Ms. Ozlem Katısöz Yapıcı</t>
  </si>
  <si>
    <t>Mr. Ali Ata Kavame</t>
  </si>
  <si>
    <t>Mr. Alexander Keynes</t>
  </si>
  <si>
    <t>Mr. Neil Jin Keong Khor</t>
  </si>
  <si>
    <t>Mr. Fatih Mehmet Koksoy</t>
  </si>
  <si>
    <t>Mr. Suleyman Kont</t>
  </si>
  <si>
    <t>Mr. Menduh Korkmazoğlu</t>
  </si>
  <si>
    <t>Mr. Armağan Güleç Korumaz</t>
  </si>
  <si>
    <t>Mr. Ugur Kostekci</t>
  </si>
  <si>
    <t>Ms. Holly Lamb</t>
  </si>
  <si>
    <t>Mr. Taylor Christine Luby</t>
  </si>
  <si>
    <t>Ms. Oznıl Menemenlıoglu</t>
  </si>
  <si>
    <t>Mr. Chris Mensah</t>
  </si>
  <si>
    <t>Mr. Mansur Mentes</t>
  </si>
  <si>
    <t>Mr. Bilal Nallı</t>
  </si>
  <si>
    <t>CMS Law Firm</t>
  </si>
  <si>
    <t>Mr. Kerem Sakir Oba</t>
  </si>
  <si>
    <t>Ms. Ece Ogulbalı</t>
  </si>
  <si>
    <t>Ms. Fatma Berrin Okutan Uzan</t>
  </si>
  <si>
    <t>Mr. Hakan Onbasıoglu</t>
  </si>
  <si>
    <t>Ms. Bahar Ozay</t>
  </si>
  <si>
    <t>Mr. Serkan Ozen</t>
  </si>
  <si>
    <t>Mr. Sinan Ozhüsrev</t>
  </si>
  <si>
    <t>Ms. Julia Perez Chabariberi</t>
  </si>
  <si>
    <t>Ms. Emmanuelle Catherine Marie Pinault</t>
  </si>
  <si>
    <t>AA Mobilisation &amp; Implementation Director</t>
  </si>
  <si>
    <t>SLT</t>
  </si>
  <si>
    <t>CCT</t>
  </si>
  <si>
    <t>Mr. Tanyeli Behiç Sabuncu</t>
  </si>
  <si>
    <t>Mr. Necmettin Sağlam</t>
  </si>
  <si>
    <t>Ms. Isın Serenay Sahanlar</t>
  </si>
  <si>
    <t>Mr. Sarper Saka</t>
  </si>
  <si>
    <t>Mr. Benjamin Schaefer</t>
  </si>
  <si>
    <t>Expert for Climate and Renewable Energy Finance</t>
  </si>
  <si>
    <t>Ms. Saliha Şebnem Sen</t>
  </si>
  <si>
    <t>Mr. Muhammed Derda Senalmıs</t>
  </si>
  <si>
    <t>Mr. Juan Sebastian Silva Silva</t>
  </si>
  <si>
    <t>Mr. Santino Silveria Lacanna</t>
  </si>
  <si>
    <t>Mr. Ozan Somaklar</t>
  </si>
  <si>
    <t>Ms. Ece Sülüngür</t>
  </si>
  <si>
    <t>Ms. Elcin Tan</t>
  </si>
  <si>
    <t>Ms. Selin Taskın</t>
  </si>
  <si>
    <t>Mr. Evren Türkmenoğlu</t>
  </si>
  <si>
    <t>UNIDO / GIZ</t>
  </si>
  <si>
    <t>Mr. Ali Bera Unakitan</t>
  </si>
  <si>
    <t>Mr. Ilyas Efe Unal</t>
  </si>
  <si>
    <t>Mr. Ebru Under Ozel</t>
  </si>
  <si>
    <t>Ms. Nazya Urek</t>
  </si>
  <si>
    <t>Ms. Birte von Zittwitz</t>
  </si>
  <si>
    <t>Mr. Nurali Vural</t>
  </si>
  <si>
    <t>Mr. Hans-Juergen Walter</t>
  </si>
  <si>
    <t>Global Leader Sustainable Finance</t>
  </si>
  <si>
    <t>Financial Services</t>
  </si>
  <si>
    <t>Mr. Frédéric Wils</t>
  </si>
  <si>
    <t>Ms. Amine Yakısıklı Esen</t>
  </si>
  <si>
    <t>Ms. Döne Yalçın Mock</t>
  </si>
  <si>
    <t>Ms. Fatmanur Yasar</t>
  </si>
  <si>
    <t>Ms. Brenda Apili</t>
  </si>
  <si>
    <t>Communications Officer</t>
  </si>
  <si>
    <t>Parliamentary Forum on Climate Change</t>
  </si>
  <si>
    <t>Ms. Medius Bihunirwa</t>
  </si>
  <si>
    <t>Head of Programmes</t>
  </si>
  <si>
    <t>PELUM</t>
  </si>
  <si>
    <t>Ms. Hellen Chanikare</t>
  </si>
  <si>
    <t>Religious</t>
  </si>
  <si>
    <t>Caritas</t>
  </si>
  <si>
    <t>Mr. Charles Kabiswa</t>
  </si>
  <si>
    <t>REGENERATE AFRICA</t>
  </si>
  <si>
    <t>Mr. Kizito Katureebe</t>
  </si>
  <si>
    <t>Mr. Jonah Kirabo</t>
  </si>
  <si>
    <t>Climate activist</t>
  </si>
  <si>
    <t>Ms. Hamira Kobusingye</t>
  </si>
  <si>
    <t>Founder and Strategic Lead</t>
  </si>
  <si>
    <t>IT</t>
  </si>
  <si>
    <t>Yanayi Haki Afriqya</t>
  </si>
  <si>
    <t>Ms. Lilian Daphine Lunyolo</t>
  </si>
  <si>
    <t>Graduate Research Associate</t>
  </si>
  <si>
    <t>School of sustainability, College of Global Futures</t>
  </si>
  <si>
    <t>Arizona State University</t>
  </si>
  <si>
    <t>Ms. Juliet Grace Luwedde</t>
  </si>
  <si>
    <t>Global Co-Chair</t>
  </si>
  <si>
    <t>UNCCD Community of Learning in Practice</t>
  </si>
  <si>
    <t>Mr. Joseph Mary Masembe</t>
  </si>
  <si>
    <t>Little Hands Go Green</t>
  </si>
  <si>
    <t>Ms. Maria Mirembe</t>
  </si>
  <si>
    <t>Schools Outreach Officer</t>
  </si>
  <si>
    <t>Mr. Dennis Mombauer</t>
  </si>
  <si>
    <t>Director of Research and Knowledge Management</t>
  </si>
  <si>
    <t>SLYCAN Trust,</t>
  </si>
  <si>
    <t>Ms. Comfort Hajra Mukasa</t>
  </si>
  <si>
    <t>Women Climate Centres International</t>
  </si>
  <si>
    <t>Mr. Emmanuel Muliisa</t>
  </si>
  <si>
    <t>East African Youth Parliament</t>
  </si>
  <si>
    <t>Ms. Niona Kasekende Nakuya</t>
  </si>
  <si>
    <t>Programs Manager &amp; Gender Lead</t>
  </si>
  <si>
    <t>Ms. Sophie Brenda Namonye</t>
  </si>
  <si>
    <t>Ms. Victoria Lukwago Nantongo</t>
  </si>
  <si>
    <t>Gender Coordinator</t>
  </si>
  <si>
    <t>Ms. Clare Nassanga</t>
  </si>
  <si>
    <t>Veterinary Doctor</t>
  </si>
  <si>
    <t>Veterinary</t>
  </si>
  <si>
    <t>Kutas Green Foundation</t>
  </si>
  <si>
    <t>Mr. Paul Nimmerfall</t>
  </si>
  <si>
    <t>Chief Operating Officer</t>
  </si>
  <si>
    <t>Econetix</t>
  </si>
  <si>
    <t>Mr. Otwi Godfrey Onentho</t>
  </si>
  <si>
    <t>Head of Resaerch</t>
  </si>
  <si>
    <t>Religous</t>
  </si>
  <si>
    <t>Ms. Gertrude Tuhairwe</t>
  </si>
  <si>
    <t>Local</t>
  </si>
  <si>
    <t>LoCAL</t>
  </si>
  <si>
    <t>Ms. Proscovier Vikman</t>
  </si>
  <si>
    <t>Liaison Person</t>
  </si>
  <si>
    <t>Mr. Jakob Maximilian Zenz</t>
  </si>
  <si>
    <t>CEO and Founder</t>
  </si>
  <si>
    <t>Econetix GmbH</t>
  </si>
  <si>
    <t>Mr. Gokul Rajendran</t>
  </si>
  <si>
    <t>International Expert</t>
  </si>
  <si>
    <t>Mr. Roman Sushko</t>
  </si>
  <si>
    <t>Junior Climate Analyst</t>
  </si>
  <si>
    <t>Ms. Theodora Willow Harwood</t>
  </si>
  <si>
    <t>Intern</t>
  </si>
  <si>
    <t>Ms. Viktoriia Shtets</t>
  </si>
  <si>
    <t>Ms. Sofiia Tryzno</t>
  </si>
  <si>
    <t>Research Academy</t>
  </si>
  <si>
    <t>IKEM</t>
  </si>
  <si>
    <t>Ms. Kateryna Luchko</t>
  </si>
  <si>
    <t>Ms. Meera Almutawa</t>
  </si>
  <si>
    <t>SHF</t>
  </si>
  <si>
    <t>Ms. Ute Grabowsky</t>
  </si>
  <si>
    <t>Photographer</t>
  </si>
  <si>
    <t>Ms. Lillie Ashworth</t>
  </si>
  <si>
    <t>Directorate for Culture and External Affairs</t>
  </si>
  <si>
    <t>Scottish Government</t>
  </si>
  <si>
    <t>Ms. Rachel Baker</t>
  </si>
  <si>
    <t>CASA Programme Lead</t>
  </si>
  <si>
    <t>Ms. Serena Bashal</t>
  </si>
  <si>
    <t>Regional Climate and Nature Officer - Gulf States and Yemen</t>
  </si>
  <si>
    <t>Middle East and North Africa Directorate (MENAD)</t>
  </si>
  <si>
    <t>Foreign, Commonwealth and Development Office</t>
  </si>
  <si>
    <t>Mr. Paul Durrant</t>
  </si>
  <si>
    <t>Head of Green Industries, Electrification and Innovation</t>
  </si>
  <si>
    <t>Ms. Lucile Echardour-Coural</t>
  </si>
  <si>
    <t>Associate Manager</t>
  </si>
  <si>
    <t>Delivery</t>
  </si>
  <si>
    <t>DAI</t>
  </si>
  <si>
    <t>Mrs Sophie Ferguson</t>
  </si>
  <si>
    <t>Ms. Mya Jupp</t>
  </si>
  <si>
    <t>UNFCCC and OECD Senior Policy Advisor</t>
  </si>
  <si>
    <t>Department for Environemnt, Food and Rural Affairs</t>
  </si>
  <si>
    <t>Ms. Eva Miccolis</t>
  </si>
  <si>
    <t>Associate Specialist</t>
  </si>
  <si>
    <t>Ms. Katherine Orr</t>
  </si>
  <si>
    <t>Head of International Climate Ambition Programmes and Partnerships</t>
  </si>
  <si>
    <t>Mr. Declan James Barrett Sharkey</t>
  </si>
  <si>
    <t>Dr Benjamin Smith</t>
  </si>
  <si>
    <t>Head - Access to Finance Team</t>
  </si>
  <si>
    <t>Energy and Climate Directorate</t>
  </si>
  <si>
    <t>Mrs Emily Spearpoint Walsh</t>
  </si>
  <si>
    <t>Ms. Emily Steeples</t>
  </si>
  <si>
    <t>Programme Manager, Transforming Access to Climate Finance</t>
  </si>
  <si>
    <t>Mr. Marcus Stewart</t>
  </si>
  <si>
    <t>Greens Grids Initiative</t>
  </si>
  <si>
    <t>Mr. Michael Wiseman</t>
  </si>
  <si>
    <t>International Maritime Greenhouse Gas Negotiator</t>
  </si>
  <si>
    <t>Maritime Environment &amp; Decarbonisation</t>
  </si>
  <si>
    <t>Department for Transport</t>
  </si>
  <si>
    <t>Mr. Emiliano Rodríguez</t>
  </si>
  <si>
    <t>Representative</t>
  </si>
  <si>
    <t>Red de Huertas Comunitarias</t>
  </si>
  <si>
    <t>Mr. Jalal Hussein Mohammed Al-Zoari</t>
  </si>
  <si>
    <t>Director General of Environment Climate Change and Health</t>
  </si>
  <si>
    <t>Ministry of Public Health and Population</t>
  </si>
  <si>
    <t>Ms. Dorothy Jato</t>
  </si>
  <si>
    <t>Advocacy for Climate Change Education</t>
  </si>
  <si>
    <t>Mr. Edmond Kangamungazi</t>
  </si>
  <si>
    <t>Unit Head Programmes</t>
  </si>
  <si>
    <t>Caritas Zambia</t>
  </si>
  <si>
    <t>Ms. Juliet Nangamba Luo</t>
  </si>
  <si>
    <t>Advocacy Officer</t>
  </si>
  <si>
    <t>Mr. Shimukunku Manchishi</t>
  </si>
  <si>
    <t>Senior Policy Officer - Trade</t>
  </si>
  <si>
    <t>Africa Future Policies Hub</t>
  </si>
  <si>
    <t>Mr. Matanga Munkonze</t>
  </si>
  <si>
    <t>Programme Specialist under Child Protection and Peace Building</t>
  </si>
  <si>
    <t>Ms. Gertrude Likobama Siame</t>
  </si>
  <si>
    <t>Programme Specialist under Livelihoods and Climate Change</t>
  </si>
  <si>
    <t>Mr. Simpilo Syabwanta</t>
  </si>
  <si>
    <t>Type of home organization</t>
  </si>
  <si>
    <t>Funding source</t>
  </si>
  <si>
    <t>Type of funding source</t>
  </si>
  <si>
    <t>Department of Political and Peacebuilding Affairs</t>
  </si>
  <si>
    <t>Mr. Evidence Tendai Kasinganeti</t>
  </si>
  <si>
    <t>Climate, Peace and Security Advisor</t>
  </si>
  <si>
    <t>UNOAU - United Nations Office to the African Union</t>
  </si>
  <si>
    <t>United Nations</t>
  </si>
  <si>
    <t>Colleague/UN official</t>
  </si>
  <si>
    <t>Intergovernmental organization, including United Nations entities</t>
  </si>
  <si>
    <t>Economic Commission for Africa</t>
  </si>
  <si>
    <t>Mr. Yosef Amha Amde</t>
  </si>
  <si>
    <t>Economic Affairs Officer</t>
  </si>
  <si>
    <t>Climate Change, Food Security and Natural Resources Division</t>
  </si>
  <si>
    <t>Economic Commission for Europe</t>
  </si>
  <si>
    <t>Ms. Kamala Huseynli</t>
  </si>
  <si>
    <t>Programme Management Officer</t>
  </si>
  <si>
    <t>Office of the Executive Secretary</t>
  </si>
  <si>
    <t>United Nations Economic Commission for Europe (UNECE)</t>
  </si>
  <si>
    <t>Ms. Sonja Koeppel</t>
  </si>
  <si>
    <t>Environmental Affairs Officer</t>
  </si>
  <si>
    <t>Environment Divison</t>
  </si>
  <si>
    <t>Executive Office of the Secretary-General</t>
  </si>
  <si>
    <t>Ms. Cecilia Fernanda A da Silva Bernardo</t>
  </si>
  <si>
    <t>EOSG Climate Action Team</t>
  </si>
  <si>
    <t>Mr. Muhammad Imran Khan</t>
  </si>
  <si>
    <t>Intergovernmental Science-Policy Platform on Biodiversity and Ecosystem Services</t>
  </si>
  <si>
    <t>Mr. Luthando Dziba</t>
  </si>
  <si>
    <t>Executive Secretary of IPBES</t>
  </si>
  <si>
    <t>IPBES secretariat</t>
  </si>
  <si>
    <t>Intergovernmental Platform on Biodiversity and Ecosystem Services</t>
  </si>
  <si>
    <t>International Organization for Migration</t>
  </si>
  <si>
    <t>Ms. Rania Sharshr</t>
  </si>
  <si>
    <t>Director, Climate Action</t>
  </si>
  <si>
    <t>Climate Action</t>
  </si>
  <si>
    <t>Mr. Soumyadeep Banerjee</t>
  </si>
  <si>
    <t>Regional Thematic Specialist Climate Action</t>
  </si>
  <si>
    <t>Climate Action Division / RO Vienna</t>
  </si>
  <si>
    <t>Mr. Nicholas Bishop</t>
  </si>
  <si>
    <t>Head, Climate Resilience and Human Security</t>
  </si>
  <si>
    <t>Climate Action Division</t>
  </si>
  <si>
    <t>Ms. Christina Daszkiewicz</t>
  </si>
  <si>
    <t>Thematic Specialist</t>
  </si>
  <si>
    <t>IOM Copenhagen</t>
  </si>
  <si>
    <t>Ms. Helena de Jong</t>
  </si>
  <si>
    <t>Thematic Specialist Climate Resilience</t>
  </si>
  <si>
    <t>Ms. Svetlana Frenova</t>
  </si>
  <si>
    <t>Programme Officer Climate Adaptation and Vertical Funds</t>
  </si>
  <si>
    <t>Ms. Florien Eva Celesta van Weerelt</t>
  </si>
  <si>
    <t>Programme Support Officer</t>
  </si>
  <si>
    <t>International Trade Centre</t>
  </si>
  <si>
    <t>Ms. Vanessa Erogbogbo</t>
  </si>
  <si>
    <t>Division of Sustainable and Inclusive Trade (DSIT)</t>
  </si>
  <si>
    <t>Employee of ITC</t>
  </si>
  <si>
    <t>Ms. Ana Patrícia Batalhone</t>
  </si>
  <si>
    <t>Green and Inclusive Value Chains (GIVC)</t>
  </si>
  <si>
    <t>Employee of the nominating entity</t>
  </si>
  <si>
    <t>Office for the Coordination of Humanitarian Affairs</t>
  </si>
  <si>
    <t>Ms. Zinta Zommers</t>
  </si>
  <si>
    <t>Climate Science and Practice Lead</t>
  </si>
  <si>
    <t>Climate Innovation Section</t>
  </si>
  <si>
    <t>Office of Legal Affairs</t>
  </si>
  <si>
    <t>Ms. Valentina Germani</t>
  </si>
  <si>
    <t>Office of the United Nations High Commissioner for Human Rights</t>
  </si>
  <si>
    <t>Mr. Benjamin Schachter</t>
  </si>
  <si>
    <t>Environment and Climate Change Unit</t>
  </si>
  <si>
    <t>Ms. Romchat Wachirarattanakornkul</t>
  </si>
  <si>
    <t>Regional Focal Point for Environment</t>
  </si>
  <si>
    <t>Southeast Asia</t>
  </si>
  <si>
    <t>Ms. Ana Paula Gonçales Corrêa de Souza</t>
  </si>
  <si>
    <t>Human Rights Officer</t>
  </si>
  <si>
    <t>Secretariat of the Convention on Biological Diversity</t>
  </si>
  <si>
    <t>Mr. Tristan Tyrrell</t>
  </si>
  <si>
    <t>Science, Society and Sustainable Futures Division</t>
  </si>
  <si>
    <t>Secretariat of the United Nations Convention to Combat Desertification</t>
  </si>
  <si>
    <t>Ms. Yasmine Fouad</t>
  </si>
  <si>
    <t>Mr. Somarajan Pillai</t>
  </si>
  <si>
    <t>Chief</t>
  </si>
  <si>
    <t>AFS</t>
  </si>
  <si>
    <t>Ms. Salma AlSayyad</t>
  </si>
  <si>
    <t>G20</t>
  </si>
  <si>
    <t>Ms. Tatiana Auguste</t>
  </si>
  <si>
    <t>Special Assistant</t>
  </si>
  <si>
    <t>Mr. Rajeb Boulharouf</t>
  </si>
  <si>
    <t>GBLA</t>
  </si>
  <si>
    <t>Mr. Papa Mamadou Camara</t>
  </si>
  <si>
    <t>CERP</t>
  </si>
  <si>
    <t>Mr. Johns Muleso Kharika</t>
  </si>
  <si>
    <t>STI</t>
  </si>
  <si>
    <t>Ms. Marie-Paule Lorka-Lavri</t>
  </si>
  <si>
    <t>Program Assistant</t>
  </si>
  <si>
    <t>Ms. Andrea Meza Murillo</t>
  </si>
  <si>
    <t>Deputy Executive Secretary</t>
  </si>
  <si>
    <t>EDM</t>
  </si>
  <si>
    <t>Mr. Marcos Montoiro Allue</t>
  </si>
  <si>
    <t>External Relations Officer</t>
  </si>
  <si>
    <t>Mr. Barron Joseph Orr</t>
  </si>
  <si>
    <t>Chief Scientist</t>
  </si>
  <si>
    <t>Ms. Xenya Scanlon</t>
  </si>
  <si>
    <t>Mr. Omer Sebat</t>
  </si>
  <si>
    <t>IT manager</t>
  </si>
  <si>
    <t>United Nations Capital Development Fund</t>
  </si>
  <si>
    <t>Mr. Yabanex Batista</t>
  </si>
  <si>
    <t>Nature Finance Lead</t>
  </si>
  <si>
    <t>UNCDF</t>
  </si>
  <si>
    <t>Colleague</t>
  </si>
  <si>
    <t>Mr. Damiano Borgogno</t>
  </si>
  <si>
    <t>United Nations Children's Fund</t>
  </si>
  <si>
    <t>Mr. Gernot Laganda</t>
  </si>
  <si>
    <t>Technical Director, Climate Resilience</t>
  </si>
  <si>
    <t>UNICEF</t>
  </si>
  <si>
    <t>Ms. Joanna Broumana</t>
  </si>
  <si>
    <t>Mr. Jose Antonio Gesti Canuto</t>
  </si>
  <si>
    <t>Senior Adviser, Climate Action</t>
  </si>
  <si>
    <t>Ms. Kübra Güler Dağtekin</t>
  </si>
  <si>
    <t>Adolescent Development and Participation</t>
  </si>
  <si>
    <t>Climate &amp; Environment</t>
  </si>
  <si>
    <t>Ms. Lukrecia Mannell Szaboova</t>
  </si>
  <si>
    <t>Strategy &amp; Evidence Officer</t>
  </si>
  <si>
    <t>Strategy &amp; Evidence</t>
  </si>
  <si>
    <t>Ms. Diana Rose Molson King</t>
  </si>
  <si>
    <t>Social Policy Specialist</t>
  </si>
  <si>
    <t>GPD Amman</t>
  </si>
  <si>
    <t>Ms. Joan Pegram</t>
  </si>
  <si>
    <t>Climate Policy Lead</t>
  </si>
  <si>
    <t>Mr. Tom Slaymaker</t>
  </si>
  <si>
    <t>Ms. Nadia Zaidi</t>
  </si>
  <si>
    <t>Climate Policy Specialist</t>
  </si>
  <si>
    <t>United Nations Conference on Trade and Development</t>
  </si>
  <si>
    <t>Ms. Luz Maria De La Mora Sanchez</t>
  </si>
  <si>
    <t>Division on International Trade and Development</t>
  </si>
  <si>
    <t>UN Trade and Development (UNCTAD)</t>
  </si>
  <si>
    <t>Ms. Chantal Line Carpentier</t>
  </si>
  <si>
    <t>Head of the Trade, Environment, Climate Change and Sustainable Development Branch</t>
  </si>
  <si>
    <t>Division on International Trade and Commodities</t>
  </si>
  <si>
    <t>Mr. Igor Paunovic</t>
  </si>
  <si>
    <t>Chief, Climate and Development Strategy Unit</t>
  </si>
  <si>
    <t>Division on Globalization and Development Strategies</t>
  </si>
  <si>
    <t>Mr. Piergiuseppe Fortunato</t>
  </si>
  <si>
    <t>Senior Economic Affairs Officer</t>
  </si>
  <si>
    <t>Division on Globalization and Development Strategies (DGDS)</t>
  </si>
  <si>
    <t>United Nations Department of Global Communications</t>
  </si>
  <si>
    <t>Ms. Charlotte Scaddan</t>
  </si>
  <si>
    <t>Senior Adviser on Information Integrity</t>
  </si>
  <si>
    <t>Department of Global Communications</t>
  </si>
  <si>
    <t>Staff Member</t>
  </si>
  <si>
    <t>United Nations Development Coordination Office</t>
  </si>
  <si>
    <t>Mr. Maksat Keshiyev</t>
  </si>
  <si>
    <t>Development Coordination Officer, Partnerships and Development Finance</t>
  </si>
  <si>
    <t>UN Resident Coordinator's Office, Turkmenistan</t>
  </si>
  <si>
    <t>Development Coordination Office</t>
  </si>
  <si>
    <t>Mr. Marcos Athias Neto</t>
  </si>
  <si>
    <t>UN Assistant Secretary-General and UNDP Assistant Administrator</t>
  </si>
  <si>
    <t>Bureau for Policy and Programme Support</t>
  </si>
  <si>
    <t>Staff</t>
  </si>
  <si>
    <t>Mr. Agre Mathieu Richemond Assie</t>
  </si>
  <si>
    <t>Senior Climate Transparency Advisor</t>
  </si>
  <si>
    <t>Ms. Jennifer Richten Baumwoll</t>
  </si>
  <si>
    <t>Head of Climate Strategies and Policy</t>
  </si>
  <si>
    <t>Mr. Prakash Bista</t>
  </si>
  <si>
    <t>Adaptation Planning Specialist</t>
  </si>
  <si>
    <t>Ms. Verania Chao Rebolledo</t>
  </si>
  <si>
    <t>Global Inclusivity Advisor</t>
  </si>
  <si>
    <t>Ms. Alana Craigen</t>
  </si>
  <si>
    <t>NDC Coordinator</t>
  </si>
  <si>
    <t>Ms. Catherine Diam-Valla</t>
  </si>
  <si>
    <t>Mr. Mehmet Erdogan</t>
  </si>
  <si>
    <t>Communications Specialist</t>
  </si>
  <si>
    <t>Ms. Eva Huttova</t>
  </si>
  <si>
    <t>Global Technical Specialist</t>
  </si>
  <si>
    <t>Ms. Rohini Kohli</t>
  </si>
  <si>
    <t>Senior Technical Advisor</t>
  </si>
  <si>
    <t>Ms. Jana Koperniech</t>
  </si>
  <si>
    <t>Regional Technical Specialist, Climate Change Mitigation</t>
  </si>
  <si>
    <t>Ms. Sangji Lee</t>
  </si>
  <si>
    <t>Global Technical Specialist on NDCs, Green Economy, and Just Transition</t>
  </si>
  <si>
    <t>Ms. Susanne Christina Olbrisch</t>
  </si>
  <si>
    <t>Mr. Nurettin Ozbagdatli</t>
  </si>
  <si>
    <t>Climate Change Specialist for Europe and Central Asia</t>
  </si>
  <si>
    <t>Ms. Midori Paxton</t>
  </si>
  <si>
    <t>Global Head, Ecosystems and Biodiversity</t>
  </si>
  <si>
    <t>Ms. Angelika Elisabeth Planitz</t>
  </si>
  <si>
    <t>Crisis Bureau</t>
  </si>
  <si>
    <t>Ms. Kimberly Todd</t>
  </si>
  <si>
    <t>Technical Specialist</t>
  </si>
  <si>
    <t>Ms. Viktoriia Yashkina</t>
  </si>
  <si>
    <t>Regional Climate Change Specialist</t>
  </si>
  <si>
    <t>Ms. Xiaofang Zhou</t>
  </si>
  <si>
    <t>Head, Cooling, Circularity and Pollution Prevention</t>
  </si>
  <si>
    <t>United Nations Entity for Gender Equality and the Empowerment of Women</t>
  </si>
  <si>
    <t>Mr. Venge Nyirongo</t>
  </si>
  <si>
    <t>Intergovernmental Specialist</t>
  </si>
  <si>
    <t>Intergovernmental Support</t>
  </si>
  <si>
    <t>Ms. Nidya Pesántez</t>
  </si>
  <si>
    <t>Country Representative</t>
  </si>
  <si>
    <t>Regional Office for the Americas</t>
  </si>
  <si>
    <t>Ms. Olguta Alexandra Anghel</t>
  </si>
  <si>
    <t>Head of Media</t>
  </si>
  <si>
    <t>Division of Communications and Advocacy</t>
  </si>
  <si>
    <t>Ms. Bindu Bhandari</t>
  </si>
  <si>
    <t>Policy Specialist</t>
  </si>
  <si>
    <t>Economic Empowerment</t>
  </si>
  <si>
    <t>Ms. Laura Mhairi Brady</t>
  </si>
  <si>
    <t>Gender-Responsive Climate and Environmental Action Analyst</t>
  </si>
  <si>
    <t>Ms. Gülbanu Altunok Dertli</t>
  </si>
  <si>
    <t>Türkiye Country Office</t>
  </si>
  <si>
    <t>Ms. Brianna Howell</t>
  </si>
  <si>
    <t>Research Specialist</t>
  </si>
  <si>
    <t>Research and Data</t>
  </si>
  <si>
    <t>Mr. Andreas Brox</t>
  </si>
  <si>
    <t>Partnership Analyst</t>
  </si>
  <si>
    <t>Regional Office for Europe and Central Asia</t>
  </si>
  <si>
    <t>United Nations Environment Programme</t>
  </si>
  <si>
    <t>Mr. Martin Stefan Krause</t>
  </si>
  <si>
    <t>Ms. Ruth Zugman Do Coutto</t>
  </si>
  <si>
    <t>Mr. Niklas Hagelberg</t>
  </si>
  <si>
    <t>Ms. Ariesta Ningrum</t>
  </si>
  <si>
    <t>Director, Climate Technology Centre and Network</t>
  </si>
  <si>
    <t>Ms. Suzanne Tapapul Lekoyiet</t>
  </si>
  <si>
    <t>Ms. Sophie Loran</t>
  </si>
  <si>
    <t>Global Lead, Advocacy &amp; Communications, Climate Action</t>
  </si>
  <si>
    <t>Ms. Lily Riahi</t>
  </si>
  <si>
    <t>UNEP Cooling Programme Lead</t>
  </si>
  <si>
    <t>Ms. Gulnara Roll</t>
  </si>
  <si>
    <t>Head of Sectoral Transition Section</t>
  </si>
  <si>
    <t>Ms. Mireille Atallah</t>
  </si>
  <si>
    <t>Chief, Adaptation and Resilience Branch</t>
  </si>
  <si>
    <t>Ms. Anne Olhoff</t>
  </si>
  <si>
    <t>Director, UNEP Copenhagen Climate Centre</t>
  </si>
  <si>
    <t>Ms. Martina Otto</t>
  </si>
  <si>
    <t>Climate and Clean Air Coalition</t>
  </si>
  <si>
    <t>United Nations High Commissioner for Refugees</t>
  </si>
  <si>
    <t>Ms. Michelle Yonetani</t>
  </si>
  <si>
    <t>Senior Policy Adviser</t>
  </si>
  <si>
    <t>Office of the Special Advisor on Climate Action</t>
  </si>
  <si>
    <t>United Nations Human Settlements Programme</t>
  </si>
  <si>
    <t>Mr. Bernhard Barth</t>
  </si>
  <si>
    <t>Programme Coordinator and Section Lead</t>
  </si>
  <si>
    <t>Climate Change and Urban Environment</t>
  </si>
  <si>
    <t>Ms. Julie Perkins</t>
  </si>
  <si>
    <t>UN Officer</t>
  </si>
  <si>
    <t>GWOPA</t>
  </si>
  <si>
    <t>Ms. Lea Charlotte Ranalder</t>
  </si>
  <si>
    <t>Programme Management Officer - Climate Change</t>
  </si>
  <si>
    <t>Climate Change and Urban Environment Section</t>
  </si>
  <si>
    <t>United Nations Institute for Training and Research</t>
  </si>
  <si>
    <t>Ms. Lisa Maina</t>
  </si>
  <si>
    <t>Green Development and Climate Change</t>
  </si>
  <si>
    <t>United Nations Office for Disaster Risk Reduction</t>
  </si>
  <si>
    <t>Ms. Loretta Hieber Girardet</t>
  </si>
  <si>
    <t>Risk Knowledge Branch</t>
  </si>
  <si>
    <t>Mr. Animesh Kumar</t>
  </si>
  <si>
    <t>Head, Bonn Office</t>
  </si>
  <si>
    <t>Bonn Office</t>
  </si>
  <si>
    <t>Ms. Le-anne Roper</t>
  </si>
  <si>
    <t>Ms. Iria Touzon Calle</t>
  </si>
  <si>
    <t>Ms. Elirozz Carlie Labaria</t>
  </si>
  <si>
    <t>Mr. Xuan Che</t>
  </si>
  <si>
    <t>Statistician</t>
  </si>
  <si>
    <t>Mr. Lukas Edbauer</t>
  </si>
  <si>
    <t>Associate Programme Management Officer</t>
  </si>
  <si>
    <t>Mr. Michael Hagenlocher</t>
  </si>
  <si>
    <t>Mr. Jair Torres</t>
  </si>
  <si>
    <t>United Nations Office for Project Services</t>
  </si>
  <si>
    <t>Ms. Kajsa Hartman</t>
  </si>
  <si>
    <t>Project Management Support Specialist</t>
  </si>
  <si>
    <t>WEC</t>
  </si>
  <si>
    <t>Ms. Esra Buttanri</t>
  </si>
  <si>
    <t>Senior Portfolio Manager</t>
  </si>
  <si>
    <t>CVF-V20 Joint Multi-Donor Fund</t>
  </si>
  <si>
    <t>Mr. Alexander Ebhart</t>
  </si>
  <si>
    <t>Ms. Katrin Lichtenberg</t>
  </si>
  <si>
    <t>Head of Portfolio</t>
  </si>
  <si>
    <t>GPO - WEC</t>
  </si>
  <si>
    <t>Ms. Indira Abeldinova</t>
  </si>
  <si>
    <t>Senior Officer, Partnerships and Development</t>
  </si>
  <si>
    <t>SEforALL</t>
  </si>
  <si>
    <t>Ms. Aurora Audino</t>
  </si>
  <si>
    <t>Senior Officer, Executive Office</t>
  </si>
  <si>
    <t>Ms. Elizabeth Carabine</t>
  </si>
  <si>
    <t>Santiago Network</t>
  </si>
  <si>
    <t>Mr. Lorenzo Guadagno</t>
  </si>
  <si>
    <t>OBNE and Membership Specialist</t>
  </si>
  <si>
    <t>Mr. Henning Wuester</t>
  </si>
  <si>
    <t>ICAT</t>
  </si>
  <si>
    <t>Mr. Oleg Bulanyi</t>
  </si>
  <si>
    <t>Ms. Eleni Patra</t>
  </si>
  <si>
    <t>Ms. Teresa Schueler</t>
  </si>
  <si>
    <t>Project Management Support Senior Assistant</t>
  </si>
  <si>
    <t>Ms. Celeste Gabriela Gonzalez Pereira</t>
  </si>
  <si>
    <t>Ms. Lucia Cortina Correa</t>
  </si>
  <si>
    <t>Ms. Emilia Boutin</t>
  </si>
  <si>
    <t>Project Management Intern</t>
  </si>
  <si>
    <t>Ms. Hannah Swee</t>
  </si>
  <si>
    <t>Ms. Yara Daou</t>
  </si>
  <si>
    <t>Dr. Sara Laerke Meltofte Trærup</t>
  </si>
  <si>
    <t>Head of Technology Section</t>
  </si>
  <si>
    <t>UNEP-CCC</t>
  </si>
  <si>
    <t>Mr. Mohamed Walid Jomni</t>
  </si>
  <si>
    <t>Dr. Karen Olsen</t>
  </si>
  <si>
    <t>Senior Advisor - Carbon Market Coordinator</t>
  </si>
  <si>
    <t>Mr. Andi Sanusi</t>
  </si>
  <si>
    <t>Programme Officer - Carbon Markets</t>
  </si>
  <si>
    <t>Dr. Geronimo Gussmann</t>
  </si>
  <si>
    <t>Advisor - Nature-based Solutions</t>
  </si>
  <si>
    <t>Ms. Mette Annelie Rasmussen</t>
  </si>
  <si>
    <t>Mr. Dane Armstrong</t>
  </si>
  <si>
    <t>Content Strategist</t>
  </si>
  <si>
    <t>NDC Partnership</t>
  </si>
  <si>
    <t>Mr. Corey John Fortin</t>
  </si>
  <si>
    <t>Country Engagement Specialist</t>
  </si>
  <si>
    <t>Ms. Alice Bonétat</t>
  </si>
  <si>
    <t>Partnership Senior Officer</t>
  </si>
  <si>
    <t>Mr. Amine Ammor</t>
  </si>
  <si>
    <t>Partnerships Development Specialist</t>
  </si>
  <si>
    <t>Mr. Anatoly Trifonov</t>
  </si>
  <si>
    <t>Mr. Daniel Cooper Bermúdez</t>
  </si>
  <si>
    <t>Partnerships Specialist</t>
  </si>
  <si>
    <t>Mr. Denis Kireche</t>
  </si>
  <si>
    <t>Mr. Felix Torres Martinez</t>
  </si>
  <si>
    <t>Programme Management - Senior Officer</t>
  </si>
  <si>
    <t>Mr. Claudius Caezar Bonoan Gabinete</t>
  </si>
  <si>
    <t>Partnerships Development Senior Manager</t>
  </si>
  <si>
    <t>Mr. Francois Adrian Tantely</t>
  </si>
  <si>
    <t>Ms. Gabriela Rangel</t>
  </si>
  <si>
    <t>PAF Monitoring and Reporting Officer</t>
  </si>
  <si>
    <t>Ms. Gloria Veronica Namazzi</t>
  </si>
  <si>
    <t>Parternship Develpoment Specialist</t>
  </si>
  <si>
    <t>Ms. Aida Aliyeva</t>
  </si>
  <si>
    <t>Senior Partnership Analyst</t>
  </si>
  <si>
    <t>Ms. Hellen Nassuna</t>
  </si>
  <si>
    <t>Ms. Irene Mwihaki Mwaura</t>
  </si>
  <si>
    <t>Ms. Isabel Pasternack</t>
  </si>
  <si>
    <t>Mr. John Heermans</t>
  </si>
  <si>
    <t>Ms. Mahgam Rahimi Sohi</t>
  </si>
  <si>
    <t>Project Management Support</t>
  </si>
  <si>
    <t>Ms. Margaret Barihaihi Musana</t>
  </si>
  <si>
    <t>Regional Manager Africa</t>
  </si>
  <si>
    <t>Ms. Liz Melissa Capcha Eulogio</t>
  </si>
  <si>
    <t>Partnership Development Specialist</t>
  </si>
  <si>
    <t>Ms. Mirjam Ndahafa Kaholongo</t>
  </si>
  <si>
    <t>Mr. Mohamed Boussaid</t>
  </si>
  <si>
    <t>Senior Partnerships Development Manager</t>
  </si>
  <si>
    <t>Mr. Mustafa Ertence</t>
  </si>
  <si>
    <t>Administration Associate</t>
  </si>
  <si>
    <t>Dr Nidal Tayeh</t>
  </si>
  <si>
    <t>Ms. Prakriti Naswa</t>
  </si>
  <si>
    <t>Ms. Pranvera Ismaili</t>
  </si>
  <si>
    <t>Project Management Support - Senior Officer</t>
  </si>
  <si>
    <t>Mr. Romeo Bertolini</t>
  </si>
  <si>
    <t>Mr. Rui Dolabella</t>
  </si>
  <si>
    <t>Mr. Samson Asfaw Tilahun</t>
  </si>
  <si>
    <t>Programme Management Advisor</t>
  </si>
  <si>
    <t>Mr. Sertac Turhal</t>
  </si>
  <si>
    <t>Ms. Syeda Hadika Jamshaid</t>
  </si>
  <si>
    <t>Ms. Victoria Mutheu Nyamai</t>
  </si>
  <si>
    <t>HR Senior Officer</t>
  </si>
  <si>
    <t>Mr. Mario Haaf</t>
  </si>
  <si>
    <t>Project Management Support Associate</t>
  </si>
  <si>
    <t>Mr. Stefano Marguccio</t>
  </si>
  <si>
    <t>Deputy Chief Executive Officer</t>
  </si>
  <si>
    <t>Ms. Elizabeth Press</t>
  </si>
  <si>
    <t>ESAMCO</t>
  </si>
  <si>
    <t>United Nations Population Fund</t>
  </si>
  <si>
    <t>Mr. Chiagozie Udeh</t>
  </si>
  <si>
    <t>Programme Specialist Climate Adaptation and Innovation</t>
  </si>
  <si>
    <t>EKI</t>
  </si>
  <si>
    <t>Ms. Zainab Yunusa</t>
  </si>
  <si>
    <t>Gender and Climate Analyst</t>
  </si>
  <si>
    <t>Self-funded individual</t>
  </si>
  <si>
    <t>United Nations Research Institute for Social Development</t>
  </si>
  <si>
    <t>Ms. Mariana Balboni</t>
  </si>
  <si>
    <t>Senior Programme Officer</t>
  </si>
  <si>
    <t>UNRISD/socialprotection.org</t>
  </si>
  <si>
    <t>Self-funded</t>
  </si>
  <si>
    <t>Ms. Zoe Brent</t>
  </si>
  <si>
    <t>Senior Research Specialist</t>
  </si>
  <si>
    <t>Environmental and Climate Justice Programme</t>
  </si>
  <si>
    <t>Ms. Paramita Dutta</t>
  </si>
  <si>
    <t>United Nations System Staff College</t>
  </si>
  <si>
    <t>Ms. Lea Elias Abdel Jalil</t>
  </si>
  <si>
    <t>Associate Fellow, Learning and Capacity Development</t>
  </si>
  <si>
    <t>Knowledge Centre for Sustainable Development</t>
  </si>
  <si>
    <t>Ms. Sandhya Balasubrahmanyam</t>
  </si>
  <si>
    <t>Learning Portfolio Manager</t>
  </si>
  <si>
    <t>UNSSC Knowledge Centre for Sustainable Development</t>
  </si>
  <si>
    <t>Ms. Talita de Mello Pinotti</t>
  </si>
  <si>
    <t>Associate Learning Officer</t>
  </si>
  <si>
    <t>Ms. Dina Pelenkahu</t>
  </si>
  <si>
    <t>Associate Fellow</t>
  </si>
  <si>
    <t>Ms. Xiaomeng Shen</t>
  </si>
  <si>
    <t>UNU-EHS</t>
  </si>
  <si>
    <t>Ms. Teresa de Jesús Arce Mojica</t>
  </si>
  <si>
    <t>Senior Project Associate</t>
  </si>
  <si>
    <t>Ms. Uzabi Baidar</t>
  </si>
  <si>
    <t>Mr. Ambe Emmanuel Cheo</t>
  </si>
  <si>
    <t>Academic Officer</t>
  </si>
  <si>
    <t>UNU-ViE</t>
  </si>
  <si>
    <t>Mr. Davide Cotti</t>
  </si>
  <si>
    <t>Associate Academic Officer</t>
  </si>
  <si>
    <t>Mr. Lucas de Carvalho Turmena</t>
  </si>
  <si>
    <t>Project Associate</t>
  </si>
  <si>
    <t>Ms. Maria Bernadet Karina Dewi</t>
  </si>
  <si>
    <t>Mr. Christon Herbert</t>
  </si>
  <si>
    <t>Consultant, Multi-Actor Partnerships for CDRFI</t>
  </si>
  <si>
    <t>Ms. Irmak Karakislak</t>
  </si>
  <si>
    <t>Mr. Soenke Kreft</t>
  </si>
  <si>
    <t>Chief Climate Risk Strategist</t>
  </si>
  <si>
    <t>Ms. Katherine Kuschminder</t>
  </si>
  <si>
    <t>Head of Climate and Migration Division</t>
  </si>
  <si>
    <t>Ms. Alexandra Mieth</t>
  </si>
  <si>
    <t>Ms. Serin Oh</t>
  </si>
  <si>
    <t>Mr. Olasunkanmi Habeeb Okunola</t>
  </si>
  <si>
    <t>Ms. Revati Keshao Phalkey</t>
  </si>
  <si>
    <t>UNU-IIGH</t>
  </si>
  <si>
    <t>Mr. Nazaruddin Puteh</t>
  </si>
  <si>
    <t>Ms. Nancy Andrea Ramírez Agudelo</t>
  </si>
  <si>
    <t>Ms. Alejandra Ramos-Galvez</t>
  </si>
  <si>
    <t>Mr. Alvaro Rojas-Ferreira</t>
  </si>
  <si>
    <t>Ms. Simone Sandholz</t>
  </si>
  <si>
    <t>Head of Division: Urban Futures &amp; Sustainability Transformation Programme</t>
  </si>
  <si>
    <t>Mr. Himanshu Shekhar</t>
  </si>
  <si>
    <t>Ms. Thandazile Sibindi</t>
  </si>
  <si>
    <t>Policy Research Associate</t>
  </si>
  <si>
    <t>Ms. Dorcas Stellah Tsitsi Shumba</t>
  </si>
  <si>
    <t>Mr. Douwe van Schie</t>
  </si>
  <si>
    <t>Senior Research Assistant</t>
  </si>
  <si>
    <t>Ms. Yvonne Walz</t>
  </si>
  <si>
    <t>Head of Division: Environmental Vulnerability &amp; Ecosystem Services</t>
  </si>
  <si>
    <t>Academic or research institution</t>
  </si>
  <si>
    <t>Ms. Christina Natalia Widjaja</t>
  </si>
  <si>
    <t>Ms. Anum Zahra</t>
  </si>
  <si>
    <t>World Food Programme</t>
  </si>
  <si>
    <t>Mr. Richard John Choularton</t>
  </si>
  <si>
    <t>Director, Climate &amp; Resilience Service</t>
  </si>
  <si>
    <t>Programme Operations</t>
  </si>
  <si>
    <t>Ms. Luise Elenor Glöckner</t>
  </si>
  <si>
    <t>GIZ Advisor for Water, Climate and Multilateral Processes in the Global support for intersectoral action on SDG 6 in the Water-Climate-Biodiversity Nexus (ActBlue) project</t>
  </si>
  <si>
    <t>Department Climate, Environment, Infrastructure</t>
  </si>
  <si>
    <t>Deutsche Gesellschaft für Internationale Zusammenarbeit</t>
  </si>
  <si>
    <t>Non-governmental organization</t>
  </si>
  <si>
    <t>Ms. Miriam Seemann</t>
  </si>
  <si>
    <t>GIZ Head of Unlock water for a climate-resilient future programme</t>
  </si>
  <si>
    <t>Mr. Marcel Conrad Bodewig</t>
  </si>
  <si>
    <t>SG Youth Advisory Group</t>
  </si>
  <si>
    <t>EOSG</t>
  </si>
  <si>
    <t>Ms. Zuzanna Borowska</t>
  </si>
  <si>
    <t>SG's Youth Advisory Group</t>
  </si>
  <si>
    <t>Ms. Alice Baillat</t>
  </si>
  <si>
    <t>Internal Displacement Monitoring Centre</t>
  </si>
  <si>
    <t>Norwegian Refugee Council</t>
  </si>
  <si>
    <t>Mr. Teo Nicholas Ormond-Skeaping</t>
  </si>
  <si>
    <t>Advisory Group on Climate Change and Human Mobility</t>
  </si>
  <si>
    <t>Ms. Elisa Morgera</t>
  </si>
  <si>
    <t>UN Special Rapporteur on the promotion and protection of human rights in the context of climate change</t>
  </si>
  <si>
    <t>Special Procedures Branch</t>
  </si>
  <si>
    <t>University of Eastern Finland</t>
  </si>
  <si>
    <t>Ms. Sabrina Marquant</t>
  </si>
  <si>
    <t>Ms. Petra Justina Heusser</t>
  </si>
  <si>
    <t>ED - Geneva Global Hub for Education in Emmergencies</t>
  </si>
  <si>
    <t>Program &amp; Partnership</t>
  </si>
  <si>
    <t>UNICEF - Geneva Global Hub for Education in Emergencies</t>
  </si>
  <si>
    <t>Ms. Nicole Riedle</t>
  </si>
  <si>
    <t>Senior Policy and Partnerships Advisor</t>
  </si>
  <si>
    <t>Policy &amp; Partnership</t>
  </si>
  <si>
    <t>Ms. Angela Dazé</t>
  </si>
  <si>
    <t>Gender Equality and Social Inclusion for Resilience</t>
  </si>
  <si>
    <t>Ms. Ruth Hollands</t>
  </si>
  <si>
    <t>NDC Project</t>
  </si>
  <si>
    <t>Care About Climate, Inc</t>
  </si>
  <si>
    <t>Ms. Natalie Tariro Chido Mangondo</t>
  </si>
  <si>
    <t>Ms. Paula Rincon Muniz</t>
  </si>
  <si>
    <t>Social Media</t>
  </si>
  <si>
    <t>Ms. Bruna Santos de Almeida</t>
  </si>
  <si>
    <t>Projects Volunteer</t>
  </si>
  <si>
    <t>EmpoderaClima</t>
  </si>
  <si>
    <t>Ms. Manasiti Omar</t>
  </si>
  <si>
    <t>Spring of the Arid and Semi-arid Lands (SASAL)</t>
  </si>
  <si>
    <t>Mr. Amos Leshao Sopia</t>
  </si>
  <si>
    <t>Advocacy Lead</t>
  </si>
  <si>
    <t>Spring of the Arid and Semi-Arid Lands</t>
  </si>
  <si>
    <t>Ms. Iqra Afreen</t>
  </si>
  <si>
    <t>Editor</t>
  </si>
  <si>
    <t>Communications</t>
  </si>
  <si>
    <t>ImpactShip</t>
  </si>
  <si>
    <t>Ms. Zainab Bie</t>
  </si>
  <si>
    <t>Asia Pacific Director</t>
  </si>
  <si>
    <t>Equal Right</t>
  </si>
  <si>
    <t>Ms. Victória Miguel Rampazzo</t>
  </si>
  <si>
    <t>FACJ Action Coalition</t>
  </si>
  <si>
    <t>Engajamundo Youth Association</t>
  </si>
  <si>
    <t>Ms. Joanita Babirye</t>
  </si>
  <si>
    <t>Team Lead and Co-Founder</t>
  </si>
  <si>
    <t>Climate Change and Gender</t>
  </si>
  <si>
    <t>Girls for Climate Action</t>
  </si>
  <si>
    <t>Ms. Ayshka Najib</t>
  </si>
  <si>
    <t>Regional Lead</t>
  </si>
  <si>
    <t>Regional Committee</t>
  </si>
  <si>
    <t>Youth Climate Justice Fund</t>
  </si>
  <si>
    <t>Mr. Joshua Omonuk</t>
  </si>
  <si>
    <t>Climate justice</t>
  </si>
  <si>
    <t>Food and Land use Coalition</t>
  </si>
  <si>
    <t>Ms. Duygu Gözde Sevinç Bağcı</t>
  </si>
  <si>
    <t>Policy Advisor / HİZ Representative</t>
  </si>
  <si>
    <t>HİZ - Gender &amp; Body Politics Pod</t>
  </si>
  <si>
    <t>HİZ (People's Climate Summit)</t>
  </si>
  <si>
    <t>Ms. Salina Jepkoech Cheserem Sanou</t>
  </si>
  <si>
    <t>Program Advisor</t>
  </si>
  <si>
    <t>Global Call for Action Against Poverty (GCAP)</t>
  </si>
  <si>
    <t>Ms. Memory Kachambwa</t>
  </si>
  <si>
    <t>The African Women's Development and Communications Network (FEMNET)</t>
  </si>
  <si>
    <t>Ms. Dianarose Odhiambo</t>
  </si>
  <si>
    <t>Communications and Advocacy</t>
  </si>
  <si>
    <t>Ms. Izabela Saralha Friguetto</t>
  </si>
  <si>
    <t>Co-Director</t>
  </si>
  <si>
    <t>People and Culture</t>
  </si>
  <si>
    <t>Ms. Anastasiia Tiurmenko</t>
  </si>
  <si>
    <t>Governance Specialist, CTCN</t>
  </si>
  <si>
    <t>Mr. Ansgar Fellendorf</t>
  </si>
  <si>
    <t>Mountains and climate change specialist</t>
  </si>
  <si>
    <t>Ecosystems Division</t>
  </si>
  <si>
    <t>Mr. Felipe Guntin Rodriguez</t>
  </si>
  <si>
    <t>Senior Technical Advisor for Forests &amp; Climate Action</t>
  </si>
  <si>
    <t>Mr. Gregory Bernhard John Kohler</t>
  </si>
  <si>
    <t>Agriculture Expert</t>
  </si>
  <si>
    <t>Mr. Telman Maharramov</t>
  </si>
  <si>
    <t>Regional Office EECA</t>
  </si>
  <si>
    <t>Ms. Cristina Maria Rumbaitis</t>
  </si>
  <si>
    <t>Senior Advisor, Adaptation &amp; Resilience</t>
  </si>
  <si>
    <t>UN Foundation</t>
  </si>
  <si>
    <t>Philanthropic organization or foundation</t>
  </si>
  <si>
    <t>Ms. Moeka Sakai</t>
  </si>
  <si>
    <t>Ms. Ruth Spencer</t>
  </si>
  <si>
    <t>Advisory Board Member</t>
  </si>
  <si>
    <t>UN Women Civil Society Advisory Group for the Caribbean</t>
  </si>
  <si>
    <t>Marine Ecosystems Protected Areas (MEPA)</t>
  </si>
  <si>
    <t>Ms. Aadya Tyagi</t>
  </si>
  <si>
    <t>Mr. Bilal Akhter</t>
  </si>
  <si>
    <t>Knowledge Management Consultant</t>
  </si>
  <si>
    <t>socialprotection.org</t>
  </si>
  <si>
    <t>Ms. Catalina Alviz</t>
  </si>
  <si>
    <t>Environmental and Climate Justice</t>
  </si>
  <si>
    <t>Ms. Jacqueline Erendira Leduc Estrada</t>
  </si>
  <si>
    <t>PROGRAM OFFICER</t>
  </si>
  <si>
    <t>TECHNICAL SECRETARIAT</t>
  </si>
  <si>
    <t>The Global Alliance for Care</t>
  </si>
  <si>
    <t>Mr. Nico Elias De Roy Flores</t>
  </si>
  <si>
    <t>Child of Ms. Arianna Flores Corral</t>
  </si>
  <si>
    <t>Mr. Remi Santiago De Roy Flores</t>
  </si>
  <si>
    <t>Ms. Arianna Flores-Corral</t>
  </si>
  <si>
    <t>Communication Analyst</t>
  </si>
  <si>
    <t>Mr. Austin Gonzales</t>
  </si>
  <si>
    <t>Communication Assistant</t>
  </si>
  <si>
    <t>Ms. Nadine Christina Hoffmann</t>
  </si>
  <si>
    <t>Head of Communications</t>
  </si>
  <si>
    <t>Ms. Jelke Riet Josien Brandehof</t>
  </si>
  <si>
    <t>Communication Associate</t>
  </si>
  <si>
    <t>Alignment with the objective of UNFCCC, the goal and principles of the Kyoto Protocol and the Paris Agreement</t>
  </si>
  <si>
    <t>Food and Agriculture Organization of the United Nations</t>
  </si>
  <si>
    <t>Mr. Kaveh Zahedi</t>
  </si>
  <si>
    <t>Assistant Director-General/Director Office of Climate Change, Biodiversity and Environment (OCB)</t>
  </si>
  <si>
    <t>Office of Climate Change, Biodiversity and Ennvironment (OCB)</t>
  </si>
  <si>
    <t>Mr. Ivano Assenza</t>
  </si>
  <si>
    <t>Carbon Markets Specialist and Technical Lead Focal Point</t>
  </si>
  <si>
    <t>Office of Climate Change, Biodiversity and Environment (OCB)</t>
  </si>
  <si>
    <t>yes</t>
  </si>
  <si>
    <t>Mr. Martial Bernoux</t>
  </si>
  <si>
    <t>Climate Change Team Leader</t>
  </si>
  <si>
    <t>Food and Agriculture Organization of the United Nations (FAO)</t>
  </si>
  <si>
    <t>Ms. Amy Duchelle</t>
  </si>
  <si>
    <t>Senior Forestry Officer, Forests and Climate Team Leader</t>
  </si>
  <si>
    <t>Forestry Division (NFO)</t>
  </si>
  <si>
    <t>Ms. Giulia Maria Galbiati</t>
  </si>
  <si>
    <t>Natural Resources Officer</t>
  </si>
  <si>
    <t>Ms. Alina Gerke</t>
  </si>
  <si>
    <t>Youth Policy Specialist</t>
  </si>
  <si>
    <t>Office of Youth and Women (OYW)</t>
  </si>
  <si>
    <t>Food and Agriculture of the United Nations (FAO)</t>
  </si>
  <si>
    <t>Ms. Liva Kaugure</t>
  </si>
  <si>
    <t>Ms. Xuechan Ma</t>
  </si>
  <si>
    <t>Fishery Resources Officer (Climate Change)</t>
  </si>
  <si>
    <t>Fisheries and Aquaculture Division (NFI)</t>
  </si>
  <si>
    <t>Mr. Roman Malec</t>
  </si>
  <si>
    <t>Climate Resilience Expert</t>
  </si>
  <si>
    <t>Office of Emergencies and Resilience and Office of Climate Change, Biodiversity and Environment (OER)</t>
  </si>
  <si>
    <t>Ms. Julia Ivonne Wolf</t>
  </si>
  <si>
    <t>Senior Forestry Officer</t>
  </si>
  <si>
    <t>Ms. Evetta Zenina</t>
  </si>
  <si>
    <t>FAO Subregional Office for Central Asia (SEC)</t>
  </si>
  <si>
    <t>Global Environment Facility</t>
  </si>
  <si>
    <t>Mr. Tshewang Dorji</t>
  </si>
  <si>
    <t>Senior Climate Change Specialist</t>
  </si>
  <si>
    <t>GEFCF</t>
  </si>
  <si>
    <t>Mr. Jonathan Caldicott</t>
  </si>
  <si>
    <t>GEFOP</t>
  </si>
  <si>
    <t>Ms. Olusola Ikuforiji</t>
  </si>
  <si>
    <t>Mr. Saba Kalam</t>
  </si>
  <si>
    <t>GEFPR</t>
  </si>
  <si>
    <t>Ms. Wenxin Li</t>
  </si>
  <si>
    <t>Mr. Artur Cardoso de Lacerda</t>
  </si>
  <si>
    <t>Director of Governance Affairs and Secretary to the Board</t>
  </si>
  <si>
    <t>OGA</t>
  </si>
  <si>
    <t>Mr. Alain Frederic Georges Beauvillard</t>
  </si>
  <si>
    <t>Director of Strategy, Policy and Innovation</t>
  </si>
  <si>
    <t>DSPI</t>
  </si>
  <si>
    <t>Mr. Zaheer Fakir</t>
  </si>
  <si>
    <t>Senior Multilateral Governance Consultant</t>
  </si>
  <si>
    <t>Ms. Achala Chandani Abeysinghe Galle Abeysekara Pathiranage</t>
  </si>
  <si>
    <t>Director of Investment Services</t>
  </si>
  <si>
    <t>DINVS</t>
  </si>
  <si>
    <t>Mr. Oscar Alejandro Garcia Chacon</t>
  </si>
  <si>
    <t>Director of Monitoring, Evaluation and Learning</t>
  </si>
  <si>
    <t>DMEL</t>
  </si>
  <si>
    <t>Ms. Kristin Dawn Lang</t>
  </si>
  <si>
    <t>Director of the Latin America and the Caribbean Region</t>
  </si>
  <si>
    <t>DLAC</t>
  </si>
  <si>
    <t>Mr. Alisher Mamadzhanov</t>
  </si>
  <si>
    <t>Multilateral Governance Senior Specialist</t>
  </si>
  <si>
    <t>Ms. Sharanya Murali</t>
  </si>
  <si>
    <t>Readiness and Preparatory Support Consultant</t>
  </si>
  <si>
    <t>Mr. Hansol Park</t>
  </si>
  <si>
    <t>Mr. Exsley Taloiburi</t>
  </si>
  <si>
    <t>Head of Multilateral Governance and Observer Engagement</t>
  </si>
  <si>
    <t>Mr. Pavlos Troulis</t>
  </si>
  <si>
    <t>Head of Readiness and Preparatory Support Program</t>
  </si>
  <si>
    <t>Mr. Johannes Martinus Wilhelmus Arnoldus van de Ven</t>
  </si>
  <si>
    <t>Head of Policy</t>
  </si>
  <si>
    <t>Ms. Muthoni Waweru</t>
  </si>
  <si>
    <t>Intergovernmental Oceanographic Commission of UNESCO</t>
  </si>
  <si>
    <t>Ms. Karen Jennifer Evans</t>
  </si>
  <si>
    <t>Ocean Science Section</t>
  </si>
  <si>
    <t>International Atomic Energy Agency</t>
  </si>
  <si>
    <t>Mr. Alvin Jose</t>
  </si>
  <si>
    <t>Energy Economist</t>
  </si>
  <si>
    <t>Department of Nuclear Energy</t>
  </si>
  <si>
    <t>International Atomic Energy Agency (IAEA)</t>
  </si>
  <si>
    <t>International Civil Aviation Organization</t>
  </si>
  <si>
    <t>Ms. Karen Ortega Marin</t>
  </si>
  <si>
    <t>Environment Officer (Market-Based Measures-Carbon Markets)</t>
  </si>
  <si>
    <t>The Environment and Cleaner Energy Branch</t>
  </si>
  <si>
    <t>International Civil Aviation Organization (ICAO)</t>
  </si>
  <si>
    <t>International Fund for Agricultural Development</t>
  </si>
  <si>
    <t>Mr. Jahan Zeb Shams Chowdhury</t>
  </si>
  <si>
    <t>Climate and Environment Cluster Lead</t>
  </si>
  <si>
    <t>ECG</t>
  </si>
  <si>
    <t>Mr. John Rossiter</t>
  </si>
  <si>
    <t>Climate and Environment Senior Technical Specialist</t>
  </si>
  <si>
    <t>International Labour Organization</t>
  </si>
  <si>
    <t>Ms. Camilla Roman</t>
  </si>
  <si>
    <t>Sr Technical Specialist, Just Transition, Priority Action Programme on Just Transitions</t>
  </si>
  <si>
    <t>Office of the Deputy Director-General</t>
  </si>
  <si>
    <t>Mr. Rishabh Kumar Dhir</t>
  </si>
  <si>
    <t>Technical Officer, Sustainable Enterprises &amp; Just Transition</t>
  </si>
  <si>
    <t>ENTERPRISES Department</t>
  </si>
  <si>
    <t>International Telecommunication Union</t>
  </si>
  <si>
    <t>Mr. Tomas Lamanauskas</t>
  </si>
  <si>
    <t>Deputy Secretary-General</t>
  </si>
  <si>
    <t>SGO</t>
  </si>
  <si>
    <t>Ms. Ana Gabriela Fernandez Vergara</t>
  </si>
  <si>
    <t>Green Digital Action, SPD</t>
  </si>
  <si>
    <t>Ms. Robin Michelle Zuercher</t>
  </si>
  <si>
    <t>SPD / SPM</t>
  </si>
  <si>
    <t>United Nations Educational, Scientific and Cultural Organization</t>
  </si>
  <si>
    <t>Mr. Marius Aleksas Lukosiunas</t>
  </si>
  <si>
    <t>Chief of Section</t>
  </si>
  <si>
    <t>CI</t>
  </si>
  <si>
    <t>Ms. Kathleen McNulty Brennan</t>
  </si>
  <si>
    <t>Education Sector</t>
  </si>
  <si>
    <t>Mr. Anil Mishra</t>
  </si>
  <si>
    <t>Hydrological Systems, Climate Change and Adaptation, Water Sciences Division</t>
  </si>
  <si>
    <t>Staff member of UNESCO</t>
  </si>
  <si>
    <t>United Nations Industrial Development Organization</t>
  </si>
  <si>
    <t>Mr. Ciyong Zou</t>
  </si>
  <si>
    <t>Deputy to the Director General</t>
  </si>
  <si>
    <t>Directorate of Technical Cooperation and Sustainable Industrial Development</t>
  </si>
  <si>
    <t>Ms. Alla Metelitsa</t>
  </si>
  <si>
    <t>Office of Managing Director</t>
  </si>
  <si>
    <t>Mr. Smail Alhilali</t>
  </si>
  <si>
    <t>Division of Circular Economy and Green Industry</t>
  </si>
  <si>
    <t>Mr. Nicholas Luke Dehod</t>
  </si>
  <si>
    <t>Energy Systems and Industrial Decarbonization Unit</t>
  </si>
  <si>
    <t>Mr. Tomasz Pawelec</t>
  </si>
  <si>
    <t>Industrial Development Expert</t>
  </si>
  <si>
    <t>Energy and Climate Action Division</t>
  </si>
  <si>
    <t>Mr. Naoki Torii</t>
  </si>
  <si>
    <t>Industrial Development Officer</t>
  </si>
  <si>
    <t>Climate and Technology Partnerships Division</t>
  </si>
  <si>
    <t>WMO/UNEP Intergovernmental Panel on Climate Change</t>
  </si>
  <si>
    <t>Mr. James Ferguson Skea</t>
  </si>
  <si>
    <t>Chair of the IPCC</t>
  </si>
  <si>
    <t>IPCC Bureau</t>
  </si>
  <si>
    <t>IPCC</t>
  </si>
  <si>
    <t>Elected to the IPCC</t>
  </si>
  <si>
    <t>UK Government</t>
  </si>
  <si>
    <t>National government</t>
  </si>
  <si>
    <t>Mr. Jesbin Baidya</t>
  </si>
  <si>
    <t>Information Technology and Logistics Officer</t>
  </si>
  <si>
    <t>IPCC Secretariat</t>
  </si>
  <si>
    <t>Ms. Ermira Fida</t>
  </si>
  <si>
    <t>Deputy Secretary of the IPCC</t>
  </si>
  <si>
    <t>Mr. Andrej Mahecic</t>
  </si>
  <si>
    <t>Head, Communications and Media Relations</t>
  </si>
  <si>
    <t>Mr. Mxolisi Shongwe</t>
  </si>
  <si>
    <t>World Bank Group</t>
  </si>
  <si>
    <t>Ms. Paola Ridolfi</t>
  </si>
  <si>
    <t>Ms. Ruth Tatenda Connick</t>
  </si>
  <si>
    <t>WBG Climate Change</t>
  </si>
  <si>
    <t>Ms. Francisna Christmarine L Fernando</t>
  </si>
  <si>
    <t>Farming and Agribusiness Global Department</t>
  </si>
  <si>
    <t>Mr. Alexander Jäger</t>
  </si>
  <si>
    <t>Senior Specialist Social Protection and Climate Change</t>
  </si>
  <si>
    <t>Social Policy Global Department</t>
  </si>
  <si>
    <t>Ms. Ayse Yasemin Orucu</t>
  </si>
  <si>
    <t>Mr. Ahmad Slaibi</t>
  </si>
  <si>
    <t>Senior Industry Specialist</t>
  </si>
  <si>
    <t>Farming and Agribusiness</t>
  </si>
  <si>
    <t>Mr. William Roy Sutton</t>
  </si>
  <si>
    <t>Global Lead, Climate Smart Agriculture and Nature</t>
  </si>
  <si>
    <t>Ms. Rikke Kristiansen</t>
  </si>
  <si>
    <t>Partnership Specialist, Climate and Education</t>
  </si>
  <si>
    <t>Global Partnership for Education</t>
  </si>
  <si>
    <t>World Health Organization</t>
  </si>
  <si>
    <t>Ms. Marina Takane</t>
  </si>
  <si>
    <t>Climate Change and Health and WASH monitoring</t>
  </si>
  <si>
    <t>ECHO</t>
  </si>
  <si>
    <t>WHO</t>
  </si>
  <si>
    <t>Mr. Christian Schweizer</t>
  </si>
  <si>
    <t>Dr Mareike Kroll</t>
  </si>
  <si>
    <t>EURO</t>
  </si>
  <si>
    <t>Dr. Jeremiah Mushosho</t>
  </si>
  <si>
    <t>AFRO Climate and Health</t>
  </si>
  <si>
    <t>AFRO</t>
  </si>
  <si>
    <t>World Meteorological Organization</t>
  </si>
  <si>
    <t>Dr. Véronique Bouchet</t>
  </si>
  <si>
    <t>Senior Director</t>
  </si>
  <si>
    <t>Science, Services and Capacity Development</t>
  </si>
  <si>
    <t>Dr. Albert Fischer</t>
  </si>
  <si>
    <t>Director, WIGOS Division</t>
  </si>
  <si>
    <t>Earth System and Data Prediction</t>
  </si>
  <si>
    <t>Dr. Ilaria Gallo</t>
  </si>
  <si>
    <t>Scientific Officer, Climate Research and Information Section</t>
  </si>
  <si>
    <t>Dr. Hindumathi Kulaiappan Palanisamy</t>
  </si>
  <si>
    <t>Scientific Officer, World Climate Research Programme</t>
  </si>
  <si>
    <t>Ms. Esther Makabe</t>
  </si>
  <si>
    <t>Capacity Development Coordinator</t>
  </si>
  <si>
    <t>Group on Earth Observations</t>
  </si>
  <si>
    <t>Ms. Ma. Lourdes Kathleen Macasil</t>
  </si>
  <si>
    <t>CREWS</t>
  </si>
  <si>
    <t>World Trade Organization</t>
  </si>
  <si>
    <t>Mr. Aik Hoe Lim</t>
  </si>
  <si>
    <t>Director of the WTO Trade and Environment Division</t>
  </si>
  <si>
    <t>Trade and Environment Division</t>
  </si>
  <si>
    <t>Ms. Petra Beslac</t>
  </si>
  <si>
    <t>Fund for responding to Loss and Damage</t>
  </si>
  <si>
    <t>Ms. Jihyea Kim</t>
  </si>
  <si>
    <t>Programming and Country Engagement</t>
  </si>
  <si>
    <t>Mr. Michai Robertson</t>
  </si>
  <si>
    <t>Governance Specialist</t>
  </si>
  <si>
    <t>Board Affairs and Governance</t>
  </si>
  <si>
    <t>Mr. Jean Sebastian Pedraza Paez</t>
  </si>
  <si>
    <t>Global Engagement Manager</t>
  </si>
  <si>
    <t>Global Engagement</t>
  </si>
  <si>
    <t>Young Professionals For Agricultural Development- YPARD</t>
  </si>
  <si>
    <t>Mr. Zekeriya Ulas Yildiz</t>
  </si>
  <si>
    <t>Sustainable development</t>
  </si>
  <si>
    <t>International Organization of Employers</t>
  </si>
  <si>
    <t>Private sector or business</t>
  </si>
  <si>
    <t>Ms. Julia Fink</t>
  </si>
  <si>
    <t>Digital Policy for Sustainable Development</t>
  </si>
  <si>
    <t>national government</t>
  </si>
  <si>
    <t>Mr. Luis Neves</t>
  </si>
  <si>
    <t>Global CEO</t>
  </si>
  <si>
    <t>Global Enabling Sustainability Initiative (GeSI)</t>
  </si>
  <si>
    <t>Ms. Ulrike Pokorski da Cunha</t>
  </si>
  <si>
    <t>International Digital Policy for Sustainable Development</t>
  </si>
  <si>
    <t>Ms. Heike Ekea Gleibs</t>
  </si>
  <si>
    <t>Head of Digital Education, Democracy and Culture</t>
  </si>
  <si>
    <t>Digital Education</t>
  </si>
  <si>
    <t>Wikimedia</t>
  </si>
  <si>
    <t>Media and communications</t>
  </si>
  <si>
    <t>Ms. Nisrine Salameh</t>
  </si>
  <si>
    <t>IFJ</t>
  </si>
  <si>
    <t>Ms. Nicole Sanchotene Freire da Costa</t>
  </si>
  <si>
    <t>Netlab UFRJ</t>
  </si>
  <si>
    <t>Netlab</t>
  </si>
  <si>
    <t>Ms. Angela Wagner</t>
  </si>
  <si>
    <t>PAX</t>
  </si>
  <si>
    <t>Mr. Peter William Dale</t>
  </si>
  <si>
    <t>Partner Expert</t>
  </si>
  <si>
    <t>Division of Energy and Climate Action</t>
  </si>
  <si>
    <t>Mr. Christopher James Hope</t>
  </si>
  <si>
    <t>Ms. Silifat Abimbola Okoya</t>
  </si>
  <si>
    <t>Engineering, Infrastructure and Sustainability</t>
  </si>
  <si>
    <t>De Montfort University</t>
  </si>
  <si>
    <t>Ms. Sherine ElWattar</t>
  </si>
  <si>
    <t>Science Network Officer</t>
  </si>
  <si>
    <t>IPCC Working Group II TSU</t>
  </si>
  <si>
    <t>Deltares</t>
  </si>
  <si>
    <t>Structural component of the IPCC</t>
  </si>
  <si>
    <t>TSU is funded by its host government</t>
  </si>
  <si>
    <t>Mr. Oliver Geden</t>
  </si>
  <si>
    <t>Vice-Chair</t>
  </si>
  <si>
    <t>IPCC Working Group III</t>
  </si>
  <si>
    <t>German Institute for International and Security Affairs (SWP)</t>
  </si>
  <si>
    <t>Mr. Siir Kilkiş</t>
  </si>
  <si>
    <t>Vice Chair</t>
  </si>
  <si>
    <t>The Scientific and Technological Research Council of Türkiye</t>
  </si>
  <si>
    <t>Mr. Aidin Niamir</t>
  </si>
  <si>
    <t>IPCC TG-Data</t>
  </si>
  <si>
    <t>Senckenberg Biodiversity and Climate Research Institute</t>
  </si>
  <si>
    <t>Mr. Andrew Emmanuel Okem</t>
  </si>
  <si>
    <t>Head of Science</t>
  </si>
  <si>
    <t>Mr. Ramon de la Concepcion Pichs-Madruga</t>
  </si>
  <si>
    <t>IPCC Vice Chair</t>
  </si>
  <si>
    <t>Centre for World Economy Studies (CIEM)</t>
  </si>
  <si>
    <t>IPCC Trust Fund</t>
  </si>
  <si>
    <t>Ms. Melinda Tignor</t>
  </si>
  <si>
    <t>TSU Head</t>
  </si>
  <si>
    <t>Ms. Diana Urge-Vorsatz</t>
  </si>
  <si>
    <t>Central European University</t>
  </si>
  <si>
    <t>Mr. Bartholomeus van den Hurk</t>
  </si>
  <si>
    <t>IPCC Working Group II</t>
  </si>
  <si>
    <t>TSU is funded by its host</t>
  </si>
  <si>
    <t>Ms. Emilie Anne A. Vanvyve</t>
  </si>
  <si>
    <t>Scientific Advisor to Chair</t>
  </si>
  <si>
    <t>Mr. Robert Vautard</t>
  </si>
  <si>
    <t>IPCC Working Group I</t>
  </si>
  <si>
    <t>CNRS</t>
  </si>
  <si>
    <t>Université Paris Saclay</t>
  </si>
  <si>
    <t>Ms. Theresa Wong</t>
  </si>
  <si>
    <t>Singapore Management University</t>
  </si>
  <si>
    <t>Ms. Alexandra Egorova</t>
  </si>
  <si>
    <t>Partnership and Advocacy</t>
  </si>
  <si>
    <t>Ms. Elizabeth Bennett</t>
  </si>
  <si>
    <t>ACE WPRO</t>
  </si>
  <si>
    <t>Adaptation Fund Board</t>
  </si>
  <si>
    <t>Mr. Mikko Antti Ollikainen</t>
  </si>
  <si>
    <t>Head of Fund</t>
  </si>
  <si>
    <t>Adaptation Fund Secretariat</t>
  </si>
  <si>
    <t>Mr. Vladislav Arnaoudov</t>
  </si>
  <si>
    <t>Coordinator - AF Technical Evaluation Reference Group</t>
  </si>
  <si>
    <t>AF Technical Evaluation Reference Group</t>
  </si>
  <si>
    <t>Ms. Saliha Dobardzic</t>
  </si>
  <si>
    <t>Lead - Program and Innovation</t>
  </si>
  <si>
    <t>Mr. Robert Krech</t>
  </si>
  <si>
    <t>Lead - Governance and Operations</t>
  </si>
  <si>
    <t>Ms. Bianka Kretschmer</t>
  </si>
  <si>
    <t>Partnership Specialist</t>
  </si>
  <si>
    <t>Ms. Silvia Mancini</t>
  </si>
  <si>
    <t>Lead - Country Partnerships</t>
  </si>
  <si>
    <t>Ms. Maria Deborah Menezes</t>
  </si>
  <si>
    <t>Head - AF Technical Evaluation Reference Group</t>
  </si>
  <si>
    <t>Mr. Timileyin Tobi Oyebade</t>
  </si>
  <si>
    <t>Climate Change Analyst</t>
  </si>
  <si>
    <t>Ms. Neha Sharma</t>
  </si>
  <si>
    <t>Lead - Results Impact and Knowledge</t>
  </si>
  <si>
    <t>African Development Bank Group</t>
  </si>
  <si>
    <t>Mr. Arona Soumare</t>
  </si>
  <si>
    <t>Chief Climate Change UNFCCCC Focal Point</t>
  </si>
  <si>
    <t>PECG</t>
  </si>
  <si>
    <t>Ms. Liudmila Hristova Naydenova</t>
  </si>
  <si>
    <t>climate expert ABM</t>
  </si>
  <si>
    <t>PECG2</t>
  </si>
  <si>
    <t>Ms. Caroline Tagwireyi</t>
  </si>
  <si>
    <t>Senior Mitigation Officer</t>
  </si>
  <si>
    <t>ARBE</t>
  </si>
  <si>
    <t>Seconded Staff to the AUC</t>
  </si>
  <si>
    <t>Asian Development Bank</t>
  </si>
  <si>
    <t>Ms. Patricia Noelle O'Brien</t>
  </si>
  <si>
    <t>Climate Change &amp; Sustainable Development Department</t>
  </si>
  <si>
    <t>Asan Development Bank (ADB)</t>
  </si>
  <si>
    <t>Ms. Esmyra Javier</t>
  </si>
  <si>
    <t>Asian Development Bank (ADB)</t>
  </si>
  <si>
    <t>Center for International Forestry Research</t>
  </si>
  <si>
    <t>Ms. Stibniati Soeria Atmadja</t>
  </si>
  <si>
    <t>Centre for Environment &amp; Development for Arab Region &amp; Europe</t>
  </si>
  <si>
    <t>H.E. Mr. Khaled Mohamed Fahmy Abdelall</t>
  </si>
  <si>
    <t>Ms. Azza Rehan</t>
  </si>
  <si>
    <t>Earth's Climate for Sustainable Development Foundation*</t>
  </si>
  <si>
    <t>Coalition for Disaster Resilient Infrastructure</t>
  </si>
  <si>
    <t>Mr. Vitumbiko Chinoko</t>
  </si>
  <si>
    <t>Lead Specialist</t>
  </si>
  <si>
    <t>International Processes and Engagement</t>
  </si>
  <si>
    <t>Ms. Suchismita Mukhopadhyay</t>
  </si>
  <si>
    <t>Ms. Uzoamaka Uloma Nwamarah</t>
  </si>
  <si>
    <t>Head, Climate Change</t>
  </si>
  <si>
    <t>Climate Change and Oceans Directorate</t>
  </si>
  <si>
    <t>Mr. Albert Wilson Siaw-Boateng</t>
  </si>
  <si>
    <t>Director, Free Movement of Persons</t>
  </si>
  <si>
    <t>Economic Affairs &amp; Agriculture</t>
  </si>
  <si>
    <t>M. Yao Bernard Koffi</t>
  </si>
  <si>
    <t>Ag. Director Environment &amp; Natural Resources</t>
  </si>
  <si>
    <t>Energy Community Secretariat</t>
  </si>
  <si>
    <t>Ms. Monika Figaj</t>
  </si>
  <si>
    <t>European Bank for Reconstruction and Development</t>
  </si>
  <si>
    <t>Ms. Sung-Ah Kyun</t>
  </si>
  <si>
    <t>AD, Head CSD- Policy, Research &amp; Partnerships</t>
  </si>
  <si>
    <t>Climate Strategy and Delivery</t>
  </si>
  <si>
    <t>Ms. Felicity Creighton Spors</t>
  </si>
  <si>
    <t>Director, SBI</t>
  </si>
  <si>
    <t>Mr. Dzmitry Halubouski</t>
  </si>
  <si>
    <t>Principal, SBI</t>
  </si>
  <si>
    <t>Ms. Mirjana Grkovska</t>
  </si>
  <si>
    <t>Analyst, Policy, Research, and Partnership</t>
  </si>
  <si>
    <t>Mr. Stephen Alan Hammer</t>
  </si>
  <si>
    <t>CSD</t>
  </si>
  <si>
    <t>Mr. Arif Cem Gundogan</t>
  </si>
  <si>
    <t>Principal, Policy, Research, and Partnership</t>
  </si>
  <si>
    <t>European Investment Bank</t>
  </si>
  <si>
    <t>Ms. Nancy Saich</t>
  </si>
  <si>
    <t>Managerial Advisor</t>
  </si>
  <si>
    <t>Ms. Eva Bernard</t>
  </si>
  <si>
    <t>Social and Gender Innovation and Impact Specialist</t>
  </si>
  <si>
    <t>European Space Agency</t>
  </si>
  <si>
    <t>Ms. Susanne Martha Mecklenburg</t>
  </si>
  <si>
    <t>Head of Division for Climate and Long-Term Action</t>
  </si>
  <si>
    <t>Climate Action, Sustainability and Climate</t>
  </si>
  <si>
    <t>Mr. Carlo Buontempo</t>
  </si>
  <si>
    <t>Director of Copernicus Climate Change Service</t>
  </si>
  <si>
    <t>DG Office</t>
  </si>
  <si>
    <t>ECMWF Copernicus Climate Change Service</t>
  </si>
  <si>
    <t>Collaborator</t>
  </si>
  <si>
    <t>Ms. Samantha Nicole Burgess</t>
  </si>
  <si>
    <t>Strategic Lead for Climate</t>
  </si>
  <si>
    <t>Copernicus Climate Change Service</t>
  </si>
  <si>
    <t>Collaborator in the operational international climate network</t>
  </si>
  <si>
    <t>Ms. Delphine Deryng</t>
  </si>
  <si>
    <t>Partnership &amp; User Engagement Specialist</t>
  </si>
  <si>
    <t>European Centre for Medium-Range Weather Forecasts</t>
  </si>
  <si>
    <t>Collaborator in the international climate network</t>
  </si>
  <si>
    <t>Ms. Neha Pankaj Hunka</t>
  </si>
  <si>
    <t>Forest Applications Scientist</t>
  </si>
  <si>
    <t>Ms. Freya Muir</t>
  </si>
  <si>
    <t>Research Coordinator</t>
  </si>
  <si>
    <t>Swedish Hub</t>
  </si>
  <si>
    <t>Future Earth International</t>
  </si>
  <si>
    <t>Global Crop Diversity Trust</t>
  </si>
  <si>
    <t>Ms. Joanna Purcell</t>
  </si>
  <si>
    <t>Partnerships Lead</t>
  </si>
  <si>
    <t>External Affairs</t>
  </si>
  <si>
    <t>Ms. Bailey Cate</t>
  </si>
  <si>
    <t>Resource Mobilization Officer</t>
  </si>
  <si>
    <t>Ms. Alivia Megan Griwatch</t>
  </si>
  <si>
    <t>Summer Intern</t>
  </si>
  <si>
    <t>External Afffairs</t>
  </si>
  <si>
    <t>Rhodes College</t>
  </si>
  <si>
    <t>Global Green Growth Institute</t>
  </si>
  <si>
    <t>Mr. Stylianos Grafakos</t>
  </si>
  <si>
    <t>Center for Thought Leadership</t>
  </si>
  <si>
    <t>Ms. Ingvild Solvang</t>
  </si>
  <si>
    <t>Director of Program Development</t>
  </si>
  <si>
    <t>Directorate of Green Growth Implementation</t>
  </si>
  <si>
    <t>Mr. Nicholas Simon Taylor</t>
  </si>
  <si>
    <t>Adaptation and Resilience Lead</t>
  </si>
  <si>
    <t>Ms. Joelle Onimus-Pfortner</t>
  </si>
  <si>
    <t>Directorate for Green Growth Implementation</t>
  </si>
  <si>
    <t>Ms. Fenella Aouane</t>
  </si>
  <si>
    <t>Carbon Finance Department</t>
  </si>
  <si>
    <t>IGAD Climate Prediction and Applications Centre</t>
  </si>
  <si>
    <t>Dr. Titike Kassa Bahaga</t>
  </si>
  <si>
    <t>Climate Scientist and Principal Investigator</t>
  </si>
  <si>
    <t>Climate Diagnostic and Prediction Unit</t>
  </si>
  <si>
    <t>IGAD Climate Prediction and Applications Centre(ICPAC)</t>
  </si>
  <si>
    <t>Workmate</t>
  </si>
  <si>
    <t>Dr. Jeremiah Magoma Rogito</t>
  </si>
  <si>
    <t>Specialist Soil Health, Climate and FOLU(AGRA)</t>
  </si>
  <si>
    <t>Sustainable farming</t>
  </si>
  <si>
    <t>GREEN REVOLUTION IN AFRICA (AGRA)</t>
  </si>
  <si>
    <t>Partner in implementing ICPAC-AGRA Project  on Adaptation</t>
  </si>
  <si>
    <t>Instituto Interamericano de Cooperación para la Agricultura</t>
  </si>
  <si>
    <t>Ms. Kattia Fajardo</t>
  </si>
  <si>
    <t>Resilient Agriculture Program</t>
  </si>
  <si>
    <t>The Inter-American Institute for Cooperation on Agriculture</t>
  </si>
  <si>
    <t>Mr. Miguel Angel Soto</t>
  </si>
  <si>
    <t>Inter-American Institute for Global Change Research</t>
  </si>
  <si>
    <t>Ms. Larisse Pérez Faroni</t>
  </si>
  <si>
    <t>Multilateral Affairs Coordinator</t>
  </si>
  <si>
    <t>Belmont Forum</t>
  </si>
  <si>
    <t>Ms. Fany Ramos Quispe</t>
  </si>
  <si>
    <t>Mr. Pema Gyamtsho</t>
  </si>
  <si>
    <t>Directorate</t>
  </si>
  <si>
    <t>INTERNATIONAL CENTRE FOR INTEGRATED MOUNTAIN DEVELOPMENT</t>
  </si>
  <si>
    <t>International Centre for Research in Agroforestry</t>
  </si>
  <si>
    <t>Mr. Marcelo Inacio da Cunha</t>
  </si>
  <si>
    <t>Scientist and Lead of FACT Secretariat</t>
  </si>
  <si>
    <t>Sustainable Value Chains and Investments</t>
  </si>
  <si>
    <t>Ms. Emmi Katariina Riikonen</t>
  </si>
  <si>
    <t>GLF Digital and Communications Hub Manager</t>
  </si>
  <si>
    <t>Communications, Outreach &amp; Engagement (COE)</t>
  </si>
  <si>
    <t>ICRAF</t>
  </si>
  <si>
    <t>International Energy Agency</t>
  </si>
  <si>
    <t>Mr. Luca Lo Re</t>
  </si>
  <si>
    <t>Analyst ECC</t>
  </si>
  <si>
    <t>Energy Investment Unit</t>
  </si>
  <si>
    <t>Mr. Paolo Frankl</t>
  </si>
  <si>
    <t>Head of Renewable Energy Division</t>
  </si>
  <si>
    <t>Energy Markets and Security Directorate</t>
  </si>
  <si>
    <t>Mr. Jean-François Gagné</t>
  </si>
  <si>
    <t>Clean Energy Ministerial</t>
  </si>
  <si>
    <t>International Federation of Red Cross and Red Crescent Societies</t>
  </si>
  <si>
    <t>Mr. Aditya Vansh Bahadur</t>
  </si>
  <si>
    <t>Red Cross and Red Crescent Climate Centre</t>
  </si>
  <si>
    <t>International Organization</t>
  </si>
  <si>
    <t>Ms. Amy Jennifer Katherine Campbell</t>
  </si>
  <si>
    <t>Red Cross Climate Centre</t>
  </si>
  <si>
    <t>Ms. Mary Friel</t>
  </si>
  <si>
    <t>Ms. Laura Cramer</t>
  </si>
  <si>
    <t>Climate Policy Scientist</t>
  </si>
  <si>
    <t>Livestock Climate and Environment</t>
  </si>
  <si>
    <t>Ms. Lisa Hilgers</t>
  </si>
  <si>
    <t>Rural development and Agriculture</t>
  </si>
  <si>
    <t>Ms. Daniela Miranda</t>
  </si>
  <si>
    <t>Policy engagement specialist</t>
  </si>
  <si>
    <t>Livestock, Climate and Environment</t>
  </si>
  <si>
    <t>International Renewable Energy Agency</t>
  </si>
  <si>
    <t>Mr. Francesco La Camera</t>
  </si>
  <si>
    <t>Irena Director General</t>
  </si>
  <si>
    <t>ODG</t>
  </si>
  <si>
    <t>Mr. Simon Benmarraze</t>
  </si>
  <si>
    <t>Head, Energy Planning and Modelling</t>
  </si>
  <si>
    <t>IITC</t>
  </si>
  <si>
    <t>Mr. Andreas Dieter Eckhart</t>
  </si>
  <si>
    <t>Programme Officer-</t>
  </si>
  <si>
    <t>PPS</t>
  </si>
  <si>
    <t>Mr. Marko Emersic</t>
  </si>
  <si>
    <t>Associate facilities Management Officer</t>
  </si>
  <si>
    <t>Mr. Mike Enskat</t>
  </si>
  <si>
    <t>Director IITC</t>
  </si>
  <si>
    <t>Mr. Ricardo Gorini</t>
  </si>
  <si>
    <t>Head Renewable Energy</t>
  </si>
  <si>
    <t>Ms. Karen Mayari Grajeda Pereira</t>
  </si>
  <si>
    <t>Chief, Planning &amp; Program Support</t>
  </si>
  <si>
    <t>Ms. Nolwazi Khumalo</t>
  </si>
  <si>
    <t>Mr. Oluwarotimi Delano Thierry Odou</t>
  </si>
  <si>
    <t>Associate Analyst</t>
  </si>
  <si>
    <t>Mr. Bishal Parajuli</t>
  </si>
  <si>
    <t>Ms. Larissa Pinheiro Pupo Nogueira</t>
  </si>
  <si>
    <t>IITC/SI2 NDC work lead</t>
  </si>
  <si>
    <t>Ms. Mirjam Reiner</t>
  </si>
  <si>
    <t>Programme officer</t>
  </si>
  <si>
    <t>KPFC</t>
  </si>
  <si>
    <t>Mr. Gondia Sokhna Seck</t>
  </si>
  <si>
    <t>Programme Officer- Policy Advise</t>
  </si>
  <si>
    <t>Mr. Riccardo Toxiri</t>
  </si>
  <si>
    <t>Advisor to the DG</t>
  </si>
  <si>
    <t>Ms. Mengzhu Xiao</t>
  </si>
  <si>
    <t>Programme Officer-Remap</t>
  </si>
  <si>
    <t>Mr. Sandeep Sengupta</t>
  </si>
  <si>
    <t>Head, Global Climate Policy</t>
  </si>
  <si>
    <t>Centre for Policy and Law</t>
  </si>
  <si>
    <t>Mr. Boris Erg</t>
  </si>
  <si>
    <t>IUCN European Regional Office</t>
  </si>
  <si>
    <t>Ms. Anique Hillbrand</t>
  </si>
  <si>
    <t>Forest and Grasslands Team</t>
  </si>
  <si>
    <t>Ms. Enni Iida Vilhelmiina Kallio</t>
  </si>
  <si>
    <t>Programme Officer, Climate Change</t>
  </si>
  <si>
    <t>Climate Change and Energy Transition Team</t>
  </si>
  <si>
    <t>Ms. Emily Rachel McInerney</t>
  </si>
  <si>
    <t>Programme Associate</t>
  </si>
  <si>
    <t>Mr. Manuel Pulgar Vidal</t>
  </si>
  <si>
    <t>IUCN Climate Action Commission</t>
  </si>
  <si>
    <t>Mr. Syed Ali Raza Rizvi</t>
  </si>
  <si>
    <t>Director Climate Change &amp; Energy Transition Team</t>
  </si>
  <si>
    <t>Centre for Conservation Action</t>
  </si>
  <si>
    <t>Nordic Council of Ministers</t>
  </si>
  <si>
    <t>Mr. Hans Jakob Eriksen</t>
  </si>
  <si>
    <t>Growth and Climate</t>
  </si>
  <si>
    <t>Mr. Jaime Bernardo de Bourbon de Parme</t>
  </si>
  <si>
    <t>Mr. Rob Dellink</t>
  </si>
  <si>
    <t>Senior Economist</t>
  </si>
  <si>
    <t>Mr. Raphaël Jachnik</t>
  </si>
  <si>
    <t>Team Lead &amp; Senior Policy Analyst</t>
  </si>
  <si>
    <t>Organisation for Economic Co-operation and Development.</t>
  </si>
  <si>
    <t>Ms. Elisa Lanzi</t>
  </si>
  <si>
    <t>Team Lead, Senior Economist</t>
  </si>
  <si>
    <t>Ms. Jolien Noels</t>
  </si>
  <si>
    <t>Mr. Walid Oueslati</t>
  </si>
  <si>
    <t>Ms. Stephanie Venuti</t>
  </si>
  <si>
    <t>Ms. Lena Wiest</t>
  </si>
  <si>
    <t>Ms. Sandie Xu</t>
  </si>
  <si>
    <t>Junior Policy Analyst</t>
  </si>
  <si>
    <t>Directorate for Financial and Enterprise Affairs</t>
  </si>
  <si>
    <t>Organisation Internationale de la Francophonie</t>
  </si>
  <si>
    <t>M. Issa Bado</t>
  </si>
  <si>
    <t>Program Specialist</t>
  </si>
  <si>
    <t>IFDD</t>
  </si>
  <si>
    <t>Mme Laurence, Généviève Pollier</t>
  </si>
  <si>
    <t>Permanent Secretariat of the Alpine Convention</t>
  </si>
  <si>
    <t>Mr. Raphaël Lelouvier</t>
  </si>
  <si>
    <t>Secretariat of the Union for the Mediterranean</t>
  </si>
  <si>
    <t>Ms. Ines De Seixas Duarte</t>
  </si>
  <si>
    <t>Stability and Resilience Division</t>
  </si>
  <si>
    <t>Mr. Hatim Aznague</t>
  </si>
  <si>
    <t>Project Analyst</t>
  </si>
  <si>
    <t>University for Peace</t>
  </si>
  <si>
    <t>Ms. María Pía Carazo Ortiz</t>
  </si>
  <si>
    <t>Visiting professor</t>
  </si>
  <si>
    <t>350.org</t>
  </si>
  <si>
    <t>Ms. Rukiya Khamis Ahmed</t>
  </si>
  <si>
    <t>Programme Manager, East Africa</t>
  </si>
  <si>
    <t>Campaigns and networks</t>
  </si>
  <si>
    <t>Ms. Erika Xananine Calvillo Ramírez</t>
  </si>
  <si>
    <t>Climate Justice Squad</t>
  </si>
  <si>
    <t>Jna Tsjo</t>
  </si>
  <si>
    <t>Mr. Javier Guillermo Davalos Gonzalez</t>
  </si>
  <si>
    <t>The Climate Reality Project América Latina</t>
  </si>
  <si>
    <t>Ms. Saoirse Molly OConnor</t>
  </si>
  <si>
    <t>internal coordinator</t>
  </si>
  <si>
    <t>Alliance of Non-Governmental Radical Youth (ANGRY)</t>
  </si>
  <si>
    <t>Mr. Andreas Clemens Alexander Sieber</t>
  </si>
  <si>
    <t>Head of Global Political Strategy</t>
  </si>
  <si>
    <t>Campaigns &amp; Networks</t>
  </si>
  <si>
    <t>A Well-Fed World</t>
  </si>
  <si>
    <t>Mr. Lasse Bruun</t>
  </si>
  <si>
    <t>Director, Climate and Food</t>
  </si>
  <si>
    <t>Climate and Environment</t>
  </si>
  <si>
    <t>United Nations Foundation</t>
  </si>
  <si>
    <t>Ms. Bianca Maria Galatanu</t>
  </si>
  <si>
    <t>UN Policy Officer</t>
  </si>
  <si>
    <t>INT Policy &amp; Advocacy</t>
  </si>
  <si>
    <t>ProVeg International</t>
  </si>
  <si>
    <t>Ms. Greta Scott</t>
  </si>
  <si>
    <t>Youth Board Member</t>
  </si>
  <si>
    <t>UN Policy</t>
  </si>
  <si>
    <t>Aberystwyth University</t>
  </si>
  <si>
    <t>Dr. Hannah Hughes</t>
  </si>
  <si>
    <t>Senior Lecturer International Politics &amp; Climate Change</t>
  </si>
  <si>
    <t>International Politics</t>
  </si>
  <si>
    <t>Abibimman Foundation</t>
  </si>
  <si>
    <t>Ms. Zhaomengqi Wang</t>
  </si>
  <si>
    <t>Environment and climate change</t>
  </si>
  <si>
    <t>Friends of the Environment and Climate change</t>
  </si>
  <si>
    <t>Mr. Samuel Koranteng</t>
  </si>
  <si>
    <t>Assistant Program Coordinator</t>
  </si>
  <si>
    <t>Climate Change and Environment</t>
  </si>
  <si>
    <t>Academy for Mountain Environics</t>
  </si>
  <si>
    <t>Ms. Maria Fernanda Guadalupe Chaparro Cornejo</t>
  </si>
  <si>
    <t>PUBLIC AFFAIRS DIRECTOR</t>
  </si>
  <si>
    <t>PUBLIC AFFAIRS</t>
  </si>
  <si>
    <t>THE AWA PROJECT</t>
  </si>
  <si>
    <t>VOLUNTEER</t>
  </si>
  <si>
    <t>Ms. Brigita Ra Sekar Laras</t>
  </si>
  <si>
    <t>Program Division</t>
  </si>
  <si>
    <t>YAKKUM</t>
  </si>
  <si>
    <t>Ms. Katherine Braun</t>
  </si>
  <si>
    <t>Policy Adviser, Migration, Human Rights and Climate Change</t>
  </si>
  <si>
    <t>Lutheran Church of Northern Germany</t>
  </si>
  <si>
    <t>Ms. Lisa Svensson</t>
  </si>
  <si>
    <t>Reverend and ecotheologian</t>
  </si>
  <si>
    <t>Act Church of Sweden</t>
  </si>
  <si>
    <t>Action Against Hunger</t>
  </si>
  <si>
    <t>Ms. Nyaradzai Brenda Muronda</t>
  </si>
  <si>
    <t>programs officer</t>
  </si>
  <si>
    <t>programs</t>
  </si>
  <si>
    <t>ZIMSOFF (Farmers Forum)</t>
  </si>
  <si>
    <t>Sector/trade association</t>
  </si>
  <si>
    <t>AfrikaGruppena</t>
  </si>
  <si>
    <t>Action Group on Erosion, Technology and Concentration (ETC Group)</t>
  </si>
  <si>
    <t>Ms. Kaveri Choudhury</t>
  </si>
  <si>
    <t>Programme manager</t>
  </si>
  <si>
    <t>Geoengineering</t>
  </si>
  <si>
    <t>Action Solidarité Tiers Monde</t>
  </si>
  <si>
    <t>Mr. Dietmar Mirkes</t>
  </si>
  <si>
    <t>not applicable (retired)</t>
  </si>
  <si>
    <t>ActionAid International Foundation</t>
  </si>
  <si>
    <t>Ms. Teresa Anderson</t>
  </si>
  <si>
    <t>Climate justice lead</t>
  </si>
  <si>
    <t>Programme &amp; Policy</t>
  </si>
  <si>
    <t>Mr. Orlando Aleixo de Barros Junior</t>
  </si>
  <si>
    <t>Programme &amp; policy coordinator</t>
  </si>
  <si>
    <t>Programme &amp; policy</t>
  </si>
  <si>
    <t>Mr. Hamdi Benslama</t>
  </si>
  <si>
    <t>EU Advocacy Advisor</t>
  </si>
  <si>
    <t>Europe unit</t>
  </si>
  <si>
    <t>Mr. Niclas Hällström</t>
  </si>
  <si>
    <t>Senior management</t>
  </si>
  <si>
    <t>WhatNext?</t>
  </si>
  <si>
    <t>Ms. Mary Irungu</t>
  </si>
  <si>
    <t>PELUM Kenya</t>
  </si>
  <si>
    <t>Ms. Harriet Mackaill-Hill</t>
  </si>
  <si>
    <t>Senior climate justice policy manager</t>
  </si>
  <si>
    <t>Global program</t>
  </si>
  <si>
    <t>ActionAid Denmark</t>
  </si>
  <si>
    <t>Ms. Julie Middleton</t>
  </si>
  <si>
    <t>Climate justice coordinator</t>
  </si>
  <si>
    <t>Policy and programmes</t>
  </si>
  <si>
    <t>Adelphi Research</t>
  </si>
  <si>
    <t>Mr. Dennis Taenzler</t>
  </si>
  <si>
    <t>Climate &amp; Energy</t>
  </si>
  <si>
    <t>Ms. Ute Werner</t>
  </si>
  <si>
    <t>Adventist Development and Relief Agency International</t>
  </si>
  <si>
    <t>Ms. Carina Shweta Rolly</t>
  </si>
  <si>
    <t>Policy and Advocacy</t>
  </si>
  <si>
    <t>ADRA Germany</t>
  </si>
  <si>
    <t>Africa Youths International Development Foundation</t>
  </si>
  <si>
    <t>Ms. Charlotte Paho Ndjeunga Epse Ademola</t>
  </si>
  <si>
    <t>Member Board of Trustees</t>
  </si>
  <si>
    <t>Board of Trustees</t>
  </si>
  <si>
    <t>African Centre for Environment, Agriculture &amp; Rural Development</t>
  </si>
  <si>
    <t>Ms. Florence Chioma Ijeoma</t>
  </si>
  <si>
    <t>Self funded individual</t>
  </si>
  <si>
    <t>African Centre for Technology Studies</t>
  </si>
  <si>
    <t>Ms. Maureen Atieno Kabasa</t>
  </si>
  <si>
    <t>African Centre for Technology Studies (ACTS)</t>
  </si>
  <si>
    <t>Ms. Betty Mohe Ndiguitha</t>
  </si>
  <si>
    <t>Climate Resilient Economies (CRE)</t>
  </si>
  <si>
    <t>Mr. Benard Mucholwa Simiyu</t>
  </si>
  <si>
    <t>Head of Programme</t>
  </si>
  <si>
    <t>Climate Resilient Economies</t>
  </si>
  <si>
    <t>Ms. Yunkyeong Yeom</t>
  </si>
  <si>
    <t>Youth Leadership Team</t>
  </si>
  <si>
    <t>Coalition of our common future</t>
  </si>
  <si>
    <t>African Coalition for Sustainable Energy and Access</t>
  </si>
  <si>
    <t>Ms. Melissa Jimenez Gomez Tagle</t>
  </si>
  <si>
    <t>Volunteer</t>
  </si>
  <si>
    <t>African Development Association</t>
  </si>
  <si>
    <t>Ms. Ogechi Mary Jane Ashieze</t>
  </si>
  <si>
    <t>DEPUTY SECRETARY GENERAL</t>
  </si>
  <si>
    <t>BRANCH OFFICE</t>
  </si>
  <si>
    <t>African Development Association (a.d.a)</t>
  </si>
  <si>
    <t>Mr. Zichao Cen</t>
  </si>
  <si>
    <t>CHIEF YOUTH AFFAIRS OFFICER</t>
  </si>
  <si>
    <t>HEAD QUATERS</t>
  </si>
  <si>
    <t>International Carbon Neutrality Industry Institute.</t>
  </si>
  <si>
    <t>Ms. Yu Li</t>
  </si>
  <si>
    <t>DEPUTY YOUTH DIRECTOR</t>
  </si>
  <si>
    <t>African Environmental Network</t>
  </si>
  <si>
    <t>Ms. Fengfei Yu</t>
  </si>
  <si>
    <t>Supporting Member</t>
  </si>
  <si>
    <t>Friends of the Environment and Climate</t>
  </si>
  <si>
    <t>Ms. Quan Lu</t>
  </si>
  <si>
    <t>Mr. Chenjie Shen</t>
  </si>
  <si>
    <t>AFRIQUE ESPERANCE</t>
  </si>
  <si>
    <t>Mr. Michael Andrew Cullen</t>
  </si>
  <si>
    <t>External Relations Department</t>
  </si>
  <si>
    <t>Agora Think Tanks gGmbH</t>
  </si>
  <si>
    <t>Ms. Karina Marzano Franco</t>
  </si>
  <si>
    <t>Project Lead for Trade and International Partnerships</t>
  </si>
  <si>
    <t>Agora Industry</t>
  </si>
  <si>
    <t>Agronomes et vétérinaires sans frontières</t>
  </si>
  <si>
    <t>Mme Marie Cosquer</t>
  </si>
  <si>
    <t>advocacy analyst food systems</t>
  </si>
  <si>
    <t>advocacy</t>
  </si>
  <si>
    <t>AgroParisTech</t>
  </si>
  <si>
    <t>Mr. Nathan Fillon</t>
  </si>
  <si>
    <t>Etudiant</t>
  </si>
  <si>
    <t>Ingénieur</t>
  </si>
  <si>
    <t>Mme Laetitia Le Provost</t>
  </si>
  <si>
    <t>Etudiante</t>
  </si>
  <si>
    <t>Mastère Spécialisé</t>
  </si>
  <si>
    <t>Mr. Amédée Bahain</t>
  </si>
  <si>
    <t>M. Gonan Ouattara</t>
  </si>
  <si>
    <t>Master</t>
  </si>
  <si>
    <t>Agropolis International</t>
  </si>
  <si>
    <t>Ms. Elisabeth Chesneau</t>
  </si>
  <si>
    <t>Les Agros à la COP</t>
  </si>
  <si>
    <t>Ms. Nora Senhaji Rhazi</t>
  </si>
  <si>
    <t>Alana</t>
  </si>
  <si>
    <t>Ms. Júlia Otsuka Yamazoe</t>
  </si>
  <si>
    <t>Lawyer and International Advisor</t>
  </si>
  <si>
    <t>International Affairs Team</t>
  </si>
  <si>
    <t>Mr. Pedro Affonso Duarte Hartung</t>
  </si>
  <si>
    <t>Nature CEO</t>
  </si>
  <si>
    <t>Nature</t>
  </si>
  <si>
    <t>Ms. Amarachi Chizara Nwuneli</t>
  </si>
  <si>
    <t>Ms. Bianca Victoria Silva Miranda</t>
  </si>
  <si>
    <t>University Engagement Coordinator</t>
  </si>
  <si>
    <t>Womens Leadership Program</t>
  </si>
  <si>
    <t>MPower</t>
  </si>
  <si>
    <t>Ms. Karen Nekesa Samukoya</t>
  </si>
  <si>
    <t>Working group</t>
  </si>
  <si>
    <t>Mr. Hannington Owino Owegi</t>
  </si>
  <si>
    <t>PELUM Association</t>
  </si>
  <si>
    <t>Alliance for Global Water Adaptation</t>
  </si>
  <si>
    <t>Ms. Ingrid Ann Timboe</t>
  </si>
  <si>
    <t>Deputy Executive Director</t>
  </si>
  <si>
    <t>Alliance of Nurses for Healthy Environments</t>
  </si>
  <si>
    <t>Ms. Jesmine Craig</t>
  </si>
  <si>
    <t>Climate Mitigation Policy Fellow</t>
  </si>
  <si>
    <t>Alsisar Impact Social Venture Foundation</t>
  </si>
  <si>
    <t>Mr. Anuj Sharma</t>
  </si>
  <si>
    <t>Ms. Anwesha Maharana</t>
  </si>
  <si>
    <t>Fellow Impact Assessment</t>
  </si>
  <si>
    <t>Impact and Livelihood</t>
  </si>
  <si>
    <t>Ms. Sophie Scharf</t>
  </si>
  <si>
    <t>PhD Fellow</t>
  </si>
  <si>
    <t>R&amp;D</t>
  </si>
  <si>
    <t>Alternative des Jeunes pour la Préservation et la Conservation des Ecosystèmes, de la Biodiversité et lEnvironnement pour le Développement Durable</t>
  </si>
  <si>
    <t>Ms. Larissa Carreira da Cunha</t>
  </si>
  <si>
    <t>International Climate Policy Consultant</t>
  </si>
  <si>
    <t>UN Affairs - International Campaigns</t>
  </si>
  <si>
    <t>Alziras Institute</t>
  </si>
  <si>
    <t>Sra. Michelle Ferreti</t>
  </si>
  <si>
    <t>Gender and Climate</t>
  </si>
  <si>
    <t>Sra. María Fernanda Salazar Ruiz Velasco</t>
  </si>
  <si>
    <t>Girl-Led Action on Climate Change Programme Assistant</t>
  </si>
  <si>
    <t>Global Programmes</t>
  </si>
  <si>
    <t>Association of Girl Guides and Girls Scouts (WAGGGS)</t>
  </si>
  <si>
    <t>Amazon Environmental Research Institute</t>
  </si>
  <si>
    <t>Sra. Ane Auxiliadora Costa Alencar</t>
  </si>
  <si>
    <t>Science Director</t>
  </si>
  <si>
    <t>Science Department</t>
  </si>
  <si>
    <t>Sra. Viviane Roberto da Silva Romeiro</t>
  </si>
  <si>
    <t>public policies</t>
  </si>
  <si>
    <t>IPAM</t>
  </si>
  <si>
    <t>philantropy</t>
  </si>
  <si>
    <t>Ms. Marilia Silva de Oliveira</t>
  </si>
  <si>
    <t>Public Policies Department</t>
  </si>
  <si>
    <t>American Anthropological Association</t>
  </si>
  <si>
    <t>Ms. Emily Benton Hite</t>
  </si>
  <si>
    <t>Anthropology</t>
  </si>
  <si>
    <t>Saint Louis University</t>
  </si>
  <si>
    <t>Mr. Matthew Archer</t>
  </si>
  <si>
    <t>Society Studies</t>
  </si>
  <si>
    <t>Maastricht University</t>
  </si>
  <si>
    <t>American Psychological Association</t>
  </si>
  <si>
    <t>Ms. Irina Feygina</t>
  </si>
  <si>
    <t>Lead UN Representative, New York</t>
  </si>
  <si>
    <t>American Society of International Law</t>
  </si>
  <si>
    <t>Mr. Matthew Paul Carvalho</t>
  </si>
  <si>
    <t>Adjunct Research Fellow (Global Governance and Diplomacy)</t>
  </si>
  <si>
    <t>Sunway Centre for Planetary Health</t>
  </si>
  <si>
    <t>Sunway University</t>
  </si>
  <si>
    <t>Amis de l'Afrique Francophone</t>
  </si>
  <si>
    <t>Mr. Enric Noguera Marcet</t>
  </si>
  <si>
    <t>UN Affairs Coordinator</t>
  </si>
  <si>
    <t>Executive Directorate</t>
  </si>
  <si>
    <t>Amnesty International</t>
  </si>
  <si>
    <t>Ms. Rosemary Ann Harrison</t>
  </si>
  <si>
    <t>Climate Justice Team</t>
  </si>
  <si>
    <t>Ms. Deniz Gümüşel</t>
  </si>
  <si>
    <t>Right to Clean Air Platform</t>
  </si>
  <si>
    <t>Anja Hoffzimmer</t>
  </si>
  <si>
    <t>Group spokesperson</t>
  </si>
  <si>
    <t>Climate Crisis and Human Rights Coordination Group</t>
  </si>
  <si>
    <t>Amnesty International Germany</t>
  </si>
  <si>
    <t>Damla Kuru</t>
  </si>
  <si>
    <t>Advocacy Coordinator</t>
  </si>
  <si>
    <t>Campaigns Department</t>
  </si>
  <si>
    <t>Amnesty International Türkiye</t>
  </si>
  <si>
    <t>Miss Tina Taylor-Harry</t>
  </si>
  <si>
    <t>Climate crisis group</t>
  </si>
  <si>
    <t>Mr. Ygor da Silva Sarmanho Vasconcelos</t>
  </si>
  <si>
    <t>Climate Justice Researcher</t>
  </si>
  <si>
    <t>Research, documentation and advocacy</t>
  </si>
  <si>
    <t>Amnesty International Brazil</t>
  </si>
  <si>
    <t>An Organization for Socio-Economic Development</t>
  </si>
  <si>
    <t>Mr. Shamim Arfeen</t>
  </si>
  <si>
    <t>Planning and Implementation</t>
  </si>
  <si>
    <t>Mr. Sumit Awal</t>
  </si>
  <si>
    <t>Environment &amp; Climate Change</t>
  </si>
  <si>
    <t>Noakhali Rural Development Society (NRDS)</t>
  </si>
  <si>
    <t>Mr. Md. Anisuzzaman Chowdhury</t>
  </si>
  <si>
    <t>Senior Program Manager</t>
  </si>
  <si>
    <t>Disaster Risks Reduction,  Climate change and water resources</t>
  </si>
  <si>
    <t>JICA Bangladesh Office</t>
  </si>
  <si>
    <t>International access entity from Japan</t>
  </si>
  <si>
    <t>Angel Support Foundation</t>
  </si>
  <si>
    <t>Ms. Kwaghdoo  Sussan Agber</t>
  </si>
  <si>
    <t>Head of programme</t>
  </si>
  <si>
    <t>Animal Protection Organization of Nigeria</t>
  </si>
  <si>
    <t>Mr. Joseph Odika</t>
  </si>
  <si>
    <t>Policy Review and Development</t>
  </si>
  <si>
    <t>Direct Contact Point</t>
  </si>
  <si>
    <t>Mr. Wulf-Peter Schmidt</t>
  </si>
  <si>
    <t>International Engagement</t>
  </si>
  <si>
    <t>self</t>
  </si>
  <si>
    <t>Arid Lands Information Network (Eastern Africa)</t>
  </si>
  <si>
    <t>Ms. Mary Munyutha Irungu</t>
  </si>
  <si>
    <t>Programmes manager</t>
  </si>
  <si>
    <t>Ms. Tabitha Wambui Muchaba</t>
  </si>
  <si>
    <t>Department climate action and ESG</t>
  </si>
  <si>
    <t>Africa arise</t>
  </si>
  <si>
    <t>Mr. James Famiglietti</t>
  </si>
  <si>
    <t>Global Futures Professor</t>
  </si>
  <si>
    <t>School of Sustainability</t>
  </si>
  <si>
    <t>Articulation of Indigenous Peoples and Organizations of the Northeast, Minas Gerais and Espírito Santo</t>
  </si>
  <si>
    <t>Mr. Paulo de Tarso Lugon Arantes</t>
  </si>
  <si>
    <t>adviser</t>
  </si>
  <si>
    <t>international</t>
  </si>
  <si>
    <t>Independent</t>
  </si>
  <si>
    <t>Adviser's own funds</t>
  </si>
  <si>
    <t>Asia Pacific Forum on Women, Law and Development</t>
  </si>
  <si>
    <t>Ms. Ranjana Giri</t>
  </si>
  <si>
    <t>Climate Justice Programme</t>
  </si>
  <si>
    <t>Ms. Wanun Permpibul</t>
  </si>
  <si>
    <t>Programme Organising Committee Member</t>
  </si>
  <si>
    <t>Climate Watch Thailand</t>
  </si>
  <si>
    <t>Ms. Risma Umar</t>
  </si>
  <si>
    <t>BOOM Programme</t>
  </si>
  <si>
    <t>Aksi! for gender, social and ecological justice</t>
  </si>
  <si>
    <t>Asia Society</t>
  </si>
  <si>
    <t>Ms. Anna Maria Drazkiewicz</t>
  </si>
  <si>
    <t>Communications Lead</t>
  </si>
  <si>
    <t>Powering Past Coal Alliance</t>
  </si>
  <si>
    <t>Third Generation Environmentalism</t>
  </si>
  <si>
    <t>Asian Farmers' Association for Sustainable Rural Development Inc.</t>
  </si>
  <si>
    <t>Ms. Ma. Estrella Banzuela</t>
  </si>
  <si>
    <t>Ms. Irish Baguilat</t>
  </si>
  <si>
    <t>Mr. Nikolas Tobias Banzuela</t>
  </si>
  <si>
    <t>Mr. Stephen Muchiri</t>
  </si>
  <si>
    <t>Eastern Africa Farmers Federation</t>
  </si>
  <si>
    <t>Ms. Danikka Joan Rivera</t>
  </si>
  <si>
    <t>Agenda Coordinator</t>
  </si>
  <si>
    <t>Asociación Ambiente y Sociedad</t>
  </si>
  <si>
    <t>Sra. Andrea Ivette Prieto Rozo</t>
  </si>
  <si>
    <t>Environmental and climate justice</t>
  </si>
  <si>
    <t>Mr. Osver Polo Carrasco</t>
  </si>
  <si>
    <t>Coordinator of the Working Group on Nationally Determined Contributions (NDCs) and Ambition of the Latin American Climate Action Network (CANLA)</t>
  </si>
  <si>
    <t>No applicable</t>
  </si>
  <si>
    <t>Climate Action Network - Latin America</t>
  </si>
  <si>
    <t>Sra. Laura Marcela Serna Mosquera</t>
  </si>
  <si>
    <t>Alternatives to Development Program</t>
  </si>
  <si>
    <t>Asociacion de Foresteria Comunitaria de Guatemala Utz Che'</t>
  </si>
  <si>
    <t>Mr. Selvyn Fernando Pérez Ajú</t>
  </si>
  <si>
    <t>Representante político</t>
  </si>
  <si>
    <t>junta directiva</t>
  </si>
  <si>
    <t>Ms. Barbel Sybil Henneberger</t>
  </si>
  <si>
    <t>Director IPLC Partnerships</t>
  </si>
  <si>
    <t>Forests</t>
  </si>
  <si>
    <t>Asociación Española para la Economía Energética</t>
  </si>
  <si>
    <t>Ms. Cristina Moral Urra</t>
  </si>
  <si>
    <t>Climate Change &amp; Alliances</t>
  </si>
  <si>
    <t>Iberdrola</t>
  </si>
  <si>
    <t>Asociación La Ruta del Clima</t>
  </si>
  <si>
    <t>Mr. Adrian Alberto Martinez Blanco</t>
  </si>
  <si>
    <t>Direction</t>
  </si>
  <si>
    <t>Ms. Rosa Elena Vásquez Rodríguez</t>
  </si>
  <si>
    <t>Asociación para el Desarrollo Foro Rural Mundial</t>
  </si>
  <si>
    <t>Mr. Cristian Alejandro Barrazueta</t>
  </si>
  <si>
    <t>Head of Climate and Biodiversity</t>
  </si>
  <si>
    <t>Climate and Biodiversity</t>
  </si>
  <si>
    <t>Ms. Andrea Paul</t>
  </si>
  <si>
    <t>Regional Chief</t>
  </si>
  <si>
    <t>Nova Scotia</t>
  </si>
  <si>
    <t>Nova Scotia - Assembly of First Nations</t>
  </si>
  <si>
    <t>Ms. Nikita Kahpeaysewat</t>
  </si>
  <si>
    <t>Environment Sector</t>
  </si>
  <si>
    <t>Indigenous Peoples Organization</t>
  </si>
  <si>
    <t>Associação Ambiental YCL - Youth Climate Leaders</t>
  </si>
  <si>
    <t>Ms. Gabriela Ferreira de Melo</t>
  </si>
  <si>
    <t>International policy</t>
  </si>
  <si>
    <t>Ms. Asmaa Guedira</t>
  </si>
  <si>
    <t>Ms. Maria Paula Ribeiro Bastos</t>
  </si>
  <si>
    <t>Association Actions Vitales Pour Le Développement Durable</t>
  </si>
  <si>
    <t>Ms. Wenxi Deng</t>
  </si>
  <si>
    <t>Ms. Siyu Guo</t>
  </si>
  <si>
    <t>Mr. Xuanjin Jerome Li</t>
  </si>
  <si>
    <t>Ms. Zixin Zeng</t>
  </si>
  <si>
    <t>Association Climate-KIC</t>
  </si>
  <si>
    <t>Ms. Solveig Zophoniasdottir</t>
  </si>
  <si>
    <t>Learning Orchestrator</t>
  </si>
  <si>
    <t>Learning Services</t>
  </si>
  <si>
    <t>Association Club Amis de la Planète</t>
  </si>
  <si>
    <t>Mr. Hung-Chan Wei</t>
  </si>
  <si>
    <t>Youth Growth Fondation</t>
  </si>
  <si>
    <t>Mr. I Chan Huang</t>
  </si>
  <si>
    <t>Co-founder/GSA</t>
  </si>
  <si>
    <t>Science and environment</t>
  </si>
  <si>
    <t>Association club Amis de la Planète</t>
  </si>
  <si>
    <t>sponsor</t>
  </si>
  <si>
    <t>Mr. James Walker</t>
  </si>
  <si>
    <t>Carbon project Manager</t>
  </si>
  <si>
    <t>Somerset Origination</t>
  </si>
  <si>
    <t>sponsorship</t>
  </si>
  <si>
    <t>Association Congolaise d'Education et de Prévention Contre les Maladies et la Drogue</t>
  </si>
  <si>
    <t>Mme Cindy Julia Veltens</t>
  </si>
  <si>
    <t>Plant Based Treaty</t>
  </si>
  <si>
    <t>Association Démocratique des Femmes du Maroc</t>
  </si>
  <si>
    <t>Ms. Rania Harrara</t>
  </si>
  <si>
    <t>Human rights defender</t>
  </si>
  <si>
    <t>Climate Sirens SWANA</t>
  </si>
  <si>
    <t>Association des clubs des amis de la nature du Cameroun</t>
  </si>
  <si>
    <t>Ms. Li Zehua</t>
  </si>
  <si>
    <t>Co-founder ICNII</t>
  </si>
  <si>
    <t>Environmental research</t>
  </si>
  <si>
    <t>International Carbon Neutrality Industry Institute</t>
  </si>
  <si>
    <t>Mr. William Mingwei Xia</t>
  </si>
  <si>
    <t>Chief Youth Affairs Officer</t>
  </si>
  <si>
    <t>Low Carbon Neutrality Unit</t>
  </si>
  <si>
    <t>CInternational Carbon Neutrality Industry Institute</t>
  </si>
  <si>
    <t>Ms. Jeanne Katchunga Yohali</t>
  </si>
  <si>
    <t>Head of Innovation</t>
  </si>
  <si>
    <t>Innovation</t>
  </si>
  <si>
    <t>DRC Climate Change Network</t>
  </si>
  <si>
    <t>Mr. Yuqi Song</t>
  </si>
  <si>
    <t>Chief Youth Officer</t>
  </si>
  <si>
    <t>Programs and Project</t>
  </si>
  <si>
    <t>Elizka Relief Foundation</t>
  </si>
  <si>
    <t>Association des Femmes Peules et Peuples Autochtones du Tchad</t>
  </si>
  <si>
    <t>Ms. Grace Balawang  Tauli</t>
  </si>
  <si>
    <t>Tebteba</t>
  </si>
  <si>
    <t>Ms. Magata Helen Biangalen</t>
  </si>
  <si>
    <t>Ms. Aquino Kalea Adrienne Daytec</t>
  </si>
  <si>
    <t>Regional rep</t>
  </si>
  <si>
    <t>Asian IP</t>
  </si>
  <si>
    <t>AFPAT ASSOCIATION DES FEMMES PEUPLES ET PEUPLES AUTOCHTONES DU TCHAD</t>
  </si>
  <si>
    <t>Ms. Aeshatou Manu</t>
  </si>
  <si>
    <t>africa rep</t>
  </si>
  <si>
    <t>Mr. Masardule Arias Onel</t>
  </si>
  <si>
    <t>IP leader</t>
  </si>
  <si>
    <t>Guna</t>
  </si>
  <si>
    <t>Association des jeunes pour le développement du Ouaddai</t>
  </si>
  <si>
    <t>Ms. Anastasiia Horiacha</t>
  </si>
  <si>
    <t>Cameraman</t>
  </si>
  <si>
    <t>Allatra</t>
  </si>
  <si>
    <t>Allatra Germany</t>
  </si>
  <si>
    <t>Association des Scientifiques Environnementalistes pour un Développement Intégré</t>
  </si>
  <si>
    <t>Ms. Xuanyu Li</t>
  </si>
  <si>
    <t>Mrs. Elif Ikbal Ozkul Gokmen</t>
  </si>
  <si>
    <t>Sustainability management</t>
  </si>
  <si>
    <t>Association for Forests, Development and Conservation</t>
  </si>
  <si>
    <t>Ms. Jessica Bou Shroush</t>
  </si>
  <si>
    <t>Project Management</t>
  </si>
  <si>
    <t>Association for Forests, Development and Conservation-AFDC</t>
  </si>
  <si>
    <t>Ms. Laura Guzmán Navarro</t>
  </si>
  <si>
    <t>Implementation-Cochabamba</t>
  </si>
  <si>
    <t>Plataforma Boliviana de Acción frente al Cambio Climático</t>
  </si>
  <si>
    <t>Civil Society Organization</t>
  </si>
  <si>
    <t>Sponser</t>
  </si>
  <si>
    <t>Association for International Affairs</t>
  </si>
  <si>
    <t>Ms. Romana Jungwirth Brezovska</t>
  </si>
  <si>
    <t>Head of Climate Diplomacy</t>
  </si>
  <si>
    <t>AMO klima</t>
  </si>
  <si>
    <t>Mr. Kaspian Jungwirth Brezovsky</t>
  </si>
  <si>
    <t>Child of Head of Delegation</t>
  </si>
  <si>
    <t>Personal finances</t>
  </si>
  <si>
    <t>Funded by Head of Delegation</t>
  </si>
  <si>
    <t>Association of Sustainable Ecological Engineering Development</t>
  </si>
  <si>
    <t>Mr. Jui-Wen Chen</t>
  </si>
  <si>
    <t>Chairman</t>
  </si>
  <si>
    <t>Mr. Fuh-hsiung Shih</t>
  </si>
  <si>
    <t>Association of the Interstate Movement of Babassu Coconut Breakers</t>
  </si>
  <si>
    <t>Sra. Maria Ednalva Ribeiro da Silva</t>
  </si>
  <si>
    <t>Vice Coordenadora</t>
  </si>
  <si>
    <t>Executiva</t>
  </si>
  <si>
    <t>Associação do Movimento inter estadual das quebradeiras de coco Babaçu</t>
  </si>
  <si>
    <t>Association Swiss Youth for Climate</t>
  </si>
  <si>
    <t>Mr. Jonas Hüllstrung</t>
  </si>
  <si>
    <t>Working Group Member</t>
  </si>
  <si>
    <t>UNFCCC Working Group</t>
  </si>
  <si>
    <t>Ms. Pryash Singh</t>
  </si>
  <si>
    <t>Association Think Tank CONCITO</t>
  </si>
  <si>
    <t>Mr. Asger Garnak</t>
  </si>
  <si>
    <t>Investment &amp; Finance Lead</t>
  </si>
  <si>
    <t>Global</t>
  </si>
  <si>
    <t>Ateneo de Manila University</t>
  </si>
  <si>
    <t>Mr. Gabriel Mesina</t>
  </si>
  <si>
    <t>Klima Center</t>
  </si>
  <si>
    <t>Manila Observatory</t>
  </si>
  <si>
    <t>Ms. Stephanie Anne Hilario</t>
  </si>
  <si>
    <t>Core Team</t>
  </si>
  <si>
    <t>atmosfair gGmbH</t>
  </si>
  <si>
    <t>Mr. Florian Eickhold</t>
  </si>
  <si>
    <t>Mr. Martin Herma</t>
  </si>
  <si>
    <t>Biomass</t>
  </si>
  <si>
    <t>Mr. Julius Wiebe</t>
  </si>
  <si>
    <t>Head of Clean Cooking Programs and Country Director Nigeria</t>
  </si>
  <si>
    <t>Ms. Olivia Henke</t>
  </si>
  <si>
    <t>Vorständin</t>
  </si>
  <si>
    <t>SAEK</t>
  </si>
  <si>
    <t>Australian Industry Greenhouse Network</t>
  </si>
  <si>
    <t>Mr. Tennant Reed</t>
  </si>
  <si>
    <t>Director - Climate Change And Energy</t>
  </si>
  <si>
    <t>Industry Development &amp; Policy</t>
  </si>
  <si>
    <t>Australian Industry Group</t>
  </si>
  <si>
    <t>Babatunde Development and Empowerment Initiative</t>
  </si>
  <si>
    <t>Mr. Kinting Song</t>
  </si>
  <si>
    <t>Environmentalist</t>
  </si>
  <si>
    <t>Climate Change Advocacy</t>
  </si>
  <si>
    <t>self Funded</t>
  </si>
  <si>
    <t>Ms. Dewi Idam Sari</t>
  </si>
  <si>
    <t>Dept. Climate Change</t>
  </si>
  <si>
    <t>Self- Funded</t>
  </si>
  <si>
    <t>Balance Eco Foundation</t>
  </si>
  <si>
    <t>Mr. Oliver Rieche</t>
  </si>
  <si>
    <t>Director of Legal Affairs and NDC Partnerships</t>
  </si>
  <si>
    <t>Ban Ki-moon Centre for Global Citizens</t>
  </si>
  <si>
    <t>Ms. Roxanne Chao</t>
  </si>
  <si>
    <t>Project &amp; Partnerships Officer</t>
  </si>
  <si>
    <t>Elevating Agricultural Adaptation</t>
  </si>
  <si>
    <t>Ban Ki-moon Foundation</t>
  </si>
  <si>
    <t>Basque Centre for Climate Change</t>
  </si>
  <si>
    <t>Mr. Daj Joel Johannes Svensson</t>
  </si>
  <si>
    <t>Technical Manager</t>
  </si>
  <si>
    <t>Scientific Unit</t>
  </si>
  <si>
    <t>BC3 BASQUE CENTRE FOR CLIMATE CHANGE</t>
  </si>
  <si>
    <t>Beijing Institute of Technology</t>
  </si>
  <si>
    <t>Mr. Ronggang Cong</t>
  </si>
  <si>
    <t>School of Management</t>
  </si>
  <si>
    <t>Ms. Lijing Liu</t>
  </si>
  <si>
    <t>Center for Energy and Environmental Policy Research</t>
  </si>
  <si>
    <t>BirdLife International</t>
  </si>
  <si>
    <t>Ms. Yitong Li</t>
  </si>
  <si>
    <t>Global Climate &amp; Energy Policy Lead</t>
  </si>
  <si>
    <t>Policy &amp; Business</t>
  </si>
  <si>
    <t>Mr. Ruairi Brogan</t>
  </si>
  <si>
    <t>Senior Policy Officer Bioenergy and BECCS</t>
  </si>
  <si>
    <t>RSPB</t>
  </si>
  <si>
    <t>The Royal Society for the Protection of Birds</t>
  </si>
  <si>
    <t>Both ENDS Foundation</t>
  </si>
  <si>
    <t>Ms. Eva Lia Colombo</t>
  </si>
  <si>
    <t>Project Lead</t>
  </si>
  <si>
    <t>Gender &amp; Climate</t>
  </si>
  <si>
    <t>Wo=MEN</t>
  </si>
  <si>
    <t>Brahma Kumaris World Spiritual University</t>
  </si>
  <si>
    <t>Sr. Valerie Anne Bernard</t>
  </si>
  <si>
    <t>head of the delegation</t>
  </si>
  <si>
    <t>Interfaith and enviroment</t>
  </si>
  <si>
    <t>Ms. Aneta Loj</t>
  </si>
  <si>
    <t>Delegation</t>
  </si>
  <si>
    <t>Ms. Soumi Dutta</t>
  </si>
  <si>
    <t>Dr.</t>
  </si>
  <si>
    <t>Ms. Marion Mews</t>
  </si>
  <si>
    <t>Brahma Kumaris World Spiritual University (BKWSU)</t>
  </si>
  <si>
    <t>Brazilian Climate Center</t>
  </si>
  <si>
    <t>Mr. William Wills</t>
  </si>
  <si>
    <t>Technical Director</t>
  </si>
  <si>
    <t>Council</t>
  </si>
  <si>
    <t>Ms. Guilherme Wehb Syrkis</t>
  </si>
  <si>
    <t>Brazilian Confederation of Agriculture and Livestock</t>
  </si>
  <si>
    <t>Ms. Amanda Soares Roza</t>
  </si>
  <si>
    <t>Technical Board</t>
  </si>
  <si>
    <t>Brazilian Environmental Education Fund</t>
  </si>
  <si>
    <t>Ms. Mahryan Sampaio Rodrigues</t>
  </si>
  <si>
    <t>president of the council</t>
  </si>
  <si>
    <t>não se aplica</t>
  </si>
  <si>
    <t>Brazilian Food Industry Association</t>
  </si>
  <si>
    <t>Ms. Cecilia Soares</t>
  </si>
  <si>
    <t>ESG Manager</t>
  </si>
  <si>
    <t>ESG/ SUSTAINABILITY</t>
  </si>
  <si>
    <t>Nestle</t>
  </si>
  <si>
    <t>Bread for the World</t>
  </si>
  <si>
    <t>Ms. Sabine Minninger</t>
  </si>
  <si>
    <t>Senior Policy Advisor on Climate Change</t>
  </si>
  <si>
    <t>Politics Department</t>
  </si>
  <si>
    <t>Ms. Alero Etuwewe</t>
  </si>
  <si>
    <t>Paralegal</t>
  </si>
  <si>
    <t>Law</t>
  </si>
  <si>
    <t>Anglican Consultative Council</t>
  </si>
  <si>
    <t>Foundation</t>
  </si>
  <si>
    <t>Ms. Ingrid Jacobsen</t>
  </si>
  <si>
    <t>Policy Advisor on Food Security and Climate Change</t>
  </si>
  <si>
    <t>Politics</t>
  </si>
  <si>
    <t>Ms. Caroline Elisabeth Kruckow</t>
  </si>
  <si>
    <t>Senior Policy Advisor Peace and Development</t>
  </si>
  <si>
    <t>Bread for the World Institute ..</t>
  </si>
  <si>
    <t>Ms. Isabel Vander Molen</t>
  </si>
  <si>
    <t>Climate Hunger Policy Advisor</t>
  </si>
  <si>
    <t>Policy &amp; Research Institute</t>
  </si>
  <si>
    <t>Bridge That Gap Hope for Africa Initiative</t>
  </si>
  <si>
    <t>Ms. Angela Doom Sughnen</t>
  </si>
  <si>
    <t>Women Environmental Programme</t>
  </si>
  <si>
    <t>Bring Back Green Foundation</t>
  </si>
  <si>
    <t>Mr. Nidhinkrishna Kadalassery Radhakrishnan</t>
  </si>
  <si>
    <t>Mr. Asif Sabeena</t>
  </si>
  <si>
    <t>Operations Advisor</t>
  </si>
  <si>
    <t>Brooke Hospital for Animals</t>
  </si>
  <si>
    <t>Professor Trisha Atwood</t>
  </si>
  <si>
    <t>Wildland Resources and the Ecology Center</t>
  </si>
  <si>
    <t>Utah State University</t>
  </si>
  <si>
    <t>university</t>
  </si>
  <si>
    <t>Brown University - Watson Institute</t>
  </si>
  <si>
    <t>Ms. Danielle Marie Falzon</t>
  </si>
  <si>
    <t>Assistant Professor of Sociology</t>
  </si>
  <si>
    <t>Rutgers University - New Brunswick</t>
  </si>
  <si>
    <t>Personal research funds</t>
  </si>
  <si>
    <t>Buddhist Tzu Chi Foundation</t>
  </si>
  <si>
    <t>Ms. Mei-feng Lin</t>
  </si>
  <si>
    <t>Global Partnerships and Youth Development</t>
  </si>
  <si>
    <t>Mr. Jan Philip Wolf</t>
  </si>
  <si>
    <t>Buliisa Initiative for Rural Development Organisation</t>
  </si>
  <si>
    <t>Mr. Paolyel Onencan</t>
  </si>
  <si>
    <t>Senior Management Team</t>
  </si>
  <si>
    <t>Mr. Byaruhanga Andrew Kamara</t>
  </si>
  <si>
    <t>Resource Rights Africa</t>
  </si>
  <si>
    <t>Peer in the NGO</t>
  </si>
  <si>
    <t>Development Partners including Minority Rights Group Africa, IDRC, EU, OXFAM, DanChurchAid et cetera</t>
  </si>
  <si>
    <t>Business Council for Sustainable Energy</t>
  </si>
  <si>
    <t>Ms. Lisa Jacobson</t>
  </si>
  <si>
    <t>Ms. Laura Tierney</t>
  </si>
  <si>
    <t>International Programs</t>
  </si>
  <si>
    <t>C40 Cities Climate Leadership Group</t>
  </si>
  <si>
    <t>Ms. Amelia Dearman</t>
  </si>
  <si>
    <t>Senior Manager, Global Government Relations &amp; Advocacy, Multilevel Partnerships</t>
  </si>
  <si>
    <t>Global Covenant of Mayors</t>
  </si>
  <si>
    <t>Mr. David Richard Dodman</t>
  </si>
  <si>
    <t>IHS Management Team</t>
  </si>
  <si>
    <t>Institute for Housing and Urban Development Studies</t>
  </si>
  <si>
    <t>Ms. Urszula Kasperek</t>
  </si>
  <si>
    <t>Head, Intergovernmental Relations and Policy, Multilevel Partnerships</t>
  </si>
  <si>
    <t>Political Strategy &amp; Advocacy</t>
  </si>
  <si>
    <t>Mr. Casimir Legrand</t>
  </si>
  <si>
    <t>Senior Manager - Subnational Engagement, Diplomacy, and Policy</t>
  </si>
  <si>
    <t>Mr. Luis Hernán Sáenz García</t>
  </si>
  <si>
    <t>Head, Global Finance Advocacy &amp; Policy</t>
  </si>
  <si>
    <t>Ms. Marta Stencel</t>
  </si>
  <si>
    <t>Senior Manager, Just Transition Advocacy</t>
  </si>
  <si>
    <t>cambiaMO s.coop.mad.</t>
  </si>
  <si>
    <t>Ms. Floridea Di Ciommo</t>
  </si>
  <si>
    <t>Ms. Isatis Maria Cintron Rodriguez</t>
  </si>
  <si>
    <t>ACE observatory</t>
  </si>
  <si>
    <t>Ms. Sara Alves Branco</t>
  </si>
  <si>
    <t>International Advisor</t>
  </si>
  <si>
    <t>International Advocacy Program</t>
  </si>
  <si>
    <t>Peregum</t>
  </si>
  <si>
    <t>Carbon Market Institute Limited</t>
  </si>
  <si>
    <t>Ms. Emily Gerrard</t>
  </si>
  <si>
    <t>Director and Principal Lawyer</t>
  </si>
  <si>
    <t>Comhar Group</t>
  </si>
  <si>
    <t>Carbon Market Watch</t>
  </si>
  <si>
    <t>Ms. Isa Mulder</t>
  </si>
  <si>
    <t>Policy expert</t>
  </si>
  <si>
    <t>Global Carbon Markets</t>
  </si>
  <si>
    <t>Ms. Federica Dossi</t>
  </si>
  <si>
    <t>Mr. Christoph Alexander Kubitza</t>
  </si>
  <si>
    <t>Research fellow</t>
  </si>
  <si>
    <t>German Institute for Global and Area Studies (GIGA)</t>
  </si>
  <si>
    <t>CarbonCare InnoLab Limited</t>
  </si>
  <si>
    <t>Ms. Tin Lam Chan</t>
  </si>
  <si>
    <t>Youth team</t>
  </si>
  <si>
    <t>CarbonCare InnoLab</t>
  </si>
  <si>
    <t>Ms. Oi Yan Cheng</t>
  </si>
  <si>
    <t>Ms. Wing Yu Chung</t>
  </si>
  <si>
    <t>Ms. Hang Chi Yue</t>
  </si>
  <si>
    <t>HK Climate Action Network of Youth</t>
  </si>
  <si>
    <t>Ms. Silvana Arlet Condezo Pacheco</t>
  </si>
  <si>
    <t>Mr. Alexander Nyang'iti</t>
  </si>
  <si>
    <t>Ms. Zayna Kairoon-Nisa Fazeena Zubair</t>
  </si>
  <si>
    <t>ICPAC Volunteer</t>
  </si>
  <si>
    <t>ICPAC</t>
  </si>
  <si>
    <t>Ms. Maria Sa Faria</t>
  </si>
  <si>
    <t>CARE International</t>
  </si>
  <si>
    <t>Mr. John Nordbo</t>
  </si>
  <si>
    <t>Global policy Finance advisor</t>
  </si>
  <si>
    <t>CARE Denmark</t>
  </si>
  <si>
    <t>Mr. Rislan Ahamed Niyaz</t>
  </si>
  <si>
    <t>Chrysalis</t>
  </si>
  <si>
    <t>Ms. Haja Felana</t>
  </si>
  <si>
    <t>programme manager</t>
  </si>
  <si>
    <t>programmes</t>
  </si>
  <si>
    <t>CARE Madagascar</t>
  </si>
  <si>
    <t>Ms. Hobitina Voninjanahary Hanitrarimbola</t>
  </si>
  <si>
    <t>Proggrammes</t>
  </si>
  <si>
    <t>saf-fjkm</t>
  </si>
  <si>
    <t>Mr. Leonce Herbert Hancel</t>
  </si>
  <si>
    <t>Programs And Resource Mobilization Director</t>
  </si>
  <si>
    <t>Ms. Rosa van Driel</t>
  </si>
  <si>
    <t>advocacy manager</t>
  </si>
  <si>
    <t>policy</t>
  </si>
  <si>
    <t>CARE Netherlands</t>
  </si>
  <si>
    <t>Ms. Kerime Sarai van Opijnen</t>
  </si>
  <si>
    <t>Policy coordinator</t>
  </si>
  <si>
    <t>policy advocacy</t>
  </si>
  <si>
    <t>Caritas Internationalis</t>
  </si>
  <si>
    <t>Ms. Musamba Mubanga</t>
  </si>
  <si>
    <t>Senior Advocacy Officer</t>
  </si>
  <si>
    <t>Integral Human Development</t>
  </si>
  <si>
    <t>Nominating Entity</t>
  </si>
  <si>
    <t>Ms. Marta La Placa</t>
  </si>
  <si>
    <t>Chargée de plaidoyer international Justice Climatique</t>
  </si>
  <si>
    <t>Direction Action et Plaidoyer Internationaux</t>
  </si>
  <si>
    <t>Secours Catholique-Caritas France</t>
  </si>
  <si>
    <t>Carleton University</t>
  </si>
  <si>
    <t>Ms. Shobha Maharaj</t>
  </si>
  <si>
    <t>Ecological and Climate Crises Legal Institute</t>
  </si>
  <si>
    <t>University of Fiji</t>
  </si>
  <si>
    <t>Catholic Relief Services - United States Conference of Catholic Bishops</t>
  </si>
  <si>
    <t>Mr. Joshua Aijuka</t>
  </si>
  <si>
    <t>Agriculture and Livelhoods</t>
  </si>
  <si>
    <t>Catholic Rural Youth Movement Germany</t>
  </si>
  <si>
    <t>Ms. Isabel Rutkowski</t>
  </si>
  <si>
    <t>member board</t>
  </si>
  <si>
    <t>board</t>
  </si>
  <si>
    <t>Ms. Maricarmen Morales Gayoso</t>
  </si>
  <si>
    <t>Partnerships Engagement Coordinator</t>
  </si>
  <si>
    <t>The AWA project</t>
  </si>
  <si>
    <t>Catholic Youth Network for Environmental Sustainability in Africa</t>
  </si>
  <si>
    <t>Ms. Hemavathi Shekhar</t>
  </si>
  <si>
    <t>Founder and Director</t>
  </si>
  <si>
    <t>Enact Earth Foundation</t>
  </si>
  <si>
    <t>CBM Global Disability Inclusion Association</t>
  </si>
  <si>
    <t>Ms. Faith Nkirote Gikunda</t>
  </si>
  <si>
    <t>Gender Equity/Equality Disability and Social Inclusion (GEDSI)</t>
  </si>
  <si>
    <t>Centre for Inclusive Climate Change Adaptation for a Sustainable Africa (ICCASA)</t>
  </si>
  <si>
    <t>CBM UK</t>
  </si>
  <si>
    <t>Mr. Mark Barrell</t>
  </si>
  <si>
    <t>Director of Advocacy</t>
  </si>
  <si>
    <t>CBM UK (Global Disability Inclusion)</t>
  </si>
  <si>
    <t>Ms. Ursula Grant</t>
  </si>
  <si>
    <t>Evidence and Advocacy Manager</t>
  </si>
  <si>
    <t>Ms. Eleanor Kimber</t>
  </si>
  <si>
    <t>Project Manager: Disability Inclusive Climate Justice</t>
  </si>
  <si>
    <t>CBM Ireland</t>
  </si>
  <si>
    <t>Mr. Mahbub Kabir</t>
  </si>
  <si>
    <t>Advocacy &amp; Inclusion Advisory Manager</t>
  </si>
  <si>
    <t>CDP Worldwide</t>
  </si>
  <si>
    <t>Ms. Clare Everett</t>
  </si>
  <si>
    <t>Associate Director, Climate and Nature Policy</t>
  </si>
  <si>
    <t>Ms. Flávia Bedicks Teodoro</t>
  </si>
  <si>
    <t>ESG Policy Lead</t>
  </si>
  <si>
    <t>Mr. Amir Sokolowski</t>
  </si>
  <si>
    <t>Director, Climate</t>
  </si>
  <si>
    <t>Thought Leadership</t>
  </si>
  <si>
    <t>Ms. Imogen Elizabeth Stevens-Illert</t>
  </si>
  <si>
    <t>Policy Manager, Data</t>
  </si>
  <si>
    <t>Center for American Progress</t>
  </si>
  <si>
    <t>Mr. Michael Williams</t>
  </si>
  <si>
    <t>Energy &amp; Environment</t>
  </si>
  <si>
    <t>Mr. Ryan Mulholland</t>
  </si>
  <si>
    <t>National Security &amp; International Policy</t>
  </si>
  <si>
    <t>Center for Applied Research in Partnership with the Orient</t>
  </si>
  <si>
    <t>Sina Winkel</t>
  </si>
  <si>
    <t>Peace and Environment</t>
  </si>
  <si>
    <t>CARPO</t>
  </si>
  <si>
    <t>Ms. Maria Paula Viscardo Sesma</t>
  </si>
  <si>
    <t>Policy Associate</t>
  </si>
  <si>
    <t>Methane Mitigation</t>
  </si>
  <si>
    <t>Center for Climate and Energy Solutions</t>
  </si>
  <si>
    <t>Ms. Jennifer Huang</t>
  </si>
  <si>
    <t>International Strategies</t>
  </si>
  <si>
    <t>Ms. Chelsea Johnson</t>
  </si>
  <si>
    <t>Ms. Catalina Cecchi</t>
  </si>
  <si>
    <t>Ms. Eda Kosma</t>
  </si>
  <si>
    <t>Center for Climate and Sustainability Empowerment</t>
  </si>
  <si>
    <t>Ms. Aline Decarli</t>
  </si>
  <si>
    <t>Center for Global Development</t>
  </si>
  <si>
    <t>Mr. Jonathan Beynon</t>
  </si>
  <si>
    <t>Europe</t>
  </si>
  <si>
    <t>Mr. Edward Wickstead</t>
  </si>
  <si>
    <t>Center for International Climate and Environmental Research</t>
  </si>
  <si>
    <t>Mr. Christian Bjornaes</t>
  </si>
  <si>
    <t>Communications director</t>
  </si>
  <si>
    <t>Communication</t>
  </si>
  <si>
    <t>Ms. Marianne Tronstad Lund</t>
  </si>
  <si>
    <t>Research professor</t>
  </si>
  <si>
    <t>Mr. Sébastien Duyck</t>
  </si>
  <si>
    <t>Manager and Senior Attorney</t>
  </si>
  <si>
    <t>Ms. Mary Madeleine Church</t>
  </si>
  <si>
    <t>Campaign Manager</t>
  </si>
  <si>
    <t>Fossil Economy</t>
  </si>
  <si>
    <t>Ms. Erika Elizabeth Hier Lennon</t>
  </si>
  <si>
    <t>Senior Attorney</t>
  </si>
  <si>
    <t>Mr. Tre Murphy</t>
  </si>
  <si>
    <t>Director of Community Organizing</t>
  </si>
  <si>
    <t>Organizing</t>
  </si>
  <si>
    <t>NAACP LDF</t>
  </si>
  <si>
    <t>Center for Management and Strategic Studies</t>
  </si>
  <si>
    <t>Ms. Emilly Caroline Costa Silva</t>
  </si>
  <si>
    <t>Ms. Tracy Bach</t>
  </si>
  <si>
    <t>Tuck School of Business</t>
  </si>
  <si>
    <t>Dartmouth College</t>
  </si>
  <si>
    <t>Ms. Beatriz Vilela</t>
  </si>
  <si>
    <t>Leader of projects</t>
  </si>
  <si>
    <t>Positive Agenda for Climate Change and Sustainable Development</t>
  </si>
  <si>
    <t>Center for Natural Resource Studies</t>
  </si>
  <si>
    <t>Mr. M Mokhlesur Rahman</t>
  </si>
  <si>
    <t>Head of the Organization, CC&amp;NRM</t>
  </si>
  <si>
    <t>Supervisor</t>
  </si>
  <si>
    <t>Mr. M Anisul Islam</t>
  </si>
  <si>
    <t>Center for Participatory Research and Development</t>
  </si>
  <si>
    <t>Mr. Md Shamsuddoha</t>
  </si>
  <si>
    <t>Md</t>
  </si>
  <si>
    <t>Thinktank</t>
  </si>
  <si>
    <t>Center for Participatory Research and Development (CPRD)</t>
  </si>
  <si>
    <t>Ms. Melanie Carolin Bleil-Romme</t>
  </si>
  <si>
    <t>Climate Change Policy Advisory</t>
  </si>
  <si>
    <t>Center for Support of Indigenous Peoples of the North</t>
  </si>
  <si>
    <t>Mr. Rodion Sulyandziga</t>
  </si>
  <si>
    <t>Center of Life Institute</t>
  </si>
  <si>
    <t>Sra. Deroni Mendes</t>
  </si>
  <si>
    <t>Climate and Justice</t>
  </si>
  <si>
    <t>ICV</t>
  </si>
  <si>
    <t>Ms. Edinalda Pereira do Nascimento</t>
  </si>
  <si>
    <t>Secretaria executiva</t>
  </si>
  <si>
    <t>Rede de Comunidades Tradicionais Pantanal</t>
  </si>
  <si>
    <t>CentraleSupélec</t>
  </si>
  <si>
    <t>Mme Luna Fechino</t>
  </si>
  <si>
    <t>Centre for Multilateral Negotiations</t>
  </si>
  <si>
    <t>Ms. Christa Castro Varela</t>
  </si>
  <si>
    <t>Principal</t>
  </si>
  <si>
    <t>Advise and Capacity Building</t>
  </si>
  <si>
    <t>Ms. Katherine Anne Helfenstein</t>
  </si>
  <si>
    <t>Head of Knowledge</t>
  </si>
  <si>
    <t>Knowledge</t>
  </si>
  <si>
    <t>Centre for Science and Environment</t>
  </si>
  <si>
    <t>Ms. Avantika Goswami</t>
  </si>
  <si>
    <t>Ms. Sehr Raheja</t>
  </si>
  <si>
    <t>Mr. Greg Van Elsen</t>
  </si>
  <si>
    <t>Senior Industrial Policy Coordinator</t>
  </si>
  <si>
    <t>Climate Action Network - Europe</t>
  </si>
  <si>
    <t>Centre International de Recherche sur l'Environnement et le Développement</t>
  </si>
  <si>
    <t>Ms. Emma Jagu Schippers</t>
  </si>
  <si>
    <t>CIRED</t>
  </si>
  <si>
    <t>Centre de Coopération Internationale en Recherche Agronomique pour le Développement</t>
  </si>
  <si>
    <t>Centro Alexander von Humboldt</t>
  </si>
  <si>
    <t>Mr. Cristian Flores Mamani</t>
  </si>
  <si>
    <t>Political Advocacy Technician</t>
  </si>
  <si>
    <t>Technical Secretariat</t>
  </si>
  <si>
    <t>Bolivian Platform Against Climate Change</t>
  </si>
  <si>
    <t>Ms. Guillaume Long</t>
  </si>
  <si>
    <t>Policy Research</t>
  </si>
  <si>
    <t>Center for Economic and Policy Research</t>
  </si>
  <si>
    <t>Mr. Felipe Alonso Pino Zuñiga</t>
  </si>
  <si>
    <t>Board of Directors</t>
  </si>
  <si>
    <t>Corporación Fiscalía del Medio Ambiente</t>
  </si>
  <si>
    <t>Ms. Noel Santos</t>
  </si>
  <si>
    <t>Global campaign developer</t>
  </si>
  <si>
    <t>Global campaign development</t>
  </si>
  <si>
    <t>Plant Based Treaty.</t>
  </si>
  <si>
    <t>Centro Internacional de Agricultura Tropical</t>
  </si>
  <si>
    <t>Ms. Chiara Villani</t>
  </si>
  <si>
    <t>Partnerships&amp;Stakeholder Engagement Unit</t>
  </si>
  <si>
    <t>Alliance of Bioversity/CIAT</t>
  </si>
  <si>
    <t>Mr. Pedro Chilambe</t>
  </si>
  <si>
    <t>Team leader</t>
  </si>
  <si>
    <t>Alliance Bioversity/CIAT</t>
  </si>
  <si>
    <t>Ms. Laura Salfi</t>
  </si>
  <si>
    <t>Advocacy and Partnership assistant</t>
  </si>
  <si>
    <t>PSE</t>
  </si>
  <si>
    <t>Alliance of Bioversity and CIAT</t>
  </si>
  <si>
    <t>Ms. Emma Claire Williams</t>
  </si>
  <si>
    <t>ACF</t>
  </si>
  <si>
    <t>Child Rights International Network (CRIN)</t>
  </si>
  <si>
    <t>Ms. Lianne Minasian</t>
  </si>
  <si>
    <t>Ms. Sumeyra Arslan</t>
  </si>
  <si>
    <t>Climate Engagement and Policy Advisor</t>
  </si>
  <si>
    <t>Children and Youth International</t>
  </si>
  <si>
    <t>Mr. Paul Robert Jenkinson</t>
  </si>
  <si>
    <t>UNFCCC Representative</t>
  </si>
  <si>
    <t>Children and Youth</t>
  </si>
  <si>
    <t>European Young Engineers</t>
  </si>
  <si>
    <t>Self funding</t>
  </si>
  <si>
    <t>Ms. Alokita Jha</t>
  </si>
  <si>
    <t>Public Policy and Governance</t>
  </si>
  <si>
    <t>Hertie Shool</t>
  </si>
  <si>
    <t>Ms. Mascha Samkova</t>
  </si>
  <si>
    <t>China Green Carbon Foundation</t>
  </si>
  <si>
    <t>Mr. Yuanqing Hou</t>
  </si>
  <si>
    <t>Deputy Secretary-General and Director of the Project Management Center</t>
  </si>
  <si>
    <t>Project Management Center</t>
  </si>
  <si>
    <t>CHIRAPAQ - Centro de Culturas Indígenas del Perú</t>
  </si>
  <si>
    <t>Sra. Tarcila Rivera Zea</t>
  </si>
  <si>
    <t>Sra. María Laura Nahuel</t>
  </si>
  <si>
    <t>Integrante</t>
  </si>
  <si>
    <t>Secretaria de la Mujer</t>
  </si>
  <si>
    <t>Confederación Mapuche de Neuquén</t>
  </si>
  <si>
    <t>Christian Aid</t>
  </si>
  <si>
    <t>Ms. Illari Zulema Aragon Noriega</t>
  </si>
  <si>
    <t>Policy and Advocacy Lead, Climate Resilience</t>
  </si>
  <si>
    <t>Impact</t>
  </si>
  <si>
    <t>Ms. Jacqueline Mwende Kimeu</t>
  </si>
  <si>
    <t>Senior Climate Change and Energy Advisor</t>
  </si>
  <si>
    <t>Church of Sweden</t>
  </si>
  <si>
    <t>Ms. Margareta Koltai</t>
  </si>
  <si>
    <t>International department</t>
  </si>
  <si>
    <t>Church of Sweden/Act Church of Sweden</t>
  </si>
  <si>
    <t>Mr. Emil Wennerström</t>
  </si>
  <si>
    <t>Agera youth volunteer</t>
  </si>
  <si>
    <t>City Laboratory</t>
  </si>
  <si>
    <t>Mr. Lucas Nassar Sousa</t>
  </si>
  <si>
    <t>Clean Air Fund</t>
  </si>
  <si>
    <t>Ms. Nina Jeffs</t>
  </si>
  <si>
    <t>Strategic Partnerships</t>
  </si>
  <si>
    <t>Ms. Jenaina Irani</t>
  </si>
  <si>
    <t>SP&amp;C</t>
  </si>
  <si>
    <t>Clean Climate And Environment Campaign Initiative</t>
  </si>
  <si>
    <t>Mr. Clifford Erhiyodavwe Edevbie</t>
  </si>
  <si>
    <t>Mr. Milan Calloens</t>
  </si>
  <si>
    <t>Private Sector Coordinator</t>
  </si>
  <si>
    <t>Administartive</t>
  </si>
  <si>
    <t>Mr. Joshua Verdun McField</t>
  </si>
  <si>
    <t>Community Sanitation Advocate</t>
  </si>
  <si>
    <t>Clean Energy Nepal</t>
  </si>
  <si>
    <t>Ms. Pramila B k</t>
  </si>
  <si>
    <t>Nepalese Youth for Climate Action</t>
  </si>
  <si>
    <t>Mr. Nischal Dhungana</t>
  </si>
  <si>
    <t>Campaign</t>
  </si>
  <si>
    <t>NYCA Nepal</t>
  </si>
  <si>
    <t>Mr. Zihan Xuan</t>
  </si>
  <si>
    <t>ClimaInfo Institute</t>
  </si>
  <si>
    <t>Ms. Cinthia Leone Silva dos Santos</t>
  </si>
  <si>
    <t>Mr. Bruno Heilton Toledo Hisamoto</t>
  </si>
  <si>
    <t>Climalab</t>
  </si>
  <si>
    <t>Jossue Kaleth Zelaya Granados</t>
  </si>
  <si>
    <t>Centro Nicaragüense de Conservación Ambiental (CENICA)</t>
  </si>
  <si>
    <t>Hector Jaroth Zeas Olivas</t>
  </si>
  <si>
    <t>Centro Nicaragüense de Conservación Ambiental - CENICA</t>
  </si>
  <si>
    <t>ClimaTalk - The Climate Platform for Young People</t>
  </si>
  <si>
    <t>Ms. Loyse Queau</t>
  </si>
  <si>
    <t>COP31 Project Member</t>
  </si>
  <si>
    <t>ClimaTalk COP31 Project</t>
  </si>
  <si>
    <t>Ms. Hazel Aoife Mulkeen</t>
  </si>
  <si>
    <t>ClimaTalk COP31 Project Co-Lead</t>
  </si>
  <si>
    <t>Reinout Debergh</t>
  </si>
  <si>
    <t>ClimaTalk COP31 Project Member</t>
  </si>
  <si>
    <t>ClimaTalk - Die Klimaplattform für junge Menschen</t>
  </si>
  <si>
    <t>Ms. Kim Jessica Wahnke</t>
  </si>
  <si>
    <t>Ms. Shreya Patel</t>
  </si>
  <si>
    <t>COP31 Project Partnerships &amp; Comms Coordinator</t>
  </si>
  <si>
    <t>Mr. James Robert Trinder</t>
  </si>
  <si>
    <t>International Climate Policy Coordinator</t>
  </si>
  <si>
    <t>Ms. Tobias Holle</t>
  </si>
  <si>
    <t>Climate Change &amp; Sustainibility</t>
  </si>
  <si>
    <t>Global Law Thinkers Society (GLTS)</t>
  </si>
  <si>
    <t>Ms. Ulriikka Aarnio</t>
  </si>
  <si>
    <t>Senior policy coordinator</t>
  </si>
  <si>
    <t>Ms. Clara Alves</t>
  </si>
  <si>
    <t>True Animal Protein Price Coalition</t>
  </si>
  <si>
    <t>Mr. Sven Harmeling</t>
  </si>
  <si>
    <t>Head of Climate</t>
  </si>
  <si>
    <t>Ms. Erica Martinelli</t>
  </si>
  <si>
    <t>COP31 Coordinator</t>
  </si>
  <si>
    <t>Generation Climate Europe AISBL</t>
  </si>
  <si>
    <t>Ms. Leah Sullivan</t>
  </si>
  <si>
    <t>Trade and Climate Policy Coordinator</t>
  </si>
  <si>
    <t>Ms. Helena Voorhuis</t>
  </si>
  <si>
    <t>Project Lead Strategy</t>
  </si>
  <si>
    <t>COP31 Team</t>
  </si>
  <si>
    <t>Ms. Carmen Wabnitz</t>
  </si>
  <si>
    <t>Member of the Board</t>
  </si>
  <si>
    <t>Klimadelegation e.V.</t>
  </si>
  <si>
    <t>Mr. Jean-Baptiste Philippe Marie Boudot</t>
  </si>
  <si>
    <t>Project</t>
  </si>
  <si>
    <t>CANLA</t>
  </si>
  <si>
    <t>Mr. Juan Felipe Martínez Vélez</t>
  </si>
  <si>
    <t>World Council of Churches</t>
  </si>
  <si>
    <t>Mr. Enrique Gabriel Maurtua Konstantinidis</t>
  </si>
  <si>
    <t>Mr. Bruno Sirote</t>
  </si>
  <si>
    <t>Jovenes Por El Clima Argentina</t>
  </si>
  <si>
    <t>Climate Action Network Australia</t>
  </si>
  <si>
    <t>Ms. Denise Cauchi</t>
  </si>
  <si>
    <t>Ms. Kathryn McCallum</t>
  </si>
  <si>
    <t>Director of Strategy</t>
  </si>
  <si>
    <t>Network and Strategy</t>
  </si>
  <si>
    <t>Mr. Hasmukh Chand</t>
  </si>
  <si>
    <t>Strategist</t>
  </si>
  <si>
    <t>Climate Action Network Canada</t>
  </si>
  <si>
    <t>Ms. Pratishtha Singh</t>
  </si>
  <si>
    <t>International Diplomacy Manager</t>
  </si>
  <si>
    <t>International Diplomacy team</t>
  </si>
  <si>
    <t>Mr. Marcel Artioli</t>
  </si>
  <si>
    <t>Phd Researcher</t>
  </si>
  <si>
    <t>Faculty of political and social sciences</t>
  </si>
  <si>
    <t>Scuola normale superiore</t>
  </si>
  <si>
    <t>Ms. Zineb Bouziane</t>
  </si>
  <si>
    <t>Ms. Caroline Brouillette</t>
  </si>
  <si>
    <t>Ms. Nina Dimitrov</t>
  </si>
  <si>
    <t>Communications &amp; Engagement</t>
  </si>
  <si>
    <t>Climate Reality Project Canada</t>
  </si>
  <si>
    <t>Mr. Gregory Muttitt</t>
  </si>
  <si>
    <t>Honorary Research Fellow</t>
  </si>
  <si>
    <t>Energy Institute</t>
  </si>
  <si>
    <t>Mr. Sunil Tamminaina</t>
  </si>
  <si>
    <t>Doctorate Student</t>
  </si>
  <si>
    <t>Climate Action Network International</t>
  </si>
  <si>
    <t>Ms. Analyah Schlaeger dos Santos</t>
  </si>
  <si>
    <t>Leadership</t>
  </si>
  <si>
    <t>US Climate Action Network</t>
  </si>
  <si>
    <t>Sr. Jacobo Ocharan Diez de Artazcoz</t>
  </si>
  <si>
    <t>Head of Global Political Department</t>
  </si>
  <si>
    <t>GPS</t>
  </si>
  <si>
    <t>CAN-International</t>
  </si>
  <si>
    <t>Ms. Randa ElGharib</t>
  </si>
  <si>
    <t>Communication officer</t>
  </si>
  <si>
    <t>Greenish Foundation</t>
  </si>
  <si>
    <t>Ms. Hajar Al Beltaji</t>
  </si>
  <si>
    <t>Interdisciplinary researcher and Urbanist</t>
  </si>
  <si>
    <t>Greenish</t>
  </si>
  <si>
    <t>Mr. Palash Kanti Das</t>
  </si>
  <si>
    <t>Climate Action Network South Asia</t>
  </si>
  <si>
    <t>Ms. Francesca Dattesi</t>
  </si>
  <si>
    <t>Coordinator, Just Transition</t>
  </si>
  <si>
    <t>MA International</t>
  </si>
  <si>
    <t>Ms. Pooja Dilipbhai Dave</t>
  </si>
  <si>
    <t>Ms. Ndeye Rokhayatou Dieye</t>
  </si>
  <si>
    <t>GIGA Initiative</t>
  </si>
  <si>
    <t>Ms. Louise Eleanor Hutchins</t>
  </si>
  <si>
    <t>Director of Campaigns</t>
  </si>
  <si>
    <t>Stamp Out Poverty</t>
  </si>
  <si>
    <t>Ms. Janet Kachinga</t>
  </si>
  <si>
    <t>Global Lead, Network Development and Movement Support</t>
  </si>
  <si>
    <t>Building Power</t>
  </si>
  <si>
    <t>Mr. Ferencz Jozsef Attila Kulcsar</t>
  </si>
  <si>
    <t>Strategic Communications Lead</t>
  </si>
  <si>
    <t>Ms. Meriem Madi</t>
  </si>
  <si>
    <t>Arab World Climate Action Network</t>
  </si>
  <si>
    <t>Ms. Jana Merkelbach</t>
  </si>
  <si>
    <t>Director Strategic Management</t>
  </si>
  <si>
    <t>Climate Action Network-International</t>
  </si>
  <si>
    <t>Mr. Alden Meyer</t>
  </si>
  <si>
    <t>Climate Diplomacy and Geopolitics</t>
  </si>
  <si>
    <t>E3G -- Third Generation Environmentalism</t>
  </si>
  <si>
    <t>Ms. Janet Milongo</t>
  </si>
  <si>
    <t>senior manager energy transition</t>
  </si>
  <si>
    <t>global political strategy</t>
  </si>
  <si>
    <t>climate action network international</t>
  </si>
  <si>
    <t>Mr. Nithiyananthan Nesadurai</t>
  </si>
  <si>
    <t>Climate Action Network Southeast Asia</t>
  </si>
  <si>
    <t>Mr. Baboucarr Nyang</t>
  </si>
  <si>
    <t>Climate Action Network- Africa</t>
  </si>
  <si>
    <t>Ms. Mwangala Pereira de Sousa</t>
  </si>
  <si>
    <t>Global Climate Justice Campaigner</t>
  </si>
  <si>
    <t>Advocacy, Campaigns, Engagement</t>
  </si>
  <si>
    <t>Oxfam International</t>
  </si>
  <si>
    <t>Ms. Catherine Pettengell</t>
  </si>
  <si>
    <t>CAN-UK</t>
  </si>
  <si>
    <t>Ms. Laura Restrepo Alameda</t>
  </si>
  <si>
    <t>Lobby and advocacy officer</t>
  </si>
  <si>
    <t>CANLA (Climate Action Network Latin America)</t>
  </si>
  <si>
    <t>Ms. Anabella Ethel Rosemberg</t>
  </si>
  <si>
    <t>Ms. Ramana Shareef</t>
  </si>
  <si>
    <t>Project Manager Media and Communication</t>
  </si>
  <si>
    <t>Energy and Just Development</t>
  </si>
  <si>
    <t>World Future Council</t>
  </si>
  <si>
    <t>Mr. Harjeet Singh</t>
  </si>
  <si>
    <t>Satat Sampada Climate Foundation</t>
  </si>
  <si>
    <t>Ms. Joanna Christina Sta. Isabel</t>
  </si>
  <si>
    <t>Network Development Assistant</t>
  </si>
  <si>
    <t>Building Power Department</t>
  </si>
  <si>
    <t>Ms. Rebecca Judith Anna Thissen</t>
  </si>
  <si>
    <t>Global Advocacy Lead</t>
  </si>
  <si>
    <t>Mr. Ygor Vasconcelos</t>
  </si>
  <si>
    <t>Researcher / Human Rights Advocate</t>
  </si>
  <si>
    <t>Mr. Shreeshan Venkatesh</t>
  </si>
  <si>
    <t>Global Policy Lead</t>
  </si>
  <si>
    <t>Global Political Strategy</t>
  </si>
  <si>
    <t>Ms. Shilfina Putri Widatama</t>
  </si>
  <si>
    <t>Digital Communications Officer</t>
  </si>
  <si>
    <t>Ms. Divyanshi Yadav</t>
  </si>
  <si>
    <t>Comms</t>
  </si>
  <si>
    <t>Climate Alliance (Klima-Bündnis)</t>
  </si>
  <si>
    <t>Ms. Silke Lunnebach</t>
  </si>
  <si>
    <t>City network</t>
  </si>
  <si>
    <t>Ms. Emelie Viviana Kranz</t>
  </si>
  <si>
    <t>City Network</t>
  </si>
  <si>
    <t>Ms. Clara-Luisa Weichelt</t>
  </si>
  <si>
    <t>Desk Officer for Urban Development in Latin America &amp; the Caribbean</t>
  </si>
  <si>
    <t>Urban Development in LA &amp; the Caribbean</t>
  </si>
  <si>
    <t>MISEREOR</t>
  </si>
  <si>
    <t>Ms. Leoni Beuter</t>
  </si>
  <si>
    <t>Ms. Hannah Lisa Krings</t>
  </si>
  <si>
    <t>Former Trainee Climate Justice</t>
  </si>
  <si>
    <t>University of Trier</t>
  </si>
  <si>
    <t>Own funding</t>
  </si>
  <si>
    <t>Ms. Elke Falley-Rothkopf</t>
  </si>
  <si>
    <t>Board member</t>
  </si>
  <si>
    <t>Instituto de Ecología y Antropología de Acción</t>
  </si>
  <si>
    <t>Climate Alliance Austria</t>
  </si>
  <si>
    <t>Mr. Harol Jhonny Rincon Ipuchima</t>
  </si>
  <si>
    <t>International Climate Policy</t>
  </si>
  <si>
    <t>Coordinating Body of Indigenous Organizations of the Amazon Basin</t>
  </si>
  <si>
    <t>Indigenous Organisation</t>
  </si>
  <si>
    <t>Climate Alliance Germany</t>
  </si>
  <si>
    <t>Ms. Sarah Zitterbarth</t>
  </si>
  <si>
    <t>Senior Policy Advisor Climate Change</t>
  </si>
  <si>
    <t>Ms. Alena Dietl</t>
  </si>
  <si>
    <t>Policy Advisor Climate Change</t>
  </si>
  <si>
    <t>SOS Kinderdörfer</t>
  </si>
  <si>
    <t>Mr. Muhammad Nur Ar Royyan Mas</t>
  </si>
  <si>
    <t>Student Assistant</t>
  </si>
  <si>
    <t>Mr. Marc Weissgerber</t>
  </si>
  <si>
    <t>e3g</t>
  </si>
  <si>
    <t>Climate Alliance Italy</t>
  </si>
  <si>
    <t>Mr. Andreas Kress</t>
  </si>
  <si>
    <t>European City Network</t>
  </si>
  <si>
    <t>Climate Analytics GmbH</t>
  </si>
  <si>
    <t>Ms. Lara Welder</t>
  </si>
  <si>
    <t>Deputy Head of Climate Policy</t>
  </si>
  <si>
    <t>Climate Policy Team</t>
  </si>
  <si>
    <t>Ms. Sofia Gonzales-Zuniga</t>
  </si>
  <si>
    <t>Senior Climate Policy Analyst</t>
  </si>
  <si>
    <t>Climate Policy team</t>
  </si>
  <si>
    <t>Ms. Catharine Tunnacliffe</t>
  </si>
  <si>
    <t>Senior Climate Communications Manager - Acting Head of Communications</t>
  </si>
  <si>
    <t>Communication and strategic partnership</t>
  </si>
  <si>
    <t>Ms. Olivia Waterton</t>
  </si>
  <si>
    <t>Climate Policy Analyst</t>
  </si>
  <si>
    <t>Climate Chain Coalition</t>
  </si>
  <si>
    <t>Ms. Anais Clermont</t>
  </si>
  <si>
    <t>GloCha Global Challenges Foundation NY INc.</t>
  </si>
  <si>
    <t>Ms. Fuzieh Jallow</t>
  </si>
  <si>
    <t>team member</t>
  </si>
  <si>
    <t>Climate Communications</t>
  </si>
  <si>
    <t>HBCU Green Fund</t>
  </si>
  <si>
    <t>Ms. Thilanka Seneviratne</t>
  </si>
  <si>
    <t>Associate Programme Officer</t>
  </si>
  <si>
    <t>UNOOSA</t>
  </si>
  <si>
    <t>UN Secretariat</t>
  </si>
  <si>
    <t>Climate Equity Reference Project Canada</t>
  </si>
  <si>
    <t>Mr. Leo Schäfer</t>
  </si>
  <si>
    <t>NAJU</t>
  </si>
  <si>
    <t>NAJU (Youth Association for the Protection of Nature)</t>
  </si>
  <si>
    <t>Paid relationship with a partner organization of the nominating entity</t>
  </si>
  <si>
    <t>Derrick Wachaya</t>
  </si>
  <si>
    <t>Director of Grants</t>
  </si>
  <si>
    <t>Ms. Batoul Nour Eddine</t>
  </si>
  <si>
    <t>Energy Coalition Coordinator</t>
  </si>
  <si>
    <t>Environmental Politics</t>
  </si>
  <si>
    <t>Arab Reform Initiative</t>
  </si>
  <si>
    <t>Climate Generation</t>
  </si>
  <si>
    <t>Mr. Samuel Rubin Vicens</t>
  </si>
  <si>
    <t>Culture and Climate</t>
  </si>
  <si>
    <t>Ms. Leia Booth</t>
  </si>
  <si>
    <t>Entertainment + Culture Pavilion</t>
  </si>
  <si>
    <t>Climate Justice Program</t>
  </si>
  <si>
    <t>Mr. Stephen Leonard</t>
  </si>
  <si>
    <t>Committee</t>
  </si>
  <si>
    <t>CJP</t>
  </si>
  <si>
    <t>Land Gap</t>
  </si>
  <si>
    <t>Mr. Christopher Martius</t>
  </si>
  <si>
    <t>Climate Live</t>
  </si>
  <si>
    <t>Mr. Tafadzwa Chando</t>
  </si>
  <si>
    <t>Programs Coordinator</t>
  </si>
  <si>
    <t>Mr. Stephen Musarurwa</t>
  </si>
  <si>
    <t>Botswana Coordinator</t>
  </si>
  <si>
    <t>Climate of Politics</t>
  </si>
  <si>
    <t>Ms. Juliana Baladelli Ribeiro</t>
  </si>
  <si>
    <t>Nature-based Solutions</t>
  </si>
  <si>
    <t>Boticário Group Foundation for Nature Protection</t>
  </si>
  <si>
    <t>Ms. Sashagay Middleton</t>
  </si>
  <si>
    <t>Caribbean Feminist Climate Justice Movement</t>
  </si>
  <si>
    <t>Climate Policy Center</t>
  </si>
  <si>
    <t>Ms. Petra Heil</t>
  </si>
  <si>
    <t>Director of Science</t>
  </si>
  <si>
    <t>British Antarctic Survey</t>
  </si>
  <si>
    <t>Ms. Petra Manderscheid-Wischermann</t>
  </si>
  <si>
    <t>JPI</t>
  </si>
  <si>
    <t>Climate Policy Initiative, Inc</t>
  </si>
  <si>
    <t>Ms. Barbara Buchner</t>
  </si>
  <si>
    <t>Ms. Chavi Meattle</t>
  </si>
  <si>
    <t>Ms. Costanza Strinati</t>
  </si>
  <si>
    <t>Mr. Dharshan Wignarajah</t>
  </si>
  <si>
    <t>Climate Policy Radar</t>
  </si>
  <si>
    <t>Dr. Michal Nachmany</t>
  </si>
  <si>
    <t>Ms. Kyra Appleby</t>
  </si>
  <si>
    <t>Chief Programmes Officer</t>
  </si>
  <si>
    <t>Ms. Arminel Lovell</t>
  </si>
  <si>
    <t>Senior Knowledge Manager</t>
  </si>
  <si>
    <t>Dr Anya Schlich-Davies</t>
  </si>
  <si>
    <t>Nature Programme Manager</t>
  </si>
  <si>
    <t>Mr. James Wylie</t>
  </si>
  <si>
    <t>Senior Partnerships Manager</t>
  </si>
  <si>
    <t>Climate Strategies</t>
  </si>
  <si>
    <t>Ms. Ana Paola González Alonso</t>
  </si>
  <si>
    <t>Ms. Gaia Campanelli</t>
  </si>
  <si>
    <t>Ms. Theofania Troupi</t>
  </si>
  <si>
    <t>ClimateNet</t>
  </si>
  <si>
    <t>Mr. Michel Köhler</t>
  </si>
  <si>
    <t>the greenwerk</t>
  </si>
  <si>
    <t>Mr. Reimund Schwarze</t>
  </si>
  <si>
    <t>DKKV</t>
  </si>
  <si>
    <t>German Committee for Disaster Reduction</t>
  </si>
  <si>
    <t>Climatepolicy.net e.V.</t>
  </si>
  <si>
    <t>Mairi Louise Jeffery</t>
  </si>
  <si>
    <t>NewClimate Institute for Climate Policy and Global Sustainability</t>
  </si>
  <si>
    <t>Mr. Pablo Blasco Ladrero</t>
  </si>
  <si>
    <t>ClimateWorks Foundation</t>
  </si>
  <si>
    <t>Ms. Sego Ruth Cherono</t>
  </si>
  <si>
    <t>Ms. Hannah Marie Roeyer</t>
  </si>
  <si>
    <t>Mr. Alejo Maggini</t>
  </si>
  <si>
    <t>Climate and Land Use Alliance</t>
  </si>
  <si>
    <t>Coastal Development Partnership</t>
  </si>
  <si>
    <t>Mr. Syed Jahangir Hasan Masum</t>
  </si>
  <si>
    <t>Ms. Aysha Akter</t>
  </si>
  <si>
    <t>Disabled Women Development Organization (DWDO)</t>
  </si>
  <si>
    <t>COBASE, Cooperativa Tecnico Scientifica di Base</t>
  </si>
  <si>
    <t>Ms. Delfina Piu</t>
  </si>
  <si>
    <t>Sustainable Development</t>
  </si>
  <si>
    <t>Colby College</t>
  </si>
  <si>
    <t>Ms. Diana Kathleen Elhard</t>
  </si>
  <si>
    <t>Environmental Studies Department</t>
  </si>
  <si>
    <t>Colectivo VientoSur</t>
  </si>
  <si>
    <t>Mr. Juan Carlos Alarcon Reyes</t>
  </si>
  <si>
    <t>justicia climática</t>
  </si>
  <si>
    <t>PBFCC</t>
  </si>
  <si>
    <t>Mr. Sezgin Sari</t>
  </si>
  <si>
    <t>Kazdağı Natural and Cultural Assets Conservation Association</t>
  </si>
  <si>
    <t>College of the Atlantic</t>
  </si>
  <si>
    <t>Mr. Don Lehr</t>
  </si>
  <si>
    <t>consultant</t>
  </si>
  <si>
    <t>Ms. Mariama Williams</t>
  </si>
  <si>
    <t>Senior strategic advisor</t>
  </si>
  <si>
    <t>Global Descendant Climate Justice Collaborative</t>
  </si>
  <si>
    <t>Colorado State University</t>
  </si>
  <si>
    <t>Ms. Gillian Bowser</t>
  </si>
  <si>
    <t>Ecosystem Science and Sustainability</t>
  </si>
  <si>
    <t>Community Links and Human Empowerment Initiative</t>
  </si>
  <si>
    <t>Ms. Helen Dennis Teghtegh</t>
  </si>
  <si>
    <t>Executive Directir</t>
  </si>
  <si>
    <t>Gender and Climate Change</t>
  </si>
  <si>
    <t>Compassion in World Farming International</t>
  </si>
  <si>
    <t>Andrea Perez Valdez</t>
  </si>
  <si>
    <t>Senior International Affairs and Policy Manager</t>
  </si>
  <si>
    <t>Campaigns and Policy Advocacy Department</t>
  </si>
  <si>
    <t>Mr. Ghulam Abas Basir</t>
  </si>
  <si>
    <t>Governance Working Group</t>
  </si>
  <si>
    <t>International Nitrogen Network</t>
  </si>
  <si>
    <t>Ms. Silvia Mantilla</t>
  </si>
  <si>
    <t>Global Policy Manager</t>
  </si>
  <si>
    <t>World Federation for Animals</t>
  </si>
  <si>
    <t>Dr. Irene Quaile-Kersken</t>
  </si>
  <si>
    <t>Conectas Human Rights</t>
  </si>
  <si>
    <t>Mr. Thales Brandão Machado Moreira</t>
  </si>
  <si>
    <t>Defense of Socio-environmental Rights</t>
  </si>
  <si>
    <t>Conectas Direitos Humanos</t>
  </si>
  <si>
    <t>Confederación de Ecologistas en Acción - CODA</t>
  </si>
  <si>
    <t>Javier Andaluz Prieto</t>
  </si>
  <si>
    <t>Climate and energy coordinator</t>
  </si>
  <si>
    <t>Sra. Irene Rubiera de Felipe</t>
  </si>
  <si>
    <t>Legal activist</t>
  </si>
  <si>
    <t>Legal and youth</t>
  </si>
  <si>
    <t>Confederación Española de Organizaciones Empresariales</t>
  </si>
  <si>
    <t>Ms. Silke Christina Ingrid Wartmann</t>
  </si>
  <si>
    <t>Knowledge Leader Transparency/MRV</t>
  </si>
  <si>
    <t>Ricardo</t>
  </si>
  <si>
    <t>Connected Advocacy for Empowerment and Youth Development Initiative</t>
  </si>
  <si>
    <t>Mr. Prince Israel Orekha</t>
  </si>
  <si>
    <t>Global Director</t>
  </si>
  <si>
    <t>World Green Skill Collaborative</t>
  </si>
  <si>
    <t>Ms. Stephanie Rach</t>
  </si>
  <si>
    <t>Comrade</t>
  </si>
  <si>
    <t>Women Voices for Climate Action</t>
  </si>
  <si>
    <t>Ms. Mrinali Manohar Kakamare</t>
  </si>
  <si>
    <t>Energy Working Group</t>
  </si>
  <si>
    <t>Youngo</t>
  </si>
  <si>
    <t>Mr. Ashu Prakash</t>
  </si>
  <si>
    <t>Mr. Yaolong Wang</t>
  </si>
  <si>
    <t>HEAD QUARTERS</t>
  </si>
  <si>
    <t>International Carbon Neutrality Industry Research Institute</t>
  </si>
  <si>
    <t>Connecticut State University System</t>
  </si>
  <si>
    <t>Mr. Gregg Walker</t>
  </si>
  <si>
    <t>Professor Emeritus</t>
  </si>
  <si>
    <t>Oregon Satte University</t>
  </si>
  <si>
    <t>Consejo Civil Mexicano para la Silvicultura Sostinible, A. C.</t>
  </si>
  <si>
    <t>Mr. Oscar Javier Acuña Moraga</t>
  </si>
  <si>
    <t>Comunicator</t>
  </si>
  <si>
    <t>Strategic Communication</t>
  </si>
  <si>
    <t>Conexion</t>
  </si>
  <si>
    <t>Mr. Giacomo Fedele</t>
  </si>
  <si>
    <t>Adaptation Strategy Director</t>
  </si>
  <si>
    <t>Climate Strategy</t>
  </si>
  <si>
    <t>Ms. Susanna Bernadette Maria Tol</t>
  </si>
  <si>
    <t>Senior Advocacy and Communications Officer</t>
  </si>
  <si>
    <t>Coasts and Deltas</t>
  </si>
  <si>
    <t>Wetlands International</t>
  </si>
  <si>
    <t>Mr. Nicholas David Godfrey</t>
  </si>
  <si>
    <t>Director Government Relations</t>
  </si>
  <si>
    <t>Engagement</t>
  </si>
  <si>
    <t>Forest Stewardship Council</t>
  </si>
  <si>
    <t>Mr. Nathan James Roberts</t>
  </si>
  <si>
    <t>PhD</t>
  </si>
  <si>
    <t>College of Wildlife and Protected Area</t>
  </si>
  <si>
    <t>Northeast Forestry University</t>
  </si>
  <si>
    <t>Non-governmental</t>
  </si>
  <si>
    <t>Mr. Calder Akio Tsuyuki Tomlinson</t>
  </si>
  <si>
    <t>Synergies Collaboration Platform secretariat</t>
  </si>
  <si>
    <t>Mr. Daniel Kasprzyk</t>
  </si>
  <si>
    <t>Chief of Medicine</t>
  </si>
  <si>
    <t>Medical Affairs</t>
  </si>
  <si>
    <t>Veteran's Administration</t>
  </si>
  <si>
    <t>Individual/Self Funded</t>
  </si>
  <si>
    <t>Mr. Beau Bickford</t>
  </si>
  <si>
    <t>Child</t>
  </si>
  <si>
    <t>Self funded</t>
  </si>
  <si>
    <t>Ms. Deborah Kasprzyk</t>
  </si>
  <si>
    <t>Mental Health Specialist</t>
  </si>
  <si>
    <t>Mental Health</t>
  </si>
  <si>
    <t>Department of Veterans Affairs</t>
  </si>
  <si>
    <t>Self Funded</t>
  </si>
  <si>
    <t>Cooperation Internationale pour le Développement et la Solidarité</t>
  </si>
  <si>
    <t>Mr. Pedro German Guzman Perez</t>
  </si>
  <si>
    <t>Energy and Extractivsm Officer</t>
  </si>
  <si>
    <t>Ms. Winnie Nalubowa</t>
  </si>
  <si>
    <t>Advocacy Assistant</t>
  </si>
  <si>
    <t>Policy Team</t>
  </si>
  <si>
    <t>Ms. Billie Faircloth</t>
  </si>
  <si>
    <t>Architecture</t>
  </si>
  <si>
    <t>Mr. Ethan Kellogg</t>
  </si>
  <si>
    <t>Environment &amp; Sustainability</t>
  </si>
  <si>
    <t>Mr. Felipe Pino</t>
  </si>
  <si>
    <t>Program Area</t>
  </si>
  <si>
    <t>FIMA NGO</t>
  </si>
  <si>
    <t>Ms. Henrieke Bünger</t>
  </si>
  <si>
    <t>European Coordinator</t>
  </si>
  <si>
    <t>European Coordination</t>
  </si>
  <si>
    <t>WY4CJ</t>
  </si>
  <si>
    <t>Ms. Francesca Mingrone</t>
  </si>
  <si>
    <t>Staff Attorney</t>
  </si>
  <si>
    <t>Climate and Energy Program</t>
  </si>
  <si>
    <t>Center of International Environmental Law</t>
  </si>
  <si>
    <t>Corporate Accountability International</t>
  </si>
  <si>
    <t>Ms. Rachitaa Gupta</t>
  </si>
  <si>
    <t>Global Coordinator</t>
  </si>
  <si>
    <t>Campaigns</t>
  </si>
  <si>
    <t>Global Campaign to Demand Climate Justice</t>
  </si>
  <si>
    <t>Climate Justice movement partner</t>
  </si>
  <si>
    <t>Ms. Claire Charlo</t>
  </si>
  <si>
    <t>Indigenous Feminisms Educator</t>
  </si>
  <si>
    <t>Indigenous Environmental Network</t>
  </si>
  <si>
    <t>Climate justice movement partner</t>
  </si>
  <si>
    <t>Ms. Temilola Fayokun</t>
  </si>
  <si>
    <t>Policy Organiser</t>
  </si>
  <si>
    <t>COP Working Group</t>
  </si>
  <si>
    <t>UK Youth Climate Coalition</t>
  </si>
  <si>
    <t>Ms. Yvonne Miller Berlie</t>
  </si>
  <si>
    <t>Admin officer</t>
  </si>
  <si>
    <t>Ana Sànchez</t>
  </si>
  <si>
    <t>Global Energy Embargo for Palestine</t>
  </si>
  <si>
    <t>Social justice movement partner</t>
  </si>
  <si>
    <t>Council on Energy, Environment and Water</t>
  </si>
  <si>
    <t>Mr. Sumit Surendra Prasad</t>
  </si>
  <si>
    <t>Programme Lead</t>
  </si>
  <si>
    <t>Climate Negotiations</t>
  </si>
  <si>
    <t>Ms. Simran Sukhija</t>
  </si>
  <si>
    <t>Research Analyst</t>
  </si>
  <si>
    <t>CropLife International</t>
  </si>
  <si>
    <t>Ms. Somang Yang</t>
  </si>
  <si>
    <t>Senior Manager, Sustainability</t>
  </si>
  <si>
    <t>Mr. Guilherme Bez Marques</t>
  </si>
  <si>
    <t>Senior Manager, Public Affairs</t>
  </si>
  <si>
    <t>Mr. Harvey Riches</t>
  </si>
  <si>
    <t>Public Affairs strategy and operations lead</t>
  </si>
  <si>
    <t>Global Public Affairs</t>
  </si>
  <si>
    <t>Syngenta</t>
  </si>
  <si>
    <t>Cultural Survival, Inc.</t>
  </si>
  <si>
    <t>Ms. Alicia Moncada Acosta</t>
  </si>
  <si>
    <t>Director of Advocacy and Communications</t>
  </si>
  <si>
    <t>Cultural Survival</t>
  </si>
  <si>
    <t>Ms. Marita Calderón Torres</t>
  </si>
  <si>
    <t>Dalhousie University - Marine and Environmental Law Institute</t>
  </si>
  <si>
    <t>Ms. Mehak Sudan</t>
  </si>
  <si>
    <t>DanChurchAid</t>
  </si>
  <si>
    <t>Mr. Jan Mattias Söderberg</t>
  </si>
  <si>
    <t>Global Climate Lead</t>
  </si>
  <si>
    <t>Press and Stakeholder Management</t>
  </si>
  <si>
    <t>Ms. Lilian Mashaka Khalai Mulaa</t>
  </si>
  <si>
    <t>Advocacy coordinator</t>
  </si>
  <si>
    <t>Press and Stakeholder management</t>
  </si>
  <si>
    <t>Professor Muyiwa Oyinlola</t>
  </si>
  <si>
    <t>Mr. Holger Treidel</t>
  </si>
  <si>
    <t>Head of Section Climate Change and Climate Policy</t>
  </si>
  <si>
    <t>Sector and Global Programmes (GloBe)</t>
  </si>
  <si>
    <t>Ms. Rachna Arora</t>
  </si>
  <si>
    <t>Director Climate Change GIZ India</t>
  </si>
  <si>
    <t>Asia, Pacific Islands, Latin America, Caribbean (APLAK)</t>
  </si>
  <si>
    <t>Mr. Christian Henckes</t>
  </si>
  <si>
    <t>Europe, Mediterranean, Central Asia (EMZ)</t>
  </si>
  <si>
    <t>Ms. Ingrid-Gabriela Hoven</t>
  </si>
  <si>
    <t>Management Board</t>
  </si>
  <si>
    <t>Mr. Philippe Lempp</t>
  </si>
  <si>
    <t>Project Leader</t>
  </si>
  <si>
    <t>Global and Sectorial Department</t>
  </si>
  <si>
    <t>Ms. Angela Pilath</t>
  </si>
  <si>
    <t>Sectoral Department (FMB)</t>
  </si>
  <si>
    <t>Ms. Marie Rossetti</t>
  </si>
  <si>
    <t>Senior Climate Specialist</t>
  </si>
  <si>
    <t>Mr. Gregor Johannes Sahler</t>
  </si>
  <si>
    <t>Climate specialist</t>
  </si>
  <si>
    <t>Ms. Verena Schauss</t>
  </si>
  <si>
    <t>Climate Coordinator</t>
  </si>
  <si>
    <t>Ms. Carol Schmidt</t>
  </si>
  <si>
    <t>Climate Coordination</t>
  </si>
  <si>
    <t>Mr. Michael Scholze</t>
  </si>
  <si>
    <t>Head of Climate Policy Programme</t>
  </si>
  <si>
    <t>Mr. John Kasiita Ssemulema</t>
  </si>
  <si>
    <t>Africa</t>
  </si>
  <si>
    <t>Mr. Appolinaire Zagabe Kamanyula</t>
  </si>
  <si>
    <t>DRC Climate Change Network/ Reseau sur le Changement Climatique RDC/  RCCRDC</t>
  </si>
  <si>
    <t>Dublin City University</t>
  </si>
  <si>
    <t>Mr. Fabiola Isabel Schneider</t>
  </si>
  <si>
    <t>Asst Prof</t>
  </si>
  <si>
    <t>Accountancy / College of Business</t>
  </si>
  <si>
    <t>University College Dublin</t>
  </si>
  <si>
    <t>E+ Energy Transition Institute</t>
  </si>
  <si>
    <t>Sra. Stefania Relva</t>
  </si>
  <si>
    <t>Director of industrial transformation</t>
  </si>
  <si>
    <t>industrial transformation</t>
  </si>
  <si>
    <t>Ms. Elizabeth Baltzan</t>
  </si>
  <si>
    <t>Trade</t>
  </si>
  <si>
    <t>Coalition for New Trade</t>
  </si>
  <si>
    <t>Earth Council</t>
  </si>
  <si>
    <t>Ms. Leïla Reau</t>
  </si>
  <si>
    <t>Ms. Lena Ilaria Moor</t>
  </si>
  <si>
    <t>UNFCCC Working group</t>
  </si>
  <si>
    <t>Mr. Leonhard Maria Kick</t>
  </si>
  <si>
    <t>Ms. Carole Schwald</t>
  </si>
  <si>
    <t>UNFCCC WG</t>
  </si>
  <si>
    <t>Earth Island Institute, Inc.</t>
  </si>
  <si>
    <t>Dr Amiera Sawas</t>
  </si>
  <si>
    <t>Head of Research and Policy</t>
  </si>
  <si>
    <t>Fossil Fuel Non Proliferation Treaty Initiative</t>
  </si>
  <si>
    <t>Mr. Bryan Abimael Bixcul Par</t>
  </si>
  <si>
    <t>SIRGE Coalition</t>
  </si>
  <si>
    <t>Eberswalde University for Sustainable Development</t>
  </si>
  <si>
    <t>Mr. Dhruv Dhabe</t>
  </si>
  <si>
    <t>MBA</t>
  </si>
  <si>
    <t>Forest - Wood - Environment</t>
  </si>
  <si>
    <t>Master student</t>
  </si>
  <si>
    <t>HNEE</t>
  </si>
  <si>
    <t>Eco Clean Active Initiative</t>
  </si>
  <si>
    <t>Mr. Mohammed Nawaz Haq</t>
  </si>
  <si>
    <t>Board of Trustee</t>
  </si>
  <si>
    <t>EcoArts Connections</t>
  </si>
  <si>
    <t>Chief Howard Thompson</t>
  </si>
  <si>
    <t>Chief, Orenrekowa</t>
  </si>
  <si>
    <t>Haudenosaunee Environmental Task Force</t>
  </si>
  <si>
    <t>Ecole Normale Supérieure</t>
  </si>
  <si>
    <t>Ms. Emma Bonnet</t>
  </si>
  <si>
    <t>CERES</t>
  </si>
  <si>
    <t>Ms. Jeanne Fagniez</t>
  </si>
  <si>
    <t>PSL Université</t>
  </si>
  <si>
    <t>Mr. Loïc Marzec</t>
  </si>
  <si>
    <t>Mr. Jules Plassart</t>
  </si>
  <si>
    <t>Ecole polytechnique</t>
  </si>
  <si>
    <t>Mr. Joan Delort</t>
  </si>
  <si>
    <t>Ingénieur de recherche</t>
  </si>
  <si>
    <t>Enseignement et recherche</t>
  </si>
  <si>
    <t>Ecological Projects Development and Support Fund</t>
  </si>
  <si>
    <t>Ms. Maria Rampe</t>
  </si>
  <si>
    <t>AgroFutures</t>
  </si>
  <si>
    <t>Partnerships &amp; Compliance</t>
  </si>
  <si>
    <t>Head of Strategic Partnerships</t>
  </si>
  <si>
    <t>Egypt The Dream Foundation for Development and Innovation and Innovation</t>
  </si>
  <si>
    <t>Mr. Mohamad Haggag</t>
  </si>
  <si>
    <t>Founder and Chairman of the Board of Trustees</t>
  </si>
  <si>
    <t>Egypt The Dream Foundation for Development and Innovation</t>
  </si>
  <si>
    <t>Mr. Ahmed Abdelhafiz</t>
  </si>
  <si>
    <t>Head of the Foundation Germany branch</t>
  </si>
  <si>
    <t>Executive Board of Directors</t>
  </si>
  <si>
    <t>Mr. Amin Aboukorat</t>
  </si>
  <si>
    <t>Vice Chairman of the Board of Trustees</t>
  </si>
  <si>
    <t>Ms. Sherine Ismail</t>
  </si>
  <si>
    <t>Climate Ambassadors</t>
  </si>
  <si>
    <t>The Volunteer Team Foundation for Humanitarian Action</t>
  </si>
  <si>
    <t>Mr. Walid Kamal</t>
  </si>
  <si>
    <t>Board of Trustees Member</t>
  </si>
  <si>
    <t>Ms. Rania Ammar</t>
  </si>
  <si>
    <t>Executive Board Member, File Officer and Member of the High Advisory Board on Climate Change.</t>
  </si>
  <si>
    <t>Advisory Board</t>
  </si>
  <si>
    <t>Mr. Muhammad AbuYousef</t>
  </si>
  <si>
    <t>Chief Development Officer / Technology Specialist Chief</t>
  </si>
  <si>
    <t>Guest</t>
  </si>
  <si>
    <t>Ms. Reham Mohamed</t>
  </si>
  <si>
    <t>Green Building Architect</t>
  </si>
  <si>
    <t>Advisory body</t>
  </si>
  <si>
    <t>Egyptian Arab Organization for Human Rights and Development</t>
  </si>
  <si>
    <t>Dr. Magdy Fathy Ebied Ali Alashry</t>
  </si>
  <si>
    <t>Vice Chairman for the Environment Sector in Egypt and the Arab World</t>
  </si>
  <si>
    <t>environment committee</t>
  </si>
  <si>
    <t>the Egyptian Arab organization for human rights and development</t>
  </si>
  <si>
    <t>Representative of the President of the Egyptian Arab Organization for Human Rights and Development</t>
  </si>
  <si>
    <t>EIT Food ivzw</t>
  </si>
  <si>
    <t>Ms. Glindys Virginia Luciano Martinez</t>
  </si>
  <si>
    <t>Manager, Strategic Collaborations (Philanthropic and Multi-stakeholder)</t>
  </si>
  <si>
    <t>Strategic Collaborations</t>
  </si>
  <si>
    <t>Employee of EIT Food</t>
  </si>
  <si>
    <t>Mr. Moritz Nicolaus Lohmann</t>
  </si>
  <si>
    <t>Programs and Project Development</t>
  </si>
  <si>
    <t>Ms. Wu Melissa Yu Chen</t>
  </si>
  <si>
    <t>ICN</t>
  </si>
  <si>
    <t>Associates</t>
  </si>
  <si>
    <t>Emam Organization for Development and Culture</t>
  </si>
  <si>
    <t>Ms. Maria Haidar</t>
  </si>
  <si>
    <t>Emory University</t>
  </si>
  <si>
    <t>Ms. Vyomini Manath</t>
  </si>
  <si>
    <t>Undergraduate Student</t>
  </si>
  <si>
    <t>Environmental Sciences</t>
  </si>
  <si>
    <t>Mr. Sohan Bellam</t>
  </si>
  <si>
    <t>Ms. Jessie Satovsky</t>
  </si>
  <si>
    <t>Alumna</t>
  </si>
  <si>
    <t>Energy and Climate Intelligence Unit Ltd</t>
  </si>
  <si>
    <t>Mr. Dimitrios Tsekeris</t>
  </si>
  <si>
    <t>Energy Efficiency Council</t>
  </si>
  <si>
    <t>Mr. Luke Menzel</t>
  </si>
  <si>
    <t>Ms. Anna Freeman</t>
  </si>
  <si>
    <t>Head of Electrification</t>
  </si>
  <si>
    <t>Ms. Thalia Da Silva de Oliveira</t>
  </si>
  <si>
    <t>Fundraising and institutional partneships</t>
  </si>
  <si>
    <t>Mr. Luan Cazati dos Santos</t>
  </si>
  <si>
    <t>Advocacy Advisor</t>
  </si>
  <si>
    <t>Environment and Food Foundation</t>
  </si>
  <si>
    <t>Ms. Victoria Elizabeth Whalen</t>
  </si>
  <si>
    <t>People's Climate Diplomacy Program</t>
  </si>
  <si>
    <t>Ms. Milloni Doshi</t>
  </si>
  <si>
    <t>Dr. Brian Buma</t>
  </si>
  <si>
    <t>Science and Innovation</t>
  </si>
  <si>
    <t>Ms. Fany Kuiru Castro</t>
  </si>
  <si>
    <t>General coordinator</t>
  </si>
  <si>
    <t>COICA regional</t>
  </si>
  <si>
    <t>Ms. Anne Mark</t>
  </si>
  <si>
    <t>Senior Director, Global Partnerships</t>
  </si>
  <si>
    <t>Global Engagement and Partnerships</t>
  </si>
  <si>
    <t>Environmental Investigation Agency</t>
  </si>
  <si>
    <t>Ms. Avipsa Mahapatra</t>
  </si>
  <si>
    <t>Climate Campaign Director</t>
  </si>
  <si>
    <t>Climate Campaign</t>
  </si>
  <si>
    <t>Ms. Kim O'Dowd</t>
  </si>
  <si>
    <t>Ms. Inès Urman</t>
  </si>
  <si>
    <t>Environmental Management for Livelihood Improvement Bwaise Facility</t>
  </si>
  <si>
    <t>Mr. Musa Emmanuel Kyeyune</t>
  </si>
  <si>
    <t>Environmental Protection and Development Association</t>
  </si>
  <si>
    <t>Dr Hermann Ott</t>
  </si>
  <si>
    <t>Lawyer and Consultant</t>
  </si>
  <si>
    <t>Legal and Advocacy</t>
  </si>
  <si>
    <t>Environmental Protection and Development Association (EPDA)</t>
  </si>
  <si>
    <t>Mme Dewi Idam Sari</t>
  </si>
  <si>
    <t>Ecological Environment</t>
  </si>
  <si>
    <t>Mr. Huajian Sun</t>
  </si>
  <si>
    <t>Geography and the Environment</t>
  </si>
  <si>
    <t>Ms. Dengjuan Wang</t>
  </si>
  <si>
    <t>Human Resources</t>
  </si>
  <si>
    <t>Environmental Research and Development Alternatives</t>
  </si>
  <si>
    <t>Mr. Hai AHM Abdul</t>
  </si>
  <si>
    <t>Ms. Salina Sultana</t>
  </si>
  <si>
    <t>ESCR-Net- International Network for Economic, Social and Cultural Rights</t>
  </si>
  <si>
    <t>Mr. Samson Letuya Luari</t>
  </si>
  <si>
    <t>Ogiek People's Development Program</t>
  </si>
  <si>
    <t>Ms. Grace Lolim</t>
  </si>
  <si>
    <t>Isiolo Gender Watch</t>
  </si>
  <si>
    <t>Eurogroup for Animals</t>
  </si>
  <si>
    <t>Mr. Edward Goodall</t>
  </si>
  <si>
    <t>Ms. Francheska Ilse Tacke</t>
  </si>
  <si>
    <t>International Policy Advisor on Biodiversity, Climate and Animal Welfare</t>
  </si>
  <si>
    <t>Policy, Nature &amp; Animal Welfare</t>
  </si>
  <si>
    <t>Animal Protection Denmark</t>
  </si>
  <si>
    <t>European Bureau for Conservation and Development</t>
  </si>
  <si>
    <t>Mr. Maximilian Schwarz</t>
  </si>
  <si>
    <t>International Affairs Officer</t>
  </si>
  <si>
    <t>European Business Council for Sustainable Energy</t>
  </si>
  <si>
    <t>Ms. Katja Susanne Eisbrenner</t>
  </si>
  <si>
    <t>Guidehouse</t>
  </si>
  <si>
    <t>Mr. Daniel Scholz</t>
  </si>
  <si>
    <t>ClimateDesk</t>
  </si>
  <si>
    <t>Ms. Courtney Newman</t>
  </si>
  <si>
    <t>Ms. Alison Claire Louise Ratliff</t>
  </si>
  <si>
    <t>Senior Strategic Associate</t>
  </si>
  <si>
    <t>ICPH</t>
  </si>
  <si>
    <t>Ms. Madeleine Brach</t>
  </si>
  <si>
    <t>Political Strategy and Diplomatic Writer Associate</t>
  </si>
  <si>
    <t>Ms. Daniela Currea Mendez</t>
  </si>
  <si>
    <t>Regranting Associate</t>
  </si>
  <si>
    <t>Ms. Kiane de Kleijne</t>
  </si>
  <si>
    <t>Industrial Engineering and Innovation Sciences</t>
  </si>
  <si>
    <t>TU</t>
  </si>
  <si>
    <t>Ms. Victoria Thomasin Harris</t>
  </si>
  <si>
    <t>Diplomatic Writer</t>
  </si>
  <si>
    <t>Ms. Anastasia Kantzelis</t>
  </si>
  <si>
    <t>Campaign Collective Global</t>
  </si>
  <si>
    <t>Ms. Anda Yoshina</t>
  </si>
  <si>
    <t>Public Banks and Development</t>
  </si>
  <si>
    <t>Third Generation Environmentalism (E3G)</t>
  </si>
  <si>
    <t>European Disability Forum</t>
  </si>
  <si>
    <t>Dr Marion Steff</t>
  </si>
  <si>
    <t>International Cooperation Manager</t>
  </si>
  <si>
    <t>Organisation of Persons with Disabilities</t>
  </si>
  <si>
    <t>Mr. Seunghoon Paek</t>
  </si>
  <si>
    <t>Strategy &amp; Research Team</t>
  </si>
  <si>
    <t>Coalition for Our Common Future</t>
  </si>
  <si>
    <t>Mr. Michael Schwinger</t>
  </si>
  <si>
    <t>Specialist Technical Advisory Lead</t>
  </si>
  <si>
    <t>CBID</t>
  </si>
  <si>
    <t>CBM Christoffel Blindenmission Christian Bind Mission e.V.</t>
  </si>
  <si>
    <t>European Network on Debt and Development asbl/vzw</t>
  </si>
  <si>
    <t>Ms. Bertha Iris Argueta Tejeda</t>
  </si>
  <si>
    <t>Senior Policy and Advocacy Officer for Climate Justice</t>
  </si>
  <si>
    <t>Development Finance team</t>
  </si>
  <si>
    <t>European Nuclear Society</t>
  </si>
  <si>
    <t>Ms. Ropafadzo Bopoto</t>
  </si>
  <si>
    <t>Nuclear for Climate</t>
  </si>
  <si>
    <t>self-funding</t>
  </si>
  <si>
    <t>Ms. Sonali Rajiv Karnik</t>
  </si>
  <si>
    <t>MD CEO</t>
  </si>
  <si>
    <t>National Stock Exchange Administrative Services</t>
  </si>
  <si>
    <t>Administrative Service</t>
  </si>
  <si>
    <t>self-funded</t>
  </si>
  <si>
    <t>European Roundtable on Climate Change and Sustainable Transition</t>
  </si>
  <si>
    <t>Ms. Nataliya Kushko</t>
  </si>
  <si>
    <t>International Carbon Markets</t>
  </si>
  <si>
    <t>Mr. Alexander Ciszewicz</t>
  </si>
  <si>
    <t>Vice President for Events</t>
  </si>
  <si>
    <t>Events</t>
  </si>
  <si>
    <t>Ms. Celia Pedro</t>
  </si>
  <si>
    <t>Ms. Gamze Keser</t>
  </si>
  <si>
    <t>Council Coordination Member</t>
  </si>
  <si>
    <t>Council Coordination</t>
  </si>
  <si>
    <t>Ms. Maartje Van Kampen</t>
  </si>
  <si>
    <t>VP for External Relations</t>
  </si>
  <si>
    <t>Ms. Caroline Apeafan Sauter</t>
  </si>
  <si>
    <t>Public Policy Member</t>
  </si>
  <si>
    <t>Public Policy</t>
  </si>
  <si>
    <t>Mr. Jaloliddin Ismailov</t>
  </si>
  <si>
    <t>Policy Member</t>
  </si>
  <si>
    <t>Mr. Ross McInerney</t>
  </si>
  <si>
    <t>VP for Events</t>
  </si>
  <si>
    <t>Ms. Ivy Wirenkyiwaa Bainn</t>
  </si>
  <si>
    <t>Ms. Mrinali Kakamare</t>
  </si>
  <si>
    <t>Evangelisches Studienwerk</t>
  </si>
  <si>
    <t>Ms. Lana Krämer</t>
  </si>
  <si>
    <t>Mr. Ferdinand Julius Nepomuk Gentz</t>
  </si>
  <si>
    <t>Ms. Zilan Linnéa Hansen</t>
  </si>
  <si>
    <t>Ms. Margit Wijnands Suzane</t>
  </si>
  <si>
    <t>Ms. Paula Dörr</t>
  </si>
  <si>
    <t>Mr. Francis Edem Denkey</t>
  </si>
  <si>
    <t>Ms. Sophie Cecilie Bader</t>
  </si>
  <si>
    <t>Faith Association of the Rehabilitation of Street Children and Orphans</t>
  </si>
  <si>
    <t>Mr. Leonardo Silva    de Andrade</t>
  </si>
  <si>
    <t>Executive member</t>
  </si>
  <si>
    <t>Feasta CLG</t>
  </si>
  <si>
    <t>Ms. Hania Imran</t>
  </si>
  <si>
    <t>Youth climate activist</t>
  </si>
  <si>
    <t>Women and gender</t>
  </si>
  <si>
    <t>Bonn climate camp</t>
  </si>
  <si>
    <t>Federal University of Rio de Janeiro</t>
  </si>
  <si>
    <t>Ms. Andréa Souza Santos</t>
  </si>
  <si>
    <t>COPPE</t>
  </si>
  <si>
    <t>Fédération des travailleurs et des travailleuses du Québec</t>
  </si>
  <si>
    <t>Mr. Patrick Rondeau</t>
  </si>
  <si>
    <t>Environment and Just transition</t>
  </si>
  <si>
    <t>Fédération des travailleurs et des travailleuses du Québec - FTQ</t>
  </si>
  <si>
    <t>Fédération Internationale des Ligues des Droits de l'Homme</t>
  </si>
  <si>
    <t>Mr. Hugo Gabbero</t>
  </si>
  <si>
    <t>Human rights defenders Desk</t>
  </si>
  <si>
    <t>Ms. Lucia Posteraro</t>
  </si>
  <si>
    <t>Climate Advocacy Consultant</t>
  </si>
  <si>
    <t>Business, Human Rights &amp; Environment Desk</t>
  </si>
  <si>
    <t>Fédération Internationale des Mouvements Catholiques dAction Paroissiale</t>
  </si>
  <si>
    <t>Mr. Prince David</t>
  </si>
  <si>
    <t>Policy Working Group</t>
  </si>
  <si>
    <t>Fédération Internationale des Mouvements Catholiques d?Action Paroissiale</t>
  </si>
  <si>
    <t>Ms. Prisca Esi Kuworde</t>
  </si>
  <si>
    <t>Federation of American Women's Clubs Overseas, Inc.</t>
  </si>
  <si>
    <t>Ms. Ayuska Mara Motha</t>
  </si>
  <si>
    <t>None</t>
  </si>
  <si>
    <t>unpaid member of Nominator</t>
  </si>
  <si>
    <t>Mr. Ankush Kumar Bansal</t>
  </si>
  <si>
    <t>Physicians for Social Responsibility</t>
  </si>
  <si>
    <t>Unpaid, part of Health and Climate Change working group</t>
  </si>
  <si>
    <t>Ms. Delger Amarjargal</t>
  </si>
  <si>
    <t>Member of the board</t>
  </si>
  <si>
    <t>National environmental youth council</t>
  </si>
  <si>
    <t>Shifting Advocacy</t>
  </si>
  <si>
    <t>Federation of German Industries</t>
  </si>
  <si>
    <t>Mr. Marc Alexander Oppermann</t>
  </si>
  <si>
    <t>Expert International Climate Policy</t>
  </si>
  <si>
    <t>Energy, Transport and Environment</t>
  </si>
  <si>
    <t>Federation of Industries of the State of Sao Paulo</t>
  </si>
  <si>
    <t>Mr. Marco Antonio Ramos Caminha</t>
  </si>
  <si>
    <t>Adivisor</t>
  </si>
  <si>
    <t>Environment Departament</t>
  </si>
  <si>
    <t>Mr. Rodrigo Carvalho de Abreu Lima</t>
  </si>
  <si>
    <t>Ms. Sabrina Kossatz Borba</t>
  </si>
  <si>
    <t>Mr. Marcelo Donnini Freire</t>
  </si>
  <si>
    <t>Ms. Priscila Freire Rocha</t>
  </si>
  <si>
    <t>Departament of Environment</t>
  </si>
  <si>
    <t>Food of Tomorrow Institute</t>
  </si>
  <si>
    <t>Sra. Francine Xavier</t>
  </si>
  <si>
    <t>COMIDA DO AMANHA INSTITUTE</t>
  </si>
  <si>
    <t>Ms. Elisabetta Recine</t>
  </si>
  <si>
    <t>president</t>
  </si>
  <si>
    <t>National Council on Food and Nutritional Security</t>
  </si>
  <si>
    <t>Mr. Marc Jessel</t>
  </si>
  <si>
    <t>Chief Engagement Officer</t>
  </si>
  <si>
    <t>Ms. Sinta Dewi</t>
  </si>
  <si>
    <t>Senior Manager Diversity &amp; Gender</t>
  </si>
  <si>
    <t>Director's office</t>
  </si>
  <si>
    <t>Mr. Anand Punja</t>
  </si>
  <si>
    <t>Director, Stakeholder Relations</t>
  </si>
  <si>
    <t>Forests of the World</t>
  </si>
  <si>
    <t>Mr. Souparna Lahiri</t>
  </si>
  <si>
    <t>Verdens Skove</t>
  </si>
  <si>
    <t>Forum for Young Professionals in Policy and Development</t>
  </si>
  <si>
    <t>Ms. Mnena Inyaregh</t>
  </si>
  <si>
    <t>Foundation Environment - Law Society</t>
  </si>
  <si>
    <t>Ms. Hermine Veerle Van Coppenolle</t>
  </si>
  <si>
    <t>Department of Land Economy</t>
  </si>
  <si>
    <t>Mr. Michael Alexander Brennwald</t>
  </si>
  <si>
    <t>Chief Investment Officer</t>
  </si>
  <si>
    <t>Foundation for Environmental Education</t>
  </si>
  <si>
    <t>Mr. Pramod Kumar Sharma</t>
  </si>
  <si>
    <t>Senior Director of Education</t>
  </si>
  <si>
    <t>FEE - Education Unit</t>
  </si>
  <si>
    <t>Foundation for Sustainability</t>
  </si>
  <si>
    <t>Ms. Katharina Anita Hierl</t>
  </si>
  <si>
    <t>Senior Advisor to the Chief Policy Officer</t>
  </si>
  <si>
    <t>Executive Board</t>
  </si>
  <si>
    <t>Ms. Katharina Lisa Brandt</t>
  </si>
  <si>
    <t>Senior Advisor - Agricultural Policy</t>
  </si>
  <si>
    <t>World Food, Land Use, and Trade</t>
  </si>
  <si>
    <t>Germanwatch e.V.</t>
  </si>
  <si>
    <t>Ms. Vera Künzel</t>
  </si>
  <si>
    <t>Senior Advisor - Climate Change Adaptation and Human Rights</t>
  </si>
  <si>
    <t>Mr. David Jannis Joachim Ryfisch</t>
  </si>
  <si>
    <t>Head of Division - Future-proof Finance</t>
  </si>
  <si>
    <t>Future-proof Finance</t>
  </si>
  <si>
    <t>Germanwatch e.v.</t>
  </si>
  <si>
    <t>Ms. Magdalena Maria Mirwald</t>
  </si>
  <si>
    <t>Policy Advisor - Climate Change Adaptation and Loss &amp; Damage</t>
  </si>
  <si>
    <t>Ms. Laura Maria Schäfer</t>
  </si>
  <si>
    <t>Head of Division - International Climate Policy</t>
  </si>
  <si>
    <t>Foundation for the Graduate Institute of International and Development Studies</t>
  </si>
  <si>
    <t>Ms. Yasmin Ismail</t>
  </si>
  <si>
    <t>Senior Policy Advisor, TESS</t>
  </si>
  <si>
    <t>Forum on Trade, Environment &amp; the SDGs (TESS)</t>
  </si>
  <si>
    <t>Foundation Healthy Planet - Healthy People gGmbH</t>
  </si>
  <si>
    <t>Ms. Lilly Katharina Schotters</t>
  </si>
  <si>
    <t>Mr. Tom Elias Köngstein</t>
  </si>
  <si>
    <t>Foundation myclimate - The Climate Protection Partnership</t>
  </si>
  <si>
    <t>Ms. Nsikan-George Emana</t>
  </si>
  <si>
    <t>Policy Expert</t>
  </si>
  <si>
    <t>Paris-aligned Carbon Markets</t>
  </si>
  <si>
    <t>Stiftung myclimate - The Climate Protection PartnershipStiftung myclimate - The Climate Protection Partnership</t>
  </si>
  <si>
    <t>Foundation of Taiwan Industry Service</t>
  </si>
  <si>
    <t>Ms. Ya Chi Chang</t>
  </si>
  <si>
    <t>Sustainable</t>
  </si>
  <si>
    <t>Ms. Yimin Dowsett</t>
  </si>
  <si>
    <t>Franciscans International</t>
  </si>
  <si>
    <t>Mr. Antonius Budi Tjahjono</t>
  </si>
  <si>
    <t>International Advocacy Director</t>
  </si>
  <si>
    <t>Free University Amsterdam</t>
  </si>
  <si>
    <t>Mr. Philipp Henry Pattberg</t>
  </si>
  <si>
    <t>Institute for Environmental Studies</t>
  </si>
  <si>
    <t>Vrije Universiteit Amsterdam</t>
  </si>
  <si>
    <t>Friends of the Earth International</t>
  </si>
  <si>
    <t>Mr. Yuri Onodera</t>
  </si>
  <si>
    <t>Program Adviser</t>
  </si>
  <si>
    <t>FoE Japan</t>
  </si>
  <si>
    <t>Ms. Emilia Becher</t>
  </si>
  <si>
    <t>Ms</t>
  </si>
  <si>
    <t>AK Klima</t>
  </si>
  <si>
    <t>BUNDjugend</t>
  </si>
  <si>
    <t>Ms. Catalina Caro Galvis</t>
  </si>
  <si>
    <t>coordinadora general</t>
  </si>
  <si>
    <t>general</t>
  </si>
  <si>
    <t>Censat</t>
  </si>
  <si>
    <t>Ms. Linda Gonzales Cardenas</t>
  </si>
  <si>
    <t>coordinadora</t>
  </si>
  <si>
    <t>Selvas y Biodiversidad</t>
  </si>
  <si>
    <t>Ms. Karola Knuth</t>
  </si>
  <si>
    <t>ms</t>
  </si>
  <si>
    <t>Member of global network</t>
  </si>
  <si>
    <t>Mx. An Nakane</t>
  </si>
  <si>
    <t>Biomass campaigner</t>
  </si>
  <si>
    <t>Ms. Anya Frances Verkamp</t>
  </si>
  <si>
    <t>Trade and Investment Campaigner</t>
  </si>
  <si>
    <t>Friends of the Earth Europe</t>
  </si>
  <si>
    <t>Friends World Committee for Consultation</t>
  </si>
  <si>
    <t>Ms. Lindsey Cook</t>
  </si>
  <si>
    <t>Representative for Climate Change</t>
  </si>
  <si>
    <t>Quaker United Nations Office</t>
  </si>
  <si>
    <t>Friends World Committee for Consultation FWCC</t>
  </si>
  <si>
    <t>Ms. Daniela Campos Rojas</t>
  </si>
  <si>
    <t>Programme Assistant for Climate Change</t>
  </si>
  <si>
    <t>Friendship</t>
  </si>
  <si>
    <t>M. Kazi Amdadul Hoque</t>
  </si>
  <si>
    <t>Senior Director-Strategic Planning &amp; Head of Climate Action</t>
  </si>
  <si>
    <t>Mr. Stéphane Van Haute</t>
  </si>
  <si>
    <t>Climate Adaptation Project Manager</t>
  </si>
  <si>
    <t>Friendship Luxembourg</t>
  </si>
  <si>
    <t>Ms. Maria Antonieta Nestor</t>
  </si>
  <si>
    <t>Land Economy</t>
  </si>
  <si>
    <t>FSC Indigenous Foundation</t>
  </si>
  <si>
    <t>Ms. Ann Siantayo Samate</t>
  </si>
  <si>
    <t>Council member</t>
  </si>
  <si>
    <t>Council - FSC-IF Governance</t>
  </si>
  <si>
    <t>FSC-IF Council member</t>
  </si>
  <si>
    <t>Fundación Agreste</t>
  </si>
  <si>
    <t>Mr. Simon Georg Pfluger</t>
  </si>
  <si>
    <t>Climate &amp; Company</t>
  </si>
  <si>
    <t>Fundación Ambiente y Recursos Naturales</t>
  </si>
  <si>
    <t>Ms. Camila Agustina Mercure</t>
  </si>
  <si>
    <t>Climate Policy Coordinator</t>
  </si>
  <si>
    <t>Ms. Jazmín Elisa Rocco Predassi</t>
  </si>
  <si>
    <t>Public Finance Programme Officer</t>
  </si>
  <si>
    <t>Public Finance Programme</t>
  </si>
  <si>
    <t>Energy Transition Fund</t>
  </si>
  <si>
    <t>Fundación Ambition Loop</t>
  </si>
  <si>
    <t>Ms. Faith Wangu Mwangi</t>
  </si>
  <si>
    <t>Programmes Lead</t>
  </si>
  <si>
    <t>Land and Soil</t>
  </si>
  <si>
    <t>Fundación Avina</t>
  </si>
  <si>
    <t>Mr. Joel Gonzalez</t>
  </si>
  <si>
    <t>Climate Leader</t>
  </si>
  <si>
    <t>Argentina 1.5</t>
  </si>
  <si>
    <t>Mr. Jabulani Chikomwe</t>
  </si>
  <si>
    <t>Vendors Initiative for Social and Economic Transformation</t>
  </si>
  <si>
    <t>Mr. Gaston Santi Kremer</t>
  </si>
  <si>
    <t>WTT</t>
  </si>
  <si>
    <t>Fundación Barranquilla+20</t>
  </si>
  <si>
    <t>Mr. Fabio Cresto Aleina</t>
  </si>
  <si>
    <t>Senior Consultant, Adaptation and Resilience Lead</t>
  </si>
  <si>
    <t>GLOBAL CITIZEN</t>
  </si>
  <si>
    <t>global citizen</t>
  </si>
  <si>
    <t>Ms. Genna Tesdall</t>
  </si>
  <si>
    <t>Global director</t>
  </si>
  <si>
    <t>Young Professionals For Agricultural Development -YPARD</t>
  </si>
  <si>
    <t>Mr. Anuar Sebastiaan Hernandez Gonzalez</t>
  </si>
  <si>
    <t>youth delegate</t>
  </si>
  <si>
    <t>participation</t>
  </si>
  <si>
    <t>Unidad Nacional de Asociaciones de Ingenieros A.C.</t>
  </si>
  <si>
    <t>Fundación Defensores de la Naturaleza</t>
  </si>
  <si>
    <t>Ms. Gisela De Leon</t>
  </si>
  <si>
    <t>Sierra Lacandon National Park</t>
  </si>
  <si>
    <t>Unión Maya Itza</t>
  </si>
  <si>
    <t>Subnational government (regional, provincial, or local)</t>
  </si>
  <si>
    <t>Mr. Carlos Matias</t>
  </si>
  <si>
    <t>Union Maya Itza</t>
  </si>
  <si>
    <t>Fundación Ecología y Desarrollo</t>
  </si>
  <si>
    <t>Sra. Philippine Mênager</t>
  </si>
  <si>
    <t>Responsable Agenda Global</t>
  </si>
  <si>
    <t>Misión Clima y Mercado de la Sostenibilidad</t>
  </si>
  <si>
    <t>Sr. Jon Moreno Oliva</t>
  </si>
  <si>
    <t>Responsable Comunidad #PorElClima</t>
  </si>
  <si>
    <t>Ms. Marguerita Miguel Delgado Martins</t>
  </si>
  <si>
    <t>International Coordinator</t>
  </si>
  <si>
    <t>FFF Spain</t>
  </si>
  <si>
    <t>Juventud por el Clima</t>
  </si>
  <si>
    <t>Fundación Gran Chaco</t>
  </si>
  <si>
    <t>Sra. Fabiana Menna</t>
  </si>
  <si>
    <t>Ms. Carolina Isabel Passet</t>
  </si>
  <si>
    <t>Adaptación al cambio climático</t>
  </si>
  <si>
    <t>Fundación Privada Empresa y Clima</t>
  </si>
  <si>
    <t>Sra. Elvira Carles Brescoli</t>
  </si>
  <si>
    <t>Sr. Jose Garriga Sala</t>
  </si>
  <si>
    <t>Proyectos</t>
  </si>
  <si>
    <t>Fundación Quantum</t>
  </si>
  <si>
    <t>Ms. Daniela Alejandra González Valverde</t>
  </si>
  <si>
    <t>Community Building</t>
  </si>
  <si>
    <t>Mr. Geovanny Josue Vanegas Bobadilla</t>
  </si>
  <si>
    <t>Fundación Sustentabilidad sin Fronteras</t>
  </si>
  <si>
    <t>Sr. Mauricio Luna Rodríguez</t>
  </si>
  <si>
    <t>Sra. Emilia Martinez Vásquez</t>
  </si>
  <si>
    <t>No aplica</t>
  </si>
  <si>
    <t>Hija de un asesor de SSF</t>
  </si>
  <si>
    <t>Sra. Catherine Alexandra Abreu</t>
  </si>
  <si>
    <t>Sra. Daniela Celeste Peña Milla</t>
  </si>
  <si>
    <t>youth</t>
  </si>
  <si>
    <t>Fundación TierraVida</t>
  </si>
  <si>
    <t>Ms. María Noel Dussort</t>
  </si>
  <si>
    <t>Area de Proyectos</t>
  </si>
  <si>
    <t>Ms. Victoria Rocio Laguzzi</t>
  </si>
  <si>
    <t>Team member</t>
  </si>
  <si>
    <t>Mr. Avit Bhowmik</t>
  </si>
  <si>
    <t>Risk and Environmental Studies</t>
  </si>
  <si>
    <t>Karlstad University</t>
  </si>
  <si>
    <t>Researcher part of our network</t>
  </si>
  <si>
    <t>Gansu "Green Camel Bell" Environment and Development Center</t>
  </si>
  <si>
    <t>Ms. Karin Eckmann</t>
  </si>
  <si>
    <t>City Campaigns</t>
  </si>
  <si>
    <t>Plant Based Treaty Germany</t>
  </si>
  <si>
    <t>Geledés-Black Women's Institute</t>
  </si>
  <si>
    <t>Ms. Mariana Andrea Gonçalves Belmont</t>
  </si>
  <si>
    <t>Climate and Environmental Racism Advisor</t>
  </si>
  <si>
    <t>Climate and Environmental Racism</t>
  </si>
  <si>
    <t>Ms. Tatiana Dos Santos Oliveira</t>
  </si>
  <si>
    <t>Climate policy and finance specialist</t>
  </si>
  <si>
    <t>WWF Brasil</t>
  </si>
  <si>
    <t>Ms. Thaynah Gutierrez Gomes</t>
  </si>
  <si>
    <t>GenderCC - Women for Climate Justice e.V.</t>
  </si>
  <si>
    <t>Ms. Aidah Nakku</t>
  </si>
  <si>
    <t>Team lead</t>
  </si>
  <si>
    <t>International Relations</t>
  </si>
  <si>
    <t>Hold Her Hand Uganda</t>
  </si>
  <si>
    <t>Ms. Olfa Jelassi</t>
  </si>
  <si>
    <t>Seed Global Development (SGD)</t>
  </si>
  <si>
    <t>Ms. Eleni Georgiadi</t>
  </si>
  <si>
    <t>LIFE Bildung Umwelt Chancengleichheit e.V.</t>
  </si>
  <si>
    <t>Ms. Chaneil Laquan James</t>
  </si>
  <si>
    <t>AstroNoir</t>
  </si>
  <si>
    <t>Ms. Aya Laabadli</t>
  </si>
  <si>
    <t>Media and communication</t>
  </si>
  <si>
    <t>Rosa Al Yousef</t>
  </si>
  <si>
    <t>Ms. Julia Korten</t>
  </si>
  <si>
    <t>COP31 Strategy Team</t>
  </si>
  <si>
    <t>Ms. Asmitha Premkumar</t>
  </si>
  <si>
    <t>Project Officer Team Textile</t>
  </si>
  <si>
    <t>Circular Economy</t>
  </si>
  <si>
    <t>Ms. Juhie Radia</t>
  </si>
  <si>
    <t>Strategy Project Lead</t>
  </si>
  <si>
    <t>COP31</t>
  </si>
  <si>
    <t>GEOMAR Helmholtz Centre for Ocean Research Kiel</t>
  </si>
  <si>
    <t>Ms. Maike Nicolai</t>
  </si>
  <si>
    <t>Officer Knowledge Transfer</t>
  </si>
  <si>
    <t>Research Support and Transfer</t>
  </si>
  <si>
    <t>Mr. Friedrich Bohn</t>
  </si>
  <si>
    <t>Mr. Matthias Herbert Garschagen</t>
  </si>
  <si>
    <t>Mr. Sean Noel Perera Krawczyk</t>
  </si>
  <si>
    <t>Mr. Jakob Bartolomey</t>
  </si>
  <si>
    <t>Mr. Yannick Maximilian Braun</t>
  </si>
  <si>
    <t>Ms. Laura Peters</t>
  </si>
  <si>
    <t>Mr. Patrick Hainbuch</t>
  </si>
  <si>
    <t>German Council on Foreign Relations e.V.</t>
  </si>
  <si>
    <t>Mr. Tim Bosch</t>
  </si>
  <si>
    <t>Center for Climate and Foreign Policy</t>
  </si>
  <si>
    <t>Ms. Mechthild Anna Becker</t>
  </si>
  <si>
    <t>German Emissions Trading Association</t>
  </si>
  <si>
    <t>Mr. Robert Tippmann</t>
  </si>
  <si>
    <t>Honorary position</t>
  </si>
  <si>
    <t>German Federal Environmental Foundation</t>
  </si>
  <si>
    <t>Ms. Jutta Gruber-Mannigel</t>
  </si>
  <si>
    <t>Foundation Development</t>
  </si>
  <si>
    <t>Deutsche Bundesstiftung Umwelt DBU | German Federal Environmental Foundation</t>
  </si>
  <si>
    <t>Mr. Markus Große-Ophoff</t>
  </si>
  <si>
    <t>DBU Center for Environmental Communications</t>
  </si>
  <si>
    <t>German Institute for Development Evaluation</t>
  </si>
  <si>
    <t>Ms. Rose Wangui Kagumba</t>
  </si>
  <si>
    <t>PhD Candidate</t>
  </si>
  <si>
    <t>Department of Political Science</t>
  </si>
  <si>
    <t>University of Amsterdam</t>
  </si>
  <si>
    <t>Mr. Yannick Gunia</t>
  </si>
  <si>
    <t>Competence Centre Methods</t>
  </si>
  <si>
    <t>Ms. Annika Nitsche</t>
  </si>
  <si>
    <t>Evaluation II</t>
  </si>
  <si>
    <t>Ms. Anna Sting</t>
  </si>
  <si>
    <t>Evaluator</t>
  </si>
  <si>
    <t>Evaluation Department II</t>
  </si>
  <si>
    <t>German Institute for International and Security Affairs</t>
  </si>
  <si>
    <t>Mr. Jan-Ole Adolphsen</t>
  </si>
  <si>
    <t>Global Issues</t>
  </si>
  <si>
    <t>Mr. Nicholas Fairbairn</t>
  </si>
  <si>
    <t>Head of Partnerships, State of CDR</t>
  </si>
  <si>
    <t>Center for Sustainability and the Global Environment (SAGE)</t>
  </si>
  <si>
    <t>University of Wisconsin-Madison</t>
  </si>
  <si>
    <t>German Institute of Development and Sustainability</t>
  </si>
  <si>
    <t>Ms. Mariya Ivanova Aleksandrova</t>
  </si>
  <si>
    <t>Head of Project / Senior Researcher</t>
  </si>
  <si>
    <t>Environmental Governance</t>
  </si>
  <si>
    <t>German Institute of Development and Sustainability (IDOS)</t>
  </si>
  <si>
    <t>Ms. Clara Brandi</t>
  </si>
  <si>
    <t>Transformation of Economic and Social Systems</t>
  </si>
  <si>
    <t>Ms. Ines Katrin Dombrowsky</t>
  </si>
  <si>
    <t>Mr. Nicholas Eduard Goedeking</t>
  </si>
  <si>
    <t>Mr. Daniele Malerba</t>
  </si>
  <si>
    <t>Mr. Steffen Bauer</t>
  </si>
  <si>
    <t>Mr. A b m Hasanuzzaman</t>
  </si>
  <si>
    <t>AvH International Climate Protection Fellow</t>
  </si>
  <si>
    <t>Ms. Josra Riecke</t>
  </si>
  <si>
    <t>Sektor Project "Trade and Investment for Sustainable Development"</t>
  </si>
  <si>
    <t>Federal Enterprise</t>
  </si>
  <si>
    <t>Mr. Niklas Wilhelm Wagner</t>
  </si>
  <si>
    <t>German NGO Forum on Environment and Development</t>
  </si>
  <si>
    <t>Mr. Marc Irvin Meunier</t>
  </si>
  <si>
    <t>Policy Officer Methane Emissions</t>
  </si>
  <si>
    <t>Transport &amp; Air Quality</t>
  </si>
  <si>
    <t>Deutsche Umwelthilfe</t>
  </si>
  <si>
    <t>Mr. Jens Uwe Hürdler</t>
  </si>
  <si>
    <t>Senior Expert Agricultural Emissions</t>
  </si>
  <si>
    <t>Mr. Christoph Bals</t>
  </si>
  <si>
    <t>Chief Policy Officer</t>
  </si>
  <si>
    <t>Ms. Laura Schaefer</t>
  </si>
  <si>
    <t>Mr. Lalit Chennamaneni</t>
  </si>
  <si>
    <t>Policy Advisor - Indo-German Climate and Development Co-operation</t>
  </si>
  <si>
    <t>Mr. David Eckstein</t>
  </si>
  <si>
    <t>Senior Advisor - Climate Finance and Investments</t>
  </si>
  <si>
    <t>Ms. Elena Charlott Kemkes</t>
  </si>
  <si>
    <t>Loss and Damage Youth</t>
  </si>
  <si>
    <t>Ms. Jessica Aileen Link</t>
  </si>
  <si>
    <t>Social Media and Communications Officer</t>
  </si>
  <si>
    <t>Communication and Fundraising</t>
  </si>
  <si>
    <t>Ms. Kerstin Opfer</t>
  </si>
  <si>
    <t>Senior Advisor - Energy Policy and Civil Society - Africa</t>
  </si>
  <si>
    <t>Mr. Giovanni Maurice Pradipta</t>
  </si>
  <si>
    <t>German-Indonesian civil society dialogues representative</t>
  </si>
  <si>
    <t>Ms. Ute Sudmann</t>
  </si>
  <si>
    <t>Mr. Martin Cornelius Voß</t>
  </si>
  <si>
    <t>Policy Advisor - Climate Diplomacy and Co-operation - Asia/China</t>
  </si>
  <si>
    <t>GermanZero</t>
  </si>
  <si>
    <t>Mr. Johnny Luke Jannes Stengel</t>
  </si>
  <si>
    <t>Mr. Edoardo Garagnani</t>
  </si>
  <si>
    <t>Communications Liaison</t>
  </si>
  <si>
    <t>Communications/Economics</t>
  </si>
  <si>
    <t>YOUNGO Functional</t>
  </si>
  <si>
    <t>Gherush92 Committee for Human Rights</t>
  </si>
  <si>
    <t>Ms. Valentina Jappelli</t>
  </si>
  <si>
    <t>Agroecology</t>
  </si>
  <si>
    <t>Global Alliance for Improved Nutrition</t>
  </si>
  <si>
    <t>Mr. Oliver Camp</t>
  </si>
  <si>
    <t>Environment and Food Systems Advisor</t>
  </si>
  <si>
    <t>Policy and External Relations</t>
  </si>
  <si>
    <t>GAIN</t>
  </si>
  <si>
    <t>Global Carbon Capture and Storage Institute Ltd</t>
  </si>
  <si>
    <t>Ms. Noora Hamad Ahmed Abdulaziz Alamer</t>
  </si>
  <si>
    <t>Senior Global Advocacy Lead</t>
  </si>
  <si>
    <t>Business Operations</t>
  </si>
  <si>
    <t>Global Climate and Health Alliance, a project of the Social Good Fund</t>
  </si>
  <si>
    <t>Ms. Jessica Beagley</t>
  </si>
  <si>
    <t>Global Dairy Platform, Inc</t>
  </si>
  <si>
    <t>Mr. Brian Allan Lindsay</t>
  </si>
  <si>
    <t>Dairy Sustainability Framework</t>
  </si>
  <si>
    <t>Ms. Maki Hashimoto</t>
  </si>
  <si>
    <t>JCM Secretariat Group</t>
  </si>
  <si>
    <t>Global Environment Centre Foundation (GEC)</t>
  </si>
  <si>
    <t>Global Fellowship</t>
  </si>
  <si>
    <t>Ms. Sara Cutler</t>
  </si>
  <si>
    <t>UK</t>
  </si>
  <si>
    <t>Global Focus</t>
  </si>
  <si>
    <t>Ms. Jennifer Luna Pedersen</t>
  </si>
  <si>
    <t>Policy &amp; Analysis</t>
  </si>
  <si>
    <t>Global Forest Coalition</t>
  </si>
  <si>
    <t>Mr. Kwami Kpondzo</t>
  </si>
  <si>
    <t>ETI Campaign Coordinator</t>
  </si>
  <si>
    <t>ETI Campaign</t>
  </si>
  <si>
    <t>Ms. Neha Gupta</t>
  </si>
  <si>
    <t>Hands off Mother Earth (HOME) Alliance</t>
  </si>
  <si>
    <t>Global Green Environmental Network</t>
  </si>
  <si>
    <t>Mr. Walter Link</t>
  </si>
  <si>
    <t>Executive Member</t>
  </si>
  <si>
    <t>Global Initiative for Economic, Social and Cultural Rights</t>
  </si>
  <si>
    <t>Ms. Magdalena Belen Rochi Monagas</t>
  </si>
  <si>
    <t>Programme Officer on Climate and Environmental Justice</t>
  </si>
  <si>
    <t>Climate and Environmental Justice</t>
  </si>
  <si>
    <t>Global Initiative for Food Security and Ecosystem Preservation</t>
  </si>
  <si>
    <t>Mr. Amos Burudi Wemanya</t>
  </si>
  <si>
    <t>Power Shift Africa</t>
  </si>
  <si>
    <t>Global Law Thinkers Society</t>
  </si>
  <si>
    <t>Mr. Lu-Ming Chen</t>
  </si>
  <si>
    <t>Consultant/Dr.</t>
  </si>
  <si>
    <t>Ms. Alice Chiu Yan Ho</t>
  </si>
  <si>
    <t>Climate Change &amp; Sustainability</t>
  </si>
  <si>
    <t>Self Fund</t>
  </si>
  <si>
    <t>Global Marshall Plan Foundation</t>
  </si>
  <si>
    <t>Ms. Helge Maren Bork</t>
  </si>
  <si>
    <t>Network Coordinator</t>
  </si>
  <si>
    <t>Ms. Femke Siri Bork</t>
  </si>
  <si>
    <t>Climate Justice Ambassador</t>
  </si>
  <si>
    <t>Albrecht-Thaer-Gymansium</t>
  </si>
  <si>
    <t>Mr. Nikolaus Hildenbrand</t>
  </si>
  <si>
    <t>Sprecher</t>
  </si>
  <si>
    <t>Global Marshall Plan Lokalgruppe Freudenberg/Main</t>
  </si>
  <si>
    <t>Ms. Carla Marie Mittendorf</t>
  </si>
  <si>
    <t>Bundesvorstand BUNDjugend</t>
  </si>
  <si>
    <t>Bundesvorstand</t>
  </si>
  <si>
    <t>Global Network of Civil Society Organisations for Disaster Reduction</t>
  </si>
  <si>
    <t>Ms. Ipsita Sircar</t>
  </si>
  <si>
    <t>Head of Policy and Research</t>
  </si>
  <si>
    <t>Policy and Research</t>
  </si>
  <si>
    <t>Global Philanthropy Foundation</t>
  </si>
  <si>
    <t>Mr. Carlos Daniel Valdovinos Perez</t>
  </si>
  <si>
    <t>Global Public Policy Institute</t>
  </si>
  <si>
    <t>Mr. Haseebullah Bakhtary</t>
  </si>
  <si>
    <t>Climate Focus</t>
  </si>
  <si>
    <t>Ms. Anna Kovacs</t>
  </si>
  <si>
    <t>Mr. Mauriz Schuck</t>
  </si>
  <si>
    <t>Mr. Jean-Pierre Sfeir</t>
  </si>
  <si>
    <t>Global Wind Energy Council</t>
  </si>
  <si>
    <t>Mr. Bruce Holden Douglas</t>
  </si>
  <si>
    <t>Global Renewables Alliance</t>
  </si>
  <si>
    <t>Partner Organisation</t>
  </si>
  <si>
    <t>Ms. Louise Alice Patricia Burrows</t>
  </si>
  <si>
    <t>Director of Policy and Advocacy</t>
  </si>
  <si>
    <t>Global Witness</t>
  </si>
  <si>
    <t>Mr. Dominc Eagleton</t>
  </si>
  <si>
    <t>Global Young Greens</t>
  </si>
  <si>
    <t>Ms. Tamara Kahuthia</t>
  </si>
  <si>
    <t>Be well and Green Network</t>
  </si>
  <si>
    <t>Global Youth Development Institute, Inc.</t>
  </si>
  <si>
    <t>Ms. Yue Pan</t>
  </si>
  <si>
    <t>Steering Committee Member</t>
  </si>
  <si>
    <t>Education, Communication, and Outreach Stakeholders (ECOS)</t>
  </si>
  <si>
    <t>Ms. Manjiri Milind Sonone</t>
  </si>
  <si>
    <t>GlobalChoices.org</t>
  </si>
  <si>
    <t>Ms. Elisabeth Doherty</t>
  </si>
  <si>
    <t>Arctic Angel</t>
  </si>
  <si>
    <t>Global Choices</t>
  </si>
  <si>
    <t>Green Africa Youth Organisation</t>
  </si>
  <si>
    <t>Mr. Richard Matey</t>
  </si>
  <si>
    <t>Admin</t>
  </si>
  <si>
    <t>Green and Better World</t>
  </si>
  <si>
    <t>Ms. Daria Kravchuk</t>
  </si>
  <si>
    <t>Environment and private sector expert</t>
  </si>
  <si>
    <t>Ms. Zehua Li</t>
  </si>
  <si>
    <t>Volunteers</t>
  </si>
  <si>
    <t>Ms. Xinyi Wu</t>
  </si>
  <si>
    <t>Geography and the Environment Department</t>
  </si>
  <si>
    <t>Green Economics Institute</t>
  </si>
  <si>
    <t>Mr. Eyal Harel</t>
  </si>
  <si>
    <t>Mr. Reuben Sas</t>
  </si>
  <si>
    <t>Mr. Harry Cunningham</t>
  </si>
  <si>
    <t>Mme Dr Boluwatife Ogunjumelo</t>
  </si>
  <si>
    <t>Womens Health</t>
  </si>
  <si>
    <t>Ms. Edith Mary Platt</t>
  </si>
  <si>
    <t>Ms. Naina Harish</t>
  </si>
  <si>
    <t>participant</t>
  </si>
  <si>
    <t>Researcher Law</t>
  </si>
  <si>
    <t>Green Generation Foundation</t>
  </si>
  <si>
    <t>Ms. Ghofrane Barhoumi</t>
  </si>
  <si>
    <t>FES office</t>
  </si>
  <si>
    <t>Green Mobilisation Initiative</t>
  </si>
  <si>
    <t>Ms. Glory Amarachi Brendan-Otuojor</t>
  </si>
  <si>
    <t>Development impact pathfinders Initiative</t>
  </si>
  <si>
    <t>Greener Impact International</t>
  </si>
  <si>
    <t>Mr. Lebin Guo</t>
  </si>
  <si>
    <t>Environment and Climate change</t>
  </si>
  <si>
    <t>Mr. Abdul Bari Sani</t>
  </si>
  <si>
    <t>GreenFaith</t>
  </si>
  <si>
    <t>Ms. Meryne Warah</t>
  </si>
  <si>
    <t>Ms. Judith Gebbe</t>
  </si>
  <si>
    <t>Faith in Development</t>
  </si>
  <si>
    <t>Mr. Jasper Inventor</t>
  </si>
  <si>
    <t>Deputy International Programme Director</t>
  </si>
  <si>
    <t>Ms. Naomi Ursula Goodman</t>
  </si>
  <si>
    <t>Political, Science &amp; Research</t>
  </si>
  <si>
    <t>Ms. Camila Amorim Jardim</t>
  </si>
  <si>
    <t>International Politics Specialist</t>
  </si>
  <si>
    <t>Greenpeace Brazil</t>
  </si>
  <si>
    <t>Ms. Anna Maria Bezerra de Mello Cárcamo</t>
  </si>
  <si>
    <t>Climate Politics Specialist</t>
  </si>
  <si>
    <t>Mr. Bonaventure Bondo</t>
  </si>
  <si>
    <t>Congo Basin Forest Campaigner</t>
  </si>
  <si>
    <t>Greenpeace Africa</t>
  </si>
  <si>
    <t>Ms. Ylenia Bursich</t>
  </si>
  <si>
    <t>Multilateral Coordinator Political Unit</t>
  </si>
  <si>
    <t>Political, Science and Research</t>
  </si>
  <si>
    <t>Ms. Tracy Carty</t>
  </si>
  <si>
    <t>Climate Political Expert</t>
  </si>
  <si>
    <t>Mr. Fajri Fadhillah</t>
  </si>
  <si>
    <t>Senior Regional Campaign Strategist (Political and Legal)</t>
  </si>
  <si>
    <t>Greenpeace Southeast Asia</t>
  </si>
  <si>
    <t>Ms. Marina Falke</t>
  </si>
  <si>
    <t>Greenpeace Germany</t>
  </si>
  <si>
    <t>Mr. Thomas Gelin</t>
  </si>
  <si>
    <t>Climate &amp; Energy Political Campaigner</t>
  </si>
  <si>
    <t>Political</t>
  </si>
  <si>
    <t>Greenpeace European Unit</t>
  </si>
  <si>
    <t>Mr. James Graham Hiatt</t>
  </si>
  <si>
    <t>For a Better Bayou</t>
  </si>
  <si>
    <t>Mr. Sang Hun Jeong</t>
  </si>
  <si>
    <t>Greenpeace East Asia (ROK)</t>
  </si>
  <si>
    <t>Mr. Jerry Jose</t>
  </si>
  <si>
    <t>Mr. Jacob Kean-Hammerson</t>
  </si>
  <si>
    <t>Global Policy Lead, Plastic Free Future</t>
  </si>
  <si>
    <t>Greenpeace UK</t>
  </si>
  <si>
    <t>Ms. An Lambrechts</t>
  </si>
  <si>
    <t>Biodiversity Political Expert</t>
  </si>
  <si>
    <t>Mr. Bernd Lauter</t>
  </si>
  <si>
    <t>Ms. Beatriz Luraschi</t>
  </si>
  <si>
    <t>Freelance</t>
  </si>
  <si>
    <t>Ms. Chen Maman</t>
  </si>
  <si>
    <t>Project Lead Türkiye</t>
  </si>
  <si>
    <t>Ms. Gianna Maria Nora Martini</t>
  </si>
  <si>
    <t>Ms. Célia Mortureux</t>
  </si>
  <si>
    <t>Delegation support</t>
  </si>
  <si>
    <t>Ms. Rebecca Newsom</t>
  </si>
  <si>
    <t>Global Political Lead, Climate Accountability</t>
  </si>
  <si>
    <t>Mr. Fredrick Kiarie Njehu</t>
  </si>
  <si>
    <t>Pan African Political Strategist</t>
  </si>
  <si>
    <t>Ms. Kate Mary O'Callaghan</t>
  </si>
  <si>
    <t>Mr. Berkan Ozyer</t>
  </si>
  <si>
    <t>Country Director</t>
  </si>
  <si>
    <t>Greenpeace Mediterranean (Türkiye)</t>
  </si>
  <si>
    <t>Ms. Gerda Schaap</t>
  </si>
  <si>
    <t>Volunteer support</t>
  </si>
  <si>
    <t>Mr. Jannes Stoppel</t>
  </si>
  <si>
    <t>Ms. Clara Thompson</t>
  </si>
  <si>
    <t>Fair Share Project Political Lead</t>
  </si>
  <si>
    <t>Ms. Emel Türker Alpay</t>
  </si>
  <si>
    <t>Climate &amp; Energy Campaigner</t>
  </si>
  <si>
    <t>Greenpeace Mediterranean (Turkey)</t>
  </si>
  <si>
    <t>Griffith University</t>
  </si>
  <si>
    <t>Ms. Virginia Young</t>
  </si>
  <si>
    <t>Climate Action Beacon</t>
  </si>
  <si>
    <t>Ms. Maria Paula Calvo Barboza</t>
  </si>
  <si>
    <t>Gulf Research Center Foundation</t>
  </si>
  <si>
    <t>Mr. Mohamed Aly</t>
  </si>
  <si>
    <t>Sustainability Research Program Director</t>
  </si>
  <si>
    <t>Ms. Eman Sayed Gouda</t>
  </si>
  <si>
    <t>Handicap International - Humanity &amp; Inclusion</t>
  </si>
  <si>
    <t>Mr. Alessandro Massazza</t>
  </si>
  <si>
    <t>Senior Policy and Advocacy Advisor</t>
  </si>
  <si>
    <t>Climate change, environment, &amp; mental health</t>
  </si>
  <si>
    <t>United for Global Mental Health</t>
  </si>
  <si>
    <t>Home NGO</t>
  </si>
  <si>
    <t>Ms. Mahnoor Saeed</t>
  </si>
  <si>
    <t>Lancet Countdown on Health and Climate Change</t>
  </si>
  <si>
    <t>Hanns Seidel Foundation</t>
  </si>
  <si>
    <t>Mr. Bassem Souissi</t>
  </si>
  <si>
    <t>Harry's Hydro Appeal</t>
  </si>
  <si>
    <t>Ms. Celine Isimbi</t>
  </si>
  <si>
    <t>Palestinian Institute for Climate strategy  Shifting Advocacy</t>
  </si>
  <si>
    <t>Health Care Without Harm</t>
  </si>
  <si>
    <t>Ms. Naomi Beyeler</t>
  </si>
  <si>
    <t>Health of Mother Earth Foundation</t>
  </si>
  <si>
    <t>Ms. Mfoniso Antia</t>
  </si>
  <si>
    <t>Ikike</t>
  </si>
  <si>
    <t>Heinrich Böll Foundation</t>
  </si>
  <si>
    <t>Ms. Liane Iris Schalatek</t>
  </si>
  <si>
    <t>Associate Director, Washington Office</t>
  </si>
  <si>
    <t>Office Washington, DC</t>
  </si>
  <si>
    <t>Mr. Cem Bico</t>
  </si>
  <si>
    <t>Programme Coordinator</t>
  </si>
  <si>
    <t>Ecology and Climate Change</t>
  </si>
  <si>
    <t>Mr. Brendan ODonnell</t>
  </si>
  <si>
    <t>Program Director, Climate and Environmental Policy</t>
  </si>
  <si>
    <t>Heinrich Böll Foundation, Washington DC</t>
  </si>
  <si>
    <t>Ms. Ela Nehir Senyüksel</t>
  </si>
  <si>
    <t>Program Assistant Ecology and Climate Change Program</t>
  </si>
  <si>
    <t>Istanbul Office</t>
  </si>
  <si>
    <t>Helmholtz Centre Potsdam GFZ German Centre for Geosciences</t>
  </si>
  <si>
    <t>Mr. Mark Gary Lawrence</t>
  </si>
  <si>
    <t>Scientific Director</t>
  </si>
  <si>
    <t>Research Institute for Sustainability</t>
  </si>
  <si>
    <t>Ms. Lina Roeschel</t>
  </si>
  <si>
    <t>Research Intitute for Sustainability (RIFS)</t>
  </si>
  <si>
    <t>Hertie School gGmbH</t>
  </si>
  <si>
    <t>Mr. Marian Johannes Feist</t>
  </si>
  <si>
    <t>Centre for Sustainability</t>
  </si>
  <si>
    <t>Hertie School</t>
  </si>
  <si>
    <t>Ms. Alba Gabriela Alencastro Nunez</t>
  </si>
  <si>
    <t>Visiting researcher</t>
  </si>
  <si>
    <t>Centre for Fundamental Rights</t>
  </si>
  <si>
    <t>Home of Sibuyan Island Peoples</t>
  </si>
  <si>
    <t>Mr. Rodne Galicha</t>
  </si>
  <si>
    <t>Mr. John Leo Algo</t>
  </si>
  <si>
    <t>CCA-DRRM</t>
  </si>
  <si>
    <t>Aksyon Klima Pilipinas</t>
  </si>
  <si>
    <t>Hoste Hainse</t>
  </si>
  <si>
    <t>Mr. Krishna Bikram Shah</t>
  </si>
  <si>
    <t>Ms. Minita Ghimire</t>
  </si>
  <si>
    <t>Engagement Manager</t>
  </si>
  <si>
    <t>Carbon Trading</t>
  </si>
  <si>
    <t>Global Compact Nepal</t>
  </si>
  <si>
    <t>Ms. Anupama Rajya Shahi</t>
  </si>
  <si>
    <t>Human Rights Foundation of Aotearoa New Zealand</t>
  </si>
  <si>
    <t>Ms. Bronwen Tucker</t>
  </si>
  <si>
    <t>Global Public Finance</t>
  </si>
  <si>
    <t>Ms. Vernita Pearl Fort</t>
  </si>
  <si>
    <t>Governing Board</t>
  </si>
  <si>
    <t>Center for United Nations Constitutional Research (CUNCR) -</t>
  </si>
  <si>
    <t>Mr. Michael Jerome Lane</t>
  </si>
  <si>
    <t>Advocate</t>
  </si>
  <si>
    <t>Indigenous Sovereignty</t>
  </si>
  <si>
    <t>Human Rights Watch, Inc.</t>
  </si>
  <si>
    <t>Ms. Maria Myrto Tilianaki</t>
  </si>
  <si>
    <t>Senior Environmental Advocate</t>
  </si>
  <si>
    <t>Environment and Human Rights</t>
  </si>
  <si>
    <t>Ms. Deniz Bayram</t>
  </si>
  <si>
    <t>Europe and Central Asia</t>
  </si>
  <si>
    <t>Human Rights Watch</t>
  </si>
  <si>
    <t>Ms. Paula Linn Pfitzner</t>
  </si>
  <si>
    <t>PhD candidate</t>
  </si>
  <si>
    <t>University of Edinburgh</t>
  </si>
  <si>
    <t>State</t>
  </si>
  <si>
    <t>Humane Society International</t>
  </si>
  <si>
    <t>Ms. Stefanie Lynn McRaj</t>
  </si>
  <si>
    <t>Senior director, global food policy</t>
  </si>
  <si>
    <t>Farm Animal Welfare and Protection</t>
  </si>
  <si>
    <t>Humane World for Animals</t>
  </si>
  <si>
    <t>Ms. Thayana Oliveira Soares</t>
  </si>
  <si>
    <t>Country director, Brazil</t>
  </si>
  <si>
    <t>Country Offices</t>
  </si>
  <si>
    <t>Humanity Consulting CIC</t>
  </si>
  <si>
    <t>Council on Energy, Environment and Water (CEEW)</t>
  </si>
  <si>
    <t>philanthropies</t>
  </si>
  <si>
    <t>Mr. Sebastian Alberto Urrego Fragua</t>
  </si>
  <si>
    <t>Education Expert</t>
  </si>
  <si>
    <t>Humanity Consulting</t>
  </si>
  <si>
    <t>Ms. Uliana Boiarchuk</t>
  </si>
  <si>
    <t>Zero Waste Alliance Ukraine</t>
  </si>
  <si>
    <t>Ms. Mohana Bharathi</t>
  </si>
  <si>
    <t>Philanthropy</t>
  </si>
  <si>
    <t>Humboldt-Viadrina Governance Platform gGmbH</t>
  </si>
  <si>
    <t>Mr. Muhamad Yudistira Rahayu</t>
  </si>
  <si>
    <t>Project Head of Super Pollutants and Clean Air</t>
  </si>
  <si>
    <t>Climate and Just Energy Transition</t>
  </si>
  <si>
    <t>Institute for Essential Services Reform</t>
  </si>
  <si>
    <t>IBON International Foundation Inc.</t>
  </si>
  <si>
    <t>Mr. Ivan Phell Enrile</t>
  </si>
  <si>
    <t>Programs and Themes</t>
  </si>
  <si>
    <t>Ms. Fatima Bilquis</t>
  </si>
  <si>
    <t>Member, Board of Directors</t>
  </si>
  <si>
    <t>Shirakat Foundation</t>
  </si>
  <si>
    <t>Mr. Jainno Bongon</t>
  </si>
  <si>
    <t>ICLEI-Local Governments for Sustainability</t>
  </si>
  <si>
    <t>Ms. Ariel Dekovic</t>
  </si>
  <si>
    <t>LGMA Constituency Focal Point</t>
  </si>
  <si>
    <t>Ms. Ana María Alonso Parra</t>
  </si>
  <si>
    <t>Ms. Karishma Asarpota</t>
  </si>
  <si>
    <t>Mr. Matteo Bizzotto</t>
  </si>
  <si>
    <t>Global Communications</t>
  </si>
  <si>
    <t>Ms. Veronica Paola Castaneda Rodriguez</t>
  </si>
  <si>
    <t>Circular Development</t>
  </si>
  <si>
    <t>Ms. Chilando Nakalima Chitangala</t>
  </si>
  <si>
    <t>Mayor</t>
  </si>
  <si>
    <t>Lusaka City Council</t>
  </si>
  <si>
    <t>Ms. Ingrid Coetzee</t>
  </si>
  <si>
    <t>Nature, Biodiversity &amp; Health</t>
  </si>
  <si>
    <t>ICLEI Africa</t>
  </si>
  <si>
    <t>Ms. Sara Corda</t>
  </si>
  <si>
    <t>Ms. Elizabeth Cormack</t>
  </si>
  <si>
    <t>Urban Research, Innovation, and Development</t>
  </si>
  <si>
    <t>Ms. Ana María Cruz Ochoa</t>
  </si>
  <si>
    <t>Mr. Nelson de Lamare</t>
  </si>
  <si>
    <t>Chief Liaison Officer</t>
  </si>
  <si>
    <t>Ms. Teresa Garcia Perez</t>
  </si>
  <si>
    <t>European Committee of the Regions</t>
  </si>
  <si>
    <t>Ms. Lindsey Horvath</t>
  </si>
  <si>
    <t>3rd District</t>
  </si>
  <si>
    <t>Los Angeles County Board of Supervisors</t>
  </si>
  <si>
    <t>Mr. Kevin Ipekoglu</t>
  </si>
  <si>
    <t>Ms. Katrin Stjernfeldt Jammeh</t>
  </si>
  <si>
    <t>City of Malmo</t>
  </si>
  <si>
    <t>Ms. Anna Mara Rosa Levi</t>
  </si>
  <si>
    <t>Junior Officer</t>
  </si>
  <si>
    <t>Resilient Development</t>
  </si>
  <si>
    <t>Mr. Jaume Marques Colom</t>
  </si>
  <si>
    <t>Innovative Finance</t>
  </si>
  <si>
    <t>Mr. Aaron Ordower</t>
  </si>
  <si>
    <t>Environment Deputy</t>
  </si>
  <si>
    <t>Los Angeles County</t>
  </si>
  <si>
    <t>Mr. Dennis Pamlin</t>
  </si>
  <si>
    <t>Transformation</t>
  </si>
  <si>
    <t>Flourishing Lives for All (FL4ALL)/RISE</t>
  </si>
  <si>
    <t>Ms. Anna Read</t>
  </si>
  <si>
    <t>Secretary Generals Office</t>
  </si>
  <si>
    <t>ICLEI-Local Governments for Sustainability e.V.</t>
  </si>
  <si>
    <t>Mr. Kale Roberts</t>
  </si>
  <si>
    <t>Director of Local Diplomacy</t>
  </si>
  <si>
    <t>Local Diplomacy Unit</t>
  </si>
  <si>
    <t>ICLEI USA</t>
  </si>
  <si>
    <t>Mr. Pourya Salehi</t>
  </si>
  <si>
    <t>Head of Urban Research, Innovation, and Development</t>
  </si>
  <si>
    <t>Mr. Axel Schmidt Grael</t>
  </si>
  <si>
    <t>Ms. Sibel Sezer Eralp</t>
  </si>
  <si>
    <t>Climate Academy Global</t>
  </si>
  <si>
    <t>Ms. Sumbal Tasawwar</t>
  </si>
  <si>
    <t>Junior Officer Climate Data</t>
  </si>
  <si>
    <t>Ms. Olga Tokareva</t>
  </si>
  <si>
    <t>Ms. Carol Torres Limache</t>
  </si>
  <si>
    <t>Ms. Maryke Van Staden</t>
  </si>
  <si>
    <t>Director of Business Developement</t>
  </si>
  <si>
    <t>ICLEI SG Office</t>
  </si>
  <si>
    <t>Mr. Riccardo Vecchiato</t>
  </si>
  <si>
    <t>Mr. Joseph Wladkowski</t>
  </si>
  <si>
    <t>Events and Knowledge Management</t>
  </si>
  <si>
    <t>Ms. Evgenia Wulf</t>
  </si>
  <si>
    <t>Senior Officer, Integrated Climate Action</t>
  </si>
  <si>
    <t>Ms. Pola Zabuska</t>
  </si>
  <si>
    <t>Junior Advocacy Officer</t>
  </si>
  <si>
    <t>Strategic Communication, Membership and Advocacy</t>
  </si>
  <si>
    <t>Igarapé Institute</t>
  </si>
  <si>
    <t>Ms. Giovanna Marques Kuele</t>
  </si>
  <si>
    <t>International Cooperation</t>
  </si>
  <si>
    <t>Ms. Aline Lara Romeu</t>
  </si>
  <si>
    <t>Ms. Luana Ferreira Moura</t>
  </si>
  <si>
    <t>Fundadora</t>
  </si>
  <si>
    <t>Comunicação</t>
  </si>
  <si>
    <t>Natural Vibe e Sociedade Brasileira Vegetariana</t>
  </si>
  <si>
    <t>Imperial College London</t>
  </si>
  <si>
    <t>Mr. Joeri Rogelj</t>
  </si>
  <si>
    <t>Professor of Climate Science and Policy, Director of Research</t>
  </si>
  <si>
    <t>Centre for Environmental Policy and Grantham Institute</t>
  </si>
  <si>
    <t>Ms. Julia Katharina Schönfeld</t>
  </si>
  <si>
    <t>Research Postgraduate</t>
  </si>
  <si>
    <t>Centre for Environmental Policy</t>
  </si>
  <si>
    <t>Improve Your Society Organization (IYSO)</t>
  </si>
  <si>
    <t>Ms. Bianca Castro</t>
  </si>
  <si>
    <t>Advocacy &amp; Engagement Coordinator</t>
  </si>
  <si>
    <t>Roots</t>
  </si>
  <si>
    <t>Indalo Inclusive South Africa NPC</t>
  </si>
  <si>
    <t>Mr. Rest Kanju</t>
  </si>
  <si>
    <t>Director and Head of Operations</t>
  </si>
  <si>
    <t>Employee at Indalo Inclusive</t>
  </si>
  <si>
    <t>Ms. Shamiela Reid</t>
  </si>
  <si>
    <t>Senior Projects Coordinator</t>
  </si>
  <si>
    <t>Independent University, Bangladesh</t>
  </si>
  <si>
    <t>Mr. Noor E Elahi</t>
  </si>
  <si>
    <t>Partnerships Coordinator</t>
  </si>
  <si>
    <t>Partnerships &amp; Programmes</t>
  </si>
  <si>
    <t>Mr. Asiq Mahmud Mahmud</t>
  </si>
  <si>
    <t>ADAMS FOUNDATION</t>
  </si>
  <si>
    <t>India Water Foundation</t>
  </si>
  <si>
    <t>Mr. Arvind Kumar</t>
  </si>
  <si>
    <t>Overall</t>
  </si>
  <si>
    <t>Head of the organisation</t>
  </si>
  <si>
    <t>Ms. Shweta Tyagi</t>
  </si>
  <si>
    <t>Chief Functionary</t>
  </si>
  <si>
    <t>administration</t>
  </si>
  <si>
    <t>Indian Youth Climate Network</t>
  </si>
  <si>
    <t>Mr. Aryan Bajpai</t>
  </si>
  <si>
    <t>Finance Advisory</t>
  </si>
  <si>
    <t>Indiana University</t>
  </si>
  <si>
    <t>Ms. Marium Sheikh</t>
  </si>
  <si>
    <t>Graduate Student</t>
  </si>
  <si>
    <t>Business</t>
  </si>
  <si>
    <t>University of Calgary</t>
  </si>
  <si>
    <t>Indigenous Educational Network of Turtle Island (IENTI/IEN)</t>
  </si>
  <si>
    <t>Mr. Alberto Saldamando</t>
  </si>
  <si>
    <t>Counsel, Climate Change and Indigenous Peoples' Reights</t>
  </si>
  <si>
    <t>Ms. Sheelah Bearfoot</t>
  </si>
  <si>
    <t>Environmental Health Advocate</t>
  </si>
  <si>
    <t>Local to Global Department</t>
  </si>
  <si>
    <t>Indigenous Peoples of the Coastal Bend</t>
  </si>
  <si>
    <t>Ms. Adrienne La-Ree Blatchford</t>
  </si>
  <si>
    <t>Geo Engineering Contractor</t>
  </si>
  <si>
    <t>Mr. Bruce Kendall Goldtooth</t>
  </si>
  <si>
    <t>Environmental Justice</t>
  </si>
  <si>
    <t>Mr. Thomas Harmy Joseph</t>
  </si>
  <si>
    <t>Carbon pricing Educator</t>
  </si>
  <si>
    <t>Ms. Mary Lyons</t>
  </si>
  <si>
    <t>Wisdom Keeper</t>
  </si>
  <si>
    <t>Traditional Knowledge</t>
  </si>
  <si>
    <t>Indigenous Information Network</t>
  </si>
  <si>
    <t>Ms. Ruth Machocho</t>
  </si>
  <si>
    <t>Elite Ability Foundation Africa</t>
  </si>
  <si>
    <t>Indigenous Research and Training Institute - Iepe</t>
  </si>
  <si>
    <t>Mr. Luis Donisete Benzi Grupioni</t>
  </si>
  <si>
    <t>Ms. Talita Alves de Souza</t>
  </si>
  <si>
    <t>executive secretary</t>
  </si>
  <si>
    <t>Indonesian Center for Environmental Law Foundation</t>
  </si>
  <si>
    <t>Ms. Saffanah Rezky Azzahrah</t>
  </si>
  <si>
    <t>Acting Head of Climate Justice and Decarbonization Division</t>
  </si>
  <si>
    <t>Climate Justice and Decarbonization Division</t>
  </si>
  <si>
    <t>ICEL</t>
  </si>
  <si>
    <t>Mr. Rabin Daniel Nainggolan</t>
  </si>
  <si>
    <t>Industrial Technology Research Institute</t>
  </si>
  <si>
    <t>Mr. Chen-An Lien</t>
  </si>
  <si>
    <t>Green Energy and Environment Research Laboratories</t>
  </si>
  <si>
    <t>Ms. Chun-Tzu Fan</t>
  </si>
  <si>
    <t>Ms. Cheng-Ying Lee</t>
  </si>
  <si>
    <t>Climate Consulting</t>
  </si>
  <si>
    <t>Climate action group</t>
  </si>
  <si>
    <t>Iniciativa Climática de Mexico</t>
  </si>
  <si>
    <t>Ms. Mariana Gutierrez Grados</t>
  </si>
  <si>
    <t>Climate Transparency Manager</t>
  </si>
  <si>
    <t>Iniciativa Climatica de Mexico (ICM)</t>
  </si>
  <si>
    <t>Institut du Développement Durable et des Relations Internationales</t>
  </si>
  <si>
    <t>Ms. Marta Torres-Gunfaus</t>
  </si>
  <si>
    <t>Climate Programme</t>
  </si>
  <si>
    <t>Ms. Anna Aberg</t>
  </si>
  <si>
    <t>Environment and Society Centre</t>
  </si>
  <si>
    <t>The Royal Institute of International Affai</t>
  </si>
  <si>
    <t>Ms. Pelin Zorlu</t>
  </si>
  <si>
    <t>Institute for Climate and Society</t>
  </si>
  <si>
    <t>Sra. Leonildes Nazar</t>
  </si>
  <si>
    <t>Senior specialist, Engagement</t>
  </si>
  <si>
    <t>Programmatic</t>
  </si>
  <si>
    <t>Sra. Elizabetta Colodetti Albernaz</t>
  </si>
  <si>
    <t>Executive board</t>
  </si>
  <si>
    <t>Ms. Marina Caetano Pereira Vicente</t>
  </si>
  <si>
    <t>Specialist, Climate Policy</t>
  </si>
  <si>
    <t>Sr. Walter Figueiredo De Simoni</t>
  </si>
  <si>
    <t>Independent researcher</t>
  </si>
  <si>
    <t>Mr. Julian Victor Iñaki Goñi Jerez</t>
  </si>
  <si>
    <t>Data Strategy Lead</t>
  </si>
  <si>
    <t>Institute for Climate and Sustainable Cities (ICSC)</t>
  </si>
  <si>
    <t>Mr. Janssen Mozar Martinez</t>
  </si>
  <si>
    <t>Climate Policy Manager</t>
  </si>
  <si>
    <t>Mr. Juan Miguel Torres</t>
  </si>
  <si>
    <t>Ms. Patricia Nicdao</t>
  </si>
  <si>
    <t>Senior policy specialist</t>
  </si>
  <si>
    <t>Institute for Human Rights and Business</t>
  </si>
  <si>
    <t>Ms. Natalie Donback</t>
  </si>
  <si>
    <t>Adaptation Lead &amp; Writer - JUST Stories</t>
  </si>
  <si>
    <t>Ms. Heitor Mancini Teixeira</t>
  </si>
  <si>
    <t>University docent</t>
  </si>
  <si>
    <t>Soil</t>
  </si>
  <si>
    <t>Universidade Federal de Viçosa (UFV)</t>
  </si>
  <si>
    <t>Ms. Sonja Sarah Tschirren</t>
  </si>
  <si>
    <t>SWISSAID</t>
  </si>
  <si>
    <t>Institute for Socioeconomics Studies</t>
  </si>
  <si>
    <t>Ms. Sara Branco</t>
  </si>
  <si>
    <t>International Advocacy Lead</t>
  </si>
  <si>
    <t>Instituto de Referência Negra Peregum (Peregum Black Reference Institute)</t>
  </si>
  <si>
    <t>Ms. Kulkiran Shah Jagdev</t>
  </si>
  <si>
    <t>Sikh Human Rights Group</t>
  </si>
  <si>
    <t>Institute of Development Studies</t>
  </si>
  <si>
    <t>Mr. Alex Shankland</t>
  </si>
  <si>
    <t>IDS Brazil Initiative</t>
  </si>
  <si>
    <t>Institute of Electrical and Electronics Engineers</t>
  </si>
  <si>
    <t>Mr. Claudio Canizares</t>
  </si>
  <si>
    <t>TSCMO Chair</t>
  </si>
  <si>
    <t>IEEE Corporate</t>
  </si>
  <si>
    <t>Volunteer Chair of IEEE Climate Committee</t>
  </si>
  <si>
    <t>Institute of Studies on Religion</t>
  </si>
  <si>
    <t>Ms. Ligia de Souza Cerqueira</t>
  </si>
  <si>
    <t>International Relations Advisor</t>
  </si>
  <si>
    <t>Institutional Position</t>
  </si>
  <si>
    <t>Mr. Vinícius Alves Faria</t>
  </si>
  <si>
    <t>Voluntary</t>
  </si>
  <si>
    <t>Climate Change Working Group</t>
  </si>
  <si>
    <t>Ms. Silvia Gonçalves</t>
  </si>
  <si>
    <t>Institutional Relations Specialist</t>
  </si>
  <si>
    <t>Institutional position</t>
  </si>
  <si>
    <t>Uma Gota No Oceano</t>
  </si>
  <si>
    <t>Institute Society, Population and Nature</t>
  </si>
  <si>
    <t>Mr. Pedro Vasconcelos Rocha</t>
  </si>
  <si>
    <t>Policy and Advocacy Coordinator</t>
  </si>
  <si>
    <t>Sra. Fabiola Marono Zerbini</t>
  </si>
  <si>
    <t>Conexsus</t>
  </si>
  <si>
    <t>Institutional Investors Group on Climate Change Ltd.</t>
  </si>
  <si>
    <t>Ms. Arianna Griffa</t>
  </si>
  <si>
    <t>Policy Programme</t>
  </si>
  <si>
    <t>Ms. Hayley McIntosh Stuart</t>
  </si>
  <si>
    <t>Global Campaigns and Engagement</t>
  </si>
  <si>
    <t>Rios to Rivers</t>
  </si>
  <si>
    <t>Instituto de Salud Global de Barcelona (ISGlobal)</t>
  </si>
  <si>
    <t>Mr. Kurt Straif</t>
  </si>
  <si>
    <t>Associated Researcher</t>
  </si>
  <si>
    <t>EVOLVE</t>
  </si>
  <si>
    <t>Instituto Regenera</t>
  </si>
  <si>
    <t>Mr. Fabrício Muriana Area Lima</t>
  </si>
  <si>
    <t>Ms. Fernanda Corrêa</t>
  </si>
  <si>
    <t>Minister of Health Brazil</t>
  </si>
  <si>
    <t>Independent consultant</t>
  </si>
  <si>
    <t>Mr. Vicente Bretas</t>
  </si>
  <si>
    <t>Geography</t>
  </si>
  <si>
    <t>University Bonn-Rhein-Sieg</t>
  </si>
  <si>
    <t>Instituto Socioambiental</t>
  </si>
  <si>
    <t>Mr. Ciro de Souza Brito</t>
  </si>
  <si>
    <t>Climate Initiative</t>
  </si>
  <si>
    <t>Instituto socioambiental</t>
  </si>
  <si>
    <t>Ms. Fernanda Viana de Carvalho</t>
  </si>
  <si>
    <t>WWF international</t>
  </si>
  <si>
    <t>International Air Transport Association</t>
  </si>
  <si>
    <t>Ms. Jiae Yang</t>
  </si>
  <si>
    <t>Assistant Manager Climate Policy</t>
  </si>
  <si>
    <t>Sustainability &amp; Economics</t>
  </si>
  <si>
    <t>Ms. Molly Peters-Stanley</t>
  </si>
  <si>
    <t>Senior Fellow, Sylvera</t>
  </si>
  <si>
    <t>International Alliance of Indigenous and Tribal Peoples of the Tropical Forests</t>
  </si>
  <si>
    <t>Ms. Faith Nataya Saningo</t>
  </si>
  <si>
    <t>Ms. Edna Kaptoyo</t>
  </si>
  <si>
    <t>Grantmaking and Partnerships Officer</t>
  </si>
  <si>
    <t>Pawanka Fund</t>
  </si>
  <si>
    <t>International and Comparative Law Research Center</t>
  </si>
  <si>
    <t>Ms. Inga Kononovich</t>
  </si>
  <si>
    <t>Researcher in Climate Change Policy</t>
  </si>
  <si>
    <t>Ms. Anzhela Shmakova</t>
  </si>
  <si>
    <t>Associate Researcher in Public International Law at Climate and Environment</t>
  </si>
  <si>
    <t>International Association for the Advancement of Innovative Approaches to Global Challenges</t>
  </si>
  <si>
    <t>Mr. Miroslaw Polzer</t>
  </si>
  <si>
    <t>Mr. Alberto Jose Palombo Vergara</t>
  </si>
  <si>
    <t>nvironmental Sustainability Rotarian Action Group - ESRAG</t>
  </si>
  <si>
    <t>Ms. Clémence Kopeikin</t>
  </si>
  <si>
    <t>Chief Operations Officer</t>
  </si>
  <si>
    <t>FyrstGen</t>
  </si>
  <si>
    <t>International Association of Public Transport</t>
  </si>
  <si>
    <t>Mr. Philip Turner</t>
  </si>
  <si>
    <t>Head of Sustainable Development</t>
  </si>
  <si>
    <t>International Association of Students in Agricultural and Related Sciences</t>
  </si>
  <si>
    <t>Ms. Salma Naji</t>
  </si>
  <si>
    <t>IAAS World Control Board</t>
  </si>
  <si>
    <t>IAAS MOROCCO LC ENAM</t>
  </si>
  <si>
    <t>International Center for Living Aquatic Resources Management</t>
  </si>
  <si>
    <t>Mr. Todd Rosenstock</t>
  </si>
  <si>
    <t>CGIAR System Organization</t>
  </si>
  <si>
    <t>International Chamber of Commerce</t>
  </si>
  <si>
    <t>Ms. Sophie Talarico</t>
  </si>
  <si>
    <t>Policy Manager, Climate Policy</t>
  </si>
  <si>
    <t>Global Policy</t>
  </si>
  <si>
    <t>Mr. Andrea Bonzanni</t>
  </si>
  <si>
    <t>IETA</t>
  </si>
  <si>
    <t>Affiliated member</t>
  </si>
  <si>
    <t>Ms. Amy Brachio</t>
  </si>
  <si>
    <t>Carbon Measures</t>
  </si>
  <si>
    <t>Ms. Elisabeth Burks</t>
  </si>
  <si>
    <t>S&amp;P Global Ratings</t>
  </si>
  <si>
    <t>Ms. Anna Celsing</t>
  </si>
  <si>
    <t>Alfa Laval</t>
  </si>
  <si>
    <t>Affiliated Member</t>
  </si>
  <si>
    <t>Ms. Marcela Chacón</t>
  </si>
  <si>
    <t>Global Director for UN Relations &amp; Global Affairs</t>
  </si>
  <si>
    <t>Bayer AG</t>
  </si>
  <si>
    <t>Ms. Ana Carolina Costa Carregaro</t>
  </si>
  <si>
    <t>Public Affairs Director</t>
  </si>
  <si>
    <t>Public Affairs</t>
  </si>
  <si>
    <t>Nestle Brazil</t>
  </si>
  <si>
    <t>Mr. Hendrik Gnad</t>
  </si>
  <si>
    <t>Manager Global Public Affairs</t>
  </si>
  <si>
    <t>Ms. Karina Haidar Müller</t>
  </si>
  <si>
    <t>Lawyer and Board Member</t>
  </si>
  <si>
    <t>Müller, Mazzonetto</t>
  </si>
  <si>
    <t>Ms. Anna Hall</t>
  </si>
  <si>
    <t>Head of Public Affairs</t>
  </si>
  <si>
    <t>Energy Division</t>
  </si>
  <si>
    <t>Ms. Sandra Maria Hanni</t>
  </si>
  <si>
    <t>Head of Climate Policy</t>
  </si>
  <si>
    <t>Ms. Lea Klingenberg</t>
  </si>
  <si>
    <t>Project Manager Environmental Policy</t>
  </si>
  <si>
    <t>Public and Corporate Affairs</t>
  </si>
  <si>
    <t>economiesuisse</t>
  </si>
  <si>
    <t>Ms. Alexandra Knezovich</t>
  </si>
  <si>
    <t>Head of Global Public Affairs &amp; Advoacy</t>
  </si>
  <si>
    <t>WFSGI</t>
  </si>
  <si>
    <t>Mr. João Marinho</t>
  </si>
  <si>
    <t>Director - Government Relations &amp; Public Affairs</t>
  </si>
  <si>
    <t>Government Relations &amp; Public Affairs</t>
  </si>
  <si>
    <t>ABB</t>
  </si>
  <si>
    <t>Ms. Wendy Miles</t>
  </si>
  <si>
    <t>Barrister</t>
  </si>
  <si>
    <t>Twenty Essex</t>
  </si>
  <si>
    <t>Mr. Justin Perrettson</t>
  </si>
  <si>
    <t>Head of Partnerships and External Engagement</t>
  </si>
  <si>
    <t>External Engagement</t>
  </si>
  <si>
    <t>Novonesis</t>
  </si>
  <si>
    <t>Mr. Teppo Säkkinen</t>
  </si>
  <si>
    <t>Sustainable Growth</t>
  </si>
  <si>
    <t>Technology Industries of Finland</t>
  </si>
  <si>
    <t>Ms. Emma Segrè</t>
  </si>
  <si>
    <t>Policy Advisor, Sustainability</t>
  </si>
  <si>
    <t>Ms. India Snelling</t>
  </si>
  <si>
    <t>Policy &amp; Government Affairs</t>
  </si>
  <si>
    <t>ICMM</t>
  </si>
  <si>
    <t>Ms. Pierra Lisa Spafford Kubilius</t>
  </si>
  <si>
    <t>International Emissions Trading Association</t>
  </si>
  <si>
    <t>Ms. Katherine Talbot</t>
  </si>
  <si>
    <t>Global Lead - Responsible Business, Partnerships and Climate Advocacy</t>
  </si>
  <si>
    <t>Regulatory Affairs</t>
  </si>
  <si>
    <t>Shell</t>
  </si>
  <si>
    <t>Ms. Charlotte Anne Marie Weston</t>
  </si>
  <si>
    <t>Global Sustainability Public Policy Leader</t>
  </si>
  <si>
    <t>Global Public Policy</t>
  </si>
  <si>
    <t>EY</t>
  </si>
  <si>
    <t>Ms. Lucia Williams</t>
  </si>
  <si>
    <t>Clyde &amp; Co</t>
  </si>
  <si>
    <t>International Climate Change Development Initiative</t>
  </si>
  <si>
    <t>Mr. Kaiyuan Liu</t>
  </si>
  <si>
    <t>International Climate Dialogue e.V.</t>
  </si>
  <si>
    <t>Ms. Alicia Kathrin Schmid</t>
  </si>
  <si>
    <t>Perspectives Climate Research gGmbH</t>
  </si>
  <si>
    <t>Collaborating Research Associate</t>
  </si>
  <si>
    <t>Ms. Burton Deborah June</t>
  </si>
  <si>
    <t>Co-Founder</t>
  </si>
  <si>
    <t>Tipping Point North South</t>
  </si>
  <si>
    <t>International Committee for the Indigenous Peoples of the Americas</t>
  </si>
  <si>
    <t>Ms. Sandra Miriam Del Carmen Ceballos</t>
  </si>
  <si>
    <t>ASOCIACIÓN DE MUJERES ABOGADAS INDÍGENAS AMAI</t>
  </si>
  <si>
    <t>Incomindios</t>
  </si>
  <si>
    <t>Mr. Cleyton Vides Valentín Chumpate</t>
  </si>
  <si>
    <t>Indigenous Expert</t>
  </si>
  <si>
    <t>OMANP - Organización Milenaria Ashaninka Nomatsigenga de Pangoa</t>
  </si>
  <si>
    <t>Indigenous Organization</t>
  </si>
  <si>
    <t>International Council for Sustainable Energy</t>
  </si>
  <si>
    <t>Mr. Moritz Schäfer</t>
  </si>
  <si>
    <t>Communities, Energy &amp; Infrastructure</t>
  </si>
  <si>
    <t>Guidehouse Germany GmbH</t>
  </si>
  <si>
    <t>International Council on Monuments and Sites</t>
  </si>
  <si>
    <t>Mr. Andrew Potts</t>
  </si>
  <si>
    <t>Policy and Practice</t>
  </si>
  <si>
    <t>Preserving Legacies</t>
  </si>
  <si>
    <t>Ms. Maya Ishizawa Escudero</t>
  </si>
  <si>
    <t>World Heritage Advisor</t>
  </si>
  <si>
    <t>ICOMOS Peru</t>
  </si>
  <si>
    <t>ICOMOS</t>
  </si>
  <si>
    <t>Ms. Ave Paulus</t>
  </si>
  <si>
    <t>Climate Action Working Group</t>
  </si>
  <si>
    <t>Ms. Pamela Jean Pearson</t>
  </si>
  <si>
    <t>International Disability Alliance</t>
  </si>
  <si>
    <t>Mr. Gordon Rattray</t>
  </si>
  <si>
    <t>Climate &amp; Humanitarian Senior Coordinator</t>
  </si>
  <si>
    <t>International Disability Alliance (IDA)</t>
  </si>
  <si>
    <t>Mr. Savaş Asik</t>
  </si>
  <si>
    <t>Confederation of the Disabled, Turkey</t>
  </si>
  <si>
    <t>Mr. Hüseyin Ateser</t>
  </si>
  <si>
    <t>Confederation of the Disabled Turkey</t>
  </si>
  <si>
    <t>Mr. Serhat Gokpinar</t>
  </si>
  <si>
    <t>Mr. Damian Griffis</t>
  </si>
  <si>
    <t>Governance</t>
  </si>
  <si>
    <t>Pacific Disability Forum</t>
  </si>
  <si>
    <t>Ms. Rosa Maria Juárez Cobeñas</t>
  </si>
  <si>
    <t>Secretary of Technology and Accessibility</t>
  </si>
  <si>
    <t>RIADIS Executive Board</t>
  </si>
  <si>
    <t>RIADIS</t>
  </si>
  <si>
    <t>Ms. María Rachel Luján</t>
  </si>
  <si>
    <t>Ms. Josephine Mwatibo</t>
  </si>
  <si>
    <t>Country Convener</t>
  </si>
  <si>
    <t>African Alliance of Women With Disabilities in Action (AWAC)</t>
  </si>
  <si>
    <t>Mr. Julius Mvenyi Ntobuah</t>
  </si>
  <si>
    <t>Executive Director GNRD</t>
  </si>
  <si>
    <t>Climate, MIgration and Disability</t>
  </si>
  <si>
    <t>Global network of Refugees with Disability</t>
  </si>
  <si>
    <t>Ms. Saoirse OConnor</t>
  </si>
  <si>
    <t>Internal coordinator</t>
  </si>
  <si>
    <t>Ms. Elena Ratoi</t>
  </si>
  <si>
    <t>European Network on Independent Living (ENIL)</t>
  </si>
  <si>
    <t>Ms. Dilek Şenurkmez Wollnik</t>
  </si>
  <si>
    <t>EDU CEVIRI</t>
  </si>
  <si>
    <t>Ms. Lea Volmari</t>
  </si>
  <si>
    <t>GNRD</t>
  </si>
  <si>
    <t>International Disability and Development Consortium</t>
  </si>
  <si>
    <t>Ms. Hannah Loryman</t>
  </si>
  <si>
    <t>Sightsavers</t>
  </si>
  <si>
    <t>Ms. Fiona Lawless</t>
  </si>
  <si>
    <t>Influencing and Communications</t>
  </si>
  <si>
    <t>International Education Institute of Brazil</t>
  </si>
  <si>
    <t>Sra. Sara Gaia</t>
  </si>
  <si>
    <t>program coordinator</t>
  </si>
  <si>
    <t>indigenous people program</t>
  </si>
  <si>
    <t>Sra. Francisca Oliveira de Lima Costa</t>
  </si>
  <si>
    <t>secretaria</t>
  </si>
  <si>
    <t>secretaria de povos indígenas</t>
  </si>
  <si>
    <t>Governo do Estado do Acre</t>
  </si>
  <si>
    <t>Ms. Pierra-Lisa Spafford Kubilius</t>
  </si>
  <si>
    <t>Mr. Pedro Andrade Costa de Carvalho</t>
  </si>
  <si>
    <t>Policy and Market Advisory</t>
  </si>
  <si>
    <t>EcoSecurities Group</t>
  </si>
  <si>
    <t>Ms. Gurvinder Kaur Bains</t>
  </si>
  <si>
    <t>Environmental Solutions</t>
  </si>
  <si>
    <t>S&amp;P Global</t>
  </si>
  <si>
    <t>M. Lily Ginsberg-Keig</t>
  </si>
  <si>
    <t>Senior Manager, Policy and Government Engagement</t>
  </si>
  <si>
    <t>Government and Markets Engagement</t>
  </si>
  <si>
    <t>BeZero Carbon</t>
  </si>
  <si>
    <t>Ms. Juana Gabriela Hernandez Barraza</t>
  </si>
  <si>
    <t>Lead for International Carbon Markets Policy, Vice President</t>
  </si>
  <si>
    <t>MSCI</t>
  </si>
  <si>
    <t>Ms. Juana María Reyes Chaparro</t>
  </si>
  <si>
    <t>Market Intelligence and Innovation Manager</t>
  </si>
  <si>
    <t>Carbon Strategies and Innovation</t>
  </si>
  <si>
    <t>Volkswagen ClimatePartner GmbH</t>
  </si>
  <si>
    <t>Mr. Gyozo David Ungar</t>
  </si>
  <si>
    <t>1PointFive</t>
  </si>
  <si>
    <t>Mr. Malek Al-Chalabi</t>
  </si>
  <si>
    <t>Senior Carbon Pricing Policy Advisor</t>
  </si>
  <si>
    <t>Climate and Carbon Policy</t>
  </si>
  <si>
    <t>International Environmental Communication Association</t>
  </si>
  <si>
    <t>Mr. William Duncanson</t>
  </si>
  <si>
    <t>Professional Colleague</t>
  </si>
  <si>
    <t>Ms. Carly Lubicz-Zaorski</t>
  </si>
  <si>
    <t>PhD Researcher</t>
  </si>
  <si>
    <t>Digital Media Research Centre</t>
  </si>
  <si>
    <t>Queensland University of Technology</t>
  </si>
  <si>
    <t>Professional colleague</t>
  </si>
  <si>
    <t>International Federation of Library Associations and Institutions</t>
  </si>
  <si>
    <t>Ms. Claire McGuire</t>
  </si>
  <si>
    <t>Ms. Anne Pirard</t>
  </si>
  <si>
    <t>City of Spa Site manager, The Great Spa Towns of Europe</t>
  </si>
  <si>
    <t>Public works department</t>
  </si>
  <si>
    <t>City of Spa - Belgium</t>
  </si>
  <si>
    <t>International Federation of Medical Students' Associations</t>
  </si>
  <si>
    <t>Mr. Gustavo Henrique Nicoletti Dalle Cort</t>
  </si>
  <si>
    <t>Liaison Officer for Public Health Issues</t>
  </si>
  <si>
    <t>Team of Officials</t>
  </si>
  <si>
    <t>International Federation of Organic Agriculture Movements</t>
  </si>
  <si>
    <t>Sra. María Patricia Flores Escudero</t>
  </si>
  <si>
    <t>Senior Manager Global Academy</t>
  </si>
  <si>
    <t>Capacity Development Academy</t>
  </si>
  <si>
    <t>Ms. Sahar Brahim</t>
  </si>
  <si>
    <t>Mr. Madhur Gandhi</t>
  </si>
  <si>
    <t>Ms. Marlen Mittermair</t>
  </si>
  <si>
    <t>Ms. Thi Hien Nguyen</t>
  </si>
  <si>
    <t>Global Academy Intern</t>
  </si>
  <si>
    <t>International Forum on Globalization Inc.</t>
  </si>
  <si>
    <t>Mr. Victor Menotti</t>
  </si>
  <si>
    <t>CFP</t>
  </si>
  <si>
    <t>DCJ Secretariat</t>
  </si>
  <si>
    <t>Demand Climate Justice</t>
  </si>
  <si>
    <t>Destiny Hodges</t>
  </si>
  <si>
    <t>The Chisholm Legacy Project</t>
  </si>
  <si>
    <t>Ms. Rachel Rose Jackson</t>
  </si>
  <si>
    <t>civil society consultant</t>
  </si>
  <si>
    <t>n\a</t>
  </si>
  <si>
    <t>Climate Justice Movement Partner</t>
  </si>
  <si>
    <t>dcj</t>
  </si>
  <si>
    <t>International Fund for Animal Welfare Inc.</t>
  </si>
  <si>
    <t>Mr. Matthew Collis</t>
  </si>
  <si>
    <t>Senior Director, Policy</t>
  </si>
  <si>
    <t>International Indian Treaty Council</t>
  </si>
  <si>
    <t>Ms. Andrea Carmen</t>
  </si>
  <si>
    <t>Indigenous Rights</t>
  </si>
  <si>
    <t>Mr. Saúl Vicente Vázquez</t>
  </si>
  <si>
    <t>Food Sovereignty &amp; Agriculture Advisor</t>
  </si>
  <si>
    <t>Mr. Ghazali Ohorella</t>
  </si>
  <si>
    <t>Staff Attorney / Legal Counsel</t>
  </si>
  <si>
    <t>Mr. Onel Inanadinia Masardule Herrera</t>
  </si>
  <si>
    <t>Indigenous Youth Advocate</t>
  </si>
  <si>
    <t>International Institute for Applied Systems Analysis</t>
  </si>
  <si>
    <t>Ms. Inga Menke</t>
  </si>
  <si>
    <t>Senior Research Scholar</t>
  </si>
  <si>
    <t>Integrated Climate Impacts Research Group  (Energy, Climate, and Environment Program)</t>
  </si>
  <si>
    <t>Mr. Alexander Nauels</t>
  </si>
  <si>
    <t>Mr. Christopher Smith</t>
  </si>
  <si>
    <t>Integrated Assessment and Climate Change Research Group,  Energy, Climate, and Environment Program</t>
  </si>
  <si>
    <t>Ms. Shanta Barley</t>
  </si>
  <si>
    <t>Real Zero Hub</t>
  </si>
  <si>
    <t>Ms. Karen Jossuely Wong Perez</t>
  </si>
  <si>
    <t>senior researcher</t>
  </si>
  <si>
    <t>Ms. Laura Kelly</t>
  </si>
  <si>
    <t>associate</t>
  </si>
  <si>
    <t>sultaniale markets</t>
  </si>
  <si>
    <t>IIED (International Institute for Environment and Development)</t>
  </si>
  <si>
    <t>Ms. Sejal Patel</t>
  </si>
  <si>
    <t>climate finance specialist</t>
  </si>
  <si>
    <t>climate policy</t>
  </si>
  <si>
    <t>Ms. Ieva Baršauskaitė</t>
  </si>
  <si>
    <t>Lead, Trade and Green Transition</t>
  </si>
  <si>
    <t>Economic Law and Policy Program</t>
  </si>
  <si>
    <t>Ms. Emilie Beauchamp</t>
  </si>
  <si>
    <t>Lead, MEL for Adaptation to Climate Change</t>
  </si>
  <si>
    <t>Resilience Program</t>
  </si>
  <si>
    <t>Dr. Natalie Melanie Jones</t>
  </si>
  <si>
    <t>Ms. Claire McConnell</t>
  </si>
  <si>
    <t>Mr. Mark James Raven</t>
  </si>
  <si>
    <t>Senior Communications Officer</t>
  </si>
  <si>
    <t>Mr. Lukas Vincent Schaugg</t>
  </si>
  <si>
    <t>Ms. Paola Andrea Yanguas Parra</t>
  </si>
  <si>
    <t>Research Associate Sustainable Energy Systems</t>
  </si>
  <si>
    <t>School of Engineering</t>
  </si>
  <si>
    <t>Zurich University of Applied Sciences</t>
  </si>
  <si>
    <t>Ms. Aurélie Ceinos</t>
  </si>
  <si>
    <t>International Network for Sustainable Energy</t>
  </si>
  <si>
    <t>Ms. Judit Szoleczky</t>
  </si>
  <si>
    <t>project manager</t>
  </si>
  <si>
    <t>INFORSE-Europe</t>
  </si>
  <si>
    <t>International Organization for Standardization</t>
  </si>
  <si>
    <t>Mr. Tomas Declercq</t>
  </si>
  <si>
    <t>International Organization for Standardization (ISO)</t>
  </si>
  <si>
    <t>International Physicians for the Prevention of Nuclear War</t>
  </si>
  <si>
    <t>Ms. Angelika Maria Claussen</t>
  </si>
  <si>
    <t>Regional VP</t>
  </si>
  <si>
    <t>IPPNW Germany</t>
  </si>
  <si>
    <t>Mr. Patrick Nikolaus Schukalla</t>
  </si>
  <si>
    <t>International Seed Federation</t>
  </si>
  <si>
    <t>Mr. Fabio Niespolo</t>
  </si>
  <si>
    <t>Director Public Affairs</t>
  </si>
  <si>
    <t>Emerging Ag</t>
  </si>
  <si>
    <t>International Society for Environmental Epidemiology</t>
  </si>
  <si>
    <t>Ms. Johanna Boogaard</t>
  </si>
  <si>
    <t>Principal Scientist</t>
  </si>
  <si>
    <t>Health Effects Institute</t>
  </si>
  <si>
    <t>Leonel Cordoba Gamboa</t>
  </si>
  <si>
    <t>Fabienne Pradella</t>
  </si>
  <si>
    <t>International Society of City and Regional Planners</t>
  </si>
  <si>
    <t>Ms. Catarina Camarinhas</t>
  </si>
  <si>
    <t>Head of delegation</t>
  </si>
  <si>
    <t>ICRP</t>
  </si>
  <si>
    <t>ISOCARP</t>
  </si>
  <si>
    <t>Ms. Lisa Nyamadzawo</t>
  </si>
  <si>
    <t>Member ICRP</t>
  </si>
  <si>
    <t>Ms. Johanna Michaela Pieritz</t>
  </si>
  <si>
    <t>ISOCARP Member</t>
  </si>
  <si>
    <t>RMP Stephan Lenzen Landschaftsarchitekten</t>
  </si>
  <si>
    <t>Mr. Tarek Azmy Mahmoud Elsheikh</t>
  </si>
  <si>
    <t>rban Studies Institute</t>
  </si>
  <si>
    <t>Ms. Sohini Maiti</t>
  </si>
  <si>
    <t>Urban Design</t>
  </si>
  <si>
    <t>AS+P Albert Speer and Partner GmbH</t>
  </si>
  <si>
    <t>International Student Environmental Coalition</t>
  </si>
  <si>
    <t>Mr. Harrison Ashangwa</t>
  </si>
  <si>
    <t>International Student Environmental Coalition Cameroon</t>
  </si>
  <si>
    <t>Stuti Chaturvedi</t>
  </si>
  <si>
    <t>International Trade Union Confederation</t>
  </si>
  <si>
    <t>Mr. Bert De Wel</t>
  </si>
  <si>
    <t>Global Climate Policy Coordinator</t>
  </si>
  <si>
    <t>JTC</t>
  </si>
  <si>
    <t>ITUC</t>
  </si>
  <si>
    <t>Mr. Luca Malte Lueschen</t>
  </si>
  <si>
    <t>Just Transition and Climate</t>
  </si>
  <si>
    <t>Ms. Nikasi Ginting</t>
  </si>
  <si>
    <t>Federation Sectors</t>
  </si>
  <si>
    <t>FPE KSBSI (The Mining &amp; Energy Federation of KSBSI)</t>
  </si>
  <si>
    <t>International funder</t>
  </si>
  <si>
    <t>Ms. Boitumelo Molete</t>
  </si>
  <si>
    <t>Social Development Policy Coordinator and PCC Commissioner (South Africa)</t>
  </si>
  <si>
    <t>Policy Unit</t>
  </si>
  <si>
    <t>Congress of South African Trade Unions</t>
  </si>
  <si>
    <t>Ms. Renny Massiel Figuereo Alcantara</t>
  </si>
  <si>
    <t>Secretaria de Transición Justa</t>
  </si>
  <si>
    <t>Confederación</t>
  </si>
  <si>
    <t>Confederación Nacional de Unidad Sindical, CNUS</t>
  </si>
  <si>
    <t>International organisation</t>
  </si>
  <si>
    <t>Mr. Fernando Vicente Vivaldo</t>
  </si>
  <si>
    <t>Coordenador da Secretaria de Relações Internacionais</t>
  </si>
  <si>
    <t>Secretaria de Relações Internacionais</t>
  </si>
  <si>
    <t>Central Única dos Trabalhadores (CUT Brasil)</t>
  </si>
  <si>
    <t>Mr. Chandra Shekar Rajgopal Dashrath</t>
  </si>
  <si>
    <t>Organising Secretary</t>
  </si>
  <si>
    <t>Agriculture &amp; Informal Sector</t>
  </si>
  <si>
    <t>Indian National Trade Union Congress-INTUC</t>
  </si>
  <si>
    <t>Mr. Raghwan</t>
  </si>
  <si>
    <t>Pacific Island Council of Trade Unions</t>
  </si>
  <si>
    <t>Ms. Merita Jegeni Yildiz</t>
  </si>
  <si>
    <t>Head of International Relations</t>
  </si>
  <si>
    <t>HAK-IS Confederation</t>
  </si>
  <si>
    <t>Mr. Satoshi Tamai</t>
  </si>
  <si>
    <t>Planning and Coordination</t>
  </si>
  <si>
    <t>International Trade Union Confederation - Asia Pacific</t>
  </si>
  <si>
    <t>Ms. Rhoda Buor Boateng</t>
  </si>
  <si>
    <t>Climate &amp; Just Transition</t>
  </si>
  <si>
    <t>ITUC Africa</t>
  </si>
  <si>
    <t>Mr. Echezonachukwu Prince Asuzu</t>
  </si>
  <si>
    <t>HEAD, NLC CLIMATE CHANGE, GREEN JOBS AND JUST TRANSITION PROGRAM</t>
  </si>
  <si>
    <t>INDUSTRIAL RELATIONS</t>
  </si>
  <si>
    <t>NIGERIA LABOUR CONGRESS</t>
  </si>
  <si>
    <t>Mr. Ben Rory Lennon</t>
  </si>
  <si>
    <t>European Trade Union Confederation (ETUC)</t>
  </si>
  <si>
    <t>Mme Isabelle Ménard</t>
  </si>
  <si>
    <t>conseillère syndicale en environnement et santé et sécurité</t>
  </si>
  <si>
    <t>Service de santé, sécurité et environnement</t>
  </si>
  <si>
    <t>Confédération des syndicats nationaux CSN</t>
  </si>
  <si>
    <t>Ms. Jocelyn Soto Medallo</t>
  </si>
  <si>
    <t>Climate &amp; Labor</t>
  </si>
  <si>
    <t>Solidarity Center</t>
  </si>
  <si>
    <t>Mr. Sami Dellah</t>
  </si>
  <si>
    <t>conseiller syndical</t>
  </si>
  <si>
    <t>environnement et transition juste</t>
  </si>
  <si>
    <t>Fédération des travailleuses et travailleurs du Québec (FTQ)</t>
  </si>
  <si>
    <t>Mr. John Mark Mwanika</t>
  </si>
  <si>
    <t>TUCC</t>
  </si>
  <si>
    <t>FES</t>
  </si>
  <si>
    <t>Ms. Dorcas Murasi</t>
  </si>
  <si>
    <t>Program Officer Climate Change and Just Transition</t>
  </si>
  <si>
    <t>Climate Change and Just Transition</t>
  </si>
  <si>
    <t>Central Organisation of Trade Unions (Kenya)</t>
  </si>
  <si>
    <t>International Union of Railways</t>
  </si>
  <si>
    <t>Ms. Joo Hyun HA</t>
  </si>
  <si>
    <t>Head of Advocacy</t>
  </si>
  <si>
    <t>Department of Institutional Relations, Advocacy and Communication</t>
  </si>
  <si>
    <t>International Work Group for Indigenous Affairs</t>
  </si>
  <si>
    <t>Mr. Stefan Thorsell</t>
  </si>
  <si>
    <t>Mr. Kittisak Rattanakrajangsri</t>
  </si>
  <si>
    <t>Indigenous Peoples' Foundation for Education and Environment (IPF)</t>
  </si>
  <si>
    <t>IWGIA</t>
  </si>
  <si>
    <t>Ms. Evelyn Isabel Molina Rodriguez</t>
  </si>
  <si>
    <t>Independent interpreter</t>
  </si>
  <si>
    <t>Mr. Gideon Abraham Sanago</t>
  </si>
  <si>
    <t>PINGO's Forum</t>
  </si>
  <si>
    <t>Luiza Rabelo Brandao</t>
  </si>
  <si>
    <t>Program and Advocacy Advisor</t>
  </si>
  <si>
    <t>International Youth Council - Yemen</t>
  </si>
  <si>
    <t>Mr. Waleed Mahyoub Nasser Nasr Al-Sharabi</t>
  </si>
  <si>
    <t>Assistant to the Head</t>
  </si>
  <si>
    <t>Arab Youth Sustainable Development Network (AYSDN)</t>
  </si>
  <si>
    <t>International Youth Nuclear Congress</t>
  </si>
  <si>
    <t>Ms. Alice Cunha da Silva</t>
  </si>
  <si>
    <t>Knowleddge Transfer</t>
  </si>
  <si>
    <t>IYNC</t>
  </si>
  <si>
    <t>Ms. Dimple Asopa</t>
  </si>
  <si>
    <t>Volunteer - Youngo energy working group contact point</t>
  </si>
  <si>
    <t>Young energy working group</t>
  </si>
  <si>
    <t>self funded</t>
  </si>
  <si>
    <t>Mahir Ege Hepşen</t>
  </si>
  <si>
    <t>Gayatri Panda</t>
  </si>
  <si>
    <t>Youth Climate investor</t>
  </si>
  <si>
    <t>AUSTRAL CAPITAL</t>
  </si>
  <si>
    <t>International-Lawyers.Org</t>
  </si>
  <si>
    <t>Professor Curtis Francis Doebbler</t>
  </si>
  <si>
    <t>Inuit Circumpolar Conference</t>
  </si>
  <si>
    <t>Mr. Herbert Nakimayak</t>
  </si>
  <si>
    <t>Inuit Circumpolar Council Vice Chair</t>
  </si>
  <si>
    <t>Indigenous Peoples' Organization</t>
  </si>
  <si>
    <t>Ms. Rowenna Gryba</t>
  </si>
  <si>
    <t>Senior Science Policy Advisor</t>
  </si>
  <si>
    <t>Indigenous Peoples' orgnaization</t>
  </si>
  <si>
    <t>IPIECA Limited (IPIECA)</t>
  </si>
  <si>
    <t>Ms. Lorena Perez Bajo</t>
  </si>
  <si>
    <t>Climate and Energy Director</t>
  </si>
  <si>
    <t>Mr. Jack McCusker</t>
  </si>
  <si>
    <t>Climate and Energy Manager</t>
  </si>
  <si>
    <t>Ms. Eleonor Velasquez</t>
  </si>
  <si>
    <t>Isha Foundation</t>
  </si>
  <si>
    <t>Ms. Praveena Sridhar</t>
  </si>
  <si>
    <t>Chief Science and Policy Officer</t>
  </si>
  <si>
    <t>Save Soil Movement, Conscious Planet</t>
  </si>
  <si>
    <t>Ms. Monica Rodriguez Galicia</t>
  </si>
  <si>
    <t>Europe Policy Coorindator</t>
  </si>
  <si>
    <t>Italian Climate Network</t>
  </si>
  <si>
    <t>Ms. Anna Pelicci</t>
  </si>
  <si>
    <t>ICN Team</t>
  </si>
  <si>
    <t>Ms. Elisa Mauri</t>
  </si>
  <si>
    <t>IUWA - Institute for Eco-Industrial Analysis</t>
  </si>
  <si>
    <t>Ms. Sha Xia</t>
  </si>
  <si>
    <t>Chief of the Board</t>
  </si>
  <si>
    <t>Mr. Michael Seyboth</t>
  </si>
  <si>
    <t>Second chief ot the Board</t>
  </si>
  <si>
    <t>Iyaleta - Pesquisa, Ciências e Humanidades</t>
  </si>
  <si>
    <t>Mr. Diosmar Marcelino de Santana Filho</t>
  </si>
  <si>
    <t>Scientific Coordination</t>
  </si>
  <si>
    <t>Sra. Andrêa Jacqueline Fortes Ferreira</t>
  </si>
  <si>
    <t>Ms. Karoline Ramos Rocha</t>
  </si>
  <si>
    <t>Laboratório de Estudos Territoriais, Desigualdades e Mudanças Climáticas (Lab-SulGlobal)</t>
  </si>
  <si>
    <t>Comissão de Mudanças Climáticas da OAB/MA</t>
  </si>
  <si>
    <t>Japan Automobile Manufacturers Association Inc.</t>
  </si>
  <si>
    <t>Mr. Takao Aiba</t>
  </si>
  <si>
    <t>Project General Manager</t>
  </si>
  <si>
    <t>External Affairs Div.</t>
  </si>
  <si>
    <t>Toyota Motor Corporation</t>
  </si>
  <si>
    <t>Japan Center for a Sustainable Environment and Society</t>
  </si>
  <si>
    <t>Ms. Risa Adachi</t>
  </si>
  <si>
    <t>Deputy Director-General, Climate Change Program Leader</t>
  </si>
  <si>
    <t>Climate Change Program</t>
  </si>
  <si>
    <t>Jeremy Coller Foundation</t>
  </si>
  <si>
    <t>Mr. Clement Metivier</t>
  </si>
  <si>
    <t>Senior Manager - Policy Programmes</t>
  </si>
  <si>
    <t>The FAIRR Initiative</t>
  </si>
  <si>
    <t>Ms. Alexandra Louise Scott</t>
  </si>
  <si>
    <t>Senior Climate Diplomacy Expert</t>
  </si>
  <si>
    <t>Climate Diplomacy team</t>
  </si>
  <si>
    <t>THINK TANK ECCO</t>
  </si>
  <si>
    <t>We work in the same climate policy networks</t>
  </si>
  <si>
    <t>Available here: https://eccoclimate.org/en/transparency/</t>
  </si>
  <si>
    <t>Jeunes Ambassadeurs pour le Climat</t>
  </si>
  <si>
    <t>Mme Sabrina Camélia Pagop</t>
  </si>
  <si>
    <t>Mme Adèle Robert</t>
  </si>
  <si>
    <t>Jeunesse Active de Guinée</t>
  </si>
  <si>
    <t>Mr. Ismael Balde</t>
  </si>
  <si>
    <t>environnement et developement Durable</t>
  </si>
  <si>
    <t>Jeunesse Étudiante Catholique Internationale</t>
  </si>
  <si>
    <t>Ms. Hannah Zoe Plueckhahn</t>
  </si>
  <si>
    <t>JECI MIEC</t>
  </si>
  <si>
    <t>Self Funded Individual</t>
  </si>
  <si>
    <t>Ms. Hannah Konrads</t>
  </si>
  <si>
    <t>Youth leader</t>
  </si>
  <si>
    <t>IYCS-JECI</t>
  </si>
  <si>
    <t>Jubilee South Asia Pacific Movement, Inc.</t>
  </si>
  <si>
    <t>Mr. Chadli Sadorra</t>
  </si>
  <si>
    <t>Senior Program Staff</t>
  </si>
  <si>
    <t>Energy Systems Transformation Program</t>
  </si>
  <si>
    <t>Mx. Aleijn Rio Reintegrado</t>
  </si>
  <si>
    <t>Program Staff</t>
  </si>
  <si>
    <t>Julie's Bicycle</t>
  </si>
  <si>
    <t>Ms. Imogen Cripps</t>
  </si>
  <si>
    <t>Ms. Laila J B Martins</t>
  </si>
  <si>
    <t>Just Atonement Inc.</t>
  </si>
  <si>
    <t>Ms. Daniela Alba</t>
  </si>
  <si>
    <t>Beyond Climate Collaborative</t>
  </si>
  <si>
    <t>Just Transition Alliance</t>
  </si>
  <si>
    <t>Mr. Fernando Tormos-Aponte</t>
  </si>
  <si>
    <t>Mr. David W. Campbell</t>
  </si>
  <si>
    <t>Secretary Treasurer</t>
  </si>
  <si>
    <t>Treasury</t>
  </si>
  <si>
    <t>United Steelworkers Local 675</t>
  </si>
  <si>
    <t>Nona Chai</t>
  </si>
  <si>
    <t>Karlsruhe Institute of Technology</t>
  </si>
  <si>
    <t>Ms. Marieke Koopmann</t>
  </si>
  <si>
    <t>Climate Polidy</t>
  </si>
  <si>
    <t>own organization</t>
  </si>
  <si>
    <t>Ms. Romie Niedermayer</t>
  </si>
  <si>
    <t>Klimapolitik</t>
  </si>
  <si>
    <t>own organisation</t>
  </si>
  <si>
    <t>Karuna Foundation</t>
  </si>
  <si>
    <t>Ms. Lilian Camilla Schuster</t>
  </si>
  <si>
    <t>Atmospheric &amp; Cryospheric Scientist</t>
  </si>
  <si>
    <t>Department of Atmospheric and Cryospheric Sciences (ACINN)</t>
  </si>
  <si>
    <t>Universität Innsbruck</t>
  </si>
  <si>
    <t>KfW</t>
  </si>
  <si>
    <t>Mr. Nicolai Tust</t>
  </si>
  <si>
    <t>Chief Climate Officer</t>
  </si>
  <si>
    <t>Sector Policies</t>
  </si>
  <si>
    <t>Public promotional bank</t>
  </si>
  <si>
    <t>Mr. Alexander von Kap-herr</t>
  </si>
  <si>
    <t>Senior Economist Climate Finance</t>
  </si>
  <si>
    <t>Public Promotional Bank</t>
  </si>
  <si>
    <t>Ms. Barbara Pirich</t>
  </si>
  <si>
    <t>Team Leader Sustainability</t>
  </si>
  <si>
    <t>Sustainability Strategy</t>
  </si>
  <si>
    <t>Khazer Ecological and Cultural NGO</t>
  </si>
  <si>
    <t>Mr. Daniel Hrach Avanesian Farid</t>
  </si>
  <si>
    <t>Unpaid relationship with nominating entitee</t>
  </si>
  <si>
    <t>Mr. Davit Hambardzumyan</t>
  </si>
  <si>
    <t>Unpaid member of the nominating entity</t>
  </si>
  <si>
    <t>Ms. Maria Kolesnikova</t>
  </si>
  <si>
    <t>Organisational development manager</t>
  </si>
  <si>
    <t>MoveGreen NGO</t>
  </si>
  <si>
    <t>Unpaid relationship to nominating entity</t>
  </si>
  <si>
    <t>Kiko Network</t>
  </si>
  <si>
    <t>Ms. Tokie Tanaka</t>
  </si>
  <si>
    <t>Kyoto Office</t>
  </si>
  <si>
    <t>Mr. Wataru Nakanishi</t>
  </si>
  <si>
    <t>Ms. Mutsa Violet Mutidzawanda</t>
  </si>
  <si>
    <t>Climate Action Network - Zimbabwe</t>
  </si>
  <si>
    <t>Climate Resilient Catalyst Association</t>
  </si>
  <si>
    <t>Ms. Pimpichcha Avangeline Sullivan-Tailyour</t>
  </si>
  <si>
    <t>United Kingdom Youth Climate Coalition Limited</t>
  </si>
  <si>
    <t>Ms. Rebecca Lindsay</t>
  </si>
  <si>
    <t>Ms. Batool Wajiha Zaidi</t>
  </si>
  <si>
    <t>Ms. Adela Esther Tuy Tuy</t>
  </si>
  <si>
    <t>Becaria</t>
  </si>
  <si>
    <t>Ms. Saba Noureen</t>
  </si>
  <si>
    <t>Climate Desk Lead</t>
  </si>
  <si>
    <t>The South Asian Times</t>
  </si>
  <si>
    <t>Unpaid, Member of cross constituency advocacy network</t>
  </si>
  <si>
    <t>M. Bashir Ahmed Elsamani Elfaki Elhassan</t>
  </si>
  <si>
    <t>American Friends Service Committee</t>
  </si>
  <si>
    <t>Ms. Megi Marku</t>
  </si>
  <si>
    <t>YOUNGO Focal Point</t>
  </si>
  <si>
    <t>Ms. Praneetha Monipi</t>
  </si>
  <si>
    <t>Adhvaya</t>
  </si>
  <si>
    <t>Conservation Science</t>
  </si>
  <si>
    <t>Adhvaya: Beyond Barriers</t>
  </si>
  <si>
    <t>Mr. Masagus Achmad Fathan Mubina</t>
  </si>
  <si>
    <t>JT</t>
  </si>
  <si>
    <t>Ms. Hazel Daniela Muñoz Alpízar</t>
  </si>
  <si>
    <t>Invite</t>
  </si>
  <si>
    <t>Latin American Youth Climate Scholarship</t>
  </si>
  <si>
    <t>Krasnoyarsk Regional Public Ecological Movement "Friends of the Siberian Forests"</t>
  </si>
  <si>
    <t>Mr. Andrey Laletin</t>
  </si>
  <si>
    <t>Mr. Toby Nigel Bertram Aykroyd</t>
  </si>
  <si>
    <t>Ms. Nazeli Vardanyan</t>
  </si>
  <si>
    <t>forestry</t>
  </si>
  <si>
    <t>Laboratory of the Climate Observatory</t>
  </si>
  <si>
    <t>Mr. Claudio Monteiro de Almeida Angelo</t>
  </si>
  <si>
    <t>Sra. Stela Luz Andreatta Herschmann</t>
  </si>
  <si>
    <t>Ms. Flavia Silva Martinelli</t>
  </si>
  <si>
    <t>Land of Rights</t>
  </si>
  <si>
    <t>Sra. Bruna Balbi Gonçalves</t>
  </si>
  <si>
    <t>Amazon Program</t>
  </si>
  <si>
    <t>Mr. Erik Ossiel Torres Mireles</t>
  </si>
  <si>
    <t>Coordinador de proyectos</t>
  </si>
  <si>
    <t>Coordinación de proyectos</t>
  </si>
  <si>
    <t>Red Mexicana de Organizaciones Campesinas Forestales A.C.</t>
  </si>
  <si>
    <t>Mr. Guilherme Eidt Gonçalves de Almeida</t>
  </si>
  <si>
    <t>Global Forum of Local Communities on Climate Change GFLCCC</t>
  </si>
  <si>
    <t>Landvernd - Icelandic Environment Association</t>
  </si>
  <si>
    <t>Ms. Alina Nichole Miller</t>
  </si>
  <si>
    <t>Latin American Climate Lawyers Initiative for Mobilizing Action</t>
  </si>
  <si>
    <t>Ms. Mariana Maraschin</t>
  </si>
  <si>
    <t>Network and Communication Coordinator</t>
  </si>
  <si>
    <t>Ms. Julia Stefany Silva Lima</t>
  </si>
  <si>
    <t>Latin American Section of the American Nuclear Society</t>
  </si>
  <si>
    <t>Ms. Joice Penagos Mendez</t>
  </si>
  <si>
    <t>OLAGE</t>
  </si>
  <si>
    <t>Latin American Observatory of Energy Geopolitics (OLAGE)</t>
  </si>
  <si>
    <t>League of Women Voters of the United States</t>
  </si>
  <si>
    <t>Ms. Robin Tokmakian</t>
  </si>
  <si>
    <t>Observer</t>
  </si>
  <si>
    <t>Ms. Shirleen Adhiambo Otieno</t>
  </si>
  <si>
    <t>Muungano Rural Empowerment Centre</t>
  </si>
  <si>
    <t>Legal Response Initiative</t>
  </si>
  <si>
    <t>Ms. Pascale Lenotte</t>
  </si>
  <si>
    <t>Ms. Eve Farnsworth</t>
  </si>
  <si>
    <t>Solarcentury Africa</t>
  </si>
  <si>
    <t>Nominating Organisation</t>
  </si>
  <si>
    <t>Ms. Lydia Omuko-Jung</t>
  </si>
  <si>
    <t>Lead Legal Counsel</t>
  </si>
  <si>
    <t>Ms. Babitha Pushpalatha Sisupalan</t>
  </si>
  <si>
    <t>Menstruation Matters Kerala</t>
  </si>
  <si>
    <t>Ms. Marhaini Nasution</t>
  </si>
  <si>
    <t>Aksi</t>
  </si>
  <si>
    <t>Ms. Christina Suprapti</t>
  </si>
  <si>
    <t>Ms. Ndivile Colia Mokoena</t>
  </si>
  <si>
    <t>GenderCC Southern Africa</t>
  </si>
  <si>
    <t>Ms. Greta Pallaver</t>
  </si>
  <si>
    <t>Ms. Manahil Mansha Kharal</t>
  </si>
  <si>
    <t>Ms. Sara Bahadori</t>
  </si>
  <si>
    <t>Sra. Daniela Arias Carrillo</t>
  </si>
  <si>
    <t>German Zero</t>
  </si>
  <si>
    <t>Mx. Pat Bohland</t>
  </si>
  <si>
    <t>Environmental justice and gender responsive climate policy</t>
  </si>
  <si>
    <t>Project funded by National climate initiative Germany</t>
  </si>
  <si>
    <t>LINGO e.V.</t>
  </si>
  <si>
    <t>Mr. Daniel Boese</t>
  </si>
  <si>
    <t>Santa Marta Process</t>
  </si>
  <si>
    <t>Bureau Boese</t>
  </si>
  <si>
    <t>LINGO</t>
  </si>
  <si>
    <t>Mr. Jairo Garcia</t>
  </si>
  <si>
    <t>Mitigation Division</t>
  </si>
  <si>
    <t>USCAN</t>
  </si>
  <si>
    <t>London School of Economics and Political Science</t>
  </si>
  <si>
    <t>Mr. Timo Leiter</t>
  </si>
  <si>
    <t>Distinguished Policy Fellow</t>
  </si>
  <si>
    <t>GRI</t>
  </si>
  <si>
    <t>Ms. Aishwarya Machani</t>
  </si>
  <si>
    <t>Grantham Research Institute</t>
  </si>
  <si>
    <t>London School of Hygiene &amp; Tropical Medicine</t>
  </si>
  <si>
    <t>Ms. Lorna Benton</t>
  </si>
  <si>
    <t>Research Fellow in Planetary Health</t>
  </si>
  <si>
    <t>Department of Population Health</t>
  </si>
  <si>
    <t>Ms. Iris Martine Blom</t>
  </si>
  <si>
    <t>Epidemiology and Population Health</t>
  </si>
  <si>
    <t>Love Alliance Foundation for Orphans, Disabled and Abandoned Persons in Nigeria</t>
  </si>
  <si>
    <t>Mr. Vincent Adedoyin Ademola</t>
  </si>
  <si>
    <t>Lund University</t>
  </si>
  <si>
    <t>Ms. Yi hyun Kang</t>
  </si>
  <si>
    <t>Postdoctoral fellow</t>
  </si>
  <si>
    <t>Political Science</t>
  </si>
  <si>
    <t>Ms. Sabina Rameke</t>
  </si>
  <si>
    <t>Lund University School of Economics and Management</t>
  </si>
  <si>
    <t>Maleya Foundation</t>
  </si>
  <si>
    <t>Mr. Mrinal Kanti Tripura</t>
  </si>
  <si>
    <t>International Lobby and Advocacy</t>
  </si>
  <si>
    <t>Same person</t>
  </si>
  <si>
    <t>Mr. Mithun Kumar Urao</t>
  </si>
  <si>
    <t>Climate Change and Biodiversity</t>
  </si>
  <si>
    <t>Ms. Kalea Adrienne Aquino</t>
  </si>
  <si>
    <t>Asia Department</t>
  </si>
  <si>
    <t>Mr. Ben Galil Te</t>
  </si>
  <si>
    <t>Policy &amp; Legal Research Associate</t>
  </si>
  <si>
    <t>Ms. Jecel Censoro</t>
  </si>
  <si>
    <t>Visiting Research Fellow</t>
  </si>
  <si>
    <t>Max Planck Society for the Advancement of Science e.V.</t>
  </si>
  <si>
    <t>Dr Risto Conte Keivabu</t>
  </si>
  <si>
    <t>Demographics</t>
  </si>
  <si>
    <t>Max Planck Institute for Demographics</t>
  </si>
  <si>
    <t>Mediators Beyond Borders International</t>
  </si>
  <si>
    <t>Ms. Linda Reijerkerk</t>
  </si>
  <si>
    <t>Mediator</t>
  </si>
  <si>
    <t>Centre for Conflict Resolution</t>
  </si>
  <si>
    <t>Mediterranean Youth Foundation for Development</t>
  </si>
  <si>
    <t>Ms. Ezgi Karakaya</t>
  </si>
  <si>
    <t>CHD Group</t>
  </si>
  <si>
    <t>Mr. Mohamed Ageez</t>
  </si>
  <si>
    <t>Climate researcher</t>
  </si>
  <si>
    <t>IR</t>
  </si>
  <si>
    <t>MYF</t>
  </si>
  <si>
    <t>Mercy Corps</t>
  </si>
  <si>
    <t>Ms. Salome Lehtman</t>
  </si>
  <si>
    <t>Mr. Adrian Lemayian Leitoro</t>
  </si>
  <si>
    <t>Nature and People as One (NaPO)</t>
  </si>
  <si>
    <t>Mr. Timothy Sitanya</t>
  </si>
  <si>
    <t>YOUNGO focal point</t>
  </si>
  <si>
    <t>Eco-Clean Active Initiative(ECA)</t>
  </si>
  <si>
    <t>Mercy For Animals</t>
  </si>
  <si>
    <t>Ms. Amelia Linn</t>
  </si>
  <si>
    <t>Director of Global Policy</t>
  </si>
  <si>
    <t>Ms. Kate Gillis</t>
  </si>
  <si>
    <t>Senior Policy Advisor- International Relations</t>
  </si>
  <si>
    <t>Intergovernmental</t>
  </si>
  <si>
    <t>Ms. Angele Clemence Desirea Alook</t>
  </si>
  <si>
    <t>Centre for Indigenous Knowledges and Languages</t>
  </si>
  <si>
    <t>York University</t>
  </si>
  <si>
    <t>Research Funding</t>
  </si>
  <si>
    <t>Michigan Technological University</t>
  </si>
  <si>
    <t>Mr. Gabriel Christian Ahrendt</t>
  </si>
  <si>
    <t>Postdoctoral Researcher</t>
  </si>
  <si>
    <t>Geological and Mining Engineering and Sciences</t>
  </si>
  <si>
    <t>Minority Rights Group International</t>
  </si>
  <si>
    <t>Ms. Eunice Nsikak</t>
  </si>
  <si>
    <t>Africa Legal Officer</t>
  </si>
  <si>
    <t>Africa Office</t>
  </si>
  <si>
    <t>MISEREOR, German Catholic Bishops' Organisation for Development Cooperation</t>
  </si>
  <si>
    <t>Ms. Anika Schroeder</t>
  </si>
  <si>
    <t>Policy Officer International Climate Policies</t>
  </si>
  <si>
    <t>Misereor</t>
  </si>
  <si>
    <t>Ms. Jacqueline Wingens</t>
  </si>
  <si>
    <t>Ms. Madeleine Alisa Wörner</t>
  </si>
  <si>
    <t>Ms. Nina Strumpf</t>
  </si>
  <si>
    <t>Peace</t>
  </si>
  <si>
    <t>FriEnt</t>
  </si>
  <si>
    <t>Ms. Tanja Tabea Löbbecke</t>
  </si>
  <si>
    <t>Institut für Ökologie und Aktions-Ethnologie e.V. / GegenStrömung (CounterCurrent)</t>
  </si>
  <si>
    <t>Mr. Niklas Mensing</t>
  </si>
  <si>
    <t>Mom Loves Taiwan Association</t>
  </si>
  <si>
    <t>Ms. Yun-Fang Wu</t>
  </si>
  <si>
    <t>Executive Team</t>
  </si>
  <si>
    <t>Monash University</t>
  </si>
  <si>
    <t>Ms. Nelika Karen Hughes</t>
  </si>
  <si>
    <t>Senior Project Manager, Climateworks Centre</t>
  </si>
  <si>
    <t>Climatworks Centre</t>
  </si>
  <si>
    <t>Moravian University</t>
  </si>
  <si>
    <t>Mr. Gaston Meskens</t>
  </si>
  <si>
    <t>senior research</t>
  </si>
  <si>
    <t>Faculty of Arts and Philosophy</t>
  </si>
  <si>
    <t>University of Ghent, Belgium</t>
  </si>
  <si>
    <t>Mouvement des Jeunes pour le Réveil et Développement</t>
  </si>
  <si>
    <t>Mr. Codjo casimir Ahossiyenagbe</t>
  </si>
  <si>
    <t>Membre</t>
  </si>
  <si>
    <t>protection de l'environnement</t>
  </si>
  <si>
    <t>Mouvement des Jeunes pour le Réveil et le Développement (MJRD)</t>
  </si>
  <si>
    <t>Munich Climate Insurance Initiative</t>
  </si>
  <si>
    <t>Mr. Thomas Hirsch</t>
  </si>
  <si>
    <t>MCII Treasurer</t>
  </si>
  <si>
    <t>MCII Board</t>
  </si>
  <si>
    <t>Climate &amp; Development Advice</t>
  </si>
  <si>
    <t>Munich Re Foundation</t>
  </si>
  <si>
    <t>Mr. Christian H. Barthelt</t>
  </si>
  <si>
    <t>Senior Projectmanager</t>
  </si>
  <si>
    <t>Munich University of Applied Sciences</t>
  </si>
  <si>
    <t>Prof. Dr. Thomas Ackermann</t>
  </si>
  <si>
    <t>Civil Engineering</t>
  </si>
  <si>
    <t>Prof. Dr. Andreas Wuest</t>
  </si>
  <si>
    <t>Political Sciences</t>
  </si>
  <si>
    <t>Nadam Foundation</t>
  </si>
  <si>
    <t>Mr. Imran Hussain choudhary</t>
  </si>
  <si>
    <t>Mr. Atif Jawed</t>
  </si>
  <si>
    <t>National Farmers Union</t>
  </si>
  <si>
    <t>Ms. Carolina Antonia Merino</t>
  </si>
  <si>
    <t>Movimiento Nacional Campesino Indígena Somos Tierra - La Via Campesina Argentina</t>
  </si>
  <si>
    <t>Farmers' Association</t>
  </si>
  <si>
    <t>National Institute of Public Health and the Environment</t>
  </si>
  <si>
    <t>Mr. Michael Gerardus Jacobus den Elzen</t>
  </si>
  <si>
    <t>Global sustainability</t>
  </si>
  <si>
    <t>PBL Netherlands Environmental Agency</t>
  </si>
  <si>
    <t>Ms. Gintare Zinkeviciute</t>
  </si>
  <si>
    <t>Department of Global Sustainability</t>
  </si>
  <si>
    <t>National Research Council Nepal</t>
  </si>
  <si>
    <t>Mr. Bhishma Karki</t>
  </si>
  <si>
    <t>Executive Chairman</t>
  </si>
  <si>
    <t>National Spiritual Assembly of the Baha'is of the United States</t>
  </si>
  <si>
    <t>Ms. Roxana Dela Fiamor</t>
  </si>
  <si>
    <t>Baha'is of Belgium</t>
  </si>
  <si>
    <t>National University of Singapore</t>
  </si>
  <si>
    <t>Ms. Xin Yi Leow</t>
  </si>
  <si>
    <t>Department of Geography</t>
  </si>
  <si>
    <t>University College London</t>
  </si>
  <si>
    <t>Ms. Jiaxuan Kuang</t>
  </si>
  <si>
    <t>Self-funding</t>
  </si>
  <si>
    <t>Native Amazon Operation</t>
  </si>
  <si>
    <t>Ms. Andreia Fanzeres</t>
  </si>
  <si>
    <t>Indigenous Rights Program</t>
  </si>
  <si>
    <t>Ms. Maitê Tambelini dos Santos</t>
  </si>
  <si>
    <t>Ms. Dorothée Thévenaz Gygax</t>
  </si>
  <si>
    <t>Co-head of Awareness, Marketing &amp; Public Relations</t>
  </si>
  <si>
    <t>Swiss Lenten Fund</t>
  </si>
  <si>
    <t>Ms. Solange dos Anjos Azevedo</t>
  </si>
  <si>
    <t>Communicator</t>
  </si>
  <si>
    <t>Communication Department</t>
  </si>
  <si>
    <t>Ms. Cecilia Fadigas Viana</t>
  </si>
  <si>
    <t>Natural Justice</t>
  </si>
  <si>
    <t>Ms. Gillian Hamilton</t>
  </si>
  <si>
    <t>Political Economy</t>
  </si>
  <si>
    <t>The Green Connection*</t>
  </si>
  <si>
    <t>Ms. Anne Njoroge</t>
  </si>
  <si>
    <t>Global Land Environment</t>
  </si>
  <si>
    <t>NAMATI</t>
  </si>
  <si>
    <t>philanthropy</t>
  </si>
  <si>
    <t>Natural Resource Governance Institute</t>
  </si>
  <si>
    <t>Mr. Antonio Hill Abaurrea</t>
  </si>
  <si>
    <t>Legal, Economic and Governance Team</t>
  </si>
  <si>
    <t>Ms. Melissa del Rosario Marengo Serrano</t>
  </si>
  <si>
    <t>Portfolio Coordination Lead</t>
  </si>
  <si>
    <t>Latin America Regional Team</t>
  </si>
  <si>
    <t>Natural Resources Defense Council</t>
  </si>
  <si>
    <t>Mme Yamide Dagnet</t>
  </si>
  <si>
    <t>Senior Vice President</t>
  </si>
  <si>
    <t>Ms. Dipa Singh Bagai</t>
  </si>
  <si>
    <t>NRDC</t>
  </si>
  <si>
    <t>Mr. Joe Thwaites</t>
  </si>
  <si>
    <t>Finance Advocate</t>
  </si>
  <si>
    <t>Mr. Matt Williams</t>
  </si>
  <si>
    <t>Senior Forest Advocate</t>
  </si>
  <si>
    <t>Neighbour Organization Nepal</t>
  </si>
  <si>
    <t>Ms. Kalpana Hamal</t>
  </si>
  <si>
    <t>Ms. Aarti</t>
  </si>
  <si>
    <t>Associate Member</t>
  </si>
  <si>
    <t>Nepal Federation of Indigenous Nationalities</t>
  </si>
  <si>
    <t>Mr. Tunga Bhadra Rai</t>
  </si>
  <si>
    <t>Mr. Sergio Corella Martinez</t>
  </si>
  <si>
    <t>Ms. Bhutila Sherpa</t>
  </si>
  <si>
    <t>GESI and Safeguard Officer</t>
  </si>
  <si>
    <t>International partner organization</t>
  </si>
  <si>
    <t>Ms. Maria Luisa Martinez Vinuales</t>
  </si>
  <si>
    <t>New York University</t>
  </si>
  <si>
    <t>Mr. George Thurston</t>
  </si>
  <si>
    <t>Medicine</t>
  </si>
  <si>
    <t>New York University School of  Medicine</t>
  </si>
  <si>
    <t>Mr. Gary Belkin</t>
  </si>
  <si>
    <t>Adjunct Associate Professor</t>
  </si>
  <si>
    <t>Department of Psychiatry at NYU Grossman School of Medicine</t>
  </si>
  <si>
    <t>New Zealand Youth Delegation Incorporated</t>
  </si>
  <si>
    <t>Ms. Tiana Jakicevich</t>
  </si>
  <si>
    <t>Tribe</t>
  </si>
  <si>
    <t>Mr. Niklas Eberhard Hohne</t>
  </si>
  <si>
    <t>Ms. Hanna Katharina Fekete</t>
  </si>
  <si>
    <t>Janna Hoppe</t>
  </si>
  <si>
    <t>NFD Centre for Environment Education</t>
  </si>
  <si>
    <t>Ms. Rixa Schwarz</t>
  </si>
  <si>
    <t>PD climate change</t>
  </si>
  <si>
    <t>climate change group</t>
  </si>
  <si>
    <t>Mr. Srinivas Krishnaswamy</t>
  </si>
  <si>
    <t>Directors Office</t>
  </si>
  <si>
    <t>Vasudha Foundation</t>
  </si>
  <si>
    <t>Ms. Lisa Jutta Sabine Schultheiß</t>
  </si>
  <si>
    <t>Policy Advisor Climate Risk Management and Loss &amp; Damage</t>
  </si>
  <si>
    <t>IKP</t>
  </si>
  <si>
    <t>Ms. Sarah Sophie Zimmermann</t>
  </si>
  <si>
    <t>NGO Centre of Environmental Initiatives "Ecoaction"</t>
  </si>
  <si>
    <t>Ms. Sofia Sadogurska</t>
  </si>
  <si>
    <t>Ms. Maryna Tsymbaliuk</t>
  </si>
  <si>
    <t>Mr. Florian König</t>
  </si>
  <si>
    <t>Climate Advocacy Affiliate</t>
  </si>
  <si>
    <t>Fridays for Future</t>
  </si>
  <si>
    <t>Ms. Janna Eckoldt</t>
  </si>
  <si>
    <t>Secretary of International Affairs and Chair of Policy</t>
  </si>
  <si>
    <t>Youth for Climate NL</t>
  </si>
  <si>
    <t>NGO Tandavanala</t>
  </si>
  <si>
    <t>Dr Manantsoa Tiana Andriatsihoarana</t>
  </si>
  <si>
    <t>DIRECTOR GENERAL</t>
  </si>
  <si>
    <t>DIRECTION</t>
  </si>
  <si>
    <t>Ms. Julie Anna Hiaingotiana Andrianaivo</t>
  </si>
  <si>
    <t>Communication for Development Consultant</t>
  </si>
  <si>
    <t>Nipe Fagio</t>
  </si>
  <si>
    <t>Mr. Grivin Ochieng Ochola</t>
  </si>
  <si>
    <t>Noble Delta Women for Peace and Development International</t>
  </si>
  <si>
    <t>Ms. Janice Ngumom Pine</t>
  </si>
  <si>
    <t>Women's Rights and Education Programme</t>
  </si>
  <si>
    <t>North American Young Generation in Nuclear, Inc.</t>
  </si>
  <si>
    <t>Mr. Saikat Das</t>
  </si>
  <si>
    <t>Clean Energy Committee</t>
  </si>
  <si>
    <t>Mr. Oleg Spoyalov</t>
  </si>
  <si>
    <t>VP of communications</t>
  </si>
  <si>
    <t>Ms. Amelia Leia Spektor</t>
  </si>
  <si>
    <t>Student Intern</t>
  </si>
  <si>
    <t>Environmental Studies</t>
  </si>
  <si>
    <t>Ms. Elin Cecilie Ranum</t>
  </si>
  <si>
    <t>Head of politics</t>
  </si>
  <si>
    <t>Norwegian Development Fund</t>
  </si>
  <si>
    <t>Mr. Mark William Lutes</t>
  </si>
  <si>
    <t>Senior advisor for global climate policy</t>
  </si>
  <si>
    <t>WWF Brazil</t>
  </si>
  <si>
    <t>Ms. Luna Abadia</t>
  </si>
  <si>
    <t>Freie Universität Berlin</t>
  </si>
  <si>
    <t>Ms. Siri Møllendal</t>
  </si>
  <si>
    <t>Union officer</t>
  </si>
  <si>
    <t>Collective Bargaining Department</t>
  </si>
  <si>
    <t>Handel og Kontor i Norge</t>
  </si>
  <si>
    <t>Ms. Silje Guleng</t>
  </si>
  <si>
    <t>Veiskille</t>
  </si>
  <si>
    <t>Norsk Arbeidsmandsforbund</t>
  </si>
  <si>
    <t>Nuclear Information and Resource Service</t>
  </si>
  <si>
    <t>Mr. Günter Hermeyer</t>
  </si>
  <si>
    <t>Bürgerinitiative Luchow-Danenberg</t>
  </si>
  <si>
    <t>Ms. Whitney Berry Cormier</t>
  </si>
  <si>
    <t>Associate Director, Climate Policy and Program Implementation</t>
  </si>
  <si>
    <t>Ocean Risk and Resilience Action Alliance Inc.</t>
  </si>
  <si>
    <t>Ms. Ariane Marietta Steins-Meier</t>
  </si>
  <si>
    <t>Global Outreach and Engagement</t>
  </si>
  <si>
    <t>Ocean Visions</t>
  </si>
  <si>
    <t>Mr. Leonardo Valenzuela Perez</t>
  </si>
  <si>
    <t>Senior Director, International Partnerships &amp; Policy</t>
  </si>
  <si>
    <t>REACH</t>
  </si>
  <si>
    <t>Mr. Mark Shimamoto</t>
  </si>
  <si>
    <t>Vice President, Global Outreach and Partnerships</t>
  </si>
  <si>
    <t>American Geophysical Union</t>
  </si>
  <si>
    <t>OceanCare</t>
  </si>
  <si>
    <t>Ms. Emma Heiling</t>
  </si>
  <si>
    <t>Climate Policy and Research Consultant</t>
  </si>
  <si>
    <t>Oeko-Institut e.V. Institute for Applied Ecology</t>
  </si>
  <si>
    <t>Mr. Anton Kotowenko</t>
  </si>
  <si>
    <t>Ms. Asja Begić</t>
  </si>
  <si>
    <t>Youth-organization</t>
  </si>
  <si>
    <t>Ms. Isabel Kurth</t>
  </si>
  <si>
    <t>Evangelisches Studentenwerk</t>
  </si>
  <si>
    <t>Ms. Julika Hanna Terpitz</t>
  </si>
  <si>
    <t>Ms. Carla Wenzel</t>
  </si>
  <si>
    <t>Ms. Nicole Thérèse Rodel</t>
  </si>
  <si>
    <t>Senior Communications Campaigner</t>
  </si>
  <si>
    <t>Dylan Struth Hamilton</t>
  </si>
  <si>
    <t>False Solutions Coordinator</t>
  </si>
  <si>
    <t>Policy &amp; Campaigns</t>
  </si>
  <si>
    <t>Alliance of Non-Governmental Radical Youth</t>
  </si>
  <si>
    <t>Mr. Shady Abdalla Mohamed Abdalla Khalil</t>
  </si>
  <si>
    <t>Senior Strategist</t>
  </si>
  <si>
    <t>Omega Institute for Holistic Studies, Inc.</t>
  </si>
  <si>
    <t>Mr. Fausto Daniel Santi Gualinga</t>
  </si>
  <si>
    <t>Advisor, Technician, and Ancestral Leader</t>
  </si>
  <si>
    <t>Pueblo Originario Kichwa de Sarayaku</t>
  </si>
  <si>
    <t>Indigenous Community</t>
  </si>
  <si>
    <t>One Sky - Canadian Institute of Sustainable Living</t>
  </si>
  <si>
    <t>Mr. Jianfeng Qi</t>
  </si>
  <si>
    <t>Ms. Eva Axthelm</t>
  </si>
  <si>
    <t>EuroClima</t>
  </si>
  <si>
    <t>Organización de los Pueblos Indígenas de la Amazonía Colombiana</t>
  </si>
  <si>
    <t>Sr. Carlos Alberto Gaitan Rodriguez</t>
  </si>
  <si>
    <t>Territory, Environmental and Climate Change Coordination</t>
  </si>
  <si>
    <t>Sra. Oliva Patricia Suarez Torres</t>
  </si>
  <si>
    <t>IPVI Comission Secretariat</t>
  </si>
  <si>
    <t>Colombian IPVI Comission</t>
  </si>
  <si>
    <t>Oro Verde - Tropical Forest Foundation</t>
  </si>
  <si>
    <t>Ms. Svenja Schäfer</t>
  </si>
  <si>
    <t>International Programme Officer</t>
  </si>
  <si>
    <t>International Programmes</t>
  </si>
  <si>
    <t>Mr. Christian Cray</t>
  </si>
  <si>
    <t>Head of International Programmes</t>
  </si>
  <si>
    <t>Ms. Jana Büssing</t>
  </si>
  <si>
    <t>OroVerde - Tropical Forest Foundation</t>
  </si>
  <si>
    <t>Mr. Joel Hanning</t>
  </si>
  <si>
    <t>International Programme</t>
  </si>
  <si>
    <t>Mr. Mauricio Santamaria</t>
  </si>
  <si>
    <t>Mr. Luis Lopez Suarez</t>
  </si>
  <si>
    <t>Project Administrator</t>
  </si>
  <si>
    <t>Ms. Kerstin Weinhold</t>
  </si>
  <si>
    <t>Ms. Leocadia Liriano Bonifacio</t>
  </si>
  <si>
    <t>Universidad Iberoamericana Puebla</t>
  </si>
  <si>
    <t>Out for Sustainability</t>
  </si>
  <si>
    <t>Mr. Diego de Leon Segovia</t>
  </si>
  <si>
    <t>Advocacy Chair</t>
  </si>
  <si>
    <t>OXFAM International</t>
  </si>
  <si>
    <t>Ms. Sian Jones</t>
  </si>
  <si>
    <t>Climate Justice Influencing Coordinator</t>
  </si>
  <si>
    <t>Influencing &amp; Engagement</t>
  </si>
  <si>
    <t>Joshua Villalobos</t>
  </si>
  <si>
    <t>Secretary-General</t>
  </si>
  <si>
    <t>NICE</t>
  </si>
  <si>
    <t>Mr. Mateo Adarve Zuluaga</t>
  </si>
  <si>
    <t>Influencing Division</t>
  </si>
  <si>
    <t>Oxfam GB</t>
  </si>
  <si>
    <t>Ms. Rachel Carle</t>
  </si>
  <si>
    <t>Oxfam America</t>
  </si>
  <si>
    <t>Ms. Gökçen Durutaş</t>
  </si>
  <si>
    <t>Director for Fundraising and Communications</t>
  </si>
  <si>
    <t>Fundraising and Communications</t>
  </si>
  <si>
    <t>Oxfam KEDV</t>
  </si>
  <si>
    <t>Ms. Marita Hutjes</t>
  </si>
  <si>
    <t>Climate Justice Team Manager</t>
  </si>
  <si>
    <t>Programs Department</t>
  </si>
  <si>
    <t>Ms. Bethany John</t>
  </si>
  <si>
    <t>Climate Justice Advisor</t>
  </si>
  <si>
    <t>UK Influencing</t>
  </si>
  <si>
    <t>Mr. Jan Kowalzig</t>
  </si>
  <si>
    <t>Senior Policy Adviser Climate Change</t>
  </si>
  <si>
    <t>Economic Justice</t>
  </si>
  <si>
    <t>Oxfam Germany</t>
  </si>
  <si>
    <t>Ms. Mariana Paoli</t>
  </si>
  <si>
    <t>Climate Justice Policy &amp; Advocacy Lead</t>
  </si>
  <si>
    <t>Mr. José Reyeros Sánchez</t>
  </si>
  <si>
    <t>Make Rich Polluters Pay</t>
  </si>
  <si>
    <t>Ritmos Climaticos</t>
  </si>
  <si>
    <t>Ms. Ceren Topgül Samur</t>
  </si>
  <si>
    <t>Oxford Climate Policy</t>
  </si>
  <si>
    <t>Mr. Benito Muller</t>
  </si>
  <si>
    <t>Ms. Anju Sharma</t>
  </si>
  <si>
    <t>P3 Foundation</t>
  </si>
  <si>
    <t>Mr. Nuri Syed Corser</t>
  </si>
  <si>
    <t>Campaigns Lead</t>
  </si>
  <si>
    <t>Win Without War</t>
  </si>
  <si>
    <t>Pan African Climate Justice Alliance</t>
  </si>
  <si>
    <t>Mr. Joseph Mithika Mwenda</t>
  </si>
  <si>
    <t>Non Governamental Organization</t>
  </si>
  <si>
    <t>Mr. Charles Peter Mwangi Nyambura</t>
  </si>
  <si>
    <t>Pan African Health Professionals Organisation</t>
  </si>
  <si>
    <t>Mr. Olakunle Tinws Adewole</t>
  </si>
  <si>
    <t>Partenariat Français pour l'Eau</t>
  </si>
  <si>
    <t>Ms. Inès Tixier</t>
  </si>
  <si>
    <t>Water and Climate</t>
  </si>
  <si>
    <t>French Water Partnership</t>
  </si>
  <si>
    <t>Peace Boat Disaster Relief Volunteer Center</t>
  </si>
  <si>
    <t>Ms. Karen Hallows</t>
  </si>
  <si>
    <t>European Director</t>
  </si>
  <si>
    <t>International Departments</t>
  </si>
  <si>
    <t>Ms. Adriana Valenzuela</t>
  </si>
  <si>
    <t>International Center for Sustainability</t>
  </si>
  <si>
    <t>grants and donations</t>
  </si>
  <si>
    <t>Peace Boat US</t>
  </si>
  <si>
    <t>Ms. Victoria Tabea Seeck</t>
  </si>
  <si>
    <t>Climate-Sensitive Peacebuilding Policy Officer</t>
  </si>
  <si>
    <t>Peacebuilding</t>
  </si>
  <si>
    <t>Global Partnership for the Prevention of Armed Conflict</t>
  </si>
  <si>
    <t>Ms. Susana Hancock</t>
  </si>
  <si>
    <t>Global Mountains Director</t>
  </si>
  <si>
    <t>Cryosphere</t>
  </si>
  <si>
    <t>Mr. Alex Collin Nadolny</t>
  </si>
  <si>
    <t>Climate Justice Campaigner</t>
  </si>
  <si>
    <t>Ms. Maria Fernanda Reyes Rueda</t>
  </si>
  <si>
    <t>Protection and Resources Coordinator</t>
  </si>
  <si>
    <t>Protection and Resources</t>
  </si>
  <si>
    <t>Climate Activist Defenders</t>
  </si>
  <si>
    <t>People in Need</t>
  </si>
  <si>
    <t>Ms. Edel Heuven</t>
  </si>
  <si>
    <t>Climate resilience advisor</t>
  </si>
  <si>
    <t>Relief and development department</t>
  </si>
  <si>
    <t>Ms. Khulan Gansukh</t>
  </si>
  <si>
    <t>Operations Coordinator &amp; Environmental Focal Point in Mongolia</t>
  </si>
  <si>
    <t>PerifaConnection</t>
  </si>
  <si>
    <t>Sr. Iradj Roberto Eghrari</t>
  </si>
  <si>
    <t>Advocacy coordenator</t>
  </si>
  <si>
    <t>internacional advocacy</t>
  </si>
  <si>
    <t>Sra. Katia Dos Santos Penha</t>
  </si>
  <si>
    <t>advisory council</t>
  </si>
  <si>
    <t>international advocacy</t>
  </si>
  <si>
    <t>Mr. Stephan Hoch</t>
  </si>
  <si>
    <t>Pesticide Action Network Asia BHD</t>
  </si>
  <si>
    <t>Ms. Manon Rouby</t>
  </si>
  <si>
    <t>Pesticide Action Network (PAN) International</t>
  </si>
  <si>
    <t>Pew Charitable Trusts</t>
  </si>
  <si>
    <t>Dr. Ellen Marguerite Ward</t>
  </si>
  <si>
    <t>Ms. Anelise Zimmer</t>
  </si>
  <si>
    <t>Ms. Chelsea Gomez</t>
  </si>
  <si>
    <t>Climate Transparency Project Manager</t>
  </si>
  <si>
    <t>Climate, Economics, and Finance Program</t>
  </si>
  <si>
    <t>Philippine Tropical Forest Conservation Foundation, Inc.</t>
  </si>
  <si>
    <t>Ms. Isabella Ann Mendoza</t>
  </si>
  <si>
    <t>Senior Policy Specialist</t>
  </si>
  <si>
    <t>Plan International</t>
  </si>
  <si>
    <t>Mr. Justus Schneider</t>
  </si>
  <si>
    <t>Climate Influencing Advisor</t>
  </si>
  <si>
    <t>Germany National Office</t>
  </si>
  <si>
    <t>Mr. Hakimullah Safi</t>
  </si>
  <si>
    <t>Mr. Jan-Hendrik Söhlemann</t>
  </si>
  <si>
    <t>Plant for the Planet Foundation</t>
  </si>
  <si>
    <t>Ms. Jule Schnakenberg</t>
  </si>
  <si>
    <t>POlicy Advisor</t>
  </si>
  <si>
    <t>Policy &amp; Advocacy Team</t>
  </si>
  <si>
    <t>Plant-for-the-Planet</t>
  </si>
  <si>
    <t>Ms. Kathrin Anna Henneberger</t>
  </si>
  <si>
    <t>Advocacy Team</t>
  </si>
  <si>
    <t>Plataforma CIPÓ</t>
  </si>
  <si>
    <t>Ms. Beatriz Rodrigues Bessa Mattos</t>
  </si>
  <si>
    <t>Projects and Research Coordinator</t>
  </si>
  <si>
    <t>Ms. Marília Bernardes Closs</t>
  </si>
  <si>
    <t>Plateforme Océan et Climat</t>
  </si>
  <si>
    <t>Ms. Marine Lecerf</t>
  </si>
  <si>
    <t>Head of International Policy</t>
  </si>
  <si>
    <t>Ocean &amp; Climate Platform</t>
  </si>
  <si>
    <t>Polítca y Legislación Ambiental A.C.</t>
  </si>
  <si>
    <t>Mr. Andrés Emilio Ávila Akerberg</t>
  </si>
  <si>
    <t>Política y Legislación Ambiental A.C.</t>
  </si>
  <si>
    <t>Potsdam Institute for Climate Impact Research</t>
  </si>
  <si>
    <t>Mr. Lutz Elmar Kriegler</t>
  </si>
  <si>
    <t>Transformation Pathways</t>
  </si>
  <si>
    <t>Mr. Simon Ravelli</t>
  </si>
  <si>
    <t>Ms. Lila Warszawski</t>
  </si>
  <si>
    <t>Scientist and Research analyst to the directors</t>
  </si>
  <si>
    <t>Scientific Directors' Staff</t>
  </si>
  <si>
    <t>Mr. Nicholas Paul Fitzpatrick</t>
  </si>
  <si>
    <t>Department of Business Development &amp; Technology</t>
  </si>
  <si>
    <t>Ms. Sophie Anna Charlotte Gepp</t>
  </si>
  <si>
    <t>Universitätsmedizin Berlin</t>
  </si>
  <si>
    <t>GIZ Germany</t>
  </si>
  <si>
    <t>Mr. Mohamed Adow Iman</t>
  </si>
  <si>
    <t>Mr. Amos Wemanya</t>
  </si>
  <si>
    <t>Mr. Kudakwashe Andrew Manjonjo</t>
  </si>
  <si>
    <t>Just Transition Associate</t>
  </si>
  <si>
    <t>Mr. Fredrick Otieno Awino</t>
  </si>
  <si>
    <t>Project Assiciate</t>
  </si>
  <si>
    <t>Ms. Mercy Wayua John</t>
  </si>
  <si>
    <t>Climate Finance Project Officer</t>
  </si>
  <si>
    <t>Mr. Bernard Mwinzi</t>
  </si>
  <si>
    <t>Head of Media and Strategic Communications</t>
  </si>
  <si>
    <t>Media and Strategic Communications</t>
  </si>
  <si>
    <t>Practical Action</t>
  </si>
  <si>
    <t>Ms. Demet Intepe</t>
  </si>
  <si>
    <t>Climate Adaptation &amp; Resilience Expert</t>
  </si>
  <si>
    <t>Influence, Impact &amp; Innovation</t>
  </si>
  <si>
    <t>Prakriti Resources Centre</t>
  </si>
  <si>
    <t>Mr. Nicolas Brian Gaulin</t>
  </si>
  <si>
    <t>none</t>
  </si>
  <si>
    <t>Individual Consultant</t>
  </si>
  <si>
    <t>Ms. Careen Samatemba</t>
  </si>
  <si>
    <t>Climate Change Associate</t>
  </si>
  <si>
    <t>BfW</t>
  </si>
  <si>
    <t>Ms. Sema Genel Karaosmanoğlu</t>
  </si>
  <si>
    <t>Press Club Brussels Europe</t>
  </si>
  <si>
    <t>Mr. Laurence Moffett</t>
  </si>
  <si>
    <t>Climate coordinator</t>
  </si>
  <si>
    <t>Climate.brussels</t>
  </si>
  <si>
    <t>Ms. Corinna Heumann</t>
  </si>
  <si>
    <t>Speaker</t>
  </si>
  <si>
    <t>Cultural Affairs</t>
  </si>
  <si>
    <t>Volt im Stadrat von Bonn</t>
  </si>
  <si>
    <t>Mr. Philipp Daniel Unger</t>
  </si>
  <si>
    <t>Organizer</t>
  </si>
  <si>
    <t>Amsterdam Branch</t>
  </si>
  <si>
    <t>COP Bike Ride</t>
  </si>
  <si>
    <t>PRI Association</t>
  </si>
  <si>
    <t>Ms. Eliette Riera</t>
  </si>
  <si>
    <t>Manager, Policy, Net Zero Initiatives</t>
  </si>
  <si>
    <t>Initiatives</t>
  </si>
  <si>
    <t>PRI (Membership Organisation)</t>
  </si>
  <si>
    <t>Ms. Rebecca Chapman</t>
  </si>
  <si>
    <t>Head, Climate and Environment</t>
  </si>
  <si>
    <t>Sustainable Systems</t>
  </si>
  <si>
    <t>Ms. Wendy Walford</t>
  </si>
  <si>
    <t>Head of Climate Risk</t>
  </si>
  <si>
    <t>Group functions</t>
  </si>
  <si>
    <t>Legal &amp; General</t>
  </si>
  <si>
    <t>Prime Initiative for Green Development</t>
  </si>
  <si>
    <t>Mr. ThankGod Tito Uzomah</t>
  </si>
  <si>
    <t>Mr. Huanran Huang</t>
  </si>
  <si>
    <t>Mr. Sidi Chen</t>
  </si>
  <si>
    <t>Princeton University</t>
  </si>
  <si>
    <t>Mr. Daniel Feldmeyer</t>
  </si>
  <si>
    <t>Associate Research Scholar</t>
  </si>
  <si>
    <t>School of Public and International Affairs</t>
  </si>
  <si>
    <t>Ms. Anna Li</t>
  </si>
  <si>
    <t>Mechanical &amp; Aerospace Engineering</t>
  </si>
  <si>
    <t>Ms. Emily Ann Wilhelm</t>
  </si>
  <si>
    <t>Environmental Health</t>
  </si>
  <si>
    <t>PROCLADE International</t>
  </si>
  <si>
    <t>Mr. Terence Longine Rohan Dominic</t>
  </si>
  <si>
    <t>Proclade Team at the United Nations</t>
  </si>
  <si>
    <t>Fondazione Proclade Internazionale-onlus</t>
  </si>
  <si>
    <t>Member of the Organization</t>
  </si>
  <si>
    <t>Mr. Vincent Susaimanickam</t>
  </si>
  <si>
    <t>Justice, Peace and Integrity of Creation (JPIC)</t>
  </si>
  <si>
    <t>Project Developer Forum Ltd.</t>
  </si>
  <si>
    <t>Mr. Gerald Dunkel-Schwarzenberger</t>
  </si>
  <si>
    <t>Carbon Austria</t>
  </si>
  <si>
    <t>Mr. Philip Furniss</t>
  </si>
  <si>
    <t>Biolite</t>
  </si>
  <si>
    <t>Ms. Molly Brown</t>
  </si>
  <si>
    <t>BurnMFG</t>
  </si>
  <si>
    <t>Protect the Planet</t>
  </si>
  <si>
    <t>Ms. Meret Anna Karenfort</t>
  </si>
  <si>
    <t>Adaptation policy officer</t>
  </si>
  <si>
    <t>Ms. Justine Deller</t>
  </si>
  <si>
    <t>Just Transition policy officer</t>
  </si>
  <si>
    <t>ProVeg e.V.</t>
  </si>
  <si>
    <t>Mme Stephanie Maw</t>
  </si>
  <si>
    <t>Senior UN Policy &amp; Advocacy Manager</t>
  </si>
  <si>
    <t>Ms. Aline Baroni</t>
  </si>
  <si>
    <t>ProVeg Brazil</t>
  </si>
  <si>
    <t>Ms. Alice Pais Pinto Basílio</t>
  </si>
  <si>
    <t>Ms. Juliette Tronchon</t>
  </si>
  <si>
    <t>Head of UN Affairs</t>
  </si>
  <si>
    <t>Pulse Canada</t>
  </si>
  <si>
    <t>Ms. Shambhavi Sharan</t>
  </si>
  <si>
    <t>Strategy and Policy</t>
  </si>
  <si>
    <t>PUSH Sweden</t>
  </si>
  <si>
    <t>Mr. Joel Tapio Verneri Föhr</t>
  </si>
  <si>
    <t>Ms. Antonia Hamann</t>
  </si>
  <si>
    <t>Ms. Nina Hjort</t>
  </si>
  <si>
    <t>Ms. Helena Tanja C Van Tichelen</t>
  </si>
  <si>
    <t>Youth Advocate</t>
  </si>
  <si>
    <t>Rainforest Action Network</t>
  </si>
  <si>
    <t>Ms. Reija Mikkola</t>
  </si>
  <si>
    <t>Campaigns and Policy Coordinator</t>
  </si>
  <si>
    <t>Campaigns and Policy</t>
  </si>
  <si>
    <t>Environmental Paper Network</t>
  </si>
  <si>
    <t>Ms. Merel Van Der Mark</t>
  </si>
  <si>
    <t>Forests and Finance Coalition Manager</t>
  </si>
  <si>
    <t>Forest Program</t>
  </si>
  <si>
    <t>Mr. Respati Bayu Kusuma</t>
  </si>
  <si>
    <t>Researcher and Forest Campaigner Officer</t>
  </si>
  <si>
    <t>Advocacy and Campaign</t>
  </si>
  <si>
    <t>Forest Watch Indonesia</t>
  </si>
  <si>
    <t>Rainforest Foundation Norway</t>
  </si>
  <si>
    <t>Ms. Shella Anne Biallas</t>
  </si>
  <si>
    <t>Special advisor for international policy</t>
  </si>
  <si>
    <t>Mr. Jesus Joaquin Sanchez Cedillo</t>
  </si>
  <si>
    <t>Partnerships and Advocacy Lead</t>
  </si>
  <si>
    <t>Project Coordination</t>
  </si>
  <si>
    <t>Rare</t>
  </si>
  <si>
    <t>Mr. Frederik Stapke</t>
  </si>
  <si>
    <t>Global Development</t>
  </si>
  <si>
    <t>Re:wild</t>
  </si>
  <si>
    <t>Sra. Alicia Lopez Alvarez</t>
  </si>
  <si>
    <t>Kawari Fund Manager</t>
  </si>
  <si>
    <t>Kawari</t>
  </si>
  <si>
    <t>Real Instituto Elcano</t>
  </si>
  <si>
    <t>Sra. Lara Lázaro Touza</t>
  </si>
  <si>
    <t>Energy and Climate</t>
  </si>
  <si>
    <t>Reboot Philippines, Inc.</t>
  </si>
  <si>
    <t>Ms. Toni Dominique Madulid</t>
  </si>
  <si>
    <t>Executive Department</t>
  </si>
  <si>
    <t>Mr. John Anthony Jacob</t>
  </si>
  <si>
    <t>Skills in Energy and Environmental Advocacy &amp; Leadership</t>
  </si>
  <si>
    <t>Mr. Joel Chester Pagulayan</t>
  </si>
  <si>
    <t>Climate Justice Portfolio Manager</t>
  </si>
  <si>
    <t>Oxfam Pilipinas</t>
  </si>
  <si>
    <t>Ms. Danica Marie Supnet</t>
  </si>
  <si>
    <t>Director for Climate Policy</t>
  </si>
  <si>
    <t>Mr. Gustavo Sánchez Valle</t>
  </si>
  <si>
    <t>Presidente del Consejo Directivo</t>
  </si>
  <si>
    <t>Consejo Directivo</t>
  </si>
  <si>
    <t>Ms. María Guadalupe Leyva Santillán</t>
  </si>
  <si>
    <t>Directora ejecutiva</t>
  </si>
  <si>
    <t>Dirección ejecutiva</t>
  </si>
  <si>
    <t>Ms. Olivia Olivar Villaldama</t>
  </si>
  <si>
    <t>Coordinadora de comunicación</t>
  </si>
  <si>
    <t>Área de comunicación</t>
  </si>
  <si>
    <t>Ms. Valeria Edith Sánchez Leyva</t>
  </si>
  <si>
    <t>Auxiliar de comunicación</t>
  </si>
  <si>
    <t>Reevaluation Foundation</t>
  </si>
  <si>
    <t>Mr. Johannes Dietrich</t>
  </si>
  <si>
    <t>Sustaining All Life</t>
  </si>
  <si>
    <t>Re-evaluation Counseling</t>
  </si>
  <si>
    <t>Ms. Doreen Li Wang</t>
  </si>
  <si>
    <t>Ms. Emily Jessica Mitchell</t>
  </si>
  <si>
    <t>Refugees International</t>
  </si>
  <si>
    <t>Ms. Jocelyn Perry</t>
  </si>
  <si>
    <t>Senior Advocate and Program Manager</t>
  </si>
  <si>
    <t>Climate Displacement Program</t>
  </si>
  <si>
    <t>Mr. Qiyamud Din Ikram</t>
  </si>
  <si>
    <t>Refugee Fellow Emeritus</t>
  </si>
  <si>
    <t>RES Foundation</t>
  </si>
  <si>
    <t>Ms. Zvezdana Zorana Bozovic</t>
  </si>
  <si>
    <t>Youth Associate</t>
  </si>
  <si>
    <t>Multilateral cooperation related to climate and energy policies</t>
  </si>
  <si>
    <t>Research-Intellectual Club "Dialogue of Generations"</t>
  </si>
  <si>
    <t>Ms. Iryna Ponedelnik</t>
  </si>
  <si>
    <t>Réseau Action Climat - France</t>
  </si>
  <si>
    <t>Mme Gaïa Febvre</t>
  </si>
  <si>
    <t>Responsable des Politiques Internationales</t>
  </si>
  <si>
    <t>Climat - International</t>
  </si>
  <si>
    <t>Ms. Chengeto Sandra Muzira</t>
  </si>
  <si>
    <t>Youth coordinator</t>
  </si>
  <si>
    <t>Zimbabwe smallholder organic farmers forum</t>
  </si>
  <si>
    <t>Mr. Bernd Schmitz</t>
  </si>
  <si>
    <t>executive director</t>
  </si>
  <si>
    <t>Management Office</t>
  </si>
  <si>
    <t>AbL (Farmers association)</t>
  </si>
  <si>
    <t>La Via Campesina</t>
  </si>
  <si>
    <t>Resource Justice Network</t>
  </si>
  <si>
    <t>M. Luc Tezenas</t>
  </si>
  <si>
    <t>Head of Policy and Advocacy</t>
  </si>
  <si>
    <t>Policy, Advocacy and Communications</t>
  </si>
  <si>
    <t>Responding to Climate Change</t>
  </si>
  <si>
    <t>Mr. James William Ramsey</t>
  </si>
  <si>
    <t>ADM</t>
  </si>
  <si>
    <t>Responding To Climate Change -RTCC</t>
  </si>
  <si>
    <t>The same</t>
  </si>
  <si>
    <t>Rheinische Friedrich-Wilhelms-Universität Bonn</t>
  </si>
  <si>
    <t>Mr. Niklas Wagner</t>
  </si>
  <si>
    <t>Center for Development Research (ZEF)</t>
  </si>
  <si>
    <t>Mr. José Renato Laranjeira de Pereira</t>
  </si>
  <si>
    <t>PhD researcher</t>
  </si>
  <si>
    <t>Sustainable AI Lab</t>
  </si>
  <si>
    <t>Ms. Isimemen Osemwegie</t>
  </si>
  <si>
    <t>Rights and Resources Institute, Inc.</t>
  </si>
  <si>
    <t>Mr. Miguel Angel Pereira Guadelupe</t>
  </si>
  <si>
    <t>Operational Secretariat</t>
  </si>
  <si>
    <t>CITAFRO</t>
  </si>
  <si>
    <t>Afro-Descendent Peoples' Alliance</t>
  </si>
  <si>
    <t>Mr. Jose Absalon Suarez Solis</t>
  </si>
  <si>
    <t>Director, Territories and Environment</t>
  </si>
  <si>
    <t>PCN</t>
  </si>
  <si>
    <t>Afro-descendent Organization of Colombia</t>
  </si>
  <si>
    <t>Rio Grande do Sul State Chapter of the Brazilian BAR</t>
  </si>
  <si>
    <t>Mr. Niklas Gian Todt</t>
  </si>
  <si>
    <t>CISDL</t>
  </si>
  <si>
    <t>Robert Bosch Foundation</t>
  </si>
  <si>
    <t>Mr. Jesús Juan Vazquez Negrón</t>
  </si>
  <si>
    <t>Climate Campaigner</t>
  </si>
  <si>
    <t>Campaigns and Mobilization</t>
  </si>
  <si>
    <t>Own organisation funding</t>
  </si>
  <si>
    <t>Ms. Sara Grambs</t>
  </si>
  <si>
    <t>Independent Advocate</t>
  </si>
  <si>
    <t>Not applicable / not working / former youth delegate Germany</t>
  </si>
  <si>
    <t>Former beneficiary of organisation with whom we have an existing funding contract</t>
  </si>
  <si>
    <t>Rosa-Luxemburg-Stiftung - Gesellschaftsanalye und Politische Bildung e.V.</t>
  </si>
  <si>
    <t>Ms. Maria Theresa Nera Lauron</t>
  </si>
  <si>
    <t>Center for International Dialogue and Cooperation</t>
  </si>
  <si>
    <t>Rosa-Luxemburg-Stiftung New York Office</t>
  </si>
  <si>
    <t>Ms. Juliane Miriam Schumacher</t>
  </si>
  <si>
    <t>Rosa-Luxemburg-Stiftung</t>
  </si>
  <si>
    <t>Mr. Elhadji I Sakho Thiam</t>
  </si>
  <si>
    <t>Rosa-Luxemburg-Stiftung West Africa Office</t>
  </si>
  <si>
    <t>Ms. Katja Voigt</t>
  </si>
  <si>
    <t>Royal Society for the Conservation of Nature</t>
  </si>
  <si>
    <t>Mr. Jing Chen Tsau</t>
  </si>
  <si>
    <t>Quin Terra</t>
  </si>
  <si>
    <t>Rutgers, The State University of New Jersey</t>
  </si>
  <si>
    <t>Mr. Benjamin Georges-Picot</t>
  </si>
  <si>
    <t>Rio Consulting</t>
  </si>
  <si>
    <t>Saami Council Headquarters</t>
  </si>
  <si>
    <t>Ms. Gunn-britt Retter</t>
  </si>
  <si>
    <t>Head of unit</t>
  </si>
  <si>
    <t>Arctic and environmental unit, Saami Council</t>
  </si>
  <si>
    <t>Ms. Susanna Israelsson</t>
  </si>
  <si>
    <t>Sabanci University</t>
  </si>
  <si>
    <t>Mr. Umit Sahin</t>
  </si>
  <si>
    <t>Head of Climate Change Program</t>
  </si>
  <si>
    <t>Istanbul Policy Center</t>
  </si>
  <si>
    <t>Ms. Farhana Tabassum Yamin</t>
  </si>
  <si>
    <t>Senior fellow</t>
  </si>
  <si>
    <t>Mr. Yagiz Eren Abanus</t>
  </si>
  <si>
    <t>Sahkar Social Welfare Association</t>
  </si>
  <si>
    <t>Mr. Mir Zafarullah Jamali</t>
  </si>
  <si>
    <t>Member executive committee</t>
  </si>
  <si>
    <t>Mr. Ubedullah Pahore</t>
  </si>
  <si>
    <t>Member Executive Committee</t>
  </si>
  <si>
    <t>Mr. Abdul Qadir Birohi</t>
  </si>
  <si>
    <t>Mr. Sadaruddin Magsi</t>
  </si>
  <si>
    <t>Salvaterra Institute</t>
  </si>
  <si>
    <t>Mr. Alexandre da Silva Diniz</t>
  </si>
  <si>
    <t>Director President</t>
  </si>
  <si>
    <t>Institute Salvaterra</t>
  </si>
  <si>
    <t>Mr. Gabriel Brito Costa</t>
  </si>
  <si>
    <t>Colaboration</t>
  </si>
  <si>
    <t>IST</t>
  </si>
  <si>
    <t>Mr. Victor Lopes Mascarenhas</t>
  </si>
  <si>
    <t>Member colaboration</t>
  </si>
  <si>
    <t>Ms. Elizabete de Lemos Vidal</t>
  </si>
  <si>
    <t>Vice president</t>
  </si>
  <si>
    <t>Ms. Larice Marinho Costa</t>
  </si>
  <si>
    <t>Colaborator</t>
  </si>
  <si>
    <t>IsT</t>
  </si>
  <si>
    <t>Santa Fe Community Foundation</t>
  </si>
  <si>
    <t>Ms. Juliane Peschel-Paetzold</t>
  </si>
  <si>
    <t>Berlin-Treptow-Köpenick Ecumentical Network</t>
  </si>
  <si>
    <t>Faith Community</t>
  </si>
  <si>
    <t>Sant'Anna School of Advanced Studies</t>
  </si>
  <si>
    <t>PhD student</t>
  </si>
  <si>
    <t>Institute of Management</t>
  </si>
  <si>
    <t>Mr. Manav Khanna</t>
  </si>
  <si>
    <t>Sasakawa Peace Foundation</t>
  </si>
  <si>
    <t>Mr. Santosh Kumar Rauniyar</t>
  </si>
  <si>
    <t>Ocean Policy Research Institute</t>
  </si>
  <si>
    <t>Sauvons Le Climat</t>
  </si>
  <si>
    <t>Ms. Alexandra Herrlin</t>
  </si>
  <si>
    <t>Research and Communication Coordinator</t>
  </si>
  <si>
    <t>Open Dialogues International Foundation</t>
  </si>
  <si>
    <t>Save the Children International</t>
  </si>
  <si>
    <t>Ms. Patricia Elisabeth Barbara Kramarz</t>
  </si>
  <si>
    <t>Senior Advocacy Managerin Globale Gesundheit</t>
  </si>
  <si>
    <t>Save the Children</t>
  </si>
  <si>
    <t>Dr Marek Szilvasi</t>
  </si>
  <si>
    <t>GGA expert</t>
  </si>
  <si>
    <t>Consultant-Canopy Centre</t>
  </si>
  <si>
    <t>Science Europe AISBL</t>
  </si>
  <si>
    <t>Ms. Diana Potjomkina</t>
  </si>
  <si>
    <t>Sciences Po</t>
  </si>
  <si>
    <t>Ms. Carola Kloeck</t>
  </si>
  <si>
    <t>professor</t>
  </si>
  <si>
    <t>CERI</t>
  </si>
  <si>
    <t>Mr. Matthew Keith Winkler</t>
  </si>
  <si>
    <t>Ms. Sarah Tegas</t>
  </si>
  <si>
    <t>Ms. Silvana-Maria Târlea</t>
  </si>
  <si>
    <t>School of Management and Law, Center for Energy and the Environment</t>
  </si>
  <si>
    <t>Scientific Committee on Antarctic Research</t>
  </si>
  <si>
    <t>Ms. Florence Colleoni</t>
  </si>
  <si>
    <t>Chief Officer of INSTANT</t>
  </si>
  <si>
    <t>INSTANT Scientific Research Programme</t>
  </si>
  <si>
    <t>National Institute of Oceanography and Applied Geophysics - OGS</t>
  </si>
  <si>
    <t>SCAR</t>
  </si>
  <si>
    <t>Sentinel Advocacy</t>
  </si>
  <si>
    <t>Ms. Rayandra Rodrigues de Castro Araújo</t>
  </si>
  <si>
    <t>Talanoa Institute</t>
  </si>
  <si>
    <t>non-profit organization</t>
  </si>
  <si>
    <t>Ms. Sarah Krimi</t>
  </si>
  <si>
    <t>Programme assistant</t>
  </si>
  <si>
    <t>International Climate Politics Hub</t>
  </si>
  <si>
    <t>Ms. Ati Gunnawi Viviam Misslin Villafaña-Izquierdo</t>
  </si>
  <si>
    <t>Shariatpur Development Society</t>
  </si>
  <si>
    <t>Ms. Rabeya Begum</t>
  </si>
  <si>
    <t>Core</t>
  </si>
  <si>
    <t>SDS (Shariatpur Development Society)</t>
  </si>
  <si>
    <t>Ms. Pooja Jay Madam</t>
  </si>
  <si>
    <t>Stichting Climate Action Network South Asia</t>
  </si>
  <si>
    <t>Shushilan</t>
  </si>
  <si>
    <t>Ms. Srity Pal</t>
  </si>
  <si>
    <t>Sushilan</t>
  </si>
  <si>
    <t>Mr. Jasdev Rai</t>
  </si>
  <si>
    <t>SilverLining, Inc.</t>
  </si>
  <si>
    <t>Mr. Irfan Ullah</t>
  </si>
  <si>
    <t>International Fellow</t>
  </si>
  <si>
    <t>International Strategy</t>
  </si>
  <si>
    <t>Sustainability Week Pakistan</t>
  </si>
  <si>
    <t>Simon Fraser University</t>
  </si>
  <si>
    <t>Dr. Radoslav Savov Dimitrov</t>
  </si>
  <si>
    <t>SNV Netherlands Development Organisation</t>
  </si>
  <si>
    <t>Mr. Juan Pablo Solis</t>
  </si>
  <si>
    <t>Global Theme Lead - Climate</t>
  </si>
  <si>
    <t>Socio-Environmental Institute of the Upper Paraguay River Basin SOS Pantanal</t>
  </si>
  <si>
    <t>Mr. Gustavo De Carvalho Figueirôa</t>
  </si>
  <si>
    <t>Communication Director</t>
  </si>
  <si>
    <t>Soka Gakkai International - UK (SGI-UK)</t>
  </si>
  <si>
    <t>Ms. Lucy Plummer</t>
  </si>
  <si>
    <t>Youth Engagement</t>
  </si>
  <si>
    <t>SGI Office of UN Affairs</t>
  </si>
  <si>
    <t>Soka Gakkai International Office for UN Affairs</t>
  </si>
  <si>
    <t>Ms. Flore Ghetti</t>
  </si>
  <si>
    <t>Solutions for Our Climate</t>
  </si>
  <si>
    <t>Ms. Saehee Jeong</t>
  </si>
  <si>
    <t>Ms. Helena Sophia Moniram</t>
  </si>
  <si>
    <t>Ms. Eleonora Fasan</t>
  </si>
  <si>
    <t>Forest and Land Use</t>
  </si>
  <si>
    <t>Ms. Chae-young Hyun</t>
  </si>
  <si>
    <t>Ms. Kairi Nakayama</t>
  </si>
  <si>
    <t>South Asian Forum for Environment</t>
  </si>
  <si>
    <t>Mr. Dipayan Dey</t>
  </si>
  <si>
    <t>Research &amp; Innovation</t>
  </si>
  <si>
    <t>Ms. Mrinmoyee Naskar</t>
  </si>
  <si>
    <t>Ms. Rosinah Mbenya Kithandi</t>
  </si>
  <si>
    <t>Country Coordinator</t>
  </si>
  <si>
    <t>Participatory Ecological Land Use Management</t>
  </si>
  <si>
    <t>Southern and Eastern Africa Trade Information and Negotiations Institute Uganda</t>
  </si>
  <si>
    <t>Mr. Herbert Kafeero</t>
  </si>
  <si>
    <t>SouthSouthNorth Projects Africa</t>
  </si>
  <si>
    <t>Ms. Lisa Jane Dunster</t>
  </si>
  <si>
    <t>Ms. Patricia Bamanyaki</t>
  </si>
  <si>
    <t>GESI Lead</t>
  </si>
  <si>
    <t>Mr. Samson Mbewe</t>
  </si>
  <si>
    <t>GA-LLA and AFF</t>
  </si>
  <si>
    <t>Stakeholder Forum for a Sustainable Future</t>
  </si>
  <si>
    <t>Mr. Michael Dodds</t>
  </si>
  <si>
    <t>Mr. Joshua Bream</t>
  </si>
  <si>
    <t>Global Health</t>
  </si>
  <si>
    <t>Gillings School of Global Public Health at the University of North Carolina in Chapel Hill</t>
  </si>
  <si>
    <t>Ms. Elizabeth Cummings</t>
  </si>
  <si>
    <t>Ms. Lily Mefford</t>
  </si>
  <si>
    <t>The University of North Carolina at Chapel Hill</t>
  </si>
  <si>
    <t>Mr. David Hillman</t>
  </si>
  <si>
    <t>Head Office</t>
  </si>
  <si>
    <t>Stand.Earth</t>
  </si>
  <si>
    <t>Ms. Katja Garson</t>
  </si>
  <si>
    <t>Biomass campaign consultant</t>
  </si>
  <si>
    <t>Northern Forests</t>
  </si>
  <si>
    <t>Mr. Md Razu Ahmad Masum</t>
  </si>
  <si>
    <t>Campaign Coordinator</t>
  </si>
  <si>
    <t>Fashion</t>
  </si>
  <si>
    <t>Ms. Jennifer Skene</t>
  </si>
  <si>
    <t>Global Forest Policy Director</t>
  </si>
  <si>
    <t>International Program</t>
  </si>
  <si>
    <t>Natural Resources Defense Council (NRDC)</t>
  </si>
  <si>
    <t>Mr. Sanjay Vashist</t>
  </si>
  <si>
    <t>CAN South Asia</t>
  </si>
  <si>
    <t>Mr. Biswendu Bhattacharjee</t>
  </si>
  <si>
    <t>Ms. Debjani Das</t>
  </si>
  <si>
    <t>CANSA</t>
  </si>
  <si>
    <t>Ms. Rushati Das</t>
  </si>
  <si>
    <t>Mr. Ehaan Das Vashist</t>
  </si>
  <si>
    <t>child of staff</t>
  </si>
  <si>
    <t>Stichting Netherlands Institute of International Relations</t>
  </si>
  <si>
    <t>Ms. Noëlle Krans</t>
  </si>
  <si>
    <t>Academy Fellow</t>
  </si>
  <si>
    <t>Clingendael Academy</t>
  </si>
  <si>
    <t>Clingendael Institute</t>
  </si>
  <si>
    <t>Stiftung Mercator GmbH</t>
  </si>
  <si>
    <t>Ms. Janna Hoppmann</t>
  </si>
  <si>
    <t>Climate Mind</t>
  </si>
  <si>
    <t>Mr. Manuel Löw</t>
  </si>
  <si>
    <t>Zukunft der Energieversorgung H2-Märkte &amp; Regulierung</t>
  </si>
  <si>
    <t>Deutsche Energie-Agentur GmbH (dena)</t>
  </si>
  <si>
    <t>Stockholm International Water Institute</t>
  </si>
  <si>
    <t>Mr. Manuel Eckert</t>
  </si>
  <si>
    <t>SIWI</t>
  </si>
  <si>
    <t>Ms. Alida Toe</t>
  </si>
  <si>
    <t>Climate Change, Environment &amp; Infrastructure</t>
  </si>
  <si>
    <t>public-benefit federal enterprise</t>
  </si>
  <si>
    <t>STUF United Fund, Inc.</t>
  </si>
  <si>
    <t>Ms. Chia-Min Chang</t>
  </si>
  <si>
    <t>STUF Asia Pacific Center</t>
  </si>
  <si>
    <t>Sudanese Environment Conservation Society</t>
  </si>
  <si>
    <t>Ms. Nihal Hamid Mohamed Hamid</t>
  </si>
  <si>
    <t>Suedwind - Association for Development Policy and Global Justice</t>
  </si>
  <si>
    <t>Mr. David Knecht</t>
  </si>
  <si>
    <t>Programme Manager Climate Justice</t>
  </si>
  <si>
    <t>Mr. Amin Abdel Sattar Hasanein</t>
  </si>
  <si>
    <t>Coordinator Climate Advocacy</t>
  </si>
  <si>
    <t>Climate Advocacy</t>
  </si>
  <si>
    <t>Islamic Relief</t>
  </si>
  <si>
    <t>Ms. Clara Valeska von Glasow</t>
  </si>
  <si>
    <t>Co-Founder and Policy Coordinator</t>
  </si>
  <si>
    <t>Youth for Sustainable Travel</t>
  </si>
  <si>
    <t>Ms. Ina Hiebl</t>
  </si>
  <si>
    <t>Climate delegate</t>
  </si>
  <si>
    <t>Naturschutzjugend</t>
  </si>
  <si>
    <t>Ms. Stella Eick</t>
  </si>
  <si>
    <t>Climate Finance Department</t>
  </si>
  <si>
    <t>Support for Women in Agriculture and Environment</t>
  </si>
  <si>
    <t>Ms. Gertrude Kabusimbi Kenyangi</t>
  </si>
  <si>
    <t>Support Humanity Cameroon</t>
  </si>
  <si>
    <t>Mr. Liu Zhuoling</t>
  </si>
  <si>
    <t>Mr. Gaoqiang Ma</t>
  </si>
  <si>
    <t>Sustain Our Abilities</t>
  </si>
  <si>
    <t>Mr. Mohamed Osman Gafar Abdalla</t>
  </si>
  <si>
    <t>Doctors without Boarders</t>
  </si>
  <si>
    <t>Sustainable Development Policy Institute</t>
  </si>
  <si>
    <t>Mr. Khalid Waleed</t>
  </si>
  <si>
    <t>Mr. Asim Javid</t>
  </si>
  <si>
    <t>Climate Clouding</t>
  </si>
  <si>
    <t>AIG Navigation</t>
  </si>
  <si>
    <t>Ms. Sadia Ishrat</t>
  </si>
  <si>
    <t>Sustainable Development Policy Institute (SDPI)</t>
  </si>
  <si>
    <t>Sustainalogue e.V.</t>
  </si>
  <si>
    <t>Ms. Lena Dovidat</t>
  </si>
  <si>
    <t>Sustenta Honduras</t>
  </si>
  <si>
    <t>Ms. Maria Jose Rodezno Ayestas</t>
  </si>
  <si>
    <t>Strategy Director</t>
  </si>
  <si>
    <t>Ms. Lydia Dai</t>
  </si>
  <si>
    <t>Ms. Sanjana Chopra</t>
  </si>
  <si>
    <t>Mr. Leonhard Hemmerlein</t>
  </si>
  <si>
    <t>Ms. Dana Abril Oyarzabal</t>
  </si>
  <si>
    <t>General Secretary</t>
  </si>
  <si>
    <t>General Coordination</t>
  </si>
  <si>
    <t>Jovenes por el Clima Argentina</t>
  </si>
  <si>
    <t>Swarthmore College</t>
  </si>
  <si>
    <t>Ms. Gabriella Cyra Vasquez</t>
  </si>
  <si>
    <t>Swedish Society for Nature Conservation</t>
  </si>
  <si>
    <t>Ms. Anja Ipp</t>
  </si>
  <si>
    <t>COUNTRY COORDINATOR</t>
  </si>
  <si>
    <t>Pelum Kenya</t>
  </si>
  <si>
    <t>Ms. Bettina Duerr</t>
  </si>
  <si>
    <t>Mr. Tim Zijlstra</t>
  </si>
  <si>
    <t>Synchronicity Earth</t>
  </si>
  <si>
    <t>Mr. Emil Rasu Sirén Gualinga</t>
  </si>
  <si>
    <t>International Advocacy and Finance Advisor</t>
  </si>
  <si>
    <t>QUIPA</t>
  </si>
  <si>
    <t>Ms. Jessica Martínez Carrera</t>
  </si>
  <si>
    <t>Alianza Juvenil por la Sostenibilidad, A.C.</t>
  </si>
  <si>
    <t>Taiwan Carbon Capture Storage and Utilization Association</t>
  </si>
  <si>
    <t>Ms. Chen Yun Huang</t>
  </si>
  <si>
    <t>TCCSUA</t>
  </si>
  <si>
    <t>Taiwan Research Institute</t>
  </si>
  <si>
    <t>Ms. Zhong-xiu Li</t>
  </si>
  <si>
    <t>Mr. Caio Victor Vieira Silva Martins</t>
  </si>
  <si>
    <t>Mr. Daniel Porcel Bastos</t>
  </si>
  <si>
    <t>Tearfund</t>
  </si>
  <si>
    <t>Ms. Hannah Mary Eves</t>
  </si>
  <si>
    <t>Technical University Munich</t>
  </si>
  <si>
    <t>Ms. Florentine Koppenborg</t>
  </si>
  <si>
    <t>TUM School of SOT</t>
  </si>
  <si>
    <t>TU Munich</t>
  </si>
  <si>
    <t>Ms. Greta Protsch</t>
  </si>
  <si>
    <t>TUM School of Life Sciences</t>
  </si>
  <si>
    <t>Technische Universität München</t>
  </si>
  <si>
    <t>Former employee/intern of Munich Re Foundation</t>
  </si>
  <si>
    <t>Technische Universität Darmstadt</t>
  </si>
  <si>
    <t>Ms. Stephanie Wolfgruber</t>
  </si>
  <si>
    <t>Technology Education Research and Rehabilitation for Environment Policy Centre</t>
  </si>
  <si>
    <t>Ms. Vinitaa Apte</t>
  </si>
  <si>
    <t>Founder &amp; Director</t>
  </si>
  <si>
    <t>Mr. Kishor Rajhansa</t>
  </si>
  <si>
    <t>Carbon Registry</t>
  </si>
  <si>
    <t>Global Carbon Council</t>
  </si>
  <si>
    <t>Tecnológico de Monterrey</t>
  </si>
  <si>
    <t>Ms. Patricia Vilchis Palacios</t>
  </si>
  <si>
    <t>Engineering and Science</t>
  </si>
  <si>
    <t>Mr. Diego Esteban Gallo Mora</t>
  </si>
  <si>
    <t>Engineering and Sciences</t>
  </si>
  <si>
    <t>Mr. Axel Suárez Román</t>
  </si>
  <si>
    <t>Ms. Ana Isabel Juárez Moreno</t>
  </si>
  <si>
    <t>Sciences and Engineering</t>
  </si>
  <si>
    <t>Mr. Angel Jovany Gonzalez Perez</t>
  </si>
  <si>
    <t>Mr. Emiliano López Vargas</t>
  </si>
  <si>
    <t>The African Climate Foundation</t>
  </si>
  <si>
    <t>Ms. Mary Mshai Mkoji</t>
  </si>
  <si>
    <t>Senior Programme Officer Advocacy</t>
  </si>
  <si>
    <t>SPCA</t>
  </si>
  <si>
    <t>Mr. Yang Gao</t>
  </si>
  <si>
    <t>Special Adviser International Partnerships</t>
  </si>
  <si>
    <t>Ms. Iva Detelinova Baialtzalieva</t>
  </si>
  <si>
    <t>Senior Adviser: Adaptation and Resilience Investment Platforms</t>
  </si>
  <si>
    <t>The Board of Regents of the University of Wisconsin System</t>
  </si>
  <si>
    <t>Ms. Nova Tebbe</t>
  </si>
  <si>
    <t>Post-doctoral researcher / honorary fellow</t>
  </si>
  <si>
    <t>Nelson Institute for Environmental Studies</t>
  </si>
  <si>
    <t>The Catholic Agency for Overseas Development</t>
  </si>
  <si>
    <t>Ms. Elizabeth Cronin</t>
  </si>
  <si>
    <t>Advocacy, Communications and Education</t>
  </si>
  <si>
    <t>The Chisholm Legacy Project Inc.</t>
  </si>
  <si>
    <t>Ms. Jacqueline Cetline Patterson</t>
  </si>
  <si>
    <t>The Climate Group</t>
  </si>
  <si>
    <t>Ms. Nehmat Kaur</t>
  </si>
  <si>
    <t>Director Under2 Coalition and Subnational Governments</t>
  </si>
  <si>
    <t>Governments and Policy</t>
  </si>
  <si>
    <t>Ms. Champa Khimji Patel</t>
  </si>
  <si>
    <t>Executive Director Governments and Policy</t>
  </si>
  <si>
    <t>Governmets and Policy</t>
  </si>
  <si>
    <t>Ms. Ellisha Lindo</t>
  </si>
  <si>
    <t>International Policy and Advocacy Officer</t>
  </si>
  <si>
    <t>Mr. Thomas Nice</t>
  </si>
  <si>
    <t>Government &amp; Policy</t>
  </si>
  <si>
    <t>The Climate Reality Project</t>
  </si>
  <si>
    <t>Mr. Ethan Spaner</t>
  </si>
  <si>
    <t>International Policy Senior Advisor</t>
  </si>
  <si>
    <t>Science, Solutions and Policy</t>
  </si>
  <si>
    <t>Ms. Susan Myers</t>
  </si>
  <si>
    <t>Strategic Consultant</t>
  </si>
  <si>
    <t>SEM Strategies</t>
  </si>
  <si>
    <t>Climate Reality Project</t>
  </si>
  <si>
    <t>The Climate Registry</t>
  </si>
  <si>
    <t>Ms. Jaqueline Joshua</t>
  </si>
  <si>
    <t>Conference Director</t>
  </si>
  <si>
    <t>JJ Conference and Travel</t>
  </si>
  <si>
    <t>The Conflict and Environment Observatory</t>
  </si>
  <si>
    <t>Ms. Grace Alexander</t>
  </si>
  <si>
    <t>The Military Emissions Gap</t>
  </si>
  <si>
    <t>Palestinian Institute for Climate Strategy</t>
  </si>
  <si>
    <t>Palestinian Institute for Climate Strategy Stiftung Advocacy gUG</t>
  </si>
  <si>
    <t>The Danish Family Planning Association</t>
  </si>
  <si>
    <t>Ms. Lene Terp Beuchet</t>
  </si>
  <si>
    <t>Gender and Climate advisor</t>
  </si>
  <si>
    <t>DFPA</t>
  </si>
  <si>
    <t>The Federation for Associations Connected to the International Humana People to People Movement</t>
  </si>
  <si>
    <t>Ms. Camila Fagundes Hubel</t>
  </si>
  <si>
    <t>European Hub</t>
  </si>
  <si>
    <t>The Gaia Foundation</t>
  </si>
  <si>
    <t>Ms. Wara Iris Ruiz Condori</t>
  </si>
  <si>
    <t>Ms. Taily Terena</t>
  </si>
  <si>
    <t>Environmental health and food sovereignty Program</t>
  </si>
  <si>
    <t>Internacional Indian Treaty Council</t>
  </si>
  <si>
    <t>Ms. Saher Rashid</t>
  </si>
  <si>
    <t>Terre des Homme</t>
  </si>
  <si>
    <t>The Gold Standard Foundation</t>
  </si>
  <si>
    <t>Ms. Gil Nemesh</t>
  </si>
  <si>
    <t>Manager, Assurance and Review Management</t>
  </si>
  <si>
    <t>The Good Food Institute, Inc.</t>
  </si>
  <si>
    <t>Ms. Mariana Bonito Bernal</t>
  </si>
  <si>
    <t>Senior Policy Analyst</t>
  </si>
  <si>
    <t>The Good Food Institute</t>
  </si>
  <si>
    <t>Mr. Leandro Telles Franz</t>
  </si>
  <si>
    <t>Plant Based Treaty Brazil</t>
  </si>
  <si>
    <t>The Indigenous Peoples of Africa Co-ordinating Committee</t>
  </si>
  <si>
    <t>Mr. Mohamed Handaine</t>
  </si>
  <si>
    <t>PRESIDENT</t>
  </si>
  <si>
    <t>DROIT</t>
  </si>
  <si>
    <t>IPACC</t>
  </si>
  <si>
    <t>The National Farmers Union</t>
  </si>
  <si>
    <t>Ms. Rachael Madeley-Davies</t>
  </si>
  <si>
    <t>AHDB</t>
  </si>
  <si>
    <t>Mr. Jesse Schevel</t>
  </si>
  <si>
    <t>Head of Brussels Office</t>
  </si>
  <si>
    <t>glastuinbouw nederland</t>
  </si>
  <si>
    <t>The Nature Conservancy</t>
  </si>
  <si>
    <t>Ms. Kristin Dreiling</t>
  </si>
  <si>
    <t>Policy and Public Funding</t>
  </si>
  <si>
    <t>Ms. Camila Ana Cosse Braslavsky</t>
  </si>
  <si>
    <t>Global Affairs Officer</t>
  </si>
  <si>
    <t>Ms. Rebecca Humphries</t>
  </si>
  <si>
    <t>Mr. James David Russell Lloyd</t>
  </si>
  <si>
    <t>N4C Strategy and Advocacy Lead</t>
  </si>
  <si>
    <t>Tackle Climate Change</t>
  </si>
  <si>
    <t>Ms. Melanie Gytha Kempson Coath</t>
  </si>
  <si>
    <t>Principal Policy Officer - Climate Change</t>
  </si>
  <si>
    <t>The Stanley Foundation</t>
  </si>
  <si>
    <t>Mr. Mark Conway</t>
  </si>
  <si>
    <t>Stanley Center for Peace and Security</t>
  </si>
  <si>
    <t>The University of British Columbia</t>
  </si>
  <si>
    <t>Mr. Guangyu Wang</t>
  </si>
  <si>
    <t>Faculty of Forestry &amp; Environmental Stewardship</t>
  </si>
  <si>
    <t>H.E. Ms. Manal Sobeiha</t>
  </si>
  <si>
    <t>Secretary General of Climate Ambassadors</t>
  </si>
  <si>
    <t>Haigh Management</t>
  </si>
  <si>
    <t>H.E. Ms. Nada Abdelaziz</t>
  </si>
  <si>
    <t>Chairman of health Committee</t>
  </si>
  <si>
    <t>High Management</t>
  </si>
  <si>
    <t>H.E. Mr. Mohamed Kassem</t>
  </si>
  <si>
    <t>Mr. Wasim Mohamed</t>
  </si>
  <si>
    <t>H.E. Ms. Rania Fouad Abdelhamid Ismail</t>
  </si>
  <si>
    <t>Member of the Capacity Building</t>
  </si>
  <si>
    <t>Capacity building</t>
  </si>
  <si>
    <t>Ms. Demiana Abdelnaeem</t>
  </si>
  <si>
    <t>Ms. Valeria Zanini</t>
  </si>
  <si>
    <t>Ms. Alexandra Scott</t>
  </si>
  <si>
    <t>Ms. Cosima Cassel</t>
  </si>
  <si>
    <t>CDG</t>
  </si>
  <si>
    <t>Ms. Maria Aurelia Alvarez Alonso</t>
  </si>
  <si>
    <t>Childcare provider</t>
  </si>
  <si>
    <t>Mr. Juan Pablo Bickel</t>
  </si>
  <si>
    <t>Political Economy and Governance</t>
  </si>
  <si>
    <t>Ms. Kaysie Brown</t>
  </si>
  <si>
    <t>Mr. Jordan Dilworth</t>
  </si>
  <si>
    <t>E3G</t>
  </si>
  <si>
    <t>Ms. Lillian Hartzell</t>
  </si>
  <si>
    <t>PBD</t>
  </si>
  <si>
    <t>Ms. Adriana Holdsworth Mulio</t>
  </si>
  <si>
    <t>Ms. Eun Jung Lee</t>
  </si>
  <si>
    <t>Clean Economy</t>
  </si>
  <si>
    <t>Ms. Ana Mulio Alvarez</t>
  </si>
  <si>
    <t>Ms. Oyku Senlen Gundogan</t>
  </si>
  <si>
    <t>Global Clean Power Diplomacy</t>
  </si>
  <si>
    <t>Ms. Radhika Chatterjee</t>
  </si>
  <si>
    <t>Ms. Meenakshi Raman</t>
  </si>
  <si>
    <t>head of program</t>
  </si>
  <si>
    <t>environment</t>
  </si>
  <si>
    <t>Mr. Eqram Mustaqeem Bin Muhamad</t>
  </si>
  <si>
    <t>Ms. Jinghann Hong</t>
  </si>
  <si>
    <t>Ms. Siew Hwei Kung</t>
  </si>
  <si>
    <t>Tianda Institute</t>
  </si>
  <si>
    <t>Ms. Dongmei Jiang</t>
  </si>
  <si>
    <t>Institute of Climate Change and Neutrality</t>
  </si>
  <si>
    <t>Zhengzhou University of Technology</t>
  </si>
  <si>
    <t>Ms. Runxin Liu</t>
  </si>
  <si>
    <t>Sophomore</t>
  </si>
  <si>
    <t>School of Law</t>
  </si>
  <si>
    <t>Beijing Foreign Studies University</t>
  </si>
  <si>
    <t>Hong Kong Youth Science Academy</t>
  </si>
  <si>
    <t>Mr. Guangyuan Ba</t>
  </si>
  <si>
    <t>Master Student</t>
  </si>
  <si>
    <t>Institute for Climate and Carbon Neutrality</t>
  </si>
  <si>
    <t>University of Hong Kong</t>
  </si>
  <si>
    <t>Ms. Ada Yingtan Lu</t>
  </si>
  <si>
    <t>Youth Action for Climate Change</t>
  </si>
  <si>
    <t>Hong kong Youth Science Academy</t>
  </si>
  <si>
    <t>Mr. Zhouyang Yu</t>
  </si>
  <si>
    <t>Tizzigzoute Association for Environment and Development</t>
  </si>
  <si>
    <t>Mr. Mohamed Ganouter</t>
  </si>
  <si>
    <t>vice president</t>
  </si>
  <si>
    <t>Mr. Ali Ganouter</t>
  </si>
  <si>
    <t>Tizzigzoute Financiel Officer</t>
  </si>
  <si>
    <t>FINANCE</t>
  </si>
  <si>
    <t>Ms. Alejandra López Carbajal</t>
  </si>
  <si>
    <t>Ms. Ginette Walls</t>
  </si>
  <si>
    <t>Research Associate II, International Climate Action</t>
  </si>
  <si>
    <t>Transparency International</t>
  </si>
  <si>
    <t>Mr. Brice Böhmer</t>
  </si>
  <si>
    <t>Climate Lead</t>
  </si>
  <si>
    <t>Mr. Aron Suba</t>
  </si>
  <si>
    <t>Mr. Manuel Pütz</t>
  </si>
  <si>
    <t>Governance and Human Rights</t>
  </si>
  <si>
    <t>Mr. Hieronymus Remmers</t>
  </si>
  <si>
    <t>Mr. André Nollkaemper</t>
  </si>
  <si>
    <t>Chair of TAPP Coalition</t>
  </si>
  <si>
    <t>other</t>
  </si>
  <si>
    <t>International Public Affairs Officer</t>
  </si>
  <si>
    <t>TAPP Coalition</t>
  </si>
  <si>
    <t>Mr. Joanes Atela</t>
  </si>
  <si>
    <t>African Research and Impact Network</t>
  </si>
  <si>
    <t>Ms. Florence Onyango</t>
  </si>
  <si>
    <t>Science Communication and Policy Engagement Lead</t>
  </si>
  <si>
    <t>Trustees of the University of Pennsylvania</t>
  </si>
  <si>
    <t>Angela Lucia Pachon Garcia</t>
  </si>
  <si>
    <t>Kleinman Center for Energy Policy</t>
  </si>
  <si>
    <t>University of Pennsylvania</t>
  </si>
  <si>
    <t>Ms. Nicholle Koko Warner</t>
  </si>
  <si>
    <t>MCII Member</t>
  </si>
  <si>
    <t>MCII Membership</t>
  </si>
  <si>
    <t>Penn International Climate Observatory</t>
  </si>
  <si>
    <t>Tsinghua University, Global Climate Change Institute</t>
  </si>
  <si>
    <t>Ms. Bin Liu</t>
  </si>
  <si>
    <t>Institute of Energy, Environment and Economy</t>
  </si>
  <si>
    <t>Tsinghua University</t>
  </si>
  <si>
    <t>Ms. Alun Gu</t>
  </si>
  <si>
    <t>Mr. Jian Zhou</t>
  </si>
  <si>
    <t>Institute of Energy environment and Economy</t>
  </si>
  <si>
    <t>U.S. Climate Action Network</t>
  </si>
  <si>
    <t>Mr. Sriram Madhusoodanan</t>
  </si>
  <si>
    <t>Director of Policy &amp; Advocacy</t>
  </si>
  <si>
    <t>Climate &amp; Energy Program</t>
  </si>
  <si>
    <t>Center for International Environmental Law (CIEL)</t>
  </si>
  <si>
    <t>Ms. Cheryl Nana Yaa Kwapong</t>
  </si>
  <si>
    <t>Senior Project Manager</t>
  </si>
  <si>
    <t>The Chisholm Legacy Project (GADCJC)</t>
  </si>
  <si>
    <t>Ms. Isatis Cintron</t>
  </si>
  <si>
    <t>ACE Observatory</t>
  </si>
  <si>
    <t>Ms. Katherine Egland</t>
  </si>
  <si>
    <t>Executive Level/Community Engagement</t>
  </si>
  <si>
    <t>Education, Economics, Environmental, Climate, and Health Organization</t>
  </si>
  <si>
    <t>Mr. Andy Katz</t>
  </si>
  <si>
    <t>International Climate Team</t>
  </si>
  <si>
    <t>Sierra Club</t>
  </si>
  <si>
    <t>U.S. Dairy Export Council</t>
  </si>
  <si>
    <t>Ms. Kelly Sheridan</t>
  </si>
  <si>
    <t>Vice President, Environmental Affairs</t>
  </si>
  <si>
    <t>Multilateral Affairs</t>
  </si>
  <si>
    <t>Ms. Ying Wang</t>
  </si>
  <si>
    <t>Global Sustainability Lead</t>
  </si>
  <si>
    <t>International Dairy Federation</t>
  </si>
  <si>
    <t>Umea University</t>
  </si>
  <si>
    <t>Ms. Tove Engvall</t>
  </si>
  <si>
    <t>Assistant professor</t>
  </si>
  <si>
    <t>Department of communication, quality management and informationsystems</t>
  </si>
  <si>
    <t>Mid Sweden University</t>
  </si>
  <si>
    <t>Unión de Industriales para Saneamiento Cuencas Matanza Riachuelo y Reconquista</t>
  </si>
  <si>
    <t>Sr. Juan Pablo Casadiego Guevara</t>
  </si>
  <si>
    <t>Sra. Franca Rassi</t>
  </si>
  <si>
    <t>Sra. Maricruz Vargas Esquivel</t>
  </si>
  <si>
    <t>centrroamerica</t>
  </si>
  <si>
    <t>Union of Concerned Scientists</t>
  </si>
  <si>
    <t>Ms. Rachel Cleetus</t>
  </si>
  <si>
    <t>Senior policy director</t>
  </si>
  <si>
    <t>United Nations Association for Development And Peace</t>
  </si>
  <si>
    <t>H.E. Mr. Anand Calebs</t>
  </si>
  <si>
    <t>Mentor</t>
  </si>
  <si>
    <t>Mr. Prem Kumar Muniswamy Padmanabhan</t>
  </si>
  <si>
    <t>Mr. John Roger Anthony</t>
  </si>
  <si>
    <t>Secretary FM</t>
  </si>
  <si>
    <t>Laudato Si</t>
  </si>
  <si>
    <t>Mr. Abishek Devadas Samuel</t>
  </si>
  <si>
    <t>Senior Adivsory</t>
  </si>
  <si>
    <t>Ms. Rachel Ann Sushma</t>
  </si>
  <si>
    <t>Sr advisory</t>
  </si>
  <si>
    <t>Women &amp; Climate</t>
  </si>
  <si>
    <t>Ms. Tiara Michelle Oberoi</t>
  </si>
  <si>
    <t>Intern Sustainability</t>
  </si>
  <si>
    <t>United States Council for International Business</t>
  </si>
  <si>
    <t>Ms. Agnes Vinblad</t>
  </si>
  <si>
    <t>Senior Director, Environment &amp; Sustainable Development</t>
  </si>
  <si>
    <t>Global Impact Initiatives</t>
  </si>
  <si>
    <t>United States Council for International Business (USCIB)</t>
  </si>
  <si>
    <t>Mr. Thaddeus Segal</t>
  </si>
  <si>
    <t>Senior Director, Global Energy Transition</t>
  </si>
  <si>
    <t>Public and Government Affairs</t>
  </si>
  <si>
    <t>ExxonMobil</t>
  </si>
  <si>
    <t>Universal Versatile Society</t>
  </si>
  <si>
    <t>Mr. Vikrant Srivastava</t>
  </si>
  <si>
    <t>Steering Committee</t>
  </si>
  <si>
    <t>Lead For Earth</t>
  </si>
  <si>
    <t>Universidad Politécnica de Cataluña</t>
  </si>
  <si>
    <t>Sr. Oliver Leonardo Herrera González</t>
  </si>
  <si>
    <t>University Research Institute for Sustainability Science And Technology</t>
  </si>
  <si>
    <t>Doctoral scholarship from the Government of Chile</t>
  </si>
  <si>
    <t>Universite Cote d'Azur</t>
  </si>
  <si>
    <t>Mr. Ilian Denis Salem Ellafi</t>
  </si>
  <si>
    <t>Inphyni</t>
  </si>
  <si>
    <t>Université Libre de Bruxelles</t>
  </si>
  <si>
    <t>Ms. Sarah Thompson</t>
  </si>
  <si>
    <t>Universitetet i Bergen</t>
  </si>
  <si>
    <t>Ms. Natalya Gallo</t>
  </si>
  <si>
    <t>NORCE Research</t>
  </si>
  <si>
    <t>Professor Carina Fearnley</t>
  </si>
  <si>
    <t>Department of Science and Technology Studies</t>
  </si>
  <si>
    <t>Professor Marina Belen Romanello</t>
  </si>
  <si>
    <t>Lancet Countdown</t>
  </si>
  <si>
    <t>Dr Ellen Connorton</t>
  </si>
  <si>
    <t>University Corporation for Atmospheric Research</t>
  </si>
  <si>
    <t>Ms. Laura Schmitt-Olabisi</t>
  </si>
  <si>
    <t>Department of Community Sustainability</t>
  </si>
  <si>
    <t>Michigan State University</t>
  </si>
  <si>
    <t>MSU</t>
  </si>
  <si>
    <t>Ms. Esther Oyedele</t>
  </si>
  <si>
    <t>Department of Geosciences</t>
  </si>
  <si>
    <t>Virginia Polytechnic Institute and State University</t>
  </si>
  <si>
    <t>Virginia Tech</t>
  </si>
  <si>
    <t>University of Aberdeen</t>
  </si>
  <si>
    <t>Dr Mitchell Herbert Lennan</t>
  </si>
  <si>
    <t>Lecturer in Environmental Law</t>
  </si>
  <si>
    <t>University of Augsburg</t>
  </si>
  <si>
    <t>Ms. Marie Sophie Fischer</t>
  </si>
  <si>
    <t>Political Science with a specialization in climate politics</t>
  </si>
  <si>
    <t>University of Bayreuth</t>
  </si>
  <si>
    <t>Wrishav Dasgupta</t>
  </si>
  <si>
    <t>Global Change Ecology</t>
  </si>
  <si>
    <t>Global Change Ecology, University of Bayreuth</t>
  </si>
  <si>
    <t>Mr. Thomas Cox</t>
  </si>
  <si>
    <t>Ms. Nada ElSayed Tawfik Hashish</t>
  </si>
  <si>
    <t>University of Bristol</t>
  </si>
  <si>
    <t>Dr Alix Juliana Dietzel</t>
  </si>
  <si>
    <t>Senior Lecturer in Politics</t>
  </si>
  <si>
    <t>School of Sociology, Politics and International Studies</t>
  </si>
  <si>
    <t>Dr Alice Louise Venn</t>
  </si>
  <si>
    <t>Senior Lecturer in Climate Law</t>
  </si>
  <si>
    <t>Law School</t>
  </si>
  <si>
    <t>Ms. Christine Ozden</t>
  </si>
  <si>
    <t>Global Director, Climate Education</t>
  </si>
  <si>
    <t>Cambridge University Press &amp; Assessment</t>
  </si>
  <si>
    <t>Ms. Fiona Anna Bewley</t>
  </si>
  <si>
    <t>Faculty of Asian and Middle Eastern Studies</t>
  </si>
  <si>
    <t>Ms. Carolyn Pavitt</t>
  </si>
  <si>
    <t>Events &amp; Stakeholder Relations Manager</t>
  </si>
  <si>
    <t>Dr. Britta Rennkamp</t>
  </si>
  <si>
    <t>University of Cologne</t>
  </si>
  <si>
    <t>Ms. Naomi Tabea Renate Doffing</t>
  </si>
  <si>
    <t>Environmental Law: Basics and Comparative Studies</t>
  </si>
  <si>
    <t>Mr. Fabian Mathias Anheier</t>
  </si>
  <si>
    <t>Environmental Law Center</t>
  </si>
  <si>
    <t>Ms. Marlene Herzig</t>
  </si>
  <si>
    <t>Ms. Milena Ortac</t>
  </si>
  <si>
    <t>Ms. Selina Poljak</t>
  </si>
  <si>
    <t>Ms. Hannah Runge</t>
  </si>
  <si>
    <t>Mr. Felix Gabriel Tsigos</t>
  </si>
  <si>
    <t>Ms. Lara Vogel</t>
  </si>
  <si>
    <t>University of Connecticut</t>
  </si>
  <si>
    <t>Dr. Margaret Mary Boyle</t>
  </si>
  <si>
    <t>Assistant Professor in Residence</t>
  </si>
  <si>
    <t>Natural Resources and Environment</t>
  </si>
  <si>
    <t>University of Durham</t>
  </si>
  <si>
    <t>Mr. Christopher Stokes</t>
  </si>
  <si>
    <t>Durham University, University Centre for Sustainable Development Law and Policy</t>
  </si>
  <si>
    <t>Mr. Sebastian Oberthuer</t>
  </si>
  <si>
    <t>Brussels School of Governance</t>
  </si>
  <si>
    <t>Vrije Universiteit Brussel</t>
  </si>
  <si>
    <t>Mr. Lauri Peterson</t>
  </si>
  <si>
    <t>Ms. Sara Tiia Irina Tolonen</t>
  </si>
  <si>
    <t>Doctoral Researcher</t>
  </si>
  <si>
    <t>Ms. Paulina Prabawati</t>
  </si>
  <si>
    <t>Postgraduate student</t>
  </si>
  <si>
    <t>University of Edinburgh Business School</t>
  </si>
  <si>
    <t>Ms. Yuqi He</t>
  </si>
  <si>
    <t>Postgraduate Student</t>
  </si>
  <si>
    <t>Mr. Seunghwan Shin</t>
  </si>
  <si>
    <t>Ms. Lufei Yan</t>
  </si>
  <si>
    <t>Ms. Srujani Manjunath</t>
  </si>
  <si>
    <t>University of Exeter</t>
  </si>
  <si>
    <t>Mr. Alejandro Sandoval Correa</t>
  </si>
  <si>
    <t>Associated Dean for Life Long Learning</t>
  </si>
  <si>
    <t>Engineering School</t>
  </si>
  <si>
    <t>University of Galway</t>
  </si>
  <si>
    <t>Dr. Ingrid Holme</t>
  </si>
  <si>
    <t>Lecturer above the Bar</t>
  </si>
  <si>
    <t>School of Political Science and Sociology</t>
  </si>
  <si>
    <t>Ms. Kari De Pryck</t>
  </si>
  <si>
    <t>Institute for Environmental Sciences</t>
  </si>
  <si>
    <t>Post doctoral Researcher</t>
  </si>
  <si>
    <t>Institute for Environmental Science</t>
  </si>
  <si>
    <t>University of Glasgow</t>
  </si>
  <si>
    <t>Ms. Rhiannon Mair Hawkins</t>
  </si>
  <si>
    <t>School of Geographical and Earth Sciences</t>
  </si>
  <si>
    <t>University of Hamburg</t>
  </si>
  <si>
    <t>Mr. Eduardo Gonçalves Gresse</t>
  </si>
  <si>
    <t>Ms. Annika Kruse</t>
  </si>
  <si>
    <t>Economics</t>
  </si>
  <si>
    <t>University of Hawaii</t>
  </si>
  <si>
    <t>Ms. Ceci Rodriguez Cruz</t>
  </si>
  <si>
    <t>Ocean Resources Engineering</t>
  </si>
  <si>
    <t>Mr. Bruce Howe</t>
  </si>
  <si>
    <t>Principal Investigator</t>
  </si>
  <si>
    <t>Ocean and Resources Engineering</t>
  </si>
  <si>
    <t>University of Leeds</t>
  </si>
  <si>
    <t>Mr. Piers Forster</t>
  </si>
  <si>
    <t>Priestley Centre for Climate Futures</t>
  </si>
  <si>
    <t>Ms. Lis Jimenez Morales</t>
  </si>
  <si>
    <t>Masters Student</t>
  </si>
  <si>
    <t>MSc Ecological Economics Student at the University of Leeds</t>
  </si>
  <si>
    <t>University of Linköping</t>
  </si>
  <si>
    <t>Ms. Juliana Porsani</t>
  </si>
  <si>
    <t>Tema</t>
  </si>
  <si>
    <t>University of Maryland</t>
  </si>
  <si>
    <t>Mr. Nathan Hultman</t>
  </si>
  <si>
    <t>Center for Global Sustainability</t>
  </si>
  <si>
    <t>Staff/Employee</t>
  </si>
  <si>
    <t>Ms. Toby Hedger</t>
  </si>
  <si>
    <t>Principal Faculty Specialist</t>
  </si>
  <si>
    <t>Mr. Trigg Talley</t>
  </si>
  <si>
    <t>Visiting Professor of Practice</t>
  </si>
  <si>
    <t>University of Melbourne</t>
  </si>
  <si>
    <t>Dr Kate Dooley</t>
  </si>
  <si>
    <t>Lecturer in Human Geography</t>
  </si>
  <si>
    <t>School of Geography, Earth and Atmospheric Sciences</t>
  </si>
  <si>
    <t>Ms. Kathryn Bowen</t>
  </si>
  <si>
    <t>Professor of Environment, Climate and Global Health</t>
  </si>
  <si>
    <t>Faculty of Medicine, Dentistry and Health Sciences</t>
  </si>
  <si>
    <t>University of Newcastle upon Tyne</t>
  </si>
  <si>
    <t>Professor Katharina Marion Rietig</t>
  </si>
  <si>
    <t>Professor of Sustainability &amp; International Politics</t>
  </si>
  <si>
    <t>School of Geography, Politics &amp; Sociology</t>
  </si>
  <si>
    <t>Newcastle University</t>
  </si>
  <si>
    <t>Ms. Siyuan Wang</t>
  </si>
  <si>
    <t>Geography, Politics and Sociology</t>
  </si>
  <si>
    <t>Postgraduate Research Student</t>
  </si>
  <si>
    <t>University of Nijmegen</t>
  </si>
  <si>
    <t>Mr. Man-san Chan</t>
  </si>
  <si>
    <t>Associate professor</t>
  </si>
  <si>
    <t>Nijmegen School of Management</t>
  </si>
  <si>
    <t>Radboud University</t>
  </si>
  <si>
    <t>Mr. Fidele Ruzigandekwe</t>
  </si>
  <si>
    <t>Greater Virunga Transboundary Collaboration</t>
  </si>
  <si>
    <t>BioCAM4 research project</t>
  </si>
  <si>
    <t>Ms. Birka Wicke</t>
  </si>
  <si>
    <t>Faculty of Science</t>
  </si>
  <si>
    <t>Mr. Sebastian Reyes de la Lanza</t>
  </si>
  <si>
    <t>Geography, Planning and the Environment</t>
  </si>
  <si>
    <t>Mr. Paul Lukas Hagenström</t>
  </si>
  <si>
    <t>Institute of Development and Sustainability (IDOS)</t>
  </si>
  <si>
    <t>Ms. Lisa-Maria Glaß</t>
  </si>
  <si>
    <t>Department of Geography, Planning and Environment</t>
  </si>
  <si>
    <t>University of North Carolina</t>
  </si>
  <si>
    <t>Ms. Maya Slobin</t>
  </si>
  <si>
    <t>Ms. Sophia Moloo</t>
  </si>
  <si>
    <t>Mr. Hugh Campbell Wheeler</t>
  </si>
  <si>
    <t>University of North Carolina at Chapel Hill</t>
  </si>
  <si>
    <t>Mr. Tommaso Zucchinali</t>
  </si>
  <si>
    <t>University of Nottingham</t>
  </si>
  <si>
    <t>Dr Parimala Shivaprasad</t>
  </si>
  <si>
    <t>Chemical and Environmental Engineering</t>
  </si>
  <si>
    <t>Mr. Samuel James Houskeeper</t>
  </si>
  <si>
    <t>DPIR</t>
  </si>
  <si>
    <t>Mr. Marcus John Fleming Martin</t>
  </si>
  <si>
    <t>Strategic Communications &amp; Evaluation Lead (Research &amp; Innovation)</t>
  </si>
  <si>
    <t>Public Affairs Directorate (UAS)</t>
  </si>
  <si>
    <t>Mr. Tristram Augustine Walsh</t>
  </si>
  <si>
    <t>DPhil Candidate</t>
  </si>
  <si>
    <t>School of Geography and the Environment</t>
  </si>
  <si>
    <t>University of Plymouth</t>
  </si>
  <si>
    <t>Ms. Katie Thiessen</t>
  </si>
  <si>
    <t>PhD  Student</t>
  </si>
  <si>
    <t>Biological and Marine Science</t>
  </si>
  <si>
    <t>University of Reading</t>
  </si>
  <si>
    <t>Ms. Rosalind Cornforth</t>
  </si>
  <si>
    <t>Director, The Pearl</t>
  </si>
  <si>
    <t>Meteorology</t>
  </si>
  <si>
    <t>Mr. Emmanuel Essah</t>
  </si>
  <si>
    <t>Head of School, Professor of Sustainable Technologies &amp; Energy Resilience</t>
  </si>
  <si>
    <t>Head of School of The Built Environment</t>
  </si>
  <si>
    <t>Ms. Heather Armour</t>
  </si>
  <si>
    <t>Secretariat Operations Director International Universities Climate Alliance (IUCA)</t>
  </si>
  <si>
    <t>Mr. Kuat Abeshev</t>
  </si>
  <si>
    <t>Earth Systems Modelling</t>
  </si>
  <si>
    <t>Technical University of Munich (TUM)</t>
  </si>
  <si>
    <t>Horizon 2020 ClimTip Project, TUM</t>
  </si>
  <si>
    <t>Mr. Jaylen Tracey</t>
  </si>
  <si>
    <t>Mr. Sonigitu Asibong Ekpe</t>
  </si>
  <si>
    <t>Director (Scientific)</t>
  </si>
  <si>
    <t>Ecology and Biodiversity Conservation</t>
  </si>
  <si>
    <t>Cross River State Ministry of Environment</t>
  </si>
  <si>
    <t>Deep Ocean Stewardship Initiative</t>
  </si>
  <si>
    <t>University of Sussex - Sussex Energy Group</t>
  </si>
  <si>
    <t>Ms. Paula Alejandra Camargo Paez</t>
  </si>
  <si>
    <t>University of Tokyo</t>
  </si>
  <si>
    <t>Mr. Takeshi Kuramochi</t>
  </si>
  <si>
    <t>Project Professor</t>
  </si>
  <si>
    <t>Institute for Future Initiatives</t>
  </si>
  <si>
    <t>University of Toronto</t>
  </si>
  <si>
    <t>Ms. Miriam Castillo Orozco</t>
  </si>
  <si>
    <t>Physical and Env Sciences</t>
  </si>
  <si>
    <t>University of Vermont</t>
  </si>
  <si>
    <t>Ms. Eva Wollenberg</t>
  </si>
  <si>
    <t>Research Professor</t>
  </si>
  <si>
    <t>Rubenstein School of Natural Resources and Environment</t>
  </si>
  <si>
    <t>Mr. Harald Sterly</t>
  </si>
  <si>
    <t>Senior Scientist // Dipl.-Geogr., PhD</t>
  </si>
  <si>
    <t>Department of Geography and Regional Research</t>
  </si>
  <si>
    <t>University of Zurich</t>
  </si>
  <si>
    <t>Ms. Kaja Weldner</t>
  </si>
  <si>
    <t>Mr. Chun-Yen WU</t>
  </si>
  <si>
    <t>Ms. Margaret Mullen</t>
  </si>
  <si>
    <t>Finance and operations Director</t>
  </si>
  <si>
    <t>Youth Love Egypt Foundation</t>
  </si>
  <si>
    <t>Ms. Aayushi Singh</t>
  </si>
  <si>
    <t>Mr. Derrick Wachaya</t>
  </si>
  <si>
    <t>Grants Department</t>
  </si>
  <si>
    <t>urgewald e.V.</t>
  </si>
  <si>
    <t>Mr. Finn Robin Kentjens</t>
  </si>
  <si>
    <t>International Development</t>
  </si>
  <si>
    <t>Ms. Nora Kroeger</t>
  </si>
  <si>
    <t>Senior Grant Writer</t>
  </si>
  <si>
    <t>Fundraising</t>
  </si>
  <si>
    <t>Ida-Johanna Mielke</t>
  </si>
  <si>
    <t>Campaigning</t>
  </si>
  <si>
    <t>Vanderbilt University</t>
  </si>
  <si>
    <t>Mr. Joseph Beeson</t>
  </si>
  <si>
    <t>Verra</t>
  </si>
  <si>
    <t>Ms. Christina Irven</t>
  </si>
  <si>
    <t>Manager, Global Events Strategy</t>
  </si>
  <si>
    <t>Communications and Engagement</t>
  </si>
  <si>
    <t>Vikalp</t>
  </si>
  <si>
    <t>Ms. Shivani Dipakkumar Leuva</t>
  </si>
  <si>
    <t>Voluenteer</t>
  </si>
  <si>
    <t>Green Catalyst</t>
  </si>
  <si>
    <t>VIKALP</t>
  </si>
  <si>
    <t>Mr. Ivansh Rajesh Christian</t>
  </si>
  <si>
    <t>Viracao Educommunication</t>
  </si>
  <si>
    <t>Ms. Joan Stott</t>
  </si>
  <si>
    <t>Educator</t>
  </si>
  <si>
    <t>Ms. Marta Abbà</t>
  </si>
  <si>
    <t>educator</t>
  </si>
  <si>
    <t>education</t>
  </si>
  <si>
    <t>Ms. Amanda da Cruz Costa</t>
  </si>
  <si>
    <t>Master's degree student</t>
  </si>
  <si>
    <t>Environment and Development</t>
  </si>
  <si>
    <t>London School of Economics</t>
  </si>
  <si>
    <t>Ms. Ndidi Okonkwo Nwuneli</t>
  </si>
  <si>
    <t>VIVAT International</t>
  </si>
  <si>
    <t>Mr. Emanuel Huemer</t>
  </si>
  <si>
    <t>Member Congregation</t>
  </si>
  <si>
    <t>Wageningen University</t>
  </si>
  <si>
    <t>Ms. Thameena Dhansay</t>
  </si>
  <si>
    <t>Public Administration and Policy Group</t>
  </si>
  <si>
    <t>wageningen University</t>
  </si>
  <si>
    <t>Mr. Kacper Szulecki</t>
  </si>
  <si>
    <t>Climate and Energy Research Group</t>
  </si>
  <si>
    <t>Norwegian Institute of International Affairs</t>
  </si>
  <si>
    <t>War on Want</t>
  </si>
  <si>
    <t>Dr. Leon Sealey Huggins</t>
  </si>
  <si>
    <t>Washington University</t>
  </si>
  <si>
    <t>Ms. Frances Martin</t>
  </si>
  <si>
    <t>Teaching Professor</t>
  </si>
  <si>
    <t>Env. Studies</t>
  </si>
  <si>
    <t>Washington University In St. Louis</t>
  </si>
  <si>
    <t>Ms. Karishma Ansaram</t>
  </si>
  <si>
    <t>Lecturer and Researcher - Climate Finance</t>
  </si>
  <si>
    <t>Business School</t>
  </si>
  <si>
    <t>IDRC research funder</t>
  </si>
  <si>
    <t>Ms. Shikha Bhasin</t>
  </si>
  <si>
    <t>visiting fellow</t>
  </si>
  <si>
    <t>CEEW</t>
  </si>
  <si>
    <t>Mr. William Carney</t>
  </si>
  <si>
    <t>Data-Driven EnviroLab, Institute for the Environment</t>
  </si>
  <si>
    <t>Ms. Sylvia Ida Synnöve Edit Karlsson-Vinkhuyzen</t>
  </si>
  <si>
    <t>Associate Professors</t>
  </si>
  <si>
    <t>Mr. Matti T. Goldberg</t>
  </si>
  <si>
    <t>Dir. of International Policy</t>
  </si>
  <si>
    <t>Woodwell Climate Research Center</t>
  </si>
  <si>
    <t>WaterAid</t>
  </si>
  <si>
    <t>Mr. Adnan Ibne Abdul Qader</t>
  </si>
  <si>
    <t>Manager - Water Governance and Resilience</t>
  </si>
  <si>
    <t>WaterAid Canada</t>
  </si>
  <si>
    <t>Ms. Helen Rumford</t>
  </si>
  <si>
    <t>Global Head of Climate Policy</t>
  </si>
  <si>
    <t>Ms. Allegra Ingenito</t>
  </si>
  <si>
    <t>EU advocacy advisor</t>
  </si>
  <si>
    <t>Global Policy and Campaigns</t>
  </si>
  <si>
    <t>Mr. Rodolphe Rakoto-Harisoa</t>
  </si>
  <si>
    <t>Governance and Policy Senior Advisor</t>
  </si>
  <si>
    <t>WaterAid Madagascar</t>
  </si>
  <si>
    <t>WattTime</t>
  </si>
  <si>
    <t>Ms. Benedicte de GELDER</t>
  </si>
  <si>
    <t>Senior Strategic Advisor</t>
  </si>
  <si>
    <t>Partnerships</t>
  </si>
  <si>
    <t>WCMC (World Conservation Monitoring Centre)</t>
  </si>
  <si>
    <t>Ms. Valerie Kapos</t>
  </si>
  <si>
    <t>Principal Specialist Nature-based Solutions</t>
  </si>
  <si>
    <t>UN Environment Programme World Conservation Monitoring Centre (UNEP-WCMC)</t>
  </si>
  <si>
    <t>UN agency collaborating centre</t>
  </si>
  <si>
    <t>We Mean Business Coalition</t>
  </si>
  <si>
    <t>Mr. Andrew Prag</t>
  </si>
  <si>
    <t>Manging Director Policy</t>
  </si>
  <si>
    <t>Ms. Farheen Altaf</t>
  </si>
  <si>
    <t>Senior Manager Climate Thought Leadership</t>
  </si>
  <si>
    <t>Mr. Karl Vella</t>
  </si>
  <si>
    <t>Welthungerhilfe</t>
  </si>
  <si>
    <t>Ms. Dunja Krause</t>
  </si>
  <si>
    <t>Policy and External Relation</t>
  </si>
  <si>
    <t>Ms. Alicia Natalia Zamudio</t>
  </si>
  <si>
    <t>Sector expert climate and resilience</t>
  </si>
  <si>
    <t>Sector Unit</t>
  </si>
  <si>
    <t>Mr. Dominik Klapdor</t>
  </si>
  <si>
    <t>Donor Relations Manager Climate Resilience</t>
  </si>
  <si>
    <t>Institutional Donor Relations</t>
  </si>
  <si>
    <t>Wildlife Conservation Society</t>
  </si>
  <si>
    <t>Mr. Carlos Eduardo Ritti Filho</t>
  </si>
  <si>
    <t>Director of Public Policy</t>
  </si>
  <si>
    <t>Global Conservation Program</t>
  </si>
  <si>
    <t>Mr. Gerald Miles</t>
  </si>
  <si>
    <t>Vice President, Strategic Development</t>
  </si>
  <si>
    <t>WiN Global</t>
  </si>
  <si>
    <t>Ms. Gayatri Rajiv Karnik</t>
  </si>
  <si>
    <t>Young Generation</t>
  </si>
  <si>
    <t>Generation Atomic</t>
  </si>
  <si>
    <t>Women Engage for a Common Future - International Foundation (WECF International)</t>
  </si>
  <si>
    <t>Ms. Valeria Pelaez Cardona</t>
  </si>
  <si>
    <t>Ms. Sila Shahid</t>
  </si>
  <si>
    <t>Baithak</t>
  </si>
  <si>
    <t>unpaid, Co-member of Women and Gender Constituency advocacy network</t>
  </si>
  <si>
    <t>Ms. Sascha Ariane Ayodele Gabizon</t>
  </si>
  <si>
    <t>Ms. Ilaria Ghaleb</t>
  </si>
  <si>
    <t>Change For Planet</t>
  </si>
  <si>
    <t>Ms. Rebecca Maria Angela Heuvelmans</t>
  </si>
  <si>
    <t>Head of strategic partnerships</t>
  </si>
  <si>
    <t>Ms. Abaagu Anne-Marie Torkwase</t>
  </si>
  <si>
    <t>Mr. John Baaki</t>
  </si>
  <si>
    <t>Co-Executive Director</t>
  </si>
  <si>
    <t>Ms. Priscilla Mbarumun Achakpa</t>
  </si>
  <si>
    <t>Global Lead</t>
  </si>
  <si>
    <t>Ms. Juliana Avershima Agema</t>
  </si>
  <si>
    <t>Head of Admin</t>
  </si>
  <si>
    <t>Women for a Change, Cameroon</t>
  </si>
  <si>
    <t>Dr. Regina Zoneziwoh Mbondgulo</t>
  </si>
  <si>
    <t>Mr. Emmanuel Mbondgulo Ndabombi</t>
  </si>
  <si>
    <t>gShe</t>
  </si>
  <si>
    <t>SRHR</t>
  </si>
  <si>
    <t>Ms. Beatrice Ndefon</t>
  </si>
  <si>
    <t>Solidarity Health Foundation</t>
  </si>
  <si>
    <t>Women in Renewable Energy</t>
  </si>
  <si>
    <t>Ms. Shraddha Sethumadhavan Nair</t>
  </si>
  <si>
    <t>Chapter Lead</t>
  </si>
  <si>
    <t>WiRE UK London</t>
  </si>
  <si>
    <t>Women Organizing for Change in Agriculture and Natural Resource Management</t>
  </si>
  <si>
    <t>Ms. Lauren Eastwood</t>
  </si>
  <si>
    <t>Women's Environment and Development Organization</t>
  </si>
  <si>
    <t>Ms. Mwanahamisi Salimu Singano</t>
  </si>
  <si>
    <t>Director of Policy</t>
  </si>
  <si>
    <t>WEDO</t>
  </si>
  <si>
    <t>Ms. Sinéad Magner</t>
  </si>
  <si>
    <t>Ms. Claudia Rubio Giraldo</t>
  </si>
  <si>
    <t>Coordinator, Policy and Programs</t>
  </si>
  <si>
    <t>Policy and Programs</t>
  </si>
  <si>
    <t>Ms. Tara Daniel</t>
  </si>
  <si>
    <t>Associate Director, Policy</t>
  </si>
  <si>
    <t>Ms. Alexandria Gordon</t>
  </si>
  <si>
    <t>Manager, Policy &amp; Development</t>
  </si>
  <si>
    <t>Policy &amp; Development</t>
  </si>
  <si>
    <t>Ms. Gina Marcela Cortés Valderrama</t>
  </si>
  <si>
    <t>JT Co-Coordinator</t>
  </si>
  <si>
    <t>Ms. Evanna Corona van Vliet</t>
  </si>
  <si>
    <t>Climate and Gender researcher</t>
  </si>
  <si>
    <t>GWL Voices</t>
  </si>
  <si>
    <t>Ms. Haneen Hamed</t>
  </si>
  <si>
    <t>Ecological Justice and Campaign advisor</t>
  </si>
  <si>
    <t>MenaFem Movement</t>
  </si>
  <si>
    <t>Ms. Coraina de la Plaza Esteban</t>
  </si>
  <si>
    <t>HOME Alliance</t>
  </si>
  <si>
    <t>Global alliance</t>
  </si>
  <si>
    <t>Ms. Nada Elbohi</t>
  </si>
  <si>
    <t>Advocate and Researcher / Facilitative Committee Member</t>
  </si>
  <si>
    <t>Women and Gender Constituency</t>
  </si>
  <si>
    <t>Constituency/network</t>
  </si>
  <si>
    <t>Ms. Jahanara Saeed</t>
  </si>
  <si>
    <t>Women's Environment &amp; Development Organization (WEDO)</t>
  </si>
  <si>
    <t>Ms. Jawhara Rahman Jorgia</t>
  </si>
  <si>
    <t>Founder &amp; President, United Youth Network-UYN Fellow, Teach For Bangladesh</t>
  </si>
  <si>
    <t>United Youth Network-UYN</t>
  </si>
  <si>
    <t>Bonn Climate Camp (BCC)</t>
  </si>
  <si>
    <t>Ms. Clara Lezziero</t>
  </si>
  <si>
    <t>Junior project manager</t>
  </si>
  <si>
    <t>WECF</t>
  </si>
  <si>
    <t>Women's International League for Peace and Freedom</t>
  </si>
  <si>
    <t>Ms. Helga Merkelbach</t>
  </si>
  <si>
    <t>WILPF Germany</t>
  </si>
  <si>
    <t>Ms. Muzhda Ahmadi</t>
  </si>
  <si>
    <t>WOMENVAI</t>
  </si>
  <si>
    <t>Ms. Miriam Zallocco</t>
  </si>
  <si>
    <t>member</t>
  </si>
  <si>
    <t>Ms. Iman Aisha Shafi Chaudhry</t>
  </si>
  <si>
    <t>student UCL</t>
  </si>
  <si>
    <t>womenvai</t>
  </si>
  <si>
    <t>Mr. Omri Shoshani</t>
  </si>
  <si>
    <t>Ms. Harriet Grace Redgard</t>
  </si>
  <si>
    <t>Ms. Hannah Mae Dixon</t>
  </si>
  <si>
    <t>member student</t>
  </si>
  <si>
    <t>Woods Hole Oceanographic Institution</t>
  </si>
  <si>
    <t>Mr. Kilaparti Ramakrishna</t>
  </si>
  <si>
    <t>Senior Advisor on Ocean &amp; Climate Policy</t>
  </si>
  <si>
    <t>Institution Directorate</t>
  </si>
  <si>
    <t>Ms. Maria Angela Napasindayao Flores</t>
  </si>
  <si>
    <t>External Affairs Manager</t>
  </si>
  <si>
    <t>Campaigns and Advocacy</t>
  </si>
  <si>
    <t>Mr. James Royston</t>
  </si>
  <si>
    <t>Head, External Affairs</t>
  </si>
  <si>
    <t>Mr. William San Martín</t>
  </si>
  <si>
    <t>Integrative &amp; Global Studies</t>
  </si>
  <si>
    <t>Worcester Polytechnic Institute / International Nitrogen Network</t>
  </si>
  <si>
    <t>Ms. Jessica Mai Terry</t>
  </si>
  <si>
    <t>World Association of Girl Guides and Girl Scouts</t>
  </si>
  <si>
    <t>Ms. Sedra Nirina Rakotondrazaka</t>
  </si>
  <si>
    <t>World Bioenergy Association</t>
  </si>
  <si>
    <t>Mr. Gunnar Placzek</t>
  </si>
  <si>
    <t>Association of the German Biofuel Industry</t>
  </si>
  <si>
    <t>World Business Council for Sustainable Development</t>
  </si>
  <si>
    <t>Dr. Jennifer Dodson</t>
  </si>
  <si>
    <t>PAMM</t>
  </si>
  <si>
    <t>Ms. Helen Fairclough</t>
  </si>
  <si>
    <t>Mr. Henrik Grape</t>
  </si>
  <si>
    <t>World Energy Council</t>
  </si>
  <si>
    <t>Ms. Reshma Francy</t>
  </si>
  <si>
    <t>Associate Director, Policy Pathfinding &amp; Trilemma</t>
  </si>
  <si>
    <t>Insights</t>
  </si>
  <si>
    <t>World Evangelical Alliance</t>
  </si>
  <si>
    <t>Mr. Franz Ulrich Nitschke</t>
  </si>
  <si>
    <t>Faith In Development</t>
  </si>
  <si>
    <t>International Society for Human Rights</t>
  </si>
  <si>
    <t>World Farmers' Organisation</t>
  </si>
  <si>
    <t>Mr. Andrea Porro</t>
  </si>
  <si>
    <t>Farmers' Organisation</t>
  </si>
  <si>
    <t>Ms. Ceris Ann Jones</t>
  </si>
  <si>
    <t>Co-Focal Point UNFCCC Farmers Constituency</t>
  </si>
  <si>
    <t>WFO</t>
  </si>
  <si>
    <t>World Historic and Cultural Canal Cities Cooperation Organization</t>
  </si>
  <si>
    <t>Ms. Qing Deng</t>
  </si>
  <si>
    <t>Honorary Secretary General, Director of Canal Cities International Exchanges Professional Commission of WCCO</t>
  </si>
  <si>
    <t>WCCO</t>
  </si>
  <si>
    <t>Ms. Hui Zhu</t>
  </si>
  <si>
    <t>Mr. Pengfei Zhang</t>
  </si>
  <si>
    <t>European Research Institute of FAMSUN company</t>
  </si>
  <si>
    <t>Mr. David Waskow</t>
  </si>
  <si>
    <t>Director, International Climate</t>
  </si>
  <si>
    <t>Global Climate, Economics, and Finance Program</t>
  </si>
  <si>
    <t>Mr. Nathan Arnold Cogswell</t>
  </si>
  <si>
    <t>Ms. Neelam Singh</t>
  </si>
  <si>
    <t>Climate, Economics and Finance</t>
  </si>
  <si>
    <t>Mr. Jonathan Baines</t>
  </si>
  <si>
    <t>Ocean Program</t>
  </si>
  <si>
    <t>Ms. Miriam Lia Cangussu Tomaz Garcia</t>
  </si>
  <si>
    <t>Senior Climate Action Manager</t>
  </si>
  <si>
    <t>Climate, Economics, and Finance Program, WRI Brasil</t>
  </si>
  <si>
    <t>Mr. Subrata Chakrabarty</t>
  </si>
  <si>
    <t>World Resources Institute (WRI) India</t>
  </si>
  <si>
    <t>Ms. Wijeyamuni Kiyomi Thilosha De Zoysa</t>
  </si>
  <si>
    <t>Engagement Manager, International Climate Action</t>
  </si>
  <si>
    <t>Ms. Cynthia Elliott</t>
  </si>
  <si>
    <t>Senior Associate, Climate Policy</t>
  </si>
  <si>
    <t>Ms. Gaia Larsen</t>
  </si>
  <si>
    <t>Director, Climate Finance Access and Deployment</t>
  </si>
  <si>
    <t>Ms. Eirini Pitsilidi</t>
  </si>
  <si>
    <t>Food and Land Use Coalition</t>
  </si>
  <si>
    <t>Ms. Clea Schumer</t>
  </si>
  <si>
    <t>Research Associate II</t>
  </si>
  <si>
    <t>Mr. Jamal Srouji</t>
  </si>
  <si>
    <t>Senior Associate, International Climate Ambition</t>
  </si>
  <si>
    <t>Mr. Rogier Gerard Pieter van den Berg</t>
  </si>
  <si>
    <t>WRI Ross Center for Sustainable Cities</t>
  </si>
  <si>
    <t>World Vision International</t>
  </si>
  <si>
    <t>Ms. Flavia Marà</t>
  </si>
  <si>
    <t>ESCA</t>
  </si>
  <si>
    <t>Ms. Andrea Polo Galante</t>
  </si>
  <si>
    <t>WPC Energy</t>
  </si>
  <si>
    <t>Ms. Marta Kozlowska</t>
  </si>
  <si>
    <t>Director, Stakeholder Engagement</t>
  </si>
  <si>
    <t>Wuppertal Institute for Climate, Environment and Energy</t>
  </si>
  <si>
    <t>Mr. Christof Arens</t>
  </si>
  <si>
    <t>Energy, Transport and Climate Policy</t>
  </si>
  <si>
    <t>Ms. Victoria Brandemann</t>
  </si>
  <si>
    <t>Mr. Max Erik Schulze-Steinen</t>
  </si>
  <si>
    <t>Mr. Mark Lutes</t>
  </si>
  <si>
    <t>Ms. Marianne Lotz</t>
  </si>
  <si>
    <t>Policy Advisor Climate &amp; Energy</t>
  </si>
  <si>
    <t>WWF Germany</t>
  </si>
  <si>
    <t>Ms. Viviane Raddatz</t>
  </si>
  <si>
    <t>Director Climate and Energy</t>
  </si>
  <si>
    <t>Ms. Fentje Jacobsen</t>
  </si>
  <si>
    <t>Senior Policy Advisor Climate &amp; Energy</t>
  </si>
  <si>
    <t>Ms. Shirley Emma Matheson</t>
  </si>
  <si>
    <t>Global NDC Enhancement Lead</t>
  </si>
  <si>
    <t>Mr. Bernt Nordman</t>
  </si>
  <si>
    <t>Head of Climate Program</t>
  </si>
  <si>
    <t>WWF Finland</t>
  </si>
  <si>
    <t>Mr. Thomas David Brook</t>
  </si>
  <si>
    <t>Ocean Conservation Specialist</t>
  </si>
  <si>
    <t>WWF UK</t>
  </si>
  <si>
    <t>Ms. Bernadette Petra Fischler-Hooper</t>
  </si>
  <si>
    <t>Head of International Advocacy</t>
  </si>
  <si>
    <t>Ms. Hermine Kleymann</t>
  </si>
  <si>
    <t>Head of Policy, Forests</t>
  </si>
  <si>
    <t>WWF International</t>
  </si>
  <si>
    <t>Ms. Hok Yau Tang</t>
  </si>
  <si>
    <t>International Advocacy Advisor</t>
  </si>
  <si>
    <t>Ms. Martina Fleckenstein</t>
  </si>
  <si>
    <t>Head of Food Policy</t>
  </si>
  <si>
    <t>WWF International, Food</t>
  </si>
  <si>
    <t>Ms. Julika Sophia Tribukait</t>
  </si>
  <si>
    <t>Senior Policy Advisor Ocean &amp; Climate</t>
  </si>
  <si>
    <t>Ms. Vanessa Cecilia Morales Tremolada</t>
  </si>
  <si>
    <t>Senior expert, Climate Nature Nexus</t>
  </si>
  <si>
    <t>Ms. Patience Nabukalu</t>
  </si>
  <si>
    <t>Youth Word to Hand Initiative</t>
  </si>
  <si>
    <t>YES-Europe (Young leaders in Energy and Sustainability)</t>
  </si>
  <si>
    <t>Mr. Ben Santhouse-James</t>
  </si>
  <si>
    <t>COP31 Project Lead</t>
  </si>
  <si>
    <t>Ms. Idil Boran</t>
  </si>
  <si>
    <t>Philosophy</t>
  </si>
  <si>
    <t>University colleague</t>
  </si>
  <si>
    <t>Ms. Angele Alook</t>
  </si>
  <si>
    <t>School of Gender, Sexuality and Women's Studies</t>
  </si>
  <si>
    <t>Ms. Janene Yazzie</t>
  </si>
  <si>
    <t>Director of Global Programmes</t>
  </si>
  <si>
    <t>The Woven Project</t>
  </si>
  <si>
    <t>Young European Leadership</t>
  </si>
  <si>
    <t>Ms. Mariama Diallo</t>
  </si>
  <si>
    <t>Ms. Lilianna Włodarska</t>
  </si>
  <si>
    <t>Youth Action Environmental Network Lower Saxony</t>
  </si>
  <si>
    <t>Mr. Julius Gretges</t>
  </si>
  <si>
    <t>member of board</t>
  </si>
  <si>
    <t>JANUN Niedersachsen</t>
  </si>
  <si>
    <t>JANUN Göttingen</t>
  </si>
  <si>
    <t>Member of Board</t>
  </si>
  <si>
    <t>Mr. Maxwell Vogdt</t>
  </si>
  <si>
    <t>FOEE</t>
  </si>
  <si>
    <t>BUNDjugend Berlin</t>
  </si>
  <si>
    <t>Mr. Max-Ferdinand Missoni</t>
  </si>
  <si>
    <t>BUNDjugend BW</t>
  </si>
  <si>
    <t>Youth and Environment Europe</t>
  </si>
  <si>
    <t>Ms. Stephanny Ferreira de Araujo Ulivieri</t>
  </si>
  <si>
    <t>Mr. Finn Gross</t>
  </si>
  <si>
    <t>Ms. Camille Ory</t>
  </si>
  <si>
    <t>Ms. Hanna Cecilia Della Casa</t>
  </si>
  <si>
    <t>Ms. Romy Kreyenhagen</t>
  </si>
  <si>
    <t>NAJU for Climate</t>
  </si>
  <si>
    <t>NAJU (Naturschutzjugend)</t>
  </si>
  <si>
    <t>Ms. Devina Shah</t>
  </si>
  <si>
    <t>Ms. Nika Tabea Zander</t>
  </si>
  <si>
    <t>Federal Board Member responsible for Youth Affairs, Volunteer Coordination and International Climate Policy (SB62 &amp; COP30 participation)</t>
  </si>
  <si>
    <t>Youth Climate Movement NL</t>
  </si>
  <si>
    <t>Ms. Cléo Dorel-Watson</t>
  </si>
  <si>
    <t>Public affairs advisor</t>
  </si>
  <si>
    <t>Public affairs</t>
  </si>
  <si>
    <t>Ms. Djoeke Siebesma</t>
  </si>
  <si>
    <t>Mr. Bas Tuenter</t>
  </si>
  <si>
    <t>Ms. Noortje van Randwijk</t>
  </si>
  <si>
    <t>Ms. Maria Eduarda Pacheco Fernandes</t>
  </si>
  <si>
    <t>Cultural Leader</t>
  </si>
  <si>
    <t>Culture</t>
  </si>
  <si>
    <t>Global Shapers Porto Alegre</t>
  </si>
  <si>
    <t>Youth for Unity and Voluntary Action</t>
  </si>
  <si>
    <t>Ms. Dulari Jeetendrasingh Parmar</t>
  </si>
  <si>
    <t>Youth Foundation of Bangladesh</t>
  </si>
  <si>
    <t>Mr. Mohammad Safi Ul Alam</t>
  </si>
  <si>
    <t>Founder President</t>
  </si>
  <si>
    <t>Organization</t>
  </si>
  <si>
    <t>Ms. Nur Nigar Sultana</t>
  </si>
  <si>
    <t>Ms. Eman Hassan</t>
  </si>
  <si>
    <t>volunteer</t>
  </si>
  <si>
    <t>communications</t>
  </si>
  <si>
    <t>Ms. Anna Frieda Kimmeskamp</t>
  </si>
  <si>
    <t>Ms. Mara Ghilan</t>
  </si>
  <si>
    <t>Communication specialist</t>
  </si>
  <si>
    <t>Mr. Sonam Tamang</t>
  </si>
  <si>
    <t>Zhejiang Agriculture and Forestry University</t>
  </si>
  <si>
    <t>Mr. Chunyu Pan</t>
  </si>
  <si>
    <t>Faculty of Forestry and Environmental Stewardship</t>
  </si>
  <si>
    <t>School of geography,politics and sociology</t>
  </si>
  <si>
    <t>Mr. Junyu Lu</t>
  </si>
  <si>
    <t>ZOI Environment Network</t>
  </si>
  <si>
    <t>Ms. Johanna Zwahlen</t>
  </si>
  <si>
    <t>Adaptation at Altitude</t>
  </si>
  <si>
    <t>Zoological Society of London</t>
  </si>
  <si>
    <t>Ms. Bethan Laughlin</t>
  </si>
  <si>
    <t>Conservation and Policy</t>
  </si>
  <si>
    <t>Zoological Society of London,</t>
  </si>
  <si>
    <t>Mr. Mauricio Fadel Argerich</t>
  </si>
  <si>
    <t>Higher Technical School of Computer Engineers</t>
  </si>
  <si>
    <t>Universidad Politécnica de Madrid</t>
  </si>
  <si>
    <t>Global Climate Action</t>
  </si>
  <si>
    <t>Ms. Cr Dr Elizabeth Adamczyk</t>
  </si>
  <si>
    <t>Councillor</t>
  </si>
  <si>
    <t>Chair ICLEI Oceania, Councillor City of Newcastle</t>
  </si>
  <si>
    <t>ICLEI Oceania | City of Newcastle</t>
  </si>
  <si>
    <t>City of Newcastle</t>
  </si>
  <si>
    <t>Mr. Christopher Armitage</t>
  </si>
  <si>
    <t>Office of CEO</t>
  </si>
  <si>
    <t>Global Evergreening Alliance</t>
  </si>
  <si>
    <t>Mr. Robert Barker</t>
  </si>
  <si>
    <t>City council</t>
  </si>
  <si>
    <t>The Hague</t>
  </si>
  <si>
    <t>Mr. Gonzalo Cervera Martinez</t>
  </si>
  <si>
    <t>onepoint5</t>
  </si>
  <si>
    <t>Mr. Jari Mikael Kauppila</t>
  </si>
  <si>
    <t>Head Of The Research Centre</t>
  </si>
  <si>
    <t>Research Centre</t>
  </si>
  <si>
    <t>International Transport Forum, Organisation for Economic Co-operation and Development</t>
  </si>
  <si>
    <t>Ms. Lisa Moller Larsen</t>
  </si>
  <si>
    <t>Senior Leadership</t>
  </si>
  <si>
    <t>Climate Champions Team</t>
  </si>
  <si>
    <t>Ms. Amrita Narayanan</t>
  </si>
  <si>
    <t>Climate KIC</t>
  </si>
  <si>
    <t>Ms. Chandrima Padmanabhan</t>
  </si>
  <si>
    <t>Ms. Lydia Dean Pilcher</t>
  </si>
  <si>
    <t>Filmmaker/ Educator/cultural Strategist</t>
  </si>
  <si>
    <t>Chair, Sustainability Task Force/ CEO</t>
  </si>
  <si>
    <t>Producers Guild of America/Cine Mosaic</t>
  </si>
  <si>
    <t>UNFCCC ECCA Film &amp; TV Steering Committee Member, Invited speaker at ECCA event</t>
  </si>
  <si>
    <t>Mr. Syed Asif Nawaz Shah</t>
  </si>
  <si>
    <t>Head, Global Implementation Programmes And Partnerships</t>
  </si>
  <si>
    <t>Multilevel Partnerships</t>
  </si>
  <si>
    <t>Ms. Luiza Silva Lisbôa</t>
  </si>
  <si>
    <t>Governance And Partnerships Specialist</t>
  </si>
  <si>
    <t>Governance Team</t>
  </si>
  <si>
    <t>Global Alliance against Hunger and Poverty Support Mechanism</t>
  </si>
  <si>
    <t>Ms. Hayley Walker</t>
  </si>
  <si>
    <t>Associate Professor Of International Negotiation</t>
  </si>
  <si>
    <t>International Negotiation and Conflict Management</t>
  </si>
  <si>
    <t>IESEG School of Management</t>
  </si>
  <si>
    <t>Mr. Carl Wright</t>
  </si>
  <si>
    <t>Secretary-general Emeritus</t>
  </si>
  <si>
    <t>Commonwealth Local Government Forum</t>
  </si>
  <si>
    <t>Ms. Polen Bicer</t>
  </si>
  <si>
    <t>Brussels Office Representative</t>
  </si>
  <si>
    <t>Foreign Relations</t>
  </si>
  <si>
    <t>Union of Municipalities of Turkiye (UMT)</t>
  </si>
  <si>
    <t>Mr. Henry Mcghie</t>
  </si>
  <si>
    <t>Museum Consultant</t>
  </si>
  <si>
    <t>Curating Tomorrow</t>
  </si>
  <si>
    <t>Presenter ACE Gallery 2026</t>
  </si>
  <si>
    <t>Ms. Monomita Nag- Chowdhury</t>
  </si>
  <si>
    <t>The Lead Of The Cliamte Connection Programme</t>
  </si>
  <si>
    <t>Cultural Engagement</t>
  </si>
  <si>
    <t>British Council</t>
  </si>
  <si>
    <t>Ms. Andrea Natalia Pujalte Ojeda</t>
  </si>
  <si>
    <t>Ms. Haya K.y Abudayyeh</t>
  </si>
  <si>
    <t>Ms. Prahelika Deka</t>
  </si>
  <si>
    <t>Postgraduate Researcher</t>
  </si>
  <si>
    <t>School of Geography</t>
  </si>
  <si>
    <t>Presenter 2026 ACE Gallery</t>
  </si>
  <si>
    <t>Mr. Per Ola Nord</t>
  </si>
  <si>
    <t>Head Of Office</t>
  </si>
  <si>
    <t>City of Malmö EU Office</t>
  </si>
  <si>
    <t>Ms. Marcia Tinto</t>
  </si>
  <si>
    <t>Senior 3p (people, Public And Private) Officer/national Ace Focal Point</t>
  </si>
  <si>
    <t>3P (People, Public and Private) Network</t>
  </si>
  <si>
    <t>Environmental Management Authority</t>
  </si>
  <si>
    <t>Ms. Noora Ismail Firaq</t>
  </si>
  <si>
    <t>Board Director</t>
  </si>
  <si>
    <t>Westmill Energy (Westmill Wind Farm Cooprative)</t>
  </si>
  <si>
    <t>Speaker at the Technical Workshop</t>
  </si>
  <si>
    <t>Mr. Philipp Krüger</t>
  </si>
  <si>
    <t>Junior Advisor</t>
  </si>
  <si>
    <t>ODA Agency</t>
  </si>
  <si>
    <t>Conference Invitees</t>
  </si>
  <si>
    <t>Mr. Farhan Hussain Akhtar</t>
  </si>
  <si>
    <t>Senior Director, International Strategy And Engagement</t>
  </si>
  <si>
    <t>Climate Hub</t>
  </si>
  <si>
    <t>Mr. Ana Paola Andrade</t>
  </si>
  <si>
    <t>Mr. Alejandro Aristi Capetillo</t>
  </si>
  <si>
    <t>Ms. Patricia Espinosa Cantellano</t>
  </si>
  <si>
    <t>Mr. Abram Evnin</t>
  </si>
  <si>
    <t>Ms. Sarah Gabour</t>
  </si>
  <si>
    <t>Finance in Common(FiCS)/French Development Agency (AFD)</t>
  </si>
  <si>
    <t>Ms. Maria Garcia</t>
  </si>
  <si>
    <t>Mr. Abdulrasheed Abdulkarim Isah</t>
  </si>
  <si>
    <t>African Institute for Sustainable Energy Systems and Analysis</t>
  </si>
  <si>
    <t>Ms. Ji Sem Lau</t>
  </si>
  <si>
    <t>Mr. Longfei Li</t>
  </si>
  <si>
    <t>GEIDCO</t>
  </si>
  <si>
    <t>Ms. Muriel Nader</t>
  </si>
  <si>
    <t>TRIVANDI</t>
  </si>
  <si>
    <t>Ms. Stephanie Claire Ockenden</t>
  </si>
  <si>
    <t>Independent Senior Consultant</t>
  </si>
  <si>
    <t>Strategic Policy &amp; Programme Advisory - Climate, Nature &amp; Ocean</t>
  </si>
  <si>
    <t>Ocean Conservancy-Friends of Ocean and Climate group</t>
  </si>
  <si>
    <t>Ms. Suvd-erdene Otgonbaatar</t>
  </si>
  <si>
    <t>G320</t>
  </si>
  <si>
    <t>Mr. Stefan Konrad Ruchti-crowley</t>
  </si>
  <si>
    <t>Ms. Sophie Sanneh</t>
  </si>
  <si>
    <t>Mr. Diego Edgardo Sarmiento Pagán</t>
  </si>
  <si>
    <t>Movie Creator</t>
  </si>
  <si>
    <t>HD Peru</t>
  </si>
  <si>
    <t>Ms. Mireia Vilaplana</t>
  </si>
  <si>
    <t>Global Head, Climate &amp; Nature</t>
  </si>
  <si>
    <t>NTT DATA Inc.</t>
  </si>
  <si>
    <t>Ms. Shanta Claire Barley</t>
  </si>
  <si>
    <t>Fortescue</t>
  </si>
  <si>
    <t>Ms. Kenneth Barrientos</t>
  </si>
  <si>
    <t>Head, Unevoc Network/programme Officer, Greening Tvet</t>
  </si>
  <si>
    <t>UNESCO-UNEVOC</t>
  </si>
  <si>
    <t>Mr. Dietrich Bartelt</t>
  </si>
  <si>
    <t>Member Of The Advisory Board</t>
  </si>
  <si>
    <t>Global Institute for Water, Environment and Health</t>
  </si>
  <si>
    <t>Ms. Rania Boukhelf</t>
  </si>
  <si>
    <t>Ms. Danna Sariat Bustos Rodriguez</t>
  </si>
  <si>
    <t>Mr. Kaveh Dianti</t>
  </si>
  <si>
    <t>System Dynamics Modeler</t>
  </si>
  <si>
    <t>Climate Interactive</t>
  </si>
  <si>
    <t>Ms. Bianca Garvin</t>
  </si>
  <si>
    <t>Senior Associate, Partnerships &amp; Programme</t>
  </si>
  <si>
    <t>Mission Possible Partnership</t>
  </si>
  <si>
    <t>Mr. Julio Cesar Gonzalez Barrera</t>
  </si>
  <si>
    <t>Senior Finance Assistant</t>
  </si>
  <si>
    <t>UNU</t>
  </si>
  <si>
    <t>Mr. Joshua Joachim Klinghammer</t>
  </si>
  <si>
    <t>Ms. Elisabeth Felicitas Adelheid Kokott</t>
  </si>
  <si>
    <t>Mr. Joseph Saul Kuper</t>
  </si>
  <si>
    <t>Carbon Credits and Results</t>
  </si>
  <si>
    <t>The Forest &amp; Climate Leaders’ Partnership Secretariat (FCLP)</t>
  </si>
  <si>
    <t>Ms. Sarah Lewin</t>
  </si>
  <si>
    <t>Global Sustainability Brand Marketing And Comms Leader &amp; Strategic Partnerships Leader,</t>
  </si>
  <si>
    <t>Ernst and Young</t>
  </si>
  <si>
    <t>Mr. Javid Mammadli</t>
  </si>
  <si>
    <t>Conferences and Summits</t>
  </si>
  <si>
    <t>Mr. William Manga</t>
  </si>
  <si>
    <t>Ms. Maria Rivera Espinosa</t>
  </si>
  <si>
    <t>Mr. Hugo Maria Schally</t>
  </si>
  <si>
    <t>Technical Leas: Eu Programme</t>
  </si>
  <si>
    <t>Research and Knowledgement Management</t>
  </si>
  <si>
    <t>Ms. Emma Lisa Freya Schipper</t>
  </si>
  <si>
    <t>Professor Of Development Geography</t>
  </si>
  <si>
    <t>Ms. Lucy Shea</t>
  </si>
  <si>
    <t>Futerra</t>
  </si>
  <si>
    <t>Mr. Esteban Van Goor</t>
  </si>
  <si>
    <t>Xange.com</t>
  </si>
  <si>
    <t>Mr. Ya Wen</t>
  </si>
  <si>
    <t>Europe Office</t>
  </si>
  <si>
    <t>Mr. Guillaume Andro</t>
  </si>
  <si>
    <t>Artificial Intelligence Lead</t>
  </si>
  <si>
    <t>Ms. Nickola Indira Browne</t>
  </si>
  <si>
    <t>Communications and Knowledge Management</t>
  </si>
  <si>
    <t>Ms. Flávia De Souza Mendes</t>
  </si>
  <si>
    <t>Senior Program Manager Of Forest And Land Use</t>
  </si>
  <si>
    <t>Impact and Sustainability</t>
  </si>
  <si>
    <t>Planet Labs</t>
  </si>
  <si>
    <t>Mr. Khaled Gaafar</t>
  </si>
  <si>
    <t>Mr. Bjorn-soren Gigler</t>
  </si>
  <si>
    <t>Senior Digital And Green Transformation Specialist</t>
  </si>
  <si>
    <t>Directorate-General for Climate Action</t>
  </si>
  <si>
    <t>Ms. Elena Kiryakova</t>
  </si>
  <si>
    <t>Ms. Lucia Del Carmen Mattos Razuri</t>
  </si>
  <si>
    <t>Ms. Vicky Emmy Noens</t>
  </si>
  <si>
    <t>Environment and Spatial Development</t>
  </si>
  <si>
    <t>Ms. Olga Pilifosova</t>
  </si>
  <si>
    <t>Mr. Ruben Royo Lopez</t>
  </si>
  <si>
    <t>Ms. Mia Schepe</t>
  </si>
  <si>
    <t>Mr. Jens Heiner Sedemund</t>
  </si>
  <si>
    <t>Head Of Climate Change, Biodiversity And Sustainable Ocean Team</t>
  </si>
  <si>
    <t>Development Co-operation Directorate</t>
  </si>
  <si>
    <t>OECD</t>
  </si>
  <si>
    <t>Ms. Jessie Anderson Turner</t>
  </si>
  <si>
    <t>Ocean</t>
  </si>
  <si>
    <t>International Alliance to Combat Ocean Acidification</t>
  </si>
  <si>
    <t>Mr. Roberto Acosta Moreno</t>
  </si>
  <si>
    <t>Former Unfccc Director</t>
  </si>
  <si>
    <t>Ms. Fanny Marie Mathilda Adloff</t>
  </si>
  <si>
    <t>Director Of Wcrp/esmo Ipo</t>
  </si>
  <si>
    <t>WCRP/ESMO IPO</t>
  </si>
  <si>
    <t>WCRP / DKRZ</t>
  </si>
  <si>
    <t>Mr. Cecil Max Benjamin Haverkamp</t>
  </si>
  <si>
    <t>AtScale Development</t>
  </si>
  <si>
    <t>Ms. Carolina Hock</t>
  </si>
  <si>
    <t>Mr. George Henry Hodgetts</t>
  </si>
  <si>
    <t>Policy Manager</t>
  </si>
  <si>
    <t>Policy &amp; Partnerships</t>
  </si>
  <si>
    <t>Voluntary Carbon Markets Integrity Initiative (VCMI)</t>
  </si>
  <si>
    <t>Mr. Nazmal Huq</t>
  </si>
  <si>
    <t>Mr. Florian Kapmeier</t>
  </si>
  <si>
    <t>Research Affiliate, Member Of Mit Climate Pathways Project</t>
  </si>
  <si>
    <t>MIT Climate Pathways Project</t>
  </si>
  <si>
    <t>MIT Sloan School of Management</t>
  </si>
  <si>
    <t>Ms. Miriam Laurance</t>
  </si>
  <si>
    <t>Private Sector Lead</t>
  </si>
  <si>
    <t>Coalition of Finance Ministers</t>
  </si>
  <si>
    <t>Ms. Eszter Mogyorosy</t>
  </si>
  <si>
    <t>Climate Finance Associate</t>
  </si>
  <si>
    <t>Climate Finance Hub</t>
  </si>
  <si>
    <t>Ms. Sara Ramos</t>
  </si>
  <si>
    <t>Impact and Advocacy</t>
  </si>
  <si>
    <t>john paul</t>
  </si>
  <si>
    <t>CEMUNE</t>
  </si>
  <si>
    <t>Mr. Paul Zakkour</t>
  </si>
  <si>
    <t>Carbon</t>
  </si>
  <si>
    <t>Carbon Counts GmbH</t>
  </si>
  <si>
    <t>Mr. Jesus Alvarado</t>
  </si>
  <si>
    <t>Climate Finance And Analysis Specialist</t>
  </si>
  <si>
    <t>Mr. Juan Garcia</t>
  </si>
  <si>
    <t>IRENA Innovation and Technology Centre</t>
  </si>
  <si>
    <t>IRENA</t>
  </si>
  <si>
    <t>Ms. Kerstin Hilbert</t>
  </si>
  <si>
    <t>Head Of Project</t>
  </si>
  <si>
    <t>Ms. Chii Fen Hiu</t>
  </si>
  <si>
    <t>Centre for Impact Investing and Practices (CIIP, Temasek Trust)</t>
  </si>
  <si>
    <t>Mr. Friedrich Huebler</t>
  </si>
  <si>
    <t>Head Of Unevoc</t>
  </si>
  <si>
    <t>UNEVOC</t>
  </si>
  <si>
    <t>Ms. Marion Krämer</t>
  </si>
  <si>
    <t>Department Manager</t>
  </si>
  <si>
    <t>City of Bonn</t>
  </si>
  <si>
    <t>Ms. Vaeleree Nolasco</t>
  </si>
  <si>
    <t>Global Policy Manager For Partnerships</t>
  </si>
  <si>
    <t>Ni Tero</t>
  </si>
  <si>
    <t>Ms. Roberta Vasnic</t>
  </si>
  <si>
    <t>Community Coordinator</t>
  </si>
  <si>
    <t>Mr. Antoine Bakewell</t>
  </si>
  <si>
    <t>Sustainable Finance Specialist</t>
  </si>
  <si>
    <t>Centre on Climate and Nature / NGFS Secretariat</t>
  </si>
  <si>
    <t>Banque de France / NGFS</t>
  </si>
  <si>
    <t>Ms. Manisha Gulati</t>
  </si>
  <si>
    <t>Global Risks and Resilience</t>
  </si>
  <si>
    <t>Ms. Anne Hammill</t>
  </si>
  <si>
    <t>Associate Vice-president</t>
  </si>
  <si>
    <t>Reselience</t>
  </si>
  <si>
    <t>Mr. Vladimir Hecl</t>
  </si>
  <si>
    <t>Senior Environment Specialist</t>
  </si>
  <si>
    <t>Climate Compliance and Environmental Safeguards</t>
  </si>
  <si>
    <t>Asian Infrastructure Investment Bank</t>
  </si>
  <si>
    <t>Ms. Veronia Jackson</t>
  </si>
  <si>
    <t>Programme Assistant, Greening Tvet</t>
  </si>
  <si>
    <t>Greening TVET</t>
  </si>
  <si>
    <t>Ms. Amanda Mckee</t>
  </si>
  <si>
    <t>Director, Knowledge And Learning</t>
  </si>
  <si>
    <t>Management Team</t>
  </si>
  <si>
    <t>Mr. Nicholas Matthew Vallejo</t>
  </si>
  <si>
    <t>California Climate Action Corps Alumni</t>
  </si>
  <si>
    <t>California Climate Action Corps</t>
  </si>
  <si>
    <t>Office of the Governor, California Volunteers</t>
  </si>
  <si>
    <t>Ms. Laura Bucher</t>
  </si>
  <si>
    <t>Ms. Jennifer Chow</t>
  </si>
  <si>
    <t>Senior Director, Climate Resilient Food Systems</t>
  </si>
  <si>
    <t>Agriculture, Water and Food</t>
  </si>
  <si>
    <t>Mr. Phillip Elias Cornelius Gutberlet</t>
  </si>
  <si>
    <t>Youpan Member</t>
  </si>
  <si>
    <t>Youth Forum of the German National Platform on Education for Sustainable Development (ESD)</t>
  </si>
  <si>
    <t>Youpan</t>
  </si>
  <si>
    <t>Mr. Florian Laekemaeker</t>
  </si>
  <si>
    <t>Director Center Of Excellence Fg</t>
  </si>
  <si>
    <t>GCM</t>
  </si>
  <si>
    <t>DSV</t>
  </si>
  <si>
    <t>Mr. Ovais Sarmad</t>
  </si>
  <si>
    <t>GHG Protocol</t>
  </si>
  <si>
    <t>Mr. John-paul Smith</t>
  </si>
  <si>
    <t>Mr. Paul Simeon Fabianek</t>
  </si>
  <si>
    <t>Phd Student / Academic Researcher</t>
  </si>
  <si>
    <t>E ON Energy Research Center</t>
  </si>
  <si>
    <t>RWTH Aachen University</t>
  </si>
  <si>
    <t>Mr. Edgar Alberto Fernandez</t>
  </si>
  <si>
    <t>cbd</t>
  </si>
  <si>
    <t>CBD</t>
  </si>
  <si>
    <t>Mr. Cristobal Augusto De Jesus Lopez Toruno</t>
  </si>
  <si>
    <t>Programme And Administrative Officer</t>
  </si>
  <si>
    <t>Ms. Kayah Marianne Amiyan Ward</t>
  </si>
  <si>
    <t>Pccb Committee Member</t>
  </si>
  <si>
    <t>Paris Committee on Capacity-building</t>
  </si>
  <si>
    <t>Mr. Daniel Cervenka</t>
  </si>
  <si>
    <t>The Convergence</t>
  </si>
  <si>
    <t>Mr. Tori Okner</t>
  </si>
  <si>
    <t>Ms. Anastasia Tikhonova</t>
  </si>
  <si>
    <t>Climate Change And Education Specialist</t>
  </si>
  <si>
    <t>Office of Youth and Women</t>
  </si>
  <si>
    <t>FAO UN</t>
  </si>
  <si>
    <t>Ms. Carolina Adler</t>
  </si>
  <si>
    <t>Mountain Research Initiative</t>
  </si>
  <si>
    <t>Ms. Makela Mary-claire Jean</t>
  </si>
  <si>
    <t>Ms. Mariana Panuncio-Feldman</t>
  </si>
  <si>
    <t>Director, Country Engagement</t>
  </si>
  <si>
    <t>Ms. Theodora Antonakaki</t>
  </si>
  <si>
    <t>Climate Change and Sustainability Centre</t>
  </si>
  <si>
    <t>Bank of Greece</t>
  </si>
  <si>
    <t>Ms. Lenny Martini</t>
  </si>
  <si>
    <t>Office of the Head/Inclusion and Youth Employability</t>
  </si>
  <si>
    <t>Ms. Rifah Muhaimina Rahman</t>
  </si>
  <si>
    <t>Master's Student</t>
  </si>
  <si>
    <t>Integrated Water Resources Management</t>
  </si>
  <si>
    <t>TH Köln</t>
  </si>
  <si>
    <t>Mr. Shahrear Roman</t>
  </si>
  <si>
    <t>Phd Student</t>
  </si>
  <si>
    <t>Agriculture</t>
  </si>
  <si>
    <t>Ms. Jeniffer Hanna Collado</t>
  </si>
  <si>
    <t>Lac Regional Manager</t>
  </si>
  <si>
    <t>Country Engagement</t>
  </si>
  <si>
    <t>Ms. Michelle Peña Nelz</t>
  </si>
  <si>
    <t>Ms. Irma Mayte Quiroz Reyes</t>
  </si>
  <si>
    <t>Student - International Affairs And Diplomacy</t>
  </si>
  <si>
    <t>Department of Management Science</t>
  </si>
  <si>
    <t>Bonn-Rhein-Sieg University of Applied Sciences</t>
  </si>
  <si>
    <t>Mr. Edward Boyd</t>
  </si>
  <si>
    <t>Industrial Transition Accelerator</t>
  </si>
  <si>
    <t>Ms. Luna Pinto Baker</t>
  </si>
  <si>
    <t>Just Transition Working Group</t>
  </si>
  <si>
    <t>Ms. Fatima-ezzahra Benzammou</t>
  </si>
  <si>
    <t>Event Officer</t>
  </si>
  <si>
    <t>Office of the Chief of Staff</t>
  </si>
  <si>
    <t>Mr. Fabio Passaro</t>
  </si>
  <si>
    <t>Mr. Markus Schwertel</t>
  </si>
  <si>
    <t>Director, Government Affairs</t>
  </si>
  <si>
    <t>Digital equity</t>
  </si>
  <si>
    <t>HP Deutschland GmbH</t>
  </si>
  <si>
    <t>Ms. Clarissa Lehne</t>
  </si>
  <si>
    <t>Country Engagement Partner Manager</t>
  </si>
  <si>
    <t>Mr. Alexander Root</t>
  </si>
  <si>
    <t>Naturzeit.Club UG</t>
  </si>
  <si>
    <t>Ms. Livia Chaves Marcolin</t>
  </si>
  <si>
    <t>Lawyer/researcher</t>
  </si>
  <si>
    <t>IUCN</t>
  </si>
  <si>
    <t>Mr. Gerwin De Roy</t>
  </si>
  <si>
    <t>Events Manager</t>
  </si>
  <si>
    <t>Mr. Usman Khan</t>
  </si>
  <si>
    <t>Climate Finance Analyst</t>
  </si>
  <si>
    <t>Mr. Mamadou Lamine Thiam</t>
  </si>
  <si>
    <t>Mr. Nils Lennart Kuntze</t>
  </si>
  <si>
    <t>Mr. Lorenzo Valentin Martinez Vallejos</t>
  </si>
  <si>
    <t>Ms. Anne Paula Dekeukelaere</t>
  </si>
  <si>
    <t>Speaker/panelist</t>
  </si>
  <si>
    <t>École Polytechnique Fédérale de Lausanne</t>
  </si>
  <si>
    <t>Ms. Viktoria Elisa Zipper</t>
  </si>
  <si>
    <t>PATPA/GIZ</t>
  </si>
  <si>
    <t>Partnership on Transparency in the Paris Agreement</t>
  </si>
  <si>
    <t>Mr. Oscar Zarzo Fuertes</t>
  </si>
  <si>
    <t>Head Of Programme Component</t>
  </si>
  <si>
    <t>Climate and Climate Policy</t>
  </si>
  <si>
    <t>Partnership on Transparency in the Paris Agreement_ PATPA /GIZ</t>
  </si>
  <si>
    <t>Mr. Guido Déus</t>
  </si>
  <si>
    <t>Bonn City</t>
  </si>
  <si>
    <t>Ms. Jane Ellis</t>
  </si>
  <si>
    <t>Ms. Ursula Maria Sautter</t>
  </si>
  <si>
    <t>Deputy Mayor</t>
  </si>
  <si>
    <t>Mr. Stefan Wagner</t>
  </si>
  <si>
    <t>International Affairs And Global Sustainability</t>
  </si>
  <si>
    <t>Mr. Stephan Ernest</t>
  </si>
  <si>
    <t>Ms. Susanne Nolden</t>
  </si>
  <si>
    <t>Department Of International Affairs And Global Sustainability</t>
  </si>
  <si>
    <t>Office for International Affairs and Global Sustainability</t>
  </si>
  <si>
    <t>Mr. Alexander Nahuel Adam</t>
  </si>
  <si>
    <t>Mr. Amarendra Bhattacharya</t>
  </si>
  <si>
    <t>Center for Sustainable Development</t>
  </si>
  <si>
    <t>Brookings Institution</t>
  </si>
  <si>
    <t>Mr. Isaac Jongwon Han</t>
  </si>
  <si>
    <t>Ms. Clementine Le Nagard</t>
  </si>
  <si>
    <t>GCBC</t>
  </si>
  <si>
    <t>Mr. Peter Lynch</t>
  </si>
  <si>
    <t>Stakeholder Management</t>
  </si>
  <si>
    <t>Project Public</t>
  </si>
  <si>
    <t>Mr. Modou Mbaye</t>
  </si>
  <si>
    <t>Mr. Mohammad Sohel Rana</t>
  </si>
  <si>
    <t>PhD-Agriculture</t>
  </si>
  <si>
    <t>Ms. Pamela Ruiter</t>
  </si>
  <si>
    <t>Director, Global Agriculture Methane</t>
  </si>
  <si>
    <t>Ms. Olena Shyngaryova</t>
  </si>
  <si>
    <t>Inclusion Consultant</t>
  </si>
  <si>
    <t>Mr. Piers Slater</t>
  </si>
  <si>
    <t>Mr. Peter Philip Docwra</t>
  </si>
  <si>
    <t>Protocol</t>
  </si>
  <si>
    <t>Protocol Committee</t>
  </si>
  <si>
    <t>Presidential Court</t>
  </si>
  <si>
    <t>Ms. Britt Groosman</t>
  </si>
  <si>
    <t>Ms. Tine Lindberg-Roncari</t>
  </si>
  <si>
    <t>Meeting Services Assistant</t>
  </si>
  <si>
    <t>Conference Services</t>
  </si>
  <si>
    <t>Convention on the Conservation of Migratory Species of Wild Animals</t>
  </si>
  <si>
    <t>Ms. Alexandra Amalia Magzoub</t>
  </si>
  <si>
    <t>Mr. Ragnar Magzoub</t>
  </si>
  <si>
    <t>Ms. Maria Jose Ortiz Noguera</t>
  </si>
  <si>
    <t>Ms. Stefanie Ruff</t>
  </si>
  <si>
    <t>Ms. Maria Del Carmen Saldana Sepulveda</t>
  </si>
  <si>
    <t>Ms. Patricia Ventura</t>
  </si>
  <si>
    <t>Ad-hoc registration</t>
  </si>
  <si>
    <t>Ms. Sarah Julia Filip</t>
  </si>
  <si>
    <t>Mr. Solomon Evan Taylor</t>
  </si>
  <si>
    <t>Mr. Jasper Tim Noens</t>
  </si>
  <si>
    <t>10 Billion Solutions</t>
  </si>
  <si>
    <t>Ms. Mariana Castano Cano</t>
  </si>
  <si>
    <t>Founder &amp; Ceo</t>
  </si>
  <si>
    <t>AEF / AEDD</t>
  </si>
  <si>
    <t>Mme Emilie Legendre</t>
  </si>
  <si>
    <t>Reporter</t>
  </si>
  <si>
    <t>Energy and Environment</t>
  </si>
  <si>
    <t>AEF info</t>
  </si>
  <si>
    <t>Africa Confidential</t>
  </si>
  <si>
    <t>Mr. Timothy Concannon</t>
  </si>
  <si>
    <t>Environment editor</t>
  </si>
  <si>
    <t>Africa News Analysis</t>
  </si>
  <si>
    <t>Ms. Sandra Prüfer</t>
  </si>
  <si>
    <t>Bonn Correspondent</t>
  </si>
  <si>
    <t>Agence France-Presse</t>
  </si>
  <si>
    <t>M. Julien Mivielle</t>
  </si>
  <si>
    <t>Planet</t>
  </si>
  <si>
    <t>Agence France-Presse (AFP)</t>
  </si>
  <si>
    <t>Mr. Nicholas Edward Perry</t>
  </si>
  <si>
    <t>Correspondent</t>
  </si>
  <si>
    <t>Editorial</t>
  </si>
  <si>
    <t>Agence France-Presse - Berlin</t>
  </si>
  <si>
    <t>Mr. Gaspard Flamand</t>
  </si>
  <si>
    <t>Video journalist</t>
  </si>
  <si>
    <t>Backchannel</t>
  </si>
  <si>
    <t>Mr. Devin Bahçeci</t>
  </si>
  <si>
    <t>Information Integrity Correspondent</t>
  </si>
  <si>
    <t>Newsroom</t>
  </si>
  <si>
    <t>Ms. Ruchi Patel</t>
  </si>
  <si>
    <t>News</t>
  </si>
  <si>
    <t>Ms. Alessia Signorelli</t>
  </si>
  <si>
    <t>Climate Science Correspondent</t>
  </si>
  <si>
    <t>Climate Science</t>
  </si>
  <si>
    <t>Bloomberg News</t>
  </si>
  <si>
    <t>Ms. Laura Millan Lombrana</t>
  </si>
  <si>
    <t>Carbon Brief</t>
  </si>
  <si>
    <t>Mr. Joshua Gabbatiss</t>
  </si>
  <si>
    <t>Policy Correspondent</t>
  </si>
  <si>
    <t>Ms. Mary Lempriere</t>
  </si>
  <si>
    <t>Section editor for policy</t>
  </si>
  <si>
    <t>Carbon Pulse</t>
  </si>
  <si>
    <t>Mr. Graham Gibson</t>
  </si>
  <si>
    <t>Editor &amp; Correspondent</t>
  </si>
  <si>
    <t>Ms. Alejandra Sofia Padin-Dujon</t>
  </si>
  <si>
    <t>Senior Correspondent</t>
  </si>
  <si>
    <t>CGTN</t>
  </si>
  <si>
    <t>Mr. Patrick von Frankenberg</t>
  </si>
  <si>
    <t>China Central Television</t>
  </si>
  <si>
    <t>Ms. Natalie Carney Gerçik</t>
  </si>
  <si>
    <t>China Global Television Network</t>
  </si>
  <si>
    <t>Mr. Junqiang He</t>
  </si>
  <si>
    <t>journalist</t>
  </si>
  <si>
    <t>China Central Television Berlin</t>
  </si>
  <si>
    <t>Church Times</t>
  </si>
  <si>
    <t>Mr. Jonathan Ware</t>
  </si>
  <si>
    <t>Climate Acceptance Studios</t>
  </si>
  <si>
    <t>Mr. Thomas Clark</t>
  </si>
  <si>
    <t>Ms. Tiphaine Claire Marie Devanneaux</t>
  </si>
  <si>
    <t>Producer</t>
  </si>
  <si>
    <t>Production</t>
  </si>
  <si>
    <t>Mr. Alexander Hyndman</t>
  </si>
  <si>
    <t>Video</t>
  </si>
  <si>
    <t>Mr. Nathaniel Walters</t>
  </si>
  <si>
    <t>Head of Content</t>
  </si>
  <si>
    <t>production</t>
  </si>
  <si>
    <t>Climate Diplomacy Brief</t>
  </si>
  <si>
    <t>Ms. Hendawitharanage De Silva</t>
  </si>
  <si>
    <t>Senior Writer</t>
  </si>
  <si>
    <t>Climate Home News</t>
  </si>
  <si>
    <t>Ms. Tais Gadea Lara</t>
  </si>
  <si>
    <t>Editorial Staff</t>
  </si>
  <si>
    <t>Mr. Joseph Francis Lo</t>
  </si>
  <si>
    <t>News Editor</t>
  </si>
  <si>
    <t>Daily Sindh Times</t>
  </si>
  <si>
    <t>Mr. Muhammad Umar Khalil</t>
  </si>
  <si>
    <t>Deutsche Presse-Agentur</t>
  </si>
  <si>
    <t>Mr. Sascha Ditscher</t>
  </si>
  <si>
    <t>Videograf</t>
  </si>
  <si>
    <t>dpa</t>
  </si>
  <si>
    <t>Mr. Christoph Driessen</t>
  </si>
  <si>
    <t>Bureau Chief</t>
  </si>
  <si>
    <t>Science</t>
  </si>
  <si>
    <t>Deutsche Presse-Agentur (DPA)</t>
  </si>
  <si>
    <t>Deutsche Welle</t>
  </si>
  <si>
    <t>Mr. Tim Schauenberg</t>
  </si>
  <si>
    <t>Climate Reporter</t>
  </si>
  <si>
    <t>Deutsche Welle (DW)</t>
  </si>
  <si>
    <t>Die Wochenzeitung</t>
  </si>
  <si>
    <t>Ms. Xenia Teresa Milena Klaus</t>
  </si>
  <si>
    <t>Earthtosam_</t>
  </si>
  <si>
    <t>Ms. Sammara Audi</t>
  </si>
  <si>
    <t>Social Media Representative</t>
  </si>
  <si>
    <t>Ms. Merve Topaloglu</t>
  </si>
  <si>
    <t>sustainable textile supply chains</t>
  </si>
  <si>
    <t>Ekattor TV</t>
  </si>
  <si>
    <t>Mr. MD Eleyas</t>
  </si>
  <si>
    <t>Senior Multimedia Reporter.</t>
  </si>
  <si>
    <t>News And Media</t>
  </si>
  <si>
    <t>Global Optimism</t>
  </si>
  <si>
    <t>Mr. Michael Seckler</t>
  </si>
  <si>
    <t>Groundswell</t>
  </si>
  <si>
    <t>GRALKE-MEDIA</t>
  </si>
  <si>
    <t>Dr. Hans-Jürgen Gralke</t>
  </si>
  <si>
    <t>GRALKE-MEDIA UG (haftungsbeschränkt)</t>
  </si>
  <si>
    <t>Managing Director of nominator GRALKE-MEDIA UG (haftungsbeschränkt)</t>
  </si>
  <si>
    <t>Mr. Tim Gralke</t>
  </si>
  <si>
    <t>Greenpeace Business</t>
  </si>
  <si>
    <t>Ms. Marie Jacquemin</t>
  </si>
  <si>
    <t>Press</t>
  </si>
  <si>
    <t>Greenpeace Magazin</t>
  </si>
  <si>
    <t>Mr. Aaron Gray-Block</t>
  </si>
  <si>
    <t>Political Communications</t>
  </si>
  <si>
    <t>Story &amp; Comms</t>
  </si>
  <si>
    <t>Guardian News and Media</t>
  </si>
  <si>
    <t>Ms. Fiona Harvey</t>
  </si>
  <si>
    <t>JOTA Jornalismo</t>
  </si>
  <si>
    <t>Ms. Roberta de Lacerda Medina</t>
  </si>
  <si>
    <t>videomaker/ camera operator</t>
  </si>
  <si>
    <t>Newsroom and content department</t>
  </si>
  <si>
    <t>Ms. Vivian Maria Oswald Paes Leme</t>
  </si>
  <si>
    <t>Analista internacional</t>
  </si>
  <si>
    <t>Internacional</t>
  </si>
  <si>
    <t>Ms. Martha Marcela Vanegas Cardenas</t>
  </si>
  <si>
    <t>Videomaker/ camera operator</t>
  </si>
  <si>
    <t>Periodistas por el Planeta</t>
  </si>
  <si>
    <t>Ms. Maria Sol Saliva</t>
  </si>
  <si>
    <t>POLITICO Europe</t>
  </si>
  <si>
    <t>Ms. Johanna Sahlberg</t>
  </si>
  <si>
    <t>Energy &amp; Climate</t>
  </si>
  <si>
    <t>Ms. Franziska Andrea Weise</t>
  </si>
  <si>
    <t>Senior climate reporter</t>
  </si>
  <si>
    <t>Climate desk</t>
  </si>
  <si>
    <t>POLITICO</t>
  </si>
  <si>
    <t>Powernews</t>
  </si>
  <si>
    <t>Mr. Tom Weingaertner</t>
  </si>
  <si>
    <t>correspondent</t>
  </si>
  <si>
    <t>Brussels</t>
  </si>
  <si>
    <t>Prantobarta</t>
  </si>
  <si>
    <t>Mr. Arshad Siddiqui</t>
  </si>
  <si>
    <t>Quantum Commodity Intelligence</t>
  </si>
  <si>
    <t>Mr. Marton Kruppa</t>
  </si>
  <si>
    <t>European Editor, Carbon Markets</t>
  </si>
  <si>
    <t>Carbon market news</t>
  </si>
  <si>
    <t>Mr. John McGarrity</t>
  </si>
  <si>
    <t>Senior Editor</t>
  </si>
  <si>
    <t>Climate policy/carbon markets</t>
  </si>
  <si>
    <t>Südwestrundfunk</t>
  </si>
  <si>
    <t>Mr. Udo Rüdiger Lachnit</t>
  </si>
  <si>
    <t>Camera Operator</t>
  </si>
  <si>
    <t>Mr. Tobias Rinke</t>
  </si>
  <si>
    <t>Sound technician</t>
  </si>
  <si>
    <t>Ms. Janina Schreiber</t>
  </si>
  <si>
    <t>Multimedia reporter</t>
  </si>
  <si>
    <t>Environmental Editorial</t>
  </si>
  <si>
    <t>ARD German Radio &amp; Television</t>
  </si>
  <si>
    <t>Sumaúma</t>
  </si>
  <si>
    <t>Ms. Heloisa Mundt</t>
  </si>
  <si>
    <t>Journalism</t>
  </si>
  <si>
    <t>Sveriges Television</t>
  </si>
  <si>
    <t>Mr. David Chandra Batra</t>
  </si>
  <si>
    <t>Presenter</t>
  </si>
  <si>
    <t>Programme Department</t>
  </si>
  <si>
    <t>Press and media</t>
  </si>
  <si>
    <t>Ms. Jessica Karin Elisabeth Hagerbo Andersson</t>
  </si>
  <si>
    <t>Mr. Magnus Persson</t>
  </si>
  <si>
    <t>Table.Media</t>
  </si>
  <si>
    <t>Mr. Nico Beckert</t>
  </si>
  <si>
    <t>Climate.Table</t>
  </si>
  <si>
    <t>Ms. Alexandra Endres</t>
  </si>
  <si>
    <t>Mr. David Goeßmann</t>
  </si>
  <si>
    <t>Mr. Lukas Knigge</t>
  </si>
  <si>
    <t>Climate.Table / Europe.Table</t>
  </si>
  <si>
    <t>The Climate Watch</t>
  </si>
  <si>
    <t>Mr. Ezaz Mahmud</t>
  </si>
  <si>
    <t>Advisor Editor</t>
  </si>
  <si>
    <t>News Reporting</t>
  </si>
  <si>
    <t>The Economic Times</t>
  </si>
  <si>
    <t>Ms. Urmialo Goswami</t>
  </si>
  <si>
    <t>Assistant Editor</t>
  </si>
  <si>
    <t>The Pakistan Daily</t>
  </si>
  <si>
    <t>Ms. Sayyida Nudrat Shafique</t>
  </si>
  <si>
    <t>Special croospendent</t>
  </si>
  <si>
    <t>The Telegraph</t>
  </si>
  <si>
    <t>Mr. Jayanta Basu</t>
  </si>
  <si>
    <t>Correspondent(Environment)</t>
  </si>
  <si>
    <t>Reporting</t>
  </si>
  <si>
    <t>WDR</t>
  </si>
  <si>
    <t>Ms. Sefa Inci Suvak</t>
  </si>
  <si>
    <t>Editor/ Program Maker</t>
  </si>
  <si>
    <t>Radio</t>
  </si>
  <si>
    <t>World Wildlife Fund US</t>
  </si>
  <si>
    <t>Mr. Joshua Goldman</t>
  </si>
  <si>
    <t>Senior Director, Communications</t>
  </si>
  <si>
    <t>Ms. Mandy Jean Woods</t>
  </si>
  <si>
    <t>Global Climate and Energy Communications Head</t>
  </si>
  <si>
    <t>www.bbc24news.com</t>
  </si>
  <si>
    <t>Mr. Mohammad Jalal Miah</t>
  </si>
  <si>
    <t>ZDF German Television</t>
  </si>
  <si>
    <t>Mr. Roland Holtz</t>
  </si>
  <si>
    <t>Technic</t>
  </si>
  <si>
    <t>Ms. Elisa Miebach</t>
  </si>
  <si>
    <t>Environment Editorial Team</t>
  </si>
  <si>
    <t>Mr. Rafael Tyblewski</t>
  </si>
  <si>
    <t>Sound Engineer</t>
  </si>
  <si>
    <t>Television</t>
  </si>
  <si>
    <t>TV Media</t>
  </si>
  <si>
    <t>Zuma Press</t>
  </si>
  <si>
    <t>Ms. Bianca Otero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1" x14ac:knownFonts="1">
    <font>
      <sz val="11"/>
      <color theme="1"/>
      <name val="Calibri"/>
      <family val="2"/>
      <scheme val="minor"/>
    </font>
  </fonts>
  <fills count="2">
    <fill>
      <patternFill patternType="none"/>
    </fill>
    <fill>
      <patternFill patternType="gray125"/>
    </fill>
  </fills>
  <borders count="1">
    <border>
      <left/>
      <right/>
      <top/>
      <bottom/>
      <diagonal/>
    </border>
  </borders>
  <cellStyleXfs count="1">
    <xf numFmtId="0" fontId="0" fillId="0" borderId="0"/>
  </cellStyleXfs>
  <cellXfs count="1">
    <xf numFmtId="0" fontId="0" fillId="0" borderId="0" xfId="0"/>
  </cellXfs>
  <cellStyles count="1">
    <cellStyle name="Normal" xfId="0" builtinId="0"/>
  </cellStyles>
  <dxfs count="0"/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customXml" Target="../customXml/item2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5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customXml" Target="../customXml/item1.xml"/><Relationship Id="rId2" Type="http://schemas.openxmlformats.org/officeDocument/2006/relationships/worksheet" Target="worksheets/sheet2.xml"/><Relationship Id="rId16" Type="http://schemas.openxmlformats.org/officeDocument/2006/relationships/sharedStrings" Target="sharedStrings.xml"/><Relationship Id="rId20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5" Type="http://schemas.openxmlformats.org/officeDocument/2006/relationships/worksheet" Target="worksheets/sheet5.xml"/><Relationship Id="rId15" Type="http://schemas.openxmlformats.org/officeDocument/2006/relationships/styles" Target="styles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3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theme" Target="theme/theme1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F2464"/>
  <sheetViews>
    <sheetView tabSelected="1" zoomScale="85" zoomScaleNormal="85" workbookViewId="0">
      <pane ySplit="1" topLeftCell="A2" activePane="bottomLeft" state="frozen"/>
      <selection pane="bottomLeft" activeCell="I43" sqref="I43"/>
    </sheetView>
  </sheetViews>
  <sheetFormatPr defaultRowHeight="14.5" x14ac:dyDescent="0.35"/>
  <cols>
    <col min="1" max="1" width="25" customWidth="1"/>
    <col min="2" max="2" width="45.1796875" customWidth="1"/>
    <col min="3" max="3" width="38.1796875" customWidth="1"/>
    <col min="4" max="4" width="64" customWidth="1"/>
    <col min="5" max="5" width="70.7265625" customWidth="1"/>
    <col min="6" max="6" width="77.81640625" customWidth="1"/>
    <col min="7" max="10" width="38.1796875" customWidth="1"/>
  </cols>
  <sheetData>
    <row r="1" spans="1:6" x14ac:dyDescent="0.35">
      <c r="A1" t="s">
        <v>0</v>
      </c>
      <c r="B1" t="s">
        <v>1</v>
      </c>
      <c r="C1" t="s">
        <v>2</v>
      </c>
      <c r="D1" t="s">
        <v>3</v>
      </c>
      <c r="E1" t="s">
        <v>4</v>
      </c>
      <c r="F1" t="s">
        <v>5</v>
      </c>
    </row>
    <row r="2" spans="1:6" x14ac:dyDescent="0.35">
      <c r="A2" t="s">
        <v>6</v>
      </c>
      <c r="B2" t="s">
        <v>7</v>
      </c>
      <c r="C2" t="s">
        <v>8</v>
      </c>
      <c r="D2" t="s">
        <v>9</v>
      </c>
      <c r="E2" t="s">
        <v>10</v>
      </c>
      <c r="F2" t="s">
        <v>11</v>
      </c>
    </row>
    <row r="3" spans="1:6" x14ac:dyDescent="0.35">
      <c r="A3" t="s">
        <v>12</v>
      </c>
      <c r="B3" t="s">
        <v>13</v>
      </c>
      <c r="C3" t="s">
        <v>14</v>
      </c>
      <c r="D3" t="s">
        <v>15</v>
      </c>
      <c r="E3" t="s">
        <v>16</v>
      </c>
      <c r="F3" t="s">
        <v>11</v>
      </c>
    </row>
    <row r="4" spans="1:6" x14ac:dyDescent="0.35">
      <c r="A4" t="s">
        <v>12</v>
      </c>
      <c r="B4" t="s">
        <v>17</v>
      </c>
      <c r="C4" t="s">
        <v>18</v>
      </c>
      <c r="D4" t="s">
        <v>19</v>
      </c>
      <c r="E4" t="s">
        <v>19</v>
      </c>
      <c r="F4" t="s">
        <v>20</v>
      </c>
    </row>
    <row r="5" spans="1:6" x14ac:dyDescent="0.35">
      <c r="A5" t="s">
        <v>12</v>
      </c>
      <c r="B5" t="s">
        <v>21</v>
      </c>
      <c r="C5" t="s">
        <v>22</v>
      </c>
      <c r="D5" t="s">
        <v>18</v>
      </c>
      <c r="E5" t="s">
        <v>23</v>
      </c>
      <c r="F5" t="s">
        <v>20</v>
      </c>
    </row>
    <row r="6" spans="1:6" x14ac:dyDescent="0.35">
      <c r="A6" t="s">
        <v>12</v>
      </c>
      <c r="B6" t="s">
        <v>24</v>
      </c>
      <c r="C6" t="s">
        <v>25</v>
      </c>
      <c r="D6" t="s">
        <v>18</v>
      </c>
      <c r="E6" t="s">
        <v>26</v>
      </c>
      <c r="F6" t="s">
        <v>20</v>
      </c>
    </row>
    <row r="7" spans="1:6" x14ac:dyDescent="0.35">
      <c r="A7" t="s">
        <v>12</v>
      </c>
      <c r="B7" t="s">
        <v>27</v>
      </c>
      <c r="C7" t="s">
        <v>28</v>
      </c>
      <c r="D7" t="s">
        <v>29</v>
      </c>
      <c r="E7" t="s">
        <v>30</v>
      </c>
      <c r="F7" t="s">
        <v>20</v>
      </c>
    </row>
    <row r="8" spans="1:6" x14ac:dyDescent="0.35">
      <c r="A8" t="s">
        <v>12</v>
      </c>
      <c r="B8" t="s">
        <v>31</v>
      </c>
      <c r="C8" t="s">
        <v>28</v>
      </c>
      <c r="D8" t="s">
        <v>32</v>
      </c>
      <c r="E8" t="s">
        <v>33</v>
      </c>
      <c r="F8" t="s">
        <v>20</v>
      </c>
    </row>
    <row r="9" spans="1:6" x14ac:dyDescent="0.35">
      <c r="A9" t="s">
        <v>12</v>
      </c>
      <c r="B9" t="s">
        <v>34</v>
      </c>
      <c r="C9" t="s">
        <v>22</v>
      </c>
      <c r="D9" t="s">
        <v>35</v>
      </c>
      <c r="E9" t="s">
        <v>36</v>
      </c>
      <c r="F9" t="s">
        <v>20</v>
      </c>
    </row>
    <row r="10" spans="1:6" x14ac:dyDescent="0.35">
      <c r="A10" t="s">
        <v>12</v>
      </c>
      <c r="B10" t="s">
        <v>37</v>
      </c>
      <c r="C10" t="s">
        <v>22</v>
      </c>
      <c r="D10" t="s">
        <v>18</v>
      </c>
      <c r="E10" t="s">
        <v>38</v>
      </c>
      <c r="F10" t="s">
        <v>20</v>
      </c>
    </row>
    <row r="11" spans="1:6" x14ac:dyDescent="0.35">
      <c r="A11" t="s">
        <v>12</v>
      </c>
      <c r="B11" t="s">
        <v>39</v>
      </c>
      <c r="C11" t="s">
        <v>40</v>
      </c>
      <c r="D11" t="s">
        <v>41</v>
      </c>
      <c r="E11" t="s">
        <v>42</v>
      </c>
      <c r="F11" t="s">
        <v>20</v>
      </c>
    </row>
    <row r="12" spans="1:6" x14ac:dyDescent="0.35">
      <c r="A12" t="s">
        <v>12</v>
      </c>
      <c r="B12" t="s">
        <v>43</v>
      </c>
      <c r="C12" t="s">
        <v>14</v>
      </c>
      <c r="D12" t="s">
        <v>44</v>
      </c>
      <c r="E12" t="s">
        <v>45</v>
      </c>
      <c r="F12" t="s">
        <v>20</v>
      </c>
    </row>
    <row r="13" spans="1:6" x14ac:dyDescent="0.35">
      <c r="A13" t="s">
        <v>12</v>
      </c>
      <c r="B13" t="s">
        <v>46</v>
      </c>
      <c r="C13" t="s">
        <v>25</v>
      </c>
      <c r="D13" t="s">
        <v>18</v>
      </c>
      <c r="E13" t="s">
        <v>26</v>
      </c>
      <c r="F13" t="s">
        <v>20</v>
      </c>
    </row>
    <row r="14" spans="1:6" x14ac:dyDescent="0.35">
      <c r="A14" t="s">
        <v>12</v>
      </c>
      <c r="B14" t="s">
        <v>47</v>
      </c>
      <c r="C14" t="s">
        <v>48</v>
      </c>
      <c r="D14" t="s">
        <v>18</v>
      </c>
      <c r="E14" t="s">
        <v>49</v>
      </c>
      <c r="F14" t="s">
        <v>50</v>
      </c>
    </row>
    <row r="15" spans="1:6" x14ac:dyDescent="0.35">
      <c r="A15" t="s">
        <v>51</v>
      </c>
      <c r="B15" t="s">
        <v>52</v>
      </c>
      <c r="C15" t="s">
        <v>53</v>
      </c>
      <c r="D15" t="s">
        <v>54</v>
      </c>
      <c r="E15" t="s">
        <v>55</v>
      </c>
      <c r="F15" t="s">
        <v>11</v>
      </c>
    </row>
    <row r="16" spans="1:6" x14ac:dyDescent="0.35">
      <c r="A16" t="s">
        <v>51</v>
      </c>
      <c r="B16" t="s">
        <v>56</v>
      </c>
      <c r="C16" t="s">
        <v>57</v>
      </c>
      <c r="D16" t="s">
        <v>54</v>
      </c>
      <c r="E16" t="s">
        <v>55</v>
      </c>
      <c r="F16" t="s">
        <v>11</v>
      </c>
    </row>
    <row r="17" spans="1:6" x14ac:dyDescent="0.35">
      <c r="A17" t="s">
        <v>58</v>
      </c>
      <c r="B17" t="s">
        <v>59</v>
      </c>
      <c r="C17" t="s">
        <v>28</v>
      </c>
      <c r="D17" t="s">
        <v>60</v>
      </c>
      <c r="E17" t="s">
        <v>36</v>
      </c>
      <c r="F17" t="s">
        <v>11</v>
      </c>
    </row>
    <row r="18" spans="1:6" x14ac:dyDescent="0.35">
      <c r="A18" t="s">
        <v>58</v>
      </c>
      <c r="B18" t="s">
        <v>61</v>
      </c>
      <c r="C18" t="s">
        <v>62</v>
      </c>
      <c r="D18" t="s">
        <v>63</v>
      </c>
      <c r="E18" t="s">
        <v>36</v>
      </c>
      <c r="F18" t="s">
        <v>11</v>
      </c>
    </row>
    <row r="19" spans="1:6" x14ac:dyDescent="0.35">
      <c r="A19" t="s">
        <v>58</v>
      </c>
      <c r="B19" t="s">
        <v>64</v>
      </c>
      <c r="C19" t="s">
        <v>40</v>
      </c>
      <c r="D19" t="s">
        <v>65</v>
      </c>
      <c r="E19" t="s">
        <v>66</v>
      </c>
      <c r="F19" t="s">
        <v>11</v>
      </c>
    </row>
    <row r="20" spans="1:6" x14ac:dyDescent="0.35">
      <c r="A20" t="s">
        <v>58</v>
      </c>
      <c r="B20" t="s">
        <v>67</v>
      </c>
      <c r="C20" t="s">
        <v>68</v>
      </c>
      <c r="D20" t="s">
        <v>69</v>
      </c>
      <c r="E20" t="s">
        <v>70</v>
      </c>
      <c r="F20" t="s">
        <v>11</v>
      </c>
    </row>
    <row r="21" spans="1:6" x14ac:dyDescent="0.35">
      <c r="A21" t="s">
        <v>58</v>
      </c>
      <c r="B21" t="s">
        <v>71</v>
      </c>
      <c r="C21" t="s">
        <v>22</v>
      </c>
      <c r="D21" t="s">
        <v>72</v>
      </c>
      <c r="E21" t="s">
        <v>73</v>
      </c>
      <c r="F21" t="s">
        <v>11</v>
      </c>
    </row>
    <row r="22" spans="1:6" x14ac:dyDescent="0.35">
      <c r="A22" t="s">
        <v>58</v>
      </c>
      <c r="B22" t="s">
        <v>74</v>
      </c>
      <c r="C22" t="s">
        <v>75</v>
      </c>
      <c r="D22" t="s">
        <v>76</v>
      </c>
      <c r="E22" t="s">
        <v>77</v>
      </c>
      <c r="F22" t="s">
        <v>11</v>
      </c>
    </row>
    <row r="23" spans="1:6" x14ac:dyDescent="0.35">
      <c r="A23" t="s">
        <v>58</v>
      </c>
      <c r="B23" t="s">
        <v>78</v>
      </c>
      <c r="C23" t="s">
        <v>22</v>
      </c>
      <c r="D23" t="s">
        <v>79</v>
      </c>
      <c r="E23" t="s">
        <v>80</v>
      </c>
      <c r="F23" t="s">
        <v>11</v>
      </c>
    </row>
    <row r="24" spans="1:6" x14ac:dyDescent="0.35">
      <c r="A24" t="s">
        <v>58</v>
      </c>
      <c r="B24" t="s">
        <v>81</v>
      </c>
      <c r="C24" t="s">
        <v>22</v>
      </c>
      <c r="D24" t="s">
        <v>72</v>
      </c>
      <c r="E24" t="s">
        <v>82</v>
      </c>
      <c r="F24" t="s">
        <v>11</v>
      </c>
    </row>
    <row r="25" spans="1:6" x14ac:dyDescent="0.35">
      <c r="A25" t="s">
        <v>58</v>
      </c>
      <c r="B25" t="s">
        <v>83</v>
      </c>
      <c r="C25" t="s">
        <v>22</v>
      </c>
      <c r="D25" t="s">
        <v>84</v>
      </c>
      <c r="E25" t="s">
        <v>80</v>
      </c>
      <c r="F25" t="s">
        <v>11</v>
      </c>
    </row>
    <row r="26" spans="1:6" x14ac:dyDescent="0.35">
      <c r="A26" t="s">
        <v>58</v>
      </c>
      <c r="B26" t="s">
        <v>85</v>
      </c>
      <c r="C26" t="s">
        <v>40</v>
      </c>
      <c r="D26" t="s">
        <v>63</v>
      </c>
      <c r="E26" t="s">
        <v>36</v>
      </c>
      <c r="F26" t="s">
        <v>11</v>
      </c>
    </row>
    <row r="27" spans="1:6" x14ac:dyDescent="0.35">
      <c r="A27" t="s">
        <v>58</v>
      </c>
      <c r="B27" t="s">
        <v>86</v>
      </c>
      <c r="C27" t="s">
        <v>75</v>
      </c>
      <c r="D27" t="s">
        <v>87</v>
      </c>
      <c r="E27" t="s">
        <v>87</v>
      </c>
      <c r="F27" t="s">
        <v>11</v>
      </c>
    </row>
    <row r="28" spans="1:6" x14ac:dyDescent="0.35">
      <c r="A28" t="s">
        <v>58</v>
      </c>
      <c r="B28" t="s">
        <v>88</v>
      </c>
      <c r="C28" t="s">
        <v>89</v>
      </c>
      <c r="D28" t="s">
        <v>72</v>
      </c>
      <c r="E28" t="s">
        <v>90</v>
      </c>
      <c r="F28" t="s">
        <v>11</v>
      </c>
    </row>
    <row r="29" spans="1:6" x14ac:dyDescent="0.35">
      <c r="A29" t="s">
        <v>91</v>
      </c>
      <c r="B29" t="s">
        <v>92</v>
      </c>
      <c r="C29" t="s">
        <v>93</v>
      </c>
      <c r="D29" t="s">
        <v>94</v>
      </c>
      <c r="E29" t="s">
        <v>94</v>
      </c>
      <c r="F29" t="s">
        <v>50</v>
      </c>
    </row>
    <row r="30" spans="1:6" x14ac:dyDescent="0.35">
      <c r="A30" t="s">
        <v>91</v>
      </c>
      <c r="B30" t="s">
        <v>95</v>
      </c>
      <c r="C30" t="s">
        <v>96</v>
      </c>
      <c r="D30" t="s">
        <v>97</v>
      </c>
      <c r="E30" t="s">
        <v>36</v>
      </c>
      <c r="F30" t="s">
        <v>11</v>
      </c>
    </row>
    <row r="31" spans="1:6" x14ac:dyDescent="0.35">
      <c r="A31" t="s">
        <v>91</v>
      </c>
      <c r="B31" t="s">
        <v>98</v>
      </c>
      <c r="C31" t="s">
        <v>99</v>
      </c>
      <c r="D31" t="s">
        <v>97</v>
      </c>
      <c r="E31" t="s">
        <v>97</v>
      </c>
      <c r="F31" t="s">
        <v>50</v>
      </c>
    </row>
    <row r="32" spans="1:6" x14ac:dyDescent="0.35">
      <c r="A32" t="s">
        <v>91</v>
      </c>
      <c r="B32" t="s">
        <v>100</v>
      </c>
      <c r="C32" t="s">
        <v>99</v>
      </c>
      <c r="D32" t="s">
        <v>97</v>
      </c>
      <c r="E32" t="s">
        <v>97</v>
      </c>
      <c r="F32" t="s">
        <v>50</v>
      </c>
    </row>
    <row r="33" spans="1:6" x14ac:dyDescent="0.35">
      <c r="A33" t="s">
        <v>91</v>
      </c>
      <c r="B33" t="s">
        <v>101</v>
      </c>
      <c r="C33" t="s">
        <v>102</v>
      </c>
      <c r="D33" t="s">
        <v>103</v>
      </c>
      <c r="E33" t="s">
        <v>103</v>
      </c>
      <c r="F33" t="s">
        <v>50</v>
      </c>
    </row>
    <row r="34" spans="1:6" x14ac:dyDescent="0.35">
      <c r="A34" t="s">
        <v>91</v>
      </c>
      <c r="B34" t="s">
        <v>104</v>
      </c>
      <c r="C34" t="s">
        <v>105</v>
      </c>
      <c r="D34" t="s">
        <v>97</v>
      </c>
      <c r="E34" t="s">
        <v>36</v>
      </c>
      <c r="F34" t="s">
        <v>11</v>
      </c>
    </row>
    <row r="35" spans="1:6" x14ac:dyDescent="0.35">
      <c r="A35" t="s">
        <v>106</v>
      </c>
      <c r="B35" t="s">
        <v>107</v>
      </c>
      <c r="C35" t="s">
        <v>108</v>
      </c>
      <c r="D35" t="s">
        <v>109</v>
      </c>
      <c r="E35" t="s">
        <v>110</v>
      </c>
      <c r="F35" t="s">
        <v>111</v>
      </c>
    </row>
    <row r="36" spans="1:6" x14ac:dyDescent="0.35">
      <c r="A36" t="s">
        <v>106</v>
      </c>
      <c r="B36" t="s">
        <v>112</v>
      </c>
      <c r="C36" t="s">
        <v>113</v>
      </c>
      <c r="D36" t="s">
        <v>114</v>
      </c>
      <c r="E36" t="s">
        <v>115</v>
      </c>
      <c r="F36" t="s">
        <v>111</v>
      </c>
    </row>
    <row r="37" spans="1:6" x14ac:dyDescent="0.35">
      <c r="A37" t="s">
        <v>106</v>
      </c>
      <c r="B37" t="s">
        <v>116</v>
      </c>
      <c r="C37" t="s">
        <v>117</v>
      </c>
      <c r="D37" t="s">
        <v>118</v>
      </c>
      <c r="E37" t="s">
        <v>118</v>
      </c>
      <c r="F37" t="s">
        <v>111</v>
      </c>
    </row>
    <row r="38" spans="1:6" x14ac:dyDescent="0.35">
      <c r="A38" t="s">
        <v>106</v>
      </c>
      <c r="B38" t="s">
        <v>119</v>
      </c>
      <c r="C38" t="s">
        <v>120</v>
      </c>
      <c r="D38" t="s">
        <v>121</v>
      </c>
      <c r="E38" t="s">
        <v>121</v>
      </c>
      <c r="F38" t="s">
        <v>111</v>
      </c>
    </row>
    <row r="39" spans="1:6" x14ac:dyDescent="0.35">
      <c r="A39" t="s">
        <v>122</v>
      </c>
      <c r="B39" t="s">
        <v>123</v>
      </c>
      <c r="C39" t="s">
        <v>99</v>
      </c>
      <c r="D39" t="s">
        <v>124</v>
      </c>
      <c r="E39" t="s">
        <v>125</v>
      </c>
      <c r="F39" t="s">
        <v>126</v>
      </c>
    </row>
    <row r="40" spans="1:6" x14ac:dyDescent="0.35">
      <c r="A40" t="s">
        <v>122</v>
      </c>
      <c r="B40" t="s">
        <v>127</v>
      </c>
      <c r="C40" t="s">
        <v>128</v>
      </c>
      <c r="D40" t="s">
        <v>129</v>
      </c>
      <c r="E40" t="s">
        <v>130</v>
      </c>
      <c r="F40" t="s">
        <v>131</v>
      </c>
    </row>
    <row r="41" spans="1:6" x14ac:dyDescent="0.35">
      <c r="A41" t="s">
        <v>122</v>
      </c>
      <c r="B41" t="s">
        <v>132</v>
      </c>
      <c r="C41" t="s">
        <v>133</v>
      </c>
      <c r="D41" t="s">
        <v>134</v>
      </c>
      <c r="E41" t="s">
        <v>135</v>
      </c>
      <c r="F41" t="s">
        <v>136</v>
      </c>
    </row>
    <row r="42" spans="1:6" x14ac:dyDescent="0.35">
      <c r="A42" t="s">
        <v>122</v>
      </c>
      <c r="B42" t="s">
        <v>137</v>
      </c>
      <c r="C42" t="s">
        <v>138</v>
      </c>
      <c r="D42" t="s">
        <v>138</v>
      </c>
      <c r="E42" t="s">
        <v>138</v>
      </c>
      <c r="F42" t="s">
        <v>138</v>
      </c>
    </row>
    <row r="43" spans="1:6" x14ac:dyDescent="0.35">
      <c r="A43" t="s">
        <v>122</v>
      </c>
      <c r="B43" t="s">
        <v>139</v>
      </c>
      <c r="C43" t="s">
        <v>140</v>
      </c>
      <c r="D43" t="s">
        <v>141</v>
      </c>
      <c r="E43" t="s">
        <v>125</v>
      </c>
      <c r="F43" t="s">
        <v>126</v>
      </c>
    </row>
    <row r="44" spans="1:6" x14ac:dyDescent="0.35">
      <c r="A44" t="s">
        <v>122</v>
      </c>
      <c r="B44" t="s">
        <v>142</v>
      </c>
      <c r="C44" t="s">
        <v>143</v>
      </c>
      <c r="D44" t="s">
        <v>144</v>
      </c>
      <c r="E44" t="s">
        <v>144</v>
      </c>
      <c r="F44" t="s">
        <v>145</v>
      </c>
    </row>
    <row r="45" spans="1:6" x14ac:dyDescent="0.35">
      <c r="A45" t="s">
        <v>122</v>
      </c>
      <c r="B45" t="s">
        <v>146</v>
      </c>
      <c r="C45" t="s">
        <v>128</v>
      </c>
      <c r="D45" t="s">
        <v>147</v>
      </c>
      <c r="E45" t="s">
        <v>125</v>
      </c>
      <c r="F45" t="s">
        <v>126</v>
      </c>
    </row>
    <row r="46" spans="1:6" x14ac:dyDescent="0.35">
      <c r="A46" t="s">
        <v>122</v>
      </c>
      <c r="B46" t="s">
        <v>148</v>
      </c>
      <c r="C46" t="s">
        <v>149</v>
      </c>
      <c r="D46" t="s">
        <v>150</v>
      </c>
      <c r="E46" t="s">
        <v>150</v>
      </c>
      <c r="F46" t="s">
        <v>151</v>
      </c>
    </row>
    <row r="47" spans="1:6" x14ac:dyDescent="0.35">
      <c r="A47" t="s">
        <v>122</v>
      </c>
      <c r="B47" t="s">
        <v>152</v>
      </c>
      <c r="C47" t="s">
        <v>153</v>
      </c>
      <c r="D47" t="s">
        <v>154</v>
      </c>
      <c r="E47" t="s">
        <v>125</v>
      </c>
      <c r="F47" t="s">
        <v>126</v>
      </c>
    </row>
    <row r="48" spans="1:6" x14ac:dyDescent="0.35">
      <c r="A48" t="s">
        <v>155</v>
      </c>
      <c r="B48" t="s">
        <v>156</v>
      </c>
      <c r="C48" t="s">
        <v>157</v>
      </c>
      <c r="D48" t="s">
        <v>157</v>
      </c>
      <c r="E48" t="s">
        <v>158</v>
      </c>
      <c r="F48" t="s">
        <v>11</v>
      </c>
    </row>
    <row r="49" spans="1:6" x14ac:dyDescent="0.35">
      <c r="A49" t="s">
        <v>155</v>
      </c>
      <c r="B49" t="s">
        <v>159</v>
      </c>
      <c r="C49" t="s">
        <v>160</v>
      </c>
      <c r="D49" t="s">
        <v>161</v>
      </c>
      <c r="E49" t="s">
        <v>158</v>
      </c>
      <c r="F49" t="s">
        <v>11</v>
      </c>
    </row>
    <row r="50" spans="1:6" x14ac:dyDescent="0.35">
      <c r="A50" t="s">
        <v>155</v>
      </c>
      <c r="B50" t="s">
        <v>162</v>
      </c>
      <c r="C50" t="s">
        <v>163</v>
      </c>
      <c r="D50" t="s">
        <v>161</v>
      </c>
      <c r="E50" t="s">
        <v>158</v>
      </c>
      <c r="F50" t="s">
        <v>11</v>
      </c>
    </row>
    <row r="51" spans="1:6" x14ac:dyDescent="0.35">
      <c r="A51" t="s">
        <v>155</v>
      </c>
      <c r="B51" t="s">
        <v>164</v>
      </c>
      <c r="C51" t="s">
        <v>165</v>
      </c>
      <c r="D51" t="s">
        <v>161</v>
      </c>
      <c r="E51" t="s">
        <v>158</v>
      </c>
      <c r="F51" t="s">
        <v>11</v>
      </c>
    </row>
    <row r="52" spans="1:6" x14ac:dyDescent="0.35">
      <c r="A52" t="s">
        <v>155</v>
      </c>
      <c r="B52" t="s">
        <v>166</v>
      </c>
      <c r="C52" t="s">
        <v>167</v>
      </c>
      <c r="D52" t="s">
        <v>161</v>
      </c>
      <c r="E52" t="s">
        <v>158</v>
      </c>
      <c r="F52" t="s">
        <v>11</v>
      </c>
    </row>
    <row r="53" spans="1:6" x14ac:dyDescent="0.35">
      <c r="A53" t="s">
        <v>155</v>
      </c>
      <c r="B53" t="s">
        <v>168</v>
      </c>
      <c r="C53" t="s">
        <v>169</v>
      </c>
      <c r="D53" t="s">
        <v>161</v>
      </c>
      <c r="E53" t="s">
        <v>158</v>
      </c>
      <c r="F53" t="s">
        <v>11</v>
      </c>
    </row>
    <row r="54" spans="1:6" x14ac:dyDescent="0.35">
      <c r="A54" t="s">
        <v>155</v>
      </c>
      <c r="B54" t="s">
        <v>170</v>
      </c>
      <c r="C54" t="s">
        <v>171</v>
      </c>
      <c r="D54" t="s">
        <v>161</v>
      </c>
      <c r="E54" t="s">
        <v>158</v>
      </c>
      <c r="F54" t="s">
        <v>11</v>
      </c>
    </row>
    <row r="55" spans="1:6" x14ac:dyDescent="0.35">
      <c r="A55" t="s">
        <v>155</v>
      </c>
      <c r="B55" t="s">
        <v>172</v>
      </c>
      <c r="C55" t="s">
        <v>173</v>
      </c>
      <c r="D55" t="s">
        <v>174</v>
      </c>
      <c r="E55" t="s">
        <v>158</v>
      </c>
      <c r="F55" t="s">
        <v>11</v>
      </c>
    </row>
    <row r="56" spans="1:6" x14ac:dyDescent="0.35">
      <c r="A56" t="s">
        <v>155</v>
      </c>
      <c r="B56" t="s">
        <v>175</v>
      </c>
      <c r="C56" t="s">
        <v>176</v>
      </c>
      <c r="D56" t="s">
        <v>161</v>
      </c>
      <c r="E56" t="s">
        <v>158</v>
      </c>
      <c r="F56" t="s">
        <v>11</v>
      </c>
    </row>
    <row r="57" spans="1:6" x14ac:dyDescent="0.35">
      <c r="A57" t="s">
        <v>155</v>
      </c>
      <c r="B57" t="s">
        <v>177</v>
      </c>
      <c r="C57" t="s">
        <v>178</v>
      </c>
      <c r="D57" t="s">
        <v>161</v>
      </c>
      <c r="E57" t="s">
        <v>158</v>
      </c>
      <c r="F57" t="s">
        <v>11</v>
      </c>
    </row>
    <row r="58" spans="1:6" x14ac:dyDescent="0.35">
      <c r="A58" t="s">
        <v>155</v>
      </c>
      <c r="B58" t="s">
        <v>179</v>
      </c>
      <c r="C58" t="s">
        <v>180</v>
      </c>
      <c r="D58" t="s">
        <v>161</v>
      </c>
      <c r="E58" t="s">
        <v>158</v>
      </c>
      <c r="F58" t="s">
        <v>11</v>
      </c>
    </row>
    <row r="59" spans="1:6" x14ac:dyDescent="0.35">
      <c r="A59" t="s">
        <v>155</v>
      </c>
      <c r="B59" t="s">
        <v>181</v>
      </c>
      <c r="C59" t="s">
        <v>182</v>
      </c>
      <c r="D59" t="s">
        <v>161</v>
      </c>
      <c r="E59" t="s">
        <v>158</v>
      </c>
      <c r="F59" t="s">
        <v>11</v>
      </c>
    </row>
    <row r="60" spans="1:6" x14ac:dyDescent="0.35">
      <c r="A60" t="s">
        <v>155</v>
      </c>
      <c r="B60" t="s">
        <v>183</v>
      </c>
      <c r="C60" t="s">
        <v>184</v>
      </c>
      <c r="D60" t="s">
        <v>161</v>
      </c>
      <c r="E60" t="s">
        <v>158</v>
      </c>
      <c r="F60" t="s">
        <v>11</v>
      </c>
    </row>
    <row r="61" spans="1:6" x14ac:dyDescent="0.35">
      <c r="A61" t="s">
        <v>155</v>
      </c>
      <c r="B61" t="s">
        <v>185</v>
      </c>
      <c r="C61" t="s">
        <v>186</v>
      </c>
      <c r="D61" t="s">
        <v>174</v>
      </c>
      <c r="E61" t="s">
        <v>158</v>
      </c>
      <c r="F61" t="s">
        <v>11</v>
      </c>
    </row>
    <row r="62" spans="1:6" x14ac:dyDescent="0.35">
      <c r="A62" t="s">
        <v>155</v>
      </c>
      <c r="B62" t="s">
        <v>187</v>
      </c>
      <c r="C62" t="s">
        <v>188</v>
      </c>
      <c r="D62" t="s">
        <v>161</v>
      </c>
      <c r="E62" t="s">
        <v>158</v>
      </c>
      <c r="F62" t="s">
        <v>11</v>
      </c>
    </row>
    <row r="63" spans="1:6" x14ac:dyDescent="0.35">
      <c r="A63" t="s">
        <v>155</v>
      </c>
      <c r="B63" t="s">
        <v>189</v>
      </c>
      <c r="C63" t="s">
        <v>190</v>
      </c>
      <c r="D63" t="s">
        <v>161</v>
      </c>
      <c r="E63" t="s">
        <v>158</v>
      </c>
      <c r="F63" t="s">
        <v>11</v>
      </c>
    </row>
    <row r="64" spans="1:6" x14ac:dyDescent="0.35">
      <c r="A64" t="s">
        <v>155</v>
      </c>
      <c r="B64" t="s">
        <v>191</v>
      </c>
      <c r="C64" t="s">
        <v>192</v>
      </c>
      <c r="D64" t="s">
        <v>161</v>
      </c>
      <c r="E64" t="s">
        <v>158</v>
      </c>
      <c r="F64" t="s">
        <v>11</v>
      </c>
    </row>
    <row r="65" spans="1:6" x14ac:dyDescent="0.35">
      <c r="A65" t="s">
        <v>155</v>
      </c>
      <c r="B65" t="s">
        <v>193</v>
      </c>
      <c r="C65" t="s">
        <v>194</v>
      </c>
      <c r="D65" t="s">
        <v>161</v>
      </c>
      <c r="E65" t="s">
        <v>158</v>
      </c>
      <c r="F65" t="s">
        <v>11</v>
      </c>
    </row>
    <row r="66" spans="1:6" x14ac:dyDescent="0.35">
      <c r="A66" t="s">
        <v>155</v>
      </c>
      <c r="B66" t="s">
        <v>195</v>
      </c>
      <c r="C66" t="s">
        <v>196</v>
      </c>
      <c r="D66" t="s">
        <v>161</v>
      </c>
      <c r="E66" t="s">
        <v>158</v>
      </c>
      <c r="F66" t="s">
        <v>11</v>
      </c>
    </row>
    <row r="67" spans="1:6" x14ac:dyDescent="0.35">
      <c r="A67" t="s">
        <v>155</v>
      </c>
      <c r="B67" t="s">
        <v>197</v>
      </c>
      <c r="C67" t="s">
        <v>198</v>
      </c>
      <c r="D67" t="s">
        <v>161</v>
      </c>
      <c r="E67" t="s">
        <v>158</v>
      </c>
      <c r="F67" t="s">
        <v>11</v>
      </c>
    </row>
    <row r="68" spans="1:6" x14ac:dyDescent="0.35">
      <c r="A68" t="s">
        <v>155</v>
      </c>
      <c r="B68" t="s">
        <v>199</v>
      </c>
      <c r="C68" t="s">
        <v>200</v>
      </c>
      <c r="D68" t="s">
        <v>174</v>
      </c>
      <c r="E68" t="s">
        <v>158</v>
      </c>
      <c r="F68" t="s">
        <v>11</v>
      </c>
    </row>
    <row r="69" spans="1:6" x14ac:dyDescent="0.35">
      <c r="A69" t="s">
        <v>155</v>
      </c>
      <c r="B69" t="s">
        <v>201</v>
      </c>
      <c r="C69" t="s">
        <v>202</v>
      </c>
      <c r="D69" t="s">
        <v>161</v>
      </c>
      <c r="E69" t="s">
        <v>158</v>
      </c>
      <c r="F69" t="s">
        <v>11</v>
      </c>
    </row>
    <row r="70" spans="1:6" x14ac:dyDescent="0.35">
      <c r="A70" t="s">
        <v>155</v>
      </c>
      <c r="B70" t="s">
        <v>203</v>
      </c>
      <c r="C70" t="s">
        <v>204</v>
      </c>
      <c r="D70" t="s">
        <v>161</v>
      </c>
      <c r="E70" t="s">
        <v>158</v>
      </c>
      <c r="F70" t="s">
        <v>11</v>
      </c>
    </row>
    <row r="71" spans="1:6" x14ac:dyDescent="0.35">
      <c r="A71" t="s">
        <v>155</v>
      </c>
      <c r="B71" t="s">
        <v>205</v>
      </c>
      <c r="C71" t="s">
        <v>206</v>
      </c>
      <c r="D71" t="s">
        <v>161</v>
      </c>
      <c r="E71" t="s">
        <v>158</v>
      </c>
      <c r="F71" t="s">
        <v>11</v>
      </c>
    </row>
    <row r="72" spans="1:6" x14ac:dyDescent="0.35">
      <c r="A72" t="s">
        <v>155</v>
      </c>
      <c r="B72" t="s">
        <v>207</v>
      </c>
      <c r="C72" t="s">
        <v>208</v>
      </c>
      <c r="D72" t="s">
        <v>174</v>
      </c>
      <c r="E72" t="s">
        <v>158</v>
      </c>
      <c r="F72" t="s">
        <v>11</v>
      </c>
    </row>
    <row r="73" spans="1:6" x14ac:dyDescent="0.35">
      <c r="A73" t="s">
        <v>155</v>
      </c>
      <c r="B73" t="s">
        <v>209</v>
      </c>
      <c r="C73" t="s">
        <v>210</v>
      </c>
      <c r="D73" t="s">
        <v>161</v>
      </c>
      <c r="E73" t="s">
        <v>158</v>
      </c>
      <c r="F73" t="s">
        <v>11</v>
      </c>
    </row>
    <row r="74" spans="1:6" x14ac:dyDescent="0.35">
      <c r="A74" t="s">
        <v>155</v>
      </c>
      <c r="B74" t="s">
        <v>211</v>
      </c>
      <c r="C74" t="s">
        <v>212</v>
      </c>
      <c r="D74" t="s">
        <v>161</v>
      </c>
      <c r="E74" t="s">
        <v>158</v>
      </c>
      <c r="F74" t="s">
        <v>11</v>
      </c>
    </row>
    <row r="75" spans="1:6" x14ac:dyDescent="0.35">
      <c r="A75" t="s">
        <v>155</v>
      </c>
      <c r="B75" t="s">
        <v>213</v>
      </c>
      <c r="C75" t="s">
        <v>214</v>
      </c>
      <c r="D75" t="s">
        <v>215</v>
      </c>
      <c r="E75" t="s">
        <v>158</v>
      </c>
      <c r="F75" t="s">
        <v>11</v>
      </c>
    </row>
    <row r="76" spans="1:6" x14ac:dyDescent="0.35">
      <c r="A76" t="s">
        <v>155</v>
      </c>
      <c r="B76" t="s">
        <v>216</v>
      </c>
      <c r="C76" t="s">
        <v>217</v>
      </c>
      <c r="D76" t="s">
        <v>161</v>
      </c>
      <c r="E76" t="s">
        <v>158</v>
      </c>
      <c r="F76" t="s">
        <v>11</v>
      </c>
    </row>
    <row r="77" spans="1:6" x14ac:dyDescent="0.35">
      <c r="A77" t="s">
        <v>155</v>
      </c>
      <c r="B77" t="s">
        <v>218</v>
      </c>
      <c r="C77" t="s">
        <v>219</v>
      </c>
      <c r="D77" t="s">
        <v>174</v>
      </c>
      <c r="E77" t="s">
        <v>158</v>
      </c>
      <c r="F77" t="s">
        <v>11</v>
      </c>
    </row>
    <row r="78" spans="1:6" x14ac:dyDescent="0.35">
      <c r="A78" t="s">
        <v>155</v>
      </c>
      <c r="B78" t="s">
        <v>220</v>
      </c>
      <c r="C78" t="s">
        <v>221</v>
      </c>
      <c r="D78" t="s">
        <v>161</v>
      </c>
      <c r="E78" t="s">
        <v>158</v>
      </c>
      <c r="F78" t="s">
        <v>11</v>
      </c>
    </row>
    <row r="79" spans="1:6" x14ac:dyDescent="0.35">
      <c r="A79" t="s">
        <v>155</v>
      </c>
      <c r="B79" t="s">
        <v>222</v>
      </c>
      <c r="C79" t="s">
        <v>223</v>
      </c>
      <c r="D79" t="s">
        <v>161</v>
      </c>
      <c r="E79" t="s">
        <v>158</v>
      </c>
      <c r="F79" t="s">
        <v>11</v>
      </c>
    </row>
    <row r="80" spans="1:6" x14ac:dyDescent="0.35">
      <c r="A80" t="s">
        <v>155</v>
      </c>
      <c r="B80" t="s">
        <v>224</v>
      </c>
      <c r="C80" t="s">
        <v>225</v>
      </c>
      <c r="D80" t="s">
        <v>161</v>
      </c>
      <c r="E80" t="s">
        <v>158</v>
      </c>
      <c r="F80" t="s">
        <v>11</v>
      </c>
    </row>
    <row r="81" spans="1:6" x14ac:dyDescent="0.35">
      <c r="A81" t="s">
        <v>155</v>
      </c>
      <c r="B81" t="s">
        <v>226</v>
      </c>
      <c r="C81" t="s">
        <v>227</v>
      </c>
      <c r="D81" t="s">
        <v>161</v>
      </c>
      <c r="E81" t="s">
        <v>158</v>
      </c>
      <c r="F81" t="s">
        <v>11</v>
      </c>
    </row>
    <row r="82" spans="1:6" x14ac:dyDescent="0.35">
      <c r="A82" t="s">
        <v>155</v>
      </c>
      <c r="B82" t="s">
        <v>228</v>
      </c>
      <c r="C82" t="s">
        <v>229</v>
      </c>
      <c r="D82" t="s">
        <v>161</v>
      </c>
      <c r="E82" t="s">
        <v>158</v>
      </c>
      <c r="F82" t="s">
        <v>11</v>
      </c>
    </row>
    <row r="83" spans="1:6" x14ac:dyDescent="0.35">
      <c r="A83" t="s">
        <v>155</v>
      </c>
      <c r="B83" t="s">
        <v>230</v>
      </c>
      <c r="C83" t="s">
        <v>231</v>
      </c>
      <c r="D83" t="s">
        <v>215</v>
      </c>
      <c r="E83" t="s">
        <v>158</v>
      </c>
      <c r="F83" t="s">
        <v>11</v>
      </c>
    </row>
    <row r="84" spans="1:6" x14ac:dyDescent="0.35">
      <c r="A84" t="s">
        <v>155</v>
      </c>
      <c r="B84" t="s">
        <v>232</v>
      </c>
      <c r="C84" t="s">
        <v>233</v>
      </c>
      <c r="D84" t="s">
        <v>161</v>
      </c>
      <c r="E84" t="s">
        <v>158</v>
      </c>
      <c r="F84" t="s">
        <v>11</v>
      </c>
    </row>
    <row r="85" spans="1:6" x14ac:dyDescent="0.35">
      <c r="A85" t="s">
        <v>155</v>
      </c>
      <c r="B85" t="s">
        <v>234</v>
      </c>
      <c r="C85" t="s">
        <v>235</v>
      </c>
      <c r="D85" t="s">
        <v>161</v>
      </c>
      <c r="E85" t="s">
        <v>158</v>
      </c>
      <c r="F85" t="s">
        <v>11</v>
      </c>
    </row>
    <row r="86" spans="1:6" x14ac:dyDescent="0.35">
      <c r="A86" t="s">
        <v>236</v>
      </c>
      <c r="B86" t="s">
        <v>237</v>
      </c>
      <c r="C86" t="s">
        <v>238</v>
      </c>
      <c r="D86" t="s">
        <v>239</v>
      </c>
      <c r="E86" t="s">
        <v>240</v>
      </c>
      <c r="F86" t="s">
        <v>11</v>
      </c>
    </row>
    <row r="87" spans="1:6" x14ac:dyDescent="0.35">
      <c r="A87" t="s">
        <v>236</v>
      </c>
      <c r="B87" t="s">
        <v>241</v>
      </c>
      <c r="C87" t="s">
        <v>242</v>
      </c>
      <c r="D87" t="s">
        <v>243</v>
      </c>
      <c r="E87" t="s">
        <v>240</v>
      </c>
      <c r="F87" t="s">
        <v>11</v>
      </c>
    </row>
    <row r="88" spans="1:6" x14ac:dyDescent="0.35">
      <c r="A88" t="s">
        <v>236</v>
      </c>
      <c r="B88" t="s">
        <v>244</v>
      </c>
      <c r="C88" t="s">
        <v>238</v>
      </c>
      <c r="D88" t="s">
        <v>239</v>
      </c>
      <c r="E88" t="s">
        <v>240</v>
      </c>
      <c r="F88" t="s">
        <v>11</v>
      </c>
    </row>
    <row r="89" spans="1:6" x14ac:dyDescent="0.35">
      <c r="A89" t="s">
        <v>236</v>
      </c>
      <c r="B89" t="s">
        <v>245</v>
      </c>
      <c r="C89" t="s">
        <v>238</v>
      </c>
      <c r="D89" t="s">
        <v>239</v>
      </c>
      <c r="E89" t="s">
        <v>240</v>
      </c>
      <c r="F89" t="s">
        <v>11</v>
      </c>
    </row>
    <row r="90" spans="1:6" x14ac:dyDescent="0.35">
      <c r="A90" t="s">
        <v>236</v>
      </c>
      <c r="B90" t="s">
        <v>246</v>
      </c>
      <c r="C90" t="s">
        <v>238</v>
      </c>
      <c r="D90" t="s">
        <v>239</v>
      </c>
      <c r="E90" t="s">
        <v>240</v>
      </c>
      <c r="F90" t="s">
        <v>11</v>
      </c>
    </row>
    <row r="91" spans="1:6" x14ac:dyDescent="0.35">
      <c r="A91" t="s">
        <v>236</v>
      </c>
      <c r="B91" t="s">
        <v>247</v>
      </c>
      <c r="C91" t="s">
        <v>248</v>
      </c>
      <c r="D91" t="s">
        <v>249</v>
      </c>
      <c r="E91" t="s">
        <v>250</v>
      </c>
      <c r="F91" t="s">
        <v>11</v>
      </c>
    </row>
    <row r="92" spans="1:6" x14ac:dyDescent="0.35">
      <c r="A92" t="s">
        <v>236</v>
      </c>
      <c r="B92" t="s">
        <v>251</v>
      </c>
      <c r="C92" t="s">
        <v>238</v>
      </c>
      <c r="D92" t="s">
        <v>239</v>
      </c>
      <c r="E92" t="s">
        <v>240</v>
      </c>
      <c r="F92" t="s">
        <v>11</v>
      </c>
    </row>
    <row r="93" spans="1:6" x14ac:dyDescent="0.35">
      <c r="A93" t="s">
        <v>236</v>
      </c>
      <c r="B93" t="s">
        <v>252</v>
      </c>
      <c r="C93" t="s">
        <v>238</v>
      </c>
      <c r="D93" t="s">
        <v>253</v>
      </c>
      <c r="E93" t="s">
        <v>240</v>
      </c>
      <c r="F93" t="s">
        <v>11</v>
      </c>
    </row>
    <row r="94" spans="1:6" x14ac:dyDescent="0.35">
      <c r="A94" t="s">
        <v>236</v>
      </c>
      <c r="B94" t="s">
        <v>254</v>
      </c>
      <c r="C94" t="s">
        <v>255</v>
      </c>
      <c r="D94" t="s">
        <v>249</v>
      </c>
      <c r="E94" t="s">
        <v>256</v>
      </c>
      <c r="F94" t="s">
        <v>257</v>
      </c>
    </row>
    <row r="95" spans="1:6" x14ac:dyDescent="0.35">
      <c r="A95" t="s">
        <v>236</v>
      </c>
      <c r="B95" t="s">
        <v>258</v>
      </c>
      <c r="C95" t="s">
        <v>259</v>
      </c>
      <c r="D95" t="s">
        <v>249</v>
      </c>
      <c r="E95" t="s">
        <v>260</v>
      </c>
      <c r="F95" t="s">
        <v>261</v>
      </c>
    </row>
    <row r="96" spans="1:6" x14ac:dyDescent="0.35">
      <c r="A96" t="s">
        <v>236</v>
      </c>
      <c r="B96" t="s">
        <v>262</v>
      </c>
      <c r="C96" t="s">
        <v>255</v>
      </c>
      <c r="D96" t="s">
        <v>249</v>
      </c>
      <c r="E96" t="s">
        <v>256</v>
      </c>
      <c r="F96" t="s">
        <v>257</v>
      </c>
    </row>
    <row r="97" spans="1:6" x14ac:dyDescent="0.35">
      <c r="A97" t="s">
        <v>236</v>
      </c>
      <c r="B97" t="s">
        <v>263</v>
      </c>
      <c r="C97" t="s">
        <v>264</v>
      </c>
      <c r="D97" t="s">
        <v>265</v>
      </c>
      <c r="E97" t="s">
        <v>266</v>
      </c>
      <c r="F97" t="s">
        <v>11</v>
      </c>
    </row>
    <row r="98" spans="1:6" x14ac:dyDescent="0.35">
      <c r="A98" t="s">
        <v>236</v>
      </c>
      <c r="B98" t="s">
        <v>267</v>
      </c>
      <c r="C98" t="s">
        <v>238</v>
      </c>
      <c r="D98" t="s">
        <v>239</v>
      </c>
      <c r="E98" t="s">
        <v>240</v>
      </c>
      <c r="F98" t="s">
        <v>11</v>
      </c>
    </row>
    <row r="99" spans="1:6" x14ac:dyDescent="0.35">
      <c r="A99" t="s">
        <v>268</v>
      </c>
      <c r="B99" t="s">
        <v>269</v>
      </c>
      <c r="C99" t="s">
        <v>270</v>
      </c>
      <c r="D99" t="s">
        <v>270</v>
      </c>
      <c r="E99" t="s">
        <v>271</v>
      </c>
      <c r="F99" t="s">
        <v>111</v>
      </c>
    </row>
    <row r="100" spans="1:6" x14ac:dyDescent="0.35">
      <c r="A100" t="s">
        <v>268</v>
      </c>
      <c r="B100" t="s">
        <v>272</v>
      </c>
      <c r="C100" t="s">
        <v>273</v>
      </c>
      <c r="D100" t="s">
        <v>273</v>
      </c>
      <c r="E100" t="s">
        <v>273</v>
      </c>
      <c r="F100" t="s">
        <v>111</v>
      </c>
    </row>
    <row r="101" spans="1:6" x14ac:dyDescent="0.35">
      <c r="A101" t="s">
        <v>268</v>
      </c>
      <c r="B101" t="s">
        <v>274</v>
      </c>
      <c r="C101" t="s">
        <v>28</v>
      </c>
      <c r="D101" t="s">
        <v>275</v>
      </c>
      <c r="E101" t="s">
        <v>54</v>
      </c>
      <c r="F101" t="s">
        <v>111</v>
      </c>
    </row>
    <row r="102" spans="1:6" x14ac:dyDescent="0.35">
      <c r="A102" t="s">
        <v>268</v>
      </c>
      <c r="B102" t="s">
        <v>276</v>
      </c>
      <c r="C102" t="s">
        <v>277</v>
      </c>
      <c r="D102" t="s">
        <v>278</v>
      </c>
      <c r="E102" t="s">
        <v>279</v>
      </c>
      <c r="F102" t="s">
        <v>111</v>
      </c>
    </row>
    <row r="103" spans="1:6" x14ac:dyDescent="0.35">
      <c r="A103" t="s">
        <v>268</v>
      </c>
      <c r="B103" t="s">
        <v>280</v>
      </c>
      <c r="C103" t="s">
        <v>281</v>
      </c>
      <c r="D103" t="s">
        <v>282</v>
      </c>
      <c r="E103" t="s">
        <v>283</v>
      </c>
      <c r="F103" t="s">
        <v>111</v>
      </c>
    </row>
    <row r="104" spans="1:6" x14ac:dyDescent="0.35">
      <c r="A104" t="s">
        <v>268</v>
      </c>
      <c r="B104" t="s">
        <v>284</v>
      </c>
      <c r="C104" t="s">
        <v>285</v>
      </c>
      <c r="D104" t="s">
        <v>54</v>
      </c>
      <c r="E104" t="s">
        <v>54</v>
      </c>
      <c r="F104" t="s">
        <v>111</v>
      </c>
    </row>
    <row r="105" spans="1:6" x14ac:dyDescent="0.35">
      <c r="A105" t="s">
        <v>268</v>
      </c>
      <c r="B105" t="s">
        <v>286</v>
      </c>
      <c r="C105" t="s">
        <v>287</v>
      </c>
      <c r="D105" t="s">
        <v>288</v>
      </c>
      <c r="E105" t="s">
        <v>54</v>
      </c>
      <c r="F105" t="s">
        <v>111</v>
      </c>
    </row>
    <row r="106" spans="1:6" x14ac:dyDescent="0.35">
      <c r="A106" t="s">
        <v>268</v>
      </c>
      <c r="B106" t="s">
        <v>289</v>
      </c>
      <c r="C106" t="s">
        <v>287</v>
      </c>
      <c r="D106" t="s">
        <v>275</v>
      </c>
      <c r="E106" t="s">
        <v>290</v>
      </c>
      <c r="F106" t="s">
        <v>111</v>
      </c>
    </row>
    <row r="107" spans="1:6" x14ac:dyDescent="0.35">
      <c r="A107" t="s">
        <v>268</v>
      </c>
      <c r="B107" t="s">
        <v>291</v>
      </c>
      <c r="C107" t="s">
        <v>292</v>
      </c>
      <c r="D107" t="s">
        <v>292</v>
      </c>
      <c r="E107" t="s">
        <v>292</v>
      </c>
      <c r="F107" t="s">
        <v>111</v>
      </c>
    </row>
    <row r="108" spans="1:6" x14ac:dyDescent="0.35">
      <c r="A108" t="s">
        <v>268</v>
      </c>
      <c r="B108" t="s">
        <v>293</v>
      </c>
      <c r="C108" t="s">
        <v>294</v>
      </c>
      <c r="D108" t="s">
        <v>288</v>
      </c>
      <c r="E108" t="s">
        <v>54</v>
      </c>
      <c r="F108" t="s">
        <v>111</v>
      </c>
    </row>
    <row r="109" spans="1:6" x14ac:dyDescent="0.35">
      <c r="A109" t="s">
        <v>268</v>
      </c>
      <c r="B109" t="s">
        <v>295</v>
      </c>
      <c r="C109" t="s">
        <v>296</v>
      </c>
      <c r="D109" t="s">
        <v>288</v>
      </c>
      <c r="E109" t="s">
        <v>54</v>
      </c>
      <c r="F109" t="s">
        <v>111</v>
      </c>
    </row>
    <row r="110" spans="1:6" x14ac:dyDescent="0.35">
      <c r="A110" t="s">
        <v>268</v>
      </c>
      <c r="B110" t="s">
        <v>297</v>
      </c>
      <c r="C110" t="s">
        <v>294</v>
      </c>
      <c r="D110" t="s">
        <v>298</v>
      </c>
      <c r="E110" t="s">
        <v>271</v>
      </c>
      <c r="F110" t="s">
        <v>111</v>
      </c>
    </row>
    <row r="111" spans="1:6" x14ac:dyDescent="0.35">
      <c r="A111" t="s">
        <v>268</v>
      </c>
      <c r="B111" t="s">
        <v>299</v>
      </c>
      <c r="C111" t="s">
        <v>292</v>
      </c>
      <c r="D111" t="s">
        <v>292</v>
      </c>
      <c r="E111" t="s">
        <v>292</v>
      </c>
      <c r="F111" t="s">
        <v>111</v>
      </c>
    </row>
    <row r="112" spans="1:6" x14ac:dyDescent="0.35">
      <c r="A112" t="s">
        <v>268</v>
      </c>
      <c r="B112" t="s">
        <v>300</v>
      </c>
      <c r="C112" t="s">
        <v>301</v>
      </c>
      <c r="D112" t="s">
        <v>302</v>
      </c>
      <c r="E112" t="s">
        <v>268</v>
      </c>
      <c r="F112" t="s">
        <v>111</v>
      </c>
    </row>
    <row r="113" spans="1:6" x14ac:dyDescent="0.35">
      <c r="A113" t="s">
        <v>268</v>
      </c>
      <c r="B113" t="s">
        <v>303</v>
      </c>
      <c r="C113" t="s">
        <v>292</v>
      </c>
      <c r="D113" t="s">
        <v>292</v>
      </c>
      <c r="E113" t="s">
        <v>292</v>
      </c>
      <c r="F113" t="s">
        <v>111</v>
      </c>
    </row>
    <row r="114" spans="1:6" x14ac:dyDescent="0.35">
      <c r="A114" t="s">
        <v>268</v>
      </c>
      <c r="B114" t="s">
        <v>304</v>
      </c>
      <c r="C114" t="s">
        <v>305</v>
      </c>
      <c r="D114" t="s">
        <v>306</v>
      </c>
      <c r="E114" t="s">
        <v>306</v>
      </c>
      <c r="F114" t="s">
        <v>111</v>
      </c>
    </row>
    <row r="115" spans="1:6" x14ac:dyDescent="0.35">
      <c r="A115" t="s">
        <v>268</v>
      </c>
      <c r="B115" t="s">
        <v>307</v>
      </c>
      <c r="C115" t="s">
        <v>308</v>
      </c>
      <c r="D115" t="s">
        <v>268</v>
      </c>
      <c r="E115" t="s">
        <v>268</v>
      </c>
      <c r="F115" t="s">
        <v>111</v>
      </c>
    </row>
    <row r="116" spans="1:6" x14ac:dyDescent="0.35">
      <c r="A116" t="s">
        <v>268</v>
      </c>
      <c r="B116" t="s">
        <v>309</v>
      </c>
      <c r="C116" t="s">
        <v>99</v>
      </c>
      <c r="D116" t="s">
        <v>310</v>
      </c>
      <c r="E116" t="s">
        <v>310</v>
      </c>
      <c r="F116" t="s">
        <v>310</v>
      </c>
    </row>
    <row r="117" spans="1:6" x14ac:dyDescent="0.35">
      <c r="A117" t="s">
        <v>268</v>
      </c>
      <c r="B117" t="s">
        <v>311</v>
      </c>
      <c r="C117" t="s">
        <v>296</v>
      </c>
      <c r="D117" t="s">
        <v>275</v>
      </c>
      <c r="E117" t="s">
        <v>54</v>
      </c>
      <c r="F117" t="s">
        <v>111</v>
      </c>
    </row>
    <row r="118" spans="1:6" x14ac:dyDescent="0.35">
      <c r="A118" t="s">
        <v>268</v>
      </c>
      <c r="B118" t="s">
        <v>312</v>
      </c>
      <c r="C118" t="s">
        <v>313</v>
      </c>
      <c r="D118" t="s">
        <v>310</v>
      </c>
      <c r="E118" t="s">
        <v>310</v>
      </c>
      <c r="F118" t="s">
        <v>310</v>
      </c>
    </row>
    <row r="119" spans="1:6" x14ac:dyDescent="0.35">
      <c r="A119" t="s">
        <v>268</v>
      </c>
      <c r="B119" t="s">
        <v>314</v>
      </c>
      <c r="C119" t="s">
        <v>315</v>
      </c>
      <c r="D119" t="s">
        <v>316</v>
      </c>
      <c r="E119" t="s">
        <v>317</v>
      </c>
      <c r="F119" t="s">
        <v>111</v>
      </c>
    </row>
    <row r="120" spans="1:6" x14ac:dyDescent="0.35">
      <c r="A120" t="s">
        <v>268</v>
      </c>
      <c r="B120" t="s">
        <v>318</v>
      </c>
      <c r="C120" t="s">
        <v>296</v>
      </c>
      <c r="D120" t="s">
        <v>319</v>
      </c>
      <c r="E120" t="s">
        <v>54</v>
      </c>
      <c r="F120" t="s">
        <v>111</v>
      </c>
    </row>
    <row r="121" spans="1:6" x14ac:dyDescent="0.35">
      <c r="A121" t="s">
        <v>268</v>
      </c>
      <c r="B121" t="s">
        <v>320</v>
      </c>
      <c r="C121" t="s">
        <v>321</v>
      </c>
      <c r="D121" t="s">
        <v>321</v>
      </c>
      <c r="E121" t="s">
        <v>321</v>
      </c>
      <c r="F121" t="s">
        <v>111</v>
      </c>
    </row>
    <row r="122" spans="1:6" x14ac:dyDescent="0.35">
      <c r="A122" t="s">
        <v>268</v>
      </c>
      <c r="B122" t="s">
        <v>322</v>
      </c>
      <c r="C122" t="s">
        <v>323</v>
      </c>
      <c r="D122" t="s">
        <v>324</v>
      </c>
      <c r="E122" t="s">
        <v>54</v>
      </c>
      <c r="F122" t="s">
        <v>111</v>
      </c>
    </row>
    <row r="123" spans="1:6" x14ac:dyDescent="0.35">
      <c r="A123" t="s">
        <v>268</v>
      </c>
      <c r="B123" t="s">
        <v>325</v>
      </c>
      <c r="C123" t="s">
        <v>326</v>
      </c>
      <c r="D123" t="s">
        <v>327</v>
      </c>
      <c r="E123" t="s">
        <v>306</v>
      </c>
      <c r="F123" t="s">
        <v>111</v>
      </c>
    </row>
    <row r="124" spans="1:6" x14ac:dyDescent="0.35">
      <c r="A124" t="s">
        <v>268</v>
      </c>
      <c r="B124" t="s">
        <v>328</v>
      </c>
      <c r="C124" t="s">
        <v>329</v>
      </c>
      <c r="D124" t="s">
        <v>330</v>
      </c>
      <c r="E124" t="s">
        <v>279</v>
      </c>
      <c r="F124" t="s">
        <v>111</v>
      </c>
    </row>
    <row r="125" spans="1:6" x14ac:dyDescent="0.35">
      <c r="A125" t="s">
        <v>268</v>
      </c>
      <c r="B125" t="s">
        <v>331</v>
      </c>
      <c r="C125" t="s">
        <v>332</v>
      </c>
      <c r="D125" t="s">
        <v>317</v>
      </c>
      <c r="E125" t="s">
        <v>317</v>
      </c>
      <c r="F125" t="s">
        <v>111</v>
      </c>
    </row>
    <row r="126" spans="1:6" x14ac:dyDescent="0.35">
      <c r="A126" t="s">
        <v>268</v>
      </c>
      <c r="B126" t="s">
        <v>333</v>
      </c>
      <c r="C126" t="s">
        <v>298</v>
      </c>
      <c r="D126" t="s">
        <v>298</v>
      </c>
      <c r="E126" t="s">
        <v>271</v>
      </c>
      <c r="F126" t="s">
        <v>111</v>
      </c>
    </row>
    <row r="127" spans="1:6" x14ac:dyDescent="0.35">
      <c r="A127" t="s">
        <v>268</v>
      </c>
      <c r="B127" t="s">
        <v>334</v>
      </c>
      <c r="C127" t="s">
        <v>332</v>
      </c>
      <c r="D127" t="s">
        <v>335</v>
      </c>
      <c r="E127" t="s">
        <v>335</v>
      </c>
      <c r="F127" t="s">
        <v>111</v>
      </c>
    </row>
    <row r="128" spans="1:6" x14ac:dyDescent="0.35">
      <c r="A128" t="s">
        <v>268</v>
      </c>
      <c r="B128" t="s">
        <v>336</v>
      </c>
      <c r="C128" t="s">
        <v>337</v>
      </c>
      <c r="D128" t="s">
        <v>338</v>
      </c>
      <c r="E128" t="s">
        <v>279</v>
      </c>
      <c r="F128" t="s">
        <v>111</v>
      </c>
    </row>
    <row r="129" spans="1:6" x14ac:dyDescent="0.35">
      <c r="A129" t="s">
        <v>268</v>
      </c>
      <c r="B129" t="s">
        <v>339</v>
      </c>
      <c r="C129" t="s">
        <v>296</v>
      </c>
      <c r="D129" t="s">
        <v>275</v>
      </c>
      <c r="E129" t="s">
        <v>290</v>
      </c>
      <c r="F129" t="s">
        <v>111</v>
      </c>
    </row>
    <row r="130" spans="1:6" x14ac:dyDescent="0.35">
      <c r="A130" t="s">
        <v>268</v>
      </c>
      <c r="B130" t="s">
        <v>340</v>
      </c>
      <c r="C130" t="s">
        <v>321</v>
      </c>
      <c r="D130" t="s">
        <v>321</v>
      </c>
      <c r="E130" t="s">
        <v>321</v>
      </c>
      <c r="F130" t="s">
        <v>111</v>
      </c>
    </row>
    <row r="131" spans="1:6" x14ac:dyDescent="0.35">
      <c r="A131" t="s">
        <v>268</v>
      </c>
      <c r="B131" t="s">
        <v>341</v>
      </c>
      <c r="C131" t="s">
        <v>342</v>
      </c>
      <c r="D131" t="s">
        <v>343</v>
      </c>
      <c r="E131" t="s">
        <v>344</v>
      </c>
      <c r="F131" t="s">
        <v>111</v>
      </c>
    </row>
    <row r="132" spans="1:6" x14ac:dyDescent="0.35">
      <c r="A132" t="s">
        <v>268</v>
      </c>
      <c r="B132" t="s">
        <v>345</v>
      </c>
      <c r="C132" t="s">
        <v>28</v>
      </c>
      <c r="D132" t="s">
        <v>346</v>
      </c>
      <c r="E132" t="s">
        <v>310</v>
      </c>
      <c r="F132" t="s">
        <v>310</v>
      </c>
    </row>
    <row r="133" spans="1:6" x14ac:dyDescent="0.35">
      <c r="A133" t="s">
        <v>268</v>
      </c>
      <c r="B133" t="s">
        <v>347</v>
      </c>
      <c r="C133" t="s">
        <v>294</v>
      </c>
      <c r="D133" t="s">
        <v>275</v>
      </c>
      <c r="E133" t="s">
        <v>54</v>
      </c>
      <c r="F133" t="s">
        <v>111</v>
      </c>
    </row>
    <row r="134" spans="1:6" x14ac:dyDescent="0.35">
      <c r="A134" t="s">
        <v>348</v>
      </c>
      <c r="B134" t="s">
        <v>349</v>
      </c>
      <c r="C134" t="s">
        <v>28</v>
      </c>
      <c r="D134" t="s">
        <v>350</v>
      </c>
      <c r="E134" t="s">
        <v>351</v>
      </c>
      <c r="F134" t="s">
        <v>11</v>
      </c>
    </row>
    <row r="135" spans="1:6" x14ac:dyDescent="0.35">
      <c r="A135" t="s">
        <v>348</v>
      </c>
      <c r="B135" t="s">
        <v>352</v>
      </c>
      <c r="C135" t="s">
        <v>353</v>
      </c>
      <c r="D135" t="s">
        <v>350</v>
      </c>
      <c r="E135" t="s">
        <v>354</v>
      </c>
      <c r="F135" t="s">
        <v>11</v>
      </c>
    </row>
    <row r="136" spans="1:6" x14ac:dyDescent="0.35">
      <c r="A136" t="s">
        <v>348</v>
      </c>
      <c r="B136" t="s">
        <v>355</v>
      </c>
      <c r="C136" t="s">
        <v>356</v>
      </c>
      <c r="D136" t="s">
        <v>357</v>
      </c>
      <c r="E136" t="s">
        <v>358</v>
      </c>
      <c r="F136" t="s">
        <v>11</v>
      </c>
    </row>
    <row r="137" spans="1:6" x14ac:dyDescent="0.35">
      <c r="A137" t="s">
        <v>348</v>
      </c>
      <c r="B137" t="s">
        <v>359</v>
      </c>
      <c r="C137" t="s">
        <v>360</v>
      </c>
      <c r="D137" t="s">
        <v>361</v>
      </c>
      <c r="E137" t="s">
        <v>362</v>
      </c>
      <c r="F137" t="s">
        <v>11</v>
      </c>
    </row>
    <row r="138" spans="1:6" x14ac:dyDescent="0.35">
      <c r="A138" t="s">
        <v>348</v>
      </c>
      <c r="B138" t="s">
        <v>363</v>
      </c>
      <c r="C138" t="s">
        <v>364</v>
      </c>
      <c r="D138" t="s">
        <v>365</v>
      </c>
      <c r="E138" t="s">
        <v>366</v>
      </c>
      <c r="F138" t="s">
        <v>11</v>
      </c>
    </row>
    <row r="139" spans="1:6" x14ac:dyDescent="0.35">
      <c r="A139" t="s">
        <v>367</v>
      </c>
      <c r="B139" t="s">
        <v>368</v>
      </c>
      <c r="C139" t="s">
        <v>369</v>
      </c>
      <c r="D139" t="s">
        <v>370</v>
      </c>
      <c r="E139" t="s">
        <v>370</v>
      </c>
      <c r="F139" t="s">
        <v>111</v>
      </c>
    </row>
    <row r="140" spans="1:6" x14ac:dyDescent="0.35">
      <c r="A140" t="s">
        <v>367</v>
      </c>
      <c r="B140" t="s">
        <v>371</v>
      </c>
      <c r="C140" t="s">
        <v>372</v>
      </c>
      <c r="D140" t="s">
        <v>373</v>
      </c>
      <c r="E140" t="s">
        <v>373</v>
      </c>
      <c r="F140" t="s">
        <v>111</v>
      </c>
    </row>
    <row r="141" spans="1:6" x14ac:dyDescent="0.35">
      <c r="A141" t="s">
        <v>367</v>
      </c>
      <c r="B141" t="s">
        <v>374</v>
      </c>
      <c r="C141" t="s">
        <v>270</v>
      </c>
      <c r="D141" t="s">
        <v>375</v>
      </c>
      <c r="E141" t="s">
        <v>54</v>
      </c>
      <c r="F141" t="s">
        <v>111</v>
      </c>
    </row>
    <row r="142" spans="1:6" x14ac:dyDescent="0.35">
      <c r="A142" t="s">
        <v>367</v>
      </c>
      <c r="B142" t="s">
        <v>376</v>
      </c>
      <c r="C142" t="s">
        <v>377</v>
      </c>
      <c r="D142" t="s">
        <v>378</v>
      </c>
      <c r="E142" t="s">
        <v>54</v>
      </c>
      <c r="F142" t="s">
        <v>111</v>
      </c>
    </row>
    <row r="143" spans="1:6" x14ac:dyDescent="0.35">
      <c r="A143" t="s">
        <v>367</v>
      </c>
      <c r="B143" t="s">
        <v>379</v>
      </c>
      <c r="C143" t="s">
        <v>380</v>
      </c>
      <c r="D143" t="s">
        <v>381</v>
      </c>
      <c r="E143" t="s">
        <v>382</v>
      </c>
      <c r="F143" t="s">
        <v>111</v>
      </c>
    </row>
    <row r="144" spans="1:6" x14ac:dyDescent="0.35">
      <c r="A144" t="s">
        <v>367</v>
      </c>
      <c r="B144" t="s">
        <v>383</v>
      </c>
      <c r="C144" t="s">
        <v>384</v>
      </c>
      <c r="D144" t="s">
        <v>385</v>
      </c>
      <c r="E144" t="s">
        <v>386</v>
      </c>
      <c r="F144" t="s">
        <v>111</v>
      </c>
    </row>
    <row r="145" spans="1:6" x14ac:dyDescent="0.35">
      <c r="A145" t="s">
        <v>367</v>
      </c>
      <c r="B145" t="s">
        <v>387</v>
      </c>
      <c r="C145" t="s">
        <v>28</v>
      </c>
      <c r="D145" t="s">
        <v>388</v>
      </c>
      <c r="E145" t="s">
        <v>388</v>
      </c>
      <c r="F145" t="s">
        <v>111</v>
      </c>
    </row>
    <row r="146" spans="1:6" x14ac:dyDescent="0.35">
      <c r="A146" t="s">
        <v>367</v>
      </c>
      <c r="B146" t="s">
        <v>389</v>
      </c>
      <c r="C146" t="s">
        <v>390</v>
      </c>
      <c r="D146" t="s">
        <v>391</v>
      </c>
      <c r="E146" t="s">
        <v>391</v>
      </c>
      <c r="F146" t="s">
        <v>111</v>
      </c>
    </row>
    <row r="147" spans="1:6" x14ac:dyDescent="0.35">
      <c r="A147" t="s">
        <v>367</v>
      </c>
      <c r="B147" t="s">
        <v>392</v>
      </c>
      <c r="C147" t="s">
        <v>393</v>
      </c>
      <c r="D147" t="s">
        <v>394</v>
      </c>
      <c r="E147" t="s">
        <v>394</v>
      </c>
      <c r="F147" t="s">
        <v>111</v>
      </c>
    </row>
    <row r="148" spans="1:6" x14ac:dyDescent="0.35">
      <c r="A148" t="s">
        <v>395</v>
      </c>
      <c r="B148" t="s">
        <v>396</v>
      </c>
      <c r="C148" t="s">
        <v>397</v>
      </c>
      <c r="D148" t="s">
        <v>398</v>
      </c>
      <c r="E148" t="s">
        <v>399</v>
      </c>
      <c r="F148" t="s">
        <v>11</v>
      </c>
    </row>
    <row r="149" spans="1:6" x14ac:dyDescent="0.35">
      <c r="A149" t="s">
        <v>395</v>
      </c>
      <c r="B149" t="s">
        <v>400</v>
      </c>
      <c r="C149" t="s">
        <v>401</v>
      </c>
      <c r="D149" t="s">
        <v>402</v>
      </c>
      <c r="E149" t="s">
        <v>403</v>
      </c>
      <c r="F149" t="s">
        <v>11</v>
      </c>
    </row>
    <row r="150" spans="1:6" x14ac:dyDescent="0.35">
      <c r="A150" t="s">
        <v>395</v>
      </c>
      <c r="B150" t="s">
        <v>404</v>
      </c>
      <c r="C150" t="s">
        <v>405</v>
      </c>
      <c r="D150" t="s">
        <v>406</v>
      </c>
      <c r="E150" t="s">
        <v>407</v>
      </c>
      <c r="F150" t="s">
        <v>11</v>
      </c>
    </row>
    <row r="151" spans="1:6" x14ac:dyDescent="0.35">
      <c r="A151" t="s">
        <v>395</v>
      </c>
      <c r="B151" t="s">
        <v>408</v>
      </c>
      <c r="C151" t="s">
        <v>409</v>
      </c>
      <c r="D151" t="s">
        <v>398</v>
      </c>
      <c r="E151" t="s">
        <v>399</v>
      </c>
      <c r="F151" t="s">
        <v>11</v>
      </c>
    </row>
    <row r="152" spans="1:6" x14ac:dyDescent="0.35">
      <c r="A152" t="s">
        <v>410</v>
      </c>
      <c r="B152" t="s">
        <v>411</v>
      </c>
      <c r="C152" t="s">
        <v>412</v>
      </c>
      <c r="D152" t="s">
        <v>413</v>
      </c>
      <c r="E152" t="s">
        <v>414</v>
      </c>
      <c r="F152" t="s">
        <v>11</v>
      </c>
    </row>
    <row r="153" spans="1:6" x14ac:dyDescent="0.35">
      <c r="A153" t="s">
        <v>410</v>
      </c>
      <c r="B153" t="s">
        <v>415</v>
      </c>
      <c r="C153" t="s">
        <v>416</v>
      </c>
      <c r="D153" t="s">
        <v>417</v>
      </c>
      <c r="E153" t="s">
        <v>418</v>
      </c>
      <c r="F153" t="s">
        <v>20</v>
      </c>
    </row>
    <row r="154" spans="1:6" x14ac:dyDescent="0.35">
      <c r="A154" t="s">
        <v>419</v>
      </c>
      <c r="B154" t="s">
        <v>420</v>
      </c>
      <c r="C154" t="s">
        <v>421</v>
      </c>
      <c r="D154" t="s">
        <v>422</v>
      </c>
      <c r="E154" t="s">
        <v>423</v>
      </c>
      <c r="F154" t="s">
        <v>11</v>
      </c>
    </row>
    <row r="155" spans="1:6" x14ac:dyDescent="0.35">
      <c r="A155" t="s">
        <v>419</v>
      </c>
      <c r="B155" t="s">
        <v>424</v>
      </c>
      <c r="C155" t="s">
        <v>14</v>
      </c>
      <c r="D155" t="s">
        <v>425</v>
      </c>
      <c r="E155" t="s">
        <v>425</v>
      </c>
      <c r="F155" t="s">
        <v>11</v>
      </c>
    </row>
    <row r="156" spans="1:6" x14ac:dyDescent="0.35">
      <c r="A156" t="s">
        <v>419</v>
      </c>
      <c r="B156" t="s">
        <v>426</v>
      </c>
      <c r="C156" t="s">
        <v>427</v>
      </c>
      <c r="D156" t="s">
        <v>422</v>
      </c>
      <c r="E156" t="s">
        <v>428</v>
      </c>
      <c r="F156" t="s">
        <v>11</v>
      </c>
    </row>
    <row r="157" spans="1:6" x14ac:dyDescent="0.35">
      <c r="A157" t="s">
        <v>419</v>
      </c>
      <c r="B157" t="s">
        <v>429</v>
      </c>
      <c r="C157" t="s">
        <v>430</v>
      </c>
      <c r="D157" t="s">
        <v>431</v>
      </c>
      <c r="E157" t="s">
        <v>432</v>
      </c>
      <c r="F157" t="s">
        <v>11</v>
      </c>
    </row>
    <row r="158" spans="1:6" x14ac:dyDescent="0.35">
      <c r="A158" t="s">
        <v>419</v>
      </c>
      <c r="B158" t="s">
        <v>433</v>
      </c>
      <c r="C158" t="s">
        <v>434</v>
      </c>
      <c r="D158" t="s">
        <v>422</v>
      </c>
      <c r="E158" t="s">
        <v>423</v>
      </c>
      <c r="F158" t="s">
        <v>11</v>
      </c>
    </row>
    <row r="159" spans="1:6" x14ac:dyDescent="0.35">
      <c r="A159" t="s">
        <v>419</v>
      </c>
      <c r="B159" t="s">
        <v>435</v>
      </c>
      <c r="C159" t="s">
        <v>436</v>
      </c>
      <c r="D159" t="s">
        <v>9</v>
      </c>
      <c r="E159" t="s">
        <v>437</v>
      </c>
      <c r="F159" t="s">
        <v>11</v>
      </c>
    </row>
    <row r="160" spans="1:6" x14ac:dyDescent="0.35">
      <c r="A160" t="s">
        <v>419</v>
      </c>
      <c r="B160" t="s">
        <v>438</v>
      </c>
      <c r="C160" t="s">
        <v>439</v>
      </c>
      <c r="D160" t="s">
        <v>422</v>
      </c>
      <c r="E160" t="s">
        <v>440</v>
      </c>
      <c r="F160" t="s">
        <v>11</v>
      </c>
    </row>
    <row r="161" spans="1:6" x14ac:dyDescent="0.35">
      <c r="A161" t="s">
        <v>419</v>
      </c>
      <c r="B161" t="s">
        <v>441</v>
      </c>
      <c r="C161" t="s">
        <v>442</v>
      </c>
      <c r="D161" t="s">
        <v>443</v>
      </c>
      <c r="E161" t="s">
        <v>444</v>
      </c>
      <c r="F161" t="s">
        <v>11</v>
      </c>
    </row>
    <row r="162" spans="1:6" x14ac:dyDescent="0.35">
      <c r="A162" t="s">
        <v>419</v>
      </c>
      <c r="B162" t="s">
        <v>445</v>
      </c>
      <c r="C162" t="s">
        <v>264</v>
      </c>
      <c r="D162" t="s">
        <v>422</v>
      </c>
      <c r="E162" t="s">
        <v>446</v>
      </c>
      <c r="F162" t="s">
        <v>11</v>
      </c>
    </row>
    <row r="163" spans="1:6" x14ac:dyDescent="0.35">
      <c r="A163" t="s">
        <v>419</v>
      </c>
      <c r="B163" t="s">
        <v>447</v>
      </c>
      <c r="C163" t="s">
        <v>448</v>
      </c>
      <c r="D163" t="s">
        <v>449</v>
      </c>
      <c r="E163" t="s">
        <v>450</v>
      </c>
      <c r="F163" t="s">
        <v>11</v>
      </c>
    </row>
    <row r="164" spans="1:6" x14ac:dyDescent="0.35">
      <c r="A164" t="s">
        <v>419</v>
      </c>
      <c r="B164" t="s">
        <v>451</v>
      </c>
      <c r="C164" t="s">
        <v>264</v>
      </c>
      <c r="D164" t="s">
        <v>452</v>
      </c>
      <c r="E164" t="s">
        <v>453</v>
      </c>
      <c r="F164" t="s">
        <v>11</v>
      </c>
    </row>
    <row r="165" spans="1:6" x14ac:dyDescent="0.35">
      <c r="A165" t="s">
        <v>419</v>
      </c>
      <c r="B165" t="s">
        <v>454</v>
      </c>
      <c r="C165" t="s">
        <v>455</v>
      </c>
      <c r="D165" t="s">
        <v>456</v>
      </c>
      <c r="E165" t="s">
        <v>457</v>
      </c>
      <c r="F165" t="s">
        <v>11</v>
      </c>
    </row>
    <row r="166" spans="1:6" x14ac:dyDescent="0.35">
      <c r="A166" t="s">
        <v>419</v>
      </c>
      <c r="B166" t="s">
        <v>458</v>
      </c>
      <c r="C166" t="s">
        <v>459</v>
      </c>
      <c r="D166" t="s">
        <v>460</v>
      </c>
      <c r="E166" t="s">
        <v>461</v>
      </c>
      <c r="F166" t="s">
        <v>11</v>
      </c>
    </row>
    <row r="167" spans="1:6" x14ac:dyDescent="0.35">
      <c r="A167" t="s">
        <v>419</v>
      </c>
      <c r="B167" t="s">
        <v>462</v>
      </c>
      <c r="C167" t="s">
        <v>463</v>
      </c>
      <c r="D167" t="s">
        <v>464</v>
      </c>
      <c r="E167" t="s">
        <v>465</v>
      </c>
      <c r="F167" t="s">
        <v>11</v>
      </c>
    </row>
    <row r="168" spans="1:6" x14ac:dyDescent="0.35">
      <c r="A168" t="s">
        <v>419</v>
      </c>
      <c r="B168" t="s">
        <v>466</v>
      </c>
      <c r="C168" t="s">
        <v>467</v>
      </c>
      <c r="D168" t="s">
        <v>468</v>
      </c>
      <c r="E168" t="s">
        <v>469</v>
      </c>
      <c r="F168" t="s">
        <v>11</v>
      </c>
    </row>
    <row r="169" spans="1:6" x14ac:dyDescent="0.35">
      <c r="A169" t="s">
        <v>419</v>
      </c>
      <c r="B169" t="s">
        <v>470</v>
      </c>
      <c r="C169" t="s">
        <v>264</v>
      </c>
      <c r="D169" t="s">
        <v>468</v>
      </c>
      <c r="E169" t="s">
        <v>471</v>
      </c>
      <c r="F169" t="s">
        <v>11</v>
      </c>
    </row>
    <row r="170" spans="1:6" x14ac:dyDescent="0.35">
      <c r="A170" t="s">
        <v>419</v>
      </c>
      <c r="B170" t="s">
        <v>472</v>
      </c>
      <c r="C170" t="s">
        <v>473</v>
      </c>
      <c r="D170" t="s">
        <v>468</v>
      </c>
      <c r="E170" t="s">
        <v>471</v>
      </c>
      <c r="F170" t="s">
        <v>11</v>
      </c>
    </row>
    <row r="171" spans="1:6" x14ac:dyDescent="0.35">
      <c r="A171" t="s">
        <v>419</v>
      </c>
      <c r="B171" t="s">
        <v>474</v>
      </c>
      <c r="C171" t="s">
        <v>475</v>
      </c>
      <c r="D171" t="s">
        <v>468</v>
      </c>
      <c r="E171" t="s">
        <v>476</v>
      </c>
      <c r="F171" t="s">
        <v>11</v>
      </c>
    </row>
    <row r="172" spans="1:6" x14ac:dyDescent="0.35">
      <c r="A172" t="s">
        <v>419</v>
      </c>
      <c r="B172" t="s">
        <v>477</v>
      </c>
      <c r="C172" t="s">
        <v>478</v>
      </c>
      <c r="D172" t="s">
        <v>72</v>
      </c>
      <c r="E172" t="s">
        <v>479</v>
      </c>
      <c r="F172" t="s">
        <v>11</v>
      </c>
    </row>
    <row r="173" spans="1:6" x14ac:dyDescent="0.35">
      <c r="A173" t="s">
        <v>419</v>
      </c>
      <c r="B173" t="s">
        <v>480</v>
      </c>
      <c r="C173" t="s">
        <v>481</v>
      </c>
      <c r="D173" t="s">
        <v>482</v>
      </c>
      <c r="E173" t="s">
        <v>483</v>
      </c>
      <c r="F173" t="s">
        <v>11</v>
      </c>
    </row>
    <row r="174" spans="1:6" x14ac:dyDescent="0.35">
      <c r="A174" t="s">
        <v>419</v>
      </c>
      <c r="B174" t="s">
        <v>484</v>
      </c>
      <c r="C174" t="s">
        <v>442</v>
      </c>
      <c r="D174" t="s">
        <v>485</v>
      </c>
      <c r="E174" t="s">
        <v>485</v>
      </c>
      <c r="F174" t="s">
        <v>11</v>
      </c>
    </row>
    <row r="175" spans="1:6" x14ac:dyDescent="0.35">
      <c r="A175" t="s">
        <v>419</v>
      </c>
      <c r="B175" t="s">
        <v>486</v>
      </c>
      <c r="C175" t="s">
        <v>487</v>
      </c>
      <c r="D175" t="s">
        <v>488</v>
      </c>
      <c r="E175" t="s">
        <v>489</v>
      </c>
      <c r="F175" t="s">
        <v>261</v>
      </c>
    </row>
    <row r="176" spans="1:6" x14ac:dyDescent="0.35">
      <c r="A176" t="s">
        <v>490</v>
      </c>
      <c r="B176" t="s">
        <v>491</v>
      </c>
      <c r="C176" t="s">
        <v>492</v>
      </c>
      <c r="D176" t="s">
        <v>493</v>
      </c>
      <c r="E176" t="s">
        <v>494</v>
      </c>
      <c r="F176" t="s">
        <v>20</v>
      </c>
    </row>
    <row r="177" spans="1:6" x14ac:dyDescent="0.35">
      <c r="A177" t="s">
        <v>490</v>
      </c>
      <c r="B177" t="s">
        <v>495</v>
      </c>
      <c r="C177" t="s">
        <v>496</v>
      </c>
      <c r="D177" t="s">
        <v>493</v>
      </c>
      <c r="E177" t="s">
        <v>494</v>
      </c>
      <c r="F177" t="s">
        <v>20</v>
      </c>
    </row>
    <row r="178" spans="1:6" x14ac:dyDescent="0.35">
      <c r="A178" t="s">
        <v>490</v>
      </c>
      <c r="B178" t="s">
        <v>497</v>
      </c>
      <c r="C178" t="s">
        <v>498</v>
      </c>
      <c r="D178" t="s">
        <v>499</v>
      </c>
      <c r="E178" t="s">
        <v>54</v>
      </c>
      <c r="F178" t="s">
        <v>11</v>
      </c>
    </row>
    <row r="179" spans="1:6" x14ac:dyDescent="0.35">
      <c r="A179" t="s">
        <v>490</v>
      </c>
      <c r="B179" t="s">
        <v>500</v>
      </c>
      <c r="C179" t="s">
        <v>501</v>
      </c>
      <c r="D179" t="s">
        <v>493</v>
      </c>
      <c r="E179" t="s">
        <v>493</v>
      </c>
      <c r="F179" t="s">
        <v>11</v>
      </c>
    </row>
    <row r="180" spans="1:6" x14ac:dyDescent="0.35">
      <c r="A180" t="s">
        <v>502</v>
      </c>
      <c r="B180" t="s">
        <v>503</v>
      </c>
      <c r="C180" t="s">
        <v>504</v>
      </c>
      <c r="D180" t="s">
        <v>505</v>
      </c>
      <c r="E180" t="s">
        <v>506</v>
      </c>
      <c r="F180" t="s">
        <v>20</v>
      </c>
    </row>
    <row r="181" spans="1:6" x14ac:dyDescent="0.35">
      <c r="A181" t="s">
        <v>502</v>
      </c>
      <c r="B181" t="s">
        <v>507</v>
      </c>
      <c r="C181" t="s">
        <v>508</v>
      </c>
      <c r="D181" t="s">
        <v>509</v>
      </c>
      <c r="E181" t="s">
        <v>506</v>
      </c>
      <c r="F181" t="s">
        <v>20</v>
      </c>
    </row>
    <row r="182" spans="1:6" x14ac:dyDescent="0.35">
      <c r="A182" t="s">
        <v>502</v>
      </c>
      <c r="B182" t="s">
        <v>510</v>
      </c>
      <c r="C182" t="s">
        <v>511</v>
      </c>
      <c r="D182" t="s">
        <v>512</v>
      </c>
      <c r="E182" t="s">
        <v>506</v>
      </c>
      <c r="F182" t="s">
        <v>20</v>
      </c>
    </row>
    <row r="183" spans="1:6" x14ac:dyDescent="0.35">
      <c r="A183" t="s">
        <v>502</v>
      </c>
      <c r="B183" t="s">
        <v>513</v>
      </c>
      <c r="C183" t="s">
        <v>514</v>
      </c>
      <c r="D183" t="s">
        <v>515</v>
      </c>
      <c r="E183" t="s">
        <v>516</v>
      </c>
      <c r="F183" t="s">
        <v>20</v>
      </c>
    </row>
    <row r="184" spans="1:6" x14ac:dyDescent="0.35">
      <c r="A184" t="s">
        <v>502</v>
      </c>
      <c r="B184" t="s">
        <v>517</v>
      </c>
      <c r="C184" t="s">
        <v>518</v>
      </c>
      <c r="D184" t="s">
        <v>519</v>
      </c>
      <c r="E184" t="s">
        <v>520</v>
      </c>
      <c r="F184" t="s">
        <v>20</v>
      </c>
    </row>
    <row r="185" spans="1:6" x14ac:dyDescent="0.35">
      <c r="A185" t="s">
        <v>502</v>
      </c>
      <c r="B185" t="s">
        <v>521</v>
      </c>
      <c r="C185" t="s">
        <v>522</v>
      </c>
      <c r="D185" t="s">
        <v>523</v>
      </c>
      <c r="E185" t="s">
        <v>506</v>
      </c>
      <c r="F185" t="s">
        <v>20</v>
      </c>
    </row>
    <row r="186" spans="1:6" x14ac:dyDescent="0.35">
      <c r="A186" t="s">
        <v>502</v>
      </c>
      <c r="B186" t="s">
        <v>524</v>
      </c>
      <c r="C186" t="s">
        <v>525</v>
      </c>
      <c r="D186" t="s">
        <v>526</v>
      </c>
      <c r="E186" t="s">
        <v>527</v>
      </c>
      <c r="F186" t="s">
        <v>20</v>
      </c>
    </row>
    <row r="187" spans="1:6" x14ac:dyDescent="0.35">
      <c r="A187" t="s">
        <v>502</v>
      </c>
      <c r="B187" t="s">
        <v>528</v>
      </c>
      <c r="C187" t="s">
        <v>68</v>
      </c>
      <c r="D187" t="s">
        <v>509</v>
      </c>
      <c r="E187" t="s">
        <v>529</v>
      </c>
      <c r="F187" t="s">
        <v>20</v>
      </c>
    </row>
    <row r="188" spans="1:6" x14ac:dyDescent="0.35">
      <c r="A188" t="s">
        <v>530</v>
      </c>
      <c r="B188" t="s">
        <v>531</v>
      </c>
      <c r="C188" t="s">
        <v>28</v>
      </c>
      <c r="D188" t="s">
        <v>532</v>
      </c>
      <c r="E188" t="s">
        <v>533</v>
      </c>
      <c r="F188" t="s">
        <v>11</v>
      </c>
    </row>
    <row r="189" spans="1:6" x14ac:dyDescent="0.35">
      <c r="A189" t="s">
        <v>530</v>
      </c>
      <c r="B189" t="s">
        <v>534</v>
      </c>
      <c r="C189" t="s">
        <v>535</v>
      </c>
      <c r="D189" t="s">
        <v>536</v>
      </c>
      <c r="E189" t="s">
        <v>533</v>
      </c>
      <c r="F189" t="s">
        <v>11</v>
      </c>
    </row>
    <row r="190" spans="1:6" x14ac:dyDescent="0.35">
      <c r="A190" t="s">
        <v>530</v>
      </c>
      <c r="B190" t="s">
        <v>537</v>
      </c>
      <c r="C190" t="s">
        <v>538</v>
      </c>
      <c r="D190" t="s">
        <v>532</v>
      </c>
      <c r="E190" t="s">
        <v>533</v>
      </c>
      <c r="F190" t="s">
        <v>20</v>
      </c>
    </row>
    <row r="191" spans="1:6" x14ac:dyDescent="0.35">
      <c r="A191" t="s">
        <v>530</v>
      </c>
      <c r="B191" t="s">
        <v>539</v>
      </c>
      <c r="C191" t="s">
        <v>540</v>
      </c>
      <c r="D191" t="s">
        <v>532</v>
      </c>
      <c r="E191" t="s">
        <v>533</v>
      </c>
      <c r="F191" t="s">
        <v>11</v>
      </c>
    </row>
    <row r="192" spans="1:6" x14ac:dyDescent="0.35">
      <c r="A192" t="s">
        <v>530</v>
      </c>
      <c r="B192" t="s">
        <v>541</v>
      </c>
      <c r="C192" t="s">
        <v>542</v>
      </c>
      <c r="D192" t="s">
        <v>532</v>
      </c>
      <c r="E192" t="s">
        <v>533</v>
      </c>
      <c r="F192" t="s">
        <v>11</v>
      </c>
    </row>
    <row r="193" spans="1:6" x14ac:dyDescent="0.35">
      <c r="A193" t="s">
        <v>530</v>
      </c>
      <c r="B193" t="s">
        <v>543</v>
      </c>
      <c r="C193" t="s">
        <v>542</v>
      </c>
      <c r="D193" t="s">
        <v>532</v>
      </c>
      <c r="E193" t="s">
        <v>533</v>
      </c>
      <c r="F193" t="s">
        <v>11</v>
      </c>
    </row>
    <row r="194" spans="1:6" x14ac:dyDescent="0.35">
      <c r="A194" t="s">
        <v>530</v>
      </c>
      <c r="B194" t="s">
        <v>544</v>
      </c>
      <c r="C194" t="s">
        <v>545</v>
      </c>
      <c r="D194" t="s">
        <v>532</v>
      </c>
      <c r="E194" t="s">
        <v>533</v>
      </c>
      <c r="F194" t="s">
        <v>20</v>
      </c>
    </row>
    <row r="195" spans="1:6" x14ac:dyDescent="0.35">
      <c r="A195" t="s">
        <v>530</v>
      </c>
      <c r="B195" t="s">
        <v>546</v>
      </c>
      <c r="C195" t="s">
        <v>540</v>
      </c>
      <c r="D195" t="s">
        <v>532</v>
      </c>
      <c r="E195" t="s">
        <v>547</v>
      </c>
      <c r="F195" t="s">
        <v>11</v>
      </c>
    </row>
    <row r="196" spans="1:6" x14ac:dyDescent="0.35">
      <c r="A196" t="s">
        <v>530</v>
      </c>
      <c r="B196" t="s">
        <v>548</v>
      </c>
      <c r="C196" t="s">
        <v>549</v>
      </c>
      <c r="D196" t="s">
        <v>550</v>
      </c>
      <c r="E196" t="s">
        <v>533</v>
      </c>
      <c r="F196" t="s">
        <v>11</v>
      </c>
    </row>
    <row r="197" spans="1:6" x14ac:dyDescent="0.35">
      <c r="A197" t="s">
        <v>530</v>
      </c>
      <c r="B197" t="s">
        <v>551</v>
      </c>
      <c r="C197" t="s">
        <v>552</v>
      </c>
      <c r="D197" t="s">
        <v>553</v>
      </c>
      <c r="E197" t="s">
        <v>533</v>
      </c>
      <c r="F197" t="s">
        <v>20</v>
      </c>
    </row>
    <row r="198" spans="1:6" x14ac:dyDescent="0.35">
      <c r="A198" t="s">
        <v>530</v>
      </c>
      <c r="B198" t="s">
        <v>554</v>
      </c>
      <c r="C198" t="s">
        <v>555</v>
      </c>
      <c r="D198" t="s">
        <v>556</v>
      </c>
      <c r="E198" t="s">
        <v>533</v>
      </c>
      <c r="F198" t="s">
        <v>11</v>
      </c>
    </row>
    <row r="199" spans="1:6" x14ac:dyDescent="0.35">
      <c r="A199" t="s">
        <v>530</v>
      </c>
      <c r="B199" t="s">
        <v>557</v>
      </c>
      <c r="C199" t="s">
        <v>558</v>
      </c>
      <c r="D199" t="s">
        <v>559</v>
      </c>
      <c r="E199" t="s">
        <v>560</v>
      </c>
      <c r="F199" t="s">
        <v>20</v>
      </c>
    </row>
    <row r="200" spans="1:6" x14ac:dyDescent="0.35">
      <c r="A200" t="s">
        <v>530</v>
      </c>
      <c r="B200" t="s">
        <v>561</v>
      </c>
      <c r="C200" t="s">
        <v>28</v>
      </c>
      <c r="D200" t="s">
        <v>562</v>
      </c>
      <c r="E200" t="s">
        <v>563</v>
      </c>
      <c r="F200" t="s">
        <v>20</v>
      </c>
    </row>
    <row r="201" spans="1:6" x14ac:dyDescent="0.35">
      <c r="A201" t="s">
        <v>530</v>
      </c>
      <c r="B201" t="s">
        <v>564</v>
      </c>
      <c r="C201" t="s">
        <v>542</v>
      </c>
      <c r="D201" t="s">
        <v>532</v>
      </c>
      <c r="E201" t="s">
        <v>533</v>
      </c>
      <c r="F201" t="s">
        <v>11</v>
      </c>
    </row>
    <row r="202" spans="1:6" x14ac:dyDescent="0.35">
      <c r="A202" t="s">
        <v>565</v>
      </c>
      <c r="B202" t="s">
        <v>566</v>
      </c>
      <c r="C202" t="s">
        <v>567</v>
      </c>
      <c r="D202" t="s">
        <v>568</v>
      </c>
      <c r="E202" t="s">
        <v>569</v>
      </c>
      <c r="F202" t="s">
        <v>111</v>
      </c>
    </row>
    <row r="203" spans="1:6" x14ac:dyDescent="0.35">
      <c r="A203" t="s">
        <v>570</v>
      </c>
      <c r="B203" t="s">
        <v>571</v>
      </c>
      <c r="C203" t="s">
        <v>397</v>
      </c>
      <c r="D203" t="s">
        <v>572</v>
      </c>
      <c r="E203" t="s">
        <v>573</v>
      </c>
      <c r="F203" t="s">
        <v>11</v>
      </c>
    </row>
    <row r="204" spans="1:6" x14ac:dyDescent="0.35">
      <c r="A204" t="s">
        <v>570</v>
      </c>
      <c r="B204" t="s">
        <v>574</v>
      </c>
      <c r="C204" t="s">
        <v>575</v>
      </c>
      <c r="D204" t="s">
        <v>576</v>
      </c>
      <c r="E204" t="s">
        <v>573</v>
      </c>
      <c r="F204" t="s">
        <v>11</v>
      </c>
    </row>
    <row r="205" spans="1:6" x14ac:dyDescent="0.35">
      <c r="A205" t="s">
        <v>570</v>
      </c>
      <c r="B205" t="s">
        <v>577</v>
      </c>
      <c r="C205" t="s">
        <v>578</v>
      </c>
      <c r="D205" t="s">
        <v>579</v>
      </c>
      <c r="E205" t="s">
        <v>573</v>
      </c>
      <c r="F205" t="s">
        <v>11</v>
      </c>
    </row>
    <row r="206" spans="1:6" x14ac:dyDescent="0.35">
      <c r="A206" t="s">
        <v>570</v>
      </c>
      <c r="B206" t="s">
        <v>580</v>
      </c>
      <c r="C206" t="s">
        <v>581</v>
      </c>
      <c r="D206" t="s">
        <v>582</v>
      </c>
      <c r="E206" t="s">
        <v>583</v>
      </c>
      <c r="F206" t="s">
        <v>261</v>
      </c>
    </row>
    <row r="207" spans="1:6" x14ac:dyDescent="0.35">
      <c r="A207" t="s">
        <v>570</v>
      </c>
      <c r="B207" t="s">
        <v>584</v>
      </c>
      <c r="C207" t="s">
        <v>585</v>
      </c>
      <c r="D207" t="s">
        <v>72</v>
      </c>
      <c r="E207" t="s">
        <v>586</v>
      </c>
      <c r="F207" t="s">
        <v>261</v>
      </c>
    </row>
    <row r="208" spans="1:6" x14ac:dyDescent="0.35">
      <c r="A208" t="s">
        <v>570</v>
      </c>
      <c r="B208" t="s">
        <v>587</v>
      </c>
      <c r="C208" t="s">
        <v>588</v>
      </c>
      <c r="D208" t="s">
        <v>589</v>
      </c>
      <c r="E208" t="s">
        <v>590</v>
      </c>
      <c r="F208" t="s">
        <v>261</v>
      </c>
    </row>
    <row r="209" spans="1:6" x14ac:dyDescent="0.35">
      <c r="A209" t="s">
        <v>570</v>
      </c>
      <c r="B209" t="s">
        <v>591</v>
      </c>
      <c r="C209" t="s">
        <v>592</v>
      </c>
      <c r="D209" t="s">
        <v>593</v>
      </c>
      <c r="E209" t="s">
        <v>292</v>
      </c>
      <c r="F209" t="s">
        <v>261</v>
      </c>
    </row>
    <row r="210" spans="1:6" x14ac:dyDescent="0.35">
      <c r="A210" t="s">
        <v>570</v>
      </c>
      <c r="B210" t="s">
        <v>594</v>
      </c>
      <c r="C210" t="s">
        <v>595</v>
      </c>
      <c r="D210" t="s">
        <v>596</v>
      </c>
      <c r="E210" t="s">
        <v>292</v>
      </c>
      <c r="F210" t="s">
        <v>261</v>
      </c>
    </row>
    <row r="211" spans="1:6" x14ac:dyDescent="0.35">
      <c r="A211" t="s">
        <v>570</v>
      </c>
      <c r="B211" t="s">
        <v>597</v>
      </c>
      <c r="C211" t="s">
        <v>598</v>
      </c>
      <c r="D211" t="s">
        <v>599</v>
      </c>
      <c r="E211" t="s">
        <v>599</v>
      </c>
      <c r="F211" t="s">
        <v>261</v>
      </c>
    </row>
    <row r="212" spans="1:6" x14ac:dyDescent="0.35">
      <c r="A212" t="s">
        <v>570</v>
      </c>
      <c r="B212" t="s">
        <v>600</v>
      </c>
      <c r="C212" t="s">
        <v>99</v>
      </c>
      <c r="D212" t="s">
        <v>601</v>
      </c>
      <c r="E212" t="s">
        <v>602</v>
      </c>
      <c r="F212" t="s">
        <v>261</v>
      </c>
    </row>
    <row r="213" spans="1:6" x14ac:dyDescent="0.35">
      <c r="A213" t="s">
        <v>570</v>
      </c>
      <c r="B213" t="s">
        <v>603</v>
      </c>
      <c r="C213" t="s">
        <v>604</v>
      </c>
      <c r="D213" t="s">
        <v>186</v>
      </c>
      <c r="E213" t="s">
        <v>573</v>
      </c>
      <c r="F213" t="s">
        <v>261</v>
      </c>
    </row>
    <row r="214" spans="1:6" x14ac:dyDescent="0.35">
      <c r="A214" t="s">
        <v>570</v>
      </c>
      <c r="B214" t="s">
        <v>605</v>
      </c>
      <c r="C214" t="s">
        <v>606</v>
      </c>
      <c r="D214" t="s">
        <v>607</v>
      </c>
      <c r="E214" t="s">
        <v>607</v>
      </c>
      <c r="F214" t="s">
        <v>261</v>
      </c>
    </row>
    <row r="215" spans="1:6" x14ac:dyDescent="0.35">
      <c r="A215" t="s">
        <v>608</v>
      </c>
      <c r="B215" t="s">
        <v>609</v>
      </c>
      <c r="C215" t="s">
        <v>610</v>
      </c>
      <c r="D215" t="s">
        <v>611</v>
      </c>
      <c r="E215" t="s">
        <v>611</v>
      </c>
      <c r="F215" t="s">
        <v>11</v>
      </c>
    </row>
    <row r="216" spans="1:6" x14ac:dyDescent="0.35">
      <c r="A216" t="s">
        <v>608</v>
      </c>
      <c r="B216" t="s">
        <v>612</v>
      </c>
      <c r="C216" t="s">
        <v>298</v>
      </c>
      <c r="D216" t="s">
        <v>613</v>
      </c>
      <c r="E216" t="s">
        <v>54</v>
      </c>
      <c r="F216" t="s">
        <v>11</v>
      </c>
    </row>
    <row r="217" spans="1:6" x14ac:dyDescent="0.35">
      <c r="A217" t="s">
        <v>608</v>
      </c>
      <c r="B217" t="s">
        <v>614</v>
      </c>
      <c r="C217" t="s">
        <v>615</v>
      </c>
      <c r="D217" t="s">
        <v>611</v>
      </c>
      <c r="E217" t="s">
        <v>611</v>
      </c>
      <c r="F217" t="s">
        <v>20</v>
      </c>
    </row>
    <row r="218" spans="1:6" x14ac:dyDescent="0.35">
      <c r="A218" t="s">
        <v>608</v>
      </c>
      <c r="B218" t="s">
        <v>616</v>
      </c>
      <c r="C218" t="s">
        <v>298</v>
      </c>
      <c r="D218" t="s">
        <v>613</v>
      </c>
      <c r="E218" t="s">
        <v>54</v>
      </c>
      <c r="F218" t="s">
        <v>11</v>
      </c>
    </row>
    <row r="219" spans="1:6" x14ac:dyDescent="0.35">
      <c r="A219" t="s">
        <v>608</v>
      </c>
      <c r="B219" t="s">
        <v>617</v>
      </c>
      <c r="C219" t="s">
        <v>298</v>
      </c>
      <c r="D219" t="s">
        <v>613</v>
      </c>
      <c r="E219" t="s">
        <v>54</v>
      </c>
      <c r="F219" t="s">
        <v>11</v>
      </c>
    </row>
    <row r="220" spans="1:6" x14ac:dyDescent="0.35">
      <c r="A220" t="s">
        <v>608</v>
      </c>
      <c r="B220" t="s">
        <v>618</v>
      </c>
      <c r="C220" t="s">
        <v>619</v>
      </c>
      <c r="D220" t="s">
        <v>620</v>
      </c>
      <c r="E220" t="s">
        <v>621</v>
      </c>
      <c r="F220" t="s">
        <v>11</v>
      </c>
    </row>
    <row r="221" spans="1:6" x14ac:dyDescent="0.35">
      <c r="A221" t="s">
        <v>608</v>
      </c>
      <c r="B221" t="s">
        <v>622</v>
      </c>
      <c r="C221" t="s">
        <v>75</v>
      </c>
      <c r="D221" t="s">
        <v>623</v>
      </c>
      <c r="E221" t="s">
        <v>624</v>
      </c>
      <c r="F221" t="s">
        <v>20</v>
      </c>
    </row>
    <row r="222" spans="1:6" x14ac:dyDescent="0.35">
      <c r="A222" t="s">
        <v>608</v>
      </c>
      <c r="B222" t="s">
        <v>625</v>
      </c>
      <c r="C222" t="s">
        <v>626</v>
      </c>
      <c r="D222" t="s">
        <v>611</v>
      </c>
      <c r="E222" t="s">
        <v>611</v>
      </c>
      <c r="F222" t="s">
        <v>11</v>
      </c>
    </row>
    <row r="223" spans="1:6" x14ac:dyDescent="0.35">
      <c r="A223" t="s">
        <v>608</v>
      </c>
      <c r="B223" t="s">
        <v>627</v>
      </c>
      <c r="C223" t="s">
        <v>628</v>
      </c>
      <c r="D223" t="s">
        <v>629</v>
      </c>
      <c r="E223" t="s">
        <v>630</v>
      </c>
      <c r="F223" t="s">
        <v>20</v>
      </c>
    </row>
    <row r="224" spans="1:6" x14ac:dyDescent="0.35">
      <c r="A224" t="s">
        <v>608</v>
      </c>
      <c r="B224" t="s">
        <v>631</v>
      </c>
      <c r="C224" t="s">
        <v>632</v>
      </c>
      <c r="D224" t="s">
        <v>633</v>
      </c>
      <c r="E224" t="s">
        <v>634</v>
      </c>
      <c r="F224" t="s">
        <v>11</v>
      </c>
    </row>
    <row r="225" spans="1:6" x14ac:dyDescent="0.35">
      <c r="A225" t="s">
        <v>608</v>
      </c>
      <c r="B225" t="s">
        <v>635</v>
      </c>
      <c r="C225" t="s">
        <v>636</v>
      </c>
      <c r="D225" t="s">
        <v>637</v>
      </c>
      <c r="E225" t="s">
        <v>638</v>
      </c>
      <c r="F225" t="s">
        <v>20</v>
      </c>
    </row>
    <row r="226" spans="1:6" x14ac:dyDescent="0.35">
      <c r="A226" t="s">
        <v>608</v>
      </c>
      <c r="B226" t="s">
        <v>639</v>
      </c>
      <c r="C226" t="s">
        <v>640</v>
      </c>
      <c r="D226" t="s">
        <v>641</v>
      </c>
      <c r="E226" t="s">
        <v>642</v>
      </c>
      <c r="F226" t="s">
        <v>11</v>
      </c>
    </row>
    <row r="227" spans="1:6" x14ac:dyDescent="0.35">
      <c r="A227" t="s">
        <v>608</v>
      </c>
      <c r="B227" t="s">
        <v>643</v>
      </c>
      <c r="C227" t="s">
        <v>298</v>
      </c>
      <c r="D227" t="s">
        <v>613</v>
      </c>
      <c r="E227" t="s">
        <v>644</v>
      </c>
      <c r="F227" t="s">
        <v>11</v>
      </c>
    </row>
    <row r="228" spans="1:6" x14ac:dyDescent="0.35">
      <c r="A228" t="s">
        <v>608</v>
      </c>
      <c r="B228" t="s">
        <v>645</v>
      </c>
      <c r="C228" t="s">
        <v>646</v>
      </c>
      <c r="D228" t="s">
        <v>647</v>
      </c>
      <c r="E228" t="s">
        <v>648</v>
      </c>
      <c r="F228" t="s">
        <v>20</v>
      </c>
    </row>
    <row r="229" spans="1:6" x14ac:dyDescent="0.35">
      <c r="A229" t="s">
        <v>608</v>
      </c>
      <c r="B229" t="s">
        <v>649</v>
      </c>
      <c r="C229" t="s">
        <v>650</v>
      </c>
      <c r="D229" t="s">
        <v>651</v>
      </c>
      <c r="E229" t="s">
        <v>652</v>
      </c>
      <c r="F229" t="s">
        <v>261</v>
      </c>
    </row>
    <row r="230" spans="1:6" x14ac:dyDescent="0.35">
      <c r="A230" t="s">
        <v>608</v>
      </c>
      <c r="B230" t="s">
        <v>653</v>
      </c>
      <c r="C230" t="s">
        <v>650</v>
      </c>
      <c r="D230" t="s">
        <v>654</v>
      </c>
      <c r="E230" t="s">
        <v>652</v>
      </c>
      <c r="F230" t="s">
        <v>261</v>
      </c>
    </row>
    <row r="231" spans="1:6" x14ac:dyDescent="0.35">
      <c r="A231" t="s">
        <v>608</v>
      </c>
      <c r="B231" t="s">
        <v>655</v>
      </c>
      <c r="C231" t="s">
        <v>656</v>
      </c>
      <c r="D231" t="s">
        <v>657</v>
      </c>
      <c r="E231" t="s">
        <v>658</v>
      </c>
      <c r="F231" t="s">
        <v>20</v>
      </c>
    </row>
    <row r="232" spans="1:6" x14ac:dyDescent="0.35">
      <c r="A232" t="s">
        <v>608</v>
      </c>
      <c r="B232" t="s">
        <v>659</v>
      </c>
      <c r="C232" t="s">
        <v>660</v>
      </c>
      <c r="D232" t="s">
        <v>661</v>
      </c>
      <c r="E232" t="s">
        <v>652</v>
      </c>
      <c r="F232" t="s">
        <v>20</v>
      </c>
    </row>
    <row r="233" spans="1:6" x14ac:dyDescent="0.35">
      <c r="A233" t="s">
        <v>608</v>
      </c>
      <c r="B233" t="s">
        <v>662</v>
      </c>
      <c r="C233" t="s">
        <v>663</v>
      </c>
      <c r="D233" t="s">
        <v>611</v>
      </c>
      <c r="E233" t="s">
        <v>611</v>
      </c>
      <c r="F233" t="s">
        <v>20</v>
      </c>
    </row>
    <row r="234" spans="1:6" x14ac:dyDescent="0.35">
      <c r="A234" t="s">
        <v>608</v>
      </c>
      <c r="B234" t="s">
        <v>664</v>
      </c>
      <c r="C234" t="s">
        <v>665</v>
      </c>
      <c r="D234" t="s">
        <v>666</v>
      </c>
      <c r="E234" t="s">
        <v>652</v>
      </c>
      <c r="F234" t="s">
        <v>261</v>
      </c>
    </row>
    <row r="235" spans="1:6" x14ac:dyDescent="0.35">
      <c r="A235" t="s">
        <v>608</v>
      </c>
      <c r="B235" t="s">
        <v>667</v>
      </c>
      <c r="C235" t="s">
        <v>668</v>
      </c>
      <c r="D235" t="s">
        <v>669</v>
      </c>
      <c r="E235" t="s">
        <v>669</v>
      </c>
      <c r="F235" t="s">
        <v>20</v>
      </c>
    </row>
    <row r="236" spans="1:6" x14ac:dyDescent="0.35">
      <c r="A236" t="s">
        <v>608</v>
      </c>
      <c r="B236" t="s">
        <v>670</v>
      </c>
      <c r="C236" t="s">
        <v>671</v>
      </c>
      <c r="D236" t="s">
        <v>672</v>
      </c>
      <c r="E236" t="s">
        <v>673</v>
      </c>
      <c r="F236" t="s">
        <v>20</v>
      </c>
    </row>
    <row r="237" spans="1:6" x14ac:dyDescent="0.35">
      <c r="A237" t="s">
        <v>608</v>
      </c>
      <c r="B237" t="s">
        <v>674</v>
      </c>
      <c r="C237" t="s">
        <v>665</v>
      </c>
      <c r="D237" t="s">
        <v>654</v>
      </c>
      <c r="E237" t="s">
        <v>652</v>
      </c>
      <c r="F237" t="s">
        <v>261</v>
      </c>
    </row>
    <row r="238" spans="1:6" x14ac:dyDescent="0.35">
      <c r="A238" t="s">
        <v>608</v>
      </c>
      <c r="B238" t="s">
        <v>675</v>
      </c>
      <c r="C238" t="s">
        <v>28</v>
      </c>
      <c r="D238" t="s">
        <v>676</v>
      </c>
      <c r="E238" t="s">
        <v>677</v>
      </c>
      <c r="F238" t="s">
        <v>20</v>
      </c>
    </row>
    <row r="239" spans="1:6" x14ac:dyDescent="0.35">
      <c r="A239" t="s">
        <v>608</v>
      </c>
      <c r="B239" t="s">
        <v>678</v>
      </c>
      <c r="C239" t="s">
        <v>679</v>
      </c>
      <c r="D239" t="s">
        <v>680</v>
      </c>
      <c r="E239" t="s">
        <v>611</v>
      </c>
      <c r="F239" t="s">
        <v>20</v>
      </c>
    </row>
    <row r="240" spans="1:6" x14ac:dyDescent="0.35">
      <c r="A240" t="s">
        <v>608</v>
      </c>
      <c r="B240" t="s">
        <v>681</v>
      </c>
      <c r="C240" t="s">
        <v>682</v>
      </c>
      <c r="D240" t="s">
        <v>611</v>
      </c>
      <c r="E240" t="s">
        <v>611</v>
      </c>
      <c r="F240" t="s">
        <v>20</v>
      </c>
    </row>
    <row r="241" spans="1:6" x14ac:dyDescent="0.35">
      <c r="A241" t="s">
        <v>608</v>
      </c>
      <c r="B241" t="s">
        <v>683</v>
      </c>
      <c r="C241" t="s">
        <v>684</v>
      </c>
      <c r="D241" t="s">
        <v>685</v>
      </c>
      <c r="E241" t="s">
        <v>686</v>
      </c>
      <c r="F241" t="s">
        <v>20</v>
      </c>
    </row>
    <row r="242" spans="1:6" x14ac:dyDescent="0.35">
      <c r="A242" t="s">
        <v>608</v>
      </c>
      <c r="B242" t="s">
        <v>687</v>
      </c>
      <c r="C242" t="s">
        <v>688</v>
      </c>
      <c r="D242" t="s">
        <v>689</v>
      </c>
      <c r="E242" t="s">
        <v>621</v>
      </c>
      <c r="F242" t="s">
        <v>20</v>
      </c>
    </row>
    <row r="243" spans="1:6" x14ac:dyDescent="0.35">
      <c r="A243" t="s">
        <v>608</v>
      </c>
      <c r="B243" t="s">
        <v>690</v>
      </c>
      <c r="C243" t="s">
        <v>691</v>
      </c>
      <c r="D243" t="s">
        <v>692</v>
      </c>
      <c r="E243" t="s">
        <v>693</v>
      </c>
      <c r="F243" t="s">
        <v>20</v>
      </c>
    </row>
    <row r="244" spans="1:6" x14ac:dyDescent="0.35">
      <c r="A244" t="s">
        <v>608</v>
      </c>
      <c r="B244" t="s">
        <v>694</v>
      </c>
      <c r="C244" t="s">
        <v>695</v>
      </c>
      <c r="D244" t="s">
        <v>696</v>
      </c>
      <c r="E244" t="s">
        <v>697</v>
      </c>
      <c r="F244" t="s">
        <v>11</v>
      </c>
    </row>
    <row r="245" spans="1:6" x14ac:dyDescent="0.35">
      <c r="A245" t="s">
        <v>608</v>
      </c>
      <c r="B245" t="s">
        <v>698</v>
      </c>
      <c r="C245" t="s">
        <v>665</v>
      </c>
      <c r="D245" t="s">
        <v>699</v>
      </c>
      <c r="E245" t="s">
        <v>652</v>
      </c>
      <c r="F245" t="s">
        <v>20</v>
      </c>
    </row>
    <row r="246" spans="1:6" x14ac:dyDescent="0.35">
      <c r="A246" t="s">
        <v>608</v>
      </c>
      <c r="B246" t="s">
        <v>700</v>
      </c>
      <c r="C246" t="s">
        <v>384</v>
      </c>
      <c r="D246" t="s">
        <v>701</v>
      </c>
      <c r="E246" t="s">
        <v>702</v>
      </c>
      <c r="F246" t="s">
        <v>20</v>
      </c>
    </row>
    <row r="247" spans="1:6" x14ac:dyDescent="0.35">
      <c r="A247" t="s">
        <v>608</v>
      </c>
      <c r="B247" t="s">
        <v>703</v>
      </c>
      <c r="C247" t="s">
        <v>704</v>
      </c>
      <c r="D247" t="s">
        <v>705</v>
      </c>
      <c r="E247" t="s">
        <v>706</v>
      </c>
      <c r="F247" t="s">
        <v>20</v>
      </c>
    </row>
    <row r="248" spans="1:6" x14ac:dyDescent="0.35">
      <c r="A248" t="s">
        <v>608</v>
      </c>
      <c r="B248" t="s">
        <v>707</v>
      </c>
      <c r="C248" t="s">
        <v>708</v>
      </c>
      <c r="D248" t="s">
        <v>709</v>
      </c>
      <c r="E248" t="s">
        <v>710</v>
      </c>
      <c r="F248" t="s">
        <v>20</v>
      </c>
    </row>
    <row r="249" spans="1:6" x14ac:dyDescent="0.35">
      <c r="A249" t="s">
        <v>608</v>
      </c>
      <c r="B249" t="s">
        <v>711</v>
      </c>
      <c r="C249" t="s">
        <v>712</v>
      </c>
      <c r="D249" t="s">
        <v>611</v>
      </c>
      <c r="E249" t="s">
        <v>611</v>
      </c>
      <c r="F249" t="s">
        <v>20</v>
      </c>
    </row>
    <row r="250" spans="1:6" x14ac:dyDescent="0.35">
      <c r="A250" t="s">
        <v>608</v>
      </c>
      <c r="B250" t="s">
        <v>713</v>
      </c>
      <c r="C250" t="s">
        <v>714</v>
      </c>
      <c r="D250" t="s">
        <v>715</v>
      </c>
      <c r="E250" t="s">
        <v>716</v>
      </c>
      <c r="F250" t="s">
        <v>11</v>
      </c>
    </row>
    <row r="251" spans="1:6" x14ac:dyDescent="0.35">
      <c r="A251" t="s">
        <v>608</v>
      </c>
      <c r="B251" t="s">
        <v>717</v>
      </c>
      <c r="C251" t="s">
        <v>718</v>
      </c>
      <c r="D251" t="s">
        <v>611</v>
      </c>
      <c r="E251" t="s">
        <v>611</v>
      </c>
      <c r="F251" t="s">
        <v>11</v>
      </c>
    </row>
    <row r="252" spans="1:6" x14ac:dyDescent="0.35">
      <c r="A252" t="s">
        <v>608</v>
      </c>
      <c r="B252" t="s">
        <v>719</v>
      </c>
      <c r="C252" t="s">
        <v>99</v>
      </c>
      <c r="D252" t="s">
        <v>720</v>
      </c>
      <c r="E252" t="s">
        <v>721</v>
      </c>
      <c r="F252" t="s">
        <v>20</v>
      </c>
    </row>
    <row r="253" spans="1:6" x14ac:dyDescent="0.35">
      <c r="A253" t="s">
        <v>608</v>
      </c>
      <c r="B253" t="s">
        <v>722</v>
      </c>
      <c r="C253" t="s">
        <v>298</v>
      </c>
      <c r="D253" t="s">
        <v>613</v>
      </c>
      <c r="E253" t="s">
        <v>54</v>
      </c>
      <c r="F253" t="s">
        <v>11</v>
      </c>
    </row>
    <row r="254" spans="1:6" x14ac:dyDescent="0.35">
      <c r="A254" t="s">
        <v>608</v>
      </c>
      <c r="B254" t="s">
        <v>723</v>
      </c>
      <c r="C254" t="s">
        <v>724</v>
      </c>
      <c r="D254" t="s">
        <v>725</v>
      </c>
      <c r="E254" t="s">
        <v>611</v>
      </c>
      <c r="F254" t="s">
        <v>20</v>
      </c>
    </row>
    <row r="255" spans="1:6" x14ac:dyDescent="0.35">
      <c r="A255" t="s">
        <v>608</v>
      </c>
      <c r="B255" t="s">
        <v>726</v>
      </c>
      <c r="C255" t="s">
        <v>298</v>
      </c>
      <c r="D255" t="s">
        <v>613</v>
      </c>
      <c r="E255" t="s">
        <v>54</v>
      </c>
      <c r="F255" t="s">
        <v>11</v>
      </c>
    </row>
    <row r="256" spans="1:6" x14ac:dyDescent="0.35">
      <c r="A256" t="s">
        <v>608</v>
      </c>
      <c r="B256" t="s">
        <v>727</v>
      </c>
      <c r="C256" t="s">
        <v>298</v>
      </c>
      <c r="D256" t="s">
        <v>613</v>
      </c>
      <c r="E256" t="s">
        <v>54</v>
      </c>
      <c r="F256" t="s">
        <v>11</v>
      </c>
    </row>
    <row r="257" spans="1:6" x14ac:dyDescent="0.35">
      <c r="A257" t="s">
        <v>608</v>
      </c>
      <c r="B257" t="s">
        <v>728</v>
      </c>
      <c r="C257" t="s">
        <v>729</v>
      </c>
      <c r="D257" t="s">
        <v>611</v>
      </c>
      <c r="E257" t="s">
        <v>611</v>
      </c>
      <c r="F257" t="s">
        <v>20</v>
      </c>
    </row>
    <row r="258" spans="1:6" x14ac:dyDescent="0.35">
      <c r="A258" t="s">
        <v>608</v>
      </c>
      <c r="B258" t="s">
        <v>730</v>
      </c>
      <c r="C258" t="s">
        <v>731</v>
      </c>
      <c r="D258" t="s">
        <v>732</v>
      </c>
      <c r="E258" t="s">
        <v>648</v>
      </c>
      <c r="F258" t="s">
        <v>20</v>
      </c>
    </row>
    <row r="259" spans="1:6" x14ac:dyDescent="0.35">
      <c r="A259" t="s">
        <v>608</v>
      </c>
      <c r="B259" t="s">
        <v>733</v>
      </c>
      <c r="C259" t="s">
        <v>734</v>
      </c>
      <c r="D259" t="s">
        <v>735</v>
      </c>
      <c r="E259" t="s">
        <v>677</v>
      </c>
      <c r="F259" t="s">
        <v>11</v>
      </c>
    </row>
    <row r="260" spans="1:6" x14ac:dyDescent="0.35">
      <c r="A260" t="s">
        <v>608</v>
      </c>
      <c r="B260" t="s">
        <v>736</v>
      </c>
      <c r="C260" t="s">
        <v>737</v>
      </c>
      <c r="D260" t="s">
        <v>738</v>
      </c>
      <c r="E260" t="s">
        <v>652</v>
      </c>
      <c r="F260" t="s">
        <v>261</v>
      </c>
    </row>
    <row r="261" spans="1:6" x14ac:dyDescent="0.35">
      <c r="A261" t="s">
        <v>608</v>
      </c>
      <c r="B261" t="s">
        <v>739</v>
      </c>
      <c r="C261" t="s">
        <v>740</v>
      </c>
      <c r="D261" t="s">
        <v>661</v>
      </c>
      <c r="E261" t="s">
        <v>652</v>
      </c>
      <c r="F261" t="s">
        <v>20</v>
      </c>
    </row>
    <row r="262" spans="1:6" x14ac:dyDescent="0.35">
      <c r="A262" t="s">
        <v>608</v>
      </c>
      <c r="B262" t="s">
        <v>741</v>
      </c>
      <c r="C262" t="s">
        <v>298</v>
      </c>
      <c r="D262" t="s">
        <v>613</v>
      </c>
      <c r="E262" t="s">
        <v>54</v>
      </c>
      <c r="F262" t="s">
        <v>11</v>
      </c>
    </row>
    <row r="263" spans="1:6" x14ac:dyDescent="0.35">
      <c r="A263" t="s">
        <v>608</v>
      </c>
      <c r="B263" t="s">
        <v>742</v>
      </c>
      <c r="C263" t="s">
        <v>665</v>
      </c>
      <c r="D263" t="s">
        <v>651</v>
      </c>
      <c r="E263" t="s">
        <v>652</v>
      </c>
      <c r="F263" t="s">
        <v>261</v>
      </c>
    </row>
    <row r="264" spans="1:6" x14ac:dyDescent="0.35">
      <c r="A264" t="s">
        <v>608</v>
      </c>
      <c r="B264" t="s">
        <v>743</v>
      </c>
      <c r="C264" t="s">
        <v>298</v>
      </c>
      <c r="D264" t="s">
        <v>613</v>
      </c>
      <c r="E264" t="s">
        <v>54</v>
      </c>
      <c r="F264" t="s">
        <v>11</v>
      </c>
    </row>
    <row r="265" spans="1:6" x14ac:dyDescent="0.35">
      <c r="A265" t="s">
        <v>608</v>
      </c>
      <c r="B265" t="s">
        <v>744</v>
      </c>
      <c r="C265" t="s">
        <v>745</v>
      </c>
      <c r="D265" t="s">
        <v>746</v>
      </c>
      <c r="E265" t="s">
        <v>747</v>
      </c>
      <c r="F265" t="s">
        <v>11</v>
      </c>
    </row>
    <row r="266" spans="1:6" x14ac:dyDescent="0.35">
      <c r="A266" t="s">
        <v>608</v>
      </c>
      <c r="B266" t="s">
        <v>748</v>
      </c>
      <c r="C266" t="s">
        <v>99</v>
      </c>
      <c r="D266" t="s">
        <v>720</v>
      </c>
      <c r="E266" t="s">
        <v>721</v>
      </c>
      <c r="F266" t="s">
        <v>20</v>
      </c>
    </row>
    <row r="267" spans="1:6" x14ac:dyDescent="0.35">
      <c r="A267" t="s">
        <v>608</v>
      </c>
      <c r="B267" t="s">
        <v>749</v>
      </c>
      <c r="C267" t="s">
        <v>750</v>
      </c>
      <c r="D267" t="s">
        <v>751</v>
      </c>
      <c r="E267" t="s">
        <v>677</v>
      </c>
      <c r="F267" t="s">
        <v>20</v>
      </c>
    </row>
    <row r="268" spans="1:6" x14ac:dyDescent="0.35">
      <c r="A268" t="s">
        <v>608</v>
      </c>
      <c r="B268" t="s">
        <v>752</v>
      </c>
      <c r="C268" t="s">
        <v>753</v>
      </c>
      <c r="D268" t="s">
        <v>754</v>
      </c>
      <c r="E268" t="s">
        <v>648</v>
      </c>
      <c r="F268" t="s">
        <v>20</v>
      </c>
    </row>
    <row r="269" spans="1:6" x14ac:dyDescent="0.35">
      <c r="A269" t="s">
        <v>608</v>
      </c>
      <c r="B269" t="s">
        <v>755</v>
      </c>
      <c r="C269" t="s">
        <v>75</v>
      </c>
      <c r="D269" t="s">
        <v>613</v>
      </c>
      <c r="E269" t="s">
        <v>54</v>
      </c>
      <c r="F269" t="s">
        <v>11</v>
      </c>
    </row>
    <row r="270" spans="1:6" x14ac:dyDescent="0.35">
      <c r="A270" t="s">
        <v>608</v>
      </c>
      <c r="B270" t="s">
        <v>756</v>
      </c>
      <c r="C270" t="s">
        <v>757</v>
      </c>
      <c r="D270" t="s">
        <v>758</v>
      </c>
      <c r="E270" t="s">
        <v>759</v>
      </c>
      <c r="F270" t="s">
        <v>20</v>
      </c>
    </row>
    <row r="271" spans="1:6" x14ac:dyDescent="0.35">
      <c r="A271" t="s">
        <v>608</v>
      </c>
      <c r="B271" t="s">
        <v>760</v>
      </c>
      <c r="C271" t="s">
        <v>761</v>
      </c>
      <c r="D271" t="s">
        <v>762</v>
      </c>
      <c r="E271" t="s">
        <v>762</v>
      </c>
      <c r="F271" t="s">
        <v>11</v>
      </c>
    </row>
    <row r="272" spans="1:6" x14ac:dyDescent="0.35">
      <c r="A272" t="s">
        <v>608</v>
      </c>
      <c r="B272" t="s">
        <v>763</v>
      </c>
      <c r="C272" t="s">
        <v>764</v>
      </c>
      <c r="D272" t="s">
        <v>765</v>
      </c>
      <c r="E272" t="s">
        <v>54</v>
      </c>
      <c r="F272" t="s">
        <v>20</v>
      </c>
    </row>
    <row r="273" spans="1:6" x14ac:dyDescent="0.35">
      <c r="A273" t="s">
        <v>608</v>
      </c>
      <c r="B273" t="s">
        <v>766</v>
      </c>
      <c r="C273" t="s">
        <v>767</v>
      </c>
      <c r="D273" t="s">
        <v>768</v>
      </c>
      <c r="E273" t="s">
        <v>54</v>
      </c>
      <c r="F273" t="s">
        <v>11</v>
      </c>
    </row>
    <row r="274" spans="1:6" x14ac:dyDescent="0.35">
      <c r="A274" t="s">
        <v>608</v>
      </c>
      <c r="B274" t="s">
        <v>769</v>
      </c>
      <c r="C274" t="s">
        <v>770</v>
      </c>
      <c r="D274" t="s">
        <v>771</v>
      </c>
      <c r="E274" t="s">
        <v>611</v>
      </c>
      <c r="F274" t="s">
        <v>20</v>
      </c>
    </row>
    <row r="275" spans="1:6" x14ac:dyDescent="0.35">
      <c r="A275" t="s">
        <v>608</v>
      </c>
      <c r="B275" t="s">
        <v>772</v>
      </c>
      <c r="C275" t="s">
        <v>773</v>
      </c>
      <c r="D275" t="s">
        <v>774</v>
      </c>
      <c r="E275" t="s">
        <v>774</v>
      </c>
      <c r="F275" t="s">
        <v>20</v>
      </c>
    </row>
    <row r="276" spans="1:6" x14ac:dyDescent="0.35">
      <c r="A276" t="s">
        <v>608</v>
      </c>
      <c r="B276" t="s">
        <v>775</v>
      </c>
      <c r="C276" t="s">
        <v>776</v>
      </c>
      <c r="D276" t="s">
        <v>777</v>
      </c>
      <c r="E276" t="s">
        <v>778</v>
      </c>
      <c r="F276" t="s">
        <v>20</v>
      </c>
    </row>
    <row r="277" spans="1:6" x14ac:dyDescent="0.35">
      <c r="A277" t="s">
        <v>608</v>
      </c>
      <c r="B277" t="s">
        <v>779</v>
      </c>
      <c r="C277" t="s">
        <v>780</v>
      </c>
      <c r="D277" t="s">
        <v>781</v>
      </c>
      <c r="E277" t="s">
        <v>747</v>
      </c>
      <c r="F277" t="s">
        <v>11</v>
      </c>
    </row>
    <row r="278" spans="1:6" x14ac:dyDescent="0.35">
      <c r="A278" t="s">
        <v>608</v>
      </c>
      <c r="B278" t="s">
        <v>782</v>
      </c>
      <c r="C278" t="s">
        <v>28</v>
      </c>
      <c r="D278" t="s">
        <v>783</v>
      </c>
      <c r="E278" t="s">
        <v>784</v>
      </c>
      <c r="F278" t="s">
        <v>20</v>
      </c>
    </row>
    <row r="279" spans="1:6" x14ac:dyDescent="0.35">
      <c r="A279" t="s">
        <v>608</v>
      </c>
      <c r="B279" t="s">
        <v>785</v>
      </c>
      <c r="C279" t="s">
        <v>298</v>
      </c>
      <c r="D279" t="s">
        <v>613</v>
      </c>
      <c r="E279" t="s">
        <v>54</v>
      </c>
      <c r="F279" t="s">
        <v>11</v>
      </c>
    </row>
    <row r="280" spans="1:6" x14ac:dyDescent="0.35">
      <c r="A280" t="s">
        <v>608</v>
      </c>
      <c r="B280" t="s">
        <v>786</v>
      </c>
      <c r="C280" t="s">
        <v>787</v>
      </c>
      <c r="D280" t="s">
        <v>788</v>
      </c>
      <c r="E280" t="s">
        <v>652</v>
      </c>
      <c r="F280" t="s">
        <v>20</v>
      </c>
    </row>
    <row r="281" spans="1:6" x14ac:dyDescent="0.35">
      <c r="A281" t="s">
        <v>608</v>
      </c>
      <c r="B281" t="s">
        <v>789</v>
      </c>
      <c r="C281" t="s">
        <v>298</v>
      </c>
      <c r="D281" t="s">
        <v>790</v>
      </c>
      <c r="E281" t="s">
        <v>54</v>
      </c>
      <c r="F281" t="s">
        <v>11</v>
      </c>
    </row>
    <row r="282" spans="1:6" x14ac:dyDescent="0.35">
      <c r="A282" t="s">
        <v>608</v>
      </c>
      <c r="B282" t="s">
        <v>791</v>
      </c>
      <c r="C282" t="s">
        <v>792</v>
      </c>
      <c r="D282" t="s">
        <v>793</v>
      </c>
      <c r="E282" t="s">
        <v>794</v>
      </c>
      <c r="F282" t="s">
        <v>11</v>
      </c>
    </row>
    <row r="283" spans="1:6" x14ac:dyDescent="0.35">
      <c r="A283" t="s">
        <v>608</v>
      </c>
      <c r="B283" t="s">
        <v>795</v>
      </c>
      <c r="C283" t="s">
        <v>650</v>
      </c>
      <c r="D283" t="s">
        <v>796</v>
      </c>
      <c r="E283" t="s">
        <v>652</v>
      </c>
      <c r="F283" t="s">
        <v>261</v>
      </c>
    </row>
    <row r="284" spans="1:6" x14ac:dyDescent="0.35">
      <c r="A284" t="s">
        <v>608</v>
      </c>
      <c r="B284" t="s">
        <v>797</v>
      </c>
      <c r="C284" t="s">
        <v>650</v>
      </c>
      <c r="D284" t="s">
        <v>798</v>
      </c>
      <c r="E284" t="s">
        <v>652</v>
      </c>
      <c r="F284" t="s">
        <v>20</v>
      </c>
    </row>
    <row r="285" spans="1:6" x14ac:dyDescent="0.35">
      <c r="A285" t="s">
        <v>608</v>
      </c>
      <c r="B285" t="s">
        <v>799</v>
      </c>
      <c r="C285" t="s">
        <v>298</v>
      </c>
      <c r="D285" t="s">
        <v>613</v>
      </c>
      <c r="E285" t="s">
        <v>54</v>
      </c>
      <c r="F285" t="s">
        <v>11</v>
      </c>
    </row>
    <row r="286" spans="1:6" x14ac:dyDescent="0.35">
      <c r="A286" t="s">
        <v>608</v>
      </c>
      <c r="B286" t="s">
        <v>800</v>
      </c>
      <c r="C286" t="s">
        <v>99</v>
      </c>
      <c r="D286" t="s">
        <v>801</v>
      </c>
      <c r="E286" t="s">
        <v>624</v>
      </c>
      <c r="F286" t="s">
        <v>20</v>
      </c>
    </row>
    <row r="287" spans="1:6" x14ac:dyDescent="0.35">
      <c r="A287" t="s">
        <v>608</v>
      </c>
      <c r="B287" t="s">
        <v>802</v>
      </c>
      <c r="C287" t="s">
        <v>665</v>
      </c>
      <c r="D287" t="s">
        <v>803</v>
      </c>
      <c r="E287" t="s">
        <v>652</v>
      </c>
      <c r="F287" t="s">
        <v>261</v>
      </c>
    </row>
    <row r="288" spans="1:6" x14ac:dyDescent="0.35">
      <c r="A288" t="s">
        <v>608</v>
      </c>
      <c r="B288" t="s">
        <v>804</v>
      </c>
      <c r="C288" t="s">
        <v>298</v>
      </c>
      <c r="D288" t="s">
        <v>805</v>
      </c>
      <c r="E288" t="s">
        <v>644</v>
      </c>
      <c r="F288" t="s">
        <v>11</v>
      </c>
    </row>
    <row r="289" spans="1:6" x14ac:dyDescent="0.35">
      <c r="A289" t="s">
        <v>608</v>
      </c>
      <c r="B289" t="s">
        <v>806</v>
      </c>
      <c r="C289" t="s">
        <v>807</v>
      </c>
      <c r="D289" t="s">
        <v>808</v>
      </c>
      <c r="E289" t="s">
        <v>778</v>
      </c>
      <c r="F289" t="s">
        <v>20</v>
      </c>
    </row>
    <row r="290" spans="1:6" x14ac:dyDescent="0.35">
      <c r="A290" t="s">
        <v>608</v>
      </c>
      <c r="B290" t="s">
        <v>809</v>
      </c>
      <c r="C290" t="s">
        <v>810</v>
      </c>
      <c r="D290" t="s">
        <v>611</v>
      </c>
      <c r="E290" t="s">
        <v>611</v>
      </c>
      <c r="F290" t="s">
        <v>11</v>
      </c>
    </row>
    <row r="291" spans="1:6" x14ac:dyDescent="0.35">
      <c r="A291" t="s">
        <v>608</v>
      </c>
      <c r="B291" t="s">
        <v>811</v>
      </c>
      <c r="C291" t="s">
        <v>99</v>
      </c>
      <c r="D291" t="s">
        <v>812</v>
      </c>
      <c r="E291" t="s">
        <v>813</v>
      </c>
      <c r="F291" t="s">
        <v>20</v>
      </c>
    </row>
    <row r="292" spans="1:6" x14ac:dyDescent="0.35">
      <c r="A292" t="s">
        <v>608</v>
      </c>
      <c r="B292" t="s">
        <v>814</v>
      </c>
      <c r="C292" t="s">
        <v>815</v>
      </c>
      <c r="D292" t="s">
        <v>816</v>
      </c>
      <c r="E292" t="s">
        <v>677</v>
      </c>
      <c r="F292" t="s">
        <v>20</v>
      </c>
    </row>
    <row r="293" spans="1:6" x14ac:dyDescent="0.35">
      <c r="A293" t="s">
        <v>608</v>
      </c>
      <c r="B293" t="s">
        <v>817</v>
      </c>
      <c r="C293" t="s">
        <v>776</v>
      </c>
      <c r="D293" t="s">
        <v>777</v>
      </c>
      <c r="E293" t="s">
        <v>818</v>
      </c>
      <c r="F293" t="s">
        <v>20</v>
      </c>
    </row>
    <row r="294" spans="1:6" x14ac:dyDescent="0.35">
      <c r="A294" t="s">
        <v>608</v>
      </c>
      <c r="B294" t="s">
        <v>819</v>
      </c>
      <c r="C294" t="s">
        <v>650</v>
      </c>
      <c r="D294" t="s">
        <v>666</v>
      </c>
      <c r="E294" t="s">
        <v>652</v>
      </c>
      <c r="F294" t="s">
        <v>261</v>
      </c>
    </row>
    <row r="295" spans="1:6" x14ac:dyDescent="0.35">
      <c r="A295" t="s">
        <v>608</v>
      </c>
      <c r="B295" t="s">
        <v>820</v>
      </c>
      <c r="C295" t="s">
        <v>821</v>
      </c>
      <c r="D295" t="s">
        <v>822</v>
      </c>
      <c r="E295" t="s">
        <v>710</v>
      </c>
      <c r="F295" t="s">
        <v>20</v>
      </c>
    </row>
    <row r="296" spans="1:6" x14ac:dyDescent="0.35">
      <c r="A296" t="s">
        <v>608</v>
      </c>
      <c r="B296" t="s">
        <v>823</v>
      </c>
      <c r="C296" t="s">
        <v>665</v>
      </c>
      <c r="D296" t="s">
        <v>796</v>
      </c>
      <c r="E296" t="s">
        <v>652</v>
      </c>
      <c r="F296" t="s">
        <v>261</v>
      </c>
    </row>
    <row r="297" spans="1:6" x14ac:dyDescent="0.35">
      <c r="A297" t="s">
        <v>608</v>
      </c>
      <c r="B297" t="s">
        <v>824</v>
      </c>
      <c r="C297" t="s">
        <v>825</v>
      </c>
      <c r="D297" t="s">
        <v>826</v>
      </c>
      <c r="E297" t="s">
        <v>669</v>
      </c>
      <c r="F297" t="s">
        <v>20</v>
      </c>
    </row>
    <row r="298" spans="1:6" x14ac:dyDescent="0.35">
      <c r="A298" t="s">
        <v>608</v>
      </c>
      <c r="B298" t="s">
        <v>827</v>
      </c>
      <c r="C298" t="s">
        <v>828</v>
      </c>
      <c r="D298" t="s">
        <v>829</v>
      </c>
      <c r="E298" t="s">
        <v>793</v>
      </c>
      <c r="F298" t="s">
        <v>20</v>
      </c>
    </row>
    <row r="299" spans="1:6" x14ac:dyDescent="0.35">
      <c r="A299" t="s">
        <v>608</v>
      </c>
      <c r="B299" t="s">
        <v>830</v>
      </c>
      <c r="C299" t="s">
        <v>831</v>
      </c>
      <c r="D299" t="s">
        <v>832</v>
      </c>
      <c r="E299" t="s">
        <v>710</v>
      </c>
      <c r="F299" t="s">
        <v>11</v>
      </c>
    </row>
    <row r="300" spans="1:6" x14ac:dyDescent="0.35">
      <c r="A300" t="s">
        <v>608</v>
      </c>
      <c r="B300" t="s">
        <v>833</v>
      </c>
      <c r="C300" t="s">
        <v>28</v>
      </c>
      <c r="D300" t="s">
        <v>834</v>
      </c>
      <c r="E300" t="s">
        <v>648</v>
      </c>
      <c r="F300" t="s">
        <v>20</v>
      </c>
    </row>
    <row r="301" spans="1:6" x14ac:dyDescent="0.35">
      <c r="A301" t="s">
        <v>608</v>
      </c>
      <c r="B301" t="s">
        <v>835</v>
      </c>
      <c r="C301" t="s">
        <v>671</v>
      </c>
      <c r="D301" t="s">
        <v>836</v>
      </c>
      <c r="E301" t="s">
        <v>762</v>
      </c>
      <c r="F301" t="s">
        <v>20</v>
      </c>
    </row>
    <row r="302" spans="1:6" x14ac:dyDescent="0.35">
      <c r="A302" t="s">
        <v>608</v>
      </c>
      <c r="B302" t="s">
        <v>837</v>
      </c>
      <c r="C302" t="s">
        <v>298</v>
      </c>
      <c r="D302" t="s">
        <v>97</v>
      </c>
      <c r="E302" t="s">
        <v>838</v>
      </c>
      <c r="F302" t="s">
        <v>20</v>
      </c>
    </row>
    <row r="303" spans="1:6" x14ac:dyDescent="0.35">
      <c r="A303" t="s">
        <v>608</v>
      </c>
      <c r="B303" t="s">
        <v>839</v>
      </c>
      <c r="C303" t="s">
        <v>99</v>
      </c>
      <c r="D303" t="s">
        <v>611</v>
      </c>
      <c r="E303" t="s">
        <v>611</v>
      </c>
      <c r="F303" t="s">
        <v>20</v>
      </c>
    </row>
    <row r="304" spans="1:6" x14ac:dyDescent="0.35">
      <c r="A304" t="s">
        <v>608</v>
      </c>
      <c r="B304" t="s">
        <v>840</v>
      </c>
      <c r="C304" t="s">
        <v>841</v>
      </c>
      <c r="D304" t="s">
        <v>611</v>
      </c>
      <c r="E304" t="s">
        <v>611</v>
      </c>
      <c r="F304" t="s">
        <v>20</v>
      </c>
    </row>
    <row r="305" spans="1:6" x14ac:dyDescent="0.35">
      <c r="A305" t="s">
        <v>608</v>
      </c>
      <c r="B305" t="s">
        <v>842</v>
      </c>
      <c r="C305" t="s">
        <v>298</v>
      </c>
      <c r="D305" t="s">
        <v>843</v>
      </c>
      <c r="E305" t="s">
        <v>844</v>
      </c>
      <c r="F305" t="s">
        <v>11</v>
      </c>
    </row>
    <row r="306" spans="1:6" x14ac:dyDescent="0.35">
      <c r="A306" t="s">
        <v>608</v>
      </c>
      <c r="B306" t="s">
        <v>845</v>
      </c>
      <c r="C306" t="s">
        <v>846</v>
      </c>
      <c r="D306" t="s">
        <v>847</v>
      </c>
      <c r="E306" t="s">
        <v>54</v>
      </c>
      <c r="F306" t="s">
        <v>11</v>
      </c>
    </row>
    <row r="307" spans="1:6" x14ac:dyDescent="0.35">
      <c r="A307" t="s">
        <v>608</v>
      </c>
      <c r="B307" t="s">
        <v>848</v>
      </c>
      <c r="C307" t="s">
        <v>650</v>
      </c>
      <c r="D307" t="s">
        <v>849</v>
      </c>
      <c r="E307" t="s">
        <v>652</v>
      </c>
      <c r="F307" t="s">
        <v>261</v>
      </c>
    </row>
    <row r="308" spans="1:6" x14ac:dyDescent="0.35">
      <c r="A308" t="s">
        <v>608</v>
      </c>
      <c r="B308" t="s">
        <v>850</v>
      </c>
      <c r="C308" t="s">
        <v>851</v>
      </c>
      <c r="D308" t="s">
        <v>852</v>
      </c>
      <c r="E308" t="s">
        <v>648</v>
      </c>
      <c r="F308" t="s">
        <v>20</v>
      </c>
    </row>
    <row r="309" spans="1:6" x14ac:dyDescent="0.35">
      <c r="A309" t="s">
        <v>608</v>
      </c>
      <c r="B309" t="s">
        <v>853</v>
      </c>
      <c r="C309" t="s">
        <v>854</v>
      </c>
      <c r="D309" t="s">
        <v>855</v>
      </c>
      <c r="E309" t="s">
        <v>716</v>
      </c>
      <c r="F309" t="s">
        <v>11</v>
      </c>
    </row>
    <row r="310" spans="1:6" x14ac:dyDescent="0.35">
      <c r="A310" t="s">
        <v>608</v>
      </c>
      <c r="B310" t="s">
        <v>856</v>
      </c>
      <c r="C310" t="s">
        <v>99</v>
      </c>
      <c r="D310" t="s">
        <v>661</v>
      </c>
      <c r="E310" t="s">
        <v>652</v>
      </c>
      <c r="F310" t="s">
        <v>11</v>
      </c>
    </row>
    <row r="311" spans="1:6" x14ac:dyDescent="0.35">
      <c r="A311" t="s">
        <v>608</v>
      </c>
      <c r="B311" t="s">
        <v>857</v>
      </c>
      <c r="C311" t="s">
        <v>858</v>
      </c>
      <c r="D311" t="s">
        <v>836</v>
      </c>
      <c r="E311" t="s">
        <v>859</v>
      </c>
      <c r="F311" t="s">
        <v>20</v>
      </c>
    </row>
    <row r="312" spans="1:6" x14ac:dyDescent="0.35">
      <c r="A312" t="s">
        <v>608</v>
      </c>
      <c r="B312" t="s">
        <v>860</v>
      </c>
      <c r="C312" t="s">
        <v>861</v>
      </c>
      <c r="D312" t="s">
        <v>862</v>
      </c>
      <c r="E312" t="s">
        <v>863</v>
      </c>
      <c r="F312" t="s">
        <v>261</v>
      </c>
    </row>
    <row r="313" spans="1:6" x14ac:dyDescent="0.35">
      <c r="A313" t="s">
        <v>608</v>
      </c>
      <c r="B313" t="s">
        <v>864</v>
      </c>
      <c r="C313" t="s">
        <v>62</v>
      </c>
      <c r="D313" t="s">
        <v>611</v>
      </c>
      <c r="E313" t="s">
        <v>611</v>
      </c>
      <c r="F313" t="s">
        <v>20</v>
      </c>
    </row>
    <row r="314" spans="1:6" x14ac:dyDescent="0.35">
      <c r="A314" t="s">
        <v>608</v>
      </c>
      <c r="B314" t="s">
        <v>865</v>
      </c>
      <c r="C314" t="s">
        <v>866</v>
      </c>
      <c r="D314" t="s">
        <v>611</v>
      </c>
      <c r="E314" t="s">
        <v>611</v>
      </c>
      <c r="F314" t="s">
        <v>11</v>
      </c>
    </row>
    <row r="315" spans="1:6" x14ac:dyDescent="0.35">
      <c r="A315" t="s">
        <v>608</v>
      </c>
      <c r="B315" t="s">
        <v>867</v>
      </c>
      <c r="C315" t="s">
        <v>868</v>
      </c>
      <c r="D315" t="s">
        <v>783</v>
      </c>
      <c r="E315" t="s">
        <v>710</v>
      </c>
      <c r="F315" t="s">
        <v>20</v>
      </c>
    </row>
    <row r="316" spans="1:6" x14ac:dyDescent="0.35">
      <c r="A316" t="s">
        <v>608</v>
      </c>
      <c r="B316" t="s">
        <v>869</v>
      </c>
      <c r="C316" t="s">
        <v>249</v>
      </c>
      <c r="D316" t="s">
        <v>870</v>
      </c>
      <c r="E316" t="s">
        <v>652</v>
      </c>
      <c r="F316" t="s">
        <v>261</v>
      </c>
    </row>
    <row r="317" spans="1:6" x14ac:dyDescent="0.35">
      <c r="A317" t="s">
        <v>608</v>
      </c>
      <c r="B317" t="s">
        <v>871</v>
      </c>
      <c r="C317" t="s">
        <v>718</v>
      </c>
      <c r="D317" t="s">
        <v>611</v>
      </c>
      <c r="E317" t="s">
        <v>611</v>
      </c>
      <c r="F317" t="s">
        <v>20</v>
      </c>
    </row>
    <row r="318" spans="1:6" x14ac:dyDescent="0.35">
      <c r="A318" t="s">
        <v>608</v>
      </c>
      <c r="B318" t="s">
        <v>872</v>
      </c>
      <c r="C318" t="s">
        <v>873</v>
      </c>
      <c r="D318" t="s">
        <v>611</v>
      </c>
      <c r="E318" t="s">
        <v>611</v>
      </c>
      <c r="F318" t="s">
        <v>20</v>
      </c>
    </row>
    <row r="319" spans="1:6" x14ac:dyDescent="0.35">
      <c r="A319" t="s">
        <v>608</v>
      </c>
      <c r="B319" t="s">
        <v>874</v>
      </c>
      <c r="C319" t="s">
        <v>875</v>
      </c>
      <c r="D319" t="s">
        <v>611</v>
      </c>
      <c r="E319" t="s">
        <v>611</v>
      </c>
    </row>
    <row r="320" spans="1:6" x14ac:dyDescent="0.35">
      <c r="A320" t="s">
        <v>876</v>
      </c>
      <c r="B320" t="s">
        <v>877</v>
      </c>
      <c r="C320" t="s">
        <v>28</v>
      </c>
      <c r="D320" t="s">
        <v>878</v>
      </c>
      <c r="E320" t="s">
        <v>373</v>
      </c>
      <c r="F320" t="s">
        <v>879</v>
      </c>
    </row>
    <row r="321" spans="1:6" x14ac:dyDescent="0.35">
      <c r="A321" t="s">
        <v>876</v>
      </c>
      <c r="B321" t="s">
        <v>880</v>
      </c>
      <c r="C321" t="s">
        <v>881</v>
      </c>
      <c r="D321" t="s">
        <v>878</v>
      </c>
      <c r="E321" t="s">
        <v>373</v>
      </c>
      <c r="F321" t="s">
        <v>879</v>
      </c>
    </row>
    <row r="322" spans="1:6" x14ac:dyDescent="0.35">
      <c r="A322" t="s">
        <v>876</v>
      </c>
      <c r="B322" t="s">
        <v>882</v>
      </c>
      <c r="C322" t="s">
        <v>881</v>
      </c>
      <c r="D322" t="s">
        <v>878</v>
      </c>
      <c r="E322" t="s">
        <v>373</v>
      </c>
      <c r="F322" t="s">
        <v>879</v>
      </c>
    </row>
    <row r="323" spans="1:6" x14ac:dyDescent="0.35">
      <c r="A323" t="s">
        <v>883</v>
      </c>
      <c r="B323" t="s">
        <v>884</v>
      </c>
      <c r="C323" t="s">
        <v>885</v>
      </c>
      <c r="D323" t="s">
        <v>886</v>
      </c>
      <c r="E323" t="s">
        <v>887</v>
      </c>
      <c r="F323" t="s">
        <v>11</v>
      </c>
    </row>
    <row r="324" spans="1:6" x14ac:dyDescent="0.35">
      <c r="A324" t="s">
        <v>883</v>
      </c>
      <c r="B324" t="s">
        <v>888</v>
      </c>
      <c r="C324" t="s">
        <v>889</v>
      </c>
      <c r="D324" t="s">
        <v>886</v>
      </c>
      <c r="E324" t="s">
        <v>887</v>
      </c>
      <c r="F324" t="s">
        <v>11</v>
      </c>
    </row>
    <row r="325" spans="1:6" x14ac:dyDescent="0.35">
      <c r="A325" t="s">
        <v>890</v>
      </c>
      <c r="B325" t="s">
        <v>891</v>
      </c>
      <c r="C325" t="s">
        <v>892</v>
      </c>
      <c r="D325" t="s">
        <v>893</v>
      </c>
      <c r="E325" t="s">
        <v>894</v>
      </c>
      <c r="F325" t="s">
        <v>257</v>
      </c>
    </row>
    <row r="326" spans="1:6" x14ac:dyDescent="0.35">
      <c r="A326" t="s">
        <v>890</v>
      </c>
      <c r="B326" t="s">
        <v>895</v>
      </c>
      <c r="C326" t="s">
        <v>896</v>
      </c>
      <c r="D326" t="s">
        <v>893</v>
      </c>
      <c r="E326" t="s">
        <v>406</v>
      </c>
      <c r="F326" t="s">
        <v>20</v>
      </c>
    </row>
    <row r="327" spans="1:6" x14ac:dyDescent="0.35">
      <c r="A327" t="s">
        <v>890</v>
      </c>
      <c r="B327" t="s">
        <v>897</v>
      </c>
      <c r="C327" t="s">
        <v>898</v>
      </c>
      <c r="D327" t="s">
        <v>899</v>
      </c>
      <c r="E327" t="s">
        <v>406</v>
      </c>
      <c r="F327" t="s">
        <v>20</v>
      </c>
    </row>
    <row r="328" spans="1:6" x14ac:dyDescent="0.35">
      <c r="A328" t="s">
        <v>890</v>
      </c>
      <c r="B328" t="s">
        <v>900</v>
      </c>
      <c r="C328" t="s">
        <v>901</v>
      </c>
      <c r="D328" t="s">
        <v>902</v>
      </c>
      <c r="E328" t="s">
        <v>406</v>
      </c>
      <c r="F328" t="s">
        <v>261</v>
      </c>
    </row>
    <row r="329" spans="1:6" x14ac:dyDescent="0.35">
      <c r="A329" t="s">
        <v>890</v>
      </c>
      <c r="B329" t="s">
        <v>903</v>
      </c>
      <c r="C329" t="s">
        <v>904</v>
      </c>
      <c r="D329" t="s">
        <v>905</v>
      </c>
      <c r="E329" t="s">
        <v>406</v>
      </c>
      <c r="F329" t="s">
        <v>20</v>
      </c>
    </row>
    <row r="330" spans="1:6" x14ac:dyDescent="0.35">
      <c r="A330" t="s">
        <v>890</v>
      </c>
      <c r="B330" t="s">
        <v>906</v>
      </c>
      <c r="C330" t="s">
        <v>907</v>
      </c>
      <c r="D330" t="s">
        <v>515</v>
      </c>
      <c r="E330" t="s">
        <v>406</v>
      </c>
      <c r="F330" t="s">
        <v>11</v>
      </c>
    </row>
    <row r="331" spans="1:6" x14ac:dyDescent="0.35">
      <c r="A331" t="s">
        <v>890</v>
      </c>
      <c r="B331" t="s">
        <v>908</v>
      </c>
      <c r="C331" t="s">
        <v>522</v>
      </c>
      <c r="D331" t="s">
        <v>909</v>
      </c>
      <c r="E331" t="s">
        <v>894</v>
      </c>
      <c r="F331" t="s">
        <v>20</v>
      </c>
    </row>
    <row r="332" spans="1:6" x14ac:dyDescent="0.35">
      <c r="A332" t="s">
        <v>910</v>
      </c>
      <c r="B332" t="s">
        <v>911</v>
      </c>
      <c r="C332" t="s">
        <v>912</v>
      </c>
      <c r="D332" t="s">
        <v>913</v>
      </c>
      <c r="E332" t="s">
        <v>914</v>
      </c>
      <c r="F332" t="s">
        <v>915</v>
      </c>
    </row>
    <row r="333" spans="1:6" x14ac:dyDescent="0.35">
      <c r="A333" t="s">
        <v>910</v>
      </c>
      <c r="B333" t="s">
        <v>916</v>
      </c>
      <c r="C333" t="s">
        <v>917</v>
      </c>
      <c r="D333" t="s">
        <v>515</v>
      </c>
      <c r="E333" t="s">
        <v>918</v>
      </c>
      <c r="F333" t="s">
        <v>261</v>
      </c>
    </row>
    <row r="334" spans="1:6" x14ac:dyDescent="0.35">
      <c r="A334" t="s">
        <v>910</v>
      </c>
      <c r="B334" t="s">
        <v>919</v>
      </c>
      <c r="C334" t="s">
        <v>920</v>
      </c>
      <c r="D334" t="s">
        <v>921</v>
      </c>
      <c r="E334" t="s">
        <v>922</v>
      </c>
      <c r="F334" t="s">
        <v>261</v>
      </c>
    </row>
    <row r="335" spans="1:6" x14ac:dyDescent="0.35">
      <c r="A335" t="s">
        <v>910</v>
      </c>
      <c r="B335" t="s">
        <v>923</v>
      </c>
      <c r="C335" t="s">
        <v>924</v>
      </c>
      <c r="D335" t="s">
        <v>72</v>
      </c>
      <c r="E335" t="s">
        <v>918</v>
      </c>
      <c r="F335" t="s">
        <v>261</v>
      </c>
    </row>
    <row r="336" spans="1:6" x14ac:dyDescent="0.35">
      <c r="A336" t="s">
        <v>910</v>
      </c>
      <c r="B336" t="s">
        <v>925</v>
      </c>
      <c r="C336" t="s">
        <v>926</v>
      </c>
      <c r="D336" t="s">
        <v>927</v>
      </c>
      <c r="E336" t="s">
        <v>928</v>
      </c>
      <c r="F336" t="s">
        <v>261</v>
      </c>
    </row>
    <row r="337" spans="1:6" x14ac:dyDescent="0.35">
      <c r="A337" t="s">
        <v>929</v>
      </c>
      <c r="B337" t="s">
        <v>930</v>
      </c>
      <c r="C337" t="s">
        <v>931</v>
      </c>
      <c r="D337" t="s">
        <v>932</v>
      </c>
      <c r="E337" t="s">
        <v>933</v>
      </c>
      <c r="F337" t="s">
        <v>11</v>
      </c>
    </row>
    <row r="338" spans="1:6" x14ac:dyDescent="0.35">
      <c r="A338" t="s">
        <v>929</v>
      </c>
      <c r="B338" t="s">
        <v>934</v>
      </c>
      <c r="C338" t="s">
        <v>935</v>
      </c>
      <c r="D338" t="s">
        <v>936</v>
      </c>
      <c r="E338" t="s">
        <v>937</v>
      </c>
      <c r="F338" t="s">
        <v>11</v>
      </c>
    </row>
    <row r="339" spans="1:6" x14ac:dyDescent="0.35">
      <c r="A339" t="s">
        <v>938</v>
      </c>
      <c r="B339" t="s">
        <v>939</v>
      </c>
      <c r="C339" t="s">
        <v>912</v>
      </c>
      <c r="D339" t="s">
        <v>940</v>
      </c>
      <c r="E339" t="s">
        <v>941</v>
      </c>
      <c r="F339" t="s">
        <v>111</v>
      </c>
    </row>
    <row r="340" spans="1:6" x14ac:dyDescent="0.35">
      <c r="A340" t="s">
        <v>938</v>
      </c>
      <c r="B340" t="s">
        <v>942</v>
      </c>
      <c r="C340" t="s">
        <v>943</v>
      </c>
      <c r="D340" t="s">
        <v>18</v>
      </c>
      <c r="E340" t="s">
        <v>36</v>
      </c>
      <c r="F340" t="s">
        <v>111</v>
      </c>
    </row>
    <row r="341" spans="1:6" x14ac:dyDescent="0.35">
      <c r="A341" t="s">
        <v>938</v>
      </c>
      <c r="B341" t="s">
        <v>944</v>
      </c>
      <c r="C341" t="s">
        <v>14</v>
      </c>
      <c r="D341" t="s">
        <v>422</v>
      </c>
      <c r="E341" t="s">
        <v>36</v>
      </c>
      <c r="F341" t="s">
        <v>111</v>
      </c>
    </row>
    <row r="342" spans="1:6" x14ac:dyDescent="0.35">
      <c r="A342" t="s">
        <v>938</v>
      </c>
      <c r="B342" t="s">
        <v>945</v>
      </c>
      <c r="C342" t="s">
        <v>14</v>
      </c>
      <c r="D342" t="s">
        <v>946</v>
      </c>
      <c r="E342" t="s">
        <v>36</v>
      </c>
      <c r="F342" t="s">
        <v>111</v>
      </c>
    </row>
    <row r="343" spans="1:6" x14ac:dyDescent="0.35">
      <c r="A343" t="s">
        <v>938</v>
      </c>
      <c r="B343" t="s">
        <v>947</v>
      </c>
      <c r="C343" t="s">
        <v>14</v>
      </c>
      <c r="D343" t="s">
        <v>948</v>
      </c>
      <c r="E343" t="s">
        <v>36</v>
      </c>
      <c r="F343" t="s">
        <v>111</v>
      </c>
    </row>
    <row r="344" spans="1:6" x14ac:dyDescent="0.35">
      <c r="A344" t="s">
        <v>938</v>
      </c>
      <c r="B344" t="s">
        <v>949</v>
      </c>
      <c r="C344" t="s">
        <v>950</v>
      </c>
      <c r="D344" t="s">
        <v>406</v>
      </c>
      <c r="E344" t="s">
        <v>36</v>
      </c>
      <c r="F344" t="s">
        <v>111</v>
      </c>
    </row>
    <row r="345" spans="1:6" x14ac:dyDescent="0.35">
      <c r="A345" t="s">
        <v>951</v>
      </c>
      <c r="B345" t="s">
        <v>952</v>
      </c>
      <c r="C345" t="s">
        <v>953</v>
      </c>
      <c r="D345" t="s">
        <v>954</v>
      </c>
      <c r="E345" t="s">
        <v>955</v>
      </c>
      <c r="F345" t="s">
        <v>111</v>
      </c>
    </row>
    <row r="346" spans="1:6" x14ac:dyDescent="0.35">
      <c r="A346" t="s">
        <v>951</v>
      </c>
      <c r="B346" t="s">
        <v>956</v>
      </c>
      <c r="C346" t="s">
        <v>957</v>
      </c>
      <c r="D346" t="s">
        <v>954</v>
      </c>
      <c r="E346" t="s">
        <v>955</v>
      </c>
      <c r="F346" t="s">
        <v>111</v>
      </c>
    </row>
    <row r="347" spans="1:6" x14ac:dyDescent="0.35">
      <c r="A347" t="s">
        <v>951</v>
      </c>
      <c r="B347" t="s">
        <v>958</v>
      </c>
      <c r="C347" t="s">
        <v>959</v>
      </c>
      <c r="D347" t="s">
        <v>960</v>
      </c>
      <c r="E347" t="s">
        <v>961</v>
      </c>
      <c r="F347" t="s">
        <v>111</v>
      </c>
    </row>
    <row r="348" spans="1:6" x14ac:dyDescent="0.35">
      <c r="A348" t="s">
        <v>951</v>
      </c>
      <c r="B348" t="s">
        <v>962</v>
      </c>
      <c r="C348" t="s">
        <v>963</v>
      </c>
      <c r="D348" t="s">
        <v>964</v>
      </c>
      <c r="E348" t="s">
        <v>965</v>
      </c>
      <c r="F348" t="s">
        <v>111</v>
      </c>
    </row>
    <row r="349" spans="1:6" x14ac:dyDescent="0.35">
      <c r="A349" t="s">
        <v>951</v>
      </c>
      <c r="B349" t="s">
        <v>966</v>
      </c>
      <c r="C349" t="s">
        <v>967</v>
      </c>
      <c r="D349" t="s">
        <v>968</v>
      </c>
      <c r="E349" t="s">
        <v>955</v>
      </c>
      <c r="F349" t="s">
        <v>111</v>
      </c>
    </row>
    <row r="350" spans="1:6" x14ac:dyDescent="0.35">
      <c r="A350" t="s">
        <v>951</v>
      </c>
      <c r="B350" t="s">
        <v>969</v>
      </c>
      <c r="C350" t="s">
        <v>970</v>
      </c>
      <c r="D350" t="s">
        <v>968</v>
      </c>
      <c r="E350" t="s">
        <v>955</v>
      </c>
      <c r="F350" t="s">
        <v>111</v>
      </c>
    </row>
    <row r="351" spans="1:6" x14ac:dyDescent="0.35">
      <c r="A351" t="s">
        <v>951</v>
      </c>
      <c r="B351" t="s">
        <v>971</v>
      </c>
      <c r="C351" t="s">
        <v>972</v>
      </c>
      <c r="D351" t="s">
        <v>973</v>
      </c>
      <c r="E351" t="s">
        <v>965</v>
      </c>
      <c r="F351" t="s">
        <v>111</v>
      </c>
    </row>
    <row r="352" spans="1:6" x14ac:dyDescent="0.35">
      <c r="A352" t="s">
        <v>974</v>
      </c>
      <c r="B352" t="s">
        <v>975</v>
      </c>
      <c r="C352" t="s">
        <v>976</v>
      </c>
      <c r="D352" t="s">
        <v>977</v>
      </c>
      <c r="E352" t="s">
        <v>978</v>
      </c>
      <c r="F352" t="s">
        <v>11</v>
      </c>
    </row>
    <row r="353" spans="1:6" x14ac:dyDescent="0.35">
      <c r="A353" t="s">
        <v>974</v>
      </c>
      <c r="B353" t="s">
        <v>979</v>
      </c>
      <c r="C353" t="s">
        <v>980</v>
      </c>
      <c r="D353" t="s">
        <v>977</v>
      </c>
      <c r="E353" t="s">
        <v>978</v>
      </c>
      <c r="F353" t="s">
        <v>11</v>
      </c>
    </row>
    <row r="354" spans="1:6" x14ac:dyDescent="0.35">
      <c r="A354" t="s">
        <v>974</v>
      </c>
      <c r="B354" t="s">
        <v>981</v>
      </c>
      <c r="C354" t="s">
        <v>296</v>
      </c>
      <c r="D354" t="s">
        <v>977</v>
      </c>
      <c r="E354" t="s">
        <v>978</v>
      </c>
      <c r="F354" t="s">
        <v>11</v>
      </c>
    </row>
    <row r="355" spans="1:6" x14ac:dyDescent="0.35">
      <c r="A355" t="s">
        <v>974</v>
      </c>
      <c r="B355" t="s">
        <v>982</v>
      </c>
      <c r="C355" t="s">
        <v>983</v>
      </c>
      <c r="D355" t="s">
        <v>984</v>
      </c>
      <c r="E355" t="s">
        <v>978</v>
      </c>
      <c r="F355" t="s">
        <v>11</v>
      </c>
    </row>
    <row r="356" spans="1:6" x14ac:dyDescent="0.35">
      <c r="A356" t="s">
        <v>974</v>
      </c>
      <c r="B356" t="s">
        <v>985</v>
      </c>
      <c r="C356" t="s">
        <v>296</v>
      </c>
      <c r="D356" t="s">
        <v>977</v>
      </c>
      <c r="E356" t="s">
        <v>978</v>
      </c>
      <c r="F356" t="s">
        <v>11</v>
      </c>
    </row>
    <row r="357" spans="1:6" x14ac:dyDescent="0.35">
      <c r="A357" t="s">
        <v>974</v>
      </c>
      <c r="B357" t="s">
        <v>986</v>
      </c>
      <c r="C357" t="s">
        <v>296</v>
      </c>
      <c r="D357" t="s">
        <v>987</v>
      </c>
      <c r="E357" t="s">
        <v>978</v>
      </c>
      <c r="F357" t="s">
        <v>11</v>
      </c>
    </row>
    <row r="358" spans="1:6" x14ac:dyDescent="0.35">
      <c r="A358" t="s">
        <v>974</v>
      </c>
      <c r="B358" t="s">
        <v>988</v>
      </c>
      <c r="C358" t="s">
        <v>296</v>
      </c>
      <c r="D358" t="s">
        <v>989</v>
      </c>
      <c r="E358" t="s">
        <v>978</v>
      </c>
      <c r="F358" t="s">
        <v>11</v>
      </c>
    </row>
    <row r="359" spans="1:6" x14ac:dyDescent="0.35">
      <c r="A359" t="s">
        <v>974</v>
      </c>
      <c r="B359" t="s">
        <v>990</v>
      </c>
      <c r="C359" t="s">
        <v>991</v>
      </c>
      <c r="D359" t="s">
        <v>992</v>
      </c>
      <c r="E359" t="s">
        <v>992</v>
      </c>
      <c r="F359" t="s">
        <v>20</v>
      </c>
    </row>
    <row r="360" spans="1:6" x14ac:dyDescent="0.35">
      <c r="A360" t="s">
        <v>974</v>
      </c>
      <c r="B360" t="s">
        <v>993</v>
      </c>
      <c r="C360" t="s">
        <v>296</v>
      </c>
      <c r="D360" t="s">
        <v>977</v>
      </c>
      <c r="E360" t="s">
        <v>978</v>
      </c>
      <c r="F360" t="s">
        <v>11</v>
      </c>
    </row>
    <row r="361" spans="1:6" x14ac:dyDescent="0.35">
      <c r="A361" t="s">
        <v>974</v>
      </c>
      <c r="B361" t="s">
        <v>994</v>
      </c>
      <c r="C361" t="s">
        <v>995</v>
      </c>
      <c r="D361" t="s">
        <v>996</v>
      </c>
      <c r="E361" t="s">
        <v>997</v>
      </c>
      <c r="F361" t="s">
        <v>11</v>
      </c>
    </row>
    <row r="362" spans="1:6" x14ac:dyDescent="0.35">
      <c r="A362" t="s">
        <v>974</v>
      </c>
      <c r="B362" t="s">
        <v>998</v>
      </c>
      <c r="C362" t="s">
        <v>999</v>
      </c>
      <c r="D362" t="s">
        <v>1000</v>
      </c>
      <c r="E362" t="s">
        <v>1001</v>
      </c>
      <c r="F362" t="s">
        <v>11</v>
      </c>
    </row>
    <row r="363" spans="1:6" x14ac:dyDescent="0.35">
      <c r="A363" t="s">
        <v>974</v>
      </c>
      <c r="B363" t="s">
        <v>1002</v>
      </c>
      <c r="C363" t="s">
        <v>296</v>
      </c>
      <c r="D363" t="s">
        <v>977</v>
      </c>
      <c r="E363" t="s">
        <v>978</v>
      </c>
      <c r="F363" t="s">
        <v>11</v>
      </c>
    </row>
    <row r="364" spans="1:6" x14ac:dyDescent="0.35">
      <c r="A364" t="s">
        <v>974</v>
      </c>
      <c r="B364" t="s">
        <v>1003</v>
      </c>
      <c r="C364" t="s">
        <v>995</v>
      </c>
      <c r="D364" t="s">
        <v>72</v>
      </c>
      <c r="E364" t="s">
        <v>1004</v>
      </c>
      <c r="F364" t="s">
        <v>20</v>
      </c>
    </row>
    <row r="365" spans="1:6" x14ac:dyDescent="0.35">
      <c r="A365" t="s">
        <v>974</v>
      </c>
      <c r="B365" t="s">
        <v>1005</v>
      </c>
      <c r="C365" t="s">
        <v>296</v>
      </c>
      <c r="D365" t="s">
        <v>977</v>
      </c>
      <c r="E365" t="s">
        <v>978</v>
      </c>
      <c r="F365" t="s">
        <v>11</v>
      </c>
    </row>
    <row r="366" spans="1:6" x14ac:dyDescent="0.35">
      <c r="A366" t="s">
        <v>974</v>
      </c>
      <c r="B366" t="s">
        <v>1006</v>
      </c>
      <c r="C366" t="s">
        <v>296</v>
      </c>
      <c r="D366" t="s">
        <v>977</v>
      </c>
      <c r="E366" t="s">
        <v>978</v>
      </c>
      <c r="F366" t="s">
        <v>11</v>
      </c>
    </row>
    <row r="367" spans="1:6" x14ac:dyDescent="0.35">
      <c r="A367" t="s">
        <v>974</v>
      </c>
      <c r="B367" t="s">
        <v>1007</v>
      </c>
      <c r="C367" t="s">
        <v>1008</v>
      </c>
      <c r="D367" t="s">
        <v>1009</v>
      </c>
      <c r="E367" t="s">
        <v>1010</v>
      </c>
      <c r="F367" t="s">
        <v>11</v>
      </c>
    </row>
    <row r="368" spans="1:6" x14ac:dyDescent="0.35">
      <c r="A368" t="s">
        <v>974</v>
      </c>
      <c r="B368" t="s">
        <v>1011</v>
      </c>
      <c r="C368" t="s">
        <v>1012</v>
      </c>
      <c r="D368" t="s">
        <v>1013</v>
      </c>
      <c r="E368" t="s">
        <v>1013</v>
      </c>
      <c r="F368" t="s">
        <v>11</v>
      </c>
    </row>
    <row r="369" spans="1:6" x14ac:dyDescent="0.35">
      <c r="A369" t="s">
        <v>974</v>
      </c>
      <c r="B369" t="s">
        <v>1014</v>
      </c>
      <c r="C369" t="s">
        <v>296</v>
      </c>
      <c r="D369" t="s">
        <v>977</v>
      </c>
      <c r="E369" t="s">
        <v>978</v>
      </c>
      <c r="F369" t="s">
        <v>11</v>
      </c>
    </row>
    <row r="370" spans="1:6" x14ac:dyDescent="0.35">
      <c r="A370" t="s">
        <v>974</v>
      </c>
      <c r="B370" t="s">
        <v>1015</v>
      </c>
      <c r="C370" t="s">
        <v>1016</v>
      </c>
      <c r="D370" t="s">
        <v>589</v>
      </c>
      <c r="E370" t="s">
        <v>1017</v>
      </c>
      <c r="F370" t="s">
        <v>20</v>
      </c>
    </row>
    <row r="371" spans="1:6" x14ac:dyDescent="0.35">
      <c r="A371" t="s">
        <v>1018</v>
      </c>
      <c r="B371" t="s">
        <v>1019</v>
      </c>
      <c r="C371" t="s">
        <v>1020</v>
      </c>
      <c r="D371" t="s">
        <v>1021</v>
      </c>
      <c r="E371" t="s">
        <v>1022</v>
      </c>
      <c r="F371" t="s">
        <v>261</v>
      </c>
    </row>
    <row r="372" spans="1:6" x14ac:dyDescent="0.35">
      <c r="A372" t="s">
        <v>1018</v>
      </c>
      <c r="B372" t="s">
        <v>1023</v>
      </c>
      <c r="C372" t="s">
        <v>917</v>
      </c>
      <c r="D372" t="s">
        <v>1021</v>
      </c>
      <c r="E372" t="s">
        <v>1022</v>
      </c>
      <c r="F372" t="s">
        <v>261</v>
      </c>
    </row>
    <row r="373" spans="1:6" x14ac:dyDescent="0.35">
      <c r="A373" t="s">
        <v>1024</v>
      </c>
      <c r="B373" t="s">
        <v>1025</v>
      </c>
      <c r="C373" t="s">
        <v>1026</v>
      </c>
      <c r="D373" t="s">
        <v>1027</v>
      </c>
      <c r="E373" t="s">
        <v>1028</v>
      </c>
      <c r="F373" t="s">
        <v>11</v>
      </c>
    </row>
    <row r="374" spans="1:6" x14ac:dyDescent="0.35">
      <c r="A374" t="s">
        <v>1024</v>
      </c>
      <c r="B374" t="s">
        <v>1029</v>
      </c>
      <c r="C374" t="s">
        <v>1030</v>
      </c>
      <c r="D374" t="s">
        <v>1031</v>
      </c>
      <c r="E374" t="s">
        <v>1028</v>
      </c>
      <c r="F374" t="s">
        <v>11</v>
      </c>
    </row>
    <row r="375" spans="1:6" x14ac:dyDescent="0.35">
      <c r="A375" t="s">
        <v>1024</v>
      </c>
      <c r="B375" t="s">
        <v>1032</v>
      </c>
      <c r="C375" t="s">
        <v>1033</v>
      </c>
      <c r="D375" t="s">
        <v>1034</v>
      </c>
      <c r="E375" t="s">
        <v>1035</v>
      </c>
      <c r="F375" t="s">
        <v>20</v>
      </c>
    </row>
    <row r="376" spans="1:6" x14ac:dyDescent="0.35">
      <c r="A376" t="s">
        <v>1024</v>
      </c>
      <c r="B376" t="s">
        <v>1036</v>
      </c>
      <c r="C376" t="s">
        <v>1037</v>
      </c>
      <c r="D376" t="s">
        <v>1031</v>
      </c>
      <c r="E376" t="s">
        <v>1028</v>
      </c>
      <c r="F376" t="s">
        <v>11</v>
      </c>
    </row>
    <row r="377" spans="1:6" x14ac:dyDescent="0.35">
      <c r="A377" t="s">
        <v>1024</v>
      </c>
      <c r="B377" t="s">
        <v>1038</v>
      </c>
      <c r="C377" t="s">
        <v>1039</v>
      </c>
      <c r="D377" t="s">
        <v>1040</v>
      </c>
      <c r="E377" t="s">
        <v>1040</v>
      </c>
      <c r="F377" t="s">
        <v>11</v>
      </c>
    </row>
    <row r="378" spans="1:6" x14ac:dyDescent="0.35">
      <c r="A378" t="s">
        <v>1024</v>
      </c>
      <c r="B378" t="s">
        <v>1041</v>
      </c>
      <c r="C378" t="s">
        <v>518</v>
      </c>
      <c r="D378" t="s">
        <v>1031</v>
      </c>
      <c r="E378" t="s">
        <v>1028</v>
      </c>
      <c r="F378" t="s">
        <v>20</v>
      </c>
    </row>
    <row r="379" spans="1:6" x14ac:dyDescent="0.35">
      <c r="A379" t="s">
        <v>1024</v>
      </c>
      <c r="B379" t="s">
        <v>1042</v>
      </c>
      <c r="C379" t="s">
        <v>1043</v>
      </c>
      <c r="D379" t="s">
        <v>1044</v>
      </c>
      <c r="E379" t="s">
        <v>1028</v>
      </c>
      <c r="F379" t="s">
        <v>11</v>
      </c>
    </row>
    <row r="380" spans="1:6" x14ac:dyDescent="0.35">
      <c r="A380" t="s">
        <v>1024</v>
      </c>
      <c r="B380" t="s">
        <v>1045</v>
      </c>
      <c r="C380" t="s">
        <v>1030</v>
      </c>
      <c r="D380" t="s">
        <v>1040</v>
      </c>
      <c r="E380" t="s">
        <v>1028</v>
      </c>
      <c r="F380" t="s">
        <v>11</v>
      </c>
    </row>
    <row r="381" spans="1:6" x14ac:dyDescent="0.35">
      <c r="A381" t="s">
        <v>1024</v>
      </c>
      <c r="B381" t="s">
        <v>1046</v>
      </c>
      <c r="C381" t="s">
        <v>28</v>
      </c>
      <c r="D381" t="s">
        <v>1040</v>
      </c>
      <c r="E381" t="s">
        <v>1028</v>
      </c>
      <c r="F381" t="s">
        <v>11</v>
      </c>
    </row>
    <row r="382" spans="1:6" x14ac:dyDescent="0.35">
      <c r="A382" t="s">
        <v>1024</v>
      </c>
      <c r="B382" t="s">
        <v>1047</v>
      </c>
      <c r="C382" t="s">
        <v>1048</v>
      </c>
      <c r="D382" t="s">
        <v>1040</v>
      </c>
      <c r="E382" t="s">
        <v>1040</v>
      </c>
      <c r="F382" t="s">
        <v>11</v>
      </c>
    </row>
    <row r="383" spans="1:6" x14ac:dyDescent="0.35">
      <c r="A383" t="s">
        <v>1024</v>
      </c>
      <c r="B383" t="s">
        <v>1049</v>
      </c>
      <c r="C383" t="s">
        <v>1050</v>
      </c>
      <c r="D383" t="s">
        <v>893</v>
      </c>
      <c r="E383" t="s">
        <v>1051</v>
      </c>
      <c r="F383" t="s">
        <v>257</v>
      </c>
    </row>
    <row r="384" spans="1:6" x14ac:dyDescent="0.35">
      <c r="A384" t="s">
        <v>1024</v>
      </c>
      <c r="B384" t="s">
        <v>1052</v>
      </c>
      <c r="C384" t="s">
        <v>1053</v>
      </c>
      <c r="D384" t="s">
        <v>1054</v>
      </c>
      <c r="E384" t="s">
        <v>1055</v>
      </c>
      <c r="F384" t="s">
        <v>261</v>
      </c>
    </row>
    <row r="385" spans="1:6" x14ac:dyDescent="0.35">
      <c r="A385" t="s">
        <v>1024</v>
      </c>
      <c r="B385" t="s">
        <v>1056</v>
      </c>
      <c r="C385" t="s">
        <v>1057</v>
      </c>
      <c r="D385" t="s">
        <v>1031</v>
      </c>
      <c r="E385" t="s">
        <v>1028</v>
      </c>
      <c r="F385" t="s">
        <v>20</v>
      </c>
    </row>
    <row r="386" spans="1:6" x14ac:dyDescent="0.35">
      <c r="A386" t="s">
        <v>1024</v>
      </c>
      <c r="B386" t="s">
        <v>1058</v>
      </c>
      <c r="C386" t="s">
        <v>1059</v>
      </c>
      <c r="D386" t="s">
        <v>1040</v>
      </c>
      <c r="E386" t="s">
        <v>1028</v>
      </c>
      <c r="F386" t="s">
        <v>11</v>
      </c>
    </row>
    <row r="387" spans="1:6" x14ac:dyDescent="0.35">
      <c r="A387" t="s">
        <v>1024</v>
      </c>
      <c r="B387" t="s">
        <v>1060</v>
      </c>
      <c r="C387" t="s">
        <v>1061</v>
      </c>
      <c r="D387" t="s">
        <v>1040</v>
      </c>
      <c r="E387" t="s">
        <v>1028</v>
      </c>
      <c r="F387" t="s">
        <v>11</v>
      </c>
    </row>
    <row r="388" spans="1:6" x14ac:dyDescent="0.35">
      <c r="A388" t="s">
        <v>1024</v>
      </c>
      <c r="B388" t="s">
        <v>1062</v>
      </c>
      <c r="C388" t="s">
        <v>1063</v>
      </c>
      <c r="D388" t="s">
        <v>1064</v>
      </c>
      <c r="E388" t="s">
        <v>1065</v>
      </c>
      <c r="F388" t="s">
        <v>11</v>
      </c>
    </row>
    <row r="389" spans="1:6" x14ac:dyDescent="0.35">
      <c r="A389" t="s">
        <v>1024</v>
      </c>
      <c r="B389" t="s">
        <v>1066</v>
      </c>
      <c r="C389" t="s">
        <v>1067</v>
      </c>
      <c r="D389" t="s">
        <v>1040</v>
      </c>
      <c r="E389" t="s">
        <v>1028</v>
      </c>
      <c r="F389" t="s">
        <v>20</v>
      </c>
    </row>
    <row r="390" spans="1:6" x14ac:dyDescent="0.35">
      <c r="A390" t="s">
        <v>1024</v>
      </c>
      <c r="B390" t="s">
        <v>1068</v>
      </c>
      <c r="C390" t="s">
        <v>1020</v>
      </c>
      <c r="D390" t="s">
        <v>1069</v>
      </c>
      <c r="E390" t="s">
        <v>1028</v>
      </c>
      <c r="F390" t="s">
        <v>11</v>
      </c>
    </row>
    <row r="391" spans="1:6" x14ac:dyDescent="0.35">
      <c r="A391" t="s">
        <v>1024</v>
      </c>
      <c r="B391" t="s">
        <v>1070</v>
      </c>
      <c r="C391" t="s">
        <v>1071</v>
      </c>
      <c r="D391" t="s">
        <v>1072</v>
      </c>
      <c r="E391" t="s">
        <v>1051</v>
      </c>
      <c r="F391" t="s">
        <v>257</v>
      </c>
    </row>
    <row r="392" spans="1:6" x14ac:dyDescent="0.35">
      <c r="A392" t="s">
        <v>1073</v>
      </c>
      <c r="B392" t="s">
        <v>1074</v>
      </c>
      <c r="C392" t="s">
        <v>1075</v>
      </c>
      <c r="D392" t="s">
        <v>1076</v>
      </c>
      <c r="E392" t="s">
        <v>1077</v>
      </c>
      <c r="F392" t="s">
        <v>11</v>
      </c>
    </row>
    <row r="393" spans="1:6" x14ac:dyDescent="0.35">
      <c r="A393" t="s">
        <v>1073</v>
      </c>
      <c r="B393" t="s">
        <v>1078</v>
      </c>
      <c r="C393" t="s">
        <v>1075</v>
      </c>
      <c r="D393" t="s">
        <v>1079</v>
      </c>
      <c r="E393" t="s">
        <v>1077</v>
      </c>
      <c r="F393" t="s">
        <v>11</v>
      </c>
    </row>
    <row r="394" spans="1:6" x14ac:dyDescent="0.35">
      <c r="A394" t="s">
        <v>1073</v>
      </c>
      <c r="B394" t="s">
        <v>1080</v>
      </c>
      <c r="C394" t="s">
        <v>1081</v>
      </c>
      <c r="D394" t="s">
        <v>1082</v>
      </c>
      <c r="E394" t="s">
        <v>1083</v>
      </c>
      <c r="F394" t="s">
        <v>20</v>
      </c>
    </row>
    <row r="395" spans="1:6" x14ac:dyDescent="0.35">
      <c r="A395" t="s">
        <v>1073</v>
      </c>
      <c r="B395" t="s">
        <v>1084</v>
      </c>
      <c r="C395" t="s">
        <v>1085</v>
      </c>
      <c r="D395" t="s">
        <v>1076</v>
      </c>
      <c r="E395" t="s">
        <v>1077</v>
      </c>
      <c r="F395" t="s">
        <v>11</v>
      </c>
    </row>
    <row r="396" spans="1:6" x14ac:dyDescent="0.35">
      <c r="A396" t="s">
        <v>1073</v>
      </c>
      <c r="B396" t="s">
        <v>1086</v>
      </c>
      <c r="C396" t="s">
        <v>1085</v>
      </c>
      <c r="D396" t="s">
        <v>1076</v>
      </c>
      <c r="E396" t="s">
        <v>1077</v>
      </c>
      <c r="F396" t="s">
        <v>11</v>
      </c>
    </row>
    <row r="397" spans="1:6" x14ac:dyDescent="0.35">
      <c r="A397" t="s">
        <v>1073</v>
      </c>
      <c r="B397" t="s">
        <v>1087</v>
      </c>
      <c r="C397" t="s">
        <v>1088</v>
      </c>
      <c r="D397" t="s">
        <v>1089</v>
      </c>
      <c r="E397" t="s">
        <v>1090</v>
      </c>
      <c r="F397" t="s">
        <v>20</v>
      </c>
    </row>
    <row r="398" spans="1:6" x14ac:dyDescent="0.35">
      <c r="A398" t="s">
        <v>1073</v>
      </c>
      <c r="B398" t="s">
        <v>1091</v>
      </c>
      <c r="C398" t="s">
        <v>1092</v>
      </c>
      <c r="D398" t="s">
        <v>1093</v>
      </c>
      <c r="E398" t="s">
        <v>1094</v>
      </c>
      <c r="F398" t="s">
        <v>20</v>
      </c>
    </row>
    <row r="399" spans="1:6" x14ac:dyDescent="0.35">
      <c r="A399" t="s">
        <v>1073</v>
      </c>
      <c r="B399" t="s">
        <v>1095</v>
      </c>
      <c r="C399" t="s">
        <v>1096</v>
      </c>
      <c r="D399" t="s">
        <v>1097</v>
      </c>
      <c r="E399" t="s">
        <v>1094</v>
      </c>
      <c r="F399" t="s">
        <v>20</v>
      </c>
    </row>
    <row r="400" spans="1:6" x14ac:dyDescent="0.35">
      <c r="A400" t="s">
        <v>1073</v>
      </c>
      <c r="B400" t="s">
        <v>1098</v>
      </c>
      <c r="C400" t="s">
        <v>1099</v>
      </c>
      <c r="D400" t="s">
        <v>1093</v>
      </c>
      <c r="E400" t="s">
        <v>1094</v>
      </c>
      <c r="F400" t="s">
        <v>20</v>
      </c>
    </row>
    <row r="401" spans="1:6" x14ac:dyDescent="0.35">
      <c r="A401" t="s">
        <v>1073</v>
      </c>
      <c r="B401" t="s">
        <v>1100</v>
      </c>
      <c r="C401" t="s">
        <v>1101</v>
      </c>
      <c r="D401" t="s">
        <v>894</v>
      </c>
      <c r="E401" t="s">
        <v>1102</v>
      </c>
      <c r="F401" t="s">
        <v>50</v>
      </c>
    </row>
    <row r="402" spans="1:6" x14ac:dyDescent="0.35">
      <c r="A402" t="s">
        <v>1073</v>
      </c>
      <c r="B402" t="s">
        <v>1103</v>
      </c>
      <c r="C402" t="s">
        <v>1104</v>
      </c>
      <c r="D402" t="s">
        <v>1093</v>
      </c>
      <c r="E402" t="s">
        <v>1094</v>
      </c>
      <c r="F402" t="s">
        <v>20</v>
      </c>
    </row>
    <row r="403" spans="1:6" x14ac:dyDescent="0.35">
      <c r="A403" t="s">
        <v>1073</v>
      </c>
      <c r="B403" t="s">
        <v>1105</v>
      </c>
      <c r="C403" t="s">
        <v>1075</v>
      </c>
      <c r="D403" t="s">
        <v>1106</v>
      </c>
      <c r="E403" t="s">
        <v>1107</v>
      </c>
      <c r="F403" t="s">
        <v>11</v>
      </c>
    </row>
    <row r="404" spans="1:6" x14ac:dyDescent="0.35">
      <c r="A404" t="s">
        <v>1073</v>
      </c>
      <c r="B404" t="s">
        <v>1108</v>
      </c>
      <c r="C404" t="s">
        <v>1109</v>
      </c>
      <c r="D404" t="s">
        <v>1110</v>
      </c>
      <c r="E404" t="s">
        <v>1111</v>
      </c>
      <c r="F404" t="s">
        <v>20</v>
      </c>
    </row>
    <row r="405" spans="1:6" x14ac:dyDescent="0.35">
      <c r="A405" t="s">
        <v>1112</v>
      </c>
      <c r="B405" t="s">
        <v>1113</v>
      </c>
      <c r="C405" t="s">
        <v>1114</v>
      </c>
      <c r="D405" t="s">
        <v>1115</v>
      </c>
      <c r="E405" t="s">
        <v>1115</v>
      </c>
      <c r="F405" t="s">
        <v>11</v>
      </c>
    </row>
    <row r="406" spans="1:6" x14ac:dyDescent="0.35">
      <c r="A406" t="s">
        <v>1112</v>
      </c>
      <c r="B406" t="s">
        <v>1116</v>
      </c>
      <c r="C406" t="s">
        <v>1117</v>
      </c>
      <c r="D406" t="s">
        <v>1118</v>
      </c>
      <c r="E406" t="s">
        <v>1119</v>
      </c>
      <c r="F406" t="s">
        <v>11</v>
      </c>
    </row>
    <row r="407" spans="1:6" x14ac:dyDescent="0.35">
      <c r="A407" t="s">
        <v>1112</v>
      </c>
      <c r="B407" t="s">
        <v>1120</v>
      </c>
      <c r="C407" t="s">
        <v>1121</v>
      </c>
      <c r="D407" t="s">
        <v>1122</v>
      </c>
      <c r="E407" t="s">
        <v>1123</v>
      </c>
      <c r="F407" t="s">
        <v>20</v>
      </c>
    </row>
    <row r="408" spans="1:6" x14ac:dyDescent="0.35">
      <c r="A408" t="s">
        <v>1112</v>
      </c>
      <c r="B408" t="s">
        <v>1124</v>
      </c>
      <c r="C408" t="s">
        <v>1117</v>
      </c>
      <c r="D408" t="s">
        <v>1125</v>
      </c>
      <c r="E408" t="s">
        <v>1115</v>
      </c>
      <c r="F408" t="s">
        <v>11</v>
      </c>
    </row>
    <row r="409" spans="1:6" x14ac:dyDescent="0.35">
      <c r="A409" t="s">
        <v>1112</v>
      </c>
      <c r="B409" t="s">
        <v>1126</v>
      </c>
      <c r="C409" t="s">
        <v>1117</v>
      </c>
      <c r="D409" t="s">
        <v>1127</v>
      </c>
      <c r="E409" t="s">
        <v>1128</v>
      </c>
      <c r="F409" t="s">
        <v>20</v>
      </c>
    </row>
    <row r="410" spans="1:6" x14ac:dyDescent="0.35">
      <c r="A410" t="s">
        <v>1112</v>
      </c>
      <c r="B410" t="s">
        <v>1129</v>
      </c>
      <c r="C410" t="s">
        <v>28</v>
      </c>
      <c r="D410" t="s">
        <v>1130</v>
      </c>
      <c r="E410" t="s">
        <v>1131</v>
      </c>
      <c r="F410" t="s">
        <v>11</v>
      </c>
    </row>
    <row r="411" spans="1:6" x14ac:dyDescent="0.35">
      <c r="A411" t="s">
        <v>1112</v>
      </c>
      <c r="B411" t="s">
        <v>1132</v>
      </c>
      <c r="C411" t="s">
        <v>14</v>
      </c>
      <c r="D411" t="s">
        <v>1125</v>
      </c>
      <c r="E411" t="s">
        <v>1115</v>
      </c>
      <c r="F411" t="s">
        <v>11</v>
      </c>
    </row>
    <row r="412" spans="1:6" x14ac:dyDescent="0.35">
      <c r="A412" t="s">
        <v>1112</v>
      </c>
      <c r="B412" t="s">
        <v>164</v>
      </c>
      <c r="C412" t="s">
        <v>1133</v>
      </c>
      <c r="D412" t="s">
        <v>1134</v>
      </c>
      <c r="E412" t="s">
        <v>1135</v>
      </c>
      <c r="F412" t="s">
        <v>20</v>
      </c>
    </row>
    <row r="413" spans="1:6" x14ac:dyDescent="0.35">
      <c r="A413" t="s">
        <v>1112</v>
      </c>
      <c r="B413" t="s">
        <v>1136</v>
      </c>
      <c r="C413" t="s">
        <v>28</v>
      </c>
      <c r="D413" t="s">
        <v>1125</v>
      </c>
      <c r="E413" t="s">
        <v>1115</v>
      </c>
      <c r="F413" t="s">
        <v>11</v>
      </c>
    </row>
    <row r="414" spans="1:6" x14ac:dyDescent="0.35">
      <c r="A414" t="s">
        <v>1112</v>
      </c>
      <c r="B414" t="s">
        <v>1137</v>
      </c>
      <c r="C414" t="s">
        <v>1138</v>
      </c>
      <c r="D414" t="s">
        <v>1139</v>
      </c>
      <c r="E414" t="s">
        <v>1140</v>
      </c>
      <c r="F414" t="s">
        <v>20</v>
      </c>
    </row>
    <row r="415" spans="1:6" x14ac:dyDescent="0.35">
      <c r="A415" t="s">
        <v>1112</v>
      </c>
      <c r="B415" t="s">
        <v>1141</v>
      </c>
      <c r="C415" t="s">
        <v>1142</v>
      </c>
      <c r="D415" t="s">
        <v>1143</v>
      </c>
      <c r="E415" t="s">
        <v>1144</v>
      </c>
      <c r="F415" t="s">
        <v>20</v>
      </c>
    </row>
    <row r="416" spans="1:6" x14ac:dyDescent="0.35">
      <c r="A416" t="s">
        <v>1112</v>
      </c>
      <c r="B416" t="s">
        <v>1145</v>
      </c>
      <c r="C416" t="s">
        <v>28</v>
      </c>
      <c r="D416" t="s">
        <v>1146</v>
      </c>
      <c r="E416" t="s">
        <v>1147</v>
      </c>
      <c r="F416" t="s">
        <v>11</v>
      </c>
    </row>
    <row r="417" spans="1:6" x14ac:dyDescent="0.35">
      <c r="A417" t="s">
        <v>1112</v>
      </c>
      <c r="B417" t="s">
        <v>1148</v>
      </c>
      <c r="C417" t="s">
        <v>1149</v>
      </c>
      <c r="D417" t="s">
        <v>1118</v>
      </c>
      <c r="E417" t="s">
        <v>1119</v>
      </c>
      <c r="F417" t="s">
        <v>11</v>
      </c>
    </row>
    <row r="418" spans="1:6" x14ac:dyDescent="0.35">
      <c r="A418" t="s">
        <v>1112</v>
      </c>
      <c r="B418" t="s">
        <v>1150</v>
      </c>
      <c r="C418" t="s">
        <v>1117</v>
      </c>
      <c r="D418" t="s">
        <v>1125</v>
      </c>
      <c r="E418" t="s">
        <v>1115</v>
      </c>
      <c r="F418" t="s">
        <v>11</v>
      </c>
    </row>
    <row r="419" spans="1:6" x14ac:dyDescent="0.35">
      <c r="A419" t="s">
        <v>1112</v>
      </c>
      <c r="B419" t="s">
        <v>1151</v>
      </c>
      <c r="C419" t="s">
        <v>1152</v>
      </c>
      <c r="D419" t="s">
        <v>1125</v>
      </c>
      <c r="E419" t="s">
        <v>1115</v>
      </c>
      <c r="F419" t="s">
        <v>11</v>
      </c>
    </row>
    <row r="420" spans="1:6" x14ac:dyDescent="0.35">
      <c r="A420" t="s">
        <v>1112</v>
      </c>
      <c r="B420" t="s">
        <v>1153</v>
      </c>
      <c r="C420" t="s">
        <v>1142</v>
      </c>
      <c r="D420" t="s">
        <v>1143</v>
      </c>
      <c r="E420" t="s">
        <v>1144</v>
      </c>
      <c r="F420" t="s">
        <v>20</v>
      </c>
    </row>
    <row r="421" spans="1:6" x14ac:dyDescent="0.35">
      <c r="A421" t="s">
        <v>1112</v>
      </c>
      <c r="B421" t="s">
        <v>1154</v>
      </c>
      <c r="C421" t="s">
        <v>1138</v>
      </c>
      <c r="D421" t="s">
        <v>1155</v>
      </c>
      <c r="E421" t="s">
        <v>1156</v>
      </c>
      <c r="F421" t="s">
        <v>20</v>
      </c>
    </row>
    <row r="422" spans="1:6" x14ac:dyDescent="0.35">
      <c r="A422" t="s">
        <v>1112</v>
      </c>
      <c r="B422" t="s">
        <v>1157</v>
      </c>
      <c r="C422" t="s">
        <v>14</v>
      </c>
      <c r="D422" t="s">
        <v>1158</v>
      </c>
      <c r="E422" t="s">
        <v>1159</v>
      </c>
      <c r="F422" t="s">
        <v>20</v>
      </c>
    </row>
    <row r="423" spans="1:6" x14ac:dyDescent="0.35">
      <c r="A423" t="s">
        <v>1112</v>
      </c>
      <c r="B423" t="s">
        <v>1160</v>
      </c>
      <c r="C423" t="s">
        <v>1133</v>
      </c>
      <c r="D423" t="s">
        <v>1134</v>
      </c>
      <c r="E423" t="s">
        <v>1135</v>
      </c>
      <c r="F423" t="s">
        <v>20</v>
      </c>
    </row>
    <row r="424" spans="1:6" x14ac:dyDescent="0.35">
      <c r="A424" t="s">
        <v>1112</v>
      </c>
      <c r="B424" t="s">
        <v>1161</v>
      </c>
      <c r="C424" t="s">
        <v>1162</v>
      </c>
      <c r="D424" t="s">
        <v>1130</v>
      </c>
      <c r="E424" t="s">
        <v>1131</v>
      </c>
      <c r="F424" t="s">
        <v>11</v>
      </c>
    </row>
    <row r="425" spans="1:6" x14ac:dyDescent="0.35">
      <c r="A425" t="s">
        <v>1112</v>
      </c>
      <c r="B425" t="s">
        <v>1163</v>
      </c>
      <c r="C425" t="s">
        <v>28</v>
      </c>
      <c r="D425" t="s">
        <v>1164</v>
      </c>
      <c r="E425" t="s">
        <v>1135</v>
      </c>
      <c r="F425" t="s">
        <v>20</v>
      </c>
    </row>
    <row r="426" spans="1:6" x14ac:dyDescent="0.35">
      <c r="A426" t="s">
        <v>1112</v>
      </c>
      <c r="B426" t="s">
        <v>1165</v>
      </c>
      <c r="C426" t="s">
        <v>294</v>
      </c>
      <c r="D426" t="s">
        <v>1158</v>
      </c>
      <c r="E426" t="s">
        <v>1159</v>
      </c>
      <c r="F426" t="s">
        <v>11</v>
      </c>
    </row>
    <row r="427" spans="1:6" x14ac:dyDescent="0.35">
      <c r="A427" t="s">
        <v>1112</v>
      </c>
      <c r="B427" t="s">
        <v>1166</v>
      </c>
      <c r="C427" t="s">
        <v>384</v>
      </c>
      <c r="D427" t="s">
        <v>1167</v>
      </c>
      <c r="E427" t="s">
        <v>1168</v>
      </c>
      <c r="F427" t="s">
        <v>20</v>
      </c>
    </row>
    <row r="428" spans="1:6" x14ac:dyDescent="0.35">
      <c r="A428" t="s">
        <v>1112</v>
      </c>
      <c r="B428" t="s">
        <v>1169</v>
      </c>
      <c r="C428" t="s">
        <v>1152</v>
      </c>
      <c r="D428" t="s">
        <v>1170</v>
      </c>
      <c r="E428" t="s">
        <v>1115</v>
      </c>
      <c r="F428" t="s">
        <v>11</v>
      </c>
    </row>
    <row r="429" spans="1:6" x14ac:dyDescent="0.35">
      <c r="A429" t="s">
        <v>1112</v>
      </c>
      <c r="B429" t="s">
        <v>1171</v>
      </c>
      <c r="C429" t="s">
        <v>1172</v>
      </c>
      <c r="D429" t="s">
        <v>1173</v>
      </c>
      <c r="E429" t="s">
        <v>1115</v>
      </c>
      <c r="F429" t="s">
        <v>11</v>
      </c>
    </row>
    <row r="430" spans="1:6" x14ac:dyDescent="0.35">
      <c r="A430" t="s">
        <v>1112</v>
      </c>
      <c r="B430" t="s">
        <v>1174</v>
      </c>
      <c r="C430" t="s">
        <v>384</v>
      </c>
      <c r="D430" t="s">
        <v>1175</v>
      </c>
      <c r="E430" t="s">
        <v>1176</v>
      </c>
      <c r="F430" t="s">
        <v>20</v>
      </c>
    </row>
    <row r="431" spans="1:6" x14ac:dyDescent="0.35">
      <c r="A431" t="s">
        <v>1112</v>
      </c>
      <c r="B431" t="s">
        <v>1177</v>
      </c>
      <c r="C431" t="s">
        <v>14</v>
      </c>
      <c r="D431" t="s">
        <v>1130</v>
      </c>
      <c r="E431" t="s">
        <v>1131</v>
      </c>
      <c r="F431" t="s">
        <v>11</v>
      </c>
    </row>
    <row r="432" spans="1:6" x14ac:dyDescent="0.35">
      <c r="A432" t="s">
        <v>1112</v>
      </c>
      <c r="B432" t="s">
        <v>1178</v>
      </c>
      <c r="C432" t="s">
        <v>1179</v>
      </c>
      <c r="D432" t="s">
        <v>1180</v>
      </c>
      <c r="E432" t="s">
        <v>1181</v>
      </c>
      <c r="F432" t="s">
        <v>20</v>
      </c>
    </row>
    <row r="433" spans="1:6" x14ac:dyDescent="0.35">
      <c r="A433" t="s">
        <v>1112</v>
      </c>
      <c r="B433" t="s">
        <v>1182</v>
      </c>
      <c r="C433" t="s">
        <v>14</v>
      </c>
      <c r="D433" t="s">
        <v>1130</v>
      </c>
      <c r="E433" t="s">
        <v>1131</v>
      </c>
      <c r="F433" t="s">
        <v>11</v>
      </c>
    </row>
    <row r="434" spans="1:6" x14ac:dyDescent="0.35">
      <c r="A434" t="s">
        <v>1112</v>
      </c>
      <c r="B434" t="s">
        <v>1183</v>
      </c>
      <c r="C434" t="s">
        <v>1117</v>
      </c>
      <c r="D434" t="s">
        <v>1127</v>
      </c>
      <c r="E434" t="s">
        <v>1128</v>
      </c>
      <c r="F434" t="s">
        <v>20</v>
      </c>
    </row>
    <row r="435" spans="1:6" x14ac:dyDescent="0.35">
      <c r="A435" t="s">
        <v>1112</v>
      </c>
      <c r="B435" t="s">
        <v>1184</v>
      </c>
      <c r="C435" t="s">
        <v>1185</v>
      </c>
      <c r="D435" t="s">
        <v>1186</v>
      </c>
      <c r="E435" t="s">
        <v>1187</v>
      </c>
      <c r="F435" t="s">
        <v>11</v>
      </c>
    </row>
    <row r="436" spans="1:6" x14ac:dyDescent="0.35">
      <c r="A436" t="s">
        <v>1112</v>
      </c>
      <c r="B436" t="s">
        <v>1188</v>
      </c>
      <c r="C436" t="s">
        <v>1189</v>
      </c>
      <c r="D436" t="s">
        <v>1158</v>
      </c>
      <c r="E436" t="s">
        <v>1159</v>
      </c>
      <c r="F436" t="s">
        <v>20</v>
      </c>
    </row>
    <row r="437" spans="1:6" x14ac:dyDescent="0.35">
      <c r="A437" t="s">
        <v>1112</v>
      </c>
      <c r="B437" t="s">
        <v>1190</v>
      </c>
      <c r="C437" t="s">
        <v>1152</v>
      </c>
      <c r="D437" t="s">
        <v>1191</v>
      </c>
      <c r="E437" t="s">
        <v>1115</v>
      </c>
      <c r="F437" t="s">
        <v>11</v>
      </c>
    </row>
    <row r="438" spans="1:6" x14ac:dyDescent="0.35">
      <c r="A438" t="s">
        <v>1192</v>
      </c>
      <c r="B438" t="s">
        <v>1193</v>
      </c>
      <c r="C438" t="s">
        <v>1194</v>
      </c>
      <c r="D438" t="s">
        <v>1195</v>
      </c>
      <c r="E438" t="s">
        <v>54</v>
      </c>
      <c r="F438" t="s">
        <v>11</v>
      </c>
    </row>
    <row r="439" spans="1:6" x14ac:dyDescent="0.35">
      <c r="A439" t="s">
        <v>1192</v>
      </c>
      <c r="B439" t="s">
        <v>1196</v>
      </c>
      <c r="C439" t="s">
        <v>1197</v>
      </c>
      <c r="D439" t="s">
        <v>836</v>
      </c>
      <c r="E439" t="s">
        <v>1198</v>
      </c>
      <c r="F439" t="s">
        <v>11</v>
      </c>
    </row>
    <row r="440" spans="1:6" x14ac:dyDescent="0.35">
      <c r="A440" t="s">
        <v>1192</v>
      </c>
      <c r="B440" t="s">
        <v>1199</v>
      </c>
      <c r="C440" t="s">
        <v>1200</v>
      </c>
      <c r="D440" t="s">
        <v>1201</v>
      </c>
      <c r="E440" t="s">
        <v>54</v>
      </c>
      <c r="F440" t="s">
        <v>11</v>
      </c>
    </row>
    <row r="441" spans="1:6" x14ac:dyDescent="0.35">
      <c r="A441" t="s">
        <v>1192</v>
      </c>
      <c r="B441" t="s">
        <v>1202</v>
      </c>
      <c r="C441" t="s">
        <v>1203</v>
      </c>
      <c r="D441" t="s">
        <v>836</v>
      </c>
      <c r="E441" t="s">
        <v>1198</v>
      </c>
      <c r="F441" t="s">
        <v>11</v>
      </c>
    </row>
    <row r="442" spans="1:6" x14ac:dyDescent="0.35">
      <c r="A442" t="s">
        <v>1192</v>
      </c>
      <c r="B442" t="s">
        <v>1204</v>
      </c>
      <c r="C442" t="s">
        <v>1205</v>
      </c>
      <c r="D442" t="s">
        <v>1205</v>
      </c>
      <c r="E442" t="s">
        <v>1206</v>
      </c>
      <c r="F442" t="s">
        <v>50</v>
      </c>
    </row>
    <row r="443" spans="1:6" x14ac:dyDescent="0.35">
      <c r="A443" t="s">
        <v>1192</v>
      </c>
      <c r="B443" t="s">
        <v>1207</v>
      </c>
      <c r="C443" t="s">
        <v>99</v>
      </c>
      <c r="D443" t="s">
        <v>99</v>
      </c>
      <c r="E443" t="s">
        <v>99</v>
      </c>
      <c r="F443" t="s">
        <v>50</v>
      </c>
    </row>
    <row r="444" spans="1:6" x14ac:dyDescent="0.35">
      <c r="A444" t="s">
        <v>1192</v>
      </c>
      <c r="B444" t="s">
        <v>1208</v>
      </c>
      <c r="C444" t="s">
        <v>1209</v>
      </c>
      <c r="D444" t="s">
        <v>1210</v>
      </c>
      <c r="E444" t="s">
        <v>36</v>
      </c>
      <c r="F444" t="s">
        <v>11</v>
      </c>
    </row>
    <row r="445" spans="1:6" x14ac:dyDescent="0.35">
      <c r="A445" t="s">
        <v>1192</v>
      </c>
      <c r="B445" t="s">
        <v>1211</v>
      </c>
      <c r="C445" t="s">
        <v>1212</v>
      </c>
      <c r="D445" t="s">
        <v>1213</v>
      </c>
      <c r="E445" t="s">
        <v>1214</v>
      </c>
      <c r="F445" t="s">
        <v>11</v>
      </c>
    </row>
    <row r="446" spans="1:6" x14ac:dyDescent="0.35">
      <c r="A446" t="s">
        <v>1192</v>
      </c>
      <c r="B446" t="s">
        <v>1215</v>
      </c>
      <c r="C446" t="s">
        <v>1203</v>
      </c>
      <c r="D446" t="s">
        <v>1195</v>
      </c>
      <c r="E446" t="s">
        <v>54</v>
      </c>
      <c r="F446" t="s">
        <v>11</v>
      </c>
    </row>
    <row r="447" spans="1:6" x14ac:dyDescent="0.35">
      <c r="A447" t="s">
        <v>1216</v>
      </c>
      <c r="B447" t="s">
        <v>1217</v>
      </c>
      <c r="C447" t="s">
        <v>1218</v>
      </c>
      <c r="D447" t="s">
        <v>1219</v>
      </c>
      <c r="E447" t="s">
        <v>1220</v>
      </c>
      <c r="F447" t="s">
        <v>11</v>
      </c>
    </row>
    <row r="448" spans="1:6" x14ac:dyDescent="0.35">
      <c r="A448" t="s">
        <v>1216</v>
      </c>
      <c r="B448" t="s">
        <v>1221</v>
      </c>
      <c r="C448" t="s">
        <v>1222</v>
      </c>
      <c r="D448" t="s">
        <v>1219</v>
      </c>
      <c r="E448" t="s">
        <v>1223</v>
      </c>
      <c r="F448" t="s">
        <v>11</v>
      </c>
    </row>
    <row r="449" spans="1:6" x14ac:dyDescent="0.35">
      <c r="A449" t="s">
        <v>1216</v>
      </c>
      <c r="B449" t="s">
        <v>1224</v>
      </c>
      <c r="C449" t="s">
        <v>1225</v>
      </c>
      <c r="D449" t="s">
        <v>1219</v>
      </c>
      <c r="E449" t="s">
        <v>1226</v>
      </c>
      <c r="F449" t="s">
        <v>257</v>
      </c>
    </row>
    <row r="450" spans="1:6" x14ac:dyDescent="0.35">
      <c r="A450" t="s">
        <v>1216</v>
      </c>
      <c r="B450" t="s">
        <v>1227</v>
      </c>
      <c r="C450" t="s">
        <v>1228</v>
      </c>
      <c r="D450" t="s">
        <v>1219</v>
      </c>
      <c r="E450" t="s">
        <v>1223</v>
      </c>
      <c r="F450" t="s">
        <v>257</v>
      </c>
    </row>
    <row r="451" spans="1:6" x14ac:dyDescent="0.35">
      <c r="A451" t="s">
        <v>1229</v>
      </c>
      <c r="B451" t="s">
        <v>1230</v>
      </c>
      <c r="C451" t="s">
        <v>1231</v>
      </c>
      <c r="D451" t="s">
        <v>1232</v>
      </c>
      <c r="E451" t="s">
        <v>1233</v>
      </c>
      <c r="F451" t="s">
        <v>11</v>
      </c>
    </row>
    <row r="452" spans="1:6" x14ac:dyDescent="0.35">
      <c r="A452" t="s">
        <v>1229</v>
      </c>
      <c r="B452" t="s">
        <v>1234</v>
      </c>
      <c r="C452" t="s">
        <v>1235</v>
      </c>
      <c r="D452" t="s">
        <v>1236</v>
      </c>
      <c r="E452" t="s">
        <v>1237</v>
      </c>
      <c r="F452" t="s">
        <v>111</v>
      </c>
    </row>
    <row r="453" spans="1:6" x14ac:dyDescent="0.35">
      <c r="A453" t="s">
        <v>1229</v>
      </c>
      <c r="B453" t="s">
        <v>1238</v>
      </c>
      <c r="C453" t="s">
        <v>1239</v>
      </c>
      <c r="D453" t="s">
        <v>1240</v>
      </c>
      <c r="E453" t="s">
        <v>1240</v>
      </c>
      <c r="F453" t="s">
        <v>111</v>
      </c>
    </row>
    <row r="454" spans="1:6" x14ac:dyDescent="0.35">
      <c r="A454" t="s">
        <v>1229</v>
      </c>
      <c r="B454" t="s">
        <v>1241</v>
      </c>
      <c r="C454" t="s">
        <v>1242</v>
      </c>
      <c r="D454" t="s">
        <v>1243</v>
      </c>
      <c r="E454" t="s">
        <v>1243</v>
      </c>
      <c r="F454" t="s">
        <v>111</v>
      </c>
    </row>
    <row r="455" spans="1:6" x14ac:dyDescent="0.35">
      <c r="A455" t="s">
        <v>1229</v>
      </c>
      <c r="B455" t="s">
        <v>1244</v>
      </c>
      <c r="C455" t="s">
        <v>1245</v>
      </c>
      <c r="D455" t="s">
        <v>1246</v>
      </c>
      <c r="E455" t="s">
        <v>1246</v>
      </c>
      <c r="F455" t="s">
        <v>111</v>
      </c>
    </row>
    <row r="456" spans="1:6" x14ac:dyDescent="0.35">
      <c r="A456" t="s">
        <v>1247</v>
      </c>
      <c r="B456" t="s">
        <v>1248</v>
      </c>
      <c r="C456" t="s">
        <v>353</v>
      </c>
      <c r="D456" t="s">
        <v>1249</v>
      </c>
      <c r="E456" t="s">
        <v>1250</v>
      </c>
      <c r="F456" t="s">
        <v>1251</v>
      </c>
    </row>
    <row r="457" spans="1:6" x14ac:dyDescent="0.35">
      <c r="A457" t="s">
        <v>1247</v>
      </c>
      <c r="B457" t="s">
        <v>1252</v>
      </c>
      <c r="C457" t="s">
        <v>1253</v>
      </c>
      <c r="D457" t="s">
        <v>1249</v>
      </c>
      <c r="E457" t="s">
        <v>1250</v>
      </c>
      <c r="F457" t="s">
        <v>1251</v>
      </c>
    </row>
    <row r="458" spans="1:6" x14ac:dyDescent="0.35">
      <c r="A458" t="s">
        <v>1247</v>
      </c>
      <c r="B458" t="s">
        <v>1254</v>
      </c>
      <c r="C458" t="s">
        <v>1255</v>
      </c>
      <c r="D458" t="s">
        <v>1249</v>
      </c>
      <c r="E458" t="s">
        <v>1256</v>
      </c>
      <c r="F458" t="s">
        <v>1257</v>
      </c>
    </row>
    <row r="459" spans="1:6" x14ac:dyDescent="0.35">
      <c r="A459" t="s">
        <v>1247</v>
      </c>
      <c r="B459" t="s">
        <v>1258</v>
      </c>
      <c r="C459" t="s">
        <v>1259</v>
      </c>
      <c r="D459" t="s">
        <v>1260</v>
      </c>
      <c r="E459" t="s">
        <v>1261</v>
      </c>
      <c r="F459" t="s">
        <v>1262</v>
      </c>
    </row>
    <row r="460" spans="1:6" x14ac:dyDescent="0.35">
      <c r="A460" t="s">
        <v>1247</v>
      </c>
      <c r="B460" t="s">
        <v>1263</v>
      </c>
      <c r="C460" t="s">
        <v>1264</v>
      </c>
      <c r="D460" t="s">
        <v>1265</v>
      </c>
      <c r="E460" t="s">
        <v>1266</v>
      </c>
      <c r="F460" t="s">
        <v>50</v>
      </c>
    </row>
    <row r="461" spans="1:6" x14ac:dyDescent="0.35">
      <c r="A461" t="s">
        <v>1247</v>
      </c>
      <c r="B461" t="s">
        <v>1267</v>
      </c>
      <c r="C461" t="s">
        <v>1268</v>
      </c>
      <c r="D461" t="s">
        <v>1269</v>
      </c>
      <c r="E461" t="s">
        <v>1269</v>
      </c>
      <c r="F461" t="s">
        <v>50</v>
      </c>
    </row>
    <row r="462" spans="1:6" x14ac:dyDescent="0.35">
      <c r="A462" t="s">
        <v>1247</v>
      </c>
      <c r="B462" t="s">
        <v>1270</v>
      </c>
      <c r="C462" t="s">
        <v>1271</v>
      </c>
      <c r="D462" t="s">
        <v>1272</v>
      </c>
      <c r="E462" t="s">
        <v>1273</v>
      </c>
      <c r="F462" t="s">
        <v>50</v>
      </c>
    </row>
    <row r="463" spans="1:6" x14ac:dyDescent="0.35">
      <c r="A463" t="s">
        <v>1247</v>
      </c>
      <c r="B463" t="s">
        <v>1274</v>
      </c>
      <c r="C463" t="s">
        <v>1275</v>
      </c>
      <c r="D463" t="s">
        <v>1276</v>
      </c>
      <c r="E463" t="s">
        <v>1277</v>
      </c>
      <c r="F463" t="s">
        <v>20</v>
      </c>
    </row>
    <row r="464" spans="1:6" x14ac:dyDescent="0.35">
      <c r="A464" t="s">
        <v>1247</v>
      </c>
      <c r="B464" t="s">
        <v>1278</v>
      </c>
      <c r="C464" t="s">
        <v>75</v>
      </c>
      <c r="D464" t="s">
        <v>1249</v>
      </c>
      <c r="E464" t="s">
        <v>1250</v>
      </c>
      <c r="F464" t="s">
        <v>1279</v>
      </c>
    </row>
    <row r="465" spans="1:6" x14ac:dyDescent="0.35">
      <c r="A465" t="s">
        <v>1280</v>
      </c>
      <c r="B465" t="s">
        <v>1281</v>
      </c>
      <c r="C465" t="s">
        <v>1282</v>
      </c>
      <c r="D465" t="s">
        <v>1283</v>
      </c>
      <c r="E465" t="s">
        <v>1284</v>
      </c>
      <c r="F465" t="s">
        <v>11</v>
      </c>
    </row>
    <row r="466" spans="1:6" x14ac:dyDescent="0.35">
      <c r="A466" t="s">
        <v>1280</v>
      </c>
      <c r="B466" t="s">
        <v>1285</v>
      </c>
      <c r="C466" t="s">
        <v>99</v>
      </c>
      <c r="D466" t="s">
        <v>1283</v>
      </c>
      <c r="E466" t="s">
        <v>1284</v>
      </c>
      <c r="F466" t="s">
        <v>11</v>
      </c>
    </row>
    <row r="467" spans="1:6" x14ac:dyDescent="0.35">
      <c r="A467" t="s">
        <v>1280</v>
      </c>
      <c r="B467" t="s">
        <v>1286</v>
      </c>
      <c r="C467" t="s">
        <v>1287</v>
      </c>
      <c r="D467" t="s">
        <v>1288</v>
      </c>
      <c r="E467" t="s">
        <v>1289</v>
      </c>
      <c r="F467" t="s">
        <v>11</v>
      </c>
    </row>
    <row r="468" spans="1:6" x14ac:dyDescent="0.35">
      <c r="A468" t="s">
        <v>1280</v>
      </c>
      <c r="B468" t="s">
        <v>1290</v>
      </c>
      <c r="C468" t="s">
        <v>99</v>
      </c>
      <c r="D468" t="s">
        <v>1291</v>
      </c>
      <c r="E468" t="s">
        <v>1292</v>
      </c>
      <c r="F468" t="s">
        <v>50</v>
      </c>
    </row>
    <row r="469" spans="1:6" x14ac:dyDescent="0.35">
      <c r="A469" t="s">
        <v>1280</v>
      </c>
      <c r="B469" t="s">
        <v>1293</v>
      </c>
      <c r="C469" t="s">
        <v>1294</v>
      </c>
      <c r="D469" t="s">
        <v>1295</v>
      </c>
      <c r="E469" t="s">
        <v>1296</v>
      </c>
      <c r="F469" t="s">
        <v>1297</v>
      </c>
    </row>
    <row r="470" spans="1:6" x14ac:dyDescent="0.35">
      <c r="A470" t="s">
        <v>1298</v>
      </c>
      <c r="B470" t="s">
        <v>1299</v>
      </c>
      <c r="C470" t="s">
        <v>917</v>
      </c>
      <c r="D470" t="s">
        <v>1300</v>
      </c>
      <c r="E470" t="s">
        <v>1301</v>
      </c>
      <c r="F470" t="s">
        <v>261</v>
      </c>
    </row>
    <row r="471" spans="1:6" x14ac:dyDescent="0.35">
      <c r="A471" t="s">
        <v>1298</v>
      </c>
      <c r="B471" t="s">
        <v>1302</v>
      </c>
      <c r="C471" t="s">
        <v>518</v>
      </c>
      <c r="D471" t="s">
        <v>1303</v>
      </c>
      <c r="E471" t="s">
        <v>1301</v>
      </c>
      <c r="F471" t="s">
        <v>261</v>
      </c>
    </row>
    <row r="472" spans="1:6" x14ac:dyDescent="0.35">
      <c r="A472" t="s">
        <v>1298</v>
      </c>
      <c r="B472" t="s">
        <v>1304</v>
      </c>
      <c r="C472" t="s">
        <v>1305</v>
      </c>
      <c r="D472" t="s">
        <v>1306</v>
      </c>
      <c r="E472" t="s">
        <v>1307</v>
      </c>
      <c r="F472" t="s">
        <v>261</v>
      </c>
    </row>
    <row r="473" spans="1:6" x14ac:dyDescent="0.35">
      <c r="A473" t="s">
        <v>1298</v>
      </c>
      <c r="B473" t="s">
        <v>1308</v>
      </c>
      <c r="C473" t="s">
        <v>1309</v>
      </c>
      <c r="D473" t="s">
        <v>1310</v>
      </c>
      <c r="E473" t="s">
        <v>1307</v>
      </c>
      <c r="F473" t="s">
        <v>261</v>
      </c>
    </row>
    <row r="474" spans="1:6" x14ac:dyDescent="0.35">
      <c r="A474" t="s">
        <v>1298</v>
      </c>
      <c r="B474" t="s">
        <v>1311</v>
      </c>
      <c r="C474" t="s">
        <v>1312</v>
      </c>
      <c r="D474" t="s">
        <v>1313</v>
      </c>
      <c r="E474" t="s">
        <v>1301</v>
      </c>
      <c r="F474" t="s">
        <v>261</v>
      </c>
    </row>
    <row r="475" spans="1:6" x14ac:dyDescent="0.35">
      <c r="A475" t="s">
        <v>1298</v>
      </c>
      <c r="B475" t="s">
        <v>1314</v>
      </c>
      <c r="C475" t="s">
        <v>518</v>
      </c>
      <c r="D475" t="s">
        <v>1315</v>
      </c>
      <c r="E475" t="s">
        <v>1316</v>
      </c>
      <c r="F475" t="s">
        <v>261</v>
      </c>
    </row>
    <row r="476" spans="1:6" x14ac:dyDescent="0.35">
      <c r="A476" t="s">
        <v>1298</v>
      </c>
      <c r="B476" t="s">
        <v>1317</v>
      </c>
      <c r="C476" t="s">
        <v>1318</v>
      </c>
      <c r="D476" t="s">
        <v>1319</v>
      </c>
      <c r="E476" t="s">
        <v>1307</v>
      </c>
      <c r="F476" t="s">
        <v>261</v>
      </c>
    </row>
    <row r="477" spans="1:6" x14ac:dyDescent="0.35">
      <c r="A477" t="s">
        <v>1298</v>
      </c>
      <c r="B477" t="s">
        <v>1320</v>
      </c>
      <c r="C477" t="s">
        <v>1321</v>
      </c>
      <c r="D477" t="s">
        <v>1322</v>
      </c>
      <c r="E477" t="s">
        <v>1323</v>
      </c>
      <c r="F477" t="s">
        <v>261</v>
      </c>
    </row>
    <row r="478" spans="1:6" x14ac:dyDescent="0.35">
      <c r="A478" t="s">
        <v>1298</v>
      </c>
      <c r="B478" t="s">
        <v>1324</v>
      </c>
      <c r="C478" t="s">
        <v>1325</v>
      </c>
      <c r="D478" t="s">
        <v>1326</v>
      </c>
      <c r="E478" t="s">
        <v>1327</v>
      </c>
      <c r="F478" t="s">
        <v>261</v>
      </c>
    </row>
    <row r="479" spans="1:6" x14ac:dyDescent="0.35">
      <c r="A479" t="s">
        <v>1298</v>
      </c>
      <c r="B479" t="s">
        <v>1328</v>
      </c>
      <c r="C479" t="s">
        <v>1329</v>
      </c>
      <c r="D479" t="s">
        <v>1330</v>
      </c>
      <c r="E479" t="s">
        <v>1331</v>
      </c>
      <c r="F479" t="s">
        <v>261</v>
      </c>
    </row>
    <row r="480" spans="1:6" x14ac:dyDescent="0.35">
      <c r="A480" t="s">
        <v>1298</v>
      </c>
      <c r="B480" t="s">
        <v>1332</v>
      </c>
      <c r="C480" t="s">
        <v>1333</v>
      </c>
      <c r="D480" t="s">
        <v>1334</v>
      </c>
      <c r="E480" t="s">
        <v>1335</v>
      </c>
      <c r="F480" t="s">
        <v>261</v>
      </c>
    </row>
    <row r="481" spans="1:6" x14ac:dyDescent="0.35">
      <c r="A481" t="s">
        <v>1298</v>
      </c>
      <c r="B481" t="s">
        <v>1336</v>
      </c>
      <c r="C481" t="s">
        <v>917</v>
      </c>
      <c r="D481" t="s">
        <v>1337</v>
      </c>
      <c r="E481" t="s">
        <v>1335</v>
      </c>
      <c r="F481" t="s">
        <v>261</v>
      </c>
    </row>
    <row r="482" spans="1:6" x14ac:dyDescent="0.35">
      <c r="A482" t="s">
        <v>1338</v>
      </c>
      <c r="B482" t="s">
        <v>1339</v>
      </c>
      <c r="C482" t="s">
        <v>1340</v>
      </c>
      <c r="D482" t="s">
        <v>1341</v>
      </c>
      <c r="E482" t="s">
        <v>1342</v>
      </c>
      <c r="F482" t="s">
        <v>11</v>
      </c>
    </row>
    <row r="483" spans="1:6" x14ac:dyDescent="0.35">
      <c r="A483" t="s">
        <v>1338</v>
      </c>
      <c r="B483" t="s">
        <v>1343</v>
      </c>
      <c r="C483" t="s">
        <v>1344</v>
      </c>
      <c r="D483" t="s">
        <v>1345</v>
      </c>
      <c r="E483" t="s">
        <v>1346</v>
      </c>
      <c r="F483" t="s">
        <v>11</v>
      </c>
    </row>
    <row r="484" spans="1:6" x14ac:dyDescent="0.35">
      <c r="A484" t="s">
        <v>1338</v>
      </c>
      <c r="B484" t="s">
        <v>1347</v>
      </c>
      <c r="C484" t="s">
        <v>1348</v>
      </c>
      <c r="D484" t="s">
        <v>1349</v>
      </c>
      <c r="E484" t="s">
        <v>1346</v>
      </c>
      <c r="F484" t="s">
        <v>11</v>
      </c>
    </row>
    <row r="485" spans="1:6" x14ac:dyDescent="0.35">
      <c r="A485" t="s">
        <v>1338</v>
      </c>
      <c r="B485" t="s">
        <v>1350</v>
      </c>
      <c r="C485" t="s">
        <v>1351</v>
      </c>
      <c r="D485" t="s">
        <v>1352</v>
      </c>
      <c r="E485" t="s">
        <v>266</v>
      </c>
      <c r="F485" t="s">
        <v>11</v>
      </c>
    </row>
    <row r="486" spans="1:6" x14ac:dyDescent="0.35">
      <c r="A486" t="s">
        <v>1338</v>
      </c>
      <c r="B486" t="s">
        <v>1353</v>
      </c>
      <c r="C486" t="s">
        <v>1354</v>
      </c>
      <c r="D486" t="s">
        <v>1355</v>
      </c>
      <c r="E486" t="s">
        <v>1355</v>
      </c>
      <c r="F486" t="s">
        <v>50</v>
      </c>
    </row>
    <row r="487" spans="1:6" x14ac:dyDescent="0.35">
      <c r="A487" t="s">
        <v>1356</v>
      </c>
      <c r="B487" t="s">
        <v>1357</v>
      </c>
      <c r="C487" t="s">
        <v>1358</v>
      </c>
      <c r="D487" t="s">
        <v>1359</v>
      </c>
      <c r="E487" t="s">
        <v>1360</v>
      </c>
      <c r="F487" t="s">
        <v>11</v>
      </c>
    </row>
    <row r="488" spans="1:6" x14ac:dyDescent="0.35">
      <c r="A488" t="s">
        <v>1356</v>
      </c>
      <c r="B488" t="s">
        <v>1361</v>
      </c>
      <c r="C488" t="s">
        <v>1362</v>
      </c>
      <c r="D488" t="s">
        <v>1363</v>
      </c>
      <c r="E488" t="s">
        <v>54</v>
      </c>
      <c r="F488" t="s">
        <v>257</v>
      </c>
    </row>
    <row r="489" spans="1:6" x14ac:dyDescent="0.35">
      <c r="A489" t="s">
        <v>1356</v>
      </c>
      <c r="B489" t="s">
        <v>1364</v>
      </c>
      <c r="C489" t="s">
        <v>28</v>
      </c>
      <c r="D489" t="s">
        <v>589</v>
      </c>
      <c r="E489" t="s">
        <v>1360</v>
      </c>
      <c r="F489" t="s">
        <v>11</v>
      </c>
    </row>
    <row r="490" spans="1:6" x14ac:dyDescent="0.35">
      <c r="A490" t="s">
        <v>1356</v>
      </c>
      <c r="B490" t="s">
        <v>1365</v>
      </c>
      <c r="C490" t="s">
        <v>1366</v>
      </c>
      <c r="D490" t="s">
        <v>589</v>
      </c>
      <c r="E490" t="s">
        <v>1360</v>
      </c>
      <c r="F490" t="s">
        <v>20</v>
      </c>
    </row>
    <row r="491" spans="1:6" x14ac:dyDescent="0.35">
      <c r="A491" t="s">
        <v>1356</v>
      </c>
      <c r="B491" t="s">
        <v>1367</v>
      </c>
      <c r="C491" t="s">
        <v>1368</v>
      </c>
      <c r="D491" t="s">
        <v>1369</v>
      </c>
      <c r="E491" t="s">
        <v>1360</v>
      </c>
      <c r="F491" t="s">
        <v>11</v>
      </c>
    </row>
    <row r="492" spans="1:6" x14ac:dyDescent="0.35">
      <c r="A492" t="s">
        <v>1356</v>
      </c>
      <c r="B492" t="s">
        <v>1370</v>
      </c>
      <c r="C492" t="s">
        <v>1371</v>
      </c>
      <c r="D492" t="s">
        <v>1372</v>
      </c>
      <c r="E492" t="s">
        <v>1373</v>
      </c>
      <c r="F492" t="s">
        <v>11</v>
      </c>
    </row>
    <row r="493" spans="1:6" x14ac:dyDescent="0.35">
      <c r="A493" t="s">
        <v>1356</v>
      </c>
      <c r="B493" t="s">
        <v>1374</v>
      </c>
      <c r="C493" t="s">
        <v>1375</v>
      </c>
      <c r="D493" t="s">
        <v>1376</v>
      </c>
      <c r="E493" t="s">
        <v>1373</v>
      </c>
      <c r="F493" t="s">
        <v>11</v>
      </c>
    </row>
    <row r="494" spans="1:6" x14ac:dyDescent="0.35">
      <c r="A494" t="s">
        <v>1356</v>
      </c>
      <c r="B494" t="s">
        <v>1377</v>
      </c>
      <c r="C494" t="s">
        <v>1378</v>
      </c>
      <c r="D494" t="s">
        <v>1379</v>
      </c>
      <c r="E494" t="s">
        <v>1380</v>
      </c>
      <c r="F494" t="s">
        <v>257</v>
      </c>
    </row>
    <row r="495" spans="1:6" x14ac:dyDescent="0.35">
      <c r="A495" t="s">
        <v>1381</v>
      </c>
      <c r="B495" t="s">
        <v>1382</v>
      </c>
      <c r="C495" t="s">
        <v>427</v>
      </c>
      <c r="D495" t="s">
        <v>1383</v>
      </c>
      <c r="E495" t="s">
        <v>1384</v>
      </c>
      <c r="F495" t="s">
        <v>111</v>
      </c>
    </row>
    <row r="496" spans="1:6" x14ac:dyDescent="0.35">
      <c r="A496" t="s">
        <v>1381</v>
      </c>
      <c r="B496" t="s">
        <v>1385</v>
      </c>
      <c r="C496" t="s">
        <v>1386</v>
      </c>
      <c r="D496" t="s">
        <v>97</v>
      </c>
      <c r="E496" t="s">
        <v>1387</v>
      </c>
      <c r="F496" t="s">
        <v>111</v>
      </c>
    </row>
    <row r="497" spans="1:6" x14ac:dyDescent="0.35">
      <c r="A497" t="s">
        <v>1381</v>
      </c>
      <c r="B497" t="s">
        <v>1388</v>
      </c>
      <c r="C497" t="s">
        <v>1389</v>
      </c>
      <c r="D497" t="s">
        <v>97</v>
      </c>
      <c r="E497" t="s">
        <v>1387</v>
      </c>
      <c r="F497" t="s">
        <v>111</v>
      </c>
    </row>
    <row r="498" spans="1:6" x14ac:dyDescent="0.35">
      <c r="A498" t="s">
        <v>1381</v>
      </c>
      <c r="B498" t="s">
        <v>1390</v>
      </c>
      <c r="C498" t="s">
        <v>1391</v>
      </c>
      <c r="D498" t="s">
        <v>1392</v>
      </c>
      <c r="E498" t="s">
        <v>1393</v>
      </c>
      <c r="F498" t="s">
        <v>111</v>
      </c>
    </row>
    <row r="499" spans="1:6" x14ac:dyDescent="0.35">
      <c r="A499" t="s">
        <v>1381</v>
      </c>
      <c r="B499" t="s">
        <v>1394</v>
      </c>
      <c r="C499" t="s">
        <v>25</v>
      </c>
      <c r="D499" t="s">
        <v>1387</v>
      </c>
      <c r="E499" t="s">
        <v>1387</v>
      </c>
      <c r="F499" t="s">
        <v>111</v>
      </c>
    </row>
    <row r="500" spans="1:6" x14ac:dyDescent="0.35">
      <c r="A500" t="s">
        <v>1381</v>
      </c>
      <c r="B500" t="s">
        <v>1395</v>
      </c>
      <c r="C500" t="s">
        <v>99</v>
      </c>
      <c r="D500" t="s">
        <v>97</v>
      </c>
      <c r="E500" t="s">
        <v>1387</v>
      </c>
      <c r="F500" t="s">
        <v>111</v>
      </c>
    </row>
    <row r="501" spans="1:6" x14ac:dyDescent="0.35">
      <c r="A501" t="s">
        <v>1381</v>
      </c>
      <c r="B501" t="s">
        <v>1396</v>
      </c>
      <c r="C501" t="s">
        <v>1397</v>
      </c>
      <c r="D501" t="s">
        <v>1383</v>
      </c>
      <c r="E501" t="s">
        <v>1384</v>
      </c>
      <c r="F501" t="s">
        <v>111</v>
      </c>
    </row>
    <row r="502" spans="1:6" x14ac:dyDescent="0.35">
      <c r="A502" t="s">
        <v>1381</v>
      </c>
      <c r="B502" t="s">
        <v>1398</v>
      </c>
      <c r="C502" t="s">
        <v>255</v>
      </c>
      <c r="D502" t="s">
        <v>97</v>
      </c>
      <c r="E502" t="s">
        <v>1387</v>
      </c>
      <c r="F502" t="s">
        <v>111</v>
      </c>
    </row>
    <row r="503" spans="1:6" x14ac:dyDescent="0.35">
      <c r="A503" t="s">
        <v>1381</v>
      </c>
      <c r="B503" t="s">
        <v>1399</v>
      </c>
      <c r="C503" t="s">
        <v>1400</v>
      </c>
      <c r="D503" t="s">
        <v>97</v>
      </c>
      <c r="E503" t="s">
        <v>1387</v>
      </c>
      <c r="F503" t="s">
        <v>111</v>
      </c>
    </row>
    <row r="504" spans="1:6" x14ac:dyDescent="0.35">
      <c r="A504" t="s">
        <v>1381</v>
      </c>
      <c r="B504" t="s">
        <v>1401</v>
      </c>
      <c r="C504" t="s">
        <v>409</v>
      </c>
      <c r="D504" t="s">
        <v>1402</v>
      </c>
      <c r="E504" t="s">
        <v>1387</v>
      </c>
      <c r="F504" t="s">
        <v>111</v>
      </c>
    </row>
    <row r="505" spans="1:6" x14ac:dyDescent="0.35">
      <c r="A505" t="s">
        <v>1381</v>
      </c>
      <c r="B505" t="s">
        <v>1403</v>
      </c>
      <c r="C505" t="s">
        <v>238</v>
      </c>
      <c r="D505" t="s">
        <v>97</v>
      </c>
      <c r="E505" t="s">
        <v>1404</v>
      </c>
      <c r="F505" t="s">
        <v>111</v>
      </c>
    </row>
    <row r="506" spans="1:6" x14ac:dyDescent="0.35">
      <c r="A506" t="s">
        <v>1381</v>
      </c>
      <c r="B506" t="s">
        <v>1405</v>
      </c>
      <c r="C506" t="s">
        <v>1406</v>
      </c>
      <c r="D506" t="s">
        <v>1407</v>
      </c>
      <c r="E506" t="s">
        <v>1387</v>
      </c>
      <c r="F506" t="s">
        <v>111</v>
      </c>
    </row>
    <row r="507" spans="1:6" x14ac:dyDescent="0.35">
      <c r="A507" t="s">
        <v>1381</v>
      </c>
      <c r="B507" t="s">
        <v>1408</v>
      </c>
      <c r="C507" t="s">
        <v>1366</v>
      </c>
      <c r="D507" t="s">
        <v>97</v>
      </c>
      <c r="E507" t="s">
        <v>1387</v>
      </c>
      <c r="F507" t="s">
        <v>111</v>
      </c>
    </row>
    <row r="508" spans="1:6" x14ac:dyDescent="0.35">
      <c r="A508" t="s">
        <v>1381</v>
      </c>
      <c r="B508" t="s">
        <v>1409</v>
      </c>
      <c r="C508" t="s">
        <v>1410</v>
      </c>
      <c r="D508" t="s">
        <v>97</v>
      </c>
      <c r="E508" t="s">
        <v>1387</v>
      </c>
      <c r="F508" t="s">
        <v>111</v>
      </c>
    </row>
    <row r="509" spans="1:6" x14ac:dyDescent="0.35">
      <c r="A509" t="s">
        <v>1381</v>
      </c>
      <c r="B509" t="s">
        <v>1411</v>
      </c>
      <c r="C509" t="s">
        <v>25</v>
      </c>
      <c r="D509" t="s">
        <v>97</v>
      </c>
      <c r="E509" t="s">
        <v>1387</v>
      </c>
      <c r="F509" t="s">
        <v>111</v>
      </c>
    </row>
    <row r="510" spans="1:6" x14ac:dyDescent="0.35">
      <c r="A510" t="s">
        <v>1381</v>
      </c>
      <c r="B510" t="s">
        <v>1412</v>
      </c>
      <c r="C510" t="s">
        <v>1413</v>
      </c>
      <c r="D510" t="s">
        <v>1414</v>
      </c>
      <c r="E510" t="s">
        <v>1415</v>
      </c>
      <c r="F510" t="s">
        <v>111</v>
      </c>
    </row>
    <row r="511" spans="1:6" x14ac:dyDescent="0.35">
      <c r="A511" t="s">
        <v>1381</v>
      </c>
      <c r="B511" t="s">
        <v>1416</v>
      </c>
      <c r="C511" t="s">
        <v>25</v>
      </c>
      <c r="D511" t="s">
        <v>97</v>
      </c>
      <c r="E511" t="s">
        <v>1387</v>
      </c>
      <c r="F511" t="s">
        <v>111</v>
      </c>
    </row>
    <row r="512" spans="1:6" x14ac:dyDescent="0.35">
      <c r="A512" t="s">
        <v>1381</v>
      </c>
      <c r="B512" t="s">
        <v>1417</v>
      </c>
      <c r="C512" t="s">
        <v>1418</v>
      </c>
      <c r="D512" t="s">
        <v>1419</v>
      </c>
      <c r="E512" t="s">
        <v>1420</v>
      </c>
      <c r="F512" t="s">
        <v>111</v>
      </c>
    </row>
    <row r="513" spans="1:6" x14ac:dyDescent="0.35">
      <c r="A513" t="s">
        <v>1421</v>
      </c>
      <c r="B513" t="s">
        <v>1422</v>
      </c>
      <c r="C513" t="s">
        <v>28</v>
      </c>
      <c r="D513" t="s">
        <v>1423</v>
      </c>
      <c r="E513" t="s">
        <v>1424</v>
      </c>
      <c r="F513" t="s">
        <v>11</v>
      </c>
    </row>
    <row r="514" spans="1:6" x14ac:dyDescent="0.35">
      <c r="A514" t="s">
        <v>1421</v>
      </c>
      <c r="B514" t="s">
        <v>1425</v>
      </c>
      <c r="C514" t="s">
        <v>1426</v>
      </c>
      <c r="D514" t="s">
        <v>1427</v>
      </c>
      <c r="E514" t="s">
        <v>1424</v>
      </c>
      <c r="F514" t="s">
        <v>11</v>
      </c>
    </row>
    <row r="515" spans="1:6" x14ac:dyDescent="0.35">
      <c r="A515" t="s">
        <v>1421</v>
      </c>
      <c r="B515" t="s">
        <v>1428</v>
      </c>
      <c r="C515" t="s">
        <v>427</v>
      </c>
      <c r="D515" t="s">
        <v>1423</v>
      </c>
      <c r="E515" t="s">
        <v>1424</v>
      </c>
      <c r="F515" t="s">
        <v>11</v>
      </c>
    </row>
    <row r="516" spans="1:6" x14ac:dyDescent="0.35">
      <c r="A516" t="s">
        <v>1421</v>
      </c>
      <c r="B516" t="s">
        <v>1429</v>
      </c>
      <c r="C516" t="s">
        <v>1426</v>
      </c>
      <c r="D516" t="s">
        <v>1423</v>
      </c>
      <c r="E516" t="s">
        <v>1424</v>
      </c>
      <c r="F516" t="s">
        <v>11</v>
      </c>
    </row>
    <row r="517" spans="1:6" x14ac:dyDescent="0.35">
      <c r="A517" t="s">
        <v>1421</v>
      </c>
      <c r="B517" t="s">
        <v>1430</v>
      </c>
      <c r="C517" t="s">
        <v>1426</v>
      </c>
      <c r="D517" t="s">
        <v>1423</v>
      </c>
      <c r="E517" t="s">
        <v>1424</v>
      </c>
      <c r="F517" t="s">
        <v>11</v>
      </c>
    </row>
    <row r="518" spans="1:6" x14ac:dyDescent="0.35">
      <c r="A518" t="s">
        <v>1421</v>
      </c>
      <c r="B518" t="s">
        <v>1431</v>
      </c>
      <c r="C518" t="s">
        <v>1432</v>
      </c>
      <c r="D518" t="s">
        <v>1433</v>
      </c>
      <c r="E518" t="s">
        <v>1434</v>
      </c>
      <c r="F518" t="s">
        <v>20</v>
      </c>
    </row>
    <row r="519" spans="1:6" x14ac:dyDescent="0.35">
      <c r="A519" t="s">
        <v>1421</v>
      </c>
      <c r="B519" t="s">
        <v>1435</v>
      </c>
      <c r="C519" t="s">
        <v>1436</v>
      </c>
      <c r="D519" t="s">
        <v>1423</v>
      </c>
      <c r="E519" t="s">
        <v>1424</v>
      </c>
      <c r="F519" t="s">
        <v>11</v>
      </c>
    </row>
    <row r="520" spans="1:6" x14ac:dyDescent="0.35">
      <c r="A520" t="s">
        <v>1421</v>
      </c>
      <c r="B520" t="s">
        <v>1437</v>
      </c>
      <c r="C520" t="s">
        <v>1436</v>
      </c>
      <c r="D520" t="s">
        <v>1423</v>
      </c>
      <c r="E520" t="s">
        <v>1424</v>
      </c>
      <c r="F520" t="s">
        <v>11</v>
      </c>
    </row>
    <row r="521" spans="1:6" x14ac:dyDescent="0.35">
      <c r="A521" t="s">
        <v>1421</v>
      </c>
      <c r="B521" t="s">
        <v>1438</v>
      </c>
      <c r="C521" t="s">
        <v>1439</v>
      </c>
      <c r="D521" t="s">
        <v>1440</v>
      </c>
      <c r="E521" t="s">
        <v>1441</v>
      </c>
      <c r="F521" t="s">
        <v>20</v>
      </c>
    </row>
    <row r="522" spans="1:6" x14ac:dyDescent="0.35">
      <c r="A522" t="s">
        <v>1421</v>
      </c>
      <c r="B522" t="s">
        <v>1442</v>
      </c>
      <c r="C522" t="s">
        <v>1443</v>
      </c>
      <c r="D522" t="s">
        <v>1444</v>
      </c>
      <c r="E522" t="s">
        <v>1445</v>
      </c>
      <c r="F522" t="s">
        <v>20</v>
      </c>
    </row>
    <row r="523" spans="1:6" x14ac:dyDescent="0.35">
      <c r="A523" t="s">
        <v>1446</v>
      </c>
      <c r="B523" t="s">
        <v>1447</v>
      </c>
      <c r="C523" t="s">
        <v>1448</v>
      </c>
      <c r="D523" t="s">
        <v>1449</v>
      </c>
      <c r="E523" t="s">
        <v>1450</v>
      </c>
      <c r="F523" t="s">
        <v>11</v>
      </c>
    </row>
    <row r="524" spans="1:6" x14ac:dyDescent="0.35">
      <c r="A524" t="s">
        <v>1446</v>
      </c>
      <c r="B524" t="s">
        <v>1451</v>
      </c>
      <c r="C524" t="s">
        <v>1452</v>
      </c>
      <c r="D524" t="s">
        <v>1453</v>
      </c>
      <c r="E524" t="s">
        <v>1454</v>
      </c>
      <c r="F524" t="s">
        <v>11</v>
      </c>
    </row>
    <row r="525" spans="1:6" x14ac:dyDescent="0.35">
      <c r="A525" t="s">
        <v>1446</v>
      </c>
      <c r="B525" t="s">
        <v>1455</v>
      </c>
      <c r="C525" t="s">
        <v>1456</v>
      </c>
      <c r="D525" t="s">
        <v>1457</v>
      </c>
      <c r="E525" t="s">
        <v>1458</v>
      </c>
      <c r="F525" t="s">
        <v>11</v>
      </c>
    </row>
    <row r="526" spans="1:6" x14ac:dyDescent="0.35">
      <c r="A526" t="s">
        <v>1446</v>
      </c>
      <c r="B526" t="s">
        <v>1459</v>
      </c>
      <c r="C526" t="s">
        <v>1460</v>
      </c>
      <c r="D526" t="s">
        <v>1461</v>
      </c>
      <c r="E526" t="s">
        <v>1462</v>
      </c>
      <c r="F526" t="s">
        <v>11</v>
      </c>
    </row>
    <row r="527" spans="1:6" x14ac:dyDescent="0.35">
      <c r="A527" t="s">
        <v>1446</v>
      </c>
      <c r="B527" t="s">
        <v>1463</v>
      </c>
      <c r="C527" t="s">
        <v>1464</v>
      </c>
      <c r="D527" t="s">
        <v>1465</v>
      </c>
      <c r="E527" t="s">
        <v>1466</v>
      </c>
      <c r="F527" t="s">
        <v>11</v>
      </c>
    </row>
    <row r="528" spans="1:6" x14ac:dyDescent="0.35">
      <c r="A528" t="s">
        <v>1446</v>
      </c>
      <c r="B528" t="s">
        <v>1467</v>
      </c>
      <c r="C528" t="s">
        <v>68</v>
      </c>
      <c r="D528" t="s">
        <v>1468</v>
      </c>
      <c r="E528" t="s">
        <v>1469</v>
      </c>
      <c r="F528" t="s">
        <v>11</v>
      </c>
    </row>
    <row r="529" spans="1:6" x14ac:dyDescent="0.35">
      <c r="A529" t="s">
        <v>1446</v>
      </c>
      <c r="B529" t="s">
        <v>1470</v>
      </c>
      <c r="C529" t="s">
        <v>1471</v>
      </c>
      <c r="D529" t="s">
        <v>1457</v>
      </c>
      <c r="E529" t="s">
        <v>905</v>
      </c>
      <c r="F529" t="s">
        <v>11</v>
      </c>
    </row>
    <row r="530" spans="1:6" x14ac:dyDescent="0.35">
      <c r="A530" t="s">
        <v>1446</v>
      </c>
      <c r="B530" t="s">
        <v>1472</v>
      </c>
      <c r="C530" t="s">
        <v>1473</v>
      </c>
      <c r="D530" t="s">
        <v>1474</v>
      </c>
      <c r="E530" t="s">
        <v>1450</v>
      </c>
      <c r="F530" t="s">
        <v>11</v>
      </c>
    </row>
    <row r="531" spans="1:6" x14ac:dyDescent="0.35">
      <c r="A531" t="s">
        <v>1446</v>
      </c>
      <c r="B531" t="s">
        <v>1475</v>
      </c>
      <c r="C531" t="s">
        <v>1476</v>
      </c>
      <c r="D531" t="s">
        <v>1477</v>
      </c>
      <c r="E531" t="s">
        <v>1478</v>
      </c>
      <c r="F531" t="s">
        <v>50</v>
      </c>
    </row>
    <row r="532" spans="1:6" x14ac:dyDescent="0.35">
      <c r="A532" t="s">
        <v>1446</v>
      </c>
      <c r="B532" t="s">
        <v>1479</v>
      </c>
      <c r="C532" t="s">
        <v>1480</v>
      </c>
      <c r="D532" t="s">
        <v>1481</v>
      </c>
      <c r="E532" t="s">
        <v>1482</v>
      </c>
      <c r="F532" t="s">
        <v>11</v>
      </c>
    </row>
    <row r="533" spans="1:6" x14ac:dyDescent="0.35">
      <c r="A533" t="s">
        <v>1446</v>
      </c>
      <c r="B533" t="s">
        <v>1483</v>
      </c>
      <c r="C533" t="s">
        <v>68</v>
      </c>
      <c r="D533" t="s">
        <v>1481</v>
      </c>
      <c r="E533" t="s">
        <v>1477</v>
      </c>
      <c r="F533" t="s">
        <v>20</v>
      </c>
    </row>
    <row r="534" spans="1:6" x14ac:dyDescent="0.35">
      <c r="A534" t="s">
        <v>1446</v>
      </c>
      <c r="B534" t="s">
        <v>1484</v>
      </c>
      <c r="C534" t="s">
        <v>1485</v>
      </c>
      <c r="D534" t="s">
        <v>1486</v>
      </c>
      <c r="E534" t="s">
        <v>1450</v>
      </c>
      <c r="F534" t="s">
        <v>11</v>
      </c>
    </row>
    <row r="535" spans="1:6" x14ac:dyDescent="0.35">
      <c r="A535" t="s">
        <v>1446</v>
      </c>
      <c r="B535" t="s">
        <v>1487</v>
      </c>
      <c r="C535" t="s">
        <v>1488</v>
      </c>
      <c r="D535" t="s">
        <v>1489</v>
      </c>
      <c r="E535" t="s">
        <v>1490</v>
      </c>
      <c r="F535" t="s">
        <v>261</v>
      </c>
    </row>
    <row r="536" spans="1:6" x14ac:dyDescent="0.35">
      <c r="A536" t="s">
        <v>1446</v>
      </c>
      <c r="B536" t="s">
        <v>1491</v>
      </c>
      <c r="C536" t="s">
        <v>1492</v>
      </c>
      <c r="D536" t="s">
        <v>1493</v>
      </c>
      <c r="E536" t="s">
        <v>1450</v>
      </c>
      <c r="F536" t="s">
        <v>11</v>
      </c>
    </row>
    <row r="537" spans="1:6" x14ac:dyDescent="0.35">
      <c r="A537" t="s">
        <v>1446</v>
      </c>
      <c r="B537" t="s">
        <v>1494</v>
      </c>
      <c r="C537" t="s">
        <v>1495</v>
      </c>
      <c r="D537" t="s">
        <v>1496</v>
      </c>
      <c r="E537" t="s">
        <v>1454</v>
      </c>
      <c r="F537" t="s">
        <v>11</v>
      </c>
    </row>
    <row r="538" spans="1:6" x14ac:dyDescent="0.35">
      <c r="A538" t="s">
        <v>1446</v>
      </c>
      <c r="B538" t="s">
        <v>1497</v>
      </c>
      <c r="C538" t="s">
        <v>1498</v>
      </c>
      <c r="D538" t="s">
        <v>1499</v>
      </c>
      <c r="E538" t="s">
        <v>1500</v>
      </c>
      <c r="F538" t="s">
        <v>11</v>
      </c>
    </row>
    <row r="539" spans="1:6" x14ac:dyDescent="0.35">
      <c r="A539" t="s">
        <v>1446</v>
      </c>
      <c r="B539" t="s">
        <v>1501</v>
      </c>
      <c r="C539" t="s">
        <v>1502</v>
      </c>
      <c r="D539" t="s">
        <v>1449</v>
      </c>
      <c r="E539" t="s">
        <v>1450</v>
      </c>
      <c r="F539" t="s">
        <v>11</v>
      </c>
    </row>
    <row r="540" spans="1:6" x14ac:dyDescent="0.35">
      <c r="A540" t="s">
        <v>1446</v>
      </c>
      <c r="B540" t="s">
        <v>1503</v>
      </c>
      <c r="C540" t="s">
        <v>1057</v>
      </c>
      <c r="D540" t="s">
        <v>1496</v>
      </c>
      <c r="E540" t="s">
        <v>1504</v>
      </c>
      <c r="F540" t="s">
        <v>11</v>
      </c>
    </row>
    <row r="541" spans="1:6" x14ac:dyDescent="0.35">
      <c r="A541" t="s">
        <v>1446</v>
      </c>
      <c r="B541" t="s">
        <v>1505</v>
      </c>
      <c r="C541" t="s">
        <v>1506</v>
      </c>
      <c r="D541" t="s">
        <v>1507</v>
      </c>
      <c r="E541" t="s">
        <v>1508</v>
      </c>
      <c r="F541" t="s">
        <v>257</v>
      </c>
    </row>
    <row r="542" spans="1:6" x14ac:dyDescent="0.35">
      <c r="A542" t="s">
        <v>1446</v>
      </c>
      <c r="B542" t="s">
        <v>1509</v>
      </c>
      <c r="C542" t="s">
        <v>1057</v>
      </c>
      <c r="D542" t="s">
        <v>1453</v>
      </c>
      <c r="E542" t="s">
        <v>1454</v>
      </c>
      <c r="F542" t="s">
        <v>11</v>
      </c>
    </row>
    <row r="543" spans="1:6" x14ac:dyDescent="0.35">
      <c r="A543" t="s">
        <v>1446</v>
      </c>
      <c r="B543" t="s">
        <v>1510</v>
      </c>
      <c r="C543" t="s">
        <v>68</v>
      </c>
      <c r="D543" t="s">
        <v>1511</v>
      </c>
      <c r="E543" t="s">
        <v>1512</v>
      </c>
      <c r="F543" t="s">
        <v>261</v>
      </c>
    </row>
    <row r="544" spans="1:6" x14ac:dyDescent="0.35">
      <c r="A544" t="s">
        <v>1446</v>
      </c>
      <c r="B544" t="s">
        <v>1513</v>
      </c>
      <c r="C544" t="s">
        <v>1464</v>
      </c>
      <c r="D544" t="s">
        <v>1465</v>
      </c>
      <c r="E544" t="s">
        <v>1466</v>
      </c>
      <c r="F544" t="s">
        <v>11</v>
      </c>
    </row>
    <row r="545" spans="1:6" x14ac:dyDescent="0.35">
      <c r="A545" t="s">
        <v>1446</v>
      </c>
      <c r="B545" t="s">
        <v>1514</v>
      </c>
      <c r="C545" t="s">
        <v>1515</v>
      </c>
      <c r="D545" t="s">
        <v>1516</v>
      </c>
      <c r="E545" t="s">
        <v>1517</v>
      </c>
      <c r="F545" t="s">
        <v>11</v>
      </c>
    </row>
    <row r="546" spans="1:6" x14ac:dyDescent="0.35">
      <c r="A546" t="s">
        <v>1446</v>
      </c>
      <c r="B546" t="s">
        <v>1518</v>
      </c>
      <c r="C546" t="s">
        <v>1519</v>
      </c>
      <c r="D546" t="s">
        <v>1520</v>
      </c>
      <c r="E546" t="s">
        <v>1450</v>
      </c>
      <c r="F546" t="s">
        <v>11</v>
      </c>
    </row>
    <row r="547" spans="1:6" x14ac:dyDescent="0.35">
      <c r="A547" t="s">
        <v>1446</v>
      </c>
      <c r="B547" t="s">
        <v>1521</v>
      </c>
      <c r="C547" t="s">
        <v>1522</v>
      </c>
      <c r="D547" t="s">
        <v>1523</v>
      </c>
      <c r="E547" t="s">
        <v>1524</v>
      </c>
      <c r="F547" t="s">
        <v>11</v>
      </c>
    </row>
    <row r="548" spans="1:6" x14ac:dyDescent="0.35">
      <c r="A548" t="s">
        <v>1446</v>
      </c>
      <c r="B548" t="s">
        <v>1525</v>
      </c>
      <c r="C548" t="s">
        <v>1526</v>
      </c>
      <c r="D548" t="s">
        <v>1527</v>
      </c>
      <c r="E548" t="s">
        <v>1528</v>
      </c>
      <c r="F548" t="s">
        <v>50</v>
      </c>
    </row>
    <row r="549" spans="1:6" x14ac:dyDescent="0.35">
      <c r="A549" t="s">
        <v>1446</v>
      </c>
      <c r="B549" t="s">
        <v>1529</v>
      </c>
      <c r="C549" t="s">
        <v>1530</v>
      </c>
      <c r="D549" t="s">
        <v>1531</v>
      </c>
      <c r="E549" t="s">
        <v>1532</v>
      </c>
      <c r="F549" t="s">
        <v>50</v>
      </c>
    </row>
    <row r="550" spans="1:6" x14ac:dyDescent="0.35">
      <c r="A550" t="s">
        <v>1533</v>
      </c>
      <c r="B550" t="s">
        <v>1534</v>
      </c>
      <c r="C550" t="s">
        <v>976</v>
      </c>
      <c r="D550" t="s">
        <v>1535</v>
      </c>
      <c r="E550" t="s">
        <v>1536</v>
      </c>
      <c r="F550" t="s">
        <v>11</v>
      </c>
    </row>
    <row r="551" spans="1:6" x14ac:dyDescent="0.35">
      <c r="A551" t="s">
        <v>1533</v>
      </c>
      <c r="B551" t="s">
        <v>1537</v>
      </c>
      <c r="C551" t="s">
        <v>14</v>
      </c>
      <c r="D551" t="s">
        <v>1538</v>
      </c>
      <c r="E551" t="s">
        <v>1536</v>
      </c>
      <c r="F551" t="s">
        <v>11</v>
      </c>
    </row>
    <row r="552" spans="1:6" x14ac:dyDescent="0.35">
      <c r="A552" t="s">
        <v>1533</v>
      </c>
      <c r="B552" t="s">
        <v>1539</v>
      </c>
      <c r="C552" t="s">
        <v>1540</v>
      </c>
      <c r="D552" t="s">
        <v>1535</v>
      </c>
      <c r="E552" t="s">
        <v>1536</v>
      </c>
      <c r="F552" t="s">
        <v>11</v>
      </c>
    </row>
    <row r="553" spans="1:6" x14ac:dyDescent="0.35">
      <c r="A553" t="s">
        <v>1533</v>
      </c>
      <c r="B553" t="s">
        <v>1541</v>
      </c>
      <c r="C553" t="s">
        <v>1540</v>
      </c>
      <c r="D553" t="s">
        <v>1535</v>
      </c>
      <c r="E553" t="s">
        <v>1536</v>
      </c>
      <c r="F553" t="s">
        <v>11</v>
      </c>
    </row>
    <row r="554" spans="1:6" x14ac:dyDescent="0.35">
      <c r="A554" t="s">
        <v>1533</v>
      </c>
      <c r="B554" t="s">
        <v>1542</v>
      </c>
      <c r="C554" t="s">
        <v>1543</v>
      </c>
      <c r="D554" t="s">
        <v>1544</v>
      </c>
      <c r="E554" t="s">
        <v>1536</v>
      </c>
      <c r="F554" t="s">
        <v>11</v>
      </c>
    </row>
    <row r="555" spans="1:6" x14ac:dyDescent="0.35">
      <c r="A555" t="s">
        <v>1533</v>
      </c>
      <c r="B555" t="s">
        <v>1545</v>
      </c>
      <c r="C555" t="s">
        <v>1540</v>
      </c>
      <c r="D555" t="s">
        <v>1535</v>
      </c>
      <c r="E555" t="s">
        <v>1536</v>
      </c>
      <c r="F555" t="s">
        <v>11</v>
      </c>
    </row>
    <row r="556" spans="1:6" x14ac:dyDescent="0.35">
      <c r="A556" t="s">
        <v>1533</v>
      </c>
      <c r="B556" t="s">
        <v>1546</v>
      </c>
      <c r="C556" t="s">
        <v>1540</v>
      </c>
      <c r="D556" t="s">
        <v>1535</v>
      </c>
      <c r="E556" t="s">
        <v>1536</v>
      </c>
      <c r="F556" t="s">
        <v>11</v>
      </c>
    </row>
    <row r="557" spans="1:6" x14ac:dyDescent="0.35">
      <c r="A557" t="s">
        <v>1533</v>
      </c>
      <c r="B557" t="s">
        <v>1547</v>
      </c>
      <c r="C557" t="s">
        <v>287</v>
      </c>
      <c r="D557" t="s">
        <v>1535</v>
      </c>
      <c r="E557" t="s">
        <v>1536</v>
      </c>
      <c r="F557" t="s">
        <v>11</v>
      </c>
    </row>
    <row r="558" spans="1:6" x14ac:dyDescent="0.35">
      <c r="A558" t="s">
        <v>1533</v>
      </c>
      <c r="B558" t="s">
        <v>1548</v>
      </c>
      <c r="C558" t="s">
        <v>287</v>
      </c>
      <c r="D558" t="s">
        <v>1535</v>
      </c>
      <c r="E558" t="s">
        <v>1536</v>
      </c>
      <c r="F558" t="s">
        <v>11</v>
      </c>
    </row>
    <row r="559" spans="1:6" x14ac:dyDescent="0.35">
      <c r="A559" t="s">
        <v>1533</v>
      </c>
      <c r="B559" t="s">
        <v>1549</v>
      </c>
      <c r="C559" t="s">
        <v>287</v>
      </c>
      <c r="D559" t="s">
        <v>1538</v>
      </c>
      <c r="E559" t="s">
        <v>1536</v>
      </c>
      <c r="F559" t="s">
        <v>11</v>
      </c>
    </row>
    <row r="560" spans="1:6" x14ac:dyDescent="0.35">
      <c r="A560" t="s">
        <v>1533</v>
      </c>
      <c r="B560" t="s">
        <v>1550</v>
      </c>
      <c r="C560" t="s">
        <v>1551</v>
      </c>
      <c r="D560" t="s">
        <v>1552</v>
      </c>
      <c r="E560" t="s">
        <v>1553</v>
      </c>
      <c r="F560" t="s">
        <v>20</v>
      </c>
    </row>
    <row r="561" spans="1:6" x14ac:dyDescent="0.35">
      <c r="A561" t="s">
        <v>1533</v>
      </c>
      <c r="B561" t="s">
        <v>1554</v>
      </c>
      <c r="C561" t="s">
        <v>1543</v>
      </c>
      <c r="D561" t="s">
        <v>1555</v>
      </c>
      <c r="E561" t="s">
        <v>1556</v>
      </c>
      <c r="F561" t="s">
        <v>20</v>
      </c>
    </row>
    <row r="562" spans="1:6" x14ac:dyDescent="0.35">
      <c r="A562" t="s">
        <v>1533</v>
      </c>
      <c r="B562" t="s">
        <v>1557</v>
      </c>
      <c r="C562" t="s">
        <v>1543</v>
      </c>
      <c r="D562" t="s">
        <v>1555</v>
      </c>
      <c r="E562" t="s">
        <v>1556</v>
      </c>
      <c r="F562" t="s">
        <v>20</v>
      </c>
    </row>
    <row r="563" spans="1:6" x14ac:dyDescent="0.35">
      <c r="A563" t="s">
        <v>1533</v>
      </c>
      <c r="B563" t="s">
        <v>1558</v>
      </c>
      <c r="C563" t="s">
        <v>1540</v>
      </c>
      <c r="D563" t="s">
        <v>1559</v>
      </c>
      <c r="E563" t="s">
        <v>1560</v>
      </c>
      <c r="F563" t="s">
        <v>20</v>
      </c>
    </row>
    <row r="564" spans="1:6" x14ac:dyDescent="0.35">
      <c r="A564" t="s">
        <v>1533</v>
      </c>
      <c r="B564" t="s">
        <v>1561</v>
      </c>
      <c r="C564" t="s">
        <v>287</v>
      </c>
      <c r="D564" t="s">
        <v>1562</v>
      </c>
      <c r="E564" t="s">
        <v>1563</v>
      </c>
      <c r="F564" t="s">
        <v>20</v>
      </c>
    </row>
    <row r="565" spans="1:6" x14ac:dyDescent="0.35">
      <c r="A565" t="s">
        <v>1533</v>
      </c>
      <c r="B565" t="s">
        <v>1564</v>
      </c>
      <c r="C565" t="s">
        <v>1565</v>
      </c>
      <c r="D565" t="s">
        <v>1566</v>
      </c>
      <c r="E565" t="s">
        <v>1567</v>
      </c>
      <c r="F565" t="s">
        <v>20</v>
      </c>
    </row>
    <row r="566" spans="1:6" x14ac:dyDescent="0.35">
      <c r="A566" t="s">
        <v>1533</v>
      </c>
      <c r="B566" t="s">
        <v>1568</v>
      </c>
      <c r="C566" t="s">
        <v>1569</v>
      </c>
      <c r="D566" t="s">
        <v>1570</v>
      </c>
      <c r="E566" t="s">
        <v>1571</v>
      </c>
      <c r="F566" t="s">
        <v>20</v>
      </c>
    </row>
    <row r="567" spans="1:6" x14ac:dyDescent="0.35">
      <c r="A567" t="s">
        <v>1533</v>
      </c>
      <c r="B567" t="s">
        <v>1572</v>
      </c>
      <c r="C567" t="s">
        <v>1569</v>
      </c>
      <c r="D567" t="s">
        <v>1570</v>
      </c>
      <c r="E567" t="s">
        <v>1571</v>
      </c>
      <c r="F567" t="s">
        <v>20</v>
      </c>
    </row>
    <row r="568" spans="1:6" x14ac:dyDescent="0.35">
      <c r="A568" t="s">
        <v>1533</v>
      </c>
      <c r="B568" t="s">
        <v>1573</v>
      </c>
      <c r="C568" t="s">
        <v>1574</v>
      </c>
      <c r="D568" t="s">
        <v>1575</v>
      </c>
      <c r="E568" t="s">
        <v>1576</v>
      </c>
      <c r="F568" t="s">
        <v>20</v>
      </c>
    </row>
    <row r="569" spans="1:6" x14ac:dyDescent="0.35">
      <c r="A569" t="s">
        <v>1533</v>
      </c>
      <c r="B569" t="s">
        <v>1577</v>
      </c>
      <c r="C569" t="s">
        <v>1574</v>
      </c>
      <c r="D569" t="s">
        <v>1575</v>
      </c>
      <c r="E569" t="s">
        <v>1576</v>
      </c>
      <c r="F569" t="s">
        <v>20</v>
      </c>
    </row>
    <row r="570" spans="1:6" x14ac:dyDescent="0.35">
      <c r="A570" t="s">
        <v>1533</v>
      </c>
      <c r="B570" t="s">
        <v>1578</v>
      </c>
      <c r="C570" t="s">
        <v>1579</v>
      </c>
      <c r="D570" t="s">
        <v>1580</v>
      </c>
      <c r="E570" t="s">
        <v>1581</v>
      </c>
      <c r="F570" t="s">
        <v>20</v>
      </c>
    </row>
    <row r="571" spans="1:6" x14ac:dyDescent="0.35">
      <c r="A571" t="s">
        <v>1582</v>
      </c>
      <c r="B571" t="s">
        <v>1583</v>
      </c>
      <c r="C571" t="s">
        <v>1584</v>
      </c>
      <c r="D571" t="s">
        <v>1585</v>
      </c>
      <c r="E571" t="s">
        <v>1021</v>
      </c>
      <c r="F571" t="s">
        <v>11</v>
      </c>
    </row>
    <row r="572" spans="1:6" x14ac:dyDescent="0.35">
      <c r="A572" t="s">
        <v>1582</v>
      </c>
      <c r="B572" t="s">
        <v>1586</v>
      </c>
      <c r="C572" t="s">
        <v>1587</v>
      </c>
      <c r="D572" t="s">
        <v>1588</v>
      </c>
      <c r="E572" t="s">
        <v>1585</v>
      </c>
      <c r="F572" t="s">
        <v>11</v>
      </c>
    </row>
    <row r="573" spans="1:6" x14ac:dyDescent="0.35">
      <c r="A573" t="s">
        <v>1582</v>
      </c>
      <c r="B573" t="s">
        <v>1589</v>
      </c>
      <c r="C573" t="s">
        <v>1590</v>
      </c>
      <c r="D573" t="s">
        <v>1591</v>
      </c>
      <c r="E573" t="s">
        <v>1592</v>
      </c>
      <c r="F573" t="s">
        <v>11</v>
      </c>
    </row>
    <row r="574" spans="1:6" x14ac:dyDescent="0.35">
      <c r="A574" t="s">
        <v>1593</v>
      </c>
      <c r="B574" t="s">
        <v>1594</v>
      </c>
      <c r="C574" t="s">
        <v>1595</v>
      </c>
      <c r="D574" t="s">
        <v>72</v>
      </c>
      <c r="E574" t="s">
        <v>36</v>
      </c>
      <c r="F574" t="s">
        <v>11</v>
      </c>
    </row>
    <row r="575" spans="1:6" x14ac:dyDescent="0.35">
      <c r="A575" t="s">
        <v>1593</v>
      </c>
      <c r="B575" t="s">
        <v>1596</v>
      </c>
      <c r="C575" t="s">
        <v>1597</v>
      </c>
      <c r="D575" t="s">
        <v>1598</v>
      </c>
      <c r="E575" t="s">
        <v>1599</v>
      </c>
      <c r="F575" t="s">
        <v>50</v>
      </c>
    </row>
    <row r="576" spans="1:6" x14ac:dyDescent="0.35">
      <c r="A576" t="s">
        <v>1593</v>
      </c>
      <c r="B576" t="s">
        <v>1600</v>
      </c>
      <c r="C576" t="s">
        <v>1601</v>
      </c>
      <c r="D576" t="s">
        <v>1602</v>
      </c>
      <c r="E576" t="s">
        <v>1603</v>
      </c>
      <c r="F576" t="s">
        <v>11</v>
      </c>
    </row>
    <row r="577" spans="1:6" x14ac:dyDescent="0.35">
      <c r="A577" t="s">
        <v>1604</v>
      </c>
      <c r="B577" t="s">
        <v>1605</v>
      </c>
      <c r="C577" t="s">
        <v>28</v>
      </c>
      <c r="D577" t="s">
        <v>1606</v>
      </c>
      <c r="E577" t="s">
        <v>1607</v>
      </c>
      <c r="F577" t="s">
        <v>11</v>
      </c>
    </row>
    <row r="578" spans="1:6" x14ac:dyDescent="0.35">
      <c r="A578" t="s">
        <v>1604</v>
      </c>
      <c r="B578" t="s">
        <v>1608</v>
      </c>
      <c r="C578" t="s">
        <v>28</v>
      </c>
      <c r="D578" t="s">
        <v>1609</v>
      </c>
      <c r="E578" t="s">
        <v>1610</v>
      </c>
      <c r="F578" t="s">
        <v>11</v>
      </c>
    </row>
    <row r="579" spans="1:6" x14ac:dyDescent="0.35">
      <c r="A579" t="s">
        <v>1604</v>
      </c>
      <c r="B579" t="s">
        <v>1611</v>
      </c>
      <c r="C579" t="s">
        <v>99</v>
      </c>
      <c r="D579" t="s">
        <v>1612</v>
      </c>
      <c r="E579" t="s">
        <v>1610</v>
      </c>
      <c r="F579" t="s">
        <v>20</v>
      </c>
    </row>
    <row r="580" spans="1:6" x14ac:dyDescent="0.35">
      <c r="A580" t="s">
        <v>1604</v>
      </c>
      <c r="B580" t="s">
        <v>1613</v>
      </c>
      <c r="C580" t="s">
        <v>1614</v>
      </c>
      <c r="D580" t="s">
        <v>1614</v>
      </c>
      <c r="E580" t="s">
        <v>1607</v>
      </c>
      <c r="F580" t="s">
        <v>11</v>
      </c>
    </row>
    <row r="581" spans="1:6" x14ac:dyDescent="0.35">
      <c r="A581" t="s">
        <v>1604</v>
      </c>
      <c r="B581" t="s">
        <v>1615</v>
      </c>
      <c r="C581" t="s">
        <v>99</v>
      </c>
      <c r="D581" t="s">
        <v>1612</v>
      </c>
      <c r="E581" t="s">
        <v>1610</v>
      </c>
      <c r="F581" t="s">
        <v>50</v>
      </c>
    </row>
    <row r="582" spans="1:6" x14ac:dyDescent="0.35">
      <c r="A582" t="s">
        <v>1604</v>
      </c>
      <c r="B582" t="s">
        <v>1616</v>
      </c>
      <c r="C582" t="s">
        <v>1606</v>
      </c>
      <c r="D582" t="s">
        <v>1606</v>
      </c>
      <c r="E582" t="s">
        <v>1607</v>
      </c>
      <c r="F582" t="s">
        <v>11</v>
      </c>
    </row>
    <row r="583" spans="1:6" x14ac:dyDescent="0.35">
      <c r="A583" t="s">
        <v>1604</v>
      </c>
      <c r="B583" t="s">
        <v>1617</v>
      </c>
      <c r="C583" t="s">
        <v>1366</v>
      </c>
      <c r="D583" t="s">
        <v>1612</v>
      </c>
      <c r="E583" t="s">
        <v>1610</v>
      </c>
      <c r="F583" t="s">
        <v>20</v>
      </c>
    </row>
    <row r="584" spans="1:6" x14ac:dyDescent="0.35">
      <c r="A584" t="s">
        <v>1604</v>
      </c>
      <c r="B584" t="s">
        <v>1618</v>
      </c>
      <c r="C584" t="s">
        <v>99</v>
      </c>
      <c r="D584" t="s">
        <v>1612</v>
      </c>
      <c r="E584" t="s">
        <v>1610</v>
      </c>
      <c r="F584" t="s">
        <v>50</v>
      </c>
    </row>
    <row r="585" spans="1:6" x14ac:dyDescent="0.35">
      <c r="A585" t="s">
        <v>1604</v>
      </c>
      <c r="B585" t="s">
        <v>1619</v>
      </c>
      <c r="C585" t="s">
        <v>1620</v>
      </c>
      <c r="D585" t="s">
        <v>1620</v>
      </c>
      <c r="E585" t="s">
        <v>1621</v>
      </c>
      <c r="F585" t="s">
        <v>50</v>
      </c>
    </row>
    <row r="586" spans="1:6" x14ac:dyDescent="0.35">
      <c r="A586" t="s">
        <v>1604</v>
      </c>
      <c r="B586" t="s">
        <v>1622</v>
      </c>
      <c r="C586" t="s">
        <v>1606</v>
      </c>
      <c r="D586" t="s">
        <v>1606</v>
      </c>
      <c r="E586" t="s">
        <v>1623</v>
      </c>
      <c r="F586" t="s">
        <v>11</v>
      </c>
    </row>
    <row r="587" spans="1:6" x14ac:dyDescent="0.35">
      <c r="A587" t="s">
        <v>1604</v>
      </c>
      <c r="B587" t="s">
        <v>1624</v>
      </c>
      <c r="C587" t="s">
        <v>99</v>
      </c>
      <c r="D587" t="s">
        <v>1612</v>
      </c>
      <c r="E587" t="s">
        <v>1610</v>
      </c>
      <c r="F587" t="s">
        <v>20</v>
      </c>
    </row>
    <row r="588" spans="1:6" x14ac:dyDescent="0.35">
      <c r="A588" t="s">
        <v>1604</v>
      </c>
      <c r="B588" t="s">
        <v>1625</v>
      </c>
      <c r="C588" t="s">
        <v>1626</v>
      </c>
      <c r="D588" t="s">
        <v>1627</v>
      </c>
      <c r="E588" t="s">
        <v>1627</v>
      </c>
      <c r="F588" t="s">
        <v>261</v>
      </c>
    </row>
    <row r="589" spans="1:6" x14ac:dyDescent="0.35">
      <c r="A589" t="s">
        <v>1604</v>
      </c>
      <c r="B589" t="s">
        <v>1628</v>
      </c>
      <c r="C589" t="s">
        <v>1629</v>
      </c>
      <c r="D589" t="s">
        <v>1630</v>
      </c>
      <c r="E589" t="s">
        <v>1610</v>
      </c>
      <c r="F589" t="s">
        <v>11</v>
      </c>
    </row>
    <row r="590" spans="1:6" x14ac:dyDescent="0.35">
      <c r="A590" t="s">
        <v>1604</v>
      </c>
      <c r="B590" t="s">
        <v>1631</v>
      </c>
      <c r="C590" t="s">
        <v>1632</v>
      </c>
      <c r="D590" t="s">
        <v>1633</v>
      </c>
      <c r="E590" t="s">
        <v>1634</v>
      </c>
      <c r="F590" t="s">
        <v>261</v>
      </c>
    </row>
    <row r="591" spans="1:6" x14ac:dyDescent="0.35">
      <c r="A591" t="s">
        <v>1604</v>
      </c>
      <c r="B591" t="s">
        <v>1635</v>
      </c>
      <c r="C591" t="s">
        <v>99</v>
      </c>
      <c r="D591" t="s">
        <v>1612</v>
      </c>
      <c r="E591" t="s">
        <v>1610</v>
      </c>
      <c r="F591" t="s">
        <v>20</v>
      </c>
    </row>
    <row r="592" spans="1:6" x14ac:dyDescent="0.35">
      <c r="A592" t="s">
        <v>1604</v>
      </c>
      <c r="B592" t="s">
        <v>1636</v>
      </c>
      <c r="C592" t="s">
        <v>1637</v>
      </c>
      <c r="D592" t="s">
        <v>1638</v>
      </c>
      <c r="E592" t="s">
        <v>1639</v>
      </c>
      <c r="F592" t="s">
        <v>20</v>
      </c>
    </row>
    <row r="593" spans="1:6" x14ac:dyDescent="0.35">
      <c r="A593" t="s">
        <v>1640</v>
      </c>
      <c r="B593" t="s">
        <v>1641</v>
      </c>
      <c r="C593" t="s">
        <v>1642</v>
      </c>
      <c r="D593" t="s">
        <v>1643</v>
      </c>
      <c r="E593" t="s">
        <v>1644</v>
      </c>
      <c r="F593" t="s">
        <v>11</v>
      </c>
    </row>
    <row r="594" spans="1:6" x14ac:dyDescent="0.35">
      <c r="A594" t="s">
        <v>1640</v>
      </c>
      <c r="B594" t="s">
        <v>1645</v>
      </c>
      <c r="C594" t="s">
        <v>1646</v>
      </c>
      <c r="D594" t="s">
        <v>1647</v>
      </c>
      <c r="E594" t="s">
        <v>1648</v>
      </c>
      <c r="F594" t="s">
        <v>11</v>
      </c>
    </row>
    <row r="595" spans="1:6" x14ac:dyDescent="0.35">
      <c r="A595" t="s">
        <v>1649</v>
      </c>
      <c r="B595" t="s">
        <v>1650</v>
      </c>
      <c r="C595" t="s">
        <v>1651</v>
      </c>
      <c r="D595" t="s">
        <v>1652</v>
      </c>
      <c r="E595" t="s">
        <v>1653</v>
      </c>
      <c r="F595" t="s">
        <v>111</v>
      </c>
    </row>
    <row r="596" spans="1:6" x14ac:dyDescent="0.35">
      <c r="A596" t="s">
        <v>1649</v>
      </c>
      <c r="B596" t="s">
        <v>1654</v>
      </c>
      <c r="C596" t="s">
        <v>1655</v>
      </c>
      <c r="D596" t="s">
        <v>1656</v>
      </c>
      <c r="E596" t="s">
        <v>1657</v>
      </c>
      <c r="F596" t="s">
        <v>111</v>
      </c>
    </row>
    <row r="597" spans="1:6" x14ac:dyDescent="0.35">
      <c r="A597" t="s">
        <v>1649</v>
      </c>
      <c r="B597" t="s">
        <v>1658</v>
      </c>
      <c r="C597" t="s">
        <v>1659</v>
      </c>
      <c r="D597" t="s">
        <v>1660</v>
      </c>
      <c r="E597" t="s">
        <v>1649</v>
      </c>
      <c r="F597" t="s">
        <v>1661</v>
      </c>
    </row>
    <row r="598" spans="1:6" x14ac:dyDescent="0.35">
      <c r="A598" t="s">
        <v>1649</v>
      </c>
      <c r="B598" t="s">
        <v>1662</v>
      </c>
      <c r="C598" t="s">
        <v>1663</v>
      </c>
      <c r="D598" t="s">
        <v>1652</v>
      </c>
      <c r="E598" t="s">
        <v>1652</v>
      </c>
      <c r="F598" t="s">
        <v>111</v>
      </c>
    </row>
    <row r="599" spans="1:6" x14ac:dyDescent="0.35">
      <c r="A599" t="s">
        <v>1649</v>
      </c>
      <c r="B599" t="s">
        <v>1664</v>
      </c>
      <c r="C599" t="s">
        <v>1665</v>
      </c>
      <c r="D599" t="s">
        <v>1666</v>
      </c>
      <c r="E599" t="s">
        <v>1667</v>
      </c>
      <c r="F599" t="s">
        <v>1668</v>
      </c>
    </row>
    <row r="600" spans="1:6" x14ac:dyDescent="0.35">
      <c r="A600" t="s">
        <v>1649</v>
      </c>
      <c r="B600" t="s">
        <v>1669</v>
      </c>
      <c r="C600" t="s">
        <v>1670</v>
      </c>
      <c r="D600" t="s">
        <v>1670</v>
      </c>
      <c r="E600" t="s">
        <v>1670</v>
      </c>
      <c r="F600" t="s">
        <v>111</v>
      </c>
    </row>
    <row r="601" spans="1:6" x14ac:dyDescent="0.35">
      <c r="A601" t="s">
        <v>1649</v>
      </c>
      <c r="B601" t="s">
        <v>1671</v>
      </c>
      <c r="C601" t="s">
        <v>1672</v>
      </c>
      <c r="D601" t="s">
        <v>1673</v>
      </c>
      <c r="E601" t="s">
        <v>1674</v>
      </c>
      <c r="F601" t="s">
        <v>1675</v>
      </c>
    </row>
    <row r="602" spans="1:6" x14ac:dyDescent="0.35">
      <c r="A602" t="s">
        <v>1649</v>
      </c>
      <c r="B602" t="s">
        <v>1676</v>
      </c>
      <c r="C602" t="s">
        <v>1653</v>
      </c>
      <c r="D602" t="s">
        <v>1653</v>
      </c>
      <c r="E602" t="s">
        <v>1653</v>
      </c>
      <c r="F602" t="s">
        <v>111</v>
      </c>
    </row>
    <row r="603" spans="1:6" x14ac:dyDescent="0.35">
      <c r="A603" t="s">
        <v>1649</v>
      </c>
      <c r="B603" t="s">
        <v>1677</v>
      </c>
      <c r="C603" t="s">
        <v>1678</v>
      </c>
      <c r="D603" t="s">
        <v>1679</v>
      </c>
      <c r="E603" t="s">
        <v>1680</v>
      </c>
      <c r="F603" t="s">
        <v>1681</v>
      </c>
    </row>
    <row r="604" spans="1:6" x14ac:dyDescent="0.35">
      <c r="A604" t="s">
        <v>1649</v>
      </c>
      <c r="B604" t="s">
        <v>1682</v>
      </c>
      <c r="C604" t="s">
        <v>1653</v>
      </c>
      <c r="D604" t="s">
        <v>1653</v>
      </c>
      <c r="E604" t="s">
        <v>1653</v>
      </c>
      <c r="F604" t="s">
        <v>111</v>
      </c>
    </row>
    <row r="605" spans="1:6" x14ac:dyDescent="0.35">
      <c r="A605" t="s">
        <v>1649</v>
      </c>
      <c r="B605" t="s">
        <v>1683</v>
      </c>
      <c r="C605" t="s">
        <v>294</v>
      </c>
      <c r="D605" t="s">
        <v>1684</v>
      </c>
      <c r="E605" t="s">
        <v>1649</v>
      </c>
      <c r="F605" t="s">
        <v>1685</v>
      </c>
    </row>
    <row r="606" spans="1:6" x14ac:dyDescent="0.35">
      <c r="A606" t="s">
        <v>1649</v>
      </c>
      <c r="B606" t="s">
        <v>1686</v>
      </c>
      <c r="C606" t="s">
        <v>1687</v>
      </c>
      <c r="D606" t="s">
        <v>1688</v>
      </c>
      <c r="E606" t="s">
        <v>1649</v>
      </c>
      <c r="F606" t="s">
        <v>1675</v>
      </c>
    </row>
    <row r="607" spans="1:6" x14ac:dyDescent="0.35">
      <c r="A607" t="s">
        <v>1689</v>
      </c>
      <c r="B607" t="s">
        <v>1690</v>
      </c>
      <c r="C607" t="s">
        <v>1691</v>
      </c>
      <c r="D607" t="s">
        <v>1692</v>
      </c>
      <c r="E607" t="s">
        <v>1693</v>
      </c>
      <c r="F607" t="s">
        <v>111</v>
      </c>
    </row>
    <row r="608" spans="1:6" x14ac:dyDescent="0.35">
      <c r="A608" t="s">
        <v>1689</v>
      </c>
      <c r="B608" t="s">
        <v>1694</v>
      </c>
      <c r="C608" t="s">
        <v>1695</v>
      </c>
      <c r="D608" t="s">
        <v>1696</v>
      </c>
      <c r="E608" t="s">
        <v>1697</v>
      </c>
      <c r="F608" t="s">
        <v>111</v>
      </c>
    </row>
    <row r="609" spans="1:6" x14ac:dyDescent="0.35">
      <c r="A609" t="s">
        <v>1689</v>
      </c>
      <c r="B609" t="s">
        <v>1698</v>
      </c>
      <c r="C609" t="s">
        <v>1699</v>
      </c>
      <c r="D609" t="s">
        <v>1700</v>
      </c>
      <c r="E609" t="s">
        <v>1701</v>
      </c>
      <c r="F609" t="s">
        <v>111</v>
      </c>
    </row>
    <row r="610" spans="1:6" x14ac:dyDescent="0.35">
      <c r="A610" t="s">
        <v>1689</v>
      </c>
      <c r="B610" t="s">
        <v>1702</v>
      </c>
      <c r="C610" t="s">
        <v>1703</v>
      </c>
      <c r="D610" t="s">
        <v>1704</v>
      </c>
      <c r="E610" t="s">
        <v>1705</v>
      </c>
      <c r="F610" t="s">
        <v>111</v>
      </c>
    </row>
    <row r="611" spans="1:6" x14ac:dyDescent="0.35">
      <c r="A611" t="s">
        <v>1706</v>
      </c>
      <c r="B611" t="s">
        <v>1707</v>
      </c>
      <c r="C611" t="s">
        <v>1708</v>
      </c>
      <c r="D611" t="s">
        <v>613</v>
      </c>
      <c r="E611" t="s">
        <v>1709</v>
      </c>
      <c r="F611" t="s">
        <v>11</v>
      </c>
    </row>
    <row r="612" spans="1:6" x14ac:dyDescent="0.35">
      <c r="A612" t="s">
        <v>1706</v>
      </c>
      <c r="B612" t="s">
        <v>1710</v>
      </c>
      <c r="C612" t="s">
        <v>99</v>
      </c>
      <c r="D612" t="s">
        <v>1711</v>
      </c>
      <c r="E612" t="s">
        <v>1711</v>
      </c>
      <c r="F612" t="s">
        <v>11</v>
      </c>
    </row>
    <row r="613" spans="1:6" x14ac:dyDescent="0.35">
      <c r="A613" t="s">
        <v>1706</v>
      </c>
      <c r="B613" t="s">
        <v>1712</v>
      </c>
      <c r="C613" t="s">
        <v>99</v>
      </c>
      <c r="D613" t="s">
        <v>613</v>
      </c>
      <c r="E613" t="s">
        <v>1709</v>
      </c>
      <c r="F613" t="s">
        <v>11</v>
      </c>
    </row>
    <row r="614" spans="1:6" x14ac:dyDescent="0.35">
      <c r="A614" t="s">
        <v>1713</v>
      </c>
      <c r="B614" t="s">
        <v>1714</v>
      </c>
      <c r="C614" t="s">
        <v>1715</v>
      </c>
      <c r="D614" t="s">
        <v>1716</v>
      </c>
      <c r="E614" t="s">
        <v>1717</v>
      </c>
      <c r="F614" t="s">
        <v>11</v>
      </c>
    </row>
    <row r="615" spans="1:6" x14ac:dyDescent="0.35">
      <c r="A615" t="s">
        <v>1713</v>
      </c>
      <c r="B615" t="s">
        <v>1718</v>
      </c>
      <c r="C615" t="s">
        <v>1719</v>
      </c>
      <c r="D615" t="s">
        <v>1720</v>
      </c>
      <c r="E615" t="s">
        <v>1721</v>
      </c>
      <c r="F615" t="s">
        <v>11</v>
      </c>
    </row>
    <row r="616" spans="1:6" x14ac:dyDescent="0.35">
      <c r="A616" t="s">
        <v>1713</v>
      </c>
      <c r="B616" t="s">
        <v>1722</v>
      </c>
      <c r="C616" t="s">
        <v>1723</v>
      </c>
      <c r="D616" t="s">
        <v>1723</v>
      </c>
      <c r="E616" t="s">
        <v>1723</v>
      </c>
      <c r="F616" t="s">
        <v>11</v>
      </c>
    </row>
    <row r="617" spans="1:6" x14ac:dyDescent="0.35">
      <c r="A617" t="s">
        <v>1713</v>
      </c>
      <c r="B617" t="s">
        <v>1724</v>
      </c>
      <c r="C617" t="s">
        <v>1725</v>
      </c>
      <c r="D617" t="s">
        <v>1726</v>
      </c>
      <c r="E617" t="s">
        <v>1717</v>
      </c>
      <c r="F617" t="s">
        <v>11</v>
      </c>
    </row>
    <row r="618" spans="1:6" x14ac:dyDescent="0.35">
      <c r="A618" t="s">
        <v>1713</v>
      </c>
      <c r="B618" t="s">
        <v>1727</v>
      </c>
      <c r="C618" t="s">
        <v>1723</v>
      </c>
      <c r="D618" t="s">
        <v>1723</v>
      </c>
      <c r="E618" t="s">
        <v>1723</v>
      </c>
      <c r="F618" t="s">
        <v>257</v>
      </c>
    </row>
    <row r="619" spans="1:6" x14ac:dyDescent="0.35">
      <c r="A619" t="s">
        <v>1713</v>
      </c>
      <c r="B619" t="s">
        <v>1728</v>
      </c>
      <c r="C619" t="s">
        <v>28</v>
      </c>
      <c r="D619" t="s">
        <v>16</v>
      </c>
      <c r="E619" t="s">
        <v>1729</v>
      </c>
      <c r="F619" t="s">
        <v>11</v>
      </c>
    </row>
    <row r="620" spans="1:6" x14ac:dyDescent="0.35">
      <c r="A620" t="s">
        <v>1713</v>
      </c>
      <c r="B620" t="s">
        <v>1730</v>
      </c>
      <c r="C620" t="s">
        <v>1723</v>
      </c>
      <c r="D620" t="s">
        <v>1723</v>
      </c>
      <c r="E620" t="s">
        <v>1723</v>
      </c>
      <c r="F620" t="s">
        <v>20</v>
      </c>
    </row>
    <row r="621" spans="1:6" x14ac:dyDescent="0.35">
      <c r="A621" t="s">
        <v>1713</v>
      </c>
      <c r="B621" t="s">
        <v>1731</v>
      </c>
      <c r="C621" t="s">
        <v>1723</v>
      </c>
      <c r="D621" t="s">
        <v>1723</v>
      </c>
      <c r="E621" t="s">
        <v>1723</v>
      </c>
      <c r="F621" t="s">
        <v>50</v>
      </c>
    </row>
    <row r="622" spans="1:6" x14ac:dyDescent="0.35">
      <c r="A622" t="s">
        <v>1713</v>
      </c>
      <c r="B622" t="s">
        <v>1732</v>
      </c>
      <c r="C622" t="s">
        <v>1725</v>
      </c>
      <c r="D622" t="s">
        <v>1733</v>
      </c>
      <c r="E622" t="s">
        <v>1734</v>
      </c>
      <c r="F622" t="s">
        <v>11</v>
      </c>
    </row>
    <row r="623" spans="1:6" x14ac:dyDescent="0.35">
      <c r="A623" t="s">
        <v>1713</v>
      </c>
      <c r="B623" t="s">
        <v>1735</v>
      </c>
      <c r="C623" t="s">
        <v>1723</v>
      </c>
      <c r="D623" t="s">
        <v>1723</v>
      </c>
      <c r="E623" t="s">
        <v>1723</v>
      </c>
      <c r="F623" t="s">
        <v>50</v>
      </c>
    </row>
    <row r="624" spans="1:6" x14ac:dyDescent="0.35">
      <c r="A624" t="s">
        <v>1713</v>
      </c>
      <c r="B624" t="s">
        <v>1736</v>
      </c>
      <c r="C624" t="s">
        <v>1723</v>
      </c>
      <c r="D624" t="s">
        <v>1723</v>
      </c>
      <c r="E624" t="s">
        <v>1723</v>
      </c>
      <c r="F624" t="s">
        <v>257</v>
      </c>
    </row>
    <row r="625" spans="1:6" x14ac:dyDescent="0.35">
      <c r="A625" t="s">
        <v>1713</v>
      </c>
      <c r="B625" t="s">
        <v>1737</v>
      </c>
      <c r="C625" t="s">
        <v>1723</v>
      </c>
      <c r="D625" t="s">
        <v>1723</v>
      </c>
      <c r="E625" t="s">
        <v>1723</v>
      </c>
      <c r="F625" t="s">
        <v>50</v>
      </c>
    </row>
    <row r="626" spans="1:6" x14ac:dyDescent="0.35">
      <c r="A626" t="s">
        <v>1713</v>
      </c>
      <c r="B626" t="s">
        <v>1738</v>
      </c>
      <c r="C626" t="s">
        <v>1723</v>
      </c>
      <c r="D626" t="s">
        <v>1723</v>
      </c>
      <c r="E626" t="s">
        <v>1723</v>
      </c>
      <c r="F626" t="s">
        <v>50</v>
      </c>
    </row>
    <row r="627" spans="1:6" x14ac:dyDescent="0.35">
      <c r="A627" t="s">
        <v>1713</v>
      </c>
      <c r="B627" t="s">
        <v>1739</v>
      </c>
      <c r="C627" t="s">
        <v>1723</v>
      </c>
      <c r="D627" t="s">
        <v>1723</v>
      </c>
      <c r="E627" t="s">
        <v>1723</v>
      </c>
      <c r="F627" t="s">
        <v>11</v>
      </c>
    </row>
    <row r="628" spans="1:6" x14ac:dyDescent="0.35">
      <c r="A628" t="s">
        <v>1713</v>
      </c>
      <c r="B628" t="s">
        <v>1740</v>
      </c>
      <c r="C628" t="s">
        <v>1741</v>
      </c>
      <c r="D628" t="s">
        <v>1742</v>
      </c>
      <c r="E628" t="s">
        <v>1717</v>
      </c>
      <c r="F628" t="s">
        <v>11</v>
      </c>
    </row>
    <row r="629" spans="1:6" x14ac:dyDescent="0.35">
      <c r="A629" t="s">
        <v>1713</v>
      </c>
      <c r="B629" t="s">
        <v>1743</v>
      </c>
      <c r="C629" t="s">
        <v>1723</v>
      </c>
      <c r="D629" t="s">
        <v>1723</v>
      </c>
      <c r="E629" t="s">
        <v>1723</v>
      </c>
      <c r="F629" t="s">
        <v>50</v>
      </c>
    </row>
    <row r="630" spans="1:6" x14ac:dyDescent="0.35">
      <c r="A630" t="s">
        <v>1713</v>
      </c>
      <c r="B630" t="s">
        <v>1744</v>
      </c>
      <c r="C630" t="s">
        <v>1723</v>
      </c>
      <c r="D630" t="s">
        <v>1723</v>
      </c>
      <c r="E630" t="s">
        <v>1723</v>
      </c>
      <c r="F630" t="s">
        <v>50</v>
      </c>
    </row>
    <row r="631" spans="1:6" x14ac:dyDescent="0.35">
      <c r="A631" t="s">
        <v>1713</v>
      </c>
      <c r="B631" t="s">
        <v>1745</v>
      </c>
      <c r="C631" t="s">
        <v>1746</v>
      </c>
      <c r="D631" t="s">
        <v>1747</v>
      </c>
      <c r="E631" t="s">
        <v>1717</v>
      </c>
      <c r="F631" t="s">
        <v>11</v>
      </c>
    </row>
    <row r="632" spans="1:6" x14ac:dyDescent="0.35">
      <c r="A632" t="s">
        <v>1713</v>
      </c>
      <c r="B632" t="s">
        <v>1748</v>
      </c>
      <c r="C632" t="s">
        <v>1723</v>
      </c>
      <c r="D632" t="s">
        <v>1723</v>
      </c>
      <c r="E632" t="s">
        <v>1723</v>
      </c>
      <c r="F632" t="s">
        <v>50</v>
      </c>
    </row>
    <row r="633" spans="1:6" x14ac:dyDescent="0.35">
      <c r="A633" t="s">
        <v>1713</v>
      </c>
      <c r="B633" t="s">
        <v>1749</v>
      </c>
      <c r="C633" t="s">
        <v>1723</v>
      </c>
      <c r="D633" t="s">
        <v>1723</v>
      </c>
      <c r="E633" t="s">
        <v>1723</v>
      </c>
      <c r="F633" t="s">
        <v>50</v>
      </c>
    </row>
    <row r="634" spans="1:6" x14ac:dyDescent="0.35">
      <c r="A634" t="s">
        <v>1713</v>
      </c>
      <c r="B634" t="s">
        <v>1750</v>
      </c>
      <c r="C634" t="s">
        <v>1723</v>
      </c>
      <c r="D634" t="s">
        <v>1723</v>
      </c>
      <c r="E634" t="s">
        <v>1723</v>
      </c>
      <c r="F634" t="s">
        <v>50</v>
      </c>
    </row>
    <row r="635" spans="1:6" x14ac:dyDescent="0.35">
      <c r="A635" t="s">
        <v>1713</v>
      </c>
      <c r="B635" t="s">
        <v>1751</v>
      </c>
      <c r="C635" t="s">
        <v>1723</v>
      </c>
      <c r="D635" t="s">
        <v>1723</v>
      </c>
      <c r="E635" t="s">
        <v>1723</v>
      </c>
      <c r="F635" t="s">
        <v>11</v>
      </c>
    </row>
    <row r="636" spans="1:6" x14ac:dyDescent="0.35">
      <c r="A636" t="s">
        <v>1713</v>
      </c>
      <c r="B636" t="s">
        <v>1752</v>
      </c>
      <c r="C636" t="s">
        <v>1723</v>
      </c>
      <c r="D636" t="s">
        <v>1723</v>
      </c>
      <c r="E636" t="s">
        <v>1723</v>
      </c>
      <c r="F636" t="s">
        <v>11</v>
      </c>
    </row>
    <row r="637" spans="1:6" x14ac:dyDescent="0.35">
      <c r="A637" t="s">
        <v>1713</v>
      </c>
      <c r="B637" t="s">
        <v>1753</v>
      </c>
      <c r="C637" t="s">
        <v>1723</v>
      </c>
      <c r="D637" t="s">
        <v>1723</v>
      </c>
      <c r="E637" t="s">
        <v>1723</v>
      </c>
      <c r="F637" t="s">
        <v>257</v>
      </c>
    </row>
    <row r="638" spans="1:6" x14ac:dyDescent="0.35">
      <c r="A638" t="s">
        <v>1713</v>
      </c>
      <c r="B638" t="s">
        <v>1754</v>
      </c>
      <c r="C638" t="s">
        <v>1723</v>
      </c>
      <c r="D638" t="s">
        <v>1723</v>
      </c>
      <c r="E638" t="s">
        <v>1723</v>
      </c>
      <c r="F638" t="s">
        <v>50</v>
      </c>
    </row>
    <row r="639" spans="1:6" x14ac:dyDescent="0.35">
      <c r="A639" t="s">
        <v>1713</v>
      </c>
      <c r="B639" t="s">
        <v>1755</v>
      </c>
      <c r="C639" t="s">
        <v>1723</v>
      </c>
      <c r="D639" t="s">
        <v>1723</v>
      </c>
      <c r="E639" t="s">
        <v>1723</v>
      </c>
      <c r="F639" t="s">
        <v>50</v>
      </c>
    </row>
    <row r="640" spans="1:6" x14ac:dyDescent="0.35">
      <c r="A640" t="s">
        <v>1713</v>
      </c>
      <c r="B640" t="s">
        <v>1756</v>
      </c>
      <c r="C640" t="s">
        <v>1723</v>
      </c>
      <c r="D640" t="s">
        <v>1723</v>
      </c>
      <c r="E640" t="s">
        <v>1723</v>
      </c>
      <c r="F640" t="s">
        <v>11</v>
      </c>
    </row>
    <row r="641" spans="1:6" x14ac:dyDescent="0.35">
      <c r="A641" t="s">
        <v>1713</v>
      </c>
      <c r="B641" t="s">
        <v>1757</v>
      </c>
      <c r="C641" t="s">
        <v>1723</v>
      </c>
      <c r="D641" t="s">
        <v>1723</v>
      </c>
      <c r="E641" t="s">
        <v>1723</v>
      </c>
      <c r="F641" t="s">
        <v>50</v>
      </c>
    </row>
    <row r="642" spans="1:6" x14ac:dyDescent="0.35">
      <c r="A642" t="s">
        <v>1713</v>
      </c>
      <c r="B642" t="s">
        <v>1758</v>
      </c>
      <c r="C642" t="s">
        <v>1723</v>
      </c>
      <c r="D642" t="s">
        <v>1723</v>
      </c>
      <c r="E642" t="s">
        <v>1723</v>
      </c>
      <c r="F642" t="s">
        <v>50</v>
      </c>
    </row>
    <row r="643" spans="1:6" x14ac:dyDescent="0.35">
      <c r="A643" t="s">
        <v>1713</v>
      </c>
      <c r="B643" t="s">
        <v>1759</v>
      </c>
      <c r="C643" t="s">
        <v>1723</v>
      </c>
      <c r="D643" t="s">
        <v>1723</v>
      </c>
      <c r="E643" t="s">
        <v>1723</v>
      </c>
      <c r="F643" t="s">
        <v>50</v>
      </c>
    </row>
    <row r="644" spans="1:6" x14ac:dyDescent="0.35">
      <c r="A644" t="s">
        <v>1713</v>
      </c>
      <c r="B644" t="s">
        <v>1760</v>
      </c>
      <c r="C644" t="s">
        <v>1723</v>
      </c>
      <c r="D644" t="s">
        <v>1723</v>
      </c>
      <c r="E644" t="s">
        <v>1723</v>
      </c>
      <c r="F644" t="s">
        <v>50</v>
      </c>
    </row>
    <row r="645" spans="1:6" x14ac:dyDescent="0.35">
      <c r="A645" t="s">
        <v>1713</v>
      </c>
      <c r="B645" t="s">
        <v>1761</v>
      </c>
      <c r="C645" t="s">
        <v>1723</v>
      </c>
      <c r="D645" t="s">
        <v>1723</v>
      </c>
      <c r="E645" t="s">
        <v>1723</v>
      </c>
      <c r="F645" t="s">
        <v>257</v>
      </c>
    </row>
    <row r="646" spans="1:6" x14ac:dyDescent="0.35">
      <c r="A646" t="s">
        <v>1713</v>
      </c>
      <c r="B646" t="s">
        <v>1762</v>
      </c>
      <c r="C646" t="s">
        <v>1723</v>
      </c>
      <c r="D646" t="s">
        <v>1723</v>
      </c>
      <c r="E646" t="s">
        <v>1723</v>
      </c>
      <c r="F646" t="s">
        <v>50</v>
      </c>
    </row>
    <row r="647" spans="1:6" x14ac:dyDescent="0.35">
      <c r="A647" t="s">
        <v>1713</v>
      </c>
      <c r="B647" t="s">
        <v>1763</v>
      </c>
      <c r="C647" t="s">
        <v>1723</v>
      </c>
      <c r="D647" t="s">
        <v>1723</v>
      </c>
      <c r="E647" t="s">
        <v>1723</v>
      </c>
      <c r="F647" t="s">
        <v>11</v>
      </c>
    </row>
    <row r="648" spans="1:6" x14ac:dyDescent="0.35">
      <c r="A648" t="s">
        <v>1713</v>
      </c>
      <c r="B648" t="s">
        <v>1764</v>
      </c>
      <c r="C648" t="s">
        <v>1723</v>
      </c>
      <c r="D648" t="s">
        <v>1723</v>
      </c>
      <c r="E648" t="s">
        <v>1723</v>
      </c>
      <c r="F648" t="s">
        <v>50</v>
      </c>
    </row>
    <row r="649" spans="1:6" x14ac:dyDescent="0.35">
      <c r="A649" t="s">
        <v>1713</v>
      </c>
      <c r="B649" t="s">
        <v>1765</v>
      </c>
      <c r="C649" t="s">
        <v>1723</v>
      </c>
      <c r="D649" t="s">
        <v>1723</v>
      </c>
      <c r="E649" t="s">
        <v>1723</v>
      </c>
      <c r="F649" t="s">
        <v>257</v>
      </c>
    </row>
    <row r="650" spans="1:6" x14ac:dyDescent="0.35">
      <c r="A650" t="s">
        <v>1713</v>
      </c>
      <c r="B650" t="s">
        <v>1766</v>
      </c>
      <c r="C650" t="s">
        <v>1723</v>
      </c>
      <c r="D650" t="s">
        <v>1723</v>
      </c>
      <c r="E650" t="s">
        <v>1723</v>
      </c>
      <c r="F650" t="s">
        <v>11</v>
      </c>
    </row>
    <row r="651" spans="1:6" x14ac:dyDescent="0.35">
      <c r="A651" t="s">
        <v>1767</v>
      </c>
      <c r="B651" t="s">
        <v>1768</v>
      </c>
      <c r="C651" t="s">
        <v>28</v>
      </c>
      <c r="D651" t="s">
        <v>1769</v>
      </c>
      <c r="E651" t="s">
        <v>1770</v>
      </c>
      <c r="F651" t="s">
        <v>11</v>
      </c>
    </row>
    <row r="652" spans="1:6" x14ac:dyDescent="0.35">
      <c r="A652" t="s">
        <v>1767</v>
      </c>
      <c r="B652" t="s">
        <v>1771</v>
      </c>
      <c r="C652" t="s">
        <v>427</v>
      </c>
      <c r="D652" t="s">
        <v>1769</v>
      </c>
      <c r="E652" t="s">
        <v>1770</v>
      </c>
      <c r="F652" t="s">
        <v>11</v>
      </c>
    </row>
    <row r="653" spans="1:6" x14ac:dyDescent="0.35">
      <c r="A653" t="s">
        <v>1767</v>
      </c>
      <c r="B653" t="s">
        <v>1772</v>
      </c>
      <c r="C653" t="s">
        <v>463</v>
      </c>
      <c r="D653" t="s">
        <v>1769</v>
      </c>
      <c r="E653" t="s">
        <v>1770</v>
      </c>
      <c r="F653" t="s">
        <v>11</v>
      </c>
    </row>
    <row r="654" spans="1:6" x14ac:dyDescent="0.35">
      <c r="A654" t="s">
        <v>1767</v>
      </c>
      <c r="B654" t="s">
        <v>1773</v>
      </c>
      <c r="C654" t="s">
        <v>1774</v>
      </c>
      <c r="D654" t="s">
        <v>1769</v>
      </c>
      <c r="E654" t="s">
        <v>1770</v>
      </c>
      <c r="F654" t="s">
        <v>11</v>
      </c>
    </row>
    <row r="655" spans="1:6" x14ac:dyDescent="0.35">
      <c r="A655" t="s">
        <v>1767</v>
      </c>
      <c r="B655" t="s">
        <v>1775</v>
      </c>
      <c r="C655" t="s">
        <v>1776</v>
      </c>
      <c r="D655" t="s">
        <v>1769</v>
      </c>
      <c r="E655" t="s">
        <v>1770</v>
      </c>
      <c r="F655" t="s">
        <v>11</v>
      </c>
    </row>
    <row r="656" spans="1:6" x14ac:dyDescent="0.35">
      <c r="A656" t="s">
        <v>1767</v>
      </c>
      <c r="B656" t="s">
        <v>1777</v>
      </c>
      <c r="C656" t="s">
        <v>427</v>
      </c>
      <c r="D656" t="s">
        <v>1769</v>
      </c>
      <c r="E656" t="s">
        <v>1770</v>
      </c>
      <c r="F656" t="s">
        <v>11</v>
      </c>
    </row>
    <row r="657" spans="1:6" x14ac:dyDescent="0.35">
      <c r="A657" t="s">
        <v>1767</v>
      </c>
      <c r="B657" t="s">
        <v>1778</v>
      </c>
      <c r="C657" t="s">
        <v>427</v>
      </c>
      <c r="D657" t="s">
        <v>1779</v>
      </c>
      <c r="E657" t="s">
        <v>1770</v>
      </c>
      <c r="F657" t="s">
        <v>11</v>
      </c>
    </row>
    <row r="658" spans="1:6" x14ac:dyDescent="0.35">
      <c r="A658" t="s">
        <v>1767</v>
      </c>
      <c r="B658" t="s">
        <v>1780</v>
      </c>
      <c r="C658" t="s">
        <v>1781</v>
      </c>
      <c r="D658" t="s">
        <v>1769</v>
      </c>
      <c r="E658" t="s">
        <v>1770</v>
      </c>
      <c r="F658" t="s">
        <v>11</v>
      </c>
    </row>
    <row r="659" spans="1:6" x14ac:dyDescent="0.35">
      <c r="A659" t="s">
        <v>1767</v>
      </c>
      <c r="B659" t="s">
        <v>1782</v>
      </c>
      <c r="C659" t="s">
        <v>463</v>
      </c>
      <c r="D659" t="s">
        <v>1769</v>
      </c>
      <c r="E659" t="s">
        <v>1770</v>
      </c>
      <c r="F659" t="s">
        <v>11</v>
      </c>
    </row>
    <row r="660" spans="1:6" x14ac:dyDescent="0.35">
      <c r="A660" t="s">
        <v>1767</v>
      </c>
      <c r="B660" t="s">
        <v>1783</v>
      </c>
      <c r="C660" t="s">
        <v>463</v>
      </c>
      <c r="D660" t="s">
        <v>1769</v>
      </c>
      <c r="E660" t="s">
        <v>1770</v>
      </c>
      <c r="F660" t="s">
        <v>11</v>
      </c>
    </row>
    <row r="661" spans="1:6" x14ac:dyDescent="0.35">
      <c r="A661" t="s">
        <v>1767</v>
      </c>
      <c r="B661" t="s">
        <v>1784</v>
      </c>
      <c r="C661" t="s">
        <v>1785</v>
      </c>
      <c r="D661" t="s">
        <v>1786</v>
      </c>
      <c r="E661" t="s">
        <v>1787</v>
      </c>
      <c r="F661" t="s">
        <v>11</v>
      </c>
    </row>
    <row r="662" spans="1:6" x14ac:dyDescent="0.35">
      <c r="A662" t="s">
        <v>1767</v>
      </c>
      <c r="B662" t="s">
        <v>1788</v>
      </c>
      <c r="C662" t="s">
        <v>463</v>
      </c>
      <c r="D662" t="s">
        <v>1769</v>
      </c>
      <c r="E662" t="s">
        <v>1770</v>
      </c>
      <c r="F662" t="s">
        <v>11</v>
      </c>
    </row>
    <row r="663" spans="1:6" x14ac:dyDescent="0.35">
      <c r="A663" t="s">
        <v>1767</v>
      </c>
      <c r="B663" t="s">
        <v>1789</v>
      </c>
      <c r="C663" t="s">
        <v>1790</v>
      </c>
      <c r="D663" t="s">
        <v>1786</v>
      </c>
      <c r="E663" t="s">
        <v>1787</v>
      </c>
      <c r="F663" t="s">
        <v>11</v>
      </c>
    </row>
    <row r="664" spans="1:6" x14ac:dyDescent="0.35">
      <c r="A664" t="s">
        <v>1767</v>
      </c>
      <c r="B664" t="s">
        <v>1791</v>
      </c>
      <c r="C664" t="s">
        <v>463</v>
      </c>
      <c r="D664" t="s">
        <v>1769</v>
      </c>
      <c r="E664" t="s">
        <v>1770</v>
      </c>
      <c r="F664" t="s">
        <v>11</v>
      </c>
    </row>
    <row r="665" spans="1:6" x14ac:dyDescent="0.35">
      <c r="A665" t="s">
        <v>1767</v>
      </c>
      <c r="B665" t="s">
        <v>1792</v>
      </c>
      <c r="C665" t="s">
        <v>463</v>
      </c>
      <c r="D665" t="s">
        <v>1793</v>
      </c>
      <c r="E665" t="s">
        <v>1770</v>
      </c>
      <c r="F665" t="s">
        <v>11</v>
      </c>
    </row>
    <row r="666" spans="1:6" x14ac:dyDescent="0.35">
      <c r="A666" t="s">
        <v>1767</v>
      </c>
      <c r="B666" t="s">
        <v>1794</v>
      </c>
      <c r="C666" t="s">
        <v>463</v>
      </c>
      <c r="D666" t="s">
        <v>1769</v>
      </c>
      <c r="E666" t="s">
        <v>1770</v>
      </c>
      <c r="F666" t="s">
        <v>11</v>
      </c>
    </row>
    <row r="667" spans="1:6" x14ac:dyDescent="0.35">
      <c r="A667" t="s">
        <v>1767</v>
      </c>
      <c r="B667" t="s">
        <v>1795</v>
      </c>
      <c r="C667" t="s">
        <v>463</v>
      </c>
      <c r="D667" t="s">
        <v>1769</v>
      </c>
      <c r="E667" t="s">
        <v>1770</v>
      </c>
      <c r="F667" t="s">
        <v>11</v>
      </c>
    </row>
    <row r="668" spans="1:6" x14ac:dyDescent="0.35">
      <c r="A668" t="s">
        <v>1767</v>
      </c>
      <c r="B668" t="s">
        <v>1796</v>
      </c>
      <c r="C668" t="s">
        <v>463</v>
      </c>
      <c r="D668" t="s">
        <v>1779</v>
      </c>
      <c r="E668" t="s">
        <v>1770</v>
      </c>
      <c r="F668" t="s">
        <v>11</v>
      </c>
    </row>
    <row r="669" spans="1:6" x14ac:dyDescent="0.35">
      <c r="A669" t="s">
        <v>1767</v>
      </c>
      <c r="B669" t="s">
        <v>1797</v>
      </c>
      <c r="C669" t="s">
        <v>463</v>
      </c>
      <c r="D669" t="s">
        <v>1798</v>
      </c>
      <c r="E669" t="s">
        <v>1770</v>
      </c>
      <c r="F669" t="s">
        <v>11</v>
      </c>
    </row>
    <row r="670" spans="1:6" x14ac:dyDescent="0.35">
      <c r="A670" t="s">
        <v>1767</v>
      </c>
      <c r="B670" t="s">
        <v>1799</v>
      </c>
      <c r="C670" t="s">
        <v>1800</v>
      </c>
      <c r="D670" t="s">
        <v>1801</v>
      </c>
      <c r="E670" t="s">
        <v>1802</v>
      </c>
      <c r="F670" t="s">
        <v>11</v>
      </c>
    </row>
    <row r="671" spans="1:6" x14ac:dyDescent="0.35">
      <c r="A671" t="s">
        <v>1767</v>
      </c>
      <c r="B671" t="s">
        <v>1803</v>
      </c>
      <c r="C671" t="s">
        <v>1804</v>
      </c>
      <c r="D671" t="s">
        <v>1786</v>
      </c>
      <c r="E671" t="s">
        <v>1787</v>
      </c>
      <c r="F671" t="s">
        <v>11</v>
      </c>
    </row>
    <row r="672" spans="1:6" x14ac:dyDescent="0.35">
      <c r="A672" t="s">
        <v>1767</v>
      </c>
      <c r="B672" t="s">
        <v>1805</v>
      </c>
      <c r="C672" t="s">
        <v>463</v>
      </c>
      <c r="D672" t="s">
        <v>1769</v>
      </c>
      <c r="E672" t="s">
        <v>1770</v>
      </c>
      <c r="F672" t="s">
        <v>11</v>
      </c>
    </row>
    <row r="673" spans="1:6" x14ac:dyDescent="0.35">
      <c r="A673" t="s">
        <v>1767</v>
      </c>
      <c r="B673" t="s">
        <v>1806</v>
      </c>
      <c r="C673" t="s">
        <v>463</v>
      </c>
      <c r="D673" t="s">
        <v>1807</v>
      </c>
      <c r="E673" t="s">
        <v>1770</v>
      </c>
      <c r="F673" t="s">
        <v>11</v>
      </c>
    </row>
    <row r="674" spans="1:6" x14ac:dyDescent="0.35">
      <c r="A674" t="s">
        <v>1767</v>
      </c>
      <c r="B674" t="s">
        <v>1808</v>
      </c>
      <c r="C674" t="s">
        <v>463</v>
      </c>
      <c r="D674" t="s">
        <v>1809</v>
      </c>
      <c r="E674" t="s">
        <v>1770</v>
      </c>
      <c r="F674" t="s">
        <v>11</v>
      </c>
    </row>
    <row r="675" spans="1:6" x14ac:dyDescent="0.35">
      <c r="A675" t="s">
        <v>1767</v>
      </c>
      <c r="B675" t="s">
        <v>1810</v>
      </c>
      <c r="C675" t="s">
        <v>463</v>
      </c>
      <c r="D675" t="s">
        <v>1811</v>
      </c>
      <c r="E675" t="s">
        <v>1770</v>
      </c>
      <c r="F675" t="s">
        <v>11</v>
      </c>
    </row>
    <row r="676" spans="1:6" x14ac:dyDescent="0.35">
      <c r="A676" t="s">
        <v>1767</v>
      </c>
      <c r="B676" t="s">
        <v>1812</v>
      </c>
      <c r="C676" t="s">
        <v>463</v>
      </c>
      <c r="D676" t="s">
        <v>1813</v>
      </c>
      <c r="E676" t="s">
        <v>1770</v>
      </c>
      <c r="F676" t="s">
        <v>11</v>
      </c>
    </row>
    <row r="677" spans="1:6" x14ac:dyDescent="0.35">
      <c r="A677" t="s">
        <v>1767</v>
      </c>
      <c r="B677" t="s">
        <v>1814</v>
      </c>
      <c r="C677" t="s">
        <v>1815</v>
      </c>
      <c r="D677" t="s">
        <v>1786</v>
      </c>
      <c r="E677" t="s">
        <v>1787</v>
      </c>
      <c r="F677" t="s">
        <v>11</v>
      </c>
    </row>
    <row r="678" spans="1:6" x14ac:dyDescent="0.35">
      <c r="A678" t="s">
        <v>1767</v>
      </c>
      <c r="B678" t="s">
        <v>1816</v>
      </c>
      <c r="C678" t="s">
        <v>463</v>
      </c>
      <c r="D678" t="s">
        <v>1769</v>
      </c>
      <c r="E678" t="s">
        <v>1770</v>
      </c>
      <c r="F678" t="s">
        <v>11</v>
      </c>
    </row>
    <row r="679" spans="1:6" x14ac:dyDescent="0.35">
      <c r="A679" t="s">
        <v>1767</v>
      </c>
      <c r="B679" t="s">
        <v>1817</v>
      </c>
      <c r="C679" t="s">
        <v>308</v>
      </c>
      <c r="D679" t="s">
        <v>1769</v>
      </c>
      <c r="E679" t="s">
        <v>1770</v>
      </c>
      <c r="F679" t="s">
        <v>11</v>
      </c>
    </row>
    <row r="680" spans="1:6" x14ac:dyDescent="0.35">
      <c r="A680" t="s">
        <v>1818</v>
      </c>
      <c r="B680" t="s">
        <v>1819</v>
      </c>
      <c r="C680" t="s">
        <v>1820</v>
      </c>
      <c r="D680" t="s">
        <v>1821</v>
      </c>
      <c r="E680" t="s">
        <v>648</v>
      </c>
      <c r="F680" t="s">
        <v>11</v>
      </c>
    </row>
    <row r="681" spans="1:6" x14ac:dyDescent="0.35">
      <c r="A681" t="s">
        <v>1818</v>
      </c>
      <c r="B681" t="s">
        <v>1822</v>
      </c>
      <c r="C681" t="s">
        <v>1823</v>
      </c>
      <c r="D681" t="s">
        <v>589</v>
      </c>
      <c r="E681" t="s">
        <v>648</v>
      </c>
      <c r="F681" t="s">
        <v>11</v>
      </c>
    </row>
    <row r="682" spans="1:6" x14ac:dyDescent="0.35">
      <c r="A682" t="s">
        <v>1818</v>
      </c>
      <c r="B682" t="s">
        <v>1824</v>
      </c>
      <c r="C682" t="s">
        <v>1825</v>
      </c>
      <c r="D682" t="s">
        <v>589</v>
      </c>
      <c r="E682" t="s">
        <v>648</v>
      </c>
      <c r="F682" t="s">
        <v>11</v>
      </c>
    </row>
    <row r="683" spans="1:6" x14ac:dyDescent="0.35">
      <c r="A683" t="s">
        <v>1818</v>
      </c>
      <c r="B683" t="s">
        <v>1826</v>
      </c>
      <c r="C683" t="s">
        <v>1827</v>
      </c>
      <c r="D683" t="s">
        <v>589</v>
      </c>
      <c r="E683" t="s">
        <v>648</v>
      </c>
      <c r="F683" t="s">
        <v>11</v>
      </c>
    </row>
    <row r="684" spans="1:6" x14ac:dyDescent="0.35">
      <c r="A684" t="s">
        <v>1818</v>
      </c>
      <c r="B684" t="s">
        <v>1828</v>
      </c>
      <c r="C684" t="s">
        <v>1829</v>
      </c>
      <c r="D684" t="s">
        <v>589</v>
      </c>
      <c r="E684" t="s">
        <v>648</v>
      </c>
      <c r="F684" t="s">
        <v>11</v>
      </c>
    </row>
    <row r="685" spans="1:6" x14ac:dyDescent="0.35">
      <c r="A685" t="s">
        <v>1818</v>
      </c>
      <c r="B685" t="s">
        <v>1830</v>
      </c>
      <c r="C685" t="s">
        <v>1831</v>
      </c>
      <c r="D685" t="s">
        <v>589</v>
      </c>
      <c r="E685" t="s">
        <v>648</v>
      </c>
      <c r="F685" t="s">
        <v>11</v>
      </c>
    </row>
    <row r="686" spans="1:6" x14ac:dyDescent="0.35">
      <c r="A686" t="s">
        <v>1818</v>
      </c>
      <c r="B686" t="s">
        <v>1832</v>
      </c>
      <c r="C686" t="s">
        <v>1833</v>
      </c>
      <c r="D686" t="s">
        <v>589</v>
      </c>
      <c r="E686" t="s">
        <v>648</v>
      </c>
      <c r="F686" t="s">
        <v>11</v>
      </c>
    </row>
    <row r="687" spans="1:6" x14ac:dyDescent="0.35">
      <c r="A687" t="s">
        <v>1818</v>
      </c>
      <c r="B687" t="s">
        <v>1834</v>
      </c>
      <c r="C687" t="s">
        <v>353</v>
      </c>
      <c r="D687" t="s">
        <v>589</v>
      </c>
      <c r="E687" t="s">
        <v>648</v>
      </c>
      <c r="F687" t="s">
        <v>20</v>
      </c>
    </row>
    <row r="688" spans="1:6" x14ac:dyDescent="0.35">
      <c r="A688" t="s">
        <v>1818</v>
      </c>
      <c r="B688" t="s">
        <v>1835</v>
      </c>
      <c r="C688" t="s">
        <v>1836</v>
      </c>
      <c r="D688" t="s">
        <v>589</v>
      </c>
      <c r="E688" t="s">
        <v>648</v>
      </c>
      <c r="F688" t="s">
        <v>11</v>
      </c>
    </row>
    <row r="689" spans="1:6" x14ac:dyDescent="0.35">
      <c r="A689" t="s">
        <v>1818</v>
      </c>
      <c r="B689" t="s">
        <v>1837</v>
      </c>
      <c r="C689" t="s">
        <v>1838</v>
      </c>
      <c r="D689" t="s">
        <v>1839</v>
      </c>
      <c r="E689" t="s">
        <v>1840</v>
      </c>
      <c r="F689" t="s">
        <v>11</v>
      </c>
    </row>
    <row r="690" spans="1:6" x14ac:dyDescent="0.35">
      <c r="A690" t="s">
        <v>1818</v>
      </c>
      <c r="B690" t="s">
        <v>1841</v>
      </c>
      <c r="C690" t="s">
        <v>99</v>
      </c>
      <c r="D690" t="s">
        <v>422</v>
      </c>
      <c r="E690" t="s">
        <v>1818</v>
      </c>
      <c r="F690" t="s">
        <v>50</v>
      </c>
    </row>
    <row r="691" spans="1:6" x14ac:dyDescent="0.35">
      <c r="A691" t="s">
        <v>1818</v>
      </c>
      <c r="B691" t="s">
        <v>1842</v>
      </c>
      <c r="C691" t="s">
        <v>1843</v>
      </c>
      <c r="D691" t="s">
        <v>589</v>
      </c>
      <c r="E691" t="s">
        <v>648</v>
      </c>
      <c r="F691" t="s">
        <v>11</v>
      </c>
    </row>
    <row r="692" spans="1:6" x14ac:dyDescent="0.35">
      <c r="A692" t="s">
        <v>1818</v>
      </c>
      <c r="B692" t="s">
        <v>1844</v>
      </c>
      <c r="C692" t="s">
        <v>1845</v>
      </c>
      <c r="D692" t="s">
        <v>1846</v>
      </c>
      <c r="E692" t="s">
        <v>1269</v>
      </c>
      <c r="F692" t="s">
        <v>50</v>
      </c>
    </row>
    <row r="693" spans="1:6" x14ac:dyDescent="0.35">
      <c r="A693" t="s">
        <v>1818</v>
      </c>
      <c r="B693" t="s">
        <v>1847</v>
      </c>
      <c r="C693" t="s">
        <v>1848</v>
      </c>
      <c r="D693" t="s">
        <v>1849</v>
      </c>
      <c r="E693" t="s">
        <v>1269</v>
      </c>
      <c r="F693" t="s">
        <v>50</v>
      </c>
    </row>
    <row r="694" spans="1:6" x14ac:dyDescent="0.35">
      <c r="A694" t="s">
        <v>1818</v>
      </c>
      <c r="B694" t="s">
        <v>1850</v>
      </c>
      <c r="C694" t="s">
        <v>1851</v>
      </c>
      <c r="D694" t="s">
        <v>589</v>
      </c>
      <c r="E694" t="s">
        <v>648</v>
      </c>
      <c r="F694" t="s">
        <v>11</v>
      </c>
    </row>
    <row r="695" spans="1:6" x14ac:dyDescent="0.35">
      <c r="A695" t="s">
        <v>1852</v>
      </c>
      <c r="B695" t="s">
        <v>1853</v>
      </c>
      <c r="C695" t="s">
        <v>1854</v>
      </c>
      <c r="D695" t="s">
        <v>1855</v>
      </c>
      <c r="E695" t="s">
        <v>1198</v>
      </c>
      <c r="F695" t="s">
        <v>11</v>
      </c>
    </row>
    <row r="696" spans="1:6" x14ac:dyDescent="0.35">
      <c r="A696" t="s">
        <v>1852</v>
      </c>
      <c r="B696" t="s">
        <v>1856</v>
      </c>
      <c r="C696" t="s">
        <v>1857</v>
      </c>
      <c r="D696" t="s">
        <v>1855</v>
      </c>
      <c r="E696" t="s">
        <v>1198</v>
      </c>
      <c r="F696" t="s">
        <v>11</v>
      </c>
    </row>
    <row r="697" spans="1:6" x14ac:dyDescent="0.35">
      <c r="A697" t="s">
        <v>1852</v>
      </c>
      <c r="B697" t="s">
        <v>1858</v>
      </c>
      <c r="C697" t="s">
        <v>1859</v>
      </c>
      <c r="D697" t="s">
        <v>1855</v>
      </c>
      <c r="E697" t="s">
        <v>1198</v>
      </c>
      <c r="F697" t="s">
        <v>11</v>
      </c>
    </row>
    <row r="698" spans="1:6" x14ac:dyDescent="0.35">
      <c r="A698" t="s">
        <v>1852</v>
      </c>
      <c r="B698" t="s">
        <v>1860</v>
      </c>
      <c r="C698" t="s">
        <v>1854</v>
      </c>
      <c r="D698" t="s">
        <v>1855</v>
      </c>
      <c r="E698" t="s">
        <v>1198</v>
      </c>
      <c r="F698" t="s">
        <v>11</v>
      </c>
    </row>
    <row r="699" spans="1:6" x14ac:dyDescent="0.35">
      <c r="A699" t="s">
        <v>1852</v>
      </c>
      <c r="B699" t="s">
        <v>1861</v>
      </c>
      <c r="C699" t="s">
        <v>255</v>
      </c>
      <c r="D699" t="s">
        <v>1862</v>
      </c>
      <c r="E699" t="s">
        <v>1862</v>
      </c>
      <c r="F699" t="s">
        <v>257</v>
      </c>
    </row>
    <row r="700" spans="1:6" x14ac:dyDescent="0.35">
      <c r="A700" t="s">
        <v>1852</v>
      </c>
      <c r="B700" t="s">
        <v>1863</v>
      </c>
      <c r="C700" t="s">
        <v>1864</v>
      </c>
      <c r="D700" t="s">
        <v>1865</v>
      </c>
      <c r="E700" t="s">
        <v>1865</v>
      </c>
      <c r="F700" t="s">
        <v>257</v>
      </c>
    </row>
    <row r="701" spans="1:6" x14ac:dyDescent="0.35">
      <c r="A701" t="s">
        <v>1852</v>
      </c>
      <c r="B701" t="s">
        <v>1866</v>
      </c>
      <c r="C701" t="s">
        <v>1867</v>
      </c>
      <c r="D701" t="s">
        <v>1868</v>
      </c>
      <c r="E701" t="s">
        <v>1869</v>
      </c>
      <c r="F701" t="s">
        <v>11</v>
      </c>
    </row>
    <row r="702" spans="1:6" x14ac:dyDescent="0.35">
      <c r="A702" t="s">
        <v>1870</v>
      </c>
      <c r="B702" t="s">
        <v>1871</v>
      </c>
      <c r="C702" t="s">
        <v>1872</v>
      </c>
      <c r="D702" t="s">
        <v>249</v>
      </c>
      <c r="E702" t="s">
        <v>249</v>
      </c>
      <c r="F702" t="s">
        <v>11</v>
      </c>
    </row>
    <row r="703" spans="1:6" x14ac:dyDescent="0.35">
      <c r="A703" t="s">
        <v>1870</v>
      </c>
      <c r="B703" t="s">
        <v>1873</v>
      </c>
      <c r="C703" t="s">
        <v>1874</v>
      </c>
      <c r="D703" t="s">
        <v>1875</v>
      </c>
      <c r="E703" t="s">
        <v>1876</v>
      </c>
      <c r="F703" t="s">
        <v>11</v>
      </c>
    </row>
    <row r="704" spans="1:6" x14ac:dyDescent="0.35">
      <c r="A704" t="s">
        <v>1870</v>
      </c>
      <c r="B704" t="s">
        <v>1877</v>
      </c>
      <c r="C704" t="s">
        <v>1878</v>
      </c>
      <c r="D704" t="s">
        <v>1875</v>
      </c>
      <c r="E704" t="s">
        <v>1876</v>
      </c>
      <c r="F704" t="s">
        <v>11</v>
      </c>
    </row>
    <row r="705" spans="1:6" x14ac:dyDescent="0.35">
      <c r="A705" t="s">
        <v>1870</v>
      </c>
      <c r="B705" t="s">
        <v>1879</v>
      </c>
      <c r="C705" t="s">
        <v>1880</v>
      </c>
      <c r="D705" t="s">
        <v>1881</v>
      </c>
      <c r="E705" t="s">
        <v>1882</v>
      </c>
      <c r="F705" t="s">
        <v>11</v>
      </c>
    </row>
    <row r="706" spans="1:6" x14ac:dyDescent="0.35">
      <c r="A706" t="s">
        <v>1870</v>
      </c>
      <c r="B706" t="s">
        <v>1883</v>
      </c>
      <c r="C706" t="s">
        <v>1884</v>
      </c>
      <c r="D706" t="s">
        <v>1881</v>
      </c>
      <c r="E706" t="s">
        <v>1882</v>
      </c>
      <c r="F706" t="s">
        <v>11</v>
      </c>
    </row>
    <row r="707" spans="1:6" x14ac:dyDescent="0.35">
      <c r="A707" t="s">
        <v>1870</v>
      </c>
      <c r="B707" t="s">
        <v>1885</v>
      </c>
      <c r="C707" t="s">
        <v>1886</v>
      </c>
      <c r="D707" t="s">
        <v>1875</v>
      </c>
      <c r="E707" t="s">
        <v>1876</v>
      </c>
      <c r="F707" t="s">
        <v>11</v>
      </c>
    </row>
    <row r="708" spans="1:6" x14ac:dyDescent="0.35">
      <c r="A708" t="s">
        <v>1870</v>
      </c>
      <c r="B708" t="s">
        <v>1887</v>
      </c>
      <c r="C708" t="s">
        <v>1888</v>
      </c>
      <c r="D708" t="s">
        <v>1889</v>
      </c>
      <c r="E708" t="s">
        <v>1889</v>
      </c>
      <c r="F708" t="s">
        <v>11</v>
      </c>
    </row>
    <row r="709" spans="1:6" x14ac:dyDescent="0.35">
      <c r="A709" t="s">
        <v>1870</v>
      </c>
      <c r="B709" t="s">
        <v>1890</v>
      </c>
      <c r="C709" t="s">
        <v>1891</v>
      </c>
      <c r="D709" t="s">
        <v>1892</v>
      </c>
      <c r="E709" t="s">
        <v>1876</v>
      </c>
      <c r="F709" t="s">
        <v>11</v>
      </c>
    </row>
    <row r="710" spans="1:6" x14ac:dyDescent="0.35">
      <c r="A710" t="s">
        <v>1870</v>
      </c>
      <c r="B710" t="s">
        <v>1893</v>
      </c>
      <c r="C710" t="s">
        <v>1884</v>
      </c>
      <c r="D710" t="s">
        <v>1881</v>
      </c>
      <c r="E710" t="s">
        <v>1882</v>
      </c>
      <c r="F710" t="s">
        <v>11</v>
      </c>
    </row>
    <row r="711" spans="1:6" x14ac:dyDescent="0.35">
      <c r="A711" t="s">
        <v>1870</v>
      </c>
      <c r="B711" t="s">
        <v>1894</v>
      </c>
      <c r="C711" t="s">
        <v>1886</v>
      </c>
      <c r="D711" t="s">
        <v>1875</v>
      </c>
      <c r="E711" t="s">
        <v>1876</v>
      </c>
      <c r="F711" t="s">
        <v>11</v>
      </c>
    </row>
    <row r="712" spans="1:6" x14ac:dyDescent="0.35">
      <c r="A712" t="s">
        <v>1870</v>
      </c>
      <c r="B712" t="s">
        <v>1895</v>
      </c>
      <c r="C712" t="s">
        <v>1896</v>
      </c>
      <c r="D712" t="s">
        <v>1897</v>
      </c>
      <c r="E712" t="s">
        <v>1882</v>
      </c>
      <c r="F712" t="s">
        <v>11</v>
      </c>
    </row>
    <row r="713" spans="1:6" x14ac:dyDescent="0.35">
      <c r="A713" t="s">
        <v>1870</v>
      </c>
      <c r="B713" t="s">
        <v>1898</v>
      </c>
      <c r="C713" t="s">
        <v>1899</v>
      </c>
      <c r="D713" t="s">
        <v>1900</v>
      </c>
      <c r="E713" t="s">
        <v>1901</v>
      </c>
      <c r="F713" t="s">
        <v>11</v>
      </c>
    </row>
    <row r="714" spans="1:6" x14ac:dyDescent="0.35">
      <c r="A714" t="s">
        <v>1870</v>
      </c>
      <c r="B714" t="s">
        <v>1902</v>
      </c>
      <c r="C714" t="s">
        <v>1903</v>
      </c>
      <c r="D714" t="s">
        <v>511</v>
      </c>
      <c r="E714" t="s">
        <v>1904</v>
      </c>
      <c r="F714" t="s">
        <v>11</v>
      </c>
    </row>
    <row r="715" spans="1:6" x14ac:dyDescent="0.35">
      <c r="A715" t="s">
        <v>1870</v>
      </c>
      <c r="B715" t="s">
        <v>1905</v>
      </c>
      <c r="C715" t="s">
        <v>1906</v>
      </c>
      <c r="D715" t="s">
        <v>249</v>
      </c>
      <c r="E715" t="s">
        <v>1882</v>
      </c>
      <c r="F715" t="s">
        <v>11</v>
      </c>
    </row>
    <row r="716" spans="1:6" x14ac:dyDescent="0.35">
      <c r="A716" t="s">
        <v>1870</v>
      </c>
      <c r="B716" t="s">
        <v>1907</v>
      </c>
      <c r="C716" t="s">
        <v>1888</v>
      </c>
      <c r="D716" t="s">
        <v>1889</v>
      </c>
      <c r="E716" t="s">
        <v>1889</v>
      </c>
      <c r="F716" t="s">
        <v>11</v>
      </c>
    </row>
    <row r="717" spans="1:6" x14ac:dyDescent="0.35">
      <c r="A717" t="s">
        <v>1870</v>
      </c>
      <c r="B717" t="s">
        <v>1908</v>
      </c>
      <c r="C717" t="s">
        <v>1909</v>
      </c>
      <c r="D717" t="s">
        <v>1910</v>
      </c>
      <c r="E717" t="s">
        <v>1911</v>
      </c>
      <c r="F717" t="s">
        <v>11</v>
      </c>
    </row>
    <row r="718" spans="1:6" x14ac:dyDescent="0.35">
      <c r="A718" t="s">
        <v>1870</v>
      </c>
      <c r="B718" t="s">
        <v>1912</v>
      </c>
      <c r="C718" t="s">
        <v>1913</v>
      </c>
      <c r="D718" t="s">
        <v>1900</v>
      </c>
      <c r="E718" t="s">
        <v>1914</v>
      </c>
      <c r="F718" t="s">
        <v>11</v>
      </c>
    </row>
    <row r="719" spans="1:6" x14ac:dyDescent="0.35">
      <c r="A719" t="s">
        <v>1870</v>
      </c>
      <c r="B719" t="s">
        <v>1915</v>
      </c>
      <c r="C719" t="s">
        <v>1916</v>
      </c>
      <c r="D719" t="s">
        <v>1900</v>
      </c>
      <c r="E719" t="s">
        <v>1917</v>
      </c>
      <c r="F719" t="s">
        <v>11</v>
      </c>
    </row>
    <row r="720" spans="1:6" x14ac:dyDescent="0.35">
      <c r="A720" t="s">
        <v>1870</v>
      </c>
      <c r="B720" t="s">
        <v>1918</v>
      </c>
      <c r="C720" t="s">
        <v>1919</v>
      </c>
      <c r="D720" t="s">
        <v>511</v>
      </c>
      <c r="E720" t="s">
        <v>1904</v>
      </c>
      <c r="F720" t="s">
        <v>11</v>
      </c>
    </row>
    <row r="721" spans="1:6" x14ac:dyDescent="0.35">
      <c r="A721" t="s">
        <v>1870</v>
      </c>
      <c r="B721" t="s">
        <v>1920</v>
      </c>
      <c r="C721" t="s">
        <v>1886</v>
      </c>
      <c r="D721" t="s">
        <v>1875</v>
      </c>
      <c r="E721" t="s">
        <v>1876</v>
      </c>
      <c r="F721" t="s">
        <v>11</v>
      </c>
    </row>
    <row r="722" spans="1:6" x14ac:dyDescent="0.35">
      <c r="A722" t="s">
        <v>1870</v>
      </c>
      <c r="B722" t="s">
        <v>1921</v>
      </c>
      <c r="C722" t="s">
        <v>1922</v>
      </c>
      <c r="D722" t="s">
        <v>1875</v>
      </c>
      <c r="E722" t="s">
        <v>1876</v>
      </c>
      <c r="F722" t="s">
        <v>11</v>
      </c>
    </row>
    <row r="723" spans="1:6" x14ac:dyDescent="0.35">
      <c r="A723" t="s">
        <v>1870</v>
      </c>
      <c r="B723" t="s">
        <v>1923</v>
      </c>
      <c r="C723" t="s">
        <v>1924</v>
      </c>
      <c r="D723" t="s">
        <v>1910</v>
      </c>
      <c r="E723" t="s">
        <v>1911</v>
      </c>
      <c r="F723" t="s">
        <v>11</v>
      </c>
    </row>
    <row r="724" spans="1:6" x14ac:dyDescent="0.35">
      <c r="A724" t="s">
        <v>1870</v>
      </c>
      <c r="B724" t="s">
        <v>1925</v>
      </c>
      <c r="C724" t="s">
        <v>1926</v>
      </c>
      <c r="D724" t="s">
        <v>1875</v>
      </c>
      <c r="E724" t="s">
        <v>1876</v>
      </c>
      <c r="F724" t="s">
        <v>11</v>
      </c>
    </row>
    <row r="725" spans="1:6" x14ac:dyDescent="0.35">
      <c r="A725" t="s">
        <v>1870</v>
      </c>
      <c r="B725" t="s">
        <v>1927</v>
      </c>
      <c r="C725" t="s">
        <v>1928</v>
      </c>
      <c r="D725" t="s">
        <v>1929</v>
      </c>
      <c r="E725" t="s">
        <v>1876</v>
      </c>
      <c r="F725" t="s">
        <v>11</v>
      </c>
    </row>
    <row r="726" spans="1:6" x14ac:dyDescent="0.35">
      <c r="A726" t="s">
        <v>1870</v>
      </c>
      <c r="B726" t="s">
        <v>1930</v>
      </c>
      <c r="C726" t="s">
        <v>1931</v>
      </c>
      <c r="D726" t="s">
        <v>1932</v>
      </c>
      <c r="E726" t="s">
        <v>1933</v>
      </c>
      <c r="F726" t="s">
        <v>11</v>
      </c>
    </row>
    <row r="727" spans="1:6" x14ac:dyDescent="0.35">
      <c r="A727" t="s">
        <v>1870</v>
      </c>
      <c r="B727" t="s">
        <v>1934</v>
      </c>
      <c r="C727" t="s">
        <v>1884</v>
      </c>
      <c r="D727" t="s">
        <v>1881</v>
      </c>
      <c r="E727" t="s">
        <v>1882</v>
      </c>
      <c r="F727" t="s">
        <v>11</v>
      </c>
    </row>
    <row r="728" spans="1:6" x14ac:dyDescent="0.35">
      <c r="A728" t="s">
        <v>1870</v>
      </c>
      <c r="B728" t="s">
        <v>1935</v>
      </c>
      <c r="C728" t="s">
        <v>1936</v>
      </c>
      <c r="D728" t="s">
        <v>1937</v>
      </c>
      <c r="E728" t="s">
        <v>1938</v>
      </c>
      <c r="F728" t="s">
        <v>11</v>
      </c>
    </row>
    <row r="729" spans="1:6" x14ac:dyDescent="0.35">
      <c r="A729" t="s">
        <v>1870</v>
      </c>
      <c r="B729" t="s">
        <v>1939</v>
      </c>
      <c r="C729" t="s">
        <v>1940</v>
      </c>
      <c r="D729" t="s">
        <v>1941</v>
      </c>
      <c r="E729" t="s">
        <v>1889</v>
      </c>
      <c r="F729" t="s">
        <v>11</v>
      </c>
    </row>
    <row r="730" spans="1:6" x14ac:dyDescent="0.35">
      <c r="A730" t="s">
        <v>1870</v>
      </c>
      <c r="B730" t="s">
        <v>1942</v>
      </c>
      <c r="C730" t="s">
        <v>1943</v>
      </c>
      <c r="D730" t="s">
        <v>511</v>
      </c>
      <c r="E730" t="s">
        <v>1904</v>
      </c>
      <c r="F730" t="s">
        <v>11</v>
      </c>
    </row>
    <row r="731" spans="1:6" x14ac:dyDescent="0.35">
      <c r="A731" t="s">
        <v>1870</v>
      </c>
      <c r="B731" t="s">
        <v>1944</v>
      </c>
      <c r="C731" t="s">
        <v>1945</v>
      </c>
      <c r="D731" t="s">
        <v>511</v>
      </c>
      <c r="E731" t="s">
        <v>1904</v>
      </c>
      <c r="F731" t="s">
        <v>11</v>
      </c>
    </row>
    <row r="732" spans="1:6" x14ac:dyDescent="0.35">
      <c r="A732" t="s">
        <v>1870</v>
      </c>
      <c r="B732" t="s">
        <v>1946</v>
      </c>
      <c r="C732" t="s">
        <v>1886</v>
      </c>
      <c r="D732" t="s">
        <v>1875</v>
      </c>
      <c r="E732" t="s">
        <v>1876</v>
      </c>
      <c r="F732" t="s">
        <v>11</v>
      </c>
    </row>
    <row r="733" spans="1:6" x14ac:dyDescent="0.35">
      <c r="A733" t="s">
        <v>1870</v>
      </c>
      <c r="B733" t="s">
        <v>1947</v>
      </c>
      <c r="C733" t="s">
        <v>1948</v>
      </c>
      <c r="D733" t="s">
        <v>1875</v>
      </c>
      <c r="E733" t="s">
        <v>1876</v>
      </c>
      <c r="F733" t="s">
        <v>11</v>
      </c>
    </row>
    <row r="734" spans="1:6" x14ac:dyDescent="0.35">
      <c r="A734" t="s">
        <v>1870</v>
      </c>
      <c r="B734" t="s">
        <v>1949</v>
      </c>
      <c r="C734" t="s">
        <v>28</v>
      </c>
      <c r="D734" t="s">
        <v>249</v>
      </c>
      <c r="E734" t="s">
        <v>1950</v>
      </c>
      <c r="F734" t="s">
        <v>261</v>
      </c>
    </row>
    <row r="735" spans="1:6" x14ac:dyDescent="0.35">
      <c r="A735" t="s">
        <v>1951</v>
      </c>
      <c r="B735" t="s">
        <v>1952</v>
      </c>
      <c r="C735" t="s">
        <v>1953</v>
      </c>
      <c r="D735" t="s">
        <v>1954</v>
      </c>
      <c r="E735" t="s">
        <v>1955</v>
      </c>
      <c r="F735" t="s">
        <v>1953</v>
      </c>
    </row>
    <row r="736" spans="1:6" x14ac:dyDescent="0.35">
      <c r="A736" t="s">
        <v>1951</v>
      </c>
      <c r="B736" t="s">
        <v>1956</v>
      </c>
      <c r="C736" t="s">
        <v>1953</v>
      </c>
      <c r="D736" t="s">
        <v>1957</v>
      </c>
      <c r="E736" t="s">
        <v>1955</v>
      </c>
      <c r="F736" t="s">
        <v>1953</v>
      </c>
    </row>
    <row r="737" spans="1:6" x14ac:dyDescent="0.35">
      <c r="A737" t="s">
        <v>1951</v>
      </c>
      <c r="B737" t="s">
        <v>1958</v>
      </c>
      <c r="C737" t="s">
        <v>1959</v>
      </c>
      <c r="D737" t="s">
        <v>1954</v>
      </c>
      <c r="E737" t="s">
        <v>1960</v>
      </c>
      <c r="F737" t="s">
        <v>50</v>
      </c>
    </row>
    <row r="738" spans="1:6" x14ac:dyDescent="0.35">
      <c r="A738" t="s">
        <v>1951</v>
      </c>
      <c r="B738" t="s">
        <v>1961</v>
      </c>
      <c r="C738" t="s">
        <v>1962</v>
      </c>
      <c r="D738" t="s">
        <v>1954</v>
      </c>
      <c r="E738" t="s">
        <v>1955</v>
      </c>
      <c r="F738" t="s">
        <v>1953</v>
      </c>
    </row>
    <row r="739" spans="1:6" x14ac:dyDescent="0.35">
      <c r="A739" t="s">
        <v>1963</v>
      </c>
      <c r="B739" t="s">
        <v>1964</v>
      </c>
      <c r="C739" t="s">
        <v>1965</v>
      </c>
      <c r="D739" t="s">
        <v>1966</v>
      </c>
      <c r="E739" t="s">
        <v>1967</v>
      </c>
      <c r="F739" t="s">
        <v>11</v>
      </c>
    </row>
    <row r="740" spans="1:6" x14ac:dyDescent="0.35">
      <c r="A740" t="s">
        <v>1963</v>
      </c>
      <c r="B740" t="s">
        <v>1968</v>
      </c>
      <c r="C740" t="s">
        <v>28</v>
      </c>
      <c r="D740" t="s">
        <v>1969</v>
      </c>
      <c r="E740" t="s">
        <v>1970</v>
      </c>
      <c r="F740" t="s">
        <v>20</v>
      </c>
    </row>
    <row r="741" spans="1:6" x14ac:dyDescent="0.35">
      <c r="A741" t="s">
        <v>1963</v>
      </c>
      <c r="B741" t="s">
        <v>1971</v>
      </c>
      <c r="C741" t="s">
        <v>1972</v>
      </c>
      <c r="D741" t="s">
        <v>1085</v>
      </c>
      <c r="E741" t="s">
        <v>1967</v>
      </c>
      <c r="F741" t="s">
        <v>11</v>
      </c>
    </row>
    <row r="742" spans="1:6" x14ac:dyDescent="0.35">
      <c r="A742" t="s">
        <v>1963</v>
      </c>
      <c r="B742" t="s">
        <v>1973</v>
      </c>
      <c r="C742" t="s">
        <v>1725</v>
      </c>
      <c r="D742" t="s">
        <v>1723</v>
      </c>
      <c r="E742" t="s">
        <v>1974</v>
      </c>
      <c r="F742" t="s">
        <v>257</v>
      </c>
    </row>
    <row r="743" spans="1:6" x14ac:dyDescent="0.35">
      <c r="A743" t="s">
        <v>1963</v>
      </c>
      <c r="B743" t="s">
        <v>1975</v>
      </c>
      <c r="C743" t="s">
        <v>1976</v>
      </c>
      <c r="D743" t="s">
        <v>1723</v>
      </c>
      <c r="E743" t="s">
        <v>1977</v>
      </c>
      <c r="F743" t="s">
        <v>257</v>
      </c>
    </row>
    <row r="744" spans="1:6" x14ac:dyDescent="0.35">
      <c r="A744" t="s">
        <v>1963</v>
      </c>
      <c r="B744" t="s">
        <v>1978</v>
      </c>
      <c r="C744" t="s">
        <v>1979</v>
      </c>
      <c r="D744" t="s">
        <v>1723</v>
      </c>
      <c r="E744" t="s">
        <v>1980</v>
      </c>
      <c r="F744" t="s">
        <v>257</v>
      </c>
    </row>
    <row r="745" spans="1:6" x14ac:dyDescent="0.35">
      <c r="A745" t="s">
        <v>1963</v>
      </c>
      <c r="B745" t="s">
        <v>1981</v>
      </c>
      <c r="C745" t="s">
        <v>1982</v>
      </c>
      <c r="D745" t="s">
        <v>1723</v>
      </c>
      <c r="E745" t="s">
        <v>1983</v>
      </c>
      <c r="F745" t="s">
        <v>50</v>
      </c>
    </row>
    <row r="746" spans="1:6" x14ac:dyDescent="0.35">
      <c r="A746" t="s">
        <v>1963</v>
      </c>
      <c r="B746" t="s">
        <v>1984</v>
      </c>
      <c r="C746" t="s">
        <v>1138</v>
      </c>
      <c r="D746" t="s">
        <v>1723</v>
      </c>
      <c r="E746" t="s">
        <v>1985</v>
      </c>
      <c r="F746" t="s">
        <v>257</v>
      </c>
    </row>
    <row r="747" spans="1:6" x14ac:dyDescent="0.35">
      <c r="A747" t="s">
        <v>1963</v>
      </c>
      <c r="B747" t="s">
        <v>1986</v>
      </c>
      <c r="C747" t="s">
        <v>1987</v>
      </c>
      <c r="D747" t="s">
        <v>1723</v>
      </c>
      <c r="E747" t="s">
        <v>1988</v>
      </c>
      <c r="F747" t="s">
        <v>50</v>
      </c>
    </row>
    <row r="748" spans="1:6" x14ac:dyDescent="0.35">
      <c r="A748" t="s">
        <v>1963</v>
      </c>
      <c r="B748" t="s">
        <v>1989</v>
      </c>
      <c r="C748" t="s">
        <v>1987</v>
      </c>
      <c r="D748" t="s">
        <v>1723</v>
      </c>
      <c r="E748" t="s">
        <v>1990</v>
      </c>
      <c r="F748" t="s">
        <v>50</v>
      </c>
    </row>
    <row r="749" spans="1:6" x14ac:dyDescent="0.35">
      <c r="A749" t="s">
        <v>1963</v>
      </c>
      <c r="B749" t="s">
        <v>1991</v>
      </c>
      <c r="C749" t="s">
        <v>1992</v>
      </c>
      <c r="D749" t="s">
        <v>1992</v>
      </c>
      <c r="E749" t="s">
        <v>1992</v>
      </c>
      <c r="F749" t="s">
        <v>257</v>
      </c>
    </row>
    <row r="750" spans="1:6" x14ac:dyDescent="0.35">
      <c r="A750" t="s">
        <v>1963</v>
      </c>
      <c r="B750" t="s">
        <v>1993</v>
      </c>
      <c r="C750" t="s">
        <v>1994</v>
      </c>
      <c r="D750" t="s">
        <v>1969</v>
      </c>
      <c r="E750" t="s">
        <v>1970</v>
      </c>
      <c r="F750" t="s">
        <v>11</v>
      </c>
    </row>
    <row r="751" spans="1:6" x14ac:dyDescent="0.35">
      <c r="A751" t="s">
        <v>1963</v>
      </c>
      <c r="B751" t="s">
        <v>1995</v>
      </c>
      <c r="C751" t="s">
        <v>1996</v>
      </c>
      <c r="D751" t="s">
        <v>1997</v>
      </c>
      <c r="E751" t="s">
        <v>1998</v>
      </c>
      <c r="F751" t="s">
        <v>257</v>
      </c>
    </row>
    <row r="752" spans="1:6" x14ac:dyDescent="0.35">
      <c r="A752" t="s">
        <v>1963</v>
      </c>
      <c r="B752" t="s">
        <v>1999</v>
      </c>
      <c r="C752" t="s">
        <v>2000</v>
      </c>
      <c r="D752" t="s">
        <v>1723</v>
      </c>
      <c r="E752" t="s">
        <v>2001</v>
      </c>
      <c r="F752" t="s">
        <v>257</v>
      </c>
    </row>
    <row r="753" spans="1:6" x14ac:dyDescent="0.35">
      <c r="A753" t="s">
        <v>1963</v>
      </c>
      <c r="B753" t="s">
        <v>2002</v>
      </c>
      <c r="C753" t="s">
        <v>1723</v>
      </c>
      <c r="D753" t="s">
        <v>1723</v>
      </c>
      <c r="E753" t="s">
        <v>1723</v>
      </c>
      <c r="F753" t="s">
        <v>257</v>
      </c>
    </row>
    <row r="754" spans="1:6" x14ac:dyDescent="0.35">
      <c r="A754" t="s">
        <v>1963</v>
      </c>
      <c r="B754" t="s">
        <v>2003</v>
      </c>
      <c r="C754" t="s">
        <v>2004</v>
      </c>
      <c r="D754" t="s">
        <v>1723</v>
      </c>
      <c r="E754" t="s">
        <v>2005</v>
      </c>
      <c r="F754" t="s">
        <v>257</v>
      </c>
    </row>
    <row r="755" spans="1:6" x14ac:dyDescent="0.35">
      <c r="A755" t="s">
        <v>1963</v>
      </c>
      <c r="B755" t="s">
        <v>2006</v>
      </c>
      <c r="C755" t="s">
        <v>2007</v>
      </c>
      <c r="D755" t="s">
        <v>1723</v>
      </c>
      <c r="E755" t="s">
        <v>2008</v>
      </c>
      <c r="F755" t="s">
        <v>257</v>
      </c>
    </row>
    <row r="756" spans="1:6" x14ac:dyDescent="0.35">
      <c r="A756" t="s">
        <v>1963</v>
      </c>
      <c r="B756" t="s">
        <v>2009</v>
      </c>
      <c r="C756" t="s">
        <v>1982</v>
      </c>
      <c r="D756" t="s">
        <v>1723</v>
      </c>
      <c r="E756" t="s">
        <v>2010</v>
      </c>
      <c r="F756" t="s">
        <v>50</v>
      </c>
    </row>
    <row r="757" spans="1:6" x14ac:dyDescent="0.35">
      <c r="A757" t="s">
        <v>1963</v>
      </c>
      <c r="B757" t="s">
        <v>2011</v>
      </c>
      <c r="C757" t="s">
        <v>2012</v>
      </c>
      <c r="D757" t="s">
        <v>1723</v>
      </c>
      <c r="E757" t="s">
        <v>2013</v>
      </c>
      <c r="F757" t="s">
        <v>257</v>
      </c>
    </row>
    <row r="758" spans="1:6" x14ac:dyDescent="0.35">
      <c r="A758" t="s">
        <v>2014</v>
      </c>
      <c r="B758" t="s">
        <v>2015</v>
      </c>
      <c r="C758" t="s">
        <v>2016</v>
      </c>
      <c r="D758" t="s">
        <v>2017</v>
      </c>
      <c r="E758" t="s">
        <v>2018</v>
      </c>
      <c r="F758" t="s">
        <v>11</v>
      </c>
    </row>
    <row r="759" spans="1:6" x14ac:dyDescent="0.35">
      <c r="A759" t="s">
        <v>2014</v>
      </c>
      <c r="B759" t="s">
        <v>2019</v>
      </c>
      <c r="C759" t="s">
        <v>68</v>
      </c>
      <c r="D759" t="s">
        <v>2020</v>
      </c>
      <c r="E759" t="s">
        <v>2018</v>
      </c>
      <c r="F759" t="s">
        <v>261</v>
      </c>
    </row>
    <row r="760" spans="1:6" x14ac:dyDescent="0.35">
      <c r="A760" t="s">
        <v>2014</v>
      </c>
      <c r="B760" t="s">
        <v>2021</v>
      </c>
      <c r="C760" t="s">
        <v>2022</v>
      </c>
      <c r="D760" t="s">
        <v>2023</v>
      </c>
      <c r="E760" t="s">
        <v>2023</v>
      </c>
      <c r="F760" t="s">
        <v>261</v>
      </c>
    </row>
    <row r="761" spans="1:6" x14ac:dyDescent="0.35">
      <c r="A761" t="s">
        <v>2024</v>
      </c>
      <c r="B761" t="s">
        <v>2025</v>
      </c>
      <c r="C761" t="s">
        <v>2026</v>
      </c>
      <c r="D761" t="s">
        <v>2027</v>
      </c>
      <c r="E761" t="s">
        <v>2028</v>
      </c>
      <c r="F761" t="s">
        <v>11</v>
      </c>
    </row>
    <row r="762" spans="1:6" x14ac:dyDescent="0.35">
      <c r="A762" t="s">
        <v>2024</v>
      </c>
      <c r="B762" t="s">
        <v>2029</v>
      </c>
      <c r="C762" t="s">
        <v>2030</v>
      </c>
      <c r="D762" t="s">
        <v>2031</v>
      </c>
      <c r="E762" t="s">
        <v>2028</v>
      </c>
      <c r="F762" t="s">
        <v>11</v>
      </c>
    </row>
    <row r="763" spans="1:6" x14ac:dyDescent="0.35">
      <c r="A763" t="s">
        <v>2024</v>
      </c>
      <c r="B763" t="s">
        <v>2032</v>
      </c>
      <c r="C763" t="s">
        <v>2033</v>
      </c>
      <c r="D763" t="s">
        <v>2031</v>
      </c>
      <c r="E763" t="s">
        <v>2028</v>
      </c>
      <c r="F763" t="s">
        <v>11</v>
      </c>
    </row>
    <row r="764" spans="1:6" x14ac:dyDescent="0.35">
      <c r="A764" t="s">
        <v>2024</v>
      </c>
      <c r="B764" t="s">
        <v>2034</v>
      </c>
      <c r="C764" t="s">
        <v>40</v>
      </c>
      <c r="D764" t="s">
        <v>2035</v>
      </c>
      <c r="E764" t="s">
        <v>2028</v>
      </c>
      <c r="F764" t="s">
        <v>11</v>
      </c>
    </row>
    <row r="765" spans="1:6" x14ac:dyDescent="0.35">
      <c r="A765" t="s">
        <v>2024</v>
      </c>
      <c r="B765" t="s">
        <v>2036</v>
      </c>
      <c r="C765" t="s">
        <v>2033</v>
      </c>
      <c r="D765" t="s">
        <v>2031</v>
      </c>
      <c r="E765" t="s">
        <v>2028</v>
      </c>
      <c r="F765" t="s">
        <v>11</v>
      </c>
    </row>
    <row r="766" spans="1:6" x14ac:dyDescent="0.35">
      <c r="A766" t="s">
        <v>2024</v>
      </c>
      <c r="B766" t="s">
        <v>2037</v>
      </c>
      <c r="C766" t="s">
        <v>463</v>
      </c>
      <c r="D766" t="s">
        <v>2035</v>
      </c>
      <c r="E766" t="s">
        <v>2028</v>
      </c>
      <c r="F766" t="s">
        <v>11</v>
      </c>
    </row>
    <row r="767" spans="1:6" x14ac:dyDescent="0.35">
      <c r="A767" t="s">
        <v>2024</v>
      </c>
      <c r="B767" t="s">
        <v>2038</v>
      </c>
      <c r="C767" t="s">
        <v>463</v>
      </c>
      <c r="D767" t="s">
        <v>2035</v>
      </c>
      <c r="E767" t="s">
        <v>2028</v>
      </c>
      <c r="F767" t="s">
        <v>11</v>
      </c>
    </row>
    <row r="768" spans="1:6" x14ac:dyDescent="0.35">
      <c r="A768" t="s">
        <v>2024</v>
      </c>
      <c r="B768" t="s">
        <v>2039</v>
      </c>
      <c r="C768" t="s">
        <v>2027</v>
      </c>
      <c r="D768" t="s">
        <v>2031</v>
      </c>
      <c r="E768" t="s">
        <v>2028</v>
      </c>
      <c r="F768" t="s">
        <v>11</v>
      </c>
    </row>
    <row r="769" spans="1:6" x14ac:dyDescent="0.35">
      <c r="A769" t="s">
        <v>2024</v>
      </c>
      <c r="B769" t="s">
        <v>2040</v>
      </c>
      <c r="C769" t="s">
        <v>2027</v>
      </c>
      <c r="D769" t="s">
        <v>2027</v>
      </c>
      <c r="E769" t="s">
        <v>2028</v>
      </c>
      <c r="F769" t="s">
        <v>20</v>
      </c>
    </row>
    <row r="770" spans="1:6" x14ac:dyDescent="0.35">
      <c r="A770" t="s">
        <v>2024</v>
      </c>
      <c r="B770" t="s">
        <v>2041</v>
      </c>
      <c r="C770" t="s">
        <v>2027</v>
      </c>
      <c r="D770" t="s">
        <v>2042</v>
      </c>
      <c r="E770" t="s">
        <v>2028</v>
      </c>
      <c r="F770" t="s">
        <v>11</v>
      </c>
    </row>
    <row r="771" spans="1:6" x14ac:dyDescent="0.35">
      <c r="A771" t="s">
        <v>2024</v>
      </c>
      <c r="B771" t="s">
        <v>2043</v>
      </c>
      <c r="C771" t="s">
        <v>2027</v>
      </c>
      <c r="D771" t="s">
        <v>2044</v>
      </c>
      <c r="E771" t="s">
        <v>2028</v>
      </c>
      <c r="F771" t="s">
        <v>11</v>
      </c>
    </row>
    <row r="772" spans="1:6" x14ac:dyDescent="0.35">
      <c r="A772" t="s">
        <v>2024</v>
      </c>
      <c r="B772" t="s">
        <v>2045</v>
      </c>
      <c r="C772" t="s">
        <v>2046</v>
      </c>
      <c r="D772" t="s">
        <v>2047</v>
      </c>
      <c r="E772" t="s">
        <v>2048</v>
      </c>
      <c r="F772" t="s">
        <v>11</v>
      </c>
    </row>
    <row r="773" spans="1:6" x14ac:dyDescent="0.35">
      <c r="A773" t="s">
        <v>2024</v>
      </c>
      <c r="B773" t="s">
        <v>2049</v>
      </c>
      <c r="C773" t="s">
        <v>2050</v>
      </c>
      <c r="D773" t="s">
        <v>2050</v>
      </c>
      <c r="E773" t="s">
        <v>2050</v>
      </c>
      <c r="F773" t="s">
        <v>20</v>
      </c>
    </row>
    <row r="774" spans="1:6" x14ac:dyDescent="0.35">
      <c r="A774" t="s">
        <v>2024</v>
      </c>
      <c r="B774" t="s">
        <v>2051</v>
      </c>
      <c r="C774" t="s">
        <v>2027</v>
      </c>
      <c r="D774" t="s">
        <v>292</v>
      </c>
      <c r="E774" t="s">
        <v>2028</v>
      </c>
      <c r="F774" t="s">
        <v>11</v>
      </c>
    </row>
    <row r="775" spans="1:6" x14ac:dyDescent="0.35">
      <c r="A775" t="s">
        <v>2024</v>
      </c>
      <c r="B775" t="s">
        <v>2052</v>
      </c>
      <c r="C775" t="s">
        <v>2027</v>
      </c>
      <c r="D775" t="s">
        <v>2053</v>
      </c>
      <c r="E775" t="s">
        <v>2028</v>
      </c>
      <c r="F775" t="s">
        <v>11</v>
      </c>
    </row>
    <row r="776" spans="1:6" x14ac:dyDescent="0.35">
      <c r="A776" t="s">
        <v>2024</v>
      </c>
      <c r="B776" t="s">
        <v>2054</v>
      </c>
      <c r="C776" t="s">
        <v>99</v>
      </c>
      <c r="D776" t="s">
        <v>2055</v>
      </c>
      <c r="E776" t="s">
        <v>2048</v>
      </c>
      <c r="F776" t="s">
        <v>20</v>
      </c>
    </row>
    <row r="777" spans="1:6" x14ac:dyDescent="0.35">
      <c r="A777" t="s">
        <v>2024</v>
      </c>
      <c r="B777" t="s">
        <v>2056</v>
      </c>
      <c r="C777" t="s">
        <v>99</v>
      </c>
      <c r="D777" t="s">
        <v>2031</v>
      </c>
      <c r="E777" t="s">
        <v>2028</v>
      </c>
      <c r="F777" t="s">
        <v>11</v>
      </c>
    </row>
    <row r="778" spans="1:6" x14ac:dyDescent="0.35">
      <c r="A778" t="s">
        <v>2024</v>
      </c>
      <c r="B778" t="s">
        <v>2057</v>
      </c>
      <c r="C778" t="s">
        <v>2027</v>
      </c>
      <c r="D778" t="s">
        <v>2058</v>
      </c>
      <c r="E778" t="s">
        <v>2028</v>
      </c>
      <c r="F778" t="s">
        <v>11</v>
      </c>
    </row>
    <row r="779" spans="1:6" x14ac:dyDescent="0.35">
      <c r="A779" t="s">
        <v>2024</v>
      </c>
      <c r="B779" t="s">
        <v>2059</v>
      </c>
      <c r="C779" t="s">
        <v>99</v>
      </c>
      <c r="D779" t="s">
        <v>2055</v>
      </c>
      <c r="E779" t="s">
        <v>2048</v>
      </c>
      <c r="F779" t="s">
        <v>11</v>
      </c>
    </row>
    <row r="780" spans="1:6" x14ac:dyDescent="0.35">
      <c r="A780" t="s">
        <v>2024</v>
      </c>
      <c r="B780" t="s">
        <v>2060</v>
      </c>
      <c r="C780" t="s">
        <v>2027</v>
      </c>
      <c r="D780" t="s">
        <v>2042</v>
      </c>
      <c r="E780" t="s">
        <v>2028</v>
      </c>
      <c r="F780" t="s">
        <v>11</v>
      </c>
    </row>
    <row r="781" spans="1:6" x14ac:dyDescent="0.35">
      <c r="A781" t="s">
        <v>2024</v>
      </c>
      <c r="B781" t="s">
        <v>2061</v>
      </c>
      <c r="C781" t="s">
        <v>173</v>
      </c>
      <c r="D781" t="s">
        <v>2062</v>
      </c>
      <c r="E781" t="s">
        <v>2048</v>
      </c>
      <c r="F781" t="s">
        <v>11</v>
      </c>
    </row>
    <row r="782" spans="1:6" x14ac:dyDescent="0.35">
      <c r="A782" t="s">
        <v>2024</v>
      </c>
      <c r="B782" t="s">
        <v>2063</v>
      </c>
      <c r="C782" t="s">
        <v>2027</v>
      </c>
      <c r="D782" t="s">
        <v>2064</v>
      </c>
      <c r="E782" t="s">
        <v>2028</v>
      </c>
      <c r="F782" t="s">
        <v>11</v>
      </c>
    </row>
    <row r="783" spans="1:6" x14ac:dyDescent="0.35">
      <c r="A783" t="s">
        <v>2024</v>
      </c>
      <c r="B783" t="s">
        <v>2065</v>
      </c>
      <c r="C783" t="s">
        <v>2027</v>
      </c>
      <c r="D783" t="s">
        <v>2066</v>
      </c>
      <c r="E783" t="s">
        <v>2028</v>
      </c>
      <c r="F783" t="s">
        <v>11</v>
      </c>
    </row>
    <row r="784" spans="1:6" x14ac:dyDescent="0.35">
      <c r="A784" t="s">
        <v>2024</v>
      </c>
      <c r="B784" t="s">
        <v>2067</v>
      </c>
      <c r="C784" t="s">
        <v>99</v>
      </c>
      <c r="D784" t="s">
        <v>2031</v>
      </c>
      <c r="E784" t="s">
        <v>2028</v>
      </c>
      <c r="F784" t="s">
        <v>11</v>
      </c>
    </row>
    <row r="785" spans="1:6" x14ac:dyDescent="0.35">
      <c r="A785" t="s">
        <v>2024</v>
      </c>
      <c r="B785" t="s">
        <v>2068</v>
      </c>
      <c r="C785" t="s">
        <v>2027</v>
      </c>
      <c r="D785" t="s">
        <v>2069</v>
      </c>
      <c r="E785" t="s">
        <v>2070</v>
      </c>
      <c r="F785" t="s">
        <v>20</v>
      </c>
    </row>
    <row r="786" spans="1:6" x14ac:dyDescent="0.35">
      <c r="A786" t="s">
        <v>2024</v>
      </c>
      <c r="B786" t="s">
        <v>2071</v>
      </c>
      <c r="C786" t="s">
        <v>40</v>
      </c>
      <c r="D786" t="s">
        <v>2072</v>
      </c>
      <c r="E786" t="s">
        <v>2028</v>
      </c>
      <c r="F786" t="s">
        <v>11</v>
      </c>
    </row>
    <row r="787" spans="1:6" x14ac:dyDescent="0.35">
      <c r="A787" t="s">
        <v>2024</v>
      </c>
      <c r="B787" t="s">
        <v>2073</v>
      </c>
      <c r="C787" t="s">
        <v>173</v>
      </c>
      <c r="D787" t="s">
        <v>2047</v>
      </c>
      <c r="E787" t="s">
        <v>2048</v>
      </c>
      <c r="F787" t="s">
        <v>11</v>
      </c>
    </row>
    <row r="788" spans="1:6" x14ac:dyDescent="0.35">
      <c r="A788" t="s">
        <v>2024</v>
      </c>
      <c r="B788" t="s">
        <v>2074</v>
      </c>
      <c r="C788" t="s">
        <v>99</v>
      </c>
      <c r="D788" t="s">
        <v>2055</v>
      </c>
      <c r="E788" t="s">
        <v>2048</v>
      </c>
      <c r="F788" t="s">
        <v>20</v>
      </c>
    </row>
    <row r="789" spans="1:6" x14ac:dyDescent="0.35">
      <c r="A789" t="s">
        <v>2024</v>
      </c>
      <c r="B789" t="s">
        <v>2075</v>
      </c>
      <c r="C789" t="s">
        <v>2046</v>
      </c>
      <c r="D789" t="s">
        <v>2062</v>
      </c>
      <c r="E789" t="s">
        <v>2048</v>
      </c>
      <c r="F789" t="s">
        <v>11</v>
      </c>
    </row>
    <row r="790" spans="1:6" x14ac:dyDescent="0.35">
      <c r="A790" t="s">
        <v>2024</v>
      </c>
      <c r="B790" t="s">
        <v>2076</v>
      </c>
      <c r="C790" t="s">
        <v>2027</v>
      </c>
      <c r="D790" t="s">
        <v>2077</v>
      </c>
      <c r="E790" t="s">
        <v>2028</v>
      </c>
      <c r="F790" t="s">
        <v>20</v>
      </c>
    </row>
    <row r="791" spans="1:6" x14ac:dyDescent="0.35">
      <c r="A791" t="s">
        <v>2024</v>
      </c>
      <c r="B791" t="s">
        <v>2078</v>
      </c>
      <c r="C791" t="s">
        <v>2027</v>
      </c>
      <c r="D791" t="s">
        <v>2079</v>
      </c>
      <c r="E791" t="s">
        <v>2028</v>
      </c>
      <c r="F791" t="s">
        <v>11</v>
      </c>
    </row>
    <row r="792" spans="1:6" x14ac:dyDescent="0.35">
      <c r="A792" t="s">
        <v>2024</v>
      </c>
      <c r="B792" t="s">
        <v>2080</v>
      </c>
      <c r="C792" t="s">
        <v>2027</v>
      </c>
      <c r="D792" t="s">
        <v>2027</v>
      </c>
      <c r="E792" t="s">
        <v>2081</v>
      </c>
      <c r="F792" t="s">
        <v>11</v>
      </c>
    </row>
    <row r="793" spans="1:6" x14ac:dyDescent="0.35">
      <c r="A793" t="s">
        <v>2024</v>
      </c>
      <c r="B793" t="s">
        <v>2082</v>
      </c>
      <c r="C793" t="s">
        <v>2027</v>
      </c>
      <c r="D793" t="s">
        <v>2083</v>
      </c>
      <c r="E793" t="s">
        <v>2084</v>
      </c>
      <c r="F793" t="s">
        <v>11</v>
      </c>
    </row>
    <row r="794" spans="1:6" x14ac:dyDescent="0.35">
      <c r="A794" t="s">
        <v>2024</v>
      </c>
      <c r="B794" t="s">
        <v>2085</v>
      </c>
      <c r="C794" t="s">
        <v>2027</v>
      </c>
      <c r="D794" t="s">
        <v>2027</v>
      </c>
      <c r="E794" t="s">
        <v>2028</v>
      </c>
      <c r="F794" t="s">
        <v>11</v>
      </c>
    </row>
    <row r="795" spans="1:6" x14ac:dyDescent="0.35">
      <c r="A795" t="s">
        <v>2024</v>
      </c>
      <c r="B795" t="s">
        <v>2086</v>
      </c>
      <c r="C795" t="s">
        <v>99</v>
      </c>
      <c r="D795" t="s">
        <v>2031</v>
      </c>
      <c r="E795" t="s">
        <v>2028</v>
      </c>
      <c r="F795" t="s">
        <v>11</v>
      </c>
    </row>
    <row r="796" spans="1:6" x14ac:dyDescent="0.35">
      <c r="A796" t="s">
        <v>2024</v>
      </c>
      <c r="B796" t="s">
        <v>2087</v>
      </c>
      <c r="C796" t="s">
        <v>2027</v>
      </c>
      <c r="D796" t="s">
        <v>2031</v>
      </c>
      <c r="E796" t="s">
        <v>2028</v>
      </c>
      <c r="F796" t="s">
        <v>11</v>
      </c>
    </row>
    <row r="797" spans="1:6" x14ac:dyDescent="0.35">
      <c r="A797" t="s">
        <v>2024</v>
      </c>
      <c r="B797" t="s">
        <v>2088</v>
      </c>
      <c r="C797" t="s">
        <v>2027</v>
      </c>
      <c r="D797" t="s">
        <v>2089</v>
      </c>
      <c r="E797" t="s">
        <v>2028</v>
      </c>
      <c r="F797" t="s">
        <v>11</v>
      </c>
    </row>
    <row r="798" spans="1:6" x14ac:dyDescent="0.35">
      <c r="A798" t="s">
        <v>2024</v>
      </c>
      <c r="B798" t="s">
        <v>2090</v>
      </c>
      <c r="C798" t="s">
        <v>99</v>
      </c>
      <c r="D798" t="s">
        <v>2055</v>
      </c>
      <c r="E798" t="s">
        <v>2048</v>
      </c>
      <c r="F798" t="s">
        <v>11</v>
      </c>
    </row>
    <row r="799" spans="1:6" x14ac:dyDescent="0.35">
      <c r="A799" t="s">
        <v>2024</v>
      </c>
      <c r="B799" t="s">
        <v>2091</v>
      </c>
      <c r="C799" t="s">
        <v>2027</v>
      </c>
      <c r="D799" t="s">
        <v>2083</v>
      </c>
      <c r="E799" t="s">
        <v>2084</v>
      </c>
      <c r="F799" t="s">
        <v>11</v>
      </c>
    </row>
    <row r="800" spans="1:6" x14ac:dyDescent="0.35">
      <c r="A800" t="s">
        <v>2024</v>
      </c>
      <c r="B800" t="s">
        <v>2092</v>
      </c>
      <c r="C800" t="s">
        <v>2027</v>
      </c>
      <c r="D800" t="s">
        <v>2027</v>
      </c>
      <c r="E800" t="s">
        <v>2081</v>
      </c>
      <c r="F800" t="s">
        <v>11</v>
      </c>
    </row>
    <row r="801" spans="1:6" x14ac:dyDescent="0.35">
      <c r="A801" t="s">
        <v>2024</v>
      </c>
      <c r="B801" t="s">
        <v>2093</v>
      </c>
      <c r="C801" t="s">
        <v>173</v>
      </c>
      <c r="D801" t="s">
        <v>2047</v>
      </c>
      <c r="E801" t="s">
        <v>2048</v>
      </c>
      <c r="F801" t="s">
        <v>11</v>
      </c>
    </row>
    <row r="802" spans="1:6" x14ac:dyDescent="0.35">
      <c r="A802" t="s">
        <v>2024</v>
      </c>
      <c r="B802" t="s">
        <v>2094</v>
      </c>
      <c r="C802" t="s">
        <v>463</v>
      </c>
      <c r="D802" t="s">
        <v>2035</v>
      </c>
      <c r="E802" t="s">
        <v>2028</v>
      </c>
      <c r="F802" t="s">
        <v>11</v>
      </c>
    </row>
    <row r="803" spans="1:6" x14ac:dyDescent="0.35">
      <c r="A803" t="s">
        <v>2024</v>
      </c>
      <c r="B803" t="s">
        <v>2095</v>
      </c>
      <c r="C803" t="s">
        <v>2027</v>
      </c>
      <c r="D803" t="s">
        <v>2058</v>
      </c>
      <c r="E803" t="s">
        <v>2028</v>
      </c>
      <c r="F803" t="s">
        <v>11</v>
      </c>
    </row>
    <row r="804" spans="1:6" x14ac:dyDescent="0.35">
      <c r="A804" t="s">
        <v>2024</v>
      </c>
      <c r="B804" t="s">
        <v>2096</v>
      </c>
      <c r="C804" t="s">
        <v>2027</v>
      </c>
      <c r="D804" t="s">
        <v>2031</v>
      </c>
      <c r="E804" t="s">
        <v>2028</v>
      </c>
      <c r="F804" t="s">
        <v>11</v>
      </c>
    </row>
    <row r="805" spans="1:6" x14ac:dyDescent="0.35">
      <c r="A805" t="s">
        <v>2024</v>
      </c>
      <c r="B805" t="s">
        <v>2097</v>
      </c>
      <c r="C805" t="s">
        <v>2027</v>
      </c>
      <c r="D805" t="s">
        <v>2044</v>
      </c>
      <c r="E805" t="s">
        <v>2028</v>
      </c>
      <c r="F805" t="s">
        <v>11</v>
      </c>
    </row>
    <row r="806" spans="1:6" x14ac:dyDescent="0.35">
      <c r="A806" t="s">
        <v>2024</v>
      </c>
      <c r="B806" t="s">
        <v>2098</v>
      </c>
      <c r="C806" t="s">
        <v>2027</v>
      </c>
      <c r="D806" t="s">
        <v>292</v>
      </c>
      <c r="E806" t="s">
        <v>2099</v>
      </c>
      <c r="F806" t="s">
        <v>11</v>
      </c>
    </row>
    <row r="807" spans="1:6" x14ac:dyDescent="0.35">
      <c r="A807" t="s">
        <v>2024</v>
      </c>
      <c r="B807" t="s">
        <v>2100</v>
      </c>
      <c r="C807" t="s">
        <v>173</v>
      </c>
      <c r="D807" t="s">
        <v>2047</v>
      </c>
      <c r="E807" t="s">
        <v>2048</v>
      </c>
      <c r="F807" t="s">
        <v>11</v>
      </c>
    </row>
    <row r="808" spans="1:6" x14ac:dyDescent="0.35">
      <c r="A808" t="s">
        <v>2024</v>
      </c>
      <c r="B808" t="s">
        <v>2101</v>
      </c>
      <c r="C808" t="s">
        <v>242</v>
      </c>
      <c r="D808" t="s">
        <v>2102</v>
      </c>
      <c r="E808" t="s">
        <v>2048</v>
      </c>
      <c r="F808" t="s">
        <v>11</v>
      </c>
    </row>
    <row r="809" spans="1:6" x14ac:dyDescent="0.35">
      <c r="A809" t="s">
        <v>2024</v>
      </c>
      <c r="B809" t="s">
        <v>2103</v>
      </c>
      <c r="C809" t="s">
        <v>2027</v>
      </c>
      <c r="D809" t="s">
        <v>2027</v>
      </c>
      <c r="E809" t="s">
        <v>2028</v>
      </c>
      <c r="F809" t="s">
        <v>11</v>
      </c>
    </row>
    <row r="810" spans="1:6" x14ac:dyDescent="0.35">
      <c r="A810" t="s">
        <v>2024</v>
      </c>
      <c r="B810" t="s">
        <v>2104</v>
      </c>
      <c r="C810" t="s">
        <v>2027</v>
      </c>
      <c r="D810" t="s">
        <v>2105</v>
      </c>
      <c r="E810" t="s">
        <v>2070</v>
      </c>
      <c r="F810" t="s">
        <v>20</v>
      </c>
    </row>
    <row r="811" spans="1:6" x14ac:dyDescent="0.35">
      <c r="A811" t="s">
        <v>2024</v>
      </c>
      <c r="B811" t="s">
        <v>2106</v>
      </c>
      <c r="C811" t="s">
        <v>2107</v>
      </c>
      <c r="D811" t="s">
        <v>2027</v>
      </c>
      <c r="E811" t="s">
        <v>2108</v>
      </c>
      <c r="F811" t="s">
        <v>11</v>
      </c>
    </row>
    <row r="812" spans="1:6" x14ac:dyDescent="0.35">
      <c r="A812" t="s">
        <v>2024</v>
      </c>
      <c r="B812" t="s">
        <v>2109</v>
      </c>
      <c r="C812" t="s">
        <v>2027</v>
      </c>
      <c r="D812" t="s">
        <v>2110</v>
      </c>
      <c r="E812" t="s">
        <v>2028</v>
      </c>
      <c r="F812" t="s">
        <v>11</v>
      </c>
    </row>
    <row r="813" spans="1:6" x14ac:dyDescent="0.35">
      <c r="A813" t="s">
        <v>2024</v>
      </c>
      <c r="B813" t="s">
        <v>2111</v>
      </c>
      <c r="C813" t="s">
        <v>264</v>
      </c>
      <c r="D813" t="s">
        <v>2031</v>
      </c>
      <c r="E813" t="s">
        <v>2028</v>
      </c>
      <c r="F813" t="s">
        <v>11</v>
      </c>
    </row>
    <row r="814" spans="1:6" x14ac:dyDescent="0.35">
      <c r="A814" t="s">
        <v>2024</v>
      </c>
      <c r="B814" t="s">
        <v>2112</v>
      </c>
      <c r="C814" t="s">
        <v>99</v>
      </c>
      <c r="D814" t="s">
        <v>2055</v>
      </c>
      <c r="E814" t="s">
        <v>2048</v>
      </c>
      <c r="F814" t="s">
        <v>20</v>
      </c>
    </row>
    <row r="815" spans="1:6" x14ac:dyDescent="0.35">
      <c r="A815" t="s">
        <v>2024</v>
      </c>
      <c r="B815" t="s">
        <v>2113</v>
      </c>
      <c r="C815" t="s">
        <v>173</v>
      </c>
      <c r="D815" t="s">
        <v>2062</v>
      </c>
      <c r="E815" t="s">
        <v>2048</v>
      </c>
      <c r="F815" t="s">
        <v>11</v>
      </c>
    </row>
    <row r="816" spans="1:6" x14ac:dyDescent="0.35">
      <c r="A816" t="s">
        <v>2024</v>
      </c>
      <c r="B816" t="s">
        <v>2114</v>
      </c>
      <c r="C816" t="s">
        <v>2027</v>
      </c>
      <c r="D816" t="s">
        <v>2079</v>
      </c>
      <c r="E816" t="s">
        <v>2028</v>
      </c>
      <c r="F816" t="s">
        <v>11</v>
      </c>
    </row>
    <row r="817" spans="1:6" x14ac:dyDescent="0.35">
      <c r="A817" t="s">
        <v>2024</v>
      </c>
      <c r="B817" t="s">
        <v>2115</v>
      </c>
      <c r="C817" t="s">
        <v>2027</v>
      </c>
      <c r="D817" t="s">
        <v>2116</v>
      </c>
      <c r="E817" t="s">
        <v>2117</v>
      </c>
      <c r="F817" t="s">
        <v>11</v>
      </c>
    </row>
    <row r="818" spans="1:6" x14ac:dyDescent="0.35">
      <c r="A818" t="s">
        <v>2024</v>
      </c>
      <c r="B818" t="s">
        <v>2118</v>
      </c>
      <c r="C818" t="s">
        <v>2027</v>
      </c>
      <c r="D818" t="s">
        <v>2119</v>
      </c>
      <c r="E818" t="s">
        <v>2120</v>
      </c>
      <c r="F818" t="s">
        <v>11</v>
      </c>
    </row>
    <row r="819" spans="1:6" x14ac:dyDescent="0.35">
      <c r="A819" t="s">
        <v>2024</v>
      </c>
      <c r="B819" t="s">
        <v>2121</v>
      </c>
      <c r="C819" t="s">
        <v>2046</v>
      </c>
      <c r="D819" t="s">
        <v>2119</v>
      </c>
      <c r="E819" t="s">
        <v>2120</v>
      </c>
      <c r="F819" t="s">
        <v>11</v>
      </c>
    </row>
    <row r="820" spans="1:6" x14ac:dyDescent="0.35">
      <c r="A820" t="s">
        <v>2024</v>
      </c>
      <c r="B820" t="s">
        <v>2122</v>
      </c>
      <c r="C820" t="s">
        <v>2027</v>
      </c>
      <c r="D820" t="s">
        <v>2064</v>
      </c>
      <c r="E820" t="s">
        <v>2028</v>
      </c>
      <c r="F820" t="s">
        <v>11</v>
      </c>
    </row>
    <row r="821" spans="1:6" x14ac:dyDescent="0.35">
      <c r="A821" t="s">
        <v>2024</v>
      </c>
      <c r="B821" t="s">
        <v>2123</v>
      </c>
      <c r="C821" t="s">
        <v>99</v>
      </c>
      <c r="D821" t="s">
        <v>2031</v>
      </c>
      <c r="E821" t="s">
        <v>2028</v>
      </c>
      <c r="F821" t="s">
        <v>11</v>
      </c>
    </row>
    <row r="822" spans="1:6" x14ac:dyDescent="0.35">
      <c r="A822" t="s">
        <v>2024</v>
      </c>
      <c r="B822" t="s">
        <v>2124</v>
      </c>
      <c r="C822" t="s">
        <v>99</v>
      </c>
      <c r="D822" t="s">
        <v>2031</v>
      </c>
      <c r="E822" t="s">
        <v>2028</v>
      </c>
      <c r="F822" t="s">
        <v>11</v>
      </c>
    </row>
    <row r="823" spans="1:6" x14ac:dyDescent="0.35">
      <c r="A823" t="s">
        <v>2024</v>
      </c>
      <c r="B823" t="s">
        <v>2125</v>
      </c>
      <c r="C823" t="s">
        <v>2027</v>
      </c>
      <c r="D823" t="s">
        <v>2044</v>
      </c>
      <c r="E823" t="s">
        <v>2028</v>
      </c>
      <c r="F823" t="s">
        <v>11</v>
      </c>
    </row>
    <row r="824" spans="1:6" x14ac:dyDescent="0.35">
      <c r="A824" t="s">
        <v>2024</v>
      </c>
      <c r="B824" t="s">
        <v>2126</v>
      </c>
      <c r="C824" t="s">
        <v>2027</v>
      </c>
      <c r="D824" t="s">
        <v>2127</v>
      </c>
      <c r="E824" t="s">
        <v>2028</v>
      </c>
      <c r="F824" t="s">
        <v>11</v>
      </c>
    </row>
    <row r="825" spans="1:6" x14ac:dyDescent="0.35">
      <c r="A825" t="s">
        <v>2024</v>
      </c>
      <c r="B825" t="s">
        <v>2128</v>
      </c>
      <c r="C825" t="s">
        <v>463</v>
      </c>
      <c r="D825" t="s">
        <v>2035</v>
      </c>
      <c r="E825" t="s">
        <v>2028</v>
      </c>
      <c r="F825" t="s">
        <v>11</v>
      </c>
    </row>
    <row r="826" spans="1:6" x14ac:dyDescent="0.35">
      <c r="A826" t="s">
        <v>2024</v>
      </c>
      <c r="B826" t="s">
        <v>2129</v>
      </c>
      <c r="C826" t="s">
        <v>2027</v>
      </c>
      <c r="D826" t="s">
        <v>2110</v>
      </c>
      <c r="E826" t="s">
        <v>2028</v>
      </c>
      <c r="F826" t="s">
        <v>11</v>
      </c>
    </row>
    <row r="827" spans="1:6" x14ac:dyDescent="0.35">
      <c r="A827" t="s">
        <v>2130</v>
      </c>
      <c r="B827" t="s">
        <v>2131</v>
      </c>
      <c r="C827" t="s">
        <v>1715</v>
      </c>
      <c r="D827" t="s">
        <v>2132</v>
      </c>
      <c r="E827" t="s">
        <v>2133</v>
      </c>
      <c r="F827" t="s">
        <v>257</v>
      </c>
    </row>
    <row r="828" spans="1:6" x14ac:dyDescent="0.35">
      <c r="A828" t="s">
        <v>2130</v>
      </c>
      <c r="B828" t="s">
        <v>2134</v>
      </c>
      <c r="C828" t="s">
        <v>2135</v>
      </c>
      <c r="D828" t="s">
        <v>2136</v>
      </c>
      <c r="E828" t="s">
        <v>2137</v>
      </c>
      <c r="F828" t="s">
        <v>257</v>
      </c>
    </row>
    <row r="829" spans="1:6" x14ac:dyDescent="0.35">
      <c r="A829" t="s">
        <v>2130</v>
      </c>
      <c r="B829" t="s">
        <v>2138</v>
      </c>
      <c r="C829" t="s">
        <v>384</v>
      </c>
      <c r="D829" t="s">
        <v>2139</v>
      </c>
      <c r="E829" t="s">
        <v>2140</v>
      </c>
      <c r="F829" t="s">
        <v>261</v>
      </c>
    </row>
    <row r="830" spans="1:6" x14ac:dyDescent="0.35">
      <c r="A830" t="s">
        <v>2130</v>
      </c>
      <c r="B830" t="s">
        <v>2141</v>
      </c>
      <c r="C830" t="s">
        <v>2142</v>
      </c>
      <c r="D830" t="s">
        <v>2143</v>
      </c>
      <c r="E830" t="s">
        <v>2132</v>
      </c>
      <c r="F830" t="s">
        <v>261</v>
      </c>
    </row>
    <row r="831" spans="1:6" x14ac:dyDescent="0.35">
      <c r="A831" t="s">
        <v>2130</v>
      </c>
      <c r="B831" t="s">
        <v>2144</v>
      </c>
      <c r="C831" t="s">
        <v>75</v>
      </c>
      <c r="D831" t="s">
        <v>2145</v>
      </c>
      <c r="E831" t="s">
        <v>2145</v>
      </c>
      <c r="F831" t="s">
        <v>261</v>
      </c>
    </row>
    <row r="832" spans="1:6" x14ac:dyDescent="0.35">
      <c r="A832" t="s">
        <v>2130</v>
      </c>
      <c r="B832" t="s">
        <v>2146</v>
      </c>
      <c r="C832" t="s">
        <v>2147</v>
      </c>
      <c r="D832" t="s">
        <v>2136</v>
      </c>
      <c r="E832" t="s">
        <v>1721</v>
      </c>
      <c r="F832" t="s">
        <v>11</v>
      </c>
    </row>
    <row r="833" spans="1:6" x14ac:dyDescent="0.35">
      <c r="A833" t="s">
        <v>2130</v>
      </c>
      <c r="B833" t="s">
        <v>2148</v>
      </c>
      <c r="C833" t="s">
        <v>2149</v>
      </c>
      <c r="D833" t="s">
        <v>798</v>
      </c>
      <c r="E833" t="s">
        <v>2150</v>
      </c>
      <c r="F833" t="s">
        <v>257</v>
      </c>
    </row>
    <row r="834" spans="1:6" x14ac:dyDescent="0.35">
      <c r="A834" t="s">
        <v>2130</v>
      </c>
      <c r="B834" t="s">
        <v>2151</v>
      </c>
      <c r="C834" t="s">
        <v>14</v>
      </c>
      <c r="D834" t="s">
        <v>2152</v>
      </c>
      <c r="E834" t="s">
        <v>2153</v>
      </c>
      <c r="F834" t="s">
        <v>257</v>
      </c>
    </row>
    <row r="835" spans="1:6" x14ac:dyDescent="0.35">
      <c r="A835" t="s">
        <v>2130</v>
      </c>
      <c r="B835" t="s">
        <v>2154</v>
      </c>
      <c r="C835" t="s">
        <v>75</v>
      </c>
      <c r="D835" t="s">
        <v>77</v>
      </c>
      <c r="E835" t="s">
        <v>2155</v>
      </c>
      <c r="F835" t="s">
        <v>257</v>
      </c>
    </row>
    <row r="836" spans="1:6" x14ac:dyDescent="0.35">
      <c r="A836" t="s">
        <v>2130</v>
      </c>
      <c r="B836" t="s">
        <v>2156</v>
      </c>
      <c r="C836" t="s">
        <v>2147</v>
      </c>
      <c r="D836" t="s">
        <v>2136</v>
      </c>
      <c r="E836" t="s">
        <v>2137</v>
      </c>
      <c r="F836" t="s">
        <v>11</v>
      </c>
    </row>
    <row r="837" spans="1:6" x14ac:dyDescent="0.35">
      <c r="A837" t="s">
        <v>2130</v>
      </c>
      <c r="B837" t="s">
        <v>2157</v>
      </c>
      <c r="C837" t="s">
        <v>14</v>
      </c>
      <c r="D837" t="s">
        <v>2136</v>
      </c>
      <c r="E837" t="s">
        <v>2137</v>
      </c>
      <c r="F837" t="s">
        <v>257</v>
      </c>
    </row>
    <row r="838" spans="1:6" x14ac:dyDescent="0.35">
      <c r="A838" t="s">
        <v>2130</v>
      </c>
      <c r="B838" t="s">
        <v>2158</v>
      </c>
      <c r="C838" t="s">
        <v>2159</v>
      </c>
      <c r="D838" t="s">
        <v>2145</v>
      </c>
      <c r="E838" t="s">
        <v>2145</v>
      </c>
      <c r="F838" t="s">
        <v>257</v>
      </c>
    </row>
    <row r="839" spans="1:6" x14ac:dyDescent="0.35">
      <c r="A839" t="s">
        <v>2130</v>
      </c>
      <c r="B839" t="s">
        <v>2160</v>
      </c>
      <c r="C839" t="s">
        <v>75</v>
      </c>
      <c r="D839" t="s">
        <v>75</v>
      </c>
      <c r="E839" t="s">
        <v>2161</v>
      </c>
      <c r="F839" t="s">
        <v>257</v>
      </c>
    </row>
    <row r="840" spans="1:6" x14ac:dyDescent="0.35">
      <c r="A840" t="s">
        <v>2130</v>
      </c>
      <c r="B840" t="s">
        <v>2162</v>
      </c>
      <c r="C840" t="s">
        <v>2163</v>
      </c>
      <c r="D840" t="s">
        <v>2164</v>
      </c>
      <c r="E840" t="s">
        <v>2165</v>
      </c>
      <c r="F840" t="s">
        <v>257</v>
      </c>
    </row>
    <row r="841" spans="1:6" x14ac:dyDescent="0.35">
      <c r="A841" t="s">
        <v>2130</v>
      </c>
      <c r="B841" t="s">
        <v>2166</v>
      </c>
      <c r="C841" t="s">
        <v>2167</v>
      </c>
      <c r="D841" t="s">
        <v>2168</v>
      </c>
      <c r="E841" t="s">
        <v>2168</v>
      </c>
      <c r="F841" t="s">
        <v>257</v>
      </c>
    </row>
    <row r="842" spans="1:6" x14ac:dyDescent="0.35">
      <c r="A842" t="s">
        <v>2130</v>
      </c>
      <c r="B842" t="s">
        <v>2169</v>
      </c>
      <c r="C842" t="s">
        <v>2170</v>
      </c>
      <c r="D842" t="s">
        <v>2171</v>
      </c>
      <c r="E842" t="s">
        <v>2172</v>
      </c>
      <c r="F842" t="s">
        <v>257</v>
      </c>
    </row>
    <row r="843" spans="1:6" x14ac:dyDescent="0.35">
      <c r="A843" t="s">
        <v>2130</v>
      </c>
      <c r="B843" t="s">
        <v>2173</v>
      </c>
      <c r="C843" t="s">
        <v>2170</v>
      </c>
      <c r="D843" t="s">
        <v>2172</v>
      </c>
      <c r="E843" t="s">
        <v>2174</v>
      </c>
      <c r="F843" t="s">
        <v>257</v>
      </c>
    </row>
    <row r="844" spans="1:6" x14ac:dyDescent="0.35">
      <c r="A844" t="s">
        <v>2130</v>
      </c>
      <c r="B844" t="s">
        <v>2175</v>
      </c>
      <c r="C844" t="s">
        <v>2176</v>
      </c>
      <c r="D844" t="s">
        <v>2133</v>
      </c>
      <c r="E844" t="s">
        <v>2133</v>
      </c>
      <c r="F844" t="s">
        <v>257</v>
      </c>
    </row>
    <row r="845" spans="1:6" x14ac:dyDescent="0.35">
      <c r="A845" t="s">
        <v>2130</v>
      </c>
      <c r="B845" t="s">
        <v>2177</v>
      </c>
      <c r="C845" t="s">
        <v>2147</v>
      </c>
      <c r="D845" t="s">
        <v>2136</v>
      </c>
      <c r="E845" t="s">
        <v>1721</v>
      </c>
      <c r="F845" t="s">
        <v>11</v>
      </c>
    </row>
    <row r="846" spans="1:6" x14ac:dyDescent="0.35">
      <c r="A846" t="s">
        <v>2130</v>
      </c>
      <c r="B846" t="s">
        <v>2178</v>
      </c>
      <c r="C846" t="s">
        <v>353</v>
      </c>
      <c r="D846" t="s">
        <v>589</v>
      </c>
      <c r="E846" t="s">
        <v>2179</v>
      </c>
      <c r="F846" t="s">
        <v>50</v>
      </c>
    </row>
    <row r="847" spans="1:6" x14ac:dyDescent="0.35">
      <c r="A847" t="s">
        <v>2130</v>
      </c>
      <c r="B847" t="s">
        <v>2180</v>
      </c>
      <c r="C847" t="s">
        <v>2149</v>
      </c>
      <c r="D847" t="s">
        <v>2181</v>
      </c>
      <c r="E847" t="s">
        <v>2182</v>
      </c>
      <c r="F847" t="s">
        <v>50</v>
      </c>
    </row>
    <row r="848" spans="1:6" x14ac:dyDescent="0.35">
      <c r="A848" t="s">
        <v>2130</v>
      </c>
      <c r="B848" t="s">
        <v>2183</v>
      </c>
      <c r="C848" t="s">
        <v>2184</v>
      </c>
      <c r="D848" t="s">
        <v>589</v>
      </c>
      <c r="E848" t="s">
        <v>2179</v>
      </c>
      <c r="F848" t="s">
        <v>50</v>
      </c>
    </row>
    <row r="849" spans="1:6" x14ac:dyDescent="0.35">
      <c r="A849" t="s">
        <v>2130</v>
      </c>
      <c r="B849" t="s">
        <v>2185</v>
      </c>
      <c r="C849" t="s">
        <v>2007</v>
      </c>
      <c r="D849" t="s">
        <v>2186</v>
      </c>
      <c r="E849" t="s">
        <v>2187</v>
      </c>
      <c r="F849" t="s">
        <v>257</v>
      </c>
    </row>
    <row r="850" spans="1:6" x14ac:dyDescent="0.35">
      <c r="A850" t="s">
        <v>2130</v>
      </c>
      <c r="B850" t="s">
        <v>2188</v>
      </c>
      <c r="C850" t="s">
        <v>2159</v>
      </c>
      <c r="D850" t="s">
        <v>2145</v>
      </c>
      <c r="E850" t="s">
        <v>2145</v>
      </c>
      <c r="F850" t="s">
        <v>257</v>
      </c>
    </row>
    <row r="851" spans="1:6" x14ac:dyDescent="0.35">
      <c r="A851" t="s">
        <v>2130</v>
      </c>
      <c r="B851" t="s">
        <v>2189</v>
      </c>
      <c r="C851" t="s">
        <v>2176</v>
      </c>
      <c r="D851" t="s">
        <v>589</v>
      </c>
      <c r="E851" t="s">
        <v>2190</v>
      </c>
      <c r="F851" t="s">
        <v>257</v>
      </c>
    </row>
    <row r="852" spans="1:6" x14ac:dyDescent="0.35">
      <c r="A852" t="s">
        <v>2130</v>
      </c>
      <c r="B852" t="s">
        <v>2191</v>
      </c>
      <c r="C852" t="s">
        <v>25</v>
      </c>
      <c r="D852" t="s">
        <v>2132</v>
      </c>
      <c r="E852" t="s">
        <v>2133</v>
      </c>
      <c r="F852" t="s">
        <v>257</v>
      </c>
    </row>
    <row r="853" spans="1:6" x14ac:dyDescent="0.35">
      <c r="A853" t="s">
        <v>2130</v>
      </c>
      <c r="B853" t="s">
        <v>2192</v>
      </c>
      <c r="C853" t="s">
        <v>28</v>
      </c>
      <c r="D853" t="s">
        <v>2193</v>
      </c>
      <c r="E853" t="s">
        <v>2193</v>
      </c>
      <c r="F853" t="s">
        <v>50</v>
      </c>
    </row>
    <row r="854" spans="1:6" x14ac:dyDescent="0.35">
      <c r="A854" t="s">
        <v>2130</v>
      </c>
      <c r="B854" t="s">
        <v>2194</v>
      </c>
      <c r="C854" t="s">
        <v>1117</v>
      </c>
      <c r="D854" t="s">
        <v>589</v>
      </c>
      <c r="E854" t="s">
        <v>2179</v>
      </c>
      <c r="F854" t="s">
        <v>261</v>
      </c>
    </row>
    <row r="855" spans="1:6" x14ac:dyDescent="0.35">
      <c r="A855" t="s">
        <v>2130</v>
      </c>
      <c r="B855" t="s">
        <v>2195</v>
      </c>
      <c r="C855" t="s">
        <v>2196</v>
      </c>
      <c r="D855" t="s">
        <v>2197</v>
      </c>
      <c r="E855" t="s">
        <v>2198</v>
      </c>
      <c r="F855" t="s">
        <v>50</v>
      </c>
    </row>
    <row r="856" spans="1:6" x14ac:dyDescent="0.35">
      <c r="A856" t="s">
        <v>2130</v>
      </c>
      <c r="B856" t="s">
        <v>2199</v>
      </c>
      <c r="C856" t="s">
        <v>2200</v>
      </c>
      <c r="D856" t="s">
        <v>2201</v>
      </c>
      <c r="E856" t="s">
        <v>2202</v>
      </c>
      <c r="F856" t="s">
        <v>50</v>
      </c>
    </row>
    <row r="857" spans="1:6" x14ac:dyDescent="0.35">
      <c r="A857" t="s">
        <v>2130</v>
      </c>
      <c r="B857" t="s">
        <v>2203</v>
      </c>
      <c r="C857" t="s">
        <v>2204</v>
      </c>
      <c r="D857" t="s">
        <v>2205</v>
      </c>
      <c r="E857" t="s">
        <v>1721</v>
      </c>
      <c r="F857" t="s">
        <v>11</v>
      </c>
    </row>
    <row r="858" spans="1:6" x14ac:dyDescent="0.35">
      <c r="A858" t="s">
        <v>2130</v>
      </c>
      <c r="B858" t="s">
        <v>2206</v>
      </c>
      <c r="C858" t="s">
        <v>2167</v>
      </c>
      <c r="D858" t="s">
        <v>2168</v>
      </c>
      <c r="E858" t="s">
        <v>2168</v>
      </c>
      <c r="F858" t="s">
        <v>257</v>
      </c>
    </row>
    <row r="859" spans="1:6" x14ac:dyDescent="0.35">
      <c r="A859" t="s">
        <v>2130</v>
      </c>
      <c r="B859" t="s">
        <v>2207</v>
      </c>
      <c r="C859" t="s">
        <v>2208</v>
      </c>
      <c r="D859" t="s">
        <v>2209</v>
      </c>
      <c r="E859" t="s">
        <v>2209</v>
      </c>
      <c r="F859" t="s">
        <v>50</v>
      </c>
    </row>
    <row r="860" spans="1:6" x14ac:dyDescent="0.35">
      <c r="A860" t="s">
        <v>2130</v>
      </c>
      <c r="B860" t="s">
        <v>2210</v>
      </c>
      <c r="C860" t="s">
        <v>28</v>
      </c>
      <c r="D860" t="s">
        <v>2211</v>
      </c>
      <c r="E860" t="s">
        <v>2133</v>
      </c>
      <c r="F860" t="s">
        <v>257</v>
      </c>
    </row>
    <row r="861" spans="1:6" x14ac:dyDescent="0.35">
      <c r="A861" t="s">
        <v>2130</v>
      </c>
      <c r="B861" t="s">
        <v>2212</v>
      </c>
      <c r="C861" t="s">
        <v>2213</v>
      </c>
      <c r="D861" t="s">
        <v>2214</v>
      </c>
      <c r="E861" t="s">
        <v>2215</v>
      </c>
      <c r="F861" t="s">
        <v>257</v>
      </c>
    </row>
    <row r="862" spans="1:6" x14ac:dyDescent="0.35">
      <c r="A862" t="s">
        <v>2130</v>
      </c>
      <c r="B862" t="s">
        <v>2216</v>
      </c>
      <c r="C862" t="s">
        <v>2142</v>
      </c>
      <c r="D862" t="s">
        <v>2132</v>
      </c>
      <c r="E862" t="s">
        <v>2133</v>
      </c>
      <c r="F862" t="s">
        <v>257</v>
      </c>
    </row>
    <row r="863" spans="1:6" x14ac:dyDescent="0.35">
      <c r="A863" t="s">
        <v>2130</v>
      </c>
      <c r="B863" t="s">
        <v>2217</v>
      </c>
      <c r="C863" t="s">
        <v>2218</v>
      </c>
      <c r="D863" t="s">
        <v>589</v>
      </c>
      <c r="E863" t="s">
        <v>2219</v>
      </c>
      <c r="F863" t="s">
        <v>50</v>
      </c>
    </row>
    <row r="864" spans="1:6" x14ac:dyDescent="0.35">
      <c r="A864" t="s">
        <v>2130</v>
      </c>
      <c r="B864" t="s">
        <v>2220</v>
      </c>
      <c r="C864" t="s">
        <v>1117</v>
      </c>
      <c r="D864" t="s">
        <v>589</v>
      </c>
      <c r="E864" t="s">
        <v>2179</v>
      </c>
      <c r="F864" t="s">
        <v>261</v>
      </c>
    </row>
    <row r="865" spans="1:6" x14ac:dyDescent="0.35">
      <c r="A865" t="s">
        <v>2130</v>
      </c>
      <c r="B865" t="s">
        <v>2221</v>
      </c>
      <c r="C865" t="s">
        <v>1725</v>
      </c>
      <c r="D865" t="s">
        <v>2222</v>
      </c>
      <c r="E865" t="s">
        <v>2222</v>
      </c>
      <c r="F865" t="s">
        <v>257</v>
      </c>
    </row>
    <row r="866" spans="1:6" x14ac:dyDescent="0.35">
      <c r="A866" t="s">
        <v>2130</v>
      </c>
      <c r="B866" t="s">
        <v>2223</v>
      </c>
      <c r="C866" t="s">
        <v>2224</v>
      </c>
      <c r="D866" t="s">
        <v>2193</v>
      </c>
      <c r="E866" t="s">
        <v>2193</v>
      </c>
      <c r="F866" t="s">
        <v>50</v>
      </c>
    </row>
    <row r="867" spans="1:6" x14ac:dyDescent="0.35">
      <c r="A867" t="s">
        <v>2130</v>
      </c>
      <c r="B867" t="s">
        <v>2225</v>
      </c>
      <c r="C867" t="s">
        <v>2226</v>
      </c>
      <c r="D867" t="s">
        <v>2201</v>
      </c>
      <c r="E867" t="s">
        <v>54</v>
      </c>
      <c r="F867" t="s">
        <v>50</v>
      </c>
    </row>
    <row r="868" spans="1:6" x14ac:dyDescent="0.35">
      <c r="A868" t="s">
        <v>2130</v>
      </c>
      <c r="B868" t="s">
        <v>2227</v>
      </c>
      <c r="C868" t="s">
        <v>173</v>
      </c>
      <c r="D868" t="s">
        <v>2228</v>
      </c>
      <c r="E868" t="s">
        <v>2229</v>
      </c>
      <c r="F868" t="s">
        <v>20</v>
      </c>
    </row>
    <row r="869" spans="1:6" x14ac:dyDescent="0.35">
      <c r="A869" t="s">
        <v>2230</v>
      </c>
      <c r="B869" t="s">
        <v>2231</v>
      </c>
      <c r="C869" t="s">
        <v>2232</v>
      </c>
      <c r="D869" t="s">
        <v>589</v>
      </c>
      <c r="E869" t="s">
        <v>1284</v>
      </c>
      <c r="F869" t="s">
        <v>11</v>
      </c>
    </row>
    <row r="870" spans="1:6" x14ac:dyDescent="0.35">
      <c r="A870" t="s">
        <v>2230</v>
      </c>
      <c r="B870" t="s">
        <v>2233</v>
      </c>
      <c r="C870" t="s">
        <v>259</v>
      </c>
      <c r="D870" t="s">
        <v>946</v>
      </c>
      <c r="E870" t="s">
        <v>1284</v>
      </c>
      <c r="F870" t="s">
        <v>11</v>
      </c>
    </row>
    <row r="871" spans="1:6" x14ac:dyDescent="0.35">
      <c r="A871" t="s">
        <v>2234</v>
      </c>
      <c r="B871" t="s">
        <v>2235</v>
      </c>
      <c r="C871" t="s">
        <v>2236</v>
      </c>
      <c r="D871" t="s">
        <v>2237</v>
      </c>
      <c r="E871" t="s">
        <v>2237</v>
      </c>
      <c r="F871" t="s">
        <v>50</v>
      </c>
    </row>
    <row r="872" spans="1:6" x14ac:dyDescent="0.35">
      <c r="A872" t="s">
        <v>2234</v>
      </c>
      <c r="B872" t="s">
        <v>2238</v>
      </c>
      <c r="C872" t="s">
        <v>2239</v>
      </c>
      <c r="D872" t="s">
        <v>2240</v>
      </c>
      <c r="E872" t="s">
        <v>2237</v>
      </c>
      <c r="F872" t="s">
        <v>11</v>
      </c>
    </row>
    <row r="873" spans="1:6" x14ac:dyDescent="0.35">
      <c r="A873" t="s">
        <v>2234</v>
      </c>
      <c r="B873" t="s">
        <v>2241</v>
      </c>
      <c r="C873" t="s">
        <v>1273</v>
      </c>
      <c r="D873" t="s">
        <v>1273</v>
      </c>
      <c r="E873" t="s">
        <v>1273</v>
      </c>
      <c r="F873" t="s">
        <v>50</v>
      </c>
    </row>
    <row r="874" spans="1:6" x14ac:dyDescent="0.35">
      <c r="A874" t="s">
        <v>2234</v>
      </c>
      <c r="B874" t="s">
        <v>2242</v>
      </c>
      <c r="C874" t="s">
        <v>1273</v>
      </c>
      <c r="D874" t="s">
        <v>1273</v>
      </c>
      <c r="E874" t="s">
        <v>1273</v>
      </c>
      <c r="F874" t="s">
        <v>50</v>
      </c>
    </row>
    <row r="875" spans="1:6" x14ac:dyDescent="0.35">
      <c r="A875" t="s">
        <v>2234</v>
      </c>
      <c r="B875" t="s">
        <v>2243</v>
      </c>
      <c r="C875" t="s">
        <v>2244</v>
      </c>
      <c r="D875" t="s">
        <v>2237</v>
      </c>
      <c r="E875" t="s">
        <v>2237</v>
      </c>
      <c r="F875" t="s">
        <v>50</v>
      </c>
    </row>
    <row r="876" spans="1:6" x14ac:dyDescent="0.35">
      <c r="A876" t="s">
        <v>2234</v>
      </c>
      <c r="B876" t="s">
        <v>2245</v>
      </c>
      <c r="C876" t="s">
        <v>2246</v>
      </c>
      <c r="D876" t="s">
        <v>1273</v>
      </c>
      <c r="E876" t="s">
        <v>1273</v>
      </c>
      <c r="F876" t="s">
        <v>50</v>
      </c>
    </row>
    <row r="877" spans="1:6" x14ac:dyDescent="0.35">
      <c r="A877" t="s">
        <v>2234</v>
      </c>
      <c r="B877" t="s">
        <v>2247</v>
      </c>
      <c r="C877" t="s">
        <v>1273</v>
      </c>
      <c r="D877" t="s">
        <v>1273</v>
      </c>
      <c r="E877" t="s">
        <v>1273</v>
      </c>
      <c r="F877" t="s">
        <v>50</v>
      </c>
    </row>
    <row r="878" spans="1:6" x14ac:dyDescent="0.35">
      <c r="A878" t="s">
        <v>2234</v>
      </c>
      <c r="B878" t="s">
        <v>2248</v>
      </c>
      <c r="C878" t="s">
        <v>99</v>
      </c>
      <c r="D878" t="s">
        <v>2249</v>
      </c>
      <c r="E878" t="s">
        <v>2249</v>
      </c>
      <c r="F878" t="s">
        <v>50</v>
      </c>
    </row>
    <row r="879" spans="1:6" x14ac:dyDescent="0.35">
      <c r="A879" t="s">
        <v>2234</v>
      </c>
      <c r="B879" t="s">
        <v>2250</v>
      </c>
      <c r="C879" t="s">
        <v>1273</v>
      </c>
      <c r="D879" t="s">
        <v>1273</v>
      </c>
      <c r="E879" t="s">
        <v>1273</v>
      </c>
      <c r="F879" t="s">
        <v>50</v>
      </c>
    </row>
    <row r="880" spans="1:6" x14ac:dyDescent="0.35">
      <c r="A880" t="s">
        <v>2234</v>
      </c>
      <c r="B880" t="s">
        <v>2251</v>
      </c>
      <c r="C880" t="s">
        <v>1273</v>
      </c>
      <c r="D880" t="s">
        <v>1273</v>
      </c>
      <c r="E880" t="s">
        <v>1273</v>
      </c>
      <c r="F880" t="s">
        <v>50</v>
      </c>
    </row>
    <row r="881" spans="1:6" x14ac:dyDescent="0.35">
      <c r="A881" t="s">
        <v>2234</v>
      </c>
      <c r="B881" t="s">
        <v>2252</v>
      </c>
      <c r="C881" t="s">
        <v>1273</v>
      </c>
      <c r="D881" t="s">
        <v>1273</v>
      </c>
      <c r="E881" t="s">
        <v>1273</v>
      </c>
      <c r="F881" t="s">
        <v>50</v>
      </c>
    </row>
    <row r="882" spans="1:6" x14ac:dyDescent="0.35">
      <c r="A882" t="s">
        <v>2234</v>
      </c>
      <c r="B882" t="s">
        <v>2253</v>
      </c>
      <c r="C882" t="s">
        <v>2254</v>
      </c>
      <c r="D882" t="s">
        <v>72</v>
      </c>
      <c r="E882" t="s">
        <v>2237</v>
      </c>
      <c r="F882" t="s">
        <v>11</v>
      </c>
    </row>
    <row r="883" spans="1:6" x14ac:dyDescent="0.35">
      <c r="A883" t="s">
        <v>2255</v>
      </c>
      <c r="B883" t="s">
        <v>2256</v>
      </c>
      <c r="C883" t="s">
        <v>28</v>
      </c>
      <c r="D883" t="s">
        <v>2257</v>
      </c>
      <c r="E883" t="s">
        <v>2258</v>
      </c>
      <c r="F883" t="s">
        <v>11</v>
      </c>
    </row>
    <row r="884" spans="1:6" x14ac:dyDescent="0.35">
      <c r="A884" t="s">
        <v>2255</v>
      </c>
      <c r="B884" t="s">
        <v>2259</v>
      </c>
      <c r="C884" t="s">
        <v>2260</v>
      </c>
      <c r="D884" t="s">
        <v>2261</v>
      </c>
      <c r="E884" t="s">
        <v>2262</v>
      </c>
      <c r="F884" t="s">
        <v>261</v>
      </c>
    </row>
    <row r="885" spans="1:6" x14ac:dyDescent="0.35">
      <c r="A885" t="s">
        <v>2255</v>
      </c>
      <c r="B885" t="s">
        <v>2263</v>
      </c>
      <c r="C885" t="s">
        <v>2264</v>
      </c>
      <c r="D885" t="s">
        <v>2264</v>
      </c>
      <c r="E885" t="s">
        <v>2264</v>
      </c>
      <c r="F885" t="s">
        <v>11</v>
      </c>
    </row>
    <row r="886" spans="1:6" x14ac:dyDescent="0.35">
      <c r="A886" t="s">
        <v>2255</v>
      </c>
      <c r="B886" t="s">
        <v>2265</v>
      </c>
      <c r="C886" t="s">
        <v>2266</v>
      </c>
      <c r="D886" t="s">
        <v>2267</v>
      </c>
      <c r="E886" t="s">
        <v>2268</v>
      </c>
      <c r="F886" t="s">
        <v>11</v>
      </c>
    </row>
    <row r="887" spans="1:6" x14ac:dyDescent="0.35">
      <c r="A887" t="s">
        <v>2255</v>
      </c>
      <c r="B887" t="s">
        <v>2269</v>
      </c>
      <c r="C887" t="s">
        <v>99</v>
      </c>
      <c r="D887" t="s">
        <v>99</v>
      </c>
      <c r="E887" t="s">
        <v>99</v>
      </c>
      <c r="F887" t="s">
        <v>261</v>
      </c>
    </row>
    <row r="888" spans="1:6" x14ac:dyDescent="0.35">
      <c r="A888" t="s">
        <v>2255</v>
      </c>
      <c r="B888" t="s">
        <v>2270</v>
      </c>
      <c r="C888" t="s">
        <v>99</v>
      </c>
      <c r="D888" t="s">
        <v>99</v>
      </c>
      <c r="E888" t="s">
        <v>99</v>
      </c>
      <c r="F888" t="s">
        <v>50</v>
      </c>
    </row>
    <row r="889" spans="1:6" x14ac:dyDescent="0.35">
      <c r="A889" t="s">
        <v>2255</v>
      </c>
      <c r="B889" t="s">
        <v>2271</v>
      </c>
      <c r="C889" t="s">
        <v>2272</v>
      </c>
      <c r="D889" t="s">
        <v>2273</v>
      </c>
      <c r="E889" t="s">
        <v>2273</v>
      </c>
      <c r="F889" t="s">
        <v>20</v>
      </c>
    </row>
    <row r="890" spans="1:6" x14ac:dyDescent="0.35">
      <c r="A890" t="s">
        <v>2255</v>
      </c>
      <c r="B890" t="s">
        <v>2274</v>
      </c>
      <c r="C890" t="s">
        <v>2275</v>
      </c>
      <c r="D890" t="s">
        <v>2276</v>
      </c>
      <c r="E890" t="s">
        <v>2258</v>
      </c>
      <c r="F890" t="s">
        <v>11</v>
      </c>
    </row>
    <row r="891" spans="1:6" x14ac:dyDescent="0.35">
      <c r="A891" t="s">
        <v>2255</v>
      </c>
      <c r="B891" t="s">
        <v>2277</v>
      </c>
      <c r="C891" t="s">
        <v>2264</v>
      </c>
      <c r="D891" t="s">
        <v>2264</v>
      </c>
      <c r="E891" t="s">
        <v>2268</v>
      </c>
      <c r="F891" t="s">
        <v>11</v>
      </c>
    </row>
    <row r="892" spans="1:6" x14ac:dyDescent="0.35">
      <c r="A892" t="s">
        <v>2278</v>
      </c>
      <c r="B892" t="s">
        <v>2279</v>
      </c>
      <c r="C892" t="s">
        <v>2280</v>
      </c>
      <c r="D892" t="s">
        <v>2281</v>
      </c>
      <c r="E892" t="s">
        <v>2282</v>
      </c>
      <c r="F892" t="s">
        <v>11</v>
      </c>
    </row>
    <row r="893" spans="1:6" x14ac:dyDescent="0.35">
      <c r="A893" t="s">
        <v>2278</v>
      </c>
      <c r="B893" t="s">
        <v>2283</v>
      </c>
      <c r="C893" t="s">
        <v>2284</v>
      </c>
      <c r="D893" t="s">
        <v>2281</v>
      </c>
      <c r="E893" t="s">
        <v>2282</v>
      </c>
      <c r="F893" t="s">
        <v>11</v>
      </c>
    </row>
    <row r="894" spans="1:6" x14ac:dyDescent="0.35">
      <c r="A894" t="s">
        <v>2278</v>
      </c>
      <c r="B894" t="s">
        <v>2285</v>
      </c>
      <c r="C894" t="s">
        <v>1312</v>
      </c>
      <c r="D894" t="s">
        <v>2286</v>
      </c>
      <c r="E894" t="s">
        <v>2287</v>
      </c>
      <c r="F894" t="s">
        <v>11</v>
      </c>
    </row>
    <row r="895" spans="1:6" x14ac:dyDescent="0.35">
      <c r="A895" t="s">
        <v>2278</v>
      </c>
      <c r="B895" t="s">
        <v>2288</v>
      </c>
      <c r="C895" t="s">
        <v>2289</v>
      </c>
      <c r="D895" t="s">
        <v>2282</v>
      </c>
      <c r="E895" t="s">
        <v>2281</v>
      </c>
      <c r="F895" t="s">
        <v>11</v>
      </c>
    </row>
    <row r="896" spans="1:6" x14ac:dyDescent="0.35">
      <c r="A896" t="s">
        <v>2278</v>
      </c>
      <c r="B896" t="s">
        <v>2290</v>
      </c>
      <c r="C896" t="s">
        <v>2291</v>
      </c>
      <c r="D896" t="s">
        <v>2281</v>
      </c>
      <c r="E896" t="s">
        <v>2292</v>
      </c>
      <c r="F896" t="s">
        <v>11</v>
      </c>
    </row>
    <row r="897" spans="1:6" x14ac:dyDescent="0.35">
      <c r="A897" t="s">
        <v>2278</v>
      </c>
      <c r="B897" t="s">
        <v>2293</v>
      </c>
      <c r="C897" t="s">
        <v>2294</v>
      </c>
      <c r="D897" t="s">
        <v>2281</v>
      </c>
      <c r="E897" t="s">
        <v>2282</v>
      </c>
      <c r="F897" t="s">
        <v>11</v>
      </c>
    </row>
    <row r="898" spans="1:6" x14ac:dyDescent="0.35">
      <c r="A898" t="s">
        <v>2278</v>
      </c>
      <c r="B898" t="s">
        <v>2295</v>
      </c>
      <c r="C898" t="s">
        <v>2296</v>
      </c>
      <c r="D898" t="s">
        <v>2282</v>
      </c>
      <c r="E898" t="s">
        <v>2281</v>
      </c>
      <c r="F898" t="s">
        <v>11</v>
      </c>
    </row>
    <row r="899" spans="1:6" x14ac:dyDescent="0.35">
      <c r="A899" t="s">
        <v>2278</v>
      </c>
      <c r="B899" t="s">
        <v>2297</v>
      </c>
      <c r="C899" t="s">
        <v>2298</v>
      </c>
      <c r="D899" t="s">
        <v>2282</v>
      </c>
      <c r="E899" t="s">
        <v>2281</v>
      </c>
      <c r="F899" t="s">
        <v>11</v>
      </c>
    </row>
    <row r="900" spans="1:6" x14ac:dyDescent="0.35">
      <c r="A900" t="s">
        <v>2278</v>
      </c>
      <c r="B900" t="s">
        <v>2299</v>
      </c>
      <c r="C900" t="s">
        <v>2300</v>
      </c>
      <c r="D900" t="s">
        <v>2301</v>
      </c>
      <c r="E900" t="s">
        <v>2302</v>
      </c>
      <c r="F900" t="s">
        <v>11</v>
      </c>
    </row>
    <row r="901" spans="1:6" x14ac:dyDescent="0.35">
      <c r="A901" t="s">
        <v>2278</v>
      </c>
      <c r="B901" t="s">
        <v>2303</v>
      </c>
      <c r="C901" t="s">
        <v>2304</v>
      </c>
      <c r="D901" t="s">
        <v>2282</v>
      </c>
      <c r="E901" t="s">
        <v>2281</v>
      </c>
      <c r="F901" t="s">
        <v>11</v>
      </c>
    </row>
    <row r="902" spans="1:6" x14ac:dyDescent="0.35">
      <c r="A902" t="s">
        <v>2278</v>
      </c>
      <c r="B902" t="s">
        <v>2305</v>
      </c>
      <c r="C902" t="s">
        <v>2306</v>
      </c>
      <c r="D902" t="s">
        <v>2307</v>
      </c>
      <c r="E902" t="s">
        <v>2308</v>
      </c>
      <c r="F902" t="s">
        <v>11</v>
      </c>
    </row>
    <row r="903" spans="1:6" x14ac:dyDescent="0.35">
      <c r="A903" t="s">
        <v>2278</v>
      </c>
      <c r="B903" t="s">
        <v>2309</v>
      </c>
      <c r="C903" t="s">
        <v>2310</v>
      </c>
      <c r="D903" t="s">
        <v>2281</v>
      </c>
      <c r="E903" t="s">
        <v>2282</v>
      </c>
      <c r="F903" t="s">
        <v>11</v>
      </c>
    </row>
    <row r="904" spans="1:6" x14ac:dyDescent="0.35">
      <c r="A904" t="s">
        <v>2278</v>
      </c>
      <c r="B904" t="s">
        <v>2311</v>
      </c>
      <c r="C904" t="s">
        <v>2289</v>
      </c>
      <c r="D904" t="s">
        <v>2282</v>
      </c>
      <c r="E904" t="s">
        <v>2281</v>
      </c>
      <c r="F904" t="s">
        <v>11</v>
      </c>
    </row>
    <row r="905" spans="1:6" x14ac:dyDescent="0.35">
      <c r="A905" t="s">
        <v>2278</v>
      </c>
      <c r="B905" t="s">
        <v>2312</v>
      </c>
      <c r="C905" t="s">
        <v>2313</v>
      </c>
      <c r="D905" t="s">
        <v>2314</v>
      </c>
      <c r="E905" t="s">
        <v>2287</v>
      </c>
      <c r="F905" t="s">
        <v>11</v>
      </c>
    </row>
    <row r="906" spans="1:6" x14ac:dyDescent="0.35">
      <c r="A906" t="s">
        <v>2278</v>
      </c>
      <c r="B906" t="s">
        <v>2315</v>
      </c>
      <c r="C906" t="s">
        <v>2316</v>
      </c>
      <c r="D906" t="s">
        <v>2282</v>
      </c>
      <c r="E906" t="s">
        <v>2281</v>
      </c>
      <c r="F906" t="s">
        <v>11</v>
      </c>
    </row>
    <row r="907" spans="1:6" x14ac:dyDescent="0.35">
      <c r="A907" t="s">
        <v>2278</v>
      </c>
      <c r="B907" t="s">
        <v>2317</v>
      </c>
      <c r="C907" t="s">
        <v>2318</v>
      </c>
      <c r="D907" t="s">
        <v>2281</v>
      </c>
      <c r="E907" t="s">
        <v>2282</v>
      </c>
      <c r="F907" t="s">
        <v>11</v>
      </c>
    </row>
    <row r="908" spans="1:6" x14ac:dyDescent="0.35">
      <c r="A908" t="s">
        <v>2278</v>
      </c>
      <c r="B908" t="s">
        <v>2319</v>
      </c>
      <c r="C908" t="s">
        <v>2320</v>
      </c>
      <c r="D908" t="s">
        <v>2321</v>
      </c>
      <c r="E908" t="s">
        <v>2281</v>
      </c>
      <c r="F908" t="s">
        <v>11</v>
      </c>
    </row>
    <row r="909" spans="1:6" x14ac:dyDescent="0.35">
      <c r="A909" t="s">
        <v>2278</v>
      </c>
      <c r="B909" t="s">
        <v>2322</v>
      </c>
      <c r="C909" t="s">
        <v>2323</v>
      </c>
      <c r="D909" t="s">
        <v>2324</v>
      </c>
      <c r="E909" t="s">
        <v>2302</v>
      </c>
      <c r="F909" t="s">
        <v>11</v>
      </c>
    </row>
    <row r="910" spans="1:6" x14ac:dyDescent="0.35">
      <c r="A910" t="s">
        <v>2325</v>
      </c>
      <c r="B910" t="s">
        <v>2326</v>
      </c>
      <c r="C910" t="s">
        <v>2327</v>
      </c>
      <c r="D910" t="s">
        <v>2328</v>
      </c>
      <c r="E910" t="s">
        <v>2329</v>
      </c>
      <c r="F910" t="s">
        <v>20</v>
      </c>
    </row>
    <row r="911" spans="1:6" x14ac:dyDescent="0.35">
      <c r="A911" t="s">
        <v>2325</v>
      </c>
      <c r="B911" t="s">
        <v>2330</v>
      </c>
      <c r="C911" t="s">
        <v>2331</v>
      </c>
      <c r="D911" t="s">
        <v>2332</v>
      </c>
      <c r="E911" t="s">
        <v>2333</v>
      </c>
      <c r="F911" t="s">
        <v>11</v>
      </c>
    </row>
    <row r="912" spans="1:6" x14ac:dyDescent="0.35">
      <c r="A912" t="s">
        <v>2325</v>
      </c>
      <c r="B912" t="s">
        <v>2334</v>
      </c>
      <c r="C912" t="s">
        <v>2335</v>
      </c>
      <c r="D912" t="s">
        <v>2336</v>
      </c>
      <c r="E912" t="s">
        <v>2329</v>
      </c>
      <c r="F912" t="s">
        <v>11</v>
      </c>
    </row>
    <row r="913" spans="1:6" x14ac:dyDescent="0.35">
      <c r="A913" t="s">
        <v>2337</v>
      </c>
      <c r="B913" t="s">
        <v>2338</v>
      </c>
      <c r="C913" t="s">
        <v>2339</v>
      </c>
      <c r="D913" t="s">
        <v>532</v>
      </c>
      <c r="E913" t="s">
        <v>2133</v>
      </c>
      <c r="F913" t="s">
        <v>11</v>
      </c>
    </row>
    <row r="914" spans="1:6" x14ac:dyDescent="0.35">
      <c r="A914" t="s">
        <v>2337</v>
      </c>
      <c r="B914" t="s">
        <v>2340</v>
      </c>
      <c r="C914" t="s">
        <v>2341</v>
      </c>
      <c r="D914" t="s">
        <v>1821</v>
      </c>
      <c r="E914" t="s">
        <v>2133</v>
      </c>
      <c r="F914" t="s">
        <v>11</v>
      </c>
    </row>
    <row r="915" spans="1:6" x14ac:dyDescent="0.35">
      <c r="A915" t="s">
        <v>2337</v>
      </c>
      <c r="B915" t="s">
        <v>2342</v>
      </c>
      <c r="C915" t="s">
        <v>28</v>
      </c>
      <c r="D915" t="s">
        <v>1291</v>
      </c>
      <c r="E915" t="s">
        <v>1291</v>
      </c>
      <c r="F915" t="s">
        <v>257</v>
      </c>
    </row>
    <row r="916" spans="1:6" x14ac:dyDescent="0.35">
      <c r="A916" t="s">
        <v>2343</v>
      </c>
      <c r="B916" t="s">
        <v>2344</v>
      </c>
      <c r="C916" t="s">
        <v>28</v>
      </c>
      <c r="D916" t="s">
        <v>1283</v>
      </c>
      <c r="E916" t="s">
        <v>36</v>
      </c>
      <c r="F916" t="s">
        <v>111</v>
      </c>
    </row>
    <row r="917" spans="1:6" x14ac:dyDescent="0.35">
      <c r="A917" t="s">
        <v>2343</v>
      </c>
      <c r="B917" t="s">
        <v>2345</v>
      </c>
      <c r="C917" t="s">
        <v>2346</v>
      </c>
      <c r="D917" t="s">
        <v>72</v>
      </c>
      <c r="E917" t="s">
        <v>36</v>
      </c>
      <c r="F917" t="s">
        <v>20</v>
      </c>
    </row>
    <row r="918" spans="1:6" x14ac:dyDescent="0.35">
      <c r="A918" t="s">
        <v>2343</v>
      </c>
      <c r="B918" t="s">
        <v>2347</v>
      </c>
      <c r="C918" t="s">
        <v>2348</v>
      </c>
      <c r="D918" t="s">
        <v>589</v>
      </c>
      <c r="E918" t="s">
        <v>36</v>
      </c>
      <c r="F918" t="s">
        <v>11</v>
      </c>
    </row>
    <row r="919" spans="1:6" x14ac:dyDescent="0.35">
      <c r="A919" t="s">
        <v>2343</v>
      </c>
      <c r="B919" t="s">
        <v>2349</v>
      </c>
      <c r="C919" t="s">
        <v>2350</v>
      </c>
      <c r="D919" t="s">
        <v>72</v>
      </c>
      <c r="E919" t="s">
        <v>36</v>
      </c>
      <c r="F919" t="s">
        <v>11</v>
      </c>
    </row>
    <row r="920" spans="1:6" x14ac:dyDescent="0.35">
      <c r="A920" t="s">
        <v>2343</v>
      </c>
      <c r="B920" t="s">
        <v>2351</v>
      </c>
      <c r="C920" t="s">
        <v>2352</v>
      </c>
      <c r="D920" t="s">
        <v>72</v>
      </c>
      <c r="E920" t="s">
        <v>36</v>
      </c>
      <c r="F920" t="s">
        <v>11</v>
      </c>
    </row>
    <row r="921" spans="1:6" x14ac:dyDescent="0.35">
      <c r="A921" t="s">
        <v>2343</v>
      </c>
      <c r="B921" t="s">
        <v>2353</v>
      </c>
      <c r="C921" t="s">
        <v>2354</v>
      </c>
      <c r="D921" t="s">
        <v>2355</v>
      </c>
      <c r="E921" t="s">
        <v>36</v>
      </c>
      <c r="F921" t="s">
        <v>11</v>
      </c>
    </row>
    <row r="922" spans="1:6" x14ac:dyDescent="0.35">
      <c r="A922" t="s">
        <v>2343</v>
      </c>
      <c r="B922" t="s">
        <v>2356</v>
      </c>
      <c r="C922" t="s">
        <v>14</v>
      </c>
      <c r="D922" t="s">
        <v>589</v>
      </c>
      <c r="E922" t="s">
        <v>36</v>
      </c>
      <c r="F922" t="s">
        <v>11</v>
      </c>
    </row>
    <row r="923" spans="1:6" x14ac:dyDescent="0.35">
      <c r="A923" t="s">
        <v>2343</v>
      </c>
      <c r="B923" t="s">
        <v>2357</v>
      </c>
      <c r="C923" t="s">
        <v>28</v>
      </c>
      <c r="D923" t="s">
        <v>2358</v>
      </c>
      <c r="E923" t="s">
        <v>36</v>
      </c>
      <c r="F923" t="s">
        <v>11</v>
      </c>
    </row>
    <row r="924" spans="1:6" x14ac:dyDescent="0.35">
      <c r="A924" t="s">
        <v>2343</v>
      </c>
      <c r="B924" t="s">
        <v>2359</v>
      </c>
      <c r="C924" t="s">
        <v>2360</v>
      </c>
      <c r="D924" t="s">
        <v>72</v>
      </c>
      <c r="E924" t="s">
        <v>36</v>
      </c>
      <c r="F924" t="s">
        <v>11</v>
      </c>
    </row>
    <row r="925" spans="1:6" x14ac:dyDescent="0.35">
      <c r="A925" t="s">
        <v>2343</v>
      </c>
      <c r="B925" t="s">
        <v>2361</v>
      </c>
      <c r="C925" t="s">
        <v>663</v>
      </c>
      <c r="D925" t="s">
        <v>2362</v>
      </c>
      <c r="E925" t="s">
        <v>36</v>
      </c>
      <c r="F925" t="s">
        <v>111</v>
      </c>
    </row>
    <row r="926" spans="1:6" x14ac:dyDescent="0.35">
      <c r="A926" t="s">
        <v>2343</v>
      </c>
      <c r="B926" t="s">
        <v>2363</v>
      </c>
      <c r="C926" t="s">
        <v>2364</v>
      </c>
      <c r="D926" t="s">
        <v>1283</v>
      </c>
      <c r="E926" t="s">
        <v>36</v>
      </c>
      <c r="F926" t="s">
        <v>111</v>
      </c>
    </row>
    <row r="927" spans="1:6" x14ac:dyDescent="0.35">
      <c r="A927" t="s">
        <v>2343</v>
      </c>
      <c r="B927" t="s">
        <v>2365</v>
      </c>
      <c r="C927" t="s">
        <v>2366</v>
      </c>
      <c r="D927" t="s">
        <v>1283</v>
      </c>
      <c r="E927" t="s">
        <v>2367</v>
      </c>
      <c r="F927" t="s">
        <v>2366</v>
      </c>
    </row>
    <row r="928" spans="1:6" x14ac:dyDescent="0.35">
      <c r="A928" t="s">
        <v>2368</v>
      </c>
      <c r="B928" t="s">
        <v>2369</v>
      </c>
      <c r="C928" t="s">
        <v>2370</v>
      </c>
      <c r="D928" t="s">
        <v>2371</v>
      </c>
      <c r="E928" t="s">
        <v>2368</v>
      </c>
      <c r="F928" t="s">
        <v>111</v>
      </c>
    </row>
    <row r="929" spans="1:6" x14ac:dyDescent="0.35">
      <c r="A929" t="s">
        <v>2368</v>
      </c>
      <c r="B929" t="s">
        <v>2372</v>
      </c>
      <c r="C929" t="s">
        <v>2373</v>
      </c>
      <c r="D929" t="s">
        <v>2374</v>
      </c>
      <c r="E929" t="s">
        <v>2368</v>
      </c>
      <c r="F929" t="s">
        <v>111</v>
      </c>
    </row>
    <row r="930" spans="1:6" x14ac:dyDescent="0.35">
      <c r="A930" t="s">
        <v>2368</v>
      </c>
      <c r="B930" t="s">
        <v>2375</v>
      </c>
      <c r="C930" t="s">
        <v>57</v>
      </c>
      <c r="D930" t="s">
        <v>2376</v>
      </c>
      <c r="E930" t="s">
        <v>2368</v>
      </c>
      <c r="F930" t="s">
        <v>111</v>
      </c>
    </row>
    <row r="931" spans="1:6" x14ac:dyDescent="0.35">
      <c r="A931" t="s">
        <v>2368</v>
      </c>
      <c r="B931" t="s">
        <v>2377</v>
      </c>
      <c r="C931" t="s">
        <v>2378</v>
      </c>
      <c r="D931" t="s">
        <v>2379</v>
      </c>
      <c r="E931" t="s">
        <v>2368</v>
      </c>
      <c r="F931" t="s">
        <v>111</v>
      </c>
    </row>
    <row r="932" spans="1:6" x14ac:dyDescent="0.35">
      <c r="A932" t="s">
        <v>2368</v>
      </c>
      <c r="B932" t="s">
        <v>2380</v>
      </c>
      <c r="C932" t="s">
        <v>2373</v>
      </c>
      <c r="D932" t="s">
        <v>2381</v>
      </c>
      <c r="E932" t="s">
        <v>2382</v>
      </c>
      <c r="F932" t="s">
        <v>111</v>
      </c>
    </row>
    <row r="933" spans="1:6" x14ac:dyDescent="0.35">
      <c r="A933" t="s">
        <v>2383</v>
      </c>
      <c r="B933" t="s">
        <v>2384</v>
      </c>
      <c r="C933" t="s">
        <v>2385</v>
      </c>
      <c r="D933" t="s">
        <v>2386</v>
      </c>
      <c r="E933" t="s">
        <v>2387</v>
      </c>
      <c r="F933" t="s">
        <v>11</v>
      </c>
    </row>
    <row r="934" spans="1:6" x14ac:dyDescent="0.35">
      <c r="A934" t="s">
        <v>2383</v>
      </c>
      <c r="B934" t="s">
        <v>2388</v>
      </c>
      <c r="C934" t="s">
        <v>2389</v>
      </c>
      <c r="D934" t="s">
        <v>2390</v>
      </c>
      <c r="E934" t="s">
        <v>2391</v>
      </c>
      <c r="F934" t="s">
        <v>257</v>
      </c>
    </row>
    <row r="935" spans="1:6" x14ac:dyDescent="0.35">
      <c r="A935" t="s">
        <v>2383</v>
      </c>
      <c r="B935" t="s">
        <v>2392</v>
      </c>
      <c r="C935" t="s">
        <v>2393</v>
      </c>
      <c r="D935" t="s">
        <v>2386</v>
      </c>
      <c r="E935" t="s">
        <v>2394</v>
      </c>
      <c r="F935" t="s">
        <v>11</v>
      </c>
    </row>
    <row r="936" spans="1:6" x14ac:dyDescent="0.35">
      <c r="A936" t="s">
        <v>2383</v>
      </c>
      <c r="B936" t="s">
        <v>2395</v>
      </c>
      <c r="C936" t="s">
        <v>28</v>
      </c>
      <c r="D936" t="s">
        <v>2396</v>
      </c>
      <c r="E936" t="s">
        <v>2387</v>
      </c>
      <c r="F936" t="s">
        <v>11</v>
      </c>
    </row>
    <row r="937" spans="1:6" x14ac:dyDescent="0.35">
      <c r="A937" t="s">
        <v>2383</v>
      </c>
      <c r="B937" t="s">
        <v>2397</v>
      </c>
      <c r="C937" t="s">
        <v>2398</v>
      </c>
      <c r="D937" t="s">
        <v>2399</v>
      </c>
      <c r="E937" t="s">
        <v>2400</v>
      </c>
      <c r="F937" t="s">
        <v>20</v>
      </c>
    </row>
    <row r="938" spans="1:6" x14ac:dyDescent="0.35">
      <c r="A938" t="s">
        <v>2383</v>
      </c>
      <c r="B938" t="s">
        <v>2401</v>
      </c>
      <c r="C938" t="s">
        <v>2402</v>
      </c>
      <c r="D938" t="s">
        <v>2403</v>
      </c>
      <c r="E938" t="s">
        <v>2387</v>
      </c>
      <c r="F938" t="s">
        <v>11</v>
      </c>
    </row>
    <row r="939" spans="1:6" x14ac:dyDescent="0.35">
      <c r="A939" t="s">
        <v>2383</v>
      </c>
      <c r="B939" t="s">
        <v>2404</v>
      </c>
      <c r="C939" t="s">
        <v>2405</v>
      </c>
      <c r="D939" t="s">
        <v>2406</v>
      </c>
      <c r="E939" t="s">
        <v>2391</v>
      </c>
      <c r="F939" t="s">
        <v>257</v>
      </c>
    </row>
    <row r="940" spans="1:6" x14ac:dyDescent="0.35">
      <c r="A940" t="s">
        <v>2383</v>
      </c>
      <c r="B940" t="s">
        <v>2407</v>
      </c>
      <c r="C940" t="s">
        <v>2389</v>
      </c>
      <c r="D940" t="s">
        <v>2408</v>
      </c>
      <c r="E940" t="s">
        <v>2391</v>
      </c>
      <c r="F940" t="s">
        <v>257</v>
      </c>
    </row>
    <row r="941" spans="1:6" x14ac:dyDescent="0.35">
      <c r="A941" t="s">
        <v>2383</v>
      </c>
      <c r="B941" t="s">
        <v>2409</v>
      </c>
      <c r="C941" t="s">
        <v>2410</v>
      </c>
      <c r="D941" t="s">
        <v>2411</v>
      </c>
      <c r="E941" t="s">
        <v>2391</v>
      </c>
      <c r="F941" t="s">
        <v>257</v>
      </c>
    </row>
    <row r="942" spans="1:6" x14ac:dyDescent="0.35">
      <c r="A942" t="s">
        <v>2383</v>
      </c>
      <c r="B942" t="s">
        <v>2412</v>
      </c>
      <c r="C942" t="s">
        <v>442</v>
      </c>
      <c r="D942" t="s">
        <v>2410</v>
      </c>
      <c r="E942" t="s">
        <v>2391</v>
      </c>
      <c r="F942" t="s">
        <v>257</v>
      </c>
    </row>
    <row r="943" spans="1:6" x14ac:dyDescent="0.35">
      <c r="A943" t="s">
        <v>2383</v>
      </c>
      <c r="B943" t="s">
        <v>2413</v>
      </c>
      <c r="C943" t="s">
        <v>2414</v>
      </c>
      <c r="D943" t="s">
        <v>2415</v>
      </c>
      <c r="E943" t="s">
        <v>2391</v>
      </c>
      <c r="F943" t="s">
        <v>257</v>
      </c>
    </row>
    <row r="944" spans="1:6" x14ac:dyDescent="0.35">
      <c r="A944" t="s">
        <v>2383</v>
      </c>
      <c r="B944" t="s">
        <v>2416</v>
      </c>
      <c r="C944" t="s">
        <v>99</v>
      </c>
      <c r="D944" t="s">
        <v>2410</v>
      </c>
      <c r="E944" t="s">
        <v>2391</v>
      </c>
      <c r="F944" t="s">
        <v>257</v>
      </c>
    </row>
    <row r="945" spans="1:6" x14ac:dyDescent="0.35">
      <c r="A945" t="s">
        <v>2417</v>
      </c>
      <c r="B945" t="s">
        <v>2418</v>
      </c>
      <c r="C945" t="s">
        <v>427</v>
      </c>
      <c r="D945" t="s">
        <v>129</v>
      </c>
      <c r="E945" t="s">
        <v>2419</v>
      </c>
      <c r="F945" t="s">
        <v>11</v>
      </c>
    </row>
    <row r="946" spans="1:6" x14ac:dyDescent="0.35">
      <c r="A946" t="s">
        <v>2417</v>
      </c>
      <c r="B946" t="s">
        <v>2420</v>
      </c>
      <c r="C946" t="s">
        <v>1569</v>
      </c>
      <c r="D946" t="s">
        <v>129</v>
      </c>
      <c r="E946" t="s">
        <v>2421</v>
      </c>
      <c r="F946" t="s">
        <v>11</v>
      </c>
    </row>
    <row r="947" spans="1:6" x14ac:dyDescent="0.35">
      <c r="A947" t="s">
        <v>2417</v>
      </c>
      <c r="B947" t="s">
        <v>2422</v>
      </c>
      <c r="C947" t="s">
        <v>298</v>
      </c>
      <c r="D947" t="s">
        <v>2423</v>
      </c>
      <c r="E947" t="s">
        <v>2424</v>
      </c>
      <c r="F947" t="s">
        <v>20</v>
      </c>
    </row>
    <row r="948" spans="1:6" x14ac:dyDescent="0.35">
      <c r="A948" t="s">
        <v>2417</v>
      </c>
      <c r="B948" t="s">
        <v>2425</v>
      </c>
      <c r="C948" t="s">
        <v>255</v>
      </c>
      <c r="D948" t="s">
        <v>2423</v>
      </c>
      <c r="E948" t="s">
        <v>2423</v>
      </c>
      <c r="F948" t="s">
        <v>255</v>
      </c>
    </row>
    <row r="949" spans="1:6" x14ac:dyDescent="0.35">
      <c r="A949" t="s">
        <v>2426</v>
      </c>
      <c r="B949" t="s">
        <v>2427</v>
      </c>
      <c r="C949" t="s">
        <v>14</v>
      </c>
      <c r="D949" t="s">
        <v>2428</v>
      </c>
      <c r="E949" t="s">
        <v>2429</v>
      </c>
      <c r="F949" t="s">
        <v>11</v>
      </c>
    </row>
    <row r="950" spans="1:6" x14ac:dyDescent="0.35">
      <c r="A950" t="s">
        <v>2426</v>
      </c>
      <c r="B950" t="s">
        <v>2430</v>
      </c>
      <c r="C950" t="s">
        <v>2046</v>
      </c>
      <c r="D950" t="s">
        <v>2428</v>
      </c>
      <c r="E950" t="s">
        <v>2429</v>
      </c>
      <c r="F950" t="s">
        <v>11</v>
      </c>
    </row>
    <row r="951" spans="1:6" x14ac:dyDescent="0.35">
      <c r="A951" t="s">
        <v>2426</v>
      </c>
      <c r="B951" t="s">
        <v>2431</v>
      </c>
      <c r="C951" t="s">
        <v>1366</v>
      </c>
      <c r="D951" t="s">
        <v>2432</v>
      </c>
      <c r="E951" t="s">
        <v>2433</v>
      </c>
      <c r="F951" t="s">
        <v>11</v>
      </c>
    </row>
    <row r="952" spans="1:6" x14ac:dyDescent="0.35">
      <c r="A952" t="s">
        <v>2426</v>
      </c>
      <c r="B952" t="s">
        <v>2434</v>
      </c>
      <c r="C952" t="s">
        <v>2435</v>
      </c>
      <c r="D952" t="s">
        <v>2436</v>
      </c>
      <c r="E952" t="s">
        <v>2437</v>
      </c>
      <c r="F952" t="s">
        <v>261</v>
      </c>
    </row>
    <row r="953" spans="1:6" x14ac:dyDescent="0.35">
      <c r="A953" t="s">
        <v>2438</v>
      </c>
      <c r="B953" t="s">
        <v>2439</v>
      </c>
      <c r="C953" t="s">
        <v>14</v>
      </c>
      <c r="D953" t="s">
        <v>2440</v>
      </c>
      <c r="E953" t="s">
        <v>2441</v>
      </c>
      <c r="F953" t="s">
        <v>11</v>
      </c>
    </row>
    <row r="954" spans="1:6" x14ac:dyDescent="0.35">
      <c r="A954" t="s">
        <v>2438</v>
      </c>
      <c r="B954" t="s">
        <v>2442</v>
      </c>
      <c r="C954" t="s">
        <v>2443</v>
      </c>
      <c r="D954" t="s">
        <v>589</v>
      </c>
      <c r="E954" t="s">
        <v>2444</v>
      </c>
      <c r="F954" t="s">
        <v>50</v>
      </c>
    </row>
    <row r="955" spans="1:6" x14ac:dyDescent="0.35">
      <c r="A955" t="s">
        <v>2438</v>
      </c>
      <c r="B955" t="s">
        <v>2445</v>
      </c>
      <c r="C955" t="s">
        <v>75</v>
      </c>
      <c r="D955" t="s">
        <v>589</v>
      </c>
      <c r="E955" t="s">
        <v>2444</v>
      </c>
      <c r="F955" t="s">
        <v>50</v>
      </c>
    </row>
    <row r="956" spans="1:6" x14ac:dyDescent="0.35">
      <c r="A956" t="s">
        <v>2438</v>
      </c>
      <c r="B956" t="s">
        <v>2446</v>
      </c>
      <c r="C956" t="s">
        <v>1138</v>
      </c>
      <c r="D956" t="s">
        <v>2447</v>
      </c>
      <c r="E956" t="s">
        <v>2448</v>
      </c>
      <c r="F956" t="s">
        <v>257</v>
      </c>
    </row>
    <row r="957" spans="1:6" x14ac:dyDescent="0.35">
      <c r="A957" t="s">
        <v>2438</v>
      </c>
      <c r="B957" t="s">
        <v>2449</v>
      </c>
      <c r="C957" t="s">
        <v>2450</v>
      </c>
      <c r="D957" t="s">
        <v>2451</v>
      </c>
      <c r="E957" t="s">
        <v>2452</v>
      </c>
      <c r="F957" t="s">
        <v>11</v>
      </c>
    </row>
    <row r="958" spans="1:6" x14ac:dyDescent="0.35">
      <c r="A958" t="s">
        <v>2438</v>
      </c>
      <c r="B958" t="s">
        <v>2453</v>
      </c>
      <c r="C958" t="s">
        <v>2454</v>
      </c>
      <c r="D958" t="s">
        <v>2455</v>
      </c>
      <c r="E958" t="s">
        <v>2456</v>
      </c>
      <c r="F958" t="s">
        <v>2457</v>
      </c>
    </row>
    <row r="959" spans="1:6" x14ac:dyDescent="0.35">
      <c r="A959" t="s">
        <v>2438</v>
      </c>
      <c r="B959" t="s">
        <v>2458</v>
      </c>
      <c r="C959" t="s">
        <v>153</v>
      </c>
      <c r="D959" t="s">
        <v>2459</v>
      </c>
      <c r="E959" t="s">
        <v>2460</v>
      </c>
      <c r="F959" t="s">
        <v>2457</v>
      </c>
    </row>
    <row r="960" spans="1:6" x14ac:dyDescent="0.35">
      <c r="A960" t="s">
        <v>2438</v>
      </c>
      <c r="B960" t="s">
        <v>2461</v>
      </c>
      <c r="C960" t="s">
        <v>2462</v>
      </c>
      <c r="D960" t="s">
        <v>2463</v>
      </c>
      <c r="E960" t="s">
        <v>2464</v>
      </c>
      <c r="F960" t="s">
        <v>111</v>
      </c>
    </row>
    <row r="961" spans="1:6" x14ac:dyDescent="0.35">
      <c r="A961" t="s">
        <v>2465</v>
      </c>
      <c r="B961" t="s">
        <v>2466</v>
      </c>
      <c r="C961" t="s">
        <v>2467</v>
      </c>
      <c r="D961" t="s">
        <v>2468</v>
      </c>
      <c r="E961" t="s">
        <v>2469</v>
      </c>
      <c r="F961" t="s">
        <v>2470</v>
      </c>
    </row>
    <row r="962" spans="1:6" x14ac:dyDescent="0.35">
      <c r="A962" t="s">
        <v>2465</v>
      </c>
      <c r="B962" t="s">
        <v>2471</v>
      </c>
      <c r="C962" t="s">
        <v>2472</v>
      </c>
      <c r="D962" t="s">
        <v>2468</v>
      </c>
      <c r="E962" t="s">
        <v>2469</v>
      </c>
      <c r="F962" t="s">
        <v>2470</v>
      </c>
    </row>
    <row r="963" spans="1:6" x14ac:dyDescent="0.35">
      <c r="A963" t="s">
        <v>2465</v>
      </c>
      <c r="B963" t="s">
        <v>2473</v>
      </c>
      <c r="C963" t="s">
        <v>2474</v>
      </c>
      <c r="D963" t="s">
        <v>2468</v>
      </c>
      <c r="E963" t="s">
        <v>2469</v>
      </c>
      <c r="F963" t="s">
        <v>2470</v>
      </c>
    </row>
    <row r="964" spans="1:6" x14ac:dyDescent="0.35">
      <c r="A964" t="s">
        <v>2465</v>
      </c>
      <c r="B964" t="s">
        <v>2475</v>
      </c>
      <c r="C964" t="s">
        <v>2476</v>
      </c>
      <c r="D964" t="s">
        <v>2468</v>
      </c>
      <c r="E964" t="s">
        <v>2469</v>
      </c>
      <c r="F964" t="s">
        <v>2470</v>
      </c>
    </row>
    <row r="965" spans="1:6" x14ac:dyDescent="0.35">
      <c r="A965" t="s">
        <v>2465</v>
      </c>
      <c r="B965" t="s">
        <v>2477</v>
      </c>
      <c r="C965" t="s">
        <v>2478</v>
      </c>
      <c r="D965" t="s">
        <v>2468</v>
      </c>
      <c r="E965" t="s">
        <v>2469</v>
      </c>
      <c r="F965" t="s">
        <v>2470</v>
      </c>
    </row>
    <row r="966" spans="1:6" x14ac:dyDescent="0.35">
      <c r="A966" t="s">
        <v>2465</v>
      </c>
      <c r="B966" t="s">
        <v>2479</v>
      </c>
      <c r="C966" t="s">
        <v>2480</v>
      </c>
      <c r="D966" t="s">
        <v>2481</v>
      </c>
      <c r="E966" t="s">
        <v>36</v>
      </c>
      <c r="F966" t="s">
        <v>2470</v>
      </c>
    </row>
    <row r="967" spans="1:6" x14ac:dyDescent="0.35">
      <c r="A967" t="s">
        <v>2465</v>
      </c>
      <c r="B967" t="s">
        <v>2482</v>
      </c>
      <c r="C967" t="s">
        <v>2483</v>
      </c>
      <c r="D967" t="s">
        <v>2484</v>
      </c>
      <c r="E967" t="s">
        <v>2485</v>
      </c>
      <c r="F967" t="s">
        <v>261</v>
      </c>
    </row>
    <row r="968" spans="1:6" x14ac:dyDescent="0.35">
      <c r="A968" t="s">
        <v>2465</v>
      </c>
      <c r="B968" t="s">
        <v>2486</v>
      </c>
      <c r="C968" t="s">
        <v>14</v>
      </c>
      <c r="D968" t="s">
        <v>2487</v>
      </c>
      <c r="E968" t="s">
        <v>2488</v>
      </c>
      <c r="F968" t="s">
        <v>261</v>
      </c>
    </row>
    <row r="969" spans="1:6" x14ac:dyDescent="0.35">
      <c r="A969" t="s">
        <v>2465</v>
      </c>
      <c r="B969" t="s">
        <v>2489</v>
      </c>
      <c r="C969" t="s">
        <v>1016</v>
      </c>
      <c r="D969" t="s">
        <v>2468</v>
      </c>
      <c r="E969" t="s">
        <v>2469</v>
      </c>
      <c r="F969" t="s">
        <v>2470</v>
      </c>
    </row>
    <row r="970" spans="1:6" x14ac:dyDescent="0.35">
      <c r="A970" t="s">
        <v>2465</v>
      </c>
      <c r="B970" t="s">
        <v>2490</v>
      </c>
      <c r="C970" t="s">
        <v>2491</v>
      </c>
      <c r="D970" t="s">
        <v>2492</v>
      </c>
      <c r="E970" t="s">
        <v>2469</v>
      </c>
      <c r="F970" t="s">
        <v>2470</v>
      </c>
    </row>
    <row r="971" spans="1:6" x14ac:dyDescent="0.35">
      <c r="A971" t="s">
        <v>2465</v>
      </c>
      <c r="B971" t="s">
        <v>2493</v>
      </c>
      <c r="C971" t="s">
        <v>2494</v>
      </c>
      <c r="D971" t="s">
        <v>2495</v>
      </c>
      <c r="E971" t="s">
        <v>2495</v>
      </c>
      <c r="F971" t="s">
        <v>2496</v>
      </c>
    </row>
    <row r="972" spans="1:6" x14ac:dyDescent="0.35">
      <c r="A972" t="s">
        <v>2465</v>
      </c>
      <c r="B972" t="s">
        <v>2497</v>
      </c>
      <c r="C972" t="s">
        <v>2498</v>
      </c>
      <c r="D972" t="s">
        <v>2499</v>
      </c>
      <c r="E972" t="s">
        <v>2500</v>
      </c>
      <c r="F972" t="s">
        <v>261</v>
      </c>
    </row>
    <row r="973" spans="1:6" x14ac:dyDescent="0.35">
      <c r="A973" t="s">
        <v>2465</v>
      </c>
      <c r="B973" t="s">
        <v>2501</v>
      </c>
      <c r="C973" t="s">
        <v>2502</v>
      </c>
      <c r="D973" t="s">
        <v>2468</v>
      </c>
      <c r="E973" t="s">
        <v>2469</v>
      </c>
      <c r="F973" t="s">
        <v>2470</v>
      </c>
    </row>
    <row r="974" spans="1:6" x14ac:dyDescent="0.35">
      <c r="A974" t="s">
        <v>2465</v>
      </c>
      <c r="B974" t="s">
        <v>2503</v>
      </c>
      <c r="C974" t="s">
        <v>2504</v>
      </c>
      <c r="D974" t="s">
        <v>2505</v>
      </c>
      <c r="E974" t="s">
        <v>2495</v>
      </c>
      <c r="F974" t="s">
        <v>261</v>
      </c>
    </row>
    <row r="975" spans="1:6" x14ac:dyDescent="0.35">
      <c r="A975" t="s">
        <v>2465</v>
      </c>
      <c r="B975" t="s">
        <v>2506</v>
      </c>
      <c r="C975" t="s">
        <v>2507</v>
      </c>
      <c r="D975" t="s">
        <v>2508</v>
      </c>
      <c r="E975" t="s">
        <v>2509</v>
      </c>
      <c r="F975" t="s">
        <v>261</v>
      </c>
    </row>
    <row r="976" spans="1:6" x14ac:dyDescent="0.35">
      <c r="A976" t="s">
        <v>2465</v>
      </c>
      <c r="B976" t="s">
        <v>2510</v>
      </c>
      <c r="C976" t="s">
        <v>2511</v>
      </c>
      <c r="D976" t="s">
        <v>2512</v>
      </c>
      <c r="E976" t="s">
        <v>2495</v>
      </c>
      <c r="F976" t="s">
        <v>261</v>
      </c>
    </row>
    <row r="977" spans="1:6" x14ac:dyDescent="0.35">
      <c r="A977" t="s">
        <v>2465</v>
      </c>
      <c r="B977" t="s">
        <v>2513</v>
      </c>
      <c r="C977" t="s">
        <v>2514</v>
      </c>
      <c r="D977" t="s">
        <v>2499</v>
      </c>
      <c r="E977" t="s">
        <v>2500</v>
      </c>
      <c r="F977" t="s">
        <v>261</v>
      </c>
    </row>
    <row r="978" spans="1:6" x14ac:dyDescent="0.35">
      <c r="A978" t="s">
        <v>2465</v>
      </c>
      <c r="B978" t="s">
        <v>2515</v>
      </c>
      <c r="C978" t="s">
        <v>1016</v>
      </c>
      <c r="D978" t="s">
        <v>2481</v>
      </c>
      <c r="E978" t="s">
        <v>36</v>
      </c>
      <c r="F978" t="s">
        <v>2470</v>
      </c>
    </row>
    <row r="979" spans="1:6" x14ac:dyDescent="0.35">
      <c r="A979" t="s">
        <v>2465</v>
      </c>
      <c r="B979" t="s">
        <v>2516</v>
      </c>
      <c r="C979" t="s">
        <v>1016</v>
      </c>
      <c r="D979" t="s">
        <v>2517</v>
      </c>
      <c r="E979" t="s">
        <v>2518</v>
      </c>
      <c r="F979" t="s">
        <v>261</v>
      </c>
    </row>
    <row r="980" spans="1:6" x14ac:dyDescent="0.35">
      <c r="A980" t="s">
        <v>2465</v>
      </c>
      <c r="B980" t="s">
        <v>2519</v>
      </c>
      <c r="C980" t="s">
        <v>2520</v>
      </c>
      <c r="D980" t="s">
        <v>2468</v>
      </c>
      <c r="E980" t="s">
        <v>2469</v>
      </c>
      <c r="F980" t="s">
        <v>2470</v>
      </c>
    </row>
    <row r="981" spans="1:6" x14ac:dyDescent="0.35">
      <c r="A981" t="s">
        <v>2465</v>
      </c>
      <c r="B981" t="s">
        <v>2521</v>
      </c>
      <c r="C981" t="s">
        <v>2522</v>
      </c>
      <c r="D981" t="s">
        <v>2468</v>
      </c>
      <c r="E981" t="s">
        <v>2469</v>
      </c>
      <c r="F981" t="s">
        <v>2470</v>
      </c>
    </row>
    <row r="982" spans="1:6" x14ac:dyDescent="0.35">
      <c r="A982" t="s">
        <v>2465</v>
      </c>
      <c r="B982" t="s">
        <v>2523</v>
      </c>
      <c r="C982" t="s">
        <v>2524</v>
      </c>
      <c r="D982" t="s">
        <v>2525</v>
      </c>
      <c r="E982" t="s">
        <v>2526</v>
      </c>
      <c r="F982" t="s">
        <v>50</v>
      </c>
    </row>
    <row r="983" spans="1:6" x14ac:dyDescent="0.35">
      <c r="A983" t="s">
        <v>2465</v>
      </c>
      <c r="B983" t="s">
        <v>2527</v>
      </c>
      <c r="C983" t="s">
        <v>1016</v>
      </c>
      <c r="D983" t="s">
        <v>2468</v>
      </c>
      <c r="E983" t="s">
        <v>2469</v>
      </c>
      <c r="F983" t="s">
        <v>2470</v>
      </c>
    </row>
    <row r="984" spans="1:6" x14ac:dyDescent="0.35">
      <c r="A984" t="s">
        <v>2465</v>
      </c>
      <c r="B984" t="s">
        <v>2528</v>
      </c>
      <c r="C984" t="s">
        <v>1185</v>
      </c>
      <c r="D984" t="s">
        <v>2529</v>
      </c>
      <c r="E984" t="s">
        <v>2530</v>
      </c>
      <c r="F984" t="s">
        <v>50</v>
      </c>
    </row>
    <row r="985" spans="1:6" x14ac:dyDescent="0.35">
      <c r="A985" t="s">
        <v>2465</v>
      </c>
      <c r="B985" t="s">
        <v>2531</v>
      </c>
      <c r="C985" t="s">
        <v>2532</v>
      </c>
      <c r="D985" t="s">
        <v>2533</v>
      </c>
      <c r="E985" t="s">
        <v>2534</v>
      </c>
      <c r="F985" t="s">
        <v>261</v>
      </c>
    </row>
    <row r="986" spans="1:6" x14ac:dyDescent="0.35">
      <c r="A986" t="s">
        <v>2465</v>
      </c>
      <c r="B986" t="s">
        <v>2535</v>
      </c>
      <c r="C986" t="s">
        <v>2536</v>
      </c>
      <c r="D986" t="s">
        <v>2508</v>
      </c>
      <c r="E986" t="s">
        <v>2509</v>
      </c>
      <c r="F986" t="s">
        <v>261</v>
      </c>
    </row>
    <row r="987" spans="1:6" x14ac:dyDescent="0.35">
      <c r="A987" t="s">
        <v>2465</v>
      </c>
      <c r="B987" t="s">
        <v>2537</v>
      </c>
      <c r="C987" t="s">
        <v>2538</v>
      </c>
      <c r="D987" t="s">
        <v>2492</v>
      </c>
      <c r="E987" t="s">
        <v>2469</v>
      </c>
      <c r="F987" t="s">
        <v>2470</v>
      </c>
    </row>
    <row r="988" spans="1:6" x14ac:dyDescent="0.35">
      <c r="A988" t="s">
        <v>2539</v>
      </c>
      <c r="B988" t="s">
        <v>2540</v>
      </c>
      <c r="C988" t="s">
        <v>2541</v>
      </c>
      <c r="D988" t="s">
        <v>2542</v>
      </c>
      <c r="E988" t="s">
        <v>2543</v>
      </c>
      <c r="F988" t="s">
        <v>11</v>
      </c>
    </row>
    <row r="989" spans="1:6" x14ac:dyDescent="0.35">
      <c r="A989" t="s">
        <v>2539</v>
      </c>
      <c r="B989" t="s">
        <v>2544</v>
      </c>
      <c r="C989" t="s">
        <v>128</v>
      </c>
      <c r="D989" t="s">
        <v>2545</v>
      </c>
      <c r="E989" t="s">
        <v>624</v>
      </c>
      <c r="F989" t="s">
        <v>20</v>
      </c>
    </row>
    <row r="990" spans="1:6" x14ac:dyDescent="0.35">
      <c r="A990" t="s">
        <v>2539</v>
      </c>
      <c r="B990" t="s">
        <v>2546</v>
      </c>
      <c r="C990" t="s">
        <v>2370</v>
      </c>
      <c r="D990" t="s">
        <v>2547</v>
      </c>
      <c r="E990" t="s">
        <v>2548</v>
      </c>
      <c r="F990" t="s">
        <v>11</v>
      </c>
    </row>
    <row r="991" spans="1:6" x14ac:dyDescent="0.35">
      <c r="A991" t="s">
        <v>2539</v>
      </c>
      <c r="B991" t="s">
        <v>2549</v>
      </c>
      <c r="C991" t="s">
        <v>68</v>
      </c>
      <c r="D991" t="s">
        <v>2550</v>
      </c>
      <c r="E991" t="s">
        <v>97</v>
      </c>
      <c r="F991" t="s">
        <v>20</v>
      </c>
    </row>
    <row r="992" spans="1:6" x14ac:dyDescent="0.35">
      <c r="A992" t="s">
        <v>2539</v>
      </c>
      <c r="B992" t="s">
        <v>2551</v>
      </c>
      <c r="C992" t="s">
        <v>128</v>
      </c>
      <c r="D992" t="s">
        <v>2552</v>
      </c>
      <c r="E992" t="s">
        <v>2553</v>
      </c>
      <c r="F992" t="s">
        <v>20</v>
      </c>
    </row>
    <row r="993" spans="1:6" x14ac:dyDescent="0.35">
      <c r="A993" t="s">
        <v>2554</v>
      </c>
      <c r="B993" t="s">
        <v>2555</v>
      </c>
      <c r="C993" t="s">
        <v>2556</v>
      </c>
      <c r="D993" t="s">
        <v>2557</v>
      </c>
      <c r="E993" t="s">
        <v>1415</v>
      </c>
      <c r="F993" t="s">
        <v>11</v>
      </c>
    </row>
    <row r="994" spans="1:6" x14ac:dyDescent="0.35">
      <c r="A994" t="s">
        <v>2554</v>
      </c>
      <c r="B994" t="s">
        <v>2558</v>
      </c>
      <c r="C994" t="s">
        <v>2559</v>
      </c>
      <c r="D994" t="s">
        <v>1414</v>
      </c>
      <c r="E994" t="s">
        <v>1415</v>
      </c>
      <c r="F994" t="s">
        <v>11</v>
      </c>
    </row>
    <row r="995" spans="1:6" x14ac:dyDescent="0.35">
      <c r="A995" t="s">
        <v>2554</v>
      </c>
      <c r="B995" t="s">
        <v>2560</v>
      </c>
      <c r="C995" t="s">
        <v>2561</v>
      </c>
      <c r="D995" t="s">
        <v>2562</v>
      </c>
      <c r="E995" t="s">
        <v>2563</v>
      </c>
      <c r="F995" t="s">
        <v>11</v>
      </c>
    </row>
    <row r="996" spans="1:6" x14ac:dyDescent="0.35">
      <c r="A996" t="s">
        <v>2554</v>
      </c>
      <c r="B996" t="s">
        <v>2564</v>
      </c>
      <c r="C996" t="s">
        <v>2565</v>
      </c>
      <c r="D996" t="s">
        <v>174</v>
      </c>
      <c r="E996" t="s">
        <v>1415</v>
      </c>
      <c r="F996" t="s">
        <v>11</v>
      </c>
    </row>
    <row r="997" spans="1:6" x14ac:dyDescent="0.35">
      <c r="A997" t="s">
        <v>2554</v>
      </c>
      <c r="B997" t="s">
        <v>2566</v>
      </c>
      <c r="C997" t="s">
        <v>2567</v>
      </c>
      <c r="D997" t="s">
        <v>2568</v>
      </c>
      <c r="E997" t="s">
        <v>1415</v>
      </c>
      <c r="F997" t="s">
        <v>11</v>
      </c>
    </row>
    <row r="998" spans="1:6" x14ac:dyDescent="0.35">
      <c r="A998" t="s">
        <v>2554</v>
      </c>
      <c r="B998" t="s">
        <v>2569</v>
      </c>
      <c r="C998" t="s">
        <v>2570</v>
      </c>
      <c r="D998" t="s">
        <v>2571</v>
      </c>
      <c r="E998" t="s">
        <v>1415</v>
      </c>
      <c r="F998" t="s">
        <v>11</v>
      </c>
    </row>
    <row r="999" spans="1:6" x14ac:dyDescent="0.35">
      <c r="A999" t="s">
        <v>2554</v>
      </c>
      <c r="B999" t="s">
        <v>2572</v>
      </c>
      <c r="C999" t="s">
        <v>1203</v>
      </c>
      <c r="D999" t="s">
        <v>1414</v>
      </c>
      <c r="E999" t="s">
        <v>1415</v>
      </c>
      <c r="F999" t="s">
        <v>11</v>
      </c>
    </row>
    <row r="1000" spans="1:6" x14ac:dyDescent="0.35">
      <c r="A1000" t="s">
        <v>2554</v>
      </c>
      <c r="B1000" t="s">
        <v>2573</v>
      </c>
      <c r="C1000" t="s">
        <v>2574</v>
      </c>
      <c r="D1000" t="s">
        <v>1414</v>
      </c>
      <c r="E1000" t="s">
        <v>1415</v>
      </c>
      <c r="F1000" t="s">
        <v>11</v>
      </c>
    </row>
    <row r="1001" spans="1:6" x14ac:dyDescent="0.35">
      <c r="A1001" t="s">
        <v>2554</v>
      </c>
      <c r="B1001" t="s">
        <v>2575</v>
      </c>
      <c r="C1001" t="s">
        <v>2576</v>
      </c>
      <c r="D1001" t="s">
        <v>1414</v>
      </c>
      <c r="E1001" t="s">
        <v>2577</v>
      </c>
      <c r="F1001" t="s">
        <v>11</v>
      </c>
    </row>
    <row r="1002" spans="1:6" x14ac:dyDescent="0.35">
      <c r="A1002" t="s">
        <v>2554</v>
      </c>
      <c r="B1002" t="s">
        <v>2578</v>
      </c>
      <c r="C1002" t="s">
        <v>2579</v>
      </c>
      <c r="D1002" t="s">
        <v>1414</v>
      </c>
      <c r="E1002" t="s">
        <v>1415</v>
      </c>
      <c r="F1002" t="s">
        <v>11</v>
      </c>
    </row>
    <row r="1003" spans="1:6" x14ac:dyDescent="0.35">
      <c r="A1003" t="s">
        <v>2554</v>
      </c>
      <c r="B1003" t="s">
        <v>2580</v>
      </c>
      <c r="C1003" t="s">
        <v>2574</v>
      </c>
      <c r="D1003" t="s">
        <v>1414</v>
      </c>
      <c r="E1003" t="s">
        <v>1415</v>
      </c>
      <c r="F1003" t="s">
        <v>11</v>
      </c>
    </row>
    <row r="1004" spans="1:6" x14ac:dyDescent="0.35">
      <c r="A1004" t="s">
        <v>2554</v>
      </c>
      <c r="B1004" t="s">
        <v>2581</v>
      </c>
      <c r="C1004" t="s">
        <v>2576</v>
      </c>
      <c r="D1004" t="s">
        <v>2557</v>
      </c>
      <c r="E1004" t="s">
        <v>2577</v>
      </c>
      <c r="F1004" t="s">
        <v>11</v>
      </c>
    </row>
    <row r="1005" spans="1:6" x14ac:dyDescent="0.35">
      <c r="A1005" t="s">
        <v>2554</v>
      </c>
      <c r="B1005" t="s">
        <v>2582</v>
      </c>
      <c r="C1005" t="s">
        <v>2159</v>
      </c>
      <c r="D1005" t="s">
        <v>1414</v>
      </c>
      <c r="E1005" t="s">
        <v>1415</v>
      </c>
      <c r="F1005" t="s">
        <v>11</v>
      </c>
    </row>
    <row r="1006" spans="1:6" x14ac:dyDescent="0.35">
      <c r="A1006" t="s">
        <v>2554</v>
      </c>
      <c r="B1006" t="s">
        <v>2583</v>
      </c>
      <c r="C1006" t="s">
        <v>2584</v>
      </c>
      <c r="D1006" t="s">
        <v>174</v>
      </c>
      <c r="E1006" t="s">
        <v>1415</v>
      </c>
      <c r="F1006" t="s">
        <v>11</v>
      </c>
    </row>
    <row r="1007" spans="1:6" x14ac:dyDescent="0.35">
      <c r="A1007" t="s">
        <v>2554</v>
      </c>
      <c r="B1007" t="s">
        <v>2585</v>
      </c>
      <c r="C1007" t="s">
        <v>2574</v>
      </c>
      <c r="D1007" t="s">
        <v>1414</v>
      </c>
      <c r="E1007" t="s">
        <v>1415</v>
      </c>
      <c r="F1007" t="s">
        <v>11</v>
      </c>
    </row>
    <row r="1008" spans="1:6" x14ac:dyDescent="0.35">
      <c r="A1008" t="s">
        <v>2554</v>
      </c>
      <c r="B1008" t="s">
        <v>2586</v>
      </c>
      <c r="C1008" t="s">
        <v>2587</v>
      </c>
      <c r="D1008" t="s">
        <v>174</v>
      </c>
      <c r="E1008" t="s">
        <v>1415</v>
      </c>
      <c r="F1008" t="s">
        <v>11</v>
      </c>
    </row>
    <row r="1009" spans="1:6" x14ac:dyDescent="0.35">
      <c r="A1009" t="s">
        <v>2554</v>
      </c>
      <c r="B1009" t="s">
        <v>2588</v>
      </c>
      <c r="C1009" t="s">
        <v>2589</v>
      </c>
      <c r="D1009" t="s">
        <v>2590</v>
      </c>
      <c r="E1009" t="s">
        <v>2563</v>
      </c>
      <c r="F1009" t="s">
        <v>11</v>
      </c>
    </row>
    <row r="1010" spans="1:6" x14ac:dyDescent="0.35">
      <c r="A1010" t="s">
        <v>2554</v>
      </c>
      <c r="B1010" t="s">
        <v>2591</v>
      </c>
      <c r="C1010" t="s">
        <v>2592</v>
      </c>
      <c r="D1010" t="s">
        <v>2593</v>
      </c>
      <c r="E1010" t="s">
        <v>1415</v>
      </c>
      <c r="F1010" t="s">
        <v>11</v>
      </c>
    </row>
    <row r="1011" spans="1:6" x14ac:dyDescent="0.35">
      <c r="A1011" t="s">
        <v>2554</v>
      </c>
      <c r="B1011" t="s">
        <v>2594</v>
      </c>
      <c r="C1011" t="s">
        <v>264</v>
      </c>
      <c r="D1011" t="s">
        <v>174</v>
      </c>
      <c r="E1011" t="s">
        <v>1415</v>
      </c>
      <c r="F1011" t="s">
        <v>11</v>
      </c>
    </row>
    <row r="1012" spans="1:6" x14ac:dyDescent="0.35">
      <c r="A1012" t="s">
        <v>2554</v>
      </c>
      <c r="B1012" t="s">
        <v>2595</v>
      </c>
      <c r="C1012" t="s">
        <v>2596</v>
      </c>
      <c r="D1012" t="s">
        <v>2597</v>
      </c>
      <c r="E1012" t="s">
        <v>2598</v>
      </c>
      <c r="F1012" t="s">
        <v>11</v>
      </c>
    </row>
    <row r="1013" spans="1:6" x14ac:dyDescent="0.35">
      <c r="A1013" t="s">
        <v>2599</v>
      </c>
      <c r="B1013" t="s">
        <v>2600</v>
      </c>
      <c r="C1013" t="s">
        <v>2601</v>
      </c>
      <c r="D1013" t="s">
        <v>2602</v>
      </c>
      <c r="E1013" t="s">
        <v>54</v>
      </c>
      <c r="F1013" t="s">
        <v>20</v>
      </c>
    </row>
    <row r="1014" spans="1:6" x14ac:dyDescent="0.35">
      <c r="A1014" t="s">
        <v>2599</v>
      </c>
      <c r="B1014" t="s">
        <v>2603</v>
      </c>
      <c r="C1014" t="s">
        <v>28</v>
      </c>
      <c r="D1014" t="s">
        <v>2604</v>
      </c>
      <c r="E1014" t="s">
        <v>2605</v>
      </c>
      <c r="F1014" t="s">
        <v>11</v>
      </c>
    </row>
    <row r="1015" spans="1:6" x14ac:dyDescent="0.35">
      <c r="A1015" t="s">
        <v>2599</v>
      </c>
      <c r="B1015" t="s">
        <v>2606</v>
      </c>
      <c r="C1015" t="s">
        <v>28</v>
      </c>
      <c r="D1015" t="s">
        <v>2607</v>
      </c>
      <c r="E1015" t="s">
        <v>2605</v>
      </c>
      <c r="F1015" t="s">
        <v>11</v>
      </c>
    </row>
    <row r="1016" spans="1:6" x14ac:dyDescent="0.35">
      <c r="A1016" t="s">
        <v>2599</v>
      </c>
      <c r="B1016" t="s">
        <v>2608</v>
      </c>
      <c r="C1016" t="s">
        <v>2159</v>
      </c>
      <c r="D1016" t="s">
        <v>2609</v>
      </c>
      <c r="E1016" t="s">
        <v>2610</v>
      </c>
      <c r="F1016" t="s">
        <v>11</v>
      </c>
    </row>
    <row r="1017" spans="1:6" x14ac:dyDescent="0.35">
      <c r="A1017" t="s">
        <v>2611</v>
      </c>
      <c r="B1017" t="s">
        <v>2612</v>
      </c>
      <c r="C1017" t="s">
        <v>2613</v>
      </c>
      <c r="D1017" t="s">
        <v>2614</v>
      </c>
      <c r="E1017" t="s">
        <v>2615</v>
      </c>
      <c r="F1017" t="s">
        <v>11</v>
      </c>
    </row>
    <row r="1018" spans="1:6" x14ac:dyDescent="0.35">
      <c r="A1018" t="s">
        <v>2611</v>
      </c>
      <c r="B1018" t="s">
        <v>2616</v>
      </c>
      <c r="C1018" t="s">
        <v>2617</v>
      </c>
      <c r="D1018" t="s">
        <v>2614</v>
      </c>
      <c r="E1018" t="s">
        <v>2615</v>
      </c>
      <c r="F1018" t="s">
        <v>11</v>
      </c>
    </row>
    <row r="1019" spans="1:6" x14ac:dyDescent="0.35">
      <c r="A1019" t="s">
        <v>2611</v>
      </c>
      <c r="B1019" t="s">
        <v>2618</v>
      </c>
      <c r="C1019" t="s">
        <v>2619</v>
      </c>
      <c r="D1019" t="s">
        <v>2620</v>
      </c>
      <c r="E1019" t="s">
        <v>2621</v>
      </c>
      <c r="F1019" t="s">
        <v>2622</v>
      </c>
    </row>
    <row r="1020" spans="1:6" x14ac:dyDescent="0.35">
      <c r="A1020" t="s">
        <v>2611</v>
      </c>
      <c r="B1020" t="s">
        <v>2623</v>
      </c>
      <c r="C1020" t="s">
        <v>2624</v>
      </c>
      <c r="D1020" t="s">
        <v>2614</v>
      </c>
      <c r="E1020" t="s">
        <v>2615</v>
      </c>
      <c r="F1020" t="s">
        <v>11</v>
      </c>
    </row>
    <row r="1021" spans="1:6" x14ac:dyDescent="0.35">
      <c r="A1021" t="s">
        <v>2611</v>
      </c>
      <c r="B1021" t="s">
        <v>2625</v>
      </c>
      <c r="C1021" t="s">
        <v>2626</v>
      </c>
      <c r="D1021" t="s">
        <v>2627</v>
      </c>
      <c r="E1021" t="s">
        <v>2628</v>
      </c>
      <c r="F1021" t="s">
        <v>2629</v>
      </c>
    </row>
    <row r="1022" spans="1:6" x14ac:dyDescent="0.35">
      <c r="A1022" t="s">
        <v>2611</v>
      </c>
      <c r="B1022" t="s">
        <v>2630</v>
      </c>
      <c r="C1022" t="s">
        <v>2617</v>
      </c>
      <c r="D1022" t="s">
        <v>2614</v>
      </c>
      <c r="E1022" t="s">
        <v>2615</v>
      </c>
      <c r="F1022" t="s">
        <v>11</v>
      </c>
    </row>
    <row r="1023" spans="1:6" x14ac:dyDescent="0.35">
      <c r="A1023" t="s">
        <v>2611</v>
      </c>
      <c r="B1023" t="s">
        <v>2631</v>
      </c>
      <c r="C1023" t="s">
        <v>2632</v>
      </c>
      <c r="D1023" t="s">
        <v>2633</v>
      </c>
      <c r="E1023" t="s">
        <v>2634</v>
      </c>
      <c r="F1023" t="s">
        <v>2629</v>
      </c>
    </row>
    <row r="1024" spans="1:6" x14ac:dyDescent="0.35">
      <c r="A1024" t="s">
        <v>2611</v>
      </c>
      <c r="B1024" t="s">
        <v>2635</v>
      </c>
      <c r="C1024" t="s">
        <v>68</v>
      </c>
      <c r="D1024" t="s">
        <v>2620</v>
      </c>
      <c r="E1024" t="s">
        <v>2621</v>
      </c>
      <c r="F1024" t="s">
        <v>2622</v>
      </c>
    </row>
    <row r="1025" spans="1:6" x14ac:dyDescent="0.35">
      <c r="A1025" t="s">
        <v>2611</v>
      </c>
      <c r="B1025" t="s">
        <v>2636</v>
      </c>
      <c r="C1025" t="s">
        <v>2637</v>
      </c>
      <c r="D1025" t="s">
        <v>2614</v>
      </c>
      <c r="E1025" t="s">
        <v>2615</v>
      </c>
      <c r="F1025" t="s">
        <v>11</v>
      </c>
    </row>
    <row r="1026" spans="1:6" x14ac:dyDescent="0.35">
      <c r="A1026" t="s">
        <v>2611</v>
      </c>
      <c r="B1026" t="s">
        <v>2638</v>
      </c>
      <c r="C1026" t="s">
        <v>2617</v>
      </c>
      <c r="D1026" t="s">
        <v>2614</v>
      </c>
      <c r="E1026" t="s">
        <v>2615</v>
      </c>
      <c r="F1026" t="s">
        <v>11</v>
      </c>
    </row>
    <row r="1027" spans="1:6" x14ac:dyDescent="0.35">
      <c r="A1027" t="s">
        <v>2611</v>
      </c>
      <c r="B1027" t="s">
        <v>2639</v>
      </c>
      <c r="C1027" t="s">
        <v>2619</v>
      </c>
      <c r="D1027" t="s">
        <v>2620</v>
      </c>
      <c r="E1027" t="s">
        <v>2621</v>
      </c>
      <c r="F1027" t="s">
        <v>2622</v>
      </c>
    </row>
    <row r="1028" spans="1:6" x14ac:dyDescent="0.35">
      <c r="A1028" t="s">
        <v>2611</v>
      </c>
      <c r="B1028" t="s">
        <v>2640</v>
      </c>
      <c r="C1028" t="s">
        <v>1185</v>
      </c>
      <c r="D1028" t="s">
        <v>2641</v>
      </c>
      <c r="E1028" t="s">
        <v>2642</v>
      </c>
      <c r="F1028" t="s">
        <v>2643</v>
      </c>
    </row>
    <row r="1029" spans="1:6" x14ac:dyDescent="0.35">
      <c r="A1029" t="s">
        <v>2611</v>
      </c>
      <c r="B1029" t="s">
        <v>2644</v>
      </c>
      <c r="C1029" t="s">
        <v>2632</v>
      </c>
      <c r="D1029" t="s">
        <v>2645</v>
      </c>
      <c r="E1029" t="s">
        <v>2634</v>
      </c>
      <c r="F1029" t="s">
        <v>2629</v>
      </c>
    </row>
    <row r="1030" spans="1:6" x14ac:dyDescent="0.35">
      <c r="A1030" t="s">
        <v>2611</v>
      </c>
      <c r="B1030" t="s">
        <v>2646</v>
      </c>
      <c r="C1030" t="s">
        <v>1185</v>
      </c>
      <c r="D1030" t="s">
        <v>2647</v>
      </c>
      <c r="E1030" t="s">
        <v>2642</v>
      </c>
      <c r="F1030" t="s">
        <v>2643</v>
      </c>
    </row>
    <row r="1031" spans="1:6" x14ac:dyDescent="0.35">
      <c r="A1031" t="s">
        <v>2611</v>
      </c>
      <c r="B1031" t="s">
        <v>2648</v>
      </c>
      <c r="C1031" t="s">
        <v>68</v>
      </c>
      <c r="D1031" t="s">
        <v>2620</v>
      </c>
      <c r="E1031" t="s">
        <v>2621</v>
      </c>
      <c r="F1031" t="s">
        <v>2622</v>
      </c>
    </row>
    <row r="1032" spans="1:6" x14ac:dyDescent="0.35">
      <c r="A1032" t="s">
        <v>2611</v>
      </c>
      <c r="B1032" t="s">
        <v>2649</v>
      </c>
      <c r="C1032" t="s">
        <v>2617</v>
      </c>
      <c r="D1032" t="s">
        <v>2614</v>
      </c>
      <c r="E1032" t="s">
        <v>2615</v>
      </c>
      <c r="F1032" t="s">
        <v>11</v>
      </c>
    </row>
    <row r="1033" spans="1:6" x14ac:dyDescent="0.35">
      <c r="A1033" t="s">
        <v>2611</v>
      </c>
      <c r="B1033" t="s">
        <v>2650</v>
      </c>
      <c r="C1033" t="s">
        <v>1185</v>
      </c>
      <c r="D1033" t="s">
        <v>2620</v>
      </c>
      <c r="E1033" t="s">
        <v>2651</v>
      </c>
      <c r="F1033" t="s">
        <v>2652</v>
      </c>
    </row>
    <row r="1034" spans="1:6" x14ac:dyDescent="0.35">
      <c r="A1034" t="s">
        <v>2611</v>
      </c>
      <c r="B1034" t="s">
        <v>2653</v>
      </c>
      <c r="C1034" t="s">
        <v>1185</v>
      </c>
      <c r="D1034" t="s">
        <v>2654</v>
      </c>
      <c r="E1034" t="s">
        <v>2655</v>
      </c>
      <c r="F1034" t="s">
        <v>2643</v>
      </c>
    </row>
    <row r="1035" spans="1:6" x14ac:dyDescent="0.35">
      <c r="A1035" t="s">
        <v>2611</v>
      </c>
      <c r="B1035" t="s">
        <v>2656</v>
      </c>
      <c r="C1035" t="s">
        <v>1185</v>
      </c>
      <c r="D1035" t="s">
        <v>2657</v>
      </c>
      <c r="E1035" t="s">
        <v>2655</v>
      </c>
      <c r="F1035" t="s">
        <v>2643</v>
      </c>
    </row>
    <row r="1036" spans="1:6" x14ac:dyDescent="0.35">
      <c r="A1036" t="s">
        <v>2658</v>
      </c>
      <c r="B1036" t="s">
        <v>2659</v>
      </c>
      <c r="C1036" t="s">
        <v>2660</v>
      </c>
      <c r="D1036" t="s">
        <v>2661</v>
      </c>
      <c r="E1036" t="s">
        <v>2662</v>
      </c>
      <c r="F1036" t="s">
        <v>11</v>
      </c>
    </row>
    <row r="1037" spans="1:6" x14ac:dyDescent="0.35">
      <c r="A1037" t="s">
        <v>2658</v>
      </c>
      <c r="B1037" t="s">
        <v>2663</v>
      </c>
      <c r="C1037" t="s">
        <v>2664</v>
      </c>
      <c r="D1037" t="s">
        <v>2661</v>
      </c>
      <c r="E1037" t="s">
        <v>2665</v>
      </c>
      <c r="F1037" t="s">
        <v>11</v>
      </c>
    </row>
    <row r="1038" spans="1:6" x14ac:dyDescent="0.35">
      <c r="A1038" t="s">
        <v>2658</v>
      </c>
      <c r="B1038" t="s">
        <v>2666</v>
      </c>
      <c r="C1038" t="s">
        <v>2667</v>
      </c>
      <c r="D1038" t="s">
        <v>2668</v>
      </c>
      <c r="E1038" t="s">
        <v>2669</v>
      </c>
      <c r="F1038" t="s">
        <v>261</v>
      </c>
    </row>
    <row r="1039" spans="1:6" x14ac:dyDescent="0.35">
      <c r="A1039" t="s">
        <v>2658</v>
      </c>
      <c r="B1039" t="s">
        <v>2670</v>
      </c>
      <c r="C1039" t="s">
        <v>581</v>
      </c>
      <c r="D1039" t="s">
        <v>2671</v>
      </c>
      <c r="E1039" t="s">
        <v>2672</v>
      </c>
      <c r="F1039" t="s">
        <v>261</v>
      </c>
    </row>
    <row r="1040" spans="1:6" x14ac:dyDescent="0.35">
      <c r="A1040" t="s">
        <v>2673</v>
      </c>
      <c r="B1040" t="s">
        <v>2674</v>
      </c>
      <c r="C1040" t="s">
        <v>2675</v>
      </c>
      <c r="D1040" t="s">
        <v>2676</v>
      </c>
      <c r="E1040" t="s">
        <v>54</v>
      </c>
      <c r="F1040" t="s">
        <v>11</v>
      </c>
    </row>
    <row r="1041" spans="1:6" x14ac:dyDescent="0.35">
      <c r="A1041" t="s">
        <v>2673</v>
      </c>
      <c r="B1041" t="s">
        <v>2677</v>
      </c>
      <c r="C1041" t="s">
        <v>28</v>
      </c>
      <c r="D1041" t="s">
        <v>2678</v>
      </c>
      <c r="E1041" t="s">
        <v>54</v>
      </c>
      <c r="F1041" t="s">
        <v>11</v>
      </c>
    </row>
    <row r="1042" spans="1:6" x14ac:dyDescent="0.35">
      <c r="A1042" t="s">
        <v>2673</v>
      </c>
      <c r="B1042" t="s">
        <v>2679</v>
      </c>
      <c r="C1042" t="s">
        <v>143</v>
      </c>
      <c r="D1042" t="s">
        <v>2680</v>
      </c>
      <c r="E1042" t="s">
        <v>54</v>
      </c>
      <c r="F1042" t="s">
        <v>11</v>
      </c>
    </row>
    <row r="1043" spans="1:6" x14ac:dyDescent="0.35">
      <c r="A1043" t="s">
        <v>2673</v>
      </c>
      <c r="B1043" t="s">
        <v>2681</v>
      </c>
      <c r="C1043" t="s">
        <v>242</v>
      </c>
      <c r="D1043" t="s">
        <v>2682</v>
      </c>
      <c r="E1043" t="s">
        <v>1198</v>
      </c>
      <c r="F1043" t="s">
        <v>11</v>
      </c>
    </row>
    <row r="1044" spans="1:6" x14ac:dyDescent="0.35">
      <c r="A1044" t="s">
        <v>2673</v>
      </c>
      <c r="B1044" t="s">
        <v>2683</v>
      </c>
      <c r="C1044" t="s">
        <v>2684</v>
      </c>
      <c r="D1044" t="s">
        <v>2685</v>
      </c>
      <c r="E1044" t="s">
        <v>2686</v>
      </c>
      <c r="F1044" t="s">
        <v>11</v>
      </c>
    </row>
    <row r="1045" spans="1:6" x14ac:dyDescent="0.35">
      <c r="A1045" t="s">
        <v>2673</v>
      </c>
      <c r="B1045" t="s">
        <v>2687</v>
      </c>
      <c r="C1045" t="s">
        <v>2688</v>
      </c>
      <c r="D1045" t="s">
        <v>2678</v>
      </c>
      <c r="E1045" t="s">
        <v>54</v>
      </c>
      <c r="F1045" t="s">
        <v>11</v>
      </c>
    </row>
    <row r="1046" spans="1:6" x14ac:dyDescent="0.35">
      <c r="A1046" t="s">
        <v>2673</v>
      </c>
      <c r="B1046" t="s">
        <v>2689</v>
      </c>
      <c r="C1046" t="s">
        <v>2688</v>
      </c>
      <c r="D1046" t="s">
        <v>2678</v>
      </c>
      <c r="E1046" t="s">
        <v>54</v>
      </c>
      <c r="F1046" t="s">
        <v>11</v>
      </c>
    </row>
    <row r="1047" spans="1:6" x14ac:dyDescent="0.35">
      <c r="A1047" t="s">
        <v>2673</v>
      </c>
      <c r="B1047" t="s">
        <v>2690</v>
      </c>
      <c r="C1047" t="s">
        <v>14</v>
      </c>
      <c r="D1047" t="s">
        <v>2678</v>
      </c>
      <c r="E1047" t="s">
        <v>54</v>
      </c>
      <c r="F1047" t="s">
        <v>11</v>
      </c>
    </row>
    <row r="1048" spans="1:6" x14ac:dyDescent="0.35">
      <c r="A1048" t="s">
        <v>2673</v>
      </c>
      <c r="B1048" t="s">
        <v>2691</v>
      </c>
      <c r="C1048" t="s">
        <v>2617</v>
      </c>
      <c r="D1048" t="s">
        <v>2678</v>
      </c>
      <c r="E1048" t="s">
        <v>54</v>
      </c>
      <c r="F1048" t="s">
        <v>11</v>
      </c>
    </row>
    <row r="1049" spans="1:6" x14ac:dyDescent="0.35">
      <c r="A1049" t="s">
        <v>2673</v>
      </c>
      <c r="B1049" t="s">
        <v>2692</v>
      </c>
      <c r="C1049" t="s">
        <v>2617</v>
      </c>
      <c r="D1049" t="s">
        <v>2678</v>
      </c>
      <c r="E1049" t="s">
        <v>54</v>
      </c>
      <c r="F1049" t="s">
        <v>11</v>
      </c>
    </row>
    <row r="1050" spans="1:6" x14ac:dyDescent="0.35">
      <c r="A1050" t="s">
        <v>2673</v>
      </c>
      <c r="B1050" t="s">
        <v>2693</v>
      </c>
      <c r="C1050" t="s">
        <v>99</v>
      </c>
      <c r="D1050" t="s">
        <v>2680</v>
      </c>
      <c r="E1050" t="s">
        <v>54</v>
      </c>
      <c r="F1050" t="s">
        <v>11</v>
      </c>
    </row>
    <row r="1051" spans="1:6" x14ac:dyDescent="0.35">
      <c r="A1051" t="s">
        <v>2673</v>
      </c>
      <c r="B1051" t="s">
        <v>2694</v>
      </c>
      <c r="C1051" t="s">
        <v>28</v>
      </c>
      <c r="D1051" t="s">
        <v>2695</v>
      </c>
      <c r="E1051" t="s">
        <v>1198</v>
      </c>
      <c r="F1051" t="s">
        <v>11</v>
      </c>
    </row>
    <row r="1052" spans="1:6" x14ac:dyDescent="0.35">
      <c r="A1052" t="s">
        <v>2673</v>
      </c>
      <c r="B1052" t="s">
        <v>2696</v>
      </c>
      <c r="C1052" t="s">
        <v>14</v>
      </c>
      <c r="D1052" t="s">
        <v>2695</v>
      </c>
      <c r="E1052" t="s">
        <v>1198</v>
      </c>
      <c r="F1052" t="s">
        <v>11</v>
      </c>
    </row>
    <row r="1053" spans="1:6" x14ac:dyDescent="0.35">
      <c r="A1053" t="s">
        <v>2673</v>
      </c>
      <c r="B1053" t="s">
        <v>2697</v>
      </c>
      <c r="C1053" t="s">
        <v>14</v>
      </c>
      <c r="D1053" t="s">
        <v>2695</v>
      </c>
      <c r="E1053" t="s">
        <v>1198</v>
      </c>
      <c r="F1053" t="s">
        <v>11</v>
      </c>
    </row>
    <row r="1054" spans="1:6" x14ac:dyDescent="0.35">
      <c r="A1054" t="s">
        <v>2673</v>
      </c>
      <c r="B1054" t="s">
        <v>2698</v>
      </c>
      <c r="C1054" t="s">
        <v>2617</v>
      </c>
      <c r="D1054" t="s">
        <v>2695</v>
      </c>
      <c r="E1054" t="s">
        <v>1198</v>
      </c>
      <c r="F1054" t="s">
        <v>11</v>
      </c>
    </row>
    <row r="1055" spans="1:6" x14ac:dyDescent="0.35">
      <c r="A1055" t="s">
        <v>2673</v>
      </c>
      <c r="B1055" t="s">
        <v>2699</v>
      </c>
      <c r="C1055" t="s">
        <v>28</v>
      </c>
      <c r="D1055" t="s">
        <v>2700</v>
      </c>
      <c r="E1055" t="s">
        <v>1198</v>
      </c>
      <c r="F1055" t="s">
        <v>11</v>
      </c>
    </row>
    <row r="1056" spans="1:6" x14ac:dyDescent="0.35">
      <c r="A1056" t="s">
        <v>2673</v>
      </c>
      <c r="B1056" t="s">
        <v>2701</v>
      </c>
      <c r="C1056" t="s">
        <v>2617</v>
      </c>
      <c r="D1056" t="s">
        <v>2702</v>
      </c>
      <c r="E1056" t="s">
        <v>1198</v>
      </c>
      <c r="F1056" t="s">
        <v>11</v>
      </c>
    </row>
    <row r="1057" spans="1:6" x14ac:dyDescent="0.35">
      <c r="A1057" t="s">
        <v>2673</v>
      </c>
      <c r="B1057" t="s">
        <v>2703</v>
      </c>
      <c r="C1057" t="s">
        <v>14</v>
      </c>
      <c r="D1057" t="s">
        <v>2704</v>
      </c>
      <c r="E1057" t="s">
        <v>1198</v>
      </c>
      <c r="F1057" t="s">
        <v>11</v>
      </c>
    </row>
    <row r="1058" spans="1:6" x14ac:dyDescent="0.35">
      <c r="A1058" t="s">
        <v>2673</v>
      </c>
      <c r="B1058" t="s">
        <v>2705</v>
      </c>
      <c r="C1058" t="s">
        <v>14</v>
      </c>
      <c r="D1058" t="s">
        <v>2704</v>
      </c>
      <c r="E1058" t="s">
        <v>1198</v>
      </c>
      <c r="F1058" t="s">
        <v>11</v>
      </c>
    </row>
    <row r="1059" spans="1:6" x14ac:dyDescent="0.35">
      <c r="A1059" t="s">
        <v>2673</v>
      </c>
      <c r="B1059" t="s">
        <v>2706</v>
      </c>
      <c r="C1059" t="s">
        <v>2707</v>
      </c>
      <c r="D1059" t="s">
        <v>2704</v>
      </c>
      <c r="E1059" t="s">
        <v>1198</v>
      </c>
      <c r="F1059" t="s">
        <v>11</v>
      </c>
    </row>
    <row r="1060" spans="1:6" x14ac:dyDescent="0.35">
      <c r="A1060" t="s">
        <v>2673</v>
      </c>
      <c r="B1060" t="s">
        <v>2708</v>
      </c>
      <c r="C1060" t="s">
        <v>14</v>
      </c>
      <c r="D1060" t="s">
        <v>2709</v>
      </c>
      <c r="E1060" t="s">
        <v>1198</v>
      </c>
      <c r="F1060" t="s">
        <v>11</v>
      </c>
    </row>
    <row r="1061" spans="1:6" x14ac:dyDescent="0.35">
      <c r="A1061" t="s">
        <v>2673</v>
      </c>
      <c r="B1061" t="s">
        <v>2710</v>
      </c>
      <c r="C1061" t="s">
        <v>2617</v>
      </c>
      <c r="D1061" t="s">
        <v>2709</v>
      </c>
      <c r="E1061" t="s">
        <v>1198</v>
      </c>
      <c r="F1061" t="s">
        <v>11</v>
      </c>
    </row>
    <row r="1062" spans="1:6" x14ac:dyDescent="0.35">
      <c r="A1062" t="s">
        <v>2673</v>
      </c>
      <c r="B1062" t="s">
        <v>2711</v>
      </c>
      <c r="C1062" t="s">
        <v>2712</v>
      </c>
      <c r="D1062" t="s">
        <v>593</v>
      </c>
      <c r="E1062" t="s">
        <v>2713</v>
      </c>
      <c r="F1062" t="s">
        <v>11</v>
      </c>
    </row>
    <row r="1063" spans="1:6" x14ac:dyDescent="0.35">
      <c r="A1063" t="s">
        <v>2673</v>
      </c>
      <c r="B1063" t="s">
        <v>2714</v>
      </c>
      <c r="C1063" t="s">
        <v>684</v>
      </c>
      <c r="D1063" t="s">
        <v>593</v>
      </c>
      <c r="E1063" t="s">
        <v>2713</v>
      </c>
      <c r="F1063" t="s">
        <v>11</v>
      </c>
    </row>
    <row r="1064" spans="1:6" x14ac:dyDescent="0.35">
      <c r="A1064" t="s">
        <v>2673</v>
      </c>
      <c r="B1064" t="s">
        <v>2715</v>
      </c>
      <c r="C1064" t="s">
        <v>2712</v>
      </c>
      <c r="D1064" t="s">
        <v>2716</v>
      </c>
      <c r="E1064" t="s">
        <v>2713</v>
      </c>
      <c r="F1064" t="s">
        <v>11</v>
      </c>
    </row>
    <row r="1065" spans="1:6" x14ac:dyDescent="0.35">
      <c r="A1065" t="s">
        <v>2673</v>
      </c>
      <c r="B1065" t="s">
        <v>2717</v>
      </c>
      <c r="C1065" t="s">
        <v>28</v>
      </c>
      <c r="D1065" t="s">
        <v>2718</v>
      </c>
      <c r="E1065" t="s">
        <v>2713</v>
      </c>
      <c r="F1065" t="s">
        <v>11</v>
      </c>
    </row>
    <row r="1066" spans="1:6" x14ac:dyDescent="0.35">
      <c r="A1066" t="s">
        <v>2673</v>
      </c>
      <c r="B1066" t="s">
        <v>2719</v>
      </c>
      <c r="C1066" t="s">
        <v>14</v>
      </c>
      <c r="D1066" t="s">
        <v>2720</v>
      </c>
      <c r="E1066" t="s">
        <v>2721</v>
      </c>
      <c r="F1066" t="s">
        <v>11</v>
      </c>
    </row>
    <row r="1067" spans="1:6" x14ac:dyDescent="0.35">
      <c r="A1067" t="s">
        <v>2673</v>
      </c>
      <c r="B1067" t="s">
        <v>2722</v>
      </c>
      <c r="C1067" t="s">
        <v>2723</v>
      </c>
      <c r="D1067" t="s">
        <v>2724</v>
      </c>
      <c r="E1067" t="s">
        <v>2725</v>
      </c>
      <c r="F1067" t="s">
        <v>11</v>
      </c>
    </row>
    <row r="1068" spans="1:6" x14ac:dyDescent="0.35">
      <c r="A1068" t="s">
        <v>2673</v>
      </c>
      <c r="B1068" t="s">
        <v>2726</v>
      </c>
      <c r="C1068" t="s">
        <v>2727</v>
      </c>
      <c r="D1068" t="s">
        <v>2728</v>
      </c>
      <c r="E1068" t="s">
        <v>2725</v>
      </c>
      <c r="F1068" t="s">
        <v>11</v>
      </c>
    </row>
    <row r="1069" spans="1:6" x14ac:dyDescent="0.35">
      <c r="A1069" t="s">
        <v>2673</v>
      </c>
      <c r="B1069" t="s">
        <v>2729</v>
      </c>
      <c r="C1069" t="s">
        <v>2730</v>
      </c>
      <c r="D1069" t="s">
        <v>2728</v>
      </c>
      <c r="E1069" t="s">
        <v>2725</v>
      </c>
      <c r="F1069" t="s">
        <v>11</v>
      </c>
    </row>
    <row r="1070" spans="1:6" x14ac:dyDescent="0.35">
      <c r="A1070" t="s">
        <v>2673</v>
      </c>
      <c r="B1070" t="s">
        <v>2731</v>
      </c>
      <c r="C1070" t="s">
        <v>2732</v>
      </c>
      <c r="D1070" t="s">
        <v>2728</v>
      </c>
      <c r="E1070" t="s">
        <v>2725</v>
      </c>
      <c r="F1070" t="s">
        <v>11</v>
      </c>
    </row>
    <row r="1071" spans="1:6" x14ac:dyDescent="0.35">
      <c r="A1071" t="s">
        <v>2673</v>
      </c>
      <c r="B1071" t="s">
        <v>2733</v>
      </c>
      <c r="C1071" t="s">
        <v>2730</v>
      </c>
      <c r="D1071" t="s">
        <v>2728</v>
      </c>
      <c r="E1071" t="s">
        <v>2725</v>
      </c>
      <c r="F1071" t="s">
        <v>11</v>
      </c>
    </row>
    <row r="1072" spans="1:6" x14ac:dyDescent="0.35">
      <c r="A1072" t="s">
        <v>2673</v>
      </c>
      <c r="B1072" t="s">
        <v>2734</v>
      </c>
      <c r="C1072" t="s">
        <v>2730</v>
      </c>
      <c r="D1072" t="s">
        <v>2728</v>
      </c>
      <c r="E1072" t="s">
        <v>2725</v>
      </c>
      <c r="F1072" t="s">
        <v>11</v>
      </c>
    </row>
    <row r="1073" spans="1:6" x14ac:dyDescent="0.35">
      <c r="A1073" t="s">
        <v>2673</v>
      </c>
      <c r="B1073" t="s">
        <v>2735</v>
      </c>
      <c r="C1073" t="s">
        <v>2727</v>
      </c>
      <c r="D1073" t="s">
        <v>2728</v>
      </c>
      <c r="E1073" t="s">
        <v>2725</v>
      </c>
      <c r="F1073" t="s">
        <v>11</v>
      </c>
    </row>
    <row r="1074" spans="1:6" x14ac:dyDescent="0.35">
      <c r="A1074" t="s">
        <v>2673</v>
      </c>
      <c r="B1074" t="s">
        <v>2736</v>
      </c>
      <c r="C1074" t="s">
        <v>2737</v>
      </c>
      <c r="D1074" t="s">
        <v>2738</v>
      </c>
      <c r="E1074" t="s">
        <v>2739</v>
      </c>
      <c r="F1074" t="s">
        <v>11</v>
      </c>
    </row>
    <row r="1075" spans="1:6" x14ac:dyDescent="0.35">
      <c r="A1075" t="s">
        <v>2673</v>
      </c>
      <c r="B1075" t="s">
        <v>2740</v>
      </c>
      <c r="C1075" t="s">
        <v>248</v>
      </c>
      <c r="D1075" t="s">
        <v>2741</v>
      </c>
      <c r="E1075" t="s">
        <v>2742</v>
      </c>
      <c r="F1075" t="s">
        <v>11</v>
      </c>
    </row>
    <row r="1076" spans="1:6" x14ac:dyDescent="0.35">
      <c r="A1076" t="s">
        <v>2673</v>
      </c>
      <c r="B1076" t="s">
        <v>2743</v>
      </c>
      <c r="C1076" t="s">
        <v>2617</v>
      </c>
      <c r="D1076" t="s">
        <v>2695</v>
      </c>
      <c r="E1076" t="s">
        <v>1198</v>
      </c>
      <c r="F1076" t="s">
        <v>11</v>
      </c>
    </row>
    <row r="1077" spans="1:6" x14ac:dyDescent="0.35">
      <c r="A1077" t="s">
        <v>2673</v>
      </c>
      <c r="B1077" t="s">
        <v>2744</v>
      </c>
      <c r="C1077" t="s">
        <v>1703</v>
      </c>
      <c r="D1077" t="s">
        <v>2745</v>
      </c>
      <c r="E1077" t="s">
        <v>2746</v>
      </c>
      <c r="F1077" t="s">
        <v>11</v>
      </c>
    </row>
    <row r="1078" spans="1:6" x14ac:dyDescent="0.35">
      <c r="A1078" t="s">
        <v>2673</v>
      </c>
      <c r="B1078" t="s">
        <v>2747</v>
      </c>
      <c r="C1078" t="s">
        <v>2748</v>
      </c>
      <c r="D1078" t="s">
        <v>2745</v>
      </c>
      <c r="E1078" t="s">
        <v>2746</v>
      </c>
      <c r="F1078" t="s">
        <v>11</v>
      </c>
    </row>
    <row r="1079" spans="1:6" x14ac:dyDescent="0.35">
      <c r="A1079" t="s">
        <v>2673</v>
      </c>
      <c r="B1079" t="s">
        <v>2749</v>
      </c>
      <c r="C1079" t="s">
        <v>2688</v>
      </c>
      <c r="D1079" t="s">
        <v>2750</v>
      </c>
      <c r="E1079" t="s">
        <v>2686</v>
      </c>
      <c r="F1079" t="s">
        <v>11</v>
      </c>
    </row>
    <row r="1080" spans="1:6" x14ac:dyDescent="0.35">
      <c r="A1080" t="s">
        <v>2673</v>
      </c>
      <c r="B1080" t="s">
        <v>2751</v>
      </c>
      <c r="C1080" t="s">
        <v>233</v>
      </c>
      <c r="D1080" t="s">
        <v>2750</v>
      </c>
      <c r="E1080" t="s">
        <v>2686</v>
      </c>
      <c r="F1080" t="s">
        <v>11</v>
      </c>
    </row>
    <row r="1081" spans="1:6" x14ac:dyDescent="0.35">
      <c r="A1081" t="s">
        <v>2673</v>
      </c>
      <c r="B1081" t="s">
        <v>2752</v>
      </c>
      <c r="C1081" t="s">
        <v>233</v>
      </c>
      <c r="D1081" t="s">
        <v>2750</v>
      </c>
      <c r="E1081" t="s">
        <v>2686</v>
      </c>
      <c r="F1081" t="s">
        <v>11</v>
      </c>
    </row>
    <row r="1082" spans="1:6" x14ac:dyDescent="0.35">
      <c r="A1082" t="s">
        <v>2673</v>
      </c>
      <c r="B1082" t="s">
        <v>2753</v>
      </c>
      <c r="C1082" t="s">
        <v>233</v>
      </c>
      <c r="D1082" t="s">
        <v>2750</v>
      </c>
      <c r="E1082" t="s">
        <v>2686</v>
      </c>
      <c r="F1082" t="s">
        <v>11</v>
      </c>
    </row>
    <row r="1083" spans="1:6" x14ac:dyDescent="0.35">
      <c r="A1083" t="s">
        <v>2673</v>
      </c>
      <c r="B1083" t="s">
        <v>2754</v>
      </c>
      <c r="C1083" t="s">
        <v>632</v>
      </c>
      <c r="D1083" t="s">
        <v>2755</v>
      </c>
      <c r="E1083" t="s">
        <v>2756</v>
      </c>
      <c r="F1083" t="s">
        <v>11</v>
      </c>
    </row>
    <row r="1084" spans="1:6" x14ac:dyDescent="0.35">
      <c r="A1084" t="s">
        <v>2673</v>
      </c>
      <c r="B1084" t="s">
        <v>2757</v>
      </c>
      <c r="C1084" t="s">
        <v>2758</v>
      </c>
      <c r="D1084" t="s">
        <v>2759</v>
      </c>
      <c r="E1084" t="s">
        <v>2760</v>
      </c>
      <c r="F1084" t="s">
        <v>11</v>
      </c>
    </row>
    <row r="1085" spans="1:6" x14ac:dyDescent="0.35">
      <c r="A1085" t="s">
        <v>2673</v>
      </c>
      <c r="B1085" t="s">
        <v>2761</v>
      </c>
      <c r="C1085" t="s">
        <v>632</v>
      </c>
      <c r="D1085" t="s">
        <v>2762</v>
      </c>
      <c r="E1085" t="s">
        <v>2763</v>
      </c>
      <c r="F1085" t="s">
        <v>20</v>
      </c>
    </row>
    <row r="1086" spans="1:6" x14ac:dyDescent="0.35">
      <c r="A1086" t="s">
        <v>2673</v>
      </c>
      <c r="B1086" t="s">
        <v>2764</v>
      </c>
      <c r="C1086" t="s">
        <v>14</v>
      </c>
      <c r="D1086" t="s">
        <v>2750</v>
      </c>
      <c r="E1086" t="s">
        <v>2686</v>
      </c>
      <c r="F1086" t="s">
        <v>11</v>
      </c>
    </row>
    <row r="1087" spans="1:6" x14ac:dyDescent="0.35">
      <c r="A1087" t="s">
        <v>2673</v>
      </c>
      <c r="B1087" t="s">
        <v>2765</v>
      </c>
      <c r="C1087" t="s">
        <v>2766</v>
      </c>
      <c r="D1087" t="s">
        <v>2767</v>
      </c>
      <c r="E1087" t="s">
        <v>2768</v>
      </c>
      <c r="F1087" t="s">
        <v>11</v>
      </c>
    </row>
    <row r="1088" spans="1:6" x14ac:dyDescent="0.35">
      <c r="A1088" t="s">
        <v>2673</v>
      </c>
      <c r="B1088" t="s">
        <v>2769</v>
      </c>
      <c r="C1088" t="s">
        <v>2770</v>
      </c>
      <c r="D1088" t="s">
        <v>2767</v>
      </c>
      <c r="E1088" t="s">
        <v>2768</v>
      </c>
      <c r="F1088" t="s">
        <v>11</v>
      </c>
    </row>
    <row r="1089" spans="1:6" x14ac:dyDescent="0.35">
      <c r="A1089" t="s">
        <v>2673</v>
      </c>
      <c r="B1089" t="s">
        <v>2771</v>
      </c>
      <c r="C1089" t="s">
        <v>2772</v>
      </c>
      <c r="D1089" t="s">
        <v>2773</v>
      </c>
      <c r="E1089" t="s">
        <v>2768</v>
      </c>
      <c r="F1089" t="s">
        <v>11</v>
      </c>
    </row>
    <row r="1090" spans="1:6" x14ac:dyDescent="0.35">
      <c r="A1090" t="s">
        <v>2673</v>
      </c>
      <c r="B1090" t="s">
        <v>2774</v>
      </c>
      <c r="C1090" t="s">
        <v>2364</v>
      </c>
      <c r="D1090" t="s">
        <v>2775</v>
      </c>
      <c r="E1090" t="s">
        <v>2768</v>
      </c>
      <c r="F1090" t="s">
        <v>11</v>
      </c>
    </row>
    <row r="1091" spans="1:6" x14ac:dyDescent="0.35">
      <c r="A1091" t="s">
        <v>2673</v>
      </c>
      <c r="B1091" t="s">
        <v>2776</v>
      </c>
      <c r="C1091" t="s">
        <v>2777</v>
      </c>
      <c r="D1091" t="s">
        <v>2778</v>
      </c>
      <c r="E1091" t="s">
        <v>2768</v>
      </c>
      <c r="F1091" t="s">
        <v>11</v>
      </c>
    </row>
    <row r="1092" spans="1:6" x14ac:dyDescent="0.35">
      <c r="A1092" t="s">
        <v>2673</v>
      </c>
      <c r="B1092" t="s">
        <v>2779</v>
      </c>
      <c r="C1092" t="s">
        <v>2780</v>
      </c>
      <c r="D1092" t="s">
        <v>2781</v>
      </c>
      <c r="E1092" t="s">
        <v>2782</v>
      </c>
      <c r="F1092" t="s">
        <v>50</v>
      </c>
    </row>
    <row r="1093" spans="1:6" x14ac:dyDescent="0.35">
      <c r="A1093" t="s">
        <v>2673</v>
      </c>
      <c r="B1093" t="s">
        <v>2783</v>
      </c>
      <c r="C1093" t="s">
        <v>14</v>
      </c>
      <c r="D1093" t="s">
        <v>2784</v>
      </c>
      <c r="E1093" t="s">
        <v>2785</v>
      </c>
      <c r="F1093" t="s">
        <v>11</v>
      </c>
    </row>
    <row r="1094" spans="1:6" x14ac:dyDescent="0.35">
      <c r="A1094" t="s">
        <v>2673</v>
      </c>
      <c r="B1094" t="s">
        <v>2786</v>
      </c>
      <c r="C1094" t="s">
        <v>233</v>
      </c>
      <c r="D1094" t="s">
        <v>2784</v>
      </c>
      <c r="E1094" t="s">
        <v>2785</v>
      </c>
      <c r="F1094" t="s">
        <v>11</v>
      </c>
    </row>
    <row r="1095" spans="1:6" x14ac:dyDescent="0.35">
      <c r="A1095" t="s">
        <v>2673</v>
      </c>
      <c r="B1095" t="s">
        <v>2787</v>
      </c>
      <c r="C1095" t="s">
        <v>14</v>
      </c>
      <c r="D1095" t="s">
        <v>2788</v>
      </c>
      <c r="E1095" t="s">
        <v>2785</v>
      </c>
      <c r="F1095" t="s">
        <v>11</v>
      </c>
    </row>
    <row r="1096" spans="1:6" x14ac:dyDescent="0.35">
      <c r="A1096" t="s">
        <v>2673</v>
      </c>
      <c r="B1096" t="s">
        <v>2789</v>
      </c>
      <c r="C1096" t="s">
        <v>1368</v>
      </c>
      <c r="D1096" t="s">
        <v>2790</v>
      </c>
      <c r="E1096" t="s">
        <v>2791</v>
      </c>
      <c r="F1096" t="s">
        <v>11</v>
      </c>
    </row>
    <row r="1097" spans="1:6" x14ac:dyDescent="0.35">
      <c r="A1097" t="s">
        <v>2792</v>
      </c>
      <c r="B1097" t="s">
        <v>2793</v>
      </c>
      <c r="C1097" t="s">
        <v>2794</v>
      </c>
      <c r="D1097" t="s">
        <v>2795</v>
      </c>
      <c r="E1097" t="s">
        <v>2792</v>
      </c>
      <c r="F1097" t="s">
        <v>111</v>
      </c>
    </row>
    <row r="1098" spans="1:6" x14ac:dyDescent="0.35">
      <c r="A1098" t="s">
        <v>2796</v>
      </c>
      <c r="B1098" t="s">
        <v>2797</v>
      </c>
      <c r="C1098" t="s">
        <v>28</v>
      </c>
      <c r="D1098" t="s">
        <v>129</v>
      </c>
      <c r="E1098" t="s">
        <v>2798</v>
      </c>
      <c r="F1098" t="s">
        <v>11</v>
      </c>
    </row>
    <row r="1099" spans="1:6" x14ac:dyDescent="0.35">
      <c r="A1099" t="s">
        <v>2796</v>
      </c>
      <c r="B1099" t="s">
        <v>2799</v>
      </c>
      <c r="C1099" t="s">
        <v>2758</v>
      </c>
      <c r="D1099" t="s">
        <v>2800</v>
      </c>
      <c r="E1099" t="s">
        <v>2801</v>
      </c>
      <c r="F1099" t="s">
        <v>20</v>
      </c>
    </row>
    <row r="1100" spans="1:6" x14ac:dyDescent="0.35">
      <c r="A1100" t="s">
        <v>2796</v>
      </c>
      <c r="B1100" t="s">
        <v>2802</v>
      </c>
      <c r="C1100" t="s">
        <v>2803</v>
      </c>
      <c r="D1100" t="s">
        <v>2804</v>
      </c>
      <c r="E1100" t="s">
        <v>2805</v>
      </c>
      <c r="F1100" t="s">
        <v>111</v>
      </c>
    </row>
    <row r="1101" spans="1:6" x14ac:dyDescent="0.35">
      <c r="A1101" t="s">
        <v>2796</v>
      </c>
      <c r="B1101" t="s">
        <v>2806</v>
      </c>
      <c r="C1101" t="s">
        <v>1703</v>
      </c>
      <c r="D1101" t="s">
        <v>2800</v>
      </c>
      <c r="E1101" t="s">
        <v>2807</v>
      </c>
      <c r="F1101" t="s">
        <v>20</v>
      </c>
    </row>
    <row r="1102" spans="1:6" x14ac:dyDescent="0.35">
      <c r="A1102" t="s">
        <v>2796</v>
      </c>
      <c r="B1102" t="s">
        <v>2808</v>
      </c>
      <c r="C1102" t="s">
        <v>28</v>
      </c>
      <c r="D1102" t="s">
        <v>2809</v>
      </c>
      <c r="E1102" t="s">
        <v>2801</v>
      </c>
      <c r="F1102" t="s">
        <v>20</v>
      </c>
    </row>
    <row r="1103" spans="1:6" x14ac:dyDescent="0.35">
      <c r="A1103" t="s">
        <v>2810</v>
      </c>
      <c r="B1103" t="s">
        <v>2811</v>
      </c>
      <c r="C1103" t="s">
        <v>2812</v>
      </c>
      <c r="D1103" t="s">
        <v>2813</v>
      </c>
      <c r="E1103" t="s">
        <v>2813</v>
      </c>
      <c r="F1103" t="s">
        <v>11</v>
      </c>
    </row>
    <row r="1104" spans="1:6" x14ac:dyDescent="0.35">
      <c r="A1104" t="s">
        <v>2810</v>
      </c>
      <c r="B1104" t="s">
        <v>2814</v>
      </c>
      <c r="C1104" t="s">
        <v>2815</v>
      </c>
      <c r="D1104" t="s">
        <v>589</v>
      </c>
      <c r="E1104" t="s">
        <v>2816</v>
      </c>
      <c r="F1104" t="s">
        <v>257</v>
      </c>
    </row>
    <row r="1105" spans="1:6" x14ac:dyDescent="0.35">
      <c r="A1105" t="s">
        <v>2810</v>
      </c>
      <c r="B1105" t="s">
        <v>2817</v>
      </c>
      <c r="C1105" t="s">
        <v>2818</v>
      </c>
      <c r="D1105" t="s">
        <v>2819</v>
      </c>
      <c r="E1105" t="s">
        <v>2810</v>
      </c>
      <c r="F1105" t="s">
        <v>11</v>
      </c>
    </row>
    <row r="1106" spans="1:6" x14ac:dyDescent="0.35">
      <c r="A1106" t="s">
        <v>2810</v>
      </c>
      <c r="B1106" t="s">
        <v>2820</v>
      </c>
      <c r="C1106" t="s">
        <v>1825</v>
      </c>
      <c r="D1106" t="s">
        <v>2821</v>
      </c>
      <c r="E1106" t="s">
        <v>2813</v>
      </c>
      <c r="F1106" t="s">
        <v>11</v>
      </c>
    </row>
    <row r="1107" spans="1:6" x14ac:dyDescent="0.35">
      <c r="A1107" t="s">
        <v>2810</v>
      </c>
      <c r="B1107" t="s">
        <v>2822</v>
      </c>
      <c r="C1107" t="s">
        <v>1851</v>
      </c>
      <c r="D1107" t="s">
        <v>2823</v>
      </c>
      <c r="E1107" t="s">
        <v>2824</v>
      </c>
      <c r="F1107" t="s">
        <v>20</v>
      </c>
    </row>
    <row r="1108" spans="1:6" x14ac:dyDescent="0.35">
      <c r="A1108" t="s">
        <v>2810</v>
      </c>
      <c r="B1108" t="s">
        <v>2825</v>
      </c>
      <c r="C1108" t="s">
        <v>2826</v>
      </c>
      <c r="D1108" t="s">
        <v>2827</v>
      </c>
      <c r="E1108" t="s">
        <v>2828</v>
      </c>
      <c r="F1108" t="s">
        <v>50</v>
      </c>
    </row>
    <row r="1109" spans="1:6" x14ac:dyDescent="0.35">
      <c r="A1109" t="s">
        <v>2810</v>
      </c>
      <c r="B1109" t="s">
        <v>2829</v>
      </c>
      <c r="C1109" t="s">
        <v>1725</v>
      </c>
      <c r="D1109" t="s">
        <v>2830</v>
      </c>
      <c r="E1109" t="s">
        <v>2816</v>
      </c>
      <c r="F1109" t="s">
        <v>261</v>
      </c>
    </row>
    <row r="1110" spans="1:6" x14ac:dyDescent="0.35">
      <c r="A1110" t="s">
        <v>2810</v>
      </c>
      <c r="B1110" t="s">
        <v>2831</v>
      </c>
      <c r="C1110" t="s">
        <v>14</v>
      </c>
      <c r="D1110" t="s">
        <v>589</v>
      </c>
      <c r="E1110" t="s">
        <v>2832</v>
      </c>
      <c r="F1110" t="s">
        <v>11</v>
      </c>
    </row>
    <row r="1111" spans="1:6" x14ac:dyDescent="0.35">
      <c r="A1111" t="s">
        <v>2810</v>
      </c>
      <c r="B1111" t="s">
        <v>2833</v>
      </c>
      <c r="C1111" t="s">
        <v>2834</v>
      </c>
      <c r="D1111" t="s">
        <v>2830</v>
      </c>
      <c r="E1111" t="s">
        <v>2830</v>
      </c>
      <c r="F1111" t="s">
        <v>11</v>
      </c>
    </row>
    <row r="1112" spans="1:6" x14ac:dyDescent="0.35">
      <c r="A1112" t="s">
        <v>2810</v>
      </c>
      <c r="B1112" t="s">
        <v>2835</v>
      </c>
      <c r="C1112" t="s">
        <v>14</v>
      </c>
      <c r="D1112" t="s">
        <v>593</v>
      </c>
      <c r="E1112" t="s">
        <v>2836</v>
      </c>
      <c r="F1112" t="s">
        <v>11</v>
      </c>
    </row>
    <row r="1113" spans="1:6" x14ac:dyDescent="0.35">
      <c r="A1113" t="s">
        <v>2810</v>
      </c>
      <c r="B1113" t="s">
        <v>2837</v>
      </c>
      <c r="C1113" t="s">
        <v>2170</v>
      </c>
      <c r="D1113" t="s">
        <v>2838</v>
      </c>
      <c r="E1113" t="s">
        <v>2839</v>
      </c>
      <c r="F1113" t="s">
        <v>11</v>
      </c>
    </row>
    <row r="1114" spans="1:6" x14ac:dyDescent="0.35">
      <c r="A1114" t="s">
        <v>2810</v>
      </c>
      <c r="B1114" t="s">
        <v>2840</v>
      </c>
      <c r="C1114" t="s">
        <v>2841</v>
      </c>
      <c r="D1114" t="s">
        <v>2842</v>
      </c>
      <c r="E1114" t="s">
        <v>2816</v>
      </c>
      <c r="F1114" t="s">
        <v>257</v>
      </c>
    </row>
    <row r="1115" spans="1:6" x14ac:dyDescent="0.35">
      <c r="A1115" t="s">
        <v>2810</v>
      </c>
      <c r="B1115" t="s">
        <v>2843</v>
      </c>
      <c r="C1115" t="s">
        <v>2844</v>
      </c>
      <c r="D1115" t="s">
        <v>2845</v>
      </c>
      <c r="E1115" t="s">
        <v>2846</v>
      </c>
      <c r="F1115" t="s">
        <v>50</v>
      </c>
    </row>
    <row r="1116" spans="1:6" x14ac:dyDescent="0.35">
      <c r="A1116" t="s">
        <v>2810</v>
      </c>
      <c r="B1116" t="s">
        <v>2847</v>
      </c>
      <c r="C1116" t="s">
        <v>2848</v>
      </c>
      <c r="D1116" t="s">
        <v>2849</v>
      </c>
      <c r="E1116" t="s">
        <v>2850</v>
      </c>
      <c r="F1116" t="s">
        <v>50</v>
      </c>
    </row>
    <row r="1117" spans="1:6" x14ac:dyDescent="0.35">
      <c r="A1117" t="s">
        <v>2810</v>
      </c>
      <c r="B1117" t="s">
        <v>2851</v>
      </c>
      <c r="C1117" t="s">
        <v>685</v>
      </c>
      <c r="D1117" t="s">
        <v>2852</v>
      </c>
      <c r="E1117" t="s">
        <v>2816</v>
      </c>
      <c r="F1117" t="s">
        <v>261</v>
      </c>
    </row>
    <row r="1118" spans="1:6" x14ac:dyDescent="0.35">
      <c r="A1118" t="s">
        <v>2810</v>
      </c>
      <c r="B1118" t="s">
        <v>2853</v>
      </c>
      <c r="C1118" t="s">
        <v>1626</v>
      </c>
      <c r="D1118" t="s">
        <v>2854</v>
      </c>
      <c r="E1118" t="s">
        <v>2810</v>
      </c>
      <c r="F1118" t="s">
        <v>11</v>
      </c>
    </row>
    <row r="1119" spans="1:6" x14ac:dyDescent="0.35">
      <c r="A1119" t="s">
        <v>2810</v>
      </c>
      <c r="B1119" t="s">
        <v>2855</v>
      </c>
      <c r="C1119" t="s">
        <v>2856</v>
      </c>
      <c r="D1119" t="s">
        <v>186</v>
      </c>
      <c r="E1119" t="s">
        <v>2824</v>
      </c>
      <c r="F1119" t="s">
        <v>11</v>
      </c>
    </row>
    <row r="1120" spans="1:6" x14ac:dyDescent="0.35">
      <c r="A1120" t="s">
        <v>2810</v>
      </c>
      <c r="B1120" t="s">
        <v>2857</v>
      </c>
      <c r="C1120" t="s">
        <v>2858</v>
      </c>
      <c r="D1120" t="s">
        <v>186</v>
      </c>
      <c r="E1120" t="s">
        <v>2824</v>
      </c>
      <c r="F1120" t="s">
        <v>11</v>
      </c>
    </row>
    <row r="1121" spans="1:6" x14ac:dyDescent="0.35">
      <c r="A1121" t="s">
        <v>2810</v>
      </c>
      <c r="B1121" t="s">
        <v>2859</v>
      </c>
      <c r="C1121" t="s">
        <v>2860</v>
      </c>
      <c r="D1121" t="s">
        <v>2362</v>
      </c>
      <c r="E1121" t="s">
        <v>2813</v>
      </c>
      <c r="F1121" t="s">
        <v>11</v>
      </c>
    </row>
    <row r="1122" spans="1:6" x14ac:dyDescent="0.35">
      <c r="A1122" t="s">
        <v>2810</v>
      </c>
      <c r="B1122" t="s">
        <v>2861</v>
      </c>
      <c r="C1122" t="s">
        <v>28</v>
      </c>
      <c r="D1122" t="s">
        <v>2862</v>
      </c>
      <c r="E1122" t="s">
        <v>2816</v>
      </c>
      <c r="F1122" t="s">
        <v>257</v>
      </c>
    </row>
    <row r="1123" spans="1:6" x14ac:dyDescent="0.35">
      <c r="A1123" t="s">
        <v>2810</v>
      </c>
      <c r="B1123" t="s">
        <v>2863</v>
      </c>
      <c r="C1123" t="s">
        <v>1117</v>
      </c>
      <c r="D1123" t="s">
        <v>2838</v>
      </c>
      <c r="E1123" t="s">
        <v>2839</v>
      </c>
      <c r="F1123" t="s">
        <v>11</v>
      </c>
    </row>
    <row r="1124" spans="1:6" x14ac:dyDescent="0.35">
      <c r="A1124" t="s">
        <v>2810</v>
      </c>
      <c r="B1124" t="s">
        <v>2864</v>
      </c>
      <c r="C1124" t="s">
        <v>2865</v>
      </c>
      <c r="D1124" t="s">
        <v>1849</v>
      </c>
      <c r="E1124" t="s">
        <v>1849</v>
      </c>
      <c r="F1124" t="s">
        <v>20</v>
      </c>
    </row>
    <row r="1125" spans="1:6" x14ac:dyDescent="0.35">
      <c r="A1125" t="s">
        <v>2810</v>
      </c>
      <c r="B1125" t="s">
        <v>2866</v>
      </c>
      <c r="C1125" t="s">
        <v>2867</v>
      </c>
      <c r="D1125" t="s">
        <v>2868</v>
      </c>
      <c r="E1125" t="s">
        <v>2810</v>
      </c>
      <c r="F1125" t="s">
        <v>11</v>
      </c>
    </row>
    <row r="1126" spans="1:6" x14ac:dyDescent="0.35">
      <c r="A1126" t="s">
        <v>2810</v>
      </c>
      <c r="B1126" t="s">
        <v>2869</v>
      </c>
      <c r="C1126" t="s">
        <v>1606</v>
      </c>
      <c r="D1126" t="s">
        <v>589</v>
      </c>
      <c r="E1126" t="s">
        <v>2816</v>
      </c>
      <c r="F1126" t="s">
        <v>257</v>
      </c>
    </row>
    <row r="1127" spans="1:6" x14ac:dyDescent="0.35">
      <c r="A1127" t="s">
        <v>2810</v>
      </c>
      <c r="B1127" t="s">
        <v>2870</v>
      </c>
      <c r="C1127" t="s">
        <v>2871</v>
      </c>
      <c r="D1127" t="s">
        <v>2821</v>
      </c>
      <c r="E1127" t="s">
        <v>2821</v>
      </c>
      <c r="F1127" t="s">
        <v>11</v>
      </c>
    </row>
    <row r="1128" spans="1:6" x14ac:dyDescent="0.35">
      <c r="A1128" t="s">
        <v>2810</v>
      </c>
      <c r="B1128" t="s">
        <v>2872</v>
      </c>
      <c r="C1128" t="s">
        <v>2873</v>
      </c>
      <c r="D1128" t="s">
        <v>2874</v>
      </c>
      <c r="E1128" t="s">
        <v>2874</v>
      </c>
      <c r="F1128" t="s">
        <v>50</v>
      </c>
    </row>
    <row r="1129" spans="1:6" x14ac:dyDescent="0.35">
      <c r="A1129" t="s">
        <v>2810</v>
      </c>
      <c r="B1129" t="s">
        <v>2875</v>
      </c>
      <c r="C1129" t="s">
        <v>2876</v>
      </c>
      <c r="D1129" t="s">
        <v>2821</v>
      </c>
      <c r="E1129" t="s">
        <v>2813</v>
      </c>
      <c r="F1129" t="s">
        <v>11</v>
      </c>
    </row>
    <row r="1130" spans="1:6" x14ac:dyDescent="0.35">
      <c r="A1130" t="s">
        <v>2810</v>
      </c>
      <c r="B1130" t="s">
        <v>2877</v>
      </c>
      <c r="C1130" t="s">
        <v>2878</v>
      </c>
      <c r="D1130" t="s">
        <v>2879</v>
      </c>
      <c r="E1130" t="s">
        <v>2880</v>
      </c>
      <c r="F1130" t="s">
        <v>20</v>
      </c>
    </row>
    <row r="1131" spans="1:6" x14ac:dyDescent="0.35">
      <c r="A1131" t="s">
        <v>2810</v>
      </c>
      <c r="B1131" t="s">
        <v>2881</v>
      </c>
      <c r="C1131" t="s">
        <v>28</v>
      </c>
      <c r="D1131" t="s">
        <v>2882</v>
      </c>
      <c r="E1131" t="s">
        <v>2883</v>
      </c>
      <c r="F1131" t="s">
        <v>11</v>
      </c>
    </row>
    <row r="1132" spans="1:6" x14ac:dyDescent="0.35">
      <c r="A1132" t="s">
        <v>2810</v>
      </c>
      <c r="B1132" t="s">
        <v>2884</v>
      </c>
      <c r="C1132" t="s">
        <v>2885</v>
      </c>
      <c r="D1132" t="s">
        <v>2886</v>
      </c>
      <c r="E1132" t="s">
        <v>2887</v>
      </c>
      <c r="F1132" t="s">
        <v>11</v>
      </c>
    </row>
    <row r="1133" spans="1:6" x14ac:dyDescent="0.35">
      <c r="A1133" t="s">
        <v>2810</v>
      </c>
      <c r="B1133" t="s">
        <v>2888</v>
      </c>
      <c r="C1133" t="s">
        <v>2889</v>
      </c>
      <c r="D1133" t="s">
        <v>589</v>
      </c>
      <c r="E1133" t="s">
        <v>2816</v>
      </c>
      <c r="F1133" t="s">
        <v>257</v>
      </c>
    </row>
    <row r="1134" spans="1:6" x14ac:dyDescent="0.35">
      <c r="A1134" t="s">
        <v>2810</v>
      </c>
      <c r="B1134" t="s">
        <v>2890</v>
      </c>
      <c r="C1134" t="s">
        <v>2891</v>
      </c>
      <c r="D1134" t="s">
        <v>1849</v>
      </c>
      <c r="E1134" t="s">
        <v>1849</v>
      </c>
      <c r="F1134" t="s">
        <v>11</v>
      </c>
    </row>
    <row r="1135" spans="1:6" x14ac:dyDescent="0.35">
      <c r="A1135" t="s">
        <v>2810</v>
      </c>
      <c r="B1135" t="s">
        <v>2892</v>
      </c>
      <c r="C1135" t="s">
        <v>2893</v>
      </c>
      <c r="D1135" t="s">
        <v>2894</v>
      </c>
      <c r="E1135" t="s">
        <v>2883</v>
      </c>
      <c r="F1135" t="s">
        <v>11</v>
      </c>
    </row>
    <row r="1136" spans="1:6" x14ac:dyDescent="0.35">
      <c r="A1136" t="s">
        <v>2810</v>
      </c>
      <c r="B1136" t="s">
        <v>2895</v>
      </c>
      <c r="C1136" t="s">
        <v>2896</v>
      </c>
      <c r="D1136" t="s">
        <v>593</v>
      </c>
      <c r="E1136" t="s">
        <v>2824</v>
      </c>
      <c r="F1136" t="s">
        <v>20</v>
      </c>
    </row>
    <row r="1137" spans="1:6" x14ac:dyDescent="0.35">
      <c r="A1137" t="s">
        <v>2810</v>
      </c>
      <c r="B1137" t="s">
        <v>2897</v>
      </c>
      <c r="C1137" t="s">
        <v>2898</v>
      </c>
      <c r="D1137" t="s">
        <v>596</v>
      </c>
      <c r="E1137" t="s">
        <v>1849</v>
      </c>
      <c r="F1137" t="s">
        <v>11</v>
      </c>
    </row>
    <row r="1138" spans="1:6" x14ac:dyDescent="0.35">
      <c r="A1138" t="s">
        <v>2810</v>
      </c>
      <c r="B1138" t="s">
        <v>2899</v>
      </c>
      <c r="C1138" t="s">
        <v>2842</v>
      </c>
      <c r="D1138" t="s">
        <v>2842</v>
      </c>
      <c r="E1138" t="s">
        <v>2816</v>
      </c>
      <c r="F1138" t="s">
        <v>257</v>
      </c>
    </row>
    <row r="1139" spans="1:6" x14ac:dyDescent="0.35">
      <c r="A1139" t="s">
        <v>2810</v>
      </c>
      <c r="B1139" t="s">
        <v>2900</v>
      </c>
      <c r="C1139" t="s">
        <v>2901</v>
      </c>
      <c r="D1139" t="s">
        <v>2902</v>
      </c>
      <c r="E1139" t="s">
        <v>2903</v>
      </c>
      <c r="F1139" t="s">
        <v>11</v>
      </c>
    </row>
    <row r="1140" spans="1:6" x14ac:dyDescent="0.35">
      <c r="A1140" t="s">
        <v>2810</v>
      </c>
      <c r="B1140" t="s">
        <v>2904</v>
      </c>
      <c r="C1140" t="s">
        <v>2905</v>
      </c>
      <c r="D1140" t="s">
        <v>589</v>
      </c>
      <c r="E1140" t="s">
        <v>2906</v>
      </c>
      <c r="F1140" t="s">
        <v>50</v>
      </c>
    </row>
    <row r="1141" spans="1:6" x14ac:dyDescent="0.35">
      <c r="A1141" t="s">
        <v>2810</v>
      </c>
      <c r="B1141" t="s">
        <v>2907</v>
      </c>
      <c r="C1141" t="s">
        <v>1085</v>
      </c>
      <c r="D1141" t="s">
        <v>2908</v>
      </c>
      <c r="E1141" t="s">
        <v>2908</v>
      </c>
      <c r="F1141" t="s">
        <v>20</v>
      </c>
    </row>
    <row r="1142" spans="1:6" x14ac:dyDescent="0.35">
      <c r="A1142" t="s">
        <v>2810</v>
      </c>
      <c r="B1142" t="s">
        <v>2909</v>
      </c>
      <c r="C1142" t="s">
        <v>2910</v>
      </c>
      <c r="D1142" t="s">
        <v>2911</v>
      </c>
      <c r="E1142" t="s">
        <v>2912</v>
      </c>
      <c r="F1142" t="s">
        <v>11</v>
      </c>
    </row>
    <row r="1143" spans="1:6" x14ac:dyDescent="0.35">
      <c r="A1143" t="s">
        <v>2810</v>
      </c>
      <c r="B1143" t="s">
        <v>2913</v>
      </c>
      <c r="C1143" t="s">
        <v>1030</v>
      </c>
      <c r="D1143" t="s">
        <v>2914</v>
      </c>
      <c r="E1143" t="s">
        <v>2915</v>
      </c>
      <c r="F1143" t="s">
        <v>257</v>
      </c>
    </row>
    <row r="1144" spans="1:6" x14ac:dyDescent="0.35">
      <c r="A1144" t="s">
        <v>2810</v>
      </c>
      <c r="B1144" t="s">
        <v>2916</v>
      </c>
      <c r="C1144" t="s">
        <v>2917</v>
      </c>
      <c r="D1144" t="s">
        <v>2918</v>
      </c>
      <c r="E1144" t="s">
        <v>2918</v>
      </c>
      <c r="F1144" t="s">
        <v>1366</v>
      </c>
    </row>
    <row r="1145" spans="1:6" x14ac:dyDescent="0.35">
      <c r="A1145" t="s">
        <v>2810</v>
      </c>
      <c r="B1145" t="s">
        <v>2919</v>
      </c>
      <c r="C1145" t="s">
        <v>2920</v>
      </c>
      <c r="D1145" t="s">
        <v>2842</v>
      </c>
      <c r="E1145" t="s">
        <v>2921</v>
      </c>
      <c r="F1145" t="s">
        <v>50</v>
      </c>
    </row>
    <row r="1146" spans="1:6" x14ac:dyDescent="0.35">
      <c r="A1146" t="s">
        <v>2810</v>
      </c>
      <c r="B1146" t="s">
        <v>2922</v>
      </c>
      <c r="C1146" t="s">
        <v>2923</v>
      </c>
      <c r="D1146" t="s">
        <v>2924</v>
      </c>
      <c r="E1146" t="s">
        <v>2924</v>
      </c>
      <c r="F1146" t="s">
        <v>11</v>
      </c>
    </row>
    <row r="1147" spans="1:6" x14ac:dyDescent="0.35">
      <c r="A1147" t="s">
        <v>2810</v>
      </c>
      <c r="B1147" t="s">
        <v>2925</v>
      </c>
      <c r="C1147" t="s">
        <v>186</v>
      </c>
      <c r="D1147" t="s">
        <v>589</v>
      </c>
      <c r="E1147" t="s">
        <v>2810</v>
      </c>
      <c r="F1147" t="s">
        <v>257</v>
      </c>
    </row>
    <row r="1148" spans="1:6" x14ac:dyDescent="0.35">
      <c r="A1148" t="s">
        <v>2810</v>
      </c>
      <c r="B1148" t="s">
        <v>2926</v>
      </c>
      <c r="C1148" t="s">
        <v>2927</v>
      </c>
      <c r="D1148" t="s">
        <v>2838</v>
      </c>
      <c r="E1148" t="s">
        <v>2928</v>
      </c>
      <c r="F1148" t="s">
        <v>11</v>
      </c>
    </row>
    <row r="1149" spans="1:6" x14ac:dyDescent="0.35">
      <c r="A1149" t="s">
        <v>2810</v>
      </c>
      <c r="B1149" t="s">
        <v>2929</v>
      </c>
      <c r="C1149" t="s">
        <v>2208</v>
      </c>
      <c r="D1149" t="s">
        <v>2930</v>
      </c>
      <c r="E1149" t="s">
        <v>2824</v>
      </c>
      <c r="F1149" t="s">
        <v>11</v>
      </c>
    </row>
    <row r="1150" spans="1:6" x14ac:dyDescent="0.35">
      <c r="A1150" t="s">
        <v>2810</v>
      </c>
      <c r="B1150" t="s">
        <v>2931</v>
      </c>
      <c r="C1150" t="s">
        <v>2932</v>
      </c>
      <c r="D1150" t="s">
        <v>2933</v>
      </c>
      <c r="E1150" t="s">
        <v>1849</v>
      </c>
      <c r="F1150" t="s">
        <v>11</v>
      </c>
    </row>
    <row r="1151" spans="1:6" x14ac:dyDescent="0.35">
      <c r="A1151" t="s">
        <v>2810</v>
      </c>
      <c r="B1151" t="s">
        <v>2934</v>
      </c>
      <c r="C1151" t="s">
        <v>2935</v>
      </c>
      <c r="D1151" t="s">
        <v>2852</v>
      </c>
      <c r="E1151" t="s">
        <v>2936</v>
      </c>
      <c r="F1151" t="s">
        <v>11</v>
      </c>
    </row>
    <row r="1152" spans="1:6" x14ac:dyDescent="0.35">
      <c r="A1152" t="s">
        <v>2810</v>
      </c>
      <c r="B1152" t="s">
        <v>2937</v>
      </c>
      <c r="C1152" t="s">
        <v>2938</v>
      </c>
      <c r="D1152" t="s">
        <v>2911</v>
      </c>
      <c r="E1152" t="s">
        <v>2939</v>
      </c>
      <c r="F1152" t="s">
        <v>11</v>
      </c>
    </row>
    <row r="1153" spans="1:6" x14ac:dyDescent="0.35">
      <c r="A1153" t="s">
        <v>2810</v>
      </c>
      <c r="B1153" t="s">
        <v>2940</v>
      </c>
      <c r="C1153" t="s">
        <v>2885</v>
      </c>
      <c r="D1153" t="s">
        <v>2941</v>
      </c>
      <c r="E1153" t="s">
        <v>2941</v>
      </c>
      <c r="F1153" t="s">
        <v>11</v>
      </c>
    </row>
    <row r="1154" spans="1:6" x14ac:dyDescent="0.35">
      <c r="A1154" t="s">
        <v>2810</v>
      </c>
      <c r="B1154" t="s">
        <v>2942</v>
      </c>
      <c r="C1154" t="s">
        <v>2943</v>
      </c>
      <c r="D1154" t="s">
        <v>2838</v>
      </c>
      <c r="E1154" t="s">
        <v>2944</v>
      </c>
      <c r="F1154" t="s">
        <v>11</v>
      </c>
    </row>
    <row r="1155" spans="1:6" x14ac:dyDescent="0.35">
      <c r="A1155" t="s">
        <v>2810</v>
      </c>
      <c r="B1155" t="s">
        <v>2945</v>
      </c>
      <c r="C1155" t="s">
        <v>2946</v>
      </c>
      <c r="D1155" t="s">
        <v>2947</v>
      </c>
      <c r="E1155" t="s">
        <v>2947</v>
      </c>
      <c r="F1155" t="s">
        <v>11</v>
      </c>
    </row>
    <row r="1156" spans="1:6" x14ac:dyDescent="0.35">
      <c r="A1156" t="s">
        <v>2810</v>
      </c>
      <c r="B1156" t="s">
        <v>2948</v>
      </c>
      <c r="C1156" t="s">
        <v>1368</v>
      </c>
      <c r="D1156" t="s">
        <v>2949</v>
      </c>
      <c r="E1156" t="s">
        <v>2950</v>
      </c>
      <c r="F1156" t="s">
        <v>50</v>
      </c>
    </row>
    <row r="1157" spans="1:6" x14ac:dyDescent="0.35">
      <c r="A1157" t="s">
        <v>2810</v>
      </c>
      <c r="B1157" t="s">
        <v>2951</v>
      </c>
      <c r="C1157" t="s">
        <v>2952</v>
      </c>
      <c r="D1157" t="s">
        <v>2953</v>
      </c>
      <c r="E1157" t="s">
        <v>2954</v>
      </c>
      <c r="F1157" t="s">
        <v>50</v>
      </c>
    </row>
    <row r="1158" spans="1:6" x14ac:dyDescent="0.35">
      <c r="A1158" t="s">
        <v>2810</v>
      </c>
      <c r="B1158" t="s">
        <v>2955</v>
      </c>
      <c r="C1158" t="s">
        <v>2956</v>
      </c>
      <c r="D1158" t="s">
        <v>2957</v>
      </c>
      <c r="E1158" t="s">
        <v>2958</v>
      </c>
      <c r="F1158" t="s">
        <v>50</v>
      </c>
    </row>
    <row r="1159" spans="1:6" x14ac:dyDescent="0.35">
      <c r="A1159" t="s">
        <v>2810</v>
      </c>
      <c r="B1159" t="s">
        <v>2959</v>
      </c>
      <c r="C1159" t="s">
        <v>1185</v>
      </c>
      <c r="D1159" t="s">
        <v>2852</v>
      </c>
      <c r="E1159" t="s">
        <v>2960</v>
      </c>
      <c r="F1159" t="s">
        <v>11</v>
      </c>
    </row>
    <row r="1160" spans="1:6" x14ac:dyDescent="0.35">
      <c r="A1160" t="s">
        <v>2810</v>
      </c>
      <c r="B1160" t="s">
        <v>2961</v>
      </c>
      <c r="C1160" t="s">
        <v>2962</v>
      </c>
      <c r="D1160" t="s">
        <v>2963</v>
      </c>
      <c r="E1160" t="s">
        <v>2821</v>
      </c>
      <c r="F1160" t="s">
        <v>11</v>
      </c>
    </row>
    <row r="1161" spans="1:6" x14ac:dyDescent="0.35">
      <c r="A1161" t="s">
        <v>2810</v>
      </c>
      <c r="B1161" t="s">
        <v>2964</v>
      </c>
      <c r="C1161" t="s">
        <v>28</v>
      </c>
      <c r="D1161" t="s">
        <v>2965</v>
      </c>
      <c r="E1161" t="s">
        <v>2966</v>
      </c>
      <c r="F1161" t="s">
        <v>11</v>
      </c>
    </row>
    <row r="1162" spans="1:6" x14ac:dyDescent="0.35">
      <c r="A1162" t="s">
        <v>2810</v>
      </c>
      <c r="B1162" t="s">
        <v>2967</v>
      </c>
      <c r="C1162" t="s">
        <v>2968</v>
      </c>
      <c r="D1162" t="s">
        <v>2969</v>
      </c>
      <c r="E1162" t="s">
        <v>2914</v>
      </c>
      <c r="F1162" t="s">
        <v>11</v>
      </c>
    </row>
    <row r="1163" spans="1:6" x14ac:dyDescent="0.35">
      <c r="A1163" t="s">
        <v>2810</v>
      </c>
      <c r="B1163" t="s">
        <v>2970</v>
      </c>
      <c r="C1163" t="s">
        <v>2971</v>
      </c>
      <c r="D1163" t="s">
        <v>2827</v>
      </c>
      <c r="E1163" t="s">
        <v>2828</v>
      </c>
      <c r="F1163" t="s">
        <v>50</v>
      </c>
    </row>
    <row r="1164" spans="1:6" x14ac:dyDescent="0.35">
      <c r="A1164" t="s">
        <v>2810</v>
      </c>
      <c r="B1164" t="s">
        <v>2972</v>
      </c>
      <c r="C1164" t="s">
        <v>2973</v>
      </c>
      <c r="D1164" t="s">
        <v>589</v>
      </c>
      <c r="E1164" t="s">
        <v>2974</v>
      </c>
      <c r="F1164" t="s">
        <v>50</v>
      </c>
    </row>
    <row r="1165" spans="1:6" x14ac:dyDescent="0.35">
      <c r="A1165" t="s">
        <v>2810</v>
      </c>
      <c r="B1165" t="s">
        <v>2975</v>
      </c>
      <c r="C1165" t="s">
        <v>2976</v>
      </c>
      <c r="D1165" t="s">
        <v>2977</v>
      </c>
      <c r="E1165" t="s">
        <v>2978</v>
      </c>
      <c r="F1165" t="s">
        <v>50</v>
      </c>
    </row>
    <row r="1166" spans="1:6" x14ac:dyDescent="0.35">
      <c r="A1166" t="s">
        <v>2810</v>
      </c>
      <c r="B1166" t="s">
        <v>2979</v>
      </c>
      <c r="C1166" t="s">
        <v>1972</v>
      </c>
      <c r="D1166" t="s">
        <v>2980</v>
      </c>
      <c r="E1166" t="s">
        <v>2813</v>
      </c>
      <c r="F1166" t="s">
        <v>11</v>
      </c>
    </row>
    <row r="1167" spans="1:6" x14ac:dyDescent="0.35">
      <c r="A1167" t="s">
        <v>2810</v>
      </c>
      <c r="B1167" t="s">
        <v>2981</v>
      </c>
      <c r="C1167" t="s">
        <v>2626</v>
      </c>
      <c r="D1167" t="s">
        <v>2982</v>
      </c>
      <c r="E1167" t="s">
        <v>2983</v>
      </c>
      <c r="F1167" t="s">
        <v>20</v>
      </c>
    </row>
    <row r="1168" spans="1:6" x14ac:dyDescent="0.35">
      <c r="A1168" t="s">
        <v>2810</v>
      </c>
      <c r="B1168" t="s">
        <v>2984</v>
      </c>
      <c r="C1168" t="s">
        <v>2985</v>
      </c>
      <c r="D1168" t="s">
        <v>2986</v>
      </c>
      <c r="E1168" t="s">
        <v>2980</v>
      </c>
      <c r="F1168" t="s">
        <v>11</v>
      </c>
    </row>
    <row r="1169" spans="1:6" x14ac:dyDescent="0.35">
      <c r="A1169" t="s">
        <v>2810</v>
      </c>
      <c r="B1169" t="s">
        <v>2987</v>
      </c>
      <c r="C1169" t="s">
        <v>2988</v>
      </c>
      <c r="D1169" t="s">
        <v>2989</v>
      </c>
      <c r="E1169" t="s">
        <v>2989</v>
      </c>
      <c r="F1169" t="s">
        <v>20</v>
      </c>
    </row>
    <row r="1170" spans="1:6" x14ac:dyDescent="0.35">
      <c r="A1170" t="s">
        <v>2810</v>
      </c>
      <c r="B1170" t="s">
        <v>2990</v>
      </c>
      <c r="C1170" t="s">
        <v>2991</v>
      </c>
      <c r="D1170" t="s">
        <v>2992</v>
      </c>
      <c r="E1170" t="s">
        <v>2993</v>
      </c>
      <c r="F1170" t="s">
        <v>11</v>
      </c>
    </row>
    <row r="1171" spans="1:6" x14ac:dyDescent="0.35">
      <c r="A1171" t="s">
        <v>2810</v>
      </c>
      <c r="B1171" t="s">
        <v>2994</v>
      </c>
      <c r="C1171" t="s">
        <v>2995</v>
      </c>
      <c r="D1171" t="s">
        <v>2996</v>
      </c>
      <c r="E1171" t="s">
        <v>2997</v>
      </c>
      <c r="F1171" t="s">
        <v>11</v>
      </c>
    </row>
    <row r="1172" spans="1:6" x14ac:dyDescent="0.35">
      <c r="A1172" t="s">
        <v>2810</v>
      </c>
      <c r="B1172" t="s">
        <v>2998</v>
      </c>
      <c r="C1172" t="s">
        <v>2999</v>
      </c>
      <c r="D1172" t="s">
        <v>3000</v>
      </c>
      <c r="E1172" t="s">
        <v>2993</v>
      </c>
      <c r="F1172" t="s">
        <v>11</v>
      </c>
    </row>
    <row r="1173" spans="1:6" x14ac:dyDescent="0.35">
      <c r="A1173" t="s">
        <v>2810</v>
      </c>
      <c r="B1173" t="s">
        <v>3001</v>
      </c>
      <c r="C1173" t="s">
        <v>3002</v>
      </c>
      <c r="D1173" t="s">
        <v>589</v>
      </c>
      <c r="E1173" t="s">
        <v>3003</v>
      </c>
      <c r="F1173" t="s">
        <v>20</v>
      </c>
    </row>
    <row r="1174" spans="1:6" x14ac:dyDescent="0.35">
      <c r="A1174" t="s">
        <v>2810</v>
      </c>
      <c r="B1174" t="s">
        <v>3004</v>
      </c>
      <c r="C1174" t="s">
        <v>2891</v>
      </c>
      <c r="D1174" t="s">
        <v>596</v>
      </c>
      <c r="E1174" t="s">
        <v>1849</v>
      </c>
      <c r="F1174" t="s">
        <v>11</v>
      </c>
    </row>
    <row r="1175" spans="1:6" x14ac:dyDescent="0.35">
      <c r="A1175" t="s">
        <v>2810</v>
      </c>
      <c r="B1175" t="s">
        <v>3005</v>
      </c>
      <c r="C1175" t="s">
        <v>1725</v>
      </c>
      <c r="D1175" t="s">
        <v>3006</v>
      </c>
      <c r="E1175" t="s">
        <v>2816</v>
      </c>
      <c r="F1175" t="s">
        <v>257</v>
      </c>
    </row>
    <row r="1176" spans="1:6" x14ac:dyDescent="0.35">
      <c r="A1176" t="s">
        <v>2810</v>
      </c>
      <c r="B1176" t="s">
        <v>3007</v>
      </c>
      <c r="C1176" t="s">
        <v>3008</v>
      </c>
      <c r="D1176" t="s">
        <v>3009</v>
      </c>
      <c r="E1176" t="s">
        <v>2821</v>
      </c>
      <c r="F1176" t="s">
        <v>20</v>
      </c>
    </row>
    <row r="1177" spans="1:6" x14ac:dyDescent="0.35">
      <c r="A1177" t="s">
        <v>2810</v>
      </c>
      <c r="B1177" t="s">
        <v>3010</v>
      </c>
      <c r="C1177" t="s">
        <v>3011</v>
      </c>
      <c r="D1177" t="s">
        <v>3012</v>
      </c>
      <c r="E1177" t="s">
        <v>3013</v>
      </c>
      <c r="F1177" t="s">
        <v>50</v>
      </c>
    </row>
    <row r="1178" spans="1:6" x14ac:dyDescent="0.35">
      <c r="A1178" t="s">
        <v>2810</v>
      </c>
      <c r="B1178" t="s">
        <v>3014</v>
      </c>
      <c r="C1178" t="s">
        <v>3015</v>
      </c>
      <c r="D1178" t="s">
        <v>3016</v>
      </c>
      <c r="E1178" t="s">
        <v>3017</v>
      </c>
      <c r="F1178" t="s">
        <v>11</v>
      </c>
    </row>
    <row r="1179" spans="1:6" x14ac:dyDescent="0.35">
      <c r="A1179" t="s">
        <v>3018</v>
      </c>
      <c r="B1179" t="s">
        <v>3019</v>
      </c>
      <c r="C1179" t="s">
        <v>1838</v>
      </c>
      <c r="D1179" t="s">
        <v>3020</v>
      </c>
      <c r="E1179" t="s">
        <v>3021</v>
      </c>
      <c r="F1179" t="s">
        <v>261</v>
      </c>
    </row>
    <row r="1180" spans="1:6" x14ac:dyDescent="0.35">
      <c r="A1180" t="s">
        <v>3018</v>
      </c>
      <c r="B1180" t="s">
        <v>3022</v>
      </c>
      <c r="C1180" t="s">
        <v>3023</v>
      </c>
      <c r="D1180" t="s">
        <v>3024</v>
      </c>
      <c r="E1180" t="s">
        <v>3025</v>
      </c>
      <c r="F1180" t="s">
        <v>261</v>
      </c>
    </row>
    <row r="1181" spans="1:6" x14ac:dyDescent="0.35">
      <c r="A1181" t="s">
        <v>3018</v>
      </c>
      <c r="B1181" t="s">
        <v>3026</v>
      </c>
      <c r="C1181" t="s">
        <v>3027</v>
      </c>
      <c r="D1181" t="s">
        <v>3028</v>
      </c>
      <c r="E1181" t="s">
        <v>3021</v>
      </c>
      <c r="F1181" t="s">
        <v>261</v>
      </c>
    </row>
    <row r="1182" spans="1:6" x14ac:dyDescent="0.35">
      <c r="A1182" t="s">
        <v>3018</v>
      </c>
      <c r="B1182" t="s">
        <v>3029</v>
      </c>
      <c r="C1182" t="s">
        <v>1838</v>
      </c>
      <c r="D1182" t="s">
        <v>3030</v>
      </c>
      <c r="E1182" t="s">
        <v>3021</v>
      </c>
      <c r="F1182" t="s">
        <v>261</v>
      </c>
    </row>
    <row r="1183" spans="1:6" x14ac:dyDescent="0.35">
      <c r="A1183" t="s">
        <v>3018</v>
      </c>
      <c r="B1183" t="s">
        <v>3031</v>
      </c>
      <c r="C1183" t="s">
        <v>1972</v>
      </c>
      <c r="D1183" t="s">
        <v>3020</v>
      </c>
      <c r="E1183" t="s">
        <v>3021</v>
      </c>
      <c r="F1183" t="s">
        <v>261</v>
      </c>
    </row>
    <row r="1184" spans="1:6" x14ac:dyDescent="0.35">
      <c r="A1184" t="s">
        <v>3018</v>
      </c>
      <c r="B1184" t="s">
        <v>3032</v>
      </c>
      <c r="C1184" t="s">
        <v>3033</v>
      </c>
      <c r="D1184" t="s">
        <v>3034</v>
      </c>
      <c r="E1184" t="s">
        <v>3021</v>
      </c>
      <c r="F1184" t="s">
        <v>261</v>
      </c>
    </row>
    <row r="1185" spans="1:6" x14ac:dyDescent="0.35">
      <c r="A1185" t="s">
        <v>3018</v>
      </c>
      <c r="B1185" t="s">
        <v>3035</v>
      </c>
      <c r="C1185" t="s">
        <v>3036</v>
      </c>
      <c r="D1185" t="s">
        <v>3037</v>
      </c>
      <c r="E1185" t="s">
        <v>3021</v>
      </c>
      <c r="F1185" t="s">
        <v>261</v>
      </c>
    </row>
    <row r="1186" spans="1:6" x14ac:dyDescent="0.35">
      <c r="A1186" t="s">
        <v>3038</v>
      </c>
      <c r="B1186" t="s">
        <v>3039</v>
      </c>
      <c r="C1186" t="s">
        <v>3040</v>
      </c>
      <c r="D1186" t="s">
        <v>3041</v>
      </c>
      <c r="E1186" t="s">
        <v>3041</v>
      </c>
      <c r="F1186" t="s">
        <v>11</v>
      </c>
    </row>
    <row r="1187" spans="1:6" x14ac:dyDescent="0.35">
      <c r="A1187" t="s">
        <v>3038</v>
      </c>
      <c r="B1187" t="s">
        <v>3042</v>
      </c>
      <c r="C1187" t="s">
        <v>3043</v>
      </c>
      <c r="D1187" t="s">
        <v>3044</v>
      </c>
      <c r="E1187" t="s">
        <v>3044</v>
      </c>
      <c r="F1187" t="s">
        <v>11</v>
      </c>
    </row>
    <row r="1188" spans="1:6" x14ac:dyDescent="0.35">
      <c r="A1188" t="s">
        <v>3038</v>
      </c>
      <c r="B1188" t="s">
        <v>3045</v>
      </c>
      <c r="C1188" t="s">
        <v>3046</v>
      </c>
      <c r="D1188" t="s">
        <v>3041</v>
      </c>
      <c r="E1188" t="s">
        <v>3041</v>
      </c>
      <c r="F1188" t="s">
        <v>11</v>
      </c>
    </row>
    <row r="1189" spans="1:6" x14ac:dyDescent="0.35">
      <c r="A1189" t="s">
        <v>3038</v>
      </c>
      <c r="B1189" t="s">
        <v>3047</v>
      </c>
      <c r="C1189" t="s">
        <v>3048</v>
      </c>
      <c r="D1189" t="s">
        <v>3049</v>
      </c>
      <c r="E1189" t="s">
        <v>3049</v>
      </c>
      <c r="F1189" t="s">
        <v>11</v>
      </c>
    </row>
    <row r="1190" spans="1:6" x14ac:dyDescent="0.35">
      <c r="A1190" t="s">
        <v>3038</v>
      </c>
      <c r="B1190" t="s">
        <v>3050</v>
      </c>
      <c r="C1190" t="s">
        <v>3051</v>
      </c>
      <c r="D1190" t="s">
        <v>3052</v>
      </c>
      <c r="E1190" t="s">
        <v>3052</v>
      </c>
      <c r="F1190" t="s">
        <v>11</v>
      </c>
    </row>
    <row r="1191" spans="1:6" x14ac:dyDescent="0.35">
      <c r="A1191" t="s">
        <v>3038</v>
      </c>
      <c r="B1191" t="s">
        <v>3053</v>
      </c>
      <c r="C1191" t="s">
        <v>3054</v>
      </c>
      <c r="D1191" t="s">
        <v>3049</v>
      </c>
      <c r="E1191" t="s">
        <v>3049</v>
      </c>
      <c r="F1191" t="s">
        <v>11</v>
      </c>
    </row>
    <row r="1192" spans="1:6" x14ac:dyDescent="0.35">
      <c r="A1192" t="s">
        <v>3038</v>
      </c>
      <c r="B1192" t="s">
        <v>3055</v>
      </c>
      <c r="C1192" t="s">
        <v>3056</v>
      </c>
      <c r="D1192" t="s">
        <v>3057</v>
      </c>
      <c r="E1192" t="s">
        <v>3057</v>
      </c>
      <c r="F1192" t="s">
        <v>11</v>
      </c>
    </row>
    <row r="1193" spans="1:6" x14ac:dyDescent="0.35">
      <c r="A1193" t="s">
        <v>3038</v>
      </c>
      <c r="B1193" t="s">
        <v>3058</v>
      </c>
      <c r="C1193" t="s">
        <v>3059</v>
      </c>
      <c r="D1193" t="s">
        <v>3060</v>
      </c>
      <c r="E1193" t="s">
        <v>3060</v>
      </c>
      <c r="F1193" t="s">
        <v>11</v>
      </c>
    </row>
    <row r="1194" spans="1:6" x14ac:dyDescent="0.35">
      <c r="A1194" t="s">
        <v>3038</v>
      </c>
      <c r="B1194" t="s">
        <v>3061</v>
      </c>
      <c r="C1194" t="s">
        <v>3062</v>
      </c>
      <c r="D1194" t="s">
        <v>3063</v>
      </c>
      <c r="E1194" t="s">
        <v>3063</v>
      </c>
      <c r="F1194" t="s">
        <v>11</v>
      </c>
    </row>
    <row r="1195" spans="1:6" x14ac:dyDescent="0.35">
      <c r="A1195" t="s">
        <v>3038</v>
      </c>
      <c r="B1195" t="s">
        <v>3064</v>
      </c>
      <c r="C1195" t="s">
        <v>3065</v>
      </c>
      <c r="D1195" t="s">
        <v>3049</v>
      </c>
      <c r="E1195" t="s">
        <v>3049</v>
      </c>
      <c r="F1195" t="s">
        <v>11</v>
      </c>
    </row>
    <row r="1196" spans="1:6" x14ac:dyDescent="0.35">
      <c r="A1196" t="s">
        <v>3038</v>
      </c>
      <c r="B1196" t="s">
        <v>3066</v>
      </c>
      <c r="C1196" t="s">
        <v>3067</v>
      </c>
      <c r="D1196" t="s">
        <v>3068</v>
      </c>
      <c r="E1196" t="s">
        <v>3068</v>
      </c>
      <c r="F1196" t="s">
        <v>11</v>
      </c>
    </row>
    <row r="1197" spans="1:6" x14ac:dyDescent="0.35">
      <c r="A1197" t="s">
        <v>3038</v>
      </c>
      <c r="B1197" t="s">
        <v>3069</v>
      </c>
      <c r="C1197" t="s">
        <v>3070</v>
      </c>
      <c r="D1197" t="s">
        <v>3071</v>
      </c>
      <c r="E1197" t="s">
        <v>3072</v>
      </c>
      <c r="F1197" t="s">
        <v>11</v>
      </c>
    </row>
    <row r="1198" spans="1:6" x14ac:dyDescent="0.35">
      <c r="A1198" t="s">
        <v>3038</v>
      </c>
      <c r="B1198" t="s">
        <v>3073</v>
      </c>
      <c r="C1198" t="s">
        <v>3074</v>
      </c>
      <c r="D1198" t="s">
        <v>3075</v>
      </c>
      <c r="E1198" t="s">
        <v>3075</v>
      </c>
      <c r="F1198" t="s">
        <v>11</v>
      </c>
    </row>
    <row r="1199" spans="1:6" x14ac:dyDescent="0.35">
      <c r="A1199" t="s">
        <v>3038</v>
      </c>
      <c r="B1199" t="s">
        <v>3076</v>
      </c>
      <c r="C1199" t="s">
        <v>3056</v>
      </c>
      <c r="D1199" t="s">
        <v>3057</v>
      </c>
      <c r="E1199" t="s">
        <v>3057</v>
      </c>
      <c r="F1199" t="s">
        <v>11</v>
      </c>
    </row>
    <row r="1200" spans="1:6" x14ac:dyDescent="0.35">
      <c r="A1200" t="s">
        <v>3038</v>
      </c>
      <c r="B1200" t="s">
        <v>3077</v>
      </c>
      <c r="C1200" t="s">
        <v>3078</v>
      </c>
      <c r="D1200" t="s">
        <v>3063</v>
      </c>
      <c r="E1200" t="s">
        <v>3063</v>
      </c>
      <c r="F1200" t="s">
        <v>11</v>
      </c>
    </row>
    <row r="1201" spans="1:6" x14ac:dyDescent="0.35">
      <c r="A1201" t="s">
        <v>3038</v>
      </c>
      <c r="B1201" t="s">
        <v>3079</v>
      </c>
      <c r="C1201" t="s">
        <v>3080</v>
      </c>
      <c r="D1201" t="s">
        <v>3052</v>
      </c>
      <c r="E1201" t="s">
        <v>3052</v>
      </c>
      <c r="F1201" t="s">
        <v>11</v>
      </c>
    </row>
    <row r="1202" spans="1:6" x14ac:dyDescent="0.35">
      <c r="A1202" t="s">
        <v>3038</v>
      </c>
      <c r="B1202" t="s">
        <v>3081</v>
      </c>
      <c r="C1202" t="s">
        <v>3062</v>
      </c>
      <c r="D1202" t="s">
        <v>3063</v>
      </c>
      <c r="E1202" t="s">
        <v>3063</v>
      </c>
      <c r="F1202" t="s">
        <v>11</v>
      </c>
    </row>
    <row r="1203" spans="1:6" x14ac:dyDescent="0.35">
      <c r="A1203" t="s">
        <v>3038</v>
      </c>
      <c r="B1203" t="s">
        <v>3082</v>
      </c>
      <c r="C1203" t="s">
        <v>3083</v>
      </c>
      <c r="D1203" t="s">
        <v>3071</v>
      </c>
      <c r="E1203" t="s">
        <v>3071</v>
      </c>
      <c r="F1203" t="s">
        <v>11</v>
      </c>
    </row>
    <row r="1204" spans="1:6" x14ac:dyDescent="0.35">
      <c r="A1204" t="s">
        <v>3038</v>
      </c>
      <c r="B1204" t="s">
        <v>3084</v>
      </c>
      <c r="C1204" t="s">
        <v>3085</v>
      </c>
      <c r="D1204" t="s">
        <v>3057</v>
      </c>
      <c r="E1204" t="s">
        <v>3057</v>
      </c>
      <c r="F1204" t="s">
        <v>11</v>
      </c>
    </row>
    <row r="1205" spans="1:6" x14ac:dyDescent="0.35">
      <c r="A1205" t="s">
        <v>3038</v>
      </c>
      <c r="B1205" t="s">
        <v>3086</v>
      </c>
      <c r="C1205" t="s">
        <v>3087</v>
      </c>
      <c r="D1205" t="s">
        <v>3088</v>
      </c>
      <c r="E1205" t="s">
        <v>3088</v>
      </c>
      <c r="F1205" t="s">
        <v>11</v>
      </c>
    </row>
    <row r="1206" spans="1:6" x14ac:dyDescent="0.35">
      <c r="A1206" t="s">
        <v>3038</v>
      </c>
      <c r="B1206" t="s">
        <v>3089</v>
      </c>
      <c r="C1206" t="s">
        <v>3090</v>
      </c>
      <c r="D1206" t="s">
        <v>3088</v>
      </c>
      <c r="E1206" t="s">
        <v>3088</v>
      </c>
      <c r="F1206" t="s">
        <v>11</v>
      </c>
    </row>
    <row r="1207" spans="1:6" x14ac:dyDescent="0.35">
      <c r="A1207" t="s">
        <v>3091</v>
      </c>
      <c r="B1207" t="s">
        <v>3092</v>
      </c>
      <c r="C1207" t="s">
        <v>3093</v>
      </c>
      <c r="D1207" t="s">
        <v>3094</v>
      </c>
      <c r="E1207" t="s">
        <v>3094</v>
      </c>
      <c r="F1207" t="s">
        <v>3094</v>
      </c>
    </row>
    <row r="1208" spans="1:6" x14ac:dyDescent="0.35">
      <c r="A1208" t="s">
        <v>3091</v>
      </c>
      <c r="B1208" t="s">
        <v>3095</v>
      </c>
      <c r="C1208" t="s">
        <v>68</v>
      </c>
      <c r="D1208" t="s">
        <v>3096</v>
      </c>
      <c r="E1208" t="s">
        <v>3096</v>
      </c>
      <c r="F1208" t="s">
        <v>68</v>
      </c>
    </row>
    <row r="1209" spans="1:6" x14ac:dyDescent="0.35">
      <c r="A1209" t="s">
        <v>3091</v>
      </c>
      <c r="B1209" t="s">
        <v>3097</v>
      </c>
      <c r="C1209" t="s">
        <v>2244</v>
      </c>
      <c r="D1209" t="s">
        <v>3098</v>
      </c>
      <c r="E1209" t="s">
        <v>3099</v>
      </c>
      <c r="F1209" t="s">
        <v>11</v>
      </c>
    </row>
    <row r="1210" spans="1:6" x14ac:dyDescent="0.35">
      <c r="A1210" t="s">
        <v>3091</v>
      </c>
      <c r="B1210" t="s">
        <v>3100</v>
      </c>
      <c r="C1210" t="s">
        <v>3101</v>
      </c>
      <c r="D1210" t="s">
        <v>129</v>
      </c>
      <c r="E1210" t="s">
        <v>3102</v>
      </c>
      <c r="F1210" t="s">
        <v>11</v>
      </c>
    </row>
    <row r="1211" spans="1:6" x14ac:dyDescent="0.35">
      <c r="A1211" t="s">
        <v>3091</v>
      </c>
      <c r="B1211" t="s">
        <v>3103</v>
      </c>
      <c r="C1211" t="s">
        <v>3104</v>
      </c>
      <c r="D1211" t="s">
        <v>3105</v>
      </c>
      <c r="E1211" t="s">
        <v>3106</v>
      </c>
      <c r="F1211" t="s">
        <v>3107</v>
      </c>
    </row>
    <row r="1212" spans="1:6" x14ac:dyDescent="0.35">
      <c r="A1212" t="s">
        <v>3091</v>
      </c>
      <c r="B1212" t="s">
        <v>3108</v>
      </c>
      <c r="C1212" t="s">
        <v>3109</v>
      </c>
      <c r="D1212" t="s">
        <v>3106</v>
      </c>
      <c r="E1212" t="s">
        <v>3106</v>
      </c>
      <c r="F1212" t="s">
        <v>3106</v>
      </c>
    </row>
    <row r="1213" spans="1:6" x14ac:dyDescent="0.35">
      <c r="A1213" t="s">
        <v>3091</v>
      </c>
      <c r="B1213" t="s">
        <v>3110</v>
      </c>
      <c r="C1213" t="s">
        <v>68</v>
      </c>
      <c r="D1213" t="s">
        <v>3094</v>
      </c>
      <c r="E1213" t="s">
        <v>3094</v>
      </c>
      <c r="F1213" t="s">
        <v>68</v>
      </c>
    </row>
    <row r="1214" spans="1:6" x14ac:dyDescent="0.35">
      <c r="A1214" t="s">
        <v>3091</v>
      </c>
      <c r="B1214" t="s">
        <v>3111</v>
      </c>
      <c r="C1214" t="s">
        <v>3112</v>
      </c>
      <c r="D1214" t="s">
        <v>3113</v>
      </c>
      <c r="E1214" t="s">
        <v>3114</v>
      </c>
      <c r="F1214" t="s">
        <v>3115</v>
      </c>
    </row>
    <row r="1215" spans="1:6" x14ac:dyDescent="0.35">
      <c r="A1215" t="s">
        <v>3116</v>
      </c>
      <c r="B1215" t="s">
        <v>3117</v>
      </c>
      <c r="C1215" t="s">
        <v>3118</v>
      </c>
      <c r="D1215" t="s">
        <v>97</v>
      </c>
      <c r="E1215" t="s">
        <v>3119</v>
      </c>
      <c r="F1215" t="s">
        <v>111</v>
      </c>
    </row>
    <row r="1216" spans="1:6" x14ac:dyDescent="0.35">
      <c r="A1216" t="s">
        <v>3116</v>
      </c>
      <c r="B1216" t="s">
        <v>3120</v>
      </c>
      <c r="C1216" t="s">
        <v>3121</v>
      </c>
      <c r="D1216" t="s">
        <v>97</v>
      </c>
      <c r="E1216" t="s">
        <v>3119</v>
      </c>
      <c r="F1216" t="s">
        <v>111</v>
      </c>
    </row>
    <row r="1217" spans="1:6" x14ac:dyDescent="0.35">
      <c r="A1217" t="s">
        <v>3116</v>
      </c>
      <c r="B1217" t="s">
        <v>3122</v>
      </c>
      <c r="C1217" t="s">
        <v>3123</v>
      </c>
      <c r="D1217" t="s">
        <v>3124</v>
      </c>
      <c r="E1217" t="s">
        <v>3119</v>
      </c>
      <c r="F1217" t="s">
        <v>111</v>
      </c>
    </row>
    <row r="1218" spans="1:6" x14ac:dyDescent="0.35">
      <c r="A1218" t="s">
        <v>3116</v>
      </c>
      <c r="B1218" t="s">
        <v>3125</v>
      </c>
      <c r="C1218" t="s">
        <v>3126</v>
      </c>
      <c r="D1218" t="s">
        <v>97</v>
      </c>
      <c r="E1218" t="s">
        <v>3119</v>
      </c>
      <c r="F1218" t="s">
        <v>111</v>
      </c>
    </row>
    <row r="1219" spans="1:6" x14ac:dyDescent="0.35">
      <c r="A1219" t="s">
        <v>3116</v>
      </c>
      <c r="B1219" t="s">
        <v>3127</v>
      </c>
      <c r="C1219" t="s">
        <v>3128</v>
      </c>
      <c r="D1219" t="s">
        <v>3129</v>
      </c>
      <c r="E1219" t="s">
        <v>3119</v>
      </c>
      <c r="F1219" t="s">
        <v>111</v>
      </c>
    </row>
    <row r="1220" spans="1:6" x14ac:dyDescent="0.35">
      <c r="A1220" t="s">
        <v>3116</v>
      </c>
      <c r="B1220" t="s">
        <v>3130</v>
      </c>
      <c r="C1220" t="s">
        <v>3131</v>
      </c>
      <c r="D1220" t="s">
        <v>97</v>
      </c>
      <c r="E1220" t="s">
        <v>3119</v>
      </c>
      <c r="F1220" t="s">
        <v>111</v>
      </c>
    </row>
    <row r="1221" spans="1:6" x14ac:dyDescent="0.35">
      <c r="A1221" t="s">
        <v>3116</v>
      </c>
      <c r="B1221" t="s">
        <v>3132</v>
      </c>
      <c r="C1221" t="s">
        <v>3133</v>
      </c>
      <c r="D1221" t="s">
        <v>97</v>
      </c>
      <c r="E1221" t="s">
        <v>3119</v>
      </c>
      <c r="F1221" t="s">
        <v>111</v>
      </c>
    </row>
    <row r="1222" spans="1:6" x14ac:dyDescent="0.35">
      <c r="A1222" t="s">
        <v>3116</v>
      </c>
      <c r="B1222" t="s">
        <v>3134</v>
      </c>
      <c r="C1222" t="s">
        <v>3135</v>
      </c>
      <c r="D1222" t="s">
        <v>3136</v>
      </c>
      <c r="E1222" t="s">
        <v>3119</v>
      </c>
      <c r="F1222" t="s">
        <v>111</v>
      </c>
    </row>
    <row r="1223" spans="1:6" x14ac:dyDescent="0.35">
      <c r="A1223" t="s">
        <v>3116</v>
      </c>
      <c r="B1223" t="s">
        <v>3137</v>
      </c>
      <c r="C1223" t="s">
        <v>3138</v>
      </c>
      <c r="D1223" t="s">
        <v>3124</v>
      </c>
      <c r="E1223" t="s">
        <v>3119</v>
      </c>
      <c r="F1223" t="s">
        <v>111</v>
      </c>
    </row>
    <row r="1224" spans="1:6" x14ac:dyDescent="0.35">
      <c r="A1224" t="s">
        <v>3139</v>
      </c>
      <c r="B1224" t="s">
        <v>3140</v>
      </c>
      <c r="C1224" t="s">
        <v>28</v>
      </c>
      <c r="D1224" t="s">
        <v>2827</v>
      </c>
      <c r="E1224" t="s">
        <v>3141</v>
      </c>
      <c r="F1224" t="s">
        <v>11</v>
      </c>
    </row>
    <row r="1225" spans="1:6" x14ac:dyDescent="0.35">
      <c r="A1225" t="s">
        <v>3139</v>
      </c>
      <c r="B1225" t="s">
        <v>3142</v>
      </c>
      <c r="C1225" t="s">
        <v>1172</v>
      </c>
      <c r="D1225" t="s">
        <v>2047</v>
      </c>
      <c r="E1225" t="s">
        <v>3141</v>
      </c>
      <c r="F1225" t="s">
        <v>11</v>
      </c>
    </row>
    <row r="1226" spans="1:6" x14ac:dyDescent="0.35">
      <c r="A1226" t="s">
        <v>3139</v>
      </c>
      <c r="B1226" t="s">
        <v>3143</v>
      </c>
      <c r="C1226" t="s">
        <v>1439</v>
      </c>
      <c r="D1226" t="s">
        <v>3144</v>
      </c>
      <c r="E1226" t="s">
        <v>3141</v>
      </c>
      <c r="F1226" t="s">
        <v>11</v>
      </c>
    </row>
    <row r="1227" spans="1:6" x14ac:dyDescent="0.35">
      <c r="A1227" t="s">
        <v>3139</v>
      </c>
      <c r="B1227" t="s">
        <v>3145</v>
      </c>
      <c r="C1227" t="s">
        <v>1439</v>
      </c>
      <c r="D1227" t="s">
        <v>3146</v>
      </c>
      <c r="E1227" t="s">
        <v>3147</v>
      </c>
      <c r="F1227" t="s">
        <v>20</v>
      </c>
    </row>
    <row r="1228" spans="1:6" x14ac:dyDescent="0.35">
      <c r="A1228" t="s">
        <v>3139</v>
      </c>
      <c r="B1228" t="s">
        <v>3148</v>
      </c>
      <c r="C1228" t="s">
        <v>1439</v>
      </c>
      <c r="D1228" t="s">
        <v>2047</v>
      </c>
      <c r="E1228" t="s">
        <v>3141</v>
      </c>
      <c r="F1228" t="s">
        <v>11</v>
      </c>
    </row>
    <row r="1229" spans="1:6" x14ac:dyDescent="0.35">
      <c r="A1229" t="s">
        <v>3149</v>
      </c>
      <c r="B1229" t="s">
        <v>3150</v>
      </c>
      <c r="C1229" t="s">
        <v>1851</v>
      </c>
      <c r="D1229" t="s">
        <v>593</v>
      </c>
      <c r="E1229" t="s">
        <v>36</v>
      </c>
      <c r="F1229" t="s">
        <v>20</v>
      </c>
    </row>
    <row r="1230" spans="1:6" x14ac:dyDescent="0.35">
      <c r="A1230" t="s">
        <v>3149</v>
      </c>
      <c r="B1230" t="s">
        <v>3151</v>
      </c>
      <c r="C1230" t="s">
        <v>3152</v>
      </c>
      <c r="D1230" t="s">
        <v>3153</v>
      </c>
      <c r="E1230" t="s">
        <v>3154</v>
      </c>
      <c r="F1230" t="s">
        <v>20</v>
      </c>
    </row>
    <row r="1231" spans="1:6" x14ac:dyDescent="0.35">
      <c r="A1231" t="s">
        <v>3155</v>
      </c>
      <c r="B1231" t="s">
        <v>3156</v>
      </c>
      <c r="C1231" t="s">
        <v>3157</v>
      </c>
      <c r="D1231" t="s">
        <v>3158</v>
      </c>
      <c r="E1231" t="s">
        <v>3159</v>
      </c>
      <c r="F1231" t="s">
        <v>111</v>
      </c>
    </row>
    <row r="1232" spans="1:6" x14ac:dyDescent="0.35">
      <c r="A1232" t="s">
        <v>3155</v>
      </c>
      <c r="B1232" t="s">
        <v>3160</v>
      </c>
      <c r="C1232" t="s">
        <v>575</v>
      </c>
      <c r="D1232" t="s">
        <v>3158</v>
      </c>
      <c r="E1232" t="s">
        <v>3159</v>
      </c>
      <c r="F1232" t="s">
        <v>111</v>
      </c>
    </row>
    <row r="1233" spans="1:6" x14ac:dyDescent="0.35">
      <c r="A1233" t="s">
        <v>3155</v>
      </c>
      <c r="B1233" t="s">
        <v>3161</v>
      </c>
      <c r="C1233" t="s">
        <v>270</v>
      </c>
      <c r="D1233" t="s">
        <v>3162</v>
      </c>
      <c r="E1233" t="s">
        <v>3163</v>
      </c>
      <c r="F1233" t="s">
        <v>111</v>
      </c>
    </row>
    <row r="1234" spans="1:6" x14ac:dyDescent="0.35">
      <c r="A1234" t="s">
        <v>3155</v>
      </c>
      <c r="B1234" t="s">
        <v>3164</v>
      </c>
      <c r="C1234" t="s">
        <v>28</v>
      </c>
      <c r="D1234" t="s">
        <v>3158</v>
      </c>
      <c r="E1234" t="s">
        <v>3159</v>
      </c>
      <c r="F1234" t="s">
        <v>111</v>
      </c>
    </row>
    <row r="1235" spans="1:6" x14ac:dyDescent="0.35">
      <c r="A1235" t="s">
        <v>3155</v>
      </c>
      <c r="B1235" t="s">
        <v>3165</v>
      </c>
      <c r="C1235" t="s">
        <v>3085</v>
      </c>
      <c r="D1235" t="s">
        <v>3166</v>
      </c>
      <c r="E1235" t="s">
        <v>3163</v>
      </c>
      <c r="F1235" t="s">
        <v>111</v>
      </c>
    </row>
    <row r="1236" spans="1:6" x14ac:dyDescent="0.35">
      <c r="A1236" t="s">
        <v>3155</v>
      </c>
      <c r="B1236" t="s">
        <v>3167</v>
      </c>
      <c r="C1236" t="s">
        <v>3168</v>
      </c>
      <c r="D1236" t="s">
        <v>2062</v>
      </c>
      <c r="E1236" t="s">
        <v>3169</v>
      </c>
      <c r="F1236" t="s">
        <v>111</v>
      </c>
    </row>
    <row r="1237" spans="1:6" x14ac:dyDescent="0.35">
      <c r="A1237" t="s">
        <v>3155</v>
      </c>
      <c r="B1237" t="s">
        <v>3170</v>
      </c>
      <c r="C1237" t="s">
        <v>3171</v>
      </c>
      <c r="D1237" t="s">
        <v>3171</v>
      </c>
      <c r="E1237" t="s">
        <v>3172</v>
      </c>
      <c r="F1237" t="s">
        <v>111</v>
      </c>
    </row>
    <row r="1238" spans="1:6" x14ac:dyDescent="0.35">
      <c r="A1238" t="s">
        <v>3155</v>
      </c>
      <c r="B1238" t="s">
        <v>3173</v>
      </c>
      <c r="C1238" t="s">
        <v>2007</v>
      </c>
      <c r="D1238" t="s">
        <v>2389</v>
      </c>
      <c r="E1238" t="s">
        <v>3174</v>
      </c>
      <c r="F1238" t="s">
        <v>111</v>
      </c>
    </row>
    <row r="1239" spans="1:6" x14ac:dyDescent="0.35">
      <c r="A1239" t="s">
        <v>3175</v>
      </c>
      <c r="B1239" t="s">
        <v>3176</v>
      </c>
      <c r="C1239" t="s">
        <v>3177</v>
      </c>
      <c r="D1239" t="s">
        <v>2389</v>
      </c>
      <c r="E1239" t="s">
        <v>3178</v>
      </c>
      <c r="F1239" t="s">
        <v>20</v>
      </c>
    </row>
    <row r="1240" spans="1:6" x14ac:dyDescent="0.35">
      <c r="A1240" t="s">
        <v>3175</v>
      </c>
      <c r="B1240" t="s">
        <v>3179</v>
      </c>
      <c r="C1240" t="s">
        <v>3180</v>
      </c>
      <c r="D1240" t="s">
        <v>2389</v>
      </c>
      <c r="E1240" t="s">
        <v>3181</v>
      </c>
      <c r="F1240" t="s">
        <v>20</v>
      </c>
    </row>
    <row r="1241" spans="1:6" x14ac:dyDescent="0.35">
      <c r="A1241" t="s">
        <v>3175</v>
      </c>
      <c r="B1241" t="s">
        <v>3182</v>
      </c>
      <c r="C1241" t="s">
        <v>3183</v>
      </c>
      <c r="D1241" t="s">
        <v>2389</v>
      </c>
      <c r="E1241" t="s">
        <v>3178</v>
      </c>
      <c r="F1241" t="s">
        <v>20</v>
      </c>
    </row>
    <row r="1242" spans="1:6" x14ac:dyDescent="0.35">
      <c r="A1242" t="s">
        <v>3175</v>
      </c>
      <c r="B1242" t="s">
        <v>3184</v>
      </c>
      <c r="C1242" t="s">
        <v>28</v>
      </c>
      <c r="D1242" t="s">
        <v>3185</v>
      </c>
      <c r="E1242" t="s">
        <v>3178</v>
      </c>
      <c r="F1242" t="s">
        <v>20</v>
      </c>
    </row>
    <row r="1243" spans="1:6" x14ac:dyDescent="0.35">
      <c r="A1243" t="s">
        <v>3175</v>
      </c>
      <c r="B1243" t="s">
        <v>3186</v>
      </c>
      <c r="C1243" t="s">
        <v>3187</v>
      </c>
      <c r="D1243" t="s">
        <v>3188</v>
      </c>
      <c r="E1243" t="s">
        <v>3189</v>
      </c>
      <c r="F1243" t="s">
        <v>20</v>
      </c>
    </row>
    <row r="1244" spans="1:6" x14ac:dyDescent="0.35">
      <c r="A1244" t="s">
        <v>3175</v>
      </c>
      <c r="B1244" t="s">
        <v>3190</v>
      </c>
      <c r="C1244" t="s">
        <v>3191</v>
      </c>
      <c r="D1244" t="s">
        <v>3192</v>
      </c>
      <c r="E1244" t="s">
        <v>3178</v>
      </c>
      <c r="F1244" t="s">
        <v>257</v>
      </c>
    </row>
    <row r="1245" spans="1:6" x14ac:dyDescent="0.35">
      <c r="A1245" t="s">
        <v>3175</v>
      </c>
      <c r="B1245" t="s">
        <v>3193</v>
      </c>
      <c r="C1245" t="s">
        <v>3194</v>
      </c>
      <c r="D1245" t="s">
        <v>3192</v>
      </c>
      <c r="E1245" t="s">
        <v>3178</v>
      </c>
      <c r="F1245" t="s">
        <v>11</v>
      </c>
    </row>
    <row r="1246" spans="1:6" x14ac:dyDescent="0.35">
      <c r="A1246" t="s">
        <v>3175</v>
      </c>
      <c r="B1246" t="s">
        <v>3195</v>
      </c>
      <c r="C1246" t="s">
        <v>28</v>
      </c>
      <c r="D1246" t="s">
        <v>3196</v>
      </c>
      <c r="E1246" t="s">
        <v>3197</v>
      </c>
      <c r="F1246" t="s">
        <v>20</v>
      </c>
    </row>
    <row r="1247" spans="1:6" x14ac:dyDescent="0.35">
      <c r="A1247" t="s">
        <v>3175</v>
      </c>
      <c r="B1247" t="s">
        <v>3198</v>
      </c>
      <c r="C1247" t="s">
        <v>3199</v>
      </c>
      <c r="D1247" t="s">
        <v>3200</v>
      </c>
      <c r="E1247" t="s">
        <v>1291</v>
      </c>
      <c r="F1247" t="s">
        <v>257</v>
      </c>
    </row>
    <row r="1248" spans="1:6" x14ac:dyDescent="0.35">
      <c r="A1248" t="s">
        <v>3175</v>
      </c>
      <c r="B1248" t="s">
        <v>3201</v>
      </c>
      <c r="C1248" t="s">
        <v>3202</v>
      </c>
      <c r="D1248" t="s">
        <v>3200</v>
      </c>
      <c r="E1248" t="s">
        <v>1291</v>
      </c>
      <c r="F1248" t="s">
        <v>257</v>
      </c>
    </row>
    <row r="1249" spans="1:6" x14ac:dyDescent="0.35">
      <c r="A1249" t="s">
        <v>3175</v>
      </c>
      <c r="B1249" t="s">
        <v>3203</v>
      </c>
      <c r="C1249" t="s">
        <v>3204</v>
      </c>
      <c r="D1249" t="s">
        <v>3205</v>
      </c>
      <c r="E1249" t="s">
        <v>3178</v>
      </c>
      <c r="F1249" t="s">
        <v>20</v>
      </c>
    </row>
    <row r="1250" spans="1:6" x14ac:dyDescent="0.35">
      <c r="A1250" t="s">
        <v>3175</v>
      </c>
      <c r="B1250" t="s">
        <v>3206</v>
      </c>
      <c r="C1250" t="s">
        <v>3207</v>
      </c>
      <c r="D1250" t="s">
        <v>3185</v>
      </c>
      <c r="E1250" t="s">
        <v>3178</v>
      </c>
      <c r="F1250" t="s">
        <v>20</v>
      </c>
    </row>
    <row r="1251" spans="1:6" x14ac:dyDescent="0.35">
      <c r="A1251" t="s">
        <v>3175</v>
      </c>
      <c r="B1251" t="s">
        <v>3208</v>
      </c>
      <c r="C1251" t="s">
        <v>3209</v>
      </c>
      <c r="D1251" t="s">
        <v>2389</v>
      </c>
      <c r="E1251" t="s">
        <v>3178</v>
      </c>
      <c r="F1251" t="s">
        <v>20</v>
      </c>
    </row>
    <row r="1252" spans="1:6" x14ac:dyDescent="0.35">
      <c r="A1252" t="s">
        <v>3175</v>
      </c>
      <c r="B1252" t="s">
        <v>3210</v>
      </c>
      <c r="C1252" t="s">
        <v>3211</v>
      </c>
      <c r="D1252" t="s">
        <v>3212</v>
      </c>
      <c r="E1252" t="s">
        <v>3213</v>
      </c>
      <c r="F1252" t="s">
        <v>257</v>
      </c>
    </row>
    <row r="1253" spans="1:6" x14ac:dyDescent="0.35">
      <c r="A1253" t="s">
        <v>3175</v>
      </c>
      <c r="B1253" t="s">
        <v>3214</v>
      </c>
      <c r="C1253" t="s">
        <v>3215</v>
      </c>
      <c r="D1253" t="s">
        <v>2389</v>
      </c>
      <c r="E1253" t="s">
        <v>3178</v>
      </c>
      <c r="F1253" t="s">
        <v>20</v>
      </c>
    </row>
    <row r="1254" spans="1:6" x14ac:dyDescent="0.35">
      <c r="A1254" t="s">
        <v>3216</v>
      </c>
      <c r="B1254" t="s">
        <v>3217</v>
      </c>
      <c r="C1254" t="s">
        <v>1626</v>
      </c>
      <c r="D1254" t="s">
        <v>36</v>
      </c>
      <c r="E1254" t="s">
        <v>36</v>
      </c>
      <c r="F1254" t="s">
        <v>11</v>
      </c>
    </row>
    <row r="1255" spans="1:6" x14ac:dyDescent="0.35">
      <c r="A1255" t="s">
        <v>3216</v>
      </c>
      <c r="B1255" t="s">
        <v>3218</v>
      </c>
      <c r="C1255" t="s">
        <v>3219</v>
      </c>
      <c r="D1255" t="s">
        <v>3220</v>
      </c>
      <c r="E1255" t="s">
        <v>3220</v>
      </c>
      <c r="F1255" t="s">
        <v>11</v>
      </c>
    </row>
    <row r="1256" spans="1:6" x14ac:dyDescent="0.35">
      <c r="A1256" t="s">
        <v>3216</v>
      </c>
      <c r="B1256" t="s">
        <v>3221</v>
      </c>
      <c r="C1256" t="s">
        <v>3222</v>
      </c>
      <c r="D1256" t="s">
        <v>36</v>
      </c>
      <c r="E1256" t="s">
        <v>36</v>
      </c>
      <c r="F1256" t="s">
        <v>11</v>
      </c>
    </row>
    <row r="1257" spans="1:6" x14ac:dyDescent="0.35">
      <c r="A1257" t="s">
        <v>3223</v>
      </c>
      <c r="B1257" t="s">
        <v>3224</v>
      </c>
      <c r="C1257" t="s">
        <v>2405</v>
      </c>
      <c r="D1257" t="s">
        <v>3225</v>
      </c>
      <c r="E1257" t="s">
        <v>3226</v>
      </c>
      <c r="F1257" t="s">
        <v>11</v>
      </c>
    </row>
    <row r="1258" spans="1:6" x14ac:dyDescent="0.35">
      <c r="A1258" t="s">
        <v>3223</v>
      </c>
      <c r="B1258" t="s">
        <v>3227</v>
      </c>
      <c r="C1258" t="s">
        <v>128</v>
      </c>
      <c r="D1258" t="s">
        <v>3225</v>
      </c>
      <c r="E1258" t="s">
        <v>3226</v>
      </c>
      <c r="F1258" t="s">
        <v>11</v>
      </c>
    </row>
    <row r="1259" spans="1:6" x14ac:dyDescent="0.35">
      <c r="A1259" t="s">
        <v>3223</v>
      </c>
      <c r="B1259" t="s">
        <v>3228</v>
      </c>
      <c r="C1259" t="s">
        <v>1366</v>
      </c>
      <c r="D1259" t="s">
        <v>3225</v>
      </c>
      <c r="E1259" t="s">
        <v>3226</v>
      </c>
      <c r="F1259" t="s">
        <v>11</v>
      </c>
    </row>
    <row r="1260" spans="1:6" x14ac:dyDescent="0.35">
      <c r="A1260" t="s">
        <v>3223</v>
      </c>
      <c r="B1260" t="s">
        <v>3229</v>
      </c>
      <c r="C1260" t="s">
        <v>1366</v>
      </c>
      <c r="D1260" t="s">
        <v>3225</v>
      </c>
      <c r="E1260" t="s">
        <v>3226</v>
      </c>
      <c r="F1260" t="s">
        <v>11</v>
      </c>
    </row>
    <row r="1261" spans="1:6" x14ac:dyDescent="0.35">
      <c r="A1261" t="s">
        <v>3223</v>
      </c>
      <c r="B1261" t="s">
        <v>3230</v>
      </c>
      <c r="C1261" t="s">
        <v>1366</v>
      </c>
      <c r="D1261" t="s">
        <v>3225</v>
      </c>
      <c r="E1261" t="s">
        <v>3226</v>
      </c>
      <c r="F1261" t="s">
        <v>11</v>
      </c>
    </row>
    <row r="1262" spans="1:6" x14ac:dyDescent="0.35">
      <c r="A1262" t="s">
        <v>3223</v>
      </c>
      <c r="B1262" t="s">
        <v>3231</v>
      </c>
      <c r="C1262" t="s">
        <v>3232</v>
      </c>
      <c r="D1262" t="s">
        <v>3225</v>
      </c>
      <c r="E1262" t="s">
        <v>3226</v>
      </c>
      <c r="F1262" t="s">
        <v>11</v>
      </c>
    </row>
    <row r="1263" spans="1:6" x14ac:dyDescent="0.35">
      <c r="A1263" t="s">
        <v>3223</v>
      </c>
      <c r="B1263" t="s">
        <v>3233</v>
      </c>
      <c r="C1263" t="s">
        <v>1867</v>
      </c>
      <c r="D1263" t="s">
        <v>3225</v>
      </c>
      <c r="E1263" t="s">
        <v>3226</v>
      </c>
      <c r="F1263" t="s">
        <v>11</v>
      </c>
    </row>
    <row r="1264" spans="1:6" x14ac:dyDescent="0.35">
      <c r="A1264" t="s">
        <v>3223</v>
      </c>
      <c r="B1264" t="s">
        <v>3234</v>
      </c>
      <c r="C1264" t="s">
        <v>1366</v>
      </c>
      <c r="D1264" t="s">
        <v>3225</v>
      </c>
      <c r="E1264" t="s">
        <v>3226</v>
      </c>
      <c r="F1264" t="s">
        <v>11</v>
      </c>
    </row>
    <row r="1265" spans="1:6" x14ac:dyDescent="0.35">
      <c r="A1265" t="s">
        <v>3223</v>
      </c>
      <c r="B1265" t="s">
        <v>3235</v>
      </c>
      <c r="C1265" t="s">
        <v>3101</v>
      </c>
      <c r="D1265" t="s">
        <v>3236</v>
      </c>
      <c r="E1265" t="s">
        <v>3237</v>
      </c>
      <c r="F1265" t="s">
        <v>20</v>
      </c>
    </row>
    <row r="1266" spans="1:6" x14ac:dyDescent="0.35">
      <c r="A1266" t="s">
        <v>3223</v>
      </c>
      <c r="B1266" t="s">
        <v>3238</v>
      </c>
      <c r="C1266" t="s">
        <v>3239</v>
      </c>
      <c r="D1266" t="s">
        <v>3225</v>
      </c>
      <c r="E1266" t="s">
        <v>3226</v>
      </c>
      <c r="F1266" t="s">
        <v>11</v>
      </c>
    </row>
    <row r="1267" spans="1:6" x14ac:dyDescent="0.35">
      <c r="A1267" t="s">
        <v>3223</v>
      </c>
      <c r="B1267" t="s">
        <v>3240</v>
      </c>
      <c r="C1267" t="s">
        <v>1366</v>
      </c>
      <c r="D1267" t="s">
        <v>3225</v>
      </c>
      <c r="E1267" t="s">
        <v>3226</v>
      </c>
      <c r="F1267" t="s">
        <v>11</v>
      </c>
    </row>
    <row r="1268" spans="1:6" x14ac:dyDescent="0.35">
      <c r="A1268" t="s">
        <v>3223</v>
      </c>
      <c r="B1268" t="s">
        <v>3241</v>
      </c>
      <c r="C1268" t="s">
        <v>1366</v>
      </c>
      <c r="D1268" t="s">
        <v>3225</v>
      </c>
      <c r="E1268" t="s">
        <v>3226</v>
      </c>
      <c r="F1268" t="s">
        <v>11</v>
      </c>
    </row>
    <row r="1269" spans="1:6" x14ac:dyDescent="0.35">
      <c r="A1269" t="s">
        <v>3223</v>
      </c>
      <c r="B1269" t="s">
        <v>3242</v>
      </c>
      <c r="C1269" t="s">
        <v>1366</v>
      </c>
      <c r="D1269" t="s">
        <v>3243</v>
      </c>
      <c r="E1269" t="s">
        <v>3226</v>
      </c>
      <c r="F1269" t="s">
        <v>11</v>
      </c>
    </row>
    <row r="1270" spans="1:6" x14ac:dyDescent="0.35">
      <c r="A1270" t="s">
        <v>3223</v>
      </c>
      <c r="B1270" t="s">
        <v>3244</v>
      </c>
      <c r="C1270" t="s">
        <v>3245</v>
      </c>
      <c r="D1270" t="s">
        <v>3246</v>
      </c>
      <c r="E1270" t="s">
        <v>54</v>
      </c>
      <c r="F1270" t="s">
        <v>20</v>
      </c>
    </row>
    <row r="1271" spans="1:6" x14ac:dyDescent="0.35">
      <c r="A1271" t="s">
        <v>3223</v>
      </c>
      <c r="B1271" t="s">
        <v>3247</v>
      </c>
      <c r="C1271" t="s">
        <v>1366</v>
      </c>
      <c r="D1271" t="s">
        <v>3225</v>
      </c>
      <c r="E1271" t="s">
        <v>3226</v>
      </c>
      <c r="F1271" t="s">
        <v>11</v>
      </c>
    </row>
    <row r="1272" spans="1:6" x14ac:dyDescent="0.35">
      <c r="A1272" t="s">
        <v>3223</v>
      </c>
      <c r="B1272" t="s">
        <v>3248</v>
      </c>
      <c r="C1272" t="s">
        <v>3232</v>
      </c>
      <c r="D1272" t="s">
        <v>3225</v>
      </c>
      <c r="E1272" t="s">
        <v>3226</v>
      </c>
      <c r="F1272" t="s">
        <v>11</v>
      </c>
    </row>
    <row r="1273" spans="1:6" x14ac:dyDescent="0.35">
      <c r="A1273" t="s">
        <v>3223</v>
      </c>
      <c r="B1273" t="s">
        <v>3249</v>
      </c>
      <c r="C1273" t="s">
        <v>1867</v>
      </c>
      <c r="D1273" t="s">
        <v>3250</v>
      </c>
      <c r="E1273" t="s">
        <v>3251</v>
      </c>
      <c r="F1273" t="s">
        <v>20</v>
      </c>
    </row>
    <row r="1274" spans="1:6" x14ac:dyDescent="0.35">
      <c r="A1274" t="s">
        <v>3223</v>
      </c>
      <c r="B1274" t="s">
        <v>3252</v>
      </c>
      <c r="C1274" t="s">
        <v>1366</v>
      </c>
      <c r="D1274" t="s">
        <v>3225</v>
      </c>
      <c r="E1274" t="s">
        <v>3226</v>
      </c>
      <c r="F1274" t="s">
        <v>11</v>
      </c>
    </row>
    <row r="1275" spans="1:6" x14ac:dyDescent="0.35">
      <c r="A1275" t="s">
        <v>3223</v>
      </c>
      <c r="B1275" t="s">
        <v>3253</v>
      </c>
      <c r="C1275" t="s">
        <v>3101</v>
      </c>
      <c r="D1275" t="s">
        <v>3254</v>
      </c>
      <c r="E1275" t="s">
        <v>3251</v>
      </c>
      <c r="F1275" t="s">
        <v>20</v>
      </c>
    </row>
    <row r="1276" spans="1:6" x14ac:dyDescent="0.35">
      <c r="A1276" t="s">
        <v>3223</v>
      </c>
      <c r="B1276" t="s">
        <v>3255</v>
      </c>
      <c r="C1276" t="s">
        <v>1366</v>
      </c>
      <c r="D1276" t="s">
        <v>3225</v>
      </c>
      <c r="E1276" t="s">
        <v>3226</v>
      </c>
      <c r="F1276" t="s">
        <v>11</v>
      </c>
    </row>
    <row r="1277" spans="1:6" x14ac:dyDescent="0.35">
      <c r="A1277" t="s">
        <v>3223</v>
      </c>
      <c r="B1277" t="s">
        <v>3256</v>
      </c>
      <c r="C1277" t="s">
        <v>1366</v>
      </c>
      <c r="D1277" t="s">
        <v>3225</v>
      </c>
      <c r="E1277" t="s">
        <v>3226</v>
      </c>
      <c r="F1277" t="s">
        <v>11</v>
      </c>
    </row>
    <row r="1278" spans="1:6" x14ac:dyDescent="0.35">
      <c r="A1278" t="s">
        <v>3257</v>
      </c>
      <c r="B1278" t="s">
        <v>3258</v>
      </c>
      <c r="C1278" t="s">
        <v>3259</v>
      </c>
      <c r="D1278" t="s">
        <v>249</v>
      </c>
      <c r="E1278" t="s">
        <v>3260</v>
      </c>
      <c r="F1278" t="s">
        <v>11</v>
      </c>
    </row>
    <row r="1279" spans="1:6" x14ac:dyDescent="0.35">
      <c r="A1279" t="s">
        <v>3257</v>
      </c>
      <c r="B1279" t="s">
        <v>3261</v>
      </c>
      <c r="C1279" t="s">
        <v>3262</v>
      </c>
      <c r="D1279" t="s">
        <v>249</v>
      </c>
      <c r="E1279" t="s">
        <v>3263</v>
      </c>
      <c r="F1279" t="s">
        <v>11</v>
      </c>
    </row>
    <row r="1280" spans="1:6" x14ac:dyDescent="0.35">
      <c r="A1280" t="s">
        <v>3257</v>
      </c>
      <c r="B1280" t="s">
        <v>3264</v>
      </c>
      <c r="C1280" t="s">
        <v>3265</v>
      </c>
      <c r="D1280" t="s">
        <v>249</v>
      </c>
      <c r="E1280" t="s">
        <v>3260</v>
      </c>
      <c r="F1280" t="s">
        <v>11</v>
      </c>
    </row>
    <row r="1281" spans="1:6" x14ac:dyDescent="0.35">
      <c r="A1281" t="s">
        <v>3257</v>
      </c>
      <c r="B1281" t="s">
        <v>3266</v>
      </c>
      <c r="C1281" t="s">
        <v>3267</v>
      </c>
      <c r="D1281" t="s">
        <v>249</v>
      </c>
      <c r="E1281" t="s">
        <v>3263</v>
      </c>
      <c r="F1281" t="s">
        <v>11</v>
      </c>
    </row>
    <row r="1282" spans="1:6" x14ac:dyDescent="0.35">
      <c r="A1282" t="s">
        <v>3257</v>
      </c>
      <c r="B1282" t="s">
        <v>3268</v>
      </c>
      <c r="C1282" t="s">
        <v>3269</v>
      </c>
      <c r="D1282" t="s">
        <v>249</v>
      </c>
      <c r="E1282" t="s">
        <v>3263</v>
      </c>
      <c r="F1282" t="s">
        <v>261</v>
      </c>
    </row>
    <row r="1283" spans="1:6" x14ac:dyDescent="0.35">
      <c r="A1283" t="s">
        <v>3257</v>
      </c>
      <c r="B1283" t="s">
        <v>3270</v>
      </c>
      <c r="C1283" t="s">
        <v>3271</v>
      </c>
      <c r="D1283" t="s">
        <v>249</v>
      </c>
      <c r="E1283" t="s">
        <v>3263</v>
      </c>
      <c r="F1283" t="s">
        <v>11</v>
      </c>
    </row>
    <row r="1284" spans="1:6" x14ac:dyDescent="0.35">
      <c r="A1284" t="s">
        <v>3257</v>
      </c>
      <c r="B1284" t="s">
        <v>3272</v>
      </c>
      <c r="C1284" t="s">
        <v>3269</v>
      </c>
      <c r="D1284" t="s">
        <v>249</v>
      </c>
      <c r="E1284" t="s">
        <v>249</v>
      </c>
      <c r="F1284" t="s">
        <v>261</v>
      </c>
    </row>
    <row r="1285" spans="1:6" x14ac:dyDescent="0.35">
      <c r="A1285" t="s">
        <v>3257</v>
      </c>
      <c r="B1285" t="s">
        <v>3273</v>
      </c>
      <c r="C1285" t="s">
        <v>3269</v>
      </c>
      <c r="D1285" t="s">
        <v>249</v>
      </c>
      <c r="E1285" t="s">
        <v>249</v>
      </c>
      <c r="F1285" t="s">
        <v>261</v>
      </c>
    </row>
    <row r="1286" spans="1:6" x14ac:dyDescent="0.35">
      <c r="A1286" t="s">
        <v>3257</v>
      </c>
      <c r="B1286" t="s">
        <v>3274</v>
      </c>
      <c r="C1286" t="s">
        <v>3269</v>
      </c>
      <c r="D1286" t="s">
        <v>249</v>
      </c>
      <c r="E1286" t="s">
        <v>3263</v>
      </c>
      <c r="F1286" t="s">
        <v>261</v>
      </c>
    </row>
    <row r="1287" spans="1:6" x14ac:dyDescent="0.35">
      <c r="A1287" t="s">
        <v>3257</v>
      </c>
      <c r="B1287" t="s">
        <v>3275</v>
      </c>
      <c r="C1287" t="s">
        <v>238</v>
      </c>
      <c r="D1287" t="s">
        <v>249</v>
      </c>
      <c r="E1287" t="s">
        <v>3263</v>
      </c>
      <c r="F1287" t="s">
        <v>11</v>
      </c>
    </row>
    <row r="1288" spans="1:6" x14ac:dyDescent="0.35">
      <c r="A1288" t="s">
        <v>3276</v>
      </c>
      <c r="B1288" t="s">
        <v>3277</v>
      </c>
      <c r="C1288" t="s">
        <v>3278</v>
      </c>
      <c r="D1288" t="s">
        <v>3279</v>
      </c>
      <c r="E1288" t="s">
        <v>3280</v>
      </c>
      <c r="F1288" t="s">
        <v>111</v>
      </c>
    </row>
    <row r="1289" spans="1:6" x14ac:dyDescent="0.35">
      <c r="A1289" t="s">
        <v>3276</v>
      </c>
      <c r="B1289" t="s">
        <v>3281</v>
      </c>
      <c r="C1289" t="s">
        <v>1037</v>
      </c>
      <c r="D1289" t="s">
        <v>3279</v>
      </c>
      <c r="E1289" t="s">
        <v>3280</v>
      </c>
      <c r="F1289" t="s">
        <v>111</v>
      </c>
    </row>
    <row r="1290" spans="1:6" x14ac:dyDescent="0.35">
      <c r="A1290" t="s">
        <v>3276</v>
      </c>
      <c r="B1290" t="s">
        <v>3282</v>
      </c>
      <c r="C1290" t="s">
        <v>248</v>
      </c>
      <c r="D1290" t="s">
        <v>3283</v>
      </c>
      <c r="E1290" t="s">
        <v>3284</v>
      </c>
      <c r="F1290" t="s">
        <v>111</v>
      </c>
    </row>
    <row r="1291" spans="1:6" x14ac:dyDescent="0.35">
      <c r="A1291" t="s">
        <v>3276</v>
      </c>
      <c r="B1291" t="s">
        <v>3285</v>
      </c>
      <c r="C1291" t="s">
        <v>3286</v>
      </c>
      <c r="D1291" t="s">
        <v>3279</v>
      </c>
      <c r="E1291" t="s">
        <v>3280</v>
      </c>
      <c r="F1291" t="s">
        <v>111</v>
      </c>
    </row>
    <row r="1292" spans="1:6" x14ac:dyDescent="0.35">
      <c r="A1292" t="s">
        <v>3276</v>
      </c>
      <c r="B1292" t="s">
        <v>3287</v>
      </c>
      <c r="C1292" t="s">
        <v>3288</v>
      </c>
      <c r="D1292" t="s">
        <v>3283</v>
      </c>
      <c r="E1292" t="s">
        <v>3284</v>
      </c>
      <c r="F1292" t="s">
        <v>111</v>
      </c>
    </row>
    <row r="1293" spans="1:6" x14ac:dyDescent="0.35">
      <c r="A1293" t="s">
        <v>3276</v>
      </c>
      <c r="B1293" t="s">
        <v>3289</v>
      </c>
      <c r="C1293" t="s">
        <v>3290</v>
      </c>
      <c r="D1293" t="s">
        <v>3291</v>
      </c>
      <c r="E1293" t="s">
        <v>3280</v>
      </c>
      <c r="F1293" t="s">
        <v>111</v>
      </c>
    </row>
    <row r="1294" spans="1:6" x14ac:dyDescent="0.35">
      <c r="A1294" t="s">
        <v>3276</v>
      </c>
      <c r="B1294" t="s">
        <v>3292</v>
      </c>
      <c r="C1294" t="s">
        <v>3293</v>
      </c>
      <c r="D1294" t="s">
        <v>3283</v>
      </c>
      <c r="E1294" t="s">
        <v>3284</v>
      </c>
      <c r="F1294" t="s">
        <v>111</v>
      </c>
    </row>
    <row r="1295" spans="1:6" x14ac:dyDescent="0.35">
      <c r="A1295" t="s">
        <v>3276</v>
      </c>
      <c r="B1295" t="s">
        <v>3294</v>
      </c>
      <c r="C1295" t="s">
        <v>3295</v>
      </c>
      <c r="D1295" t="s">
        <v>3291</v>
      </c>
      <c r="E1295" t="s">
        <v>3280</v>
      </c>
      <c r="F1295" t="s">
        <v>111</v>
      </c>
    </row>
    <row r="1296" spans="1:6" x14ac:dyDescent="0.35">
      <c r="A1296" t="s">
        <v>3276</v>
      </c>
      <c r="B1296" t="s">
        <v>3296</v>
      </c>
      <c r="C1296" t="s">
        <v>3297</v>
      </c>
      <c r="D1296" t="s">
        <v>3279</v>
      </c>
      <c r="E1296" t="s">
        <v>3280</v>
      </c>
      <c r="F1296" t="s">
        <v>111</v>
      </c>
    </row>
    <row r="1297" spans="1:6" x14ac:dyDescent="0.35">
      <c r="A1297" t="s">
        <v>3276</v>
      </c>
      <c r="B1297" t="s">
        <v>3298</v>
      </c>
      <c r="C1297" t="s">
        <v>1037</v>
      </c>
      <c r="D1297" t="s">
        <v>3279</v>
      </c>
      <c r="E1297" t="s">
        <v>3280</v>
      </c>
      <c r="F1297" t="s">
        <v>111</v>
      </c>
    </row>
    <row r="1298" spans="1:6" x14ac:dyDescent="0.35">
      <c r="A1298" t="s">
        <v>3276</v>
      </c>
      <c r="B1298" t="s">
        <v>3299</v>
      </c>
      <c r="C1298" t="s">
        <v>1037</v>
      </c>
      <c r="D1298" t="s">
        <v>3279</v>
      </c>
      <c r="E1298" t="s">
        <v>3280</v>
      </c>
      <c r="F1298" t="s">
        <v>111</v>
      </c>
    </row>
    <row r="1299" spans="1:6" x14ac:dyDescent="0.35">
      <c r="A1299" t="s">
        <v>3276</v>
      </c>
      <c r="B1299" t="s">
        <v>3300</v>
      </c>
      <c r="C1299" t="s">
        <v>3301</v>
      </c>
      <c r="D1299" t="s">
        <v>3302</v>
      </c>
      <c r="E1299" t="s">
        <v>3280</v>
      </c>
      <c r="F1299" t="s">
        <v>111</v>
      </c>
    </row>
    <row r="1300" spans="1:6" x14ac:dyDescent="0.35">
      <c r="A1300" t="s">
        <v>3276</v>
      </c>
      <c r="B1300" t="s">
        <v>3303</v>
      </c>
      <c r="C1300" t="s">
        <v>1037</v>
      </c>
      <c r="D1300" t="s">
        <v>3279</v>
      </c>
      <c r="E1300" t="s">
        <v>3280</v>
      </c>
      <c r="F1300" t="s">
        <v>111</v>
      </c>
    </row>
    <row r="1301" spans="1:6" x14ac:dyDescent="0.35">
      <c r="A1301" t="s">
        <v>3276</v>
      </c>
      <c r="B1301" t="s">
        <v>3304</v>
      </c>
      <c r="C1301" t="s">
        <v>3305</v>
      </c>
      <c r="D1301" t="s">
        <v>3279</v>
      </c>
      <c r="E1301" t="s">
        <v>3280</v>
      </c>
      <c r="F1301" t="s">
        <v>111</v>
      </c>
    </row>
    <row r="1302" spans="1:6" x14ac:dyDescent="0.35">
      <c r="A1302" t="s">
        <v>3276</v>
      </c>
      <c r="B1302" t="s">
        <v>3306</v>
      </c>
      <c r="C1302" t="s">
        <v>3307</v>
      </c>
      <c r="D1302" t="s">
        <v>3291</v>
      </c>
      <c r="E1302" t="s">
        <v>3280</v>
      </c>
      <c r="F1302" t="s">
        <v>111</v>
      </c>
    </row>
    <row r="1303" spans="1:6" x14ac:dyDescent="0.35">
      <c r="A1303" t="s">
        <v>3276</v>
      </c>
      <c r="B1303" t="s">
        <v>3308</v>
      </c>
      <c r="C1303" t="s">
        <v>3309</v>
      </c>
      <c r="D1303" t="s">
        <v>3279</v>
      </c>
      <c r="E1303" t="s">
        <v>3280</v>
      </c>
      <c r="F1303" t="s">
        <v>111</v>
      </c>
    </row>
    <row r="1304" spans="1:6" x14ac:dyDescent="0.35">
      <c r="A1304" t="s">
        <v>3276</v>
      </c>
      <c r="B1304" t="s">
        <v>3310</v>
      </c>
      <c r="C1304" t="s">
        <v>1037</v>
      </c>
      <c r="D1304" t="s">
        <v>3291</v>
      </c>
      <c r="E1304" t="s">
        <v>3280</v>
      </c>
      <c r="F1304" t="s">
        <v>111</v>
      </c>
    </row>
    <row r="1305" spans="1:6" x14ac:dyDescent="0.35">
      <c r="A1305" t="s">
        <v>3276</v>
      </c>
      <c r="B1305" t="s">
        <v>3311</v>
      </c>
      <c r="C1305" t="s">
        <v>75</v>
      </c>
      <c r="D1305" t="s">
        <v>3312</v>
      </c>
      <c r="E1305" t="s">
        <v>3312</v>
      </c>
      <c r="F1305" t="s">
        <v>111</v>
      </c>
    </row>
    <row r="1306" spans="1:6" x14ac:dyDescent="0.35">
      <c r="A1306" t="s">
        <v>3313</v>
      </c>
      <c r="B1306" t="s">
        <v>3314</v>
      </c>
      <c r="C1306" t="s">
        <v>28</v>
      </c>
      <c r="D1306" t="s">
        <v>3315</v>
      </c>
      <c r="E1306" t="s">
        <v>2329</v>
      </c>
      <c r="F1306" t="s">
        <v>111</v>
      </c>
    </row>
    <row r="1307" spans="1:6" x14ac:dyDescent="0.35">
      <c r="A1307" t="s">
        <v>3313</v>
      </c>
      <c r="B1307" t="s">
        <v>3316</v>
      </c>
      <c r="C1307" t="s">
        <v>3085</v>
      </c>
      <c r="D1307" t="s">
        <v>3317</v>
      </c>
      <c r="E1307" t="s">
        <v>3318</v>
      </c>
      <c r="F1307" t="s">
        <v>50</v>
      </c>
    </row>
    <row r="1308" spans="1:6" x14ac:dyDescent="0.35">
      <c r="A1308" t="s">
        <v>3313</v>
      </c>
      <c r="B1308" t="s">
        <v>3319</v>
      </c>
      <c r="C1308" t="s">
        <v>233</v>
      </c>
      <c r="D1308" t="s">
        <v>16</v>
      </c>
      <c r="E1308" t="s">
        <v>3320</v>
      </c>
      <c r="F1308" t="s">
        <v>50</v>
      </c>
    </row>
    <row r="1309" spans="1:6" x14ac:dyDescent="0.35">
      <c r="A1309" t="s">
        <v>3313</v>
      </c>
      <c r="B1309" t="s">
        <v>3321</v>
      </c>
      <c r="C1309" t="s">
        <v>409</v>
      </c>
      <c r="D1309" t="s">
        <v>3315</v>
      </c>
      <c r="E1309" t="s">
        <v>3322</v>
      </c>
      <c r="F1309" t="s">
        <v>111</v>
      </c>
    </row>
    <row r="1310" spans="1:6" x14ac:dyDescent="0.35">
      <c r="A1310" t="s">
        <v>3313</v>
      </c>
      <c r="B1310" t="s">
        <v>3323</v>
      </c>
      <c r="C1310" t="s">
        <v>3324</v>
      </c>
      <c r="D1310" t="s">
        <v>3315</v>
      </c>
      <c r="E1310" t="s">
        <v>3322</v>
      </c>
      <c r="F1310" t="s">
        <v>111</v>
      </c>
    </row>
    <row r="1311" spans="1:6" x14ac:dyDescent="0.35">
      <c r="A1311" t="s">
        <v>3313</v>
      </c>
      <c r="B1311" t="s">
        <v>3325</v>
      </c>
      <c r="C1311" t="s">
        <v>3326</v>
      </c>
      <c r="D1311" t="s">
        <v>3315</v>
      </c>
      <c r="E1311" t="s">
        <v>2329</v>
      </c>
      <c r="F1311" t="s">
        <v>111</v>
      </c>
    </row>
    <row r="1312" spans="1:6" x14ac:dyDescent="0.35">
      <c r="A1312" t="s">
        <v>3313</v>
      </c>
      <c r="B1312" t="s">
        <v>3327</v>
      </c>
      <c r="C1312" t="s">
        <v>3326</v>
      </c>
      <c r="D1312" t="s">
        <v>3315</v>
      </c>
      <c r="E1312" t="s">
        <v>2329</v>
      </c>
      <c r="F1312" t="s">
        <v>111</v>
      </c>
    </row>
    <row r="1313" spans="1:6" x14ac:dyDescent="0.35">
      <c r="A1313" t="s">
        <v>3313</v>
      </c>
      <c r="B1313" t="s">
        <v>3328</v>
      </c>
      <c r="C1313" t="s">
        <v>3329</v>
      </c>
      <c r="D1313" t="s">
        <v>3322</v>
      </c>
      <c r="E1313" t="s">
        <v>3322</v>
      </c>
      <c r="F1313" t="s">
        <v>111</v>
      </c>
    </row>
    <row r="1314" spans="1:6" x14ac:dyDescent="0.35">
      <c r="A1314" t="s">
        <v>3313</v>
      </c>
      <c r="B1314" t="s">
        <v>3330</v>
      </c>
      <c r="C1314" t="s">
        <v>3331</v>
      </c>
      <c r="D1314" t="s">
        <v>3332</v>
      </c>
      <c r="E1314" t="s">
        <v>3332</v>
      </c>
      <c r="F1314" t="s">
        <v>111</v>
      </c>
    </row>
    <row r="1315" spans="1:6" x14ac:dyDescent="0.35">
      <c r="A1315" t="s">
        <v>3313</v>
      </c>
      <c r="B1315" t="s">
        <v>3333</v>
      </c>
      <c r="C1315" t="s">
        <v>3334</v>
      </c>
      <c r="D1315" t="s">
        <v>3335</v>
      </c>
      <c r="E1315" t="s">
        <v>3335</v>
      </c>
      <c r="F1315" t="s">
        <v>111</v>
      </c>
    </row>
    <row r="1316" spans="1:6" x14ac:dyDescent="0.35">
      <c r="A1316" t="s">
        <v>3313</v>
      </c>
      <c r="B1316" t="s">
        <v>3336</v>
      </c>
      <c r="C1316" t="s">
        <v>3337</v>
      </c>
      <c r="D1316" t="s">
        <v>3338</v>
      </c>
      <c r="E1316" t="s">
        <v>3338</v>
      </c>
      <c r="F1316" t="s">
        <v>111</v>
      </c>
    </row>
    <row r="1317" spans="1:6" x14ac:dyDescent="0.35">
      <c r="A1317" t="s">
        <v>3313</v>
      </c>
      <c r="B1317" t="s">
        <v>3339</v>
      </c>
      <c r="C1317" t="s">
        <v>3340</v>
      </c>
      <c r="D1317" t="s">
        <v>3332</v>
      </c>
      <c r="E1317" t="s">
        <v>3332</v>
      </c>
      <c r="F1317" t="s">
        <v>111</v>
      </c>
    </row>
    <row r="1318" spans="1:6" x14ac:dyDescent="0.35">
      <c r="A1318" t="s">
        <v>3313</v>
      </c>
      <c r="B1318" t="s">
        <v>3341</v>
      </c>
      <c r="C1318" t="s">
        <v>463</v>
      </c>
      <c r="D1318" t="s">
        <v>3342</v>
      </c>
      <c r="E1318" t="s">
        <v>3342</v>
      </c>
      <c r="F1318" t="s">
        <v>111</v>
      </c>
    </row>
    <row r="1319" spans="1:6" x14ac:dyDescent="0.35">
      <c r="A1319" t="s">
        <v>3313</v>
      </c>
      <c r="B1319" t="s">
        <v>3343</v>
      </c>
      <c r="C1319" t="s">
        <v>3344</v>
      </c>
      <c r="D1319" t="s">
        <v>3345</v>
      </c>
      <c r="E1319" t="s">
        <v>3346</v>
      </c>
      <c r="F1319" t="s">
        <v>50</v>
      </c>
    </row>
    <row r="1320" spans="1:6" x14ac:dyDescent="0.35">
      <c r="A1320" t="s">
        <v>3313</v>
      </c>
      <c r="B1320" t="s">
        <v>3347</v>
      </c>
      <c r="C1320" t="s">
        <v>3348</v>
      </c>
      <c r="D1320" t="s">
        <v>3349</v>
      </c>
      <c r="E1320" t="s">
        <v>3350</v>
      </c>
      <c r="F1320" t="s">
        <v>50</v>
      </c>
    </row>
    <row r="1321" spans="1:6" x14ac:dyDescent="0.35">
      <c r="A1321" t="s">
        <v>3313</v>
      </c>
      <c r="B1321" t="s">
        <v>3351</v>
      </c>
      <c r="C1321" t="s">
        <v>3352</v>
      </c>
      <c r="D1321" t="s">
        <v>3353</v>
      </c>
      <c r="E1321" t="s">
        <v>3350</v>
      </c>
      <c r="F1321" t="s">
        <v>50</v>
      </c>
    </row>
    <row r="1322" spans="1:6" x14ac:dyDescent="0.35">
      <c r="A1322" t="s">
        <v>3313</v>
      </c>
      <c r="B1322" t="s">
        <v>3354</v>
      </c>
      <c r="C1322" t="s">
        <v>3355</v>
      </c>
      <c r="D1322" t="s">
        <v>3356</v>
      </c>
      <c r="E1322" t="s">
        <v>3357</v>
      </c>
      <c r="F1322" t="s">
        <v>50</v>
      </c>
    </row>
    <row r="1323" spans="1:6" x14ac:dyDescent="0.35">
      <c r="A1323" t="s">
        <v>3313</v>
      </c>
      <c r="B1323" t="s">
        <v>3358</v>
      </c>
      <c r="C1323" t="s">
        <v>3359</v>
      </c>
      <c r="D1323" t="s">
        <v>3356</v>
      </c>
      <c r="E1323" t="s">
        <v>3357</v>
      </c>
      <c r="F1323" t="s">
        <v>50</v>
      </c>
    </row>
    <row r="1324" spans="1:6" x14ac:dyDescent="0.35">
      <c r="A1324" t="s">
        <v>3313</v>
      </c>
      <c r="B1324" t="s">
        <v>3360</v>
      </c>
      <c r="C1324" t="s">
        <v>3361</v>
      </c>
      <c r="D1324" t="s">
        <v>3362</v>
      </c>
      <c r="E1324" t="s">
        <v>3363</v>
      </c>
      <c r="F1324" t="s">
        <v>50</v>
      </c>
    </row>
    <row r="1325" spans="1:6" x14ac:dyDescent="0.35">
      <c r="A1325" t="s">
        <v>3313</v>
      </c>
      <c r="B1325" t="s">
        <v>3364</v>
      </c>
      <c r="C1325" t="s">
        <v>3365</v>
      </c>
      <c r="D1325" t="s">
        <v>3366</v>
      </c>
      <c r="E1325" t="s">
        <v>3366</v>
      </c>
      <c r="F1325" t="s">
        <v>111</v>
      </c>
    </row>
    <row r="1326" spans="1:6" x14ac:dyDescent="0.35">
      <c r="A1326" t="s">
        <v>3313</v>
      </c>
      <c r="B1326" t="s">
        <v>3367</v>
      </c>
      <c r="C1326" t="s">
        <v>3368</v>
      </c>
      <c r="D1326" t="s">
        <v>3332</v>
      </c>
      <c r="E1326" t="s">
        <v>3332</v>
      </c>
      <c r="F1326" t="s">
        <v>111</v>
      </c>
    </row>
    <row r="1327" spans="1:6" x14ac:dyDescent="0.35">
      <c r="A1327" t="s">
        <v>3313</v>
      </c>
      <c r="B1327" t="s">
        <v>3369</v>
      </c>
      <c r="C1327" t="s">
        <v>3370</v>
      </c>
      <c r="D1327" t="s">
        <v>2842</v>
      </c>
      <c r="E1327" t="s">
        <v>3346</v>
      </c>
      <c r="F1327" t="s">
        <v>50</v>
      </c>
    </row>
    <row r="1328" spans="1:6" x14ac:dyDescent="0.35">
      <c r="A1328" t="s">
        <v>3313</v>
      </c>
      <c r="B1328" t="s">
        <v>3371</v>
      </c>
      <c r="C1328" t="s">
        <v>14</v>
      </c>
      <c r="D1328" t="s">
        <v>3372</v>
      </c>
      <c r="E1328" t="s">
        <v>3373</v>
      </c>
      <c r="F1328" t="s">
        <v>50</v>
      </c>
    </row>
    <row r="1329" spans="1:6" x14ac:dyDescent="0.35">
      <c r="A1329" t="s">
        <v>3313</v>
      </c>
      <c r="B1329" t="s">
        <v>3374</v>
      </c>
      <c r="C1329" t="s">
        <v>3375</v>
      </c>
      <c r="D1329" t="s">
        <v>3376</v>
      </c>
      <c r="E1329" t="s">
        <v>3377</v>
      </c>
      <c r="F1329" t="s">
        <v>50</v>
      </c>
    </row>
    <row r="1330" spans="1:6" x14ac:dyDescent="0.35">
      <c r="A1330" t="s">
        <v>3313</v>
      </c>
      <c r="B1330" t="s">
        <v>3378</v>
      </c>
      <c r="C1330" t="s">
        <v>3348</v>
      </c>
      <c r="D1330" t="s">
        <v>624</v>
      </c>
      <c r="E1330" t="s">
        <v>624</v>
      </c>
      <c r="F1330" t="s">
        <v>111</v>
      </c>
    </row>
    <row r="1331" spans="1:6" x14ac:dyDescent="0.35">
      <c r="A1331" t="s">
        <v>3379</v>
      </c>
      <c r="B1331" t="s">
        <v>3380</v>
      </c>
      <c r="C1331" t="s">
        <v>3381</v>
      </c>
      <c r="D1331" t="s">
        <v>862</v>
      </c>
      <c r="E1331" t="s">
        <v>3382</v>
      </c>
      <c r="F1331" t="s">
        <v>11</v>
      </c>
    </row>
    <row r="1332" spans="1:6" x14ac:dyDescent="0.35">
      <c r="A1332" t="s">
        <v>3379</v>
      </c>
      <c r="B1332" t="s">
        <v>3383</v>
      </c>
      <c r="C1332" t="s">
        <v>3384</v>
      </c>
      <c r="D1332" t="s">
        <v>3385</v>
      </c>
      <c r="E1332" t="s">
        <v>3382</v>
      </c>
      <c r="F1332" t="s">
        <v>11</v>
      </c>
    </row>
    <row r="1333" spans="1:6" x14ac:dyDescent="0.35">
      <c r="A1333" t="s">
        <v>3379</v>
      </c>
      <c r="B1333" t="s">
        <v>3386</v>
      </c>
      <c r="C1333" t="s">
        <v>3387</v>
      </c>
      <c r="D1333" t="s">
        <v>862</v>
      </c>
      <c r="E1333" t="s">
        <v>3388</v>
      </c>
      <c r="F1333" t="s">
        <v>20</v>
      </c>
    </row>
    <row r="1334" spans="1:6" x14ac:dyDescent="0.35">
      <c r="A1334" t="s">
        <v>3379</v>
      </c>
      <c r="B1334" t="s">
        <v>3389</v>
      </c>
      <c r="C1334" t="s">
        <v>427</v>
      </c>
      <c r="D1334" t="s">
        <v>3390</v>
      </c>
      <c r="E1334" t="s">
        <v>3391</v>
      </c>
      <c r="F1334" t="s">
        <v>11</v>
      </c>
    </row>
    <row r="1335" spans="1:6" x14ac:dyDescent="0.35">
      <c r="A1335" t="s">
        <v>3379</v>
      </c>
      <c r="B1335" t="s">
        <v>3392</v>
      </c>
      <c r="C1335" t="s">
        <v>3393</v>
      </c>
      <c r="D1335" t="s">
        <v>3394</v>
      </c>
      <c r="E1335" t="s">
        <v>3391</v>
      </c>
      <c r="F1335" t="s">
        <v>11</v>
      </c>
    </row>
    <row r="1336" spans="1:6" x14ac:dyDescent="0.35">
      <c r="A1336" t="s">
        <v>3379</v>
      </c>
      <c r="B1336" t="s">
        <v>3395</v>
      </c>
      <c r="C1336" t="s">
        <v>3384</v>
      </c>
      <c r="D1336" t="s">
        <v>3396</v>
      </c>
      <c r="E1336" t="s">
        <v>3397</v>
      </c>
      <c r="F1336" t="s">
        <v>11</v>
      </c>
    </row>
    <row r="1337" spans="1:6" x14ac:dyDescent="0.35">
      <c r="A1337" t="s">
        <v>3379</v>
      </c>
      <c r="B1337" t="s">
        <v>3398</v>
      </c>
      <c r="C1337" t="s">
        <v>28</v>
      </c>
      <c r="D1337" t="s">
        <v>3399</v>
      </c>
      <c r="E1337" t="s">
        <v>3400</v>
      </c>
      <c r="F1337" t="s">
        <v>11</v>
      </c>
    </row>
    <row r="1338" spans="1:6" x14ac:dyDescent="0.35">
      <c r="A1338" t="s">
        <v>3379</v>
      </c>
      <c r="B1338" t="s">
        <v>3401</v>
      </c>
      <c r="C1338" t="s">
        <v>3402</v>
      </c>
      <c r="D1338" t="s">
        <v>3403</v>
      </c>
      <c r="E1338" t="s">
        <v>3404</v>
      </c>
      <c r="F1338" t="s">
        <v>11</v>
      </c>
    </row>
    <row r="1339" spans="1:6" x14ac:dyDescent="0.35">
      <c r="A1339" t="s">
        <v>3379</v>
      </c>
      <c r="B1339" t="s">
        <v>3405</v>
      </c>
      <c r="C1339" t="s">
        <v>143</v>
      </c>
      <c r="D1339" t="s">
        <v>3406</v>
      </c>
      <c r="E1339" t="s">
        <v>3406</v>
      </c>
      <c r="F1339" t="s">
        <v>11</v>
      </c>
    </row>
    <row r="1340" spans="1:6" x14ac:dyDescent="0.35">
      <c r="A1340" t="s">
        <v>3407</v>
      </c>
      <c r="B1340" t="s">
        <v>3408</v>
      </c>
      <c r="C1340" t="s">
        <v>3409</v>
      </c>
      <c r="D1340" t="s">
        <v>589</v>
      </c>
      <c r="E1340" t="s">
        <v>3410</v>
      </c>
      <c r="F1340" t="s">
        <v>11</v>
      </c>
    </row>
    <row r="1341" spans="1:6" x14ac:dyDescent="0.35">
      <c r="A1341" t="s">
        <v>3407</v>
      </c>
      <c r="B1341" t="s">
        <v>3411</v>
      </c>
      <c r="C1341" t="s">
        <v>28</v>
      </c>
      <c r="D1341" t="s">
        <v>422</v>
      </c>
      <c r="E1341" t="s">
        <v>3412</v>
      </c>
      <c r="F1341" t="s">
        <v>11</v>
      </c>
    </row>
    <row r="1342" spans="1:6" x14ac:dyDescent="0.35">
      <c r="A1342" t="s">
        <v>3407</v>
      </c>
      <c r="B1342" t="s">
        <v>3413</v>
      </c>
      <c r="C1342" t="s">
        <v>99</v>
      </c>
      <c r="D1342" t="s">
        <v>422</v>
      </c>
      <c r="E1342" t="s">
        <v>3412</v>
      </c>
      <c r="F1342" t="s">
        <v>111</v>
      </c>
    </row>
    <row r="1343" spans="1:6" x14ac:dyDescent="0.35">
      <c r="A1343" t="s">
        <v>3407</v>
      </c>
      <c r="B1343" t="s">
        <v>3414</v>
      </c>
      <c r="C1343" t="s">
        <v>28</v>
      </c>
      <c r="D1343" t="s">
        <v>422</v>
      </c>
      <c r="E1343" t="s">
        <v>3412</v>
      </c>
      <c r="F1343" t="s">
        <v>11</v>
      </c>
    </row>
    <row r="1344" spans="1:6" x14ac:dyDescent="0.35">
      <c r="A1344" t="s">
        <v>3407</v>
      </c>
      <c r="B1344" t="s">
        <v>3415</v>
      </c>
      <c r="C1344" t="s">
        <v>3416</v>
      </c>
      <c r="D1344" t="s">
        <v>422</v>
      </c>
      <c r="E1344" t="s">
        <v>3417</v>
      </c>
      <c r="F1344" t="s">
        <v>20</v>
      </c>
    </row>
    <row r="1345" spans="1:6" x14ac:dyDescent="0.35">
      <c r="A1345" t="s">
        <v>3407</v>
      </c>
      <c r="B1345" t="s">
        <v>3418</v>
      </c>
      <c r="C1345" t="s">
        <v>3419</v>
      </c>
      <c r="D1345" t="s">
        <v>422</v>
      </c>
      <c r="E1345" t="s">
        <v>3412</v>
      </c>
      <c r="F1345" t="s">
        <v>11</v>
      </c>
    </row>
    <row r="1346" spans="1:6" x14ac:dyDescent="0.35">
      <c r="A1346" t="s">
        <v>3407</v>
      </c>
      <c r="B1346" t="s">
        <v>3420</v>
      </c>
      <c r="C1346" t="s">
        <v>233</v>
      </c>
      <c r="D1346" t="s">
        <v>422</v>
      </c>
      <c r="E1346" t="s">
        <v>3412</v>
      </c>
      <c r="F1346" t="s">
        <v>11</v>
      </c>
    </row>
    <row r="1347" spans="1:6" x14ac:dyDescent="0.35">
      <c r="A1347" t="s">
        <v>3407</v>
      </c>
      <c r="B1347" t="s">
        <v>3421</v>
      </c>
      <c r="C1347" t="s">
        <v>99</v>
      </c>
      <c r="D1347" t="s">
        <v>422</v>
      </c>
      <c r="E1347" t="s">
        <v>3412</v>
      </c>
      <c r="F1347" t="s">
        <v>111</v>
      </c>
    </row>
    <row r="1348" spans="1:6" x14ac:dyDescent="0.35">
      <c r="A1348" t="s">
        <v>3407</v>
      </c>
      <c r="B1348" t="s">
        <v>3422</v>
      </c>
      <c r="C1348" t="s">
        <v>3423</v>
      </c>
      <c r="D1348" t="s">
        <v>422</v>
      </c>
      <c r="E1348" t="s">
        <v>3417</v>
      </c>
      <c r="F1348" t="s">
        <v>11</v>
      </c>
    </row>
    <row r="1349" spans="1:6" x14ac:dyDescent="0.35">
      <c r="A1349" t="s">
        <v>3424</v>
      </c>
      <c r="B1349" t="s">
        <v>3425</v>
      </c>
      <c r="C1349" t="s">
        <v>3426</v>
      </c>
      <c r="D1349" t="s">
        <v>3427</v>
      </c>
      <c r="E1349" t="s">
        <v>3428</v>
      </c>
      <c r="F1349" t="s">
        <v>111</v>
      </c>
    </row>
    <row r="1350" spans="1:6" x14ac:dyDescent="0.35">
      <c r="A1350" t="s">
        <v>3424</v>
      </c>
      <c r="B1350" t="s">
        <v>3429</v>
      </c>
      <c r="C1350" t="s">
        <v>3430</v>
      </c>
      <c r="D1350" t="s">
        <v>3431</v>
      </c>
      <c r="E1350" t="s">
        <v>3428</v>
      </c>
      <c r="F1350" t="s">
        <v>111</v>
      </c>
    </row>
    <row r="1351" spans="1:6" x14ac:dyDescent="0.35">
      <c r="A1351" t="s">
        <v>3424</v>
      </c>
      <c r="B1351" t="s">
        <v>3432</v>
      </c>
      <c r="C1351" t="s">
        <v>3433</v>
      </c>
      <c r="D1351" t="s">
        <v>3434</v>
      </c>
      <c r="E1351" t="s">
        <v>3434</v>
      </c>
      <c r="F1351" t="s">
        <v>111</v>
      </c>
    </row>
    <row r="1352" spans="1:6" x14ac:dyDescent="0.35">
      <c r="A1352" t="s">
        <v>3424</v>
      </c>
      <c r="B1352" t="s">
        <v>3435</v>
      </c>
      <c r="C1352" t="s">
        <v>3436</v>
      </c>
      <c r="D1352" t="s">
        <v>3437</v>
      </c>
      <c r="E1352" t="s">
        <v>3428</v>
      </c>
      <c r="F1352" t="s">
        <v>111</v>
      </c>
    </row>
    <row r="1353" spans="1:6" x14ac:dyDescent="0.35">
      <c r="A1353" t="s">
        <v>3438</v>
      </c>
      <c r="B1353" t="s">
        <v>3439</v>
      </c>
      <c r="C1353" t="s">
        <v>3440</v>
      </c>
      <c r="D1353" t="s">
        <v>3441</v>
      </c>
      <c r="E1353" t="s">
        <v>3442</v>
      </c>
      <c r="F1353" t="s">
        <v>11</v>
      </c>
    </row>
    <row r="1354" spans="1:6" x14ac:dyDescent="0.35">
      <c r="A1354" t="s">
        <v>3438</v>
      </c>
      <c r="B1354" t="s">
        <v>3443</v>
      </c>
      <c r="C1354" t="s">
        <v>3444</v>
      </c>
      <c r="D1354" t="s">
        <v>3441</v>
      </c>
      <c r="E1354" t="s">
        <v>3442</v>
      </c>
      <c r="F1354" t="s">
        <v>11</v>
      </c>
    </row>
    <row r="1355" spans="1:6" x14ac:dyDescent="0.35">
      <c r="A1355" t="s">
        <v>3438</v>
      </c>
      <c r="B1355" t="s">
        <v>3445</v>
      </c>
      <c r="C1355" t="s">
        <v>3446</v>
      </c>
      <c r="D1355" t="s">
        <v>3441</v>
      </c>
      <c r="E1355" t="s">
        <v>3442</v>
      </c>
      <c r="F1355" t="s">
        <v>11</v>
      </c>
    </row>
    <row r="1356" spans="1:6" x14ac:dyDescent="0.35">
      <c r="A1356" t="s">
        <v>3438</v>
      </c>
      <c r="B1356" t="s">
        <v>3447</v>
      </c>
      <c r="C1356" t="s">
        <v>3448</v>
      </c>
      <c r="D1356" t="s">
        <v>3441</v>
      </c>
      <c r="E1356" t="s">
        <v>3442</v>
      </c>
      <c r="F1356" t="s">
        <v>11</v>
      </c>
    </row>
    <row r="1357" spans="1:6" x14ac:dyDescent="0.35">
      <c r="A1357" t="s">
        <v>3449</v>
      </c>
      <c r="B1357" t="s">
        <v>3450</v>
      </c>
      <c r="C1357" t="s">
        <v>3451</v>
      </c>
      <c r="D1357" t="s">
        <v>36</v>
      </c>
      <c r="E1357" t="s">
        <v>1849</v>
      </c>
      <c r="F1357" t="s">
        <v>111</v>
      </c>
    </row>
    <row r="1358" spans="1:6" x14ac:dyDescent="0.35">
      <c r="A1358" t="s">
        <v>3449</v>
      </c>
      <c r="B1358" t="s">
        <v>3452</v>
      </c>
      <c r="C1358" t="s">
        <v>3451</v>
      </c>
      <c r="D1358" t="s">
        <v>36</v>
      </c>
      <c r="E1358" t="s">
        <v>1849</v>
      </c>
      <c r="F1358" t="s">
        <v>111</v>
      </c>
    </row>
    <row r="1359" spans="1:6" x14ac:dyDescent="0.35">
      <c r="A1359" t="s">
        <v>3449</v>
      </c>
      <c r="B1359" t="s">
        <v>3453</v>
      </c>
      <c r="C1359" t="s">
        <v>3454</v>
      </c>
      <c r="D1359" t="s">
        <v>3455</v>
      </c>
      <c r="E1359" t="s">
        <v>3456</v>
      </c>
      <c r="F1359" t="s">
        <v>111</v>
      </c>
    </row>
    <row r="1360" spans="1:6" x14ac:dyDescent="0.35">
      <c r="A1360" t="s">
        <v>3449</v>
      </c>
      <c r="B1360" t="s">
        <v>3457</v>
      </c>
      <c r="C1360" t="s">
        <v>3458</v>
      </c>
      <c r="D1360" t="s">
        <v>3455</v>
      </c>
      <c r="E1360" t="s">
        <v>3456</v>
      </c>
      <c r="F1360" t="s">
        <v>111</v>
      </c>
    </row>
    <row r="1361" spans="1:6" x14ac:dyDescent="0.35">
      <c r="A1361" t="s">
        <v>3449</v>
      </c>
      <c r="B1361" t="s">
        <v>3459</v>
      </c>
      <c r="C1361" t="s">
        <v>1848</v>
      </c>
      <c r="D1361" t="s">
        <v>3455</v>
      </c>
      <c r="E1361" t="s">
        <v>3456</v>
      </c>
      <c r="F1361" t="s">
        <v>111</v>
      </c>
    </row>
    <row r="1362" spans="1:6" x14ac:dyDescent="0.35">
      <c r="A1362" t="s">
        <v>3449</v>
      </c>
      <c r="B1362" t="s">
        <v>3460</v>
      </c>
      <c r="C1362" t="s">
        <v>592</v>
      </c>
      <c r="D1362" t="s">
        <v>3455</v>
      </c>
      <c r="E1362" t="s">
        <v>1849</v>
      </c>
      <c r="F1362" t="s">
        <v>111</v>
      </c>
    </row>
    <row r="1363" spans="1:6" x14ac:dyDescent="0.35">
      <c r="A1363" t="s">
        <v>3449</v>
      </c>
      <c r="B1363" t="s">
        <v>3461</v>
      </c>
      <c r="C1363" t="s">
        <v>3462</v>
      </c>
      <c r="D1363" t="s">
        <v>3455</v>
      </c>
      <c r="E1363" t="s">
        <v>3456</v>
      </c>
      <c r="F1363" t="s">
        <v>111</v>
      </c>
    </row>
    <row r="1364" spans="1:6" x14ac:dyDescent="0.35">
      <c r="A1364" t="s">
        <v>3449</v>
      </c>
      <c r="B1364" t="s">
        <v>3463</v>
      </c>
      <c r="C1364" t="s">
        <v>3464</v>
      </c>
      <c r="D1364" t="s">
        <v>3455</v>
      </c>
      <c r="E1364" t="s">
        <v>1849</v>
      </c>
      <c r="F1364" t="s">
        <v>111</v>
      </c>
    </row>
    <row r="1365" spans="1:6" x14ac:dyDescent="0.35">
      <c r="A1365" t="s">
        <v>3449</v>
      </c>
      <c r="B1365" t="s">
        <v>3465</v>
      </c>
      <c r="C1365" t="s">
        <v>99</v>
      </c>
      <c r="D1365" t="s">
        <v>3466</v>
      </c>
      <c r="E1365" t="s">
        <v>3467</v>
      </c>
      <c r="F1365" t="s">
        <v>111</v>
      </c>
    </row>
    <row r="1366" spans="1:6" x14ac:dyDescent="0.35">
      <c r="A1366" t="s">
        <v>3449</v>
      </c>
      <c r="B1366" t="s">
        <v>3468</v>
      </c>
      <c r="C1366" t="s">
        <v>3469</v>
      </c>
      <c r="D1366" t="s">
        <v>3455</v>
      </c>
      <c r="E1366" t="s">
        <v>1849</v>
      </c>
      <c r="F1366" t="s">
        <v>111</v>
      </c>
    </row>
    <row r="1367" spans="1:6" x14ac:dyDescent="0.35">
      <c r="A1367" t="s">
        <v>3449</v>
      </c>
      <c r="B1367" t="s">
        <v>3470</v>
      </c>
      <c r="C1367" t="s">
        <v>3471</v>
      </c>
      <c r="D1367" t="s">
        <v>3455</v>
      </c>
      <c r="E1367" t="s">
        <v>1849</v>
      </c>
      <c r="F1367" t="s">
        <v>111</v>
      </c>
    </row>
    <row r="1368" spans="1:6" x14ac:dyDescent="0.35">
      <c r="A1368" t="s">
        <v>3449</v>
      </c>
      <c r="B1368" t="s">
        <v>3472</v>
      </c>
      <c r="C1368" t="s">
        <v>3473</v>
      </c>
      <c r="D1368" t="s">
        <v>3455</v>
      </c>
      <c r="E1368" t="s">
        <v>1849</v>
      </c>
      <c r="F1368" t="s">
        <v>111</v>
      </c>
    </row>
    <row r="1369" spans="1:6" x14ac:dyDescent="0.35">
      <c r="A1369" t="s">
        <v>3449</v>
      </c>
      <c r="B1369" t="s">
        <v>3474</v>
      </c>
      <c r="C1369" t="s">
        <v>3475</v>
      </c>
      <c r="D1369" t="s">
        <v>3455</v>
      </c>
      <c r="E1369" t="s">
        <v>1849</v>
      </c>
      <c r="F1369" t="s">
        <v>111</v>
      </c>
    </row>
    <row r="1370" spans="1:6" x14ac:dyDescent="0.35">
      <c r="A1370" t="s">
        <v>3449</v>
      </c>
      <c r="B1370" t="s">
        <v>3476</v>
      </c>
      <c r="C1370" t="s">
        <v>592</v>
      </c>
      <c r="D1370" t="s">
        <v>3455</v>
      </c>
      <c r="E1370" t="s">
        <v>3456</v>
      </c>
      <c r="F1370" t="s">
        <v>111</v>
      </c>
    </row>
    <row r="1371" spans="1:6" x14ac:dyDescent="0.35">
      <c r="A1371" t="s">
        <v>3449</v>
      </c>
      <c r="B1371" t="s">
        <v>3477</v>
      </c>
      <c r="C1371" t="s">
        <v>238</v>
      </c>
      <c r="D1371" t="s">
        <v>3455</v>
      </c>
      <c r="E1371" t="s">
        <v>1846</v>
      </c>
      <c r="F1371" t="s">
        <v>111</v>
      </c>
    </row>
    <row r="1372" spans="1:6" x14ac:dyDescent="0.35">
      <c r="A1372" t="s">
        <v>3449</v>
      </c>
      <c r="B1372" t="s">
        <v>3478</v>
      </c>
      <c r="C1372" t="s">
        <v>3464</v>
      </c>
      <c r="D1372" t="s">
        <v>3455</v>
      </c>
      <c r="E1372" t="s">
        <v>1849</v>
      </c>
      <c r="F1372" t="s">
        <v>111</v>
      </c>
    </row>
    <row r="1373" spans="1:6" x14ac:dyDescent="0.35">
      <c r="A1373" t="s">
        <v>3449</v>
      </c>
      <c r="B1373" t="s">
        <v>3479</v>
      </c>
      <c r="C1373" t="s">
        <v>592</v>
      </c>
      <c r="D1373" t="s">
        <v>3455</v>
      </c>
      <c r="E1373" t="s">
        <v>3480</v>
      </c>
      <c r="F1373" t="s">
        <v>111</v>
      </c>
    </row>
    <row r="1374" spans="1:6" x14ac:dyDescent="0.35">
      <c r="A1374" t="s">
        <v>3449</v>
      </c>
      <c r="B1374" t="s">
        <v>3481</v>
      </c>
      <c r="C1374" t="s">
        <v>592</v>
      </c>
      <c r="D1374" t="s">
        <v>3455</v>
      </c>
      <c r="E1374" t="s">
        <v>3456</v>
      </c>
      <c r="F1374" t="s">
        <v>111</v>
      </c>
    </row>
    <row r="1375" spans="1:6" x14ac:dyDescent="0.35">
      <c r="A1375" t="s">
        <v>3482</v>
      </c>
      <c r="B1375" t="s">
        <v>3483</v>
      </c>
      <c r="C1375" t="s">
        <v>3484</v>
      </c>
      <c r="D1375" t="s">
        <v>589</v>
      </c>
      <c r="E1375" t="s">
        <v>3485</v>
      </c>
      <c r="F1375" t="s">
        <v>3486</v>
      </c>
    </row>
    <row r="1376" spans="1:6" x14ac:dyDescent="0.35">
      <c r="A1376" t="s">
        <v>3482</v>
      </c>
      <c r="B1376" t="s">
        <v>3487</v>
      </c>
      <c r="C1376" t="s">
        <v>3488</v>
      </c>
      <c r="D1376" t="s">
        <v>3489</v>
      </c>
      <c r="E1376" t="s">
        <v>3490</v>
      </c>
      <c r="F1376" t="s">
        <v>68</v>
      </c>
    </row>
    <row r="1377" spans="1:6" x14ac:dyDescent="0.35">
      <c r="A1377" t="s">
        <v>3482</v>
      </c>
      <c r="B1377" t="s">
        <v>3491</v>
      </c>
      <c r="C1377" t="s">
        <v>3492</v>
      </c>
      <c r="D1377" t="s">
        <v>1009</v>
      </c>
      <c r="E1377" t="s">
        <v>72</v>
      </c>
      <c r="F1377" t="s">
        <v>68</v>
      </c>
    </row>
    <row r="1378" spans="1:6" x14ac:dyDescent="0.35">
      <c r="A1378" t="s">
        <v>3482</v>
      </c>
      <c r="B1378" t="s">
        <v>3493</v>
      </c>
      <c r="C1378" t="s">
        <v>68</v>
      </c>
      <c r="D1378" t="s">
        <v>1009</v>
      </c>
      <c r="E1378" t="s">
        <v>72</v>
      </c>
      <c r="F1378" t="s">
        <v>68</v>
      </c>
    </row>
    <row r="1379" spans="1:6" x14ac:dyDescent="0.35">
      <c r="A1379" t="s">
        <v>3482</v>
      </c>
      <c r="B1379" t="s">
        <v>3494</v>
      </c>
      <c r="C1379" t="s">
        <v>3495</v>
      </c>
      <c r="D1379" t="s">
        <v>798</v>
      </c>
      <c r="E1379" t="s">
        <v>515</v>
      </c>
      <c r="F1379" t="s">
        <v>3496</v>
      </c>
    </row>
    <row r="1380" spans="1:6" x14ac:dyDescent="0.35">
      <c r="A1380" t="s">
        <v>3482</v>
      </c>
      <c r="B1380" t="s">
        <v>3497</v>
      </c>
      <c r="C1380" t="s">
        <v>3498</v>
      </c>
      <c r="D1380" t="s">
        <v>798</v>
      </c>
      <c r="E1380" t="s">
        <v>624</v>
      </c>
      <c r="F1380" t="s">
        <v>3496</v>
      </c>
    </row>
    <row r="1381" spans="1:6" x14ac:dyDescent="0.35">
      <c r="A1381" t="s">
        <v>3499</v>
      </c>
      <c r="B1381" t="s">
        <v>3500</v>
      </c>
      <c r="C1381" t="s">
        <v>3501</v>
      </c>
      <c r="D1381" t="s">
        <v>3502</v>
      </c>
      <c r="E1381" t="s">
        <v>3503</v>
      </c>
      <c r="F1381" t="s">
        <v>3496</v>
      </c>
    </row>
    <row r="1382" spans="1:6" x14ac:dyDescent="0.35">
      <c r="A1382" t="s">
        <v>3499</v>
      </c>
      <c r="B1382" t="s">
        <v>3504</v>
      </c>
      <c r="C1382" t="s">
        <v>3505</v>
      </c>
      <c r="D1382" t="s">
        <v>3506</v>
      </c>
      <c r="E1382" t="s">
        <v>3507</v>
      </c>
      <c r="F1382" t="s">
        <v>3496</v>
      </c>
    </row>
    <row r="1383" spans="1:6" x14ac:dyDescent="0.35">
      <c r="A1383" t="s">
        <v>3499</v>
      </c>
      <c r="B1383" t="s">
        <v>3508</v>
      </c>
      <c r="C1383" t="s">
        <v>3509</v>
      </c>
      <c r="D1383" t="s">
        <v>3510</v>
      </c>
      <c r="E1383" t="s">
        <v>3511</v>
      </c>
      <c r="F1383" t="s">
        <v>3512</v>
      </c>
    </row>
    <row r="1384" spans="1:6" x14ac:dyDescent="0.35">
      <c r="A1384" t="s">
        <v>3499</v>
      </c>
      <c r="B1384" t="s">
        <v>3513</v>
      </c>
      <c r="C1384" t="s">
        <v>3514</v>
      </c>
      <c r="D1384" t="s">
        <v>862</v>
      </c>
      <c r="E1384" t="s">
        <v>3515</v>
      </c>
      <c r="F1384" t="s">
        <v>50</v>
      </c>
    </row>
    <row r="1385" spans="1:6" x14ac:dyDescent="0.35">
      <c r="A1385" t="s">
        <v>3516</v>
      </c>
      <c r="B1385" t="s">
        <v>3517</v>
      </c>
      <c r="C1385" t="s">
        <v>3518</v>
      </c>
      <c r="D1385" t="s">
        <v>3519</v>
      </c>
      <c r="E1385" t="s">
        <v>54</v>
      </c>
      <c r="F1385" t="s">
        <v>111</v>
      </c>
    </row>
    <row r="1386" spans="1:6" x14ac:dyDescent="0.35">
      <c r="A1386" t="s">
        <v>3516</v>
      </c>
      <c r="B1386" t="s">
        <v>3520</v>
      </c>
      <c r="C1386" t="s">
        <v>3521</v>
      </c>
      <c r="D1386" t="s">
        <v>3522</v>
      </c>
      <c r="E1386" t="s">
        <v>3522</v>
      </c>
      <c r="F1386" t="s">
        <v>111</v>
      </c>
    </row>
    <row r="1387" spans="1:6" x14ac:dyDescent="0.35">
      <c r="A1387" t="s">
        <v>3516</v>
      </c>
      <c r="B1387" t="s">
        <v>3523</v>
      </c>
      <c r="C1387" t="s">
        <v>3524</v>
      </c>
      <c r="D1387" t="s">
        <v>3525</v>
      </c>
      <c r="E1387" t="s">
        <v>3526</v>
      </c>
      <c r="F1387" t="s">
        <v>111</v>
      </c>
    </row>
    <row r="1388" spans="1:6" x14ac:dyDescent="0.35">
      <c r="A1388" t="s">
        <v>3516</v>
      </c>
      <c r="B1388" t="s">
        <v>3527</v>
      </c>
      <c r="C1388" t="s">
        <v>3528</v>
      </c>
      <c r="D1388" t="s">
        <v>3529</v>
      </c>
      <c r="E1388" t="s">
        <v>3530</v>
      </c>
      <c r="F1388" t="s">
        <v>111</v>
      </c>
    </row>
    <row r="1389" spans="1:6" x14ac:dyDescent="0.35">
      <c r="A1389" t="s">
        <v>3516</v>
      </c>
      <c r="B1389" t="s">
        <v>3531</v>
      </c>
      <c r="C1389" t="s">
        <v>3532</v>
      </c>
      <c r="D1389" t="s">
        <v>3532</v>
      </c>
      <c r="E1389" t="s">
        <v>3533</v>
      </c>
      <c r="F1389" t="s">
        <v>111</v>
      </c>
    </row>
    <row r="1390" spans="1:6" x14ac:dyDescent="0.35">
      <c r="A1390" t="s">
        <v>3534</v>
      </c>
      <c r="B1390" t="s">
        <v>3535</v>
      </c>
      <c r="C1390" t="s">
        <v>3536</v>
      </c>
      <c r="D1390" t="s">
        <v>3537</v>
      </c>
      <c r="E1390" t="s">
        <v>3538</v>
      </c>
      <c r="F1390" t="s">
        <v>257</v>
      </c>
    </row>
    <row r="1391" spans="1:6" x14ac:dyDescent="0.35">
      <c r="A1391" t="s">
        <v>3534</v>
      </c>
      <c r="B1391" t="s">
        <v>3539</v>
      </c>
      <c r="C1391" t="s">
        <v>983</v>
      </c>
      <c r="D1391" t="s">
        <v>3540</v>
      </c>
      <c r="E1391" t="s">
        <v>3538</v>
      </c>
      <c r="F1391" t="s">
        <v>257</v>
      </c>
    </row>
    <row r="1392" spans="1:6" x14ac:dyDescent="0.35">
      <c r="A1392" t="s">
        <v>3534</v>
      </c>
      <c r="B1392" t="s">
        <v>3541</v>
      </c>
      <c r="C1392" t="s">
        <v>3542</v>
      </c>
      <c r="D1392" t="s">
        <v>3543</v>
      </c>
      <c r="E1392" t="s">
        <v>3544</v>
      </c>
      <c r="F1392" t="s">
        <v>257</v>
      </c>
    </row>
    <row r="1393" spans="1:6" x14ac:dyDescent="0.35">
      <c r="A1393" t="s">
        <v>3534</v>
      </c>
      <c r="B1393" t="s">
        <v>3545</v>
      </c>
      <c r="C1393" t="s">
        <v>28</v>
      </c>
      <c r="D1393" t="s">
        <v>3546</v>
      </c>
      <c r="E1393" t="s">
        <v>3547</v>
      </c>
      <c r="F1393" t="s">
        <v>50</v>
      </c>
    </row>
    <row r="1394" spans="1:6" x14ac:dyDescent="0.35">
      <c r="A1394" t="s">
        <v>3534</v>
      </c>
      <c r="B1394" t="s">
        <v>3548</v>
      </c>
      <c r="C1394" t="s">
        <v>99</v>
      </c>
      <c r="D1394" t="s">
        <v>3549</v>
      </c>
      <c r="E1394" t="s">
        <v>3549</v>
      </c>
      <c r="F1394" t="s">
        <v>50</v>
      </c>
    </row>
    <row r="1395" spans="1:6" x14ac:dyDescent="0.35">
      <c r="A1395" t="s">
        <v>3534</v>
      </c>
      <c r="B1395" t="s">
        <v>3550</v>
      </c>
      <c r="C1395" t="s">
        <v>3551</v>
      </c>
      <c r="D1395" t="s">
        <v>3552</v>
      </c>
      <c r="E1395" t="s">
        <v>3552</v>
      </c>
      <c r="F1395" t="s">
        <v>261</v>
      </c>
    </row>
    <row r="1396" spans="1:6" x14ac:dyDescent="0.35">
      <c r="A1396" t="s">
        <v>3534</v>
      </c>
      <c r="B1396" t="s">
        <v>3553</v>
      </c>
      <c r="C1396" t="s">
        <v>99</v>
      </c>
      <c r="D1396" t="s">
        <v>3554</v>
      </c>
      <c r="E1396" t="s">
        <v>3554</v>
      </c>
      <c r="F1396" t="s">
        <v>261</v>
      </c>
    </row>
    <row r="1397" spans="1:6" x14ac:dyDescent="0.35">
      <c r="A1397" t="s">
        <v>3555</v>
      </c>
      <c r="B1397" t="s">
        <v>3556</v>
      </c>
      <c r="C1397" t="s">
        <v>915</v>
      </c>
      <c r="D1397" t="s">
        <v>3557</v>
      </c>
      <c r="E1397" t="s">
        <v>3558</v>
      </c>
      <c r="F1397" t="s">
        <v>11</v>
      </c>
    </row>
    <row r="1398" spans="1:6" x14ac:dyDescent="0.35">
      <c r="A1398" t="s">
        <v>3555</v>
      </c>
      <c r="B1398" t="s">
        <v>3559</v>
      </c>
      <c r="C1398" t="s">
        <v>3560</v>
      </c>
      <c r="D1398" t="s">
        <v>1588</v>
      </c>
      <c r="E1398" t="s">
        <v>3558</v>
      </c>
      <c r="F1398" t="s">
        <v>11</v>
      </c>
    </row>
    <row r="1399" spans="1:6" x14ac:dyDescent="0.35">
      <c r="A1399" t="s">
        <v>3555</v>
      </c>
      <c r="B1399" t="s">
        <v>3561</v>
      </c>
      <c r="C1399" t="s">
        <v>3562</v>
      </c>
      <c r="D1399" t="s">
        <v>3563</v>
      </c>
      <c r="E1399" t="s">
        <v>3564</v>
      </c>
      <c r="F1399" t="s">
        <v>11</v>
      </c>
    </row>
    <row r="1400" spans="1:6" x14ac:dyDescent="0.35">
      <c r="A1400" t="s">
        <v>3555</v>
      </c>
      <c r="B1400" t="s">
        <v>3565</v>
      </c>
      <c r="C1400" t="s">
        <v>3566</v>
      </c>
      <c r="D1400" t="s">
        <v>1588</v>
      </c>
      <c r="E1400" t="s">
        <v>3558</v>
      </c>
      <c r="F1400" t="s">
        <v>11</v>
      </c>
    </row>
    <row r="1401" spans="1:6" x14ac:dyDescent="0.35">
      <c r="A1401" t="s">
        <v>3567</v>
      </c>
      <c r="B1401" t="s">
        <v>3568</v>
      </c>
      <c r="C1401" t="s">
        <v>99</v>
      </c>
      <c r="D1401" t="s">
        <v>3569</v>
      </c>
      <c r="E1401" t="s">
        <v>3570</v>
      </c>
      <c r="F1401" t="s">
        <v>11</v>
      </c>
    </row>
    <row r="1402" spans="1:6" x14ac:dyDescent="0.35">
      <c r="A1402" t="s">
        <v>3571</v>
      </c>
      <c r="B1402" t="s">
        <v>3572</v>
      </c>
      <c r="C1402" t="s">
        <v>3573</v>
      </c>
      <c r="D1402" t="s">
        <v>3574</v>
      </c>
      <c r="E1402" t="s">
        <v>3575</v>
      </c>
      <c r="F1402" t="s">
        <v>3575</v>
      </c>
    </row>
    <row r="1403" spans="1:6" x14ac:dyDescent="0.35">
      <c r="A1403" t="s">
        <v>3571</v>
      </c>
      <c r="B1403" t="s">
        <v>3576</v>
      </c>
      <c r="C1403" t="s">
        <v>3577</v>
      </c>
      <c r="D1403" t="s">
        <v>3578</v>
      </c>
      <c r="E1403" t="s">
        <v>3579</v>
      </c>
      <c r="F1403" t="s">
        <v>3580</v>
      </c>
    </row>
    <row r="1404" spans="1:6" x14ac:dyDescent="0.35">
      <c r="A1404" t="s">
        <v>3571</v>
      </c>
      <c r="B1404" t="s">
        <v>3581</v>
      </c>
      <c r="C1404" t="s">
        <v>3582</v>
      </c>
      <c r="D1404" t="s">
        <v>3583</v>
      </c>
      <c r="E1404" t="s">
        <v>3575</v>
      </c>
      <c r="F1404" t="s">
        <v>3584</v>
      </c>
    </row>
    <row r="1405" spans="1:6" x14ac:dyDescent="0.35">
      <c r="A1405" t="s">
        <v>3571</v>
      </c>
      <c r="B1405" t="s">
        <v>3585</v>
      </c>
      <c r="C1405" t="s">
        <v>3586</v>
      </c>
      <c r="D1405" t="s">
        <v>3587</v>
      </c>
      <c r="E1405" t="s">
        <v>3587</v>
      </c>
      <c r="F1405" t="s">
        <v>3580</v>
      </c>
    </row>
    <row r="1406" spans="1:6" x14ac:dyDescent="0.35">
      <c r="A1406" t="s">
        <v>3571</v>
      </c>
      <c r="B1406" t="s">
        <v>3588</v>
      </c>
      <c r="C1406" t="s">
        <v>28</v>
      </c>
      <c r="D1406" t="s">
        <v>3589</v>
      </c>
      <c r="E1406" t="s">
        <v>3589</v>
      </c>
      <c r="F1406" t="s">
        <v>3580</v>
      </c>
    </row>
    <row r="1407" spans="1:6" x14ac:dyDescent="0.35">
      <c r="A1407" t="s">
        <v>3571</v>
      </c>
      <c r="B1407" t="s">
        <v>3590</v>
      </c>
      <c r="C1407" t="s">
        <v>384</v>
      </c>
      <c r="D1407" t="s">
        <v>3591</v>
      </c>
      <c r="E1407" t="s">
        <v>3591</v>
      </c>
      <c r="F1407" t="s">
        <v>3592</v>
      </c>
    </row>
    <row r="1408" spans="1:6" x14ac:dyDescent="0.35">
      <c r="A1408" t="s">
        <v>3571</v>
      </c>
      <c r="B1408" t="s">
        <v>3593</v>
      </c>
      <c r="C1408" t="s">
        <v>3594</v>
      </c>
      <c r="D1408" t="s">
        <v>3595</v>
      </c>
      <c r="E1408" t="s">
        <v>3596</v>
      </c>
      <c r="F1408" t="s">
        <v>3580</v>
      </c>
    </row>
    <row r="1409" spans="1:6" x14ac:dyDescent="0.35">
      <c r="A1409" t="s">
        <v>3571</v>
      </c>
      <c r="B1409" t="s">
        <v>3597</v>
      </c>
      <c r="C1409" t="s">
        <v>3598</v>
      </c>
      <c r="D1409" t="s">
        <v>3599</v>
      </c>
      <c r="E1409" t="s">
        <v>3599</v>
      </c>
      <c r="F1409" t="s">
        <v>3580</v>
      </c>
    </row>
    <row r="1410" spans="1:6" x14ac:dyDescent="0.35">
      <c r="A1410" t="s">
        <v>3571</v>
      </c>
      <c r="B1410" t="s">
        <v>3600</v>
      </c>
      <c r="C1410" t="s">
        <v>3601</v>
      </c>
      <c r="D1410" t="s">
        <v>3602</v>
      </c>
      <c r="E1410" t="s">
        <v>3602</v>
      </c>
      <c r="F1410" t="s">
        <v>3580</v>
      </c>
    </row>
    <row r="1411" spans="1:6" x14ac:dyDescent="0.35">
      <c r="A1411" t="s">
        <v>3571</v>
      </c>
      <c r="B1411" t="s">
        <v>3603</v>
      </c>
      <c r="C1411" t="s">
        <v>3604</v>
      </c>
      <c r="D1411" t="s">
        <v>3605</v>
      </c>
      <c r="E1411" t="s">
        <v>3605</v>
      </c>
      <c r="F1411" t="s">
        <v>3604</v>
      </c>
    </row>
    <row r="1412" spans="1:6" x14ac:dyDescent="0.35">
      <c r="A1412" t="s">
        <v>3571</v>
      </c>
      <c r="B1412" t="s">
        <v>3606</v>
      </c>
      <c r="C1412" t="s">
        <v>3607</v>
      </c>
      <c r="D1412" t="s">
        <v>3608</v>
      </c>
      <c r="E1412" t="s">
        <v>3609</v>
      </c>
      <c r="F1412" t="s">
        <v>50</v>
      </c>
    </row>
    <row r="1413" spans="1:6" x14ac:dyDescent="0.35">
      <c r="A1413" t="s">
        <v>3610</v>
      </c>
      <c r="B1413" t="s">
        <v>3611</v>
      </c>
      <c r="C1413" t="s">
        <v>89</v>
      </c>
      <c r="D1413" t="s">
        <v>3612</v>
      </c>
      <c r="E1413" t="s">
        <v>3613</v>
      </c>
      <c r="F1413" t="s">
        <v>261</v>
      </c>
    </row>
    <row r="1414" spans="1:6" x14ac:dyDescent="0.35">
      <c r="A1414" t="s">
        <v>3610</v>
      </c>
      <c r="B1414" t="s">
        <v>3614</v>
      </c>
      <c r="C1414" t="s">
        <v>89</v>
      </c>
      <c r="D1414" t="s">
        <v>3615</v>
      </c>
      <c r="E1414" t="s">
        <v>1717</v>
      </c>
      <c r="F1414" t="s">
        <v>261</v>
      </c>
    </row>
    <row r="1415" spans="1:6" x14ac:dyDescent="0.35">
      <c r="A1415" t="s">
        <v>3610</v>
      </c>
      <c r="B1415" t="s">
        <v>3616</v>
      </c>
      <c r="C1415" t="s">
        <v>153</v>
      </c>
      <c r="D1415" t="s">
        <v>3617</v>
      </c>
      <c r="E1415" t="s">
        <v>3557</v>
      </c>
      <c r="F1415" t="s">
        <v>261</v>
      </c>
    </row>
    <row r="1416" spans="1:6" x14ac:dyDescent="0.35">
      <c r="A1416" t="s">
        <v>3610</v>
      </c>
      <c r="B1416" t="s">
        <v>3618</v>
      </c>
      <c r="C1416" t="s">
        <v>89</v>
      </c>
      <c r="D1416" t="s">
        <v>3619</v>
      </c>
      <c r="E1416" t="s">
        <v>1717</v>
      </c>
      <c r="F1416" t="s">
        <v>261</v>
      </c>
    </row>
    <row r="1417" spans="1:6" x14ac:dyDescent="0.35">
      <c r="A1417" t="s">
        <v>3610</v>
      </c>
      <c r="B1417" t="s">
        <v>3620</v>
      </c>
      <c r="C1417" t="s">
        <v>28</v>
      </c>
      <c r="D1417" t="s">
        <v>3615</v>
      </c>
      <c r="E1417" t="s">
        <v>1717</v>
      </c>
      <c r="F1417" t="s">
        <v>261</v>
      </c>
    </row>
    <row r="1418" spans="1:6" x14ac:dyDescent="0.35">
      <c r="A1418" t="s">
        <v>3610</v>
      </c>
      <c r="B1418" t="s">
        <v>3621</v>
      </c>
      <c r="C1418" t="s">
        <v>2176</v>
      </c>
      <c r="D1418" t="s">
        <v>3622</v>
      </c>
      <c r="E1418" t="s">
        <v>3623</v>
      </c>
      <c r="F1418" t="s">
        <v>261</v>
      </c>
    </row>
    <row r="1419" spans="1:6" x14ac:dyDescent="0.35">
      <c r="A1419" t="s">
        <v>3610</v>
      </c>
      <c r="B1419" t="s">
        <v>3624</v>
      </c>
      <c r="C1419" t="s">
        <v>28</v>
      </c>
      <c r="D1419" t="s">
        <v>3619</v>
      </c>
      <c r="E1419" t="s">
        <v>1717</v>
      </c>
      <c r="F1419" t="s">
        <v>261</v>
      </c>
    </row>
    <row r="1420" spans="1:6" x14ac:dyDescent="0.35">
      <c r="A1420" t="s">
        <v>3610</v>
      </c>
      <c r="B1420" t="s">
        <v>3625</v>
      </c>
      <c r="C1420" t="s">
        <v>1366</v>
      </c>
      <c r="D1420" t="s">
        <v>3612</v>
      </c>
      <c r="E1420" t="s">
        <v>3613</v>
      </c>
      <c r="F1420" t="s">
        <v>261</v>
      </c>
    </row>
    <row r="1421" spans="1:6" x14ac:dyDescent="0.35">
      <c r="A1421" t="s">
        <v>3610</v>
      </c>
      <c r="B1421" t="s">
        <v>3626</v>
      </c>
      <c r="C1421" t="s">
        <v>89</v>
      </c>
      <c r="D1421" t="s">
        <v>3612</v>
      </c>
      <c r="E1421" t="s">
        <v>3613</v>
      </c>
      <c r="F1421" t="s">
        <v>261</v>
      </c>
    </row>
    <row r="1422" spans="1:6" x14ac:dyDescent="0.35">
      <c r="A1422" t="s">
        <v>3610</v>
      </c>
      <c r="B1422" t="s">
        <v>3627</v>
      </c>
      <c r="C1422" t="s">
        <v>2176</v>
      </c>
      <c r="D1422" t="s">
        <v>2842</v>
      </c>
      <c r="E1422" t="s">
        <v>3628</v>
      </c>
      <c r="F1422" t="s">
        <v>261</v>
      </c>
    </row>
    <row r="1423" spans="1:6" x14ac:dyDescent="0.35">
      <c r="A1423" t="s">
        <v>3610</v>
      </c>
      <c r="B1423" t="s">
        <v>3629</v>
      </c>
      <c r="C1423" t="s">
        <v>89</v>
      </c>
      <c r="D1423" t="s">
        <v>3612</v>
      </c>
      <c r="E1423" t="s">
        <v>3613</v>
      </c>
      <c r="F1423" t="s">
        <v>261</v>
      </c>
    </row>
    <row r="1424" spans="1:6" x14ac:dyDescent="0.35">
      <c r="A1424" t="s">
        <v>3610</v>
      </c>
      <c r="B1424" t="s">
        <v>3630</v>
      </c>
      <c r="C1424" t="s">
        <v>89</v>
      </c>
      <c r="D1424" t="s">
        <v>3612</v>
      </c>
      <c r="E1424" t="s">
        <v>3613</v>
      </c>
      <c r="F1424" t="s">
        <v>261</v>
      </c>
    </row>
    <row r="1425" spans="1:6" x14ac:dyDescent="0.35">
      <c r="A1425" t="s">
        <v>3610</v>
      </c>
      <c r="B1425" t="s">
        <v>3631</v>
      </c>
      <c r="C1425" t="s">
        <v>2619</v>
      </c>
      <c r="D1425" t="s">
        <v>3632</v>
      </c>
      <c r="E1425" t="s">
        <v>3633</v>
      </c>
      <c r="F1425" t="s">
        <v>261</v>
      </c>
    </row>
    <row r="1426" spans="1:6" x14ac:dyDescent="0.35">
      <c r="A1426" t="s">
        <v>3610</v>
      </c>
      <c r="B1426" t="s">
        <v>3634</v>
      </c>
      <c r="C1426" t="s">
        <v>3635</v>
      </c>
      <c r="D1426" t="s">
        <v>3619</v>
      </c>
      <c r="E1426" t="s">
        <v>1717</v>
      </c>
      <c r="F1426" t="s">
        <v>261</v>
      </c>
    </row>
    <row r="1427" spans="1:6" x14ac:dyDescent="0.35">
      <c r="A1427" t="s">
        <v>3636</v>
      </c>
      <c r="B1427" t="s">
        <v>3637</v>
      </c>
      <c r="C1427" t="s">
        <v>14</v>
      </c>
      <c r="D1427" t="s">
        <v>3638</v>
      </c>
      <c r="E1427" t="s">
        <v>3639</v>
      </c>
      <c r="F1427" t="s">
        <v>20</v>
      </c>
    </row>
    <row r="1428" spans="1:6" x14ac:dyDescent="0.35">
      <c r="A1428" t="s">
        <v>3636</v>
      </c>
      <c r="B1428" t="s">
        <v>3640</v>
      </c>
      <c r="C1428" t="s">
        <v>3641</v>
      </c>
      <c r="D1428" t="s">
        <v>3638</v>
      </c>
      <c r="E1428" t="s">
        <v>3639</v>
      </c>
      <c r="F1428" t="s">
        <v>20</v>
      </c>
    </row>
    <row r="1429" spans="1:6" x14ac:dyDescent="0.35">
      <c r="A1429" t="s">
        <v>3636</v>
      </c>
      <c r="B1429" t="s">
        <v>3642</v>
      </c>
      <c r="C1429" t="s">
        <v>3643</v>
      </c>
      <c r="D1429" t="s">
        <v>3638</v>
      </c>
      <c r="E1429" t="s">
        <v>3639</v>
      </c>
      <c r="F1429" t="s">
        <v>11</v>
      </c>
    </row>
    <row r="1430" spans="1:6" x14ac:dyDescent="0.35">
      <c r="A1430" t="s">
        <v>3636</v>
      </c>
      <c r="B1430" t="s">
        <v>3644</v>
      </c>
      <c r="C1430" t="s">
        <v>3645</v>
      </c>
      <c r="D1430" t="s">
        <v>3646</v>
      </c>
      <c r="E1430" t="s">
        <v>3647</v>
      </c>
      <c r="F1430" t="s">
        <v>20</v>
      </c>
    </row>
    <row r="1431" spans="1:6" x14ac:dyDescent="0.35">
      <c r="A1431" t="s">
        <v>3636</v>
      </c>
      <c r="B1431" t="s">
        <v>3648</v>
      </c>
      <c r="C1431" t="s">
        <v>3649</v>
      </c>
      <c r="D1431" t="s">
        <v>3638</v>
      </c>
      <c r="E1431" t="s">
        <v>3639</v>
      </c>
      <c r="F1431" t="s">
        <v>20</v>
      </c>
    </row>
    <row r="1432" spans="1:6" x14ac:dyDescent="0.35">
      <c r="A1432" t="s">
        <v>3650</v>
      </c>
      <c r="B1432" t="s">
        <v>3651</v>
      </c>
      <c r="C1432" t="s">
        <v>3652</v>
      </c>
      <c r="D1432" t="s">
        <v>3653</v>
      </c>
      <c r="E1432" t="s">
        <v>3654</v>
      </c>
      <c r="F1432" t="s">
        <v>11</v>
      </c>
    </row>
    <row r="1433" spans="1:6" x14ac:dyDescent="0.35">
      <c r="A1433" t="s">
        <v>3650</v>
      </c>
      <c r="B1433" t="s">
        <v>3655</v>
      </c>
      <c r="C1433" t="s">
        <v>3656</v>
      </c>
      <c r="D1433" t="s">
        <v>3657</v>
      </c>
      <c r="E1433" t="s">
        <v>3657</v>
      </c>
      <c r="F1433" t="s">
        <v>11</v>
      </c>
    </row>
    <row r="1434" spans="1:6" x14ac:dyDescent="0.35">
      <c r="A1434" t="s">
        <v>3650</v>
      </c>
      <c r="B1434" t="s">
        <v>3658</v>
      </c>
      <c r="C1434" t="s">
        <v>2450</v>
      </c>
      <c r="D1434" t="s">
        <v>3659</v>
      </c>
      <c r="E1434" t="s">
        <v>3660</v>
      </c>
      <c r="F1434" t="s">
        <v>11</v>
      </c>
    </row>
    <row r="1435" spans="1:6" x14ac:dyDescent="0.35">
      <c r="A1435" t="s">
        <v>3650</v>
      </c>
      <c r="B1435" t="s">
        <v>3661</v>
      </c>
      <c r="C1435" t="s">
        <v>3662</v>
      </c>
      <c r="D1435" t="s">
        <v>1273</v>
      </c>
      <c r="E1435" t="s">
        <v>1273</v>
      </c>
      <c r="F1435" t="s">
        <v>50</v>
      </c>
    </row>
    <row r="1436" spans="1:6" x14ac:dyDescent="0.35">
      <c r="A1436" t="s">
        <v>3650</v>
      </c>
      <c r="B1436" t="s">
        <v>3663</v>
      </c>
      <c r="C1436" t="s">
        <v>2450</v>
      </c>
      <c r="D1436" t="s">
        <v>3664</v>
      </c>
      <c r="E1436" t="s">
        <v>3657</v>
      </c>
      <c r="F1436" t="s">
        <v>11</v>
      </c>
    </row>
    <row r="1437" spans="1:6" x14ac:dyDescent="0.35">
      <c r="A1437" t="s">
        <v>3650</v>
      </c>
      <c r="B1437" t="s">
        <v>3665</v>
      </c>
      <c r="C1437" t="s">
        <v>3666</v>
      </c>
      <c r="D1437" t="s">
        <v>3667</v>
      </c>
      <c r="E1437" t="s">
        <v>3668</v>
      </c>
      <c r="F1437" t="s">
        <v>11</v>
      </c>
    </row>
    <row r="1438" spans="1:6" x14ac:dyDescent="0.35">
      <c r="A1438" t="s">
        <v>3650</v>
      </c>
      <c r="B1438" t="s">
        <v>3669</v>
      </c>
      <c r="C1438" t="s">
        <v>3670</v>
      </c>
      <c r="D1438" t="s">
        <v>1009</v>
      </c>
      <c r="E1438" t="s">
        <v>3671</v>
      </c>
      <c r="F1438" t="s">
        <v>50</v>
      </c>
    </row>
    <row r="1439" spans="1:6" x14ac:dyDescent="0.35">
      <c r="A1439" t="s">
        <v>3650</v>
      </c>
      <c r="B1439" t="s">
        <v>3672</v>
      </c>
      <c r="C1439" t="s">
        <v>3673</v>
      </c>
      <c r="D1439" t="s">
        <v>3674</v>
      </c>
      <c r="E1439" t="s">
        <v>3674</v>
      </c>
      <c r="F1439" t="s">
        <v>50</v>
      </c>
    </row>
    <row r="1440" spans="1:6" x14ac:dyDescent="0.35">
      <c r="A1440" t="s">
        <v>3650</v>
      </c>
      <c r="B1440" t="s">
        <v>3675</v>
      </c>
      <c r="C1440" t="s">
        <v>2450</v>
      </c>
      <c r="D1440" t="s">
        <v>3664</v>
      </c>
      <c r="E1440" t="s">
        <v>3657</v>
      </c>
      <c r="F1440" t="s">
        <v>11</v>
      </c>
    </row>
    <row r="1441" spans="1:6" x14ac:dyDescent="0.35">
      <c r="A1441" t="s">
        <v>3676</v>
      </c>
      <c r="B1441" t="s">
        <v>3677</v>
      </c>
      <c r="C1441" t="s">
        <v>3678</v>
      </c>
      <c r="D1441" t="s">
        <v>3679</v>
      </c>
      <c r="E1441" t="s">
        <v>3680</v>
      </c>
      <c r="F1441" t="s">
        <v>11</v>
      </c>
    </row>
    <row r="1442" spans="1:6" x14ac:dyDescent="0.35">
      <c r="A1442" t="s">
        <v>3676</v>
      </c>
      <c r="B1442" t="s">
        <v>3681</v>
      </c>
      <c r="C1442" t="s">
        <v>3682</v>
      </c>
      <c r="D1442" t="s">
        <v>3683</v>
      </c>
      <c r="E1442" t="s">
        <v>3684</v>
      </c>
      <c r="F1442" t="s">
        <v>11</v>
      </c>
    </row>
    <row r="1443" spans="1:6" x14ac:dyDescent="0.35">
      <c r="A1443" t="s">
        <v>3676</v>
      </c>
      <c r="B1443" t="s">
        <v>3685</v>
      </c>
      <c r="C1443" t="s">
        <v>3686</v>
      </c>
      <c r="D1443" t="s">
        <v>3679</v>
      </c>
      <c r="E1443" t="s">
        <v>3680</v>
      </c>
      <c r="F1443" t="s">
        <v>11</v>
      </c>
    </row>
    <row r="1444" spans="1:6" x14ac:dyDescent="0.35">
      <c r="A1444" t="s">
        <v>3676</v>
      </c>
      <c r="B1444" t="s">
        <v>3687</v>
      </c>
      <c r="C1444" t="s">
        <v>3686</v>
      </c>
      <c r="D1444" t="s">
        <v>3679</v>
      </c>
      <c r="E1444" t="s">
        <v>3680</v>
      </c>
      <c r="F1444" t="s">
        <v>11</v>
      </c>
    </row>
    <row r="1445" spans="1:6" x14ac:dyDescent="0.35">
      <c r="A1445" t="s">
        <v>3676</v>
      </c>
      <c r="B1445" t="s">
        <v>3688</v>
      </c>
      <c r="C1445" t="s">
        <v>3686</v>
      </c>
      <c r="D1445" t="s">
        <v>3679</v>
      </c>
      <c r="E1445" t="s">
        <v>3680</v>
      </c>
      <c r="F1445" t="s">
        <v>11</v>
      </c>
    </row>
    <row r="1446" spans="1:6" x14ac:dyDescent="0.35">
      <c r="A1446" t="s">
        <v>3676</v>
      </c>
      <c r="B1446" t="s">
        <v>3689</v>
      </c>
      <c r="C1446" t="s">
        <v>3686</v>
      </c>
      <c r="D1446" t="s">
        <v>3690</v>
      </c>
      <c r="E1446" t="s">
        <v>3680</v>
      </c>
      <c r="F1446" t="s">
        <v>11</v>
      </c>
    </row>
    <row r="1447" spans="1:6" x14ac:dyDescent="0.35">
      <c r="A1447" t="s">
        <v>3676</v>
      </c>
      <c r="B1447" t="s">
        <v>3691</v>
      </c>
      <c r="C1447" t="s">
        <v>3686</v>
      </c>
      <c r="D1447" t="s">
        <v>3690</v>
      </c>
      <c r="E1447" t="s">
        <v>3680</v>
      </c>
      <c r="F1447" t="s">
        <v>11</v>
      </c>
    </row>
    <row r="1448" spans="1:6" x14ac:dyDescent="0.35">
      <c r="A1448" t="s">
        <v>3676</v>
      </c>
      <c r="B1448" t="s">
        <v>3692</v>
      </c>
      <c r="C1448" t="s">
        <v>3693</v>
      </c>
      <c r="D1448" t="s">
        <v>3690</v>
      </c>
      <c r="E1448" t="s">
        <v>3680</v>
      </c>
      <c r="F1448" t="s">
        <v>11</v>
      </c>
    </row>
    <row r="1449" spans="1:6" x14ac:dyDescent="0.35">
      <c r="A1449" t="s">
        <v>3676</v>
      </c>
      <c r="B1449" t="s">
        <v>3694</v>
      </c>
      <c r="C1449" t="s">
        <v>3686</v>
      </c>
      <c r="D1449" t="s">
        <v>3690</v>
      </c>
      <c r="E1449" t="s">
        <v>3680</v>
      </c>
      <c r="F1449" t="s">
        <v>11</v>
      </c>
    </row>
    <row r="1450" spans="1:6" x14ac:dyDescent="0.35">
      <c r="A1450" t="s">
        <v>3676</v>
      </c>
      <c r="B1450" t="s">
        <v>3695</v>
      </c>
      <c r="C1450" t="s">
        <v>3686</v>
      </c>
      <c r="D1450" t="s">
        <v>3696</v>
      </c>
      <c r="E1450" t="s">
        <v>3697</v>
      </c>
      <c r="F1450" t="s">
        <v>11</v>
      </c>
    </row>
    <row r="1451" spans="1:6" x14ac:dyDescent="0.35">
      <c r="A1451" t="s">
        <v>3676</v>
      </c>
      <c r="B1451" t="s">
        <v>3698</v>
      </c>
      <c r="C1451" t="s">
        <v>3686</v>
      </c>
      <c r="D1451" t="s">
        <v>3699</v>
      </c>
      <c r="E1451" t="s">
        <v>3697</v>
      </c>
      <c r="F1451" t="s">
        <v>11</v>
      </c>
    </row>
    <row r="1452" spans="1:6" x14ac:dyDescent="0.35">
      <c r="A1452" t="s">
        <v>3676</v>
      </c>
      <c r="B1452" t="s">
        <v>3700</v>
      </c>
      <c r="C1452" t="s">
        <v>3686</v>
      </c>
      <c r="D1452" t="s">
        <v>3701</v>
      </c>
      <c r="E1452" t="s">
        <v>3702</v>
      </c>
      <c r="F1452" t="s">
        <v>11</v>
      </c>
    </row>
    <row r="1453" spans="1:6" x14ac:dyDescent="0.35">
      <c r="A1453" t="s">
        <v>3676</v>
      </c>
      <c r="B1453" t="s">
        <v>3703</v>
      </c>
      <c r="C1453" t="s">
        <v>3686</v>
      </c>
      <c r="D1453" t="s">
        <v>3701</v>
      </c>
      <c r="E1453" t="s">
        <v>3704</v>
      </c>
      <c r="F1453" t="s">
        <v>11</v>
      </c>
    </row>
    <row r="1454" spans="1:6" x14ac:dyDescent="0.35">
      <c r="A1454" t="s">
        <v>3676</v>
      </c>
      <c r="B1454" t="s">
        <v>3705</v>
      </c>
      <c r="C1454" t="s">
        <v>1626</v>
      </c>
      <c r="D1454" t="s">
        <v>3706</v>
      </c>
      <c r="E1454" t="s">
        <v>3707</v>
      </c>
      <c r="F1454" t="s">
        <v>11</v>
      </c>
    </row>
    <row r="1455" spans="1:6" x14ac:dyDescent="0.35">
      <c r="A1455" t="s">
        <v>3676</v>
      </c>
      <c r="B1455" t="s">
        <v>3708</v>
      </c>
      <c r="C1455" t="s">
        <v>3709</v>
      </c>
      <c r="D1455" t="s">
        <v>3690</v>
      </c>
      <c r="E1455" t="s">
        <v>3710</v>
      </c>
      <c r="F1455" t="s">
        <v>11</v>
      </c>
    </row>
    <row r="1456" spans="1:6" x14ac:dyDescent="0.35">
      <c r="A1456" t="s">
        <v>3676</v>
      </c>
      <c r="B1456" t="s">
        <v>3711</v>
      </c>
      <c r="C1456" t="s">
        <v>3686</v>
      </c>
      <c r="D1456" t="s">
        <v>3712</v>
      </c>
      <c r="E1456" t="s">
        <v>3713</v>
      </c>
      <c r="F1456" t="s">
        <v>11</v>
      </c>
    </row>
    <row r="1457" spans="1:6" x14ac:dyDescent="0.35">
      <c r="A1457" t="s">
        <v>3676</v>
      </c>
      <c r="B1457" t="s">
        <v>3714</v>
      </c>
      <c r="C1457" t="s">
        <v>3715</v>
      </c>
      <c r="D1457" t="s">
        <v>3716</v>
      </c>
      <c r="E1457" t="s">
        <v>3716</v>
      </c>
      <c r="F1457" t="s">
        <v>261</v>
      </c>
    </row>
    <row r="1458" spans="1:6" x14ac:dyDescent="0.35">
      <c r="A1458" t="s">
        <v>3676</v>
      </c>
      <c r="B1458" t="s">
        <v>3717</v>
      </c>
      <c r="C1458" t="s">
        <v>3718</v>
      </c>
      <c r="D1458" t="s">
        <v>3716</v>
      </c>
      <c r="E1458" t="s">
        <v>3716</v>
      </c>
      <c r="F1458" t="s">
        <v>261</v>
      </c>
    </row>
    <row r="1459" spans="1:6" x14ac:dyDescent="0.35">
      <c r="A1459" t="s">
        <v>3676</v>
      </c>
      <c r="B1459" t="s">
        <v>3719</v>
      </c>
      <c r="C1459" t="s">
        <v>3720</v>
      </c>
      <c r="D1459" t="s">
        <v>3721</v>
      </c>
      <c r="E1459" t="s">
        <v>266</v>
      </c>
      <c r="F1459" t="s">
        <v>11</v>
      </c>
    </row>
    <row r="1460" spans="1:6" x14ac:dyDescent="0.35">
      <c r="A1460" t="s">
        <v>3676</v>
      </c>
      <c r="B1460" t="s">
        <v>3722</v>
      </c>
      <c r="C1460" t="s">
        <v>1703</v>
      </c>
      <c r="D1460" t="s">
        <v>613</v>
      </c>
      <c r="E1460" t="s">
        <v>3680</v>
      </c>
      <c r="F1460" t="s">
        <v>11</v>
      </c>
    </row>
    <row r="1461" spans="1:6" x14ac:dyDescent="0.35">
      <c r="A1461" t="s">
        <v>3676</v>
      </c>
      <c r="B1461" t="s">
        <v>3723</v>
      </c>
      <c r="C1461" t="s">
        <v>3724</v>
      </c>
      <c r="D1461" t="s">
        <v>3725</v>
      </c>
      <c r="E1461" t="s">
        <v>3725</v>
      </c>
      <c r="F1461" t="s">
        <v>257</v>
      </c>
    </row>
    <row r="1462" spans="1:6" x14ac:dyDescent="0.35">
      <c r="A1462" t="s">
        <v>3726</v>
      </c>
      <c r="B1462" t="s">
        <v>3727</v>
      </c>
      <c r="C1462" t="s">
        <v>976</v>
      </c>
      <c r="D1462" t="s">
        <v>3728</v>
      </c>
      <c r="E1462" t="s">
        <v>3728</v>
      </c>
      <c r="F1462" t="s">
        <v>11</v>
      </c>
    </row>
    <row r="1463" spans="1:6" x14ac:dyDescent="0.35">
      <c r="A1463" t="s">
        <v>3726</v>
      </c>
      <c r="B1463" t="s">
        <v>3729</v>
      </c>
      <c r="C1463" t="s">
        <v>3730</v>
      </c>
      <c r="D1463" t="s">
        <v>3728</v>
      </c>
      <c r="E1463" t="s">
        <v>3728</v>
      </c>
      <c r="F1463" t="s">
        <v>11</v>
      </c>
    </row>
    <row r="1464" spans="1:6" x14ac:dyDescent="0.35">
      <c r="A1464" t="s">
        <v>3726</v>
      </c>
      <c r="B1464" t="s">
        <v>3731</v>
      </c>
      <c r="C1464" t="s">
        <v>3732</v>
      </c>
      <c r="D1464" t="s">
        <v>3733</v>
      </c>
      <c r="E1464" t="s">
        <v>3733</v>
      </c>
      <c r="F1464" t="s">
        <v>11</v>
      </c>
    </row>
    <row r="1465" spans="1:6" x14ac:dyDescent="0.35">
      <c r="A1465" t="s">
        <v>3726</v>
      </c>
      <c r="B1465" t="s">
        <v>3734</v>
      </c>
      <c r="C1465" t="s">
        <v>1703</v>
      </c>
      <c r="D1465" t="s">
        <v>3733</v>
      </c>
      <c r="E1465" t="s">
        <v>3733</v>
      </c>
      <c r="F1465" t="s">
        <v>11</v>
      </c>
    </row>
    <row r="1466" spans="1:6" x14ac:dyDescent="0.35">
      <c r="A1466" t="s">
        <v>3726</v>
      </c>
      <c r="B1466" t="s">
        <v>3735</v>
      </c>
      <c r="C1466" t="s">
        <v>3736</v>
      </c>
      <c r="D1466" t="s">
        <v>3728</v>
      </c>
      <c r="E1466" t="s">
        <v>3728</v>
      </c>
      <c r="F1466" t="s">
        <v>11</v>
      </c>
    </row>
    <row r="1467" spans="1:6" x14ac:dyDescent="0.35">
      <c r="A1467" t="s">
        <v>3726</v>
      </c>
      <c r="B1467" t="s">
        <v>3737</v>
      </c>
      <c r="C1467" t="s">
        <v>2405</v>
      </c>
      <c r="D1467" t="s">
        <v>3738</v>
      </c>
      <c r="E1467" t="s">
        <v>3738</v>
      </c>
      <c r="F1467" t="s">
        <v>11</v>
      </c>
    </row>
    <row r="1468" spans="1:6" x14ac:dyDescent="0.35">
      <c r="A1468" t="s">
        <v>3726</v>
      </c>
      <c r="B1468" t="s">
        <v>3739</v>
      </c>
      <c r="C1468" t="s">
        <v>463</v>
      </c>
      <c r="D1468" t="s">
        <v>3728</v>
      </c>
      <c r="E1468" t="s">
        <v>3728</v>
      </c>
      <c r="F1468" t="s">
        <v>11</v>
      </c>
    </row>
    <row r="1469" spans="1:6" x14ac:dyDescent="0.35">
      <c r="A1469" t="s">
        <v>3726</v>
      </c>
      <c r="B1469" t="s">
        <v>3740</v>
      </c>
      <c r="C1469" t="s">
        <v>3741</v>
      </c>
      <c r="D1469" t="s">
        <v>3728</v>
      </c>
      <c r="E1469" t="s">
        <v>3728</v>
      </c>
      <c r="F1469" t="s">
        <v>11</v>
      </c>
    </row>
    <row r="1470" spans="1:6" x14ac:dyDescent="0.35">
      <c r="A1470" t="s">
        <v>3726</v>
      </c>
      <c r="B1470" t="s">
        <v>3742</v>
      </c>
      <c r="C1470" t="s">
        <v>238</v>
      </c>
      <c r="D1470" t="s">
        <v>3738</v>
      </c>
      <c r="E1470" t="s">
        <v>3738</v>
      </c>
      <c r="F1470" t="s">
        <v>11</v>
      </c>
    </row>
    <row r="1471" spans="1:6" x14ac:dyDescent="0.35">
      <c r="A1471" t="s">
        <v>3726</v>
      </c>
      <c r="B1471" t="s">
        <v>3743</v>
      </c>
      <c r="C1471" t="s">
        <v>2405</v>
      </c>
      <c r="D1471" t="s">
        <v>3744</v>
      </c>
      <c r="E1471" t="s">
        <v>3744</v>
      </c>
      <c r="F1471" t="s">
        <v>11</v>
      </c>
    </row>
    <row r="1472" spans="1:6" x14ac:dyDescent="0.35">
      <c r="A1472" t="s">
        <v>3726</v>
      </c>
      <c r="B1472" t="s">
        <v>3745</v>
      </c>
      <c r="C1472" t="s">
        <v>3741</v>
      </c>
      <c r="D1472" t="s">
        <v>3746</v>
      </c>
      <c r="E1472" t="s">
        <v>3746</v>
      </c>
      <c r="F1472" t="s">
        <v>11</v>
      </c>
    </row>
    <row r="1473" spans="1:6" x14ac:dyDescent="0.35">
      <c r="A1473" t="s">
        <v>3747</v>
      </c>
      <c r="B1473" t="s">
        <v>3748</v>
      </c>
      <c r="C1473" t="s">
        <v>3749</v>
      </c>
      <c r="D1473" t="s">
        <v>3750</v>
      </c>
      <c r="E1473" t="s">
        <v>3751</v>
      </c>
      <c r="F1473" t="s">
        <v>111</v>
      </c>
    </row>
    <row r="1474" spans="1:6" x14ac:dyDescent="0.35">
      <c r="A1474" t="s">
        <v>3752</v>
      </c>
      <c r="B1474" t="s">
        <v>3753</v>
      </c>
      <c r="C1474" t="s">
        <v>825</v>
      </c>
      <c r="D1474" t="s">
        <v>3754</v>
      </c>
      <c r="E1474" t="s">
        <v>3754</v>
      </c>
      <c r="F1474" t="s">
        <v>261</v>
      </c>
    </row>
    <row r="1475" spans="1:6" x14ac:dyDescent="0.35">
      <c r="A1475" t="s">
        <v>3752</v>
      </c>
      <c r="B1475" t="s">
        <v>3755</v>
      </c>
      <c r="C1475" t="s">
        <v>3756</v>
      </c>
      <c r="D1475" t="s">
        <v>1821</v>
      </c>
      <c r="E1475" t="s">
        <v>648</v>
      </c>
      <c r="F1475" t="s">
        <v>20</v>
      </c>
    </row>
    <row r="1476" spans="1:6" x14ac:dyDescent="0.35">
      <c r="A1476" t="s">
        <v>3752</v>
      </c>
      <c r="B1476" t="s">
        <v>3757</v>
      </c>
      <c r="C1476" t="s">
        <v>3758</v>
      </c>
      <c r="D1476" t="s">
        <v>3759</v>
      </c>
      <c r="E1476" t="s">
        <v>3754</v>
      </c>
      <c r="F1476" t="s">
        <v>261</v>
      </c>
    </row>
    <row r="1477" spans="1:6" x14ac:dyDescent="0.35">
      <c r="A1477" t="s">
        <v>3752</v>
      </c>
      <c r="B1477" t="s">
        <v>3760</v>
      </c>
      <c r="C1477" t="s">
        <v>3761</v>
      </c>
      <c r="D1477" t="s">
        <v>3762</v>
      </c>
      <c r="E1477" t="s">
        <v>648</v>
      </c>
      <c r="F1477" t="s">
        <v>20</v>
      </c>
    </row>
    <row r="1478" spans="1:6" x14ac:dyDescent="0.35">
      <c r="A1478" t="s">
        <v>3752</v>
      </c>
      <c r="B1478" t="s">
        <v>3763</v>
      </c>
      <c r="C1478" t="s">
        <v>1016</v>
      </c>
      <c r="D1478" t="s">
        <v>589</v>
      </c>
      <c r="E1478" t="s">
        <v>54</v>
      </c>
      <c r="F1478" t="s">
        <v>20</v>
      </c>
    </row>
    <row r="1479" spans="1:6" x14ac:dyDescent="0.35">
      <c r="A1479" t="s">
        <v>3752</v>
      </c>
      <c r="B1479" t="s">
        <v>3764</v>
      </c>
      <c r="C1479" t="s">
        <v>3765</v>
      </c>
      <c r="D1479" t="s">
        <v>3766</v>
      </c>
      <c r="E1479" t="s">
        <v>3754</v>
      </c>
      <c r="F1479" t="s">
        <v>20</v>
      </c>
    </row>
    <row r="1480" spans="1:6" x14ac:dyDescent="0.35">
      <c r="A1480" t="s">
        <v>3752</v>
      </c>
      <c r="B1480" t="s">
        <v>3767</v>
      </c>
      <c r="C1480" t="s">
        <v>3768</v>
      </c>
      <c r="D1480" t="s">
        <v>2062</v>
      </c>
      <c r="E1480" t="s">
        <v>3754</v>
      </c>
      <c r="F1480" t="s">
        <v>20</v>
      </c>
    </row>
    <row r="1481" spans="1:6" x14ac:dyDescent="0.35">
      <c r="A1481" t="s">
        <v>3752</v>
      </c>
      <c r="B1481" t="s">
        <v>3769</v>
      </c>
      <c r="C1481" t="s">
        <v>3770</v>
      </c>
      <c r="D1481" t="s">
        <v>3766</v>
      </c>
      <c r="E1481" t="s">
        <v>3754</v>
      </c>
      <c r="F1481" t="s">
        <v>20</v>
      </c>
    </row>
    <row r="1482" spans="1:6" x14ac:dyDescent="0.35">
      <c r="A1482" t="s">
        <v>3752</v>
      </c>
      <c r="B1482" t="s">
        <v>3771</v>
      </c>
      <c r="C1482" t="s">
        <v>3770</v>
      </c>
      <c r="D1482" t="s">
        <v>3766</v>
      </c>
      <c r="E1482" t="s">
        <v>3754</v>
      </c>
      <c r="F1482" t="s">
        <v>20</v>
      </c>
    </row>
    <row r="1483" spans="1:6" x14ac:dyDescent="0.35">
      <c r="A1483" t="s">
        <v>3752</v>
      </c>
      <c r="B1483" t="s">
        <v>3772</v>
      </c>
      <c r="C1483" t="s">
        <v>233</v>
      </c>
      <c r="D1483" t="s">
        <v>3773</v>
      </c>
      <c r="E1483" t="s">
        <v>3754</v>
      </c>
      <c r="F1483" t="s">
        <v>20</v>
      </c>
    </row>
    <row r="1484" spans="1:6" x14ac:dyDescent="0.35">
      <c r="A1484" t="s">
        <v>3752</v>
      </c>
      <c r="B1484" t="s">
        <v>3774</v>
      </c>
      <c r="C1484" t="s">
        <v>3775</v>
      </c>
      <c r="D1484" t="s">
        <v>2062</v>
      </c>
      <c r="E1484" t="s">
        <v>3754</v>
      </c>
      <c r="F1484" t="s">
        <v>20</v>
      </c>
    </row>
    <row r="1485" spans="1:6" x14ac:dyDescent="0.35">
      <c r="A1485" t="s">
        <v>3752</v>
      </c>
      <c r="B1485" t="s">
        <v>3776</v>
      </c>
      <c r="C1485" t="s">
        <v>3765</v>
      </c>
      <c r="D1485" t="s">
        <v>3754</v>
      </c>
      <c r="E1485" t="s">
        <v>3754</v>
      </c>
      <c r="F1485" t="s">
        <v>20</v>
      </c>
    </row>
    <row r="1486" spans="1:6" x14ac:dyDescent="0.35">
      <c r="A1486" t="s">
        <v>3752</v>
      </c>
      <c r="B1486" t="s">
        <v>3777</v>
      </c>
      <c r="C1486" t="s">
        <v>3778</v>
      </c>
      <c r="D1486" t="s">
        <v>186</v>
      </c>
      <c r="E1486" t="s">
        <v>3754</v>
      </c>
      <c r="F1486" t="s">
        <v>20</v>
      </c>
    </row>
    <row r="1487" spans="1:6" x14ac:dyDescent="0.35">
      <c r="A1487" t="s">
        <v>3752</v>
      </c>
      <c r="B1487" t="s">
        <v>3779</v>
      </c>
      <c r="C1487" t="s">
        <v>3780</v>
      </c>
      <c r="D1487" t="s">
        <v>3781</v>
      </c>
      <c r="E1487" t="s">
        <v>3754</v>
      </c>
      <c r="F1487" t="s">
        <v>261</v>
      </c>
    </row>
    <row r="1488" spans="1:6" x14ac:dyDescent="0.35">
      <c r="A1488" t="s">
        <v>3752</v>
      </c>
      <c r="B1488" t="s">
        <v>3782</v>
      </c>
      <c r="C1488" t="s">
        <v>2758</v>
      </c>
      <c r="D1488" t="s">
        <v>3783</v>
      </c>
      <c r="E1488" t="s">
        <v>3784</v>
      </c>
      <c r="F1488" t="s">
        <v>20</v>
      </c>
    </row>
    <row r="1489" spans="1:6" x14ac:dyDescent="0.35">
      <c r="A1489" t="s">
        <v>3752</v>
      </c>
      <c r="B1489" t="s">
        <v>3785</v>
      </c>
      <c r="C1489" t="s">
        <v>233</v>
      </c>
      <c r="D1489" t="s">
        <v>589</v>
      </c>
      <c r="E1489" t="s">
        <v>3786</v>
      </c>
      <c r="F1489" t="s">
        <v>20</v>
      </c>
    </row>
    <row r="1490" spans="1:6" x14ac:dyDescent="0.35">
      <c r="A1490" t="s">
        <v>3752</v>
      </c>
      <c r="B1490" t="s">
        <v>3787</v>
      </c>
      <c r="C1490" t="s">
        <v>3788</v>
      </c>
      <c r="D1490" t="s">
        <v>589</v>
      </c>
      <c r="E1490" t="s">
        <v>54</v>
      </c>
      <c r="F1490" t="s">
        <v>20</v>
      </c>
    </row>
    <row r="1491" spans="1:6" x14ac:dyDescent="0.35">
      <c r="A1491" t="s">
        <v>3752</v>
      </c>
      <c r="B1491" t="s">
        <v>3789</v>
      </c>
      <c r="C1491" t="s">
        <v>3790</v>
      </c>
      <c r="D1491" t="s">
        <v>589</v>
      </c>
      <c r="E1491" t="s">
        <v>3791</v>
      </c>
      <c r="F1491" t="s">
        <v>20</v>
      </c>
    </row>
    <row r="1492" spans="1:6" x14ac:dyDescent="0.35">
      <c r="A1492" t="s">
        <v>3752</v>
      </c>
      <c r="B1492" t="s">
        <v>3792</v>
      </c>
      <c r="C1492" t="s">
        <v>28</v>
      </c>
      <c r="D1492" t="s">
        <v>3793</v>
      </c>
      <c r="E1492" t="s">
        <v>3794</v>
      </c>
      <c r="F1492" t="s">
        <v>20</v>
      </c>
    </row>
    <row r="1493" spans="1:6" x14ac:dyDescent="0.35">
      <c r="A1493" t="s">
        <v>3752</v>
      </c>
      <c r="B1493" t="s">
        <v>3795</v>
      </c>
      <c r="C1493" t="s">
        <v>248</v>
      </c>
      <c r="D1493" t="s">
        <v>3783</v>
      </c>
      <c r="E1493" t="s">
        <v>3796</v>
      </c>
      <c r="F1493" t="s">
        <v>20</v>
      </c>
    </row>
    <row r="1494" spans="1:6" x14ac:dyDescent="0.35">
      <c r="A1494" t="s">
        <v>3752</v>
      </c>
      <c r="B1494" t="s">
        <v>3797</v>
      </c>
      <c r="C1494" t="s">
        <v>2923</v>
      </c>
      <c r="D1494" t="s">
        <v>3783</v>
      </c>
      <c r="E1494" t="s">
        <v>648</v>
      </c>
      <c r="F1494" t="s">
        <v>20</v>
      </c>
    </row>
    <row r="1495" spans="1:6" x14ac:dyDescent="0.35">
      <c r="A1495" t="s">
        <v>3752</v>
      </c>
      <c r="B1495" t="s">
        <v>3798</v>
      </c>
      <c r="C1495" t="s">
        <v>3799</v>
      </c>
      <c r="D1495" t="s">
        <v>3783</v>
      </c>
      <c r="E1495" t="s">
        <v>3800</v>
      </c>
      <c r="F1495" t="s">
        <v>20</v>
      </c>
    </row>
    <row r="1496" spans="1:6" x14ac:dyDescent="0.35">
      <c r="A1496" t="s">
        <v>3752</v>
      </c>
      <c r="B1496" t="s">
        <v>3801</v>
      </c>
      <c r="C1496" t="s">
        <v>233</v>
      </c>
      <c r="D1496" t="s">
        <v>3754</v>
      </c>
      <c r="E1496" t="s">
        <v>3754</v>
      </c>
      <c r="F1496" t="s">
        <v>261</v>
      </c>
    </row>
    <row r="1497" spans="1:6" x14ac:dyDescent="0.35">
      <c r="A1497" t="s">
        <v>3752</v>
      </c>
      <c r="B1497" t="s">
        <v>3802</v>
      </c>
      <c r="C1497" t="s">
        <v>3770</v>
      </c>
      <c r="D1497" t="s">
        <v>3766</v>
      </c>
      <c r="E1497" t="s">
        <v>3754</v>
      </c>
      <c r="F1497" t="s">
        <v>20</v>
      </c>
    </row>
    <row r="1498" spans="1:6" x14ac:dyDescent="0.35">
      <c r="A1498" t="s">
        <v>3752</v>
      </c>
      <c r="B1498" t="s">
        <v>3803</v>
      </c>
      <c r="C1498" t="s">
        <v>3804</v>
      </c>
      <c r="D1498" t="s">
        <v>3766</v>
      </c>
      <c r="E1498" t="s">
        <v>3754</v>
      </c>
      <c r="F1498" t="s">
        <v>20</v>
      </c>
    </row>
    <row r="1499" spans="1:6" x14ac:dyDescent="0.35">
      <c r="A1499" t="s">
        <v>3752</v>
      </c>
      <c r="B1499" t="s">
        <v>3805</v>
      </c>
      <c r="C1499" t="s">
        <v>233</v>
      </c>
      <c r="D1499" t="s">
        <v>3806</v>
      </c>
      <c r="E1499" t="s">
        <v>3754</v>
      </c>
      <c r="F1499" t="s">
        <v>20</v>
      </c>
    </row>
    <row r="1500" spans="1:6" x14ac:dyDescent="0.35">
      <c r="A1500" t="s">
        <v>3752</v>
      </c>
      <c r="B1500" t="s">
        <v>3807</v>
      </c>
      <c r="C1500" t="s">
        <v>3765</v>
      </c>
      <c r="D1500" t="s">
        <v>3766</v>
      </c>
      <c r="E1500" t="s">
        <v>3754</v>
      </c>
      <c r="F1500" t="s">
        <v>20</v>
      </c>
    </row>
    <row r="1501" spans="1:6" x14ac:dyDescent="0.35">
      <c r="A1501" t="s">
        <v>3752</v>
      </c>
      <c r="B1501" t="s">
        <v>3808</v>
      </c>
      <c r="C1501" t="s">
        <v>28</v>
      </c>
      <c r="D1501" t="s">
        <v>3809</v>
      </c>
      <c r="E1501" t="s">
        <v>3810</v>
      </c>
      <c r="F1501" t="s">
        <v>20</v>
      </c>
    </row>
    <row r="1502" spans="1:6" x14ac:dyDescent="0.35">
      <c r="A1502" t="s">
        <v>3752</v>
      </c>
      <c r="B1502" t="s">
        <v>3811</v>
      </c>
      <c r="C1502" t="s">
        <v>28</v>
      </c>
      <c r="D1502" t="s">
        <v>3812</v>
      </c>
      <c r="E1502" t="s">
        <v>3813</v>
      </c>
      <c r="F1502" t="s">
        <v>20</v>
      </c>
    </row>
    <row r="1503" spans="1:6" x14ac:dyDescent="0.35">
      <c r="A1503" t="s">
        <v>3752</v>
      </c>
      <c r="B1503" t="s">
        <v>3814</v>
      </c>
      <c r="C1503" t="s">
        <v>3815</v>
      </c>
      <c r="D1503" t="s">
        <v>3816</v>
      </c>
      <c r="E1503" t="s">
        <v>3754</v>
      </c>
      <c r="F1503" t="s">
        <v>261</v>
      </c>
    </row>
    <row r="1504" spans="1:6" x14ac:dyDescent="0.35">
      <c r="A1504" t="s">
        <v>3752</v>
      </c>
      <c r="B1504" t="s">
        <v>3817</v>
      </c>
      <c r="C1504" t="s">
        <v>3818</v>
      </c>
      <c r="D1504" t="s">
        <v>3819</v>
      </c>
      <c r="E1504" t="s">
        <v>3754</v>
      </c>
      <c r="F1504" t="s">
        <v>20</v>
      </c>
    </row>
    <row r="1505" spans="1:6" x14ac:dyDescent="0.35">
      <c r="A1505" t="s">
        <v>3820</v>
      </c>
      <c r="B1505" t="s">
        <v>3821</v>
      </c>
      <c r="C1505" t="s">
        <v>1085</v>
      </c>
      <c r="D1505" t="s">
        <v>72</v>
      </c>
      <c r="E1505" t="s">
        <v>3822</v>
      </c>
      <c r="F1505" t="s">
        <v>11</v>
      </c>
    </row>
    <row r="1506" spans="1:6" x14ac:dyDescent="0.35">
      <c r="A1506" t="s">
        <v>3820</v>
      </c>
      <c r="B1506" t="s">
        <v>3823</v>
      </c>
      <c r="C1506" t="s">
        <v>3824</v>
      </c>
      <c r="D1506" t="s">
        <v>798</v>
      </c>
      <c r="E1506" t="s">
        <v>3822</v>
      </c>
      <c r="F1506" t="s">
        <v>11</v>
      </c>
    </row>
    <row r="1507" spans="1:6" x14ac:dyDescent="0.35">
      <c r="A1507" t="s">
        <v>3820</v>
      </c>
      <c r="B1507" t="s">
        <v>3825</v>
      </c>
      <c r="C1507" t="s">
        <v>3826</v>
      </c>
      <c r="D1507" t="s">
        <v>406</v>
      </c>
      <c r="E1507" t="s">
        <v>3827</v>
      </c>
      <c r="F1507" t="s">
        <v>20</v>
      </c>
    </row>
    <row r="1508" spans="1:6" x14ac:dyDescent="0.35">
      <c r="A1508" t="s">
        <v>3828</v>
      </c>
      <c r="B1508" t="s">
        <v>3829</v>
      </c>
      <c r="C1508" t="s">
        <v>3830</v>
      </c>
      <c r="D1508" t="s">
        <v>3831</v>
      </c>
      <c r="E1508" t="s">
        <v>3832</v>
      </c>
      <c r="F1508" t="s">
        <v>3830</v>
      </c>
    </row>
    <row r="1509" spans="1:6" x14ac:dyDescent="0.35">
      <c r="A1509" t="s">
        <v>3828</v>
      </c>
      <c r="B1509" t="s">
        <v>3833</v>
      </c>
      <c r="C1509" t="s">
        <v>3834</v>
      </c>
      <c r="D1509" t="s">
        <v>1457</v>
      </c>
      <c r="E1509" t="s">
        <v>3832</v>
      </c>
      <c r="F1509" t="s">
        <v>3835</v>
      </c>
    </row>
    <row r="1510" spans="1:6" x14ac:dyDescent="0.35">
      <c r="A1510" t="s">
        <v>3836</v>
      </c>
      <c r="B1510" t="s">
        <v>3837</v>
      </c>
      <c r="C1510" t="s">
        <v>1540</v>
      </c>
      <c r="D1510" t="s">
        <v>3838</v>
      </c>
      <c r="E1510" t="s">
        <v>3839</v>
      </c>
      <c r="F1510" t="s">
        <v>20</v>
      </c>
    </row>
    <row r="1511" spans="1:6" x14ac:dyDescent="0.35">
      <c r="A1511" t="s">
        <v>3836</v>
      </c>
      <c r="B1511" t="s">
        <v>3840</v>
      </c>
      <c r="C1511" t="s">
        <v>238</v>
      </c>
      <c r="D1511" t="s">
        <v>3838</v>
      </c>
      <c r="E1511" t="s">
        <v>3839</v>
      </c>
      <c r="F1511" t="s">
        <v>20</v>
      </c>
    </row>
    <row r="1512" spans="1:6" x14ac:dyDescent="0.35">
      <c r="A1512" t="s">
        <v>3836</v>
      </c>
      <c r="B1512" t="s">
        <v>3841</v>
      </c>
      <c r="C1512" t="s">
        <v>3842</v>
      </c>
      <c r="D1512" t="s">
        <v>589</v>
      </c>
      <c r="E1512" t="s">
        <v>3839</v>
      </c>
      <c r="F1512" t="s">
        <v>20</v>
      </c>
    </row>
    <row r="1513" spans="1:6" x14ac:dyDescent="0.35">
      <c r="A1513" t="s">
        <v>3836</v>
      </c>
      <c r="B1513" t="s">
        <v>3843</v>
      </c>
      <c r="C1513" t="s">
        <v>3844</v>
      </c>
      <c r="D1513" t="s">
        <v>1009</v>
      </c>
      <c r="E1513" t="s">
        <v>3845</v>
      </c>
      <c r="F1513" t="s">
        <v>257</v>
      </c>
    </row>
    <row r="1514" spans="1:6" x14ac:dyDescent="0.35">
      <c r="A1514" t="s">
        <v>3836</v>
      </c>
      <c r="B1514" t="s">
        <v>3846</v>
      </c>
      <c r="C1514" t="s">
        <v>1366</v>
      </c>
      <c r="D1514" t="s">
        <v>589</v>
      </c>
      <c r="E1514" t="s">
        <v>3839</v>
      </c>
      <c r="F1514" t="s">
        <v>20</v>
      </c>
    </row>
    <row r="1515" spans="1:6" x14ac:dyDescent="0.35">
      <c r="A1515" t="s">
        <v>3836</v>
      </c>
      <c r="B1515" t="s">
        <v>3847</v>
      </c>
      <c r="C1515" t="s">
        <v>238</v>
      </c>
      <c r="D1515" t="s">
        <v>76</v>
      </c>
      <c r="E1515" t="s">
        <v>3839</v>
      </c>
      <c r="F1515" t="s">
        <v>20</v>
      </c>
    </row>
    <row r="1516" spans="1:6" x14ac:dyDescent="0.35">
      <c r="A1516" t="s">
        <v>3836</v>
      </c>
      <c r="B1516" t="s">
        <v>3848</v>
      </c>
      <c r="C1516" t="s">
        <v>3232</v>
      </c>
      <c r="D1516" t="s">
        <v>3849</v>
      </c>
      <c r="E1516" t="s">
        <v>3850</v>
      </c>
      <c r="F1516" t="s">
        <v>20</v>
      </c>
    </row>
    <row r="1517" spans="1:6" x14ac:dyDescent="0.35">
      <c r="A1517" t="s">
        <v>3836</v>
      </c>
      <c r="B1517" t="s">
        <v>3851</v>
      </c>
      <c r="C1517" t="s">
        <v>3232</v>
      </c>
      <c r="D1517" t="s">
        <v>3849</v>
      </c>
      <c r="E1517" t="s">
        <v>3850</v>
      </c>
      <c r="F1517" t="s">
        <v>20</v>
      </c>
    </row>
    <row r="1518" spans="1:6" x14ac:dyDescent="0.35">
      <c r="A1518" t="s">
        <v>3836</v>
      </c>
      <c r="B1518" t="s">
        <v>3852</v>
      </c>
      <c r="C1518" t="s">
        <v>14</v>
      </c>
      <c r="D1518" t="s">
        <v>3853</v>
      </c>
      <c r="E1518" t="s">
        <v>3854</v>
      </c>
      <c r="F1518" t="s">
        <v>20</v>
      </c>
    </row>
    <row r="1519" spans="1:6" x14ac:dyDescent="0.35">
      <c r="A1519" t="s">
        <v>3836</v>
      </c>
      <c r="B1519" t="s">
        <v>3855</v>
      </c>
      <c r="C1519" t="s">
        <v>329</v>
      </c>
      <c r="D1519" t="s">
        <v>1009</v>
      </c>
      <c r="E1519" t="s">
        <v>3845</v>
      </c>
      <c r="F1519" t="s">
        <v>257</v>
      </c>
    </row>
    <row r="1520" spans="1:6" x14ac:dyDescent="0.35">
      <c r="A1520" t="s">
        <v>3836</v>
      </c>
      <c r="B1520" t="s">
        <v>3856</v>
      </c>
      <c r="C1520" t="s">
        <v>2405</v>
      </c>
      <c r="D1520" t="s">
        <v>3838</v>
      </c>
      <c r="E1520" t="s">
        <v>3839</v>
      </c>
      <c r="F1520" t="s">
        <v>20</v>
      </c>
    </row>
    <row r="1521" spans="1:6" x14ac:dyDescent="0.35">
      <c r="A1521" t="s">
        <v>3836</v>
      </c>
      <c r="B1521" t="s">
        <v>3857</v>
      </c>
      <c r="C1521" t="s">
        <v>2405</v>
      </c>
      <c r="D1521" t="s">
        <v>3858</v>
      </c>
      <c r="E1521" t="s">
        <v>3839</v>
      </c>
      <c r="F1521" t="s">
        <v>20</v>
      </c>
    </row>
    <row r="1522" spans="1:6" x14ac:dyDescent="0.35">
      <c r="A1522" t="s">
        <v>3836</v>
      </c>
      <c r="B1522" t="s">
        <v>3859</v>
      </c>
      <c r="C1522" t="s">
        <v>2405</v>
      </c>
      <c r="D1522" t="s">
        <v>3838</v>
      </c>
      <c r="E1522" t="s">
        <v>3839</v>
      </c>
      <c r="F1522" t="s">
        <v>20</v>
      </c>
    </row>
    <row r="1523" spans="1:6" x14ac:dyDescent="0.35">
      <c r="A1523" t="s">
        <v>3836</v>
      </c>
      <c r="B1523" t="s">
        <v>3860</v>
      </c>
      <c r="C1523" t="s">
        <v>3861</v>
      </c>
      <c r="D1523" t="s">
        <v>3862</v>
      </c>
      <c r="E1523" t="s">
        <v>3863</v>
      </c>
      <c r="F1523" t="s">
        <v>20</v>
      </c>
    </row>
    <row r="1524" spans="1:6" x14ac:dyDescent="0.35">
      <c r="A1524" t="s">
        <v>3836</v>
      </c>
      <c r="B1524" t="s">
        <v>3864</v>
      </c>
      <c r="C1524" t="s">
        <v>3232</v>
      </c>
      <c r="D1524" t="s">
        <v>3865</v>
      </c>
      <c r="E1524" t="s">
        <v>3863</v>
      </c>
      <c r="F1524" t="s">
        <v>20</v>
      </c>
    </row>
    <row r="1525" spans="1:6" x14ac:dyDescent="0.35">
      <c r="A1525" t="s">
        <v>3836</v>
      </c>
      <c r="B1525" t="s">
        <v>3866</v>
      </c>
      <c r="C1525" t="s">
        <v>3867</v>
      </c>
      <c r="D1525" t="s">
        <v>1009</v>
      </c>
      <c r="E1525" t="s">
        <v>3868</v>
      </c>
      <c r="F1525" t="s">
        <v>20</v>
      </c>
    </row>
    <row r="1526" spans="1:6" x14ac:dyDescent="0.35">
      <c r="A1526" t="s">
        <v>3836</v>
      </c>
      <c r="B1526" t="s">
        <v>3869</v>
      </c>
      <c r="C1526" t="s">
        <v>2405</v>
      </c>
      <c r="D1526" t="s">
        <v>613</v>
      </c>
      <c r="E1526" t="s">
        <v>3868</v>
      </c>
      <c r="F1526" t="s">
        <v>20</v>
      </c>
    </row>
    <row r="1527" spans="1:6" x14ac:dyDescent="0.35">
      <c r="A1527" t="s">
        <v>3836</v>
      </c>
      <c r="B1527" t="s">
        <v>3870</v>
      </c>
      <c r="C1527" t="s">
        <v>3871</v>
      </c>
      <c r="D1527" t="s">
        <v>292</v>
      </c>
      <c r="E1527" t="s">
        <v>3872</v>
      </c>
      <c r="F1527" t="s">
        <v>257</v>
      </c>
    </row>
    <row r="1528" spans="1:6" x14ac:dyDescent="0.35">
      <c r="A1528" t="s">
        <v>3836</v>
      </c>
      <c r="B1528" t="s">
        <v>3873</v>
      </c>
      <c r="C1528" t="s">
        <v>3871</v>
      </c>
      <c r="D1528" t="s">
        <v>292</v>
      </c>
      <c r="E1528" t="s">
        <v>3874</v>
      </c>
      <c r="F1528" t="s">
        <v>257</v>
      </c>
    </row>
    <row r="1529" spans="1:6" x14ac:dyDescent="0.35">
      <c r="A1529" t="s">
        <v>3836</v>
      </c>
      <c r="B1529" t="s">
        <v>3875</v>
      </c>
      <c r="C1529" t="s">
        <v>238</v>
      </c>
      <c r="D1529" t="s">
        <v>3838</v>
      </c>
      <c r="E1529" t="s">
        <v>3839</v>
      </c>
      <c r="F1529" t="s">
        <v>20</v>
      </c>
    </row>
    <row r="1530" spans="1:6" x14ac:dyDescent="0.35">
      <c r="A1530" t="s">
        <v>3836</v>
      </c>
      <c r="B1530" t="s">
        <v>3876</v>
      </c>
      <c r="C1530" t="s">
        <v>3877</v>
      </c>
      <c r="D1530" t="s">
        <v>3878</v>
      </c>
      <c r="E1530" t="s">
        <v>3879</v>
      </c>
      <c r="F1530" t="s">
        <v>20</v>
      </c>
    </row>
    <row r="1531" spans="1:6" x14ac:dyDescent="0.35">
      <c r="A1531" t="s">
        <v>3836</v>
      </c>
      <c r="B1531" t="s">
        <v>3880</v>
      </c>
      <c r="C1531" t="s">
        <v>3232</v>
      </c>
      <c r="D1531" t="s">
        <v>589</v>
      </c>
      <c r="E1531" t="s">
        <v>3839</v>
      </c>
      <c r="F1531" t="s">
        <v>20</v>
      </c>
    </row>
    <row r="1532" spans="1:6" x14ac:dyDescent="0.35">
      <c r="A1532" t="s">
        <v>3836</v>
      </c>
      <c r="B1532" t="s">
        <v>3881</v>
      </c>
      <c r="C1532" t="s">
        <v>3882</v>
      </c>
      <c r="D1532" t="s">
        <v>3838</v>
      </c>
      <c r="E1532" t="s">
        <v>3839</v>
      </c>
      <c r="F1532" t="s">
        <v>20</v>
      </c>
    </row>
    <row r="1533" spans="1:6" x14ac:dyDescent="0.35">
      <c r="A1533" t="s">
        <v>3836</v>
      </c>
      <c r="B1533" t="s">
        <v>3883</v>
      </c>
      <c r="C1533" t="s">
        <v>3884</v>
      </c>
      <c r="D1533" t="s">
        <v>3885</v>
      </c>
      <c r="E1533" t="s">
        <v>3886</v>
      </c>
      <c r="F1533" t="s">
        <v>257</v>
      </c>
    </row>
    <row r="1534" spans="1:6" x14ac:dyDescent="0.35">
      <c r="A1534" t="s">
        <v>3887</v>
      </c>
      <c r="B1534" t="s">
        <v>3888</v>
      </c>
      <c r="C1534" t="s">
        <v>3889</v>
      </c>
      <c r="D1534" t="s">
        <v>3890</v>
      </c>
      <c r="E1534" t="s">
        <v>3891</v>
      </c>
      <c r="F1534" t="s">
        <v>11</v>
      </c>
    </row>
    <row r="1535" spans="1:6" x14ac:dyDescent="0.35">
      <c r="A1535" t="s">
        <v>3887</v>
      </c>
      <c r="B1535" t="s">
        <v>3892</v>
      </c>
      <c r="C1535" t="s">
        <v>3893</v>
      </c>
      <c r="D1535" t="s">
        <v>3890</v>
      </c>
      <c r="E1535" t="s">
        <v>3891</v>
      </c>
      <c r="F1535" t="s">
        <v>11</v>
      </c>
    </row>
    <row r="1536" spans="1:6" x14ac:dyDescent="0.35">
      <c r="A1536" t="s">
        <v>3887</v>
      </c>
      <c r="B1536" t="s">
        <v>3894</v>
      </c>
      <c r="C1536" t="s">
        <v>3895</v>
      </c>
      <c r="D1536" t="s">
        <v>3896</v>
      </c>
      <c r="E1536" t="s">
        <v>3897</v>
      </c>
      <c r="F1536" t="s">
        <v>11</v>
      </c>
    </row>
    <row r="1537" spans="1:6" x14ac:dyDescent="0.35">
      <c r="A1537" t="s">
        <v>3887</v>
      </c>
      <c r="B1537" t="s">
        <v>3898</v>
      </c>
      <c r="C1537" t="s">
        <v>3899</v>
      </c>
      <c r="D1537" t="s">
        <v>3900</v>
      </c>
      <c r="E1537" t="s">
        <v>3901</v>
      </c>
      <c r="F1537" t="s">
        <v>11</v>
      </c>
    </row>
    <row r="1538" spans="1:6" x14ac:dyDescent="0.35">
      <c r="A1538" t="s">
        <v>3887</v>
      </c>
      <c r="B1538" t="s">
        <v>3902</v>
      </c>
      <c r="C1538" t="s">
        <v>3903</v>
      </c>
      <c r="D1538" t="s">
        <v>3904</v>
      </c>
      <c r="E1538" t="s">
        <v>3905</v>
      </c>
      <c r="F1538" t="s">
        <v>11</v>
      </c>
    </row>
    <row r="1539" spans="1:6" x14ac:dyDescent="0.35">
      <c r="A1539" t="s">
        <v>3887</v>
      </c>
      <c r="B1539" t="s">
        <v>3906</v>
      </c>
      <c r="C1539" t="s">
        <v>3907</v>
      </c>
      <c r="D1539" t="s">
        <v>3908</v>
      </c>
      <c r="E1539" t="s">
        <v>3908</v>
      </c>
      <c r="F1539" t="s">
        <v>11</v>
      </c>
    </row>
    <row r="1540" spans="1:6" x14ac:dyDescent="0.35">
      <c r="A1540" t="s">
        <v>3887</v>
      </c>
      <c r="B1540" t="s">
        <v>3909</v>
      </c>
      <c r="C1540" t="s">
        <v>3910</v>
      </c>
      <c r="D1540" t="s">
        <v>3911</v>
      </c>
      <c r="E1540" t="s">
        <v>3911</v>
      </c>
      <c r="F1540" t="s">
        <v>11</v>
      </c>
    </row>
    <row r="1541" spans="1:6" x14ac:dyDescent="0.35">
      <c r="A1541" t="s">
        <v>3887</v>
      </c>
      <c r="B1541" t="s">
        <v>3912</v>
      </c>
      <c r="C1541" t="s">
        <v>3913</v>
      </c>
      <c r="D1541" t="s">
        <v>3914</v>
      </c>
      <c r="E1541" t="s">
        <v>3914</v>
      </c>
      <c r="F1541" t="s">
        <v>11</v>
      </c>
    </row>
    <row r="1542" spans="1:6" x14ac:dyDescent="0.35">
      <c r="A1542" t="s">
        <v>3887</v>
      </c>
      <c r="B1542" t="s">
        <v>3915</v>
      </c>
      <c r="C1542" t="s">
        <v>3916</v>
      </c>
      <c r="D1542" t="s">
        <v>3917</v>
      </c>
      <c r="E1542" t="s">
        <v>3917</v>
      </c>
      <c r="F1542" t="s">
        <v>11</v>
      </c>
    </row>
    <row r="1543" spans="1:6" x14ac:dyDescent="0.35">
      <c r="A1543" t="s">
        <v>3887</v>
      </c>
      <c r="B1543" t="s">
        <v>3918</v>
      </c>
      <c r="C1543" t="s">
        <v>3919</v>
      </c>
      <c r="D1543" t="s">
        <v>3920</v>
      </c>
      <c r="E1543" t="s">
        <v>3920</v>
      </c>
      <c r="F1543" t="s">
        <v>11</v>
      </c>
    </row>
    <row r="1544" spans="1:6" x14ac:dyDescent="0.35">
      <c r="A1544" t="s">
        <v>3887</v>
      </c>
      <c r="B1544" t="s">
        <v>3921</v>
      </c>
      <c r="C1544" t="s">
        <v>3922</v>
      </c>
      <c r="D1544" t="s">
        <v>3922</v>
      </c>
      <c r="E1544" t="s">
        <v>3922</v>
      </c>
      <c r="F1544" t="s">
        <v>11</v>
      </c>
    </row>
    <row r="1545" spans="1:6" x14ac:dyDescent="0.35">
      <c r="A1545" t="s">
        <v>3887</v>
      </c>
      <c r="B1545" t="s">
        <v>3923</v>
      </c>
      <c r="C1545" t="s">
        <v>3924</v>
      </c>
      <c r="D1545" t="s">
        <v>3925</v>
      </c>
      <c r="E1545" t="s">
        <v>3925</v>
      </c>
      <c r="F1545" t="s">
        <v>11</v>
      </c>
    </row>
    <row r="1546" spans="1:6" x14ac:dyDescent="0.35">
      <c r="A1546" t="s">
        <v>3926</v>
      </c>
      <c r="B1546" t="s">
        <v>3927</v>
      </c>
      <c r="C1546" t="s">
        <v>270</v>
      </c>
      <c r="D1546" t="s">
        <v>3928</v>
      </c>
      <c r="E1546" t="s">
        <v>3929</v>
      </c>
      <c r="F1546" t="s">
        <v>11</v>
      </c>
    </row>
    <row r="1547" spans="1:6" x14ac:dyDescent="0.35">
      <c r="A1547" t="s">
        <v>3926</v>
      </c>
      <c r="B1547" t="s">
        <v>3930</v>
      </c>
      <c r="C1547" t="s">
        <v>2007</v>
      </c>
      <c r="D1547" t="s">
        <v>3931</v>
      </c>
      <c r="E1547" t="s">
        <v>3931</v>
      </c>
      <c r="F1547" t="s">
        <v>11</v>
      </c>
    </row>
    <row r="1548" spans="1:6" x14ac:dyDescent="0.35">
      <c r="A1548" t="s">
        <v>3926</v>
      </c>
      <c r="B1548" t="s">
        <v>3932</v>
      </c>
      <c r="C1548" t="s">
        <v>3933</v>
      </c>
      <c r="D1548" t="s">
        <v>3934</v>
      </c>
      <c r="E1548" t="s">
        <v>3934</v>
      </c>
      <c r="F1548" t="s">
        <v>11</v>
      </c>
    </row>
    <row r="1549" spans="1:6" x14ac:dyDescent="0.35">
      <c r="A1549" t="s">
        <v>3926</v>
      </c>
      <c r="B1549" t="s">
        <v>3935</v>
      </c>
      <c r="C1549" t="s">
        <v>3361</v>
      </c>
      <c r="D1549" t="s">
        <v>3936</v>
      </c>
      <c r="E1549" t="s">
        <v>3936</v>
      </c>
      <c r="F1549" t="s">
        <v>11</v>
      </c>
    </row>
    <row r="1550" spans="1:6" x14ac:dyDescent="0.35">
      <c r="A1550" t="s">
        <v>3937</v>
      </c>
      <c r="B1550" t="s">
        <v>3938</v>
      </c>
      <c r="C1550" t="s">
        <v>3939</v>
      </c>
      <c r="D1550" t="s">
        <v>3940</v>
      </c>
      <c r="E1550" t="s">
        <v>2133</v>
      </c>
      <c r="F1550" t="s">
        <v>3941</v>
      </c>
    </row>
    <row r="1551" spans="1:6" x14ac:dyDescent="0.35">
      <c r="A1551" t="s">
        <v>3937</v>
      </c>
      <c r="B1551" t="s">
        <v>3942</v>
      </c>
      <c r="C1551" t="s">
        <v>3943</v>
      </c>
      <c r="D1551" t="s">
        <v>3944</v>
      </c>
      <c r="E1551" t="s">
        <v>3945</v>
      </c>
      <c r="F1551" t="s">
        <v>11</v>
      </c>
    </row>
    <row r="1552" spans="1:6" x14ac:dyDescent="0.35">
      <c r="A1552" t="s">
        <v>3937</v>
      </c>
      <c r="B1552" t="s">
        <v>3946</v>
      </c>
      <c r="C1552" t="s">
        <v>99</v>
      </c>
      <c r="D1552" t="s">
        <v>3947</v>
      </c>
      <c r="E1552" t="s">
        <v>3948</v>
      </c>
      <c r="F1552" t="s">
        <v>257</v>
      </c>
    </row>
    <row r="1553" spans="1:6" x14ac:dyDescent="0.35">
      <c r="A1553" t="s">
        <v>3937</v>
      </c>
      <c r="B1553" t="s">
        <v>3949</v>
      </c>
      <c r="C1553" t="s">
        <v>3950</v>
      </c>
      <c r="D1553" t="s">
        <v>3944</v>
      </c>
      <c r="E1553" t="s">
        <v>3945</v>
      </c>
      <c r="F1553" t="s">
        <v>3951</v>
      </c>
    </row>
    <row r="1554" spans="1:6" x14ac:dyDescent="0.35">
      <c r="A1554" t="s">
        <v>3937</v>
      </c>
      <c r="B1554" t="s">
        <v>3952</v>
      </c>
      <c r="C1554" t="s">
        <v>536</v>
      </c>
      <c r="D1554" t="s">
        <v>3944</v>
      </c>
      <c r="E1554" t="s">
        <v>3945</v>
      </c>
      <c r="F1554" t="s">
        <v>3953</v>
      </c>
    </row>
    <row r="1555" spans="1:6" x14ac:dyDescent="0.35">
      <c r="A1555" t="s">
        <v>3937</v>
      </c>
      <c r="B1555" t="s">
        <v>3954</v>
      </c>
      <c r="C1555" t="s">
        <v>3955</v>
      </c>
      <c r="D1555" t="s">
        <v>3480</v>
      </c>
      <c r="E1555" t="s">
        <v>3480</v>
      </c>
      <c r="F1555" t="s">
        <v>11</v>
      </c>
    </row>
    <row r="1556" spans="1:6" x14ac:dyDescent="0.35">
      <c r="A1556" t="s">
        <v>3937</v>
      </c>
      <c r="B1556" t="s">
        <v>3956</v>
      </c>
      <c r="C1556" t="s">
        <v>3957</v>
      </c>
      <c r="D1556" t="s">
        <v>3958</v>
      </c>
      <c r="E1556" t="s">
        <v>3959</v>
      </c>
      <c r="F1556" t="s">
        <v>20</v>
      </c>
    </row>
    <row r="1557" spans="1:6" x14ac:dyDescent="0.35">
      <c r="A1557" t="s">
        <v>3937</v>
      </c>
      <c r="B1557" t="s">
        <v>3960</v>
      </c>
      <c r="C1557" t="s">
        <v>3961</v>
      </c>
      <c r="D1557" t="s">
        <v>3962</v>
      </c>
      <c r="E1557" t="s">
        <v>3948</v>
      </c>
      <c r="F1557" t="s">
        <v>257</v>
      </c>
    </row>
    <row r="1558" spans="1:6" x14ac:dyDescent="0.35">
      <c r="A1558" t="s">
        <v>3937</v>
      </c>
      <c r="B1558" t="s">
        <v>3963</v>
      </c>
      <c r="C1558" t="s">
        <v>3964</v>
      </c>
      <c r="D1558" t="s">
        <v>3965</v>
      </c>
      <c r="E1558" t="s">
        <v>3966</v>
      </c>
      <c r="F1558" t="s">
        <v>11</v>
      </c>
    </row>
    <row r="1559" spans="1:6" x14ac:dyDescent="0.35">
      <c r="A1559" t="s">
        <v>3937</v>
      </c>
      <c r="B1559" t="s">
        <v>3967</v>
      </c>
      <c r="C1559" t="s">
        <v>3957</v>
      </c>
      <c r="D1559" t="s">
        <v>3958</v>
      </c>
      <c r="E1559" t="s">
        <v>3959</v>
      </c>
      <c r="F1559" t="s">
        <v>20</v>
      </c>
    </row>
    <row r="1560" spans="1:6" x14ac:dyDescent="0.35">
      <c r="A1560" t="s">
        <v>3937</v>
      </c>
      <c r="B1560" t="s">
        <v>3968</v>
      </c>
      <c r="C1560" t="s">
        <v>498</v>
      </c>
      <c r="D1560" t="s">
        <v>3944</v>
      </c>
      <c r="E1560" t="s">
        <v>3945</v>
      </c>
      <c r="F1560" t="s">
        <v>257</v>
      </c>
    </row>
    <row r="1561" spans="1:6" x14ac:dyDescent="0.35">
      <c r="A1561" t="s">
        <v>3937</v>
      </c>
      <c r="B1561" t="s">
        <v>3969</v>
      </c>
      <c r="C1561" t="s">
        <v>3970</v>
      </c>
      <c r="D1561" t="s">
        <v>3965</v>
      </c>
      <c r="E1561" t="s">
        <v>3966</v>
      </c>
      <c r="F1561" t="s">
        <v>11</v>
      </c>
    </row>
    <row r="1562" spans="1:6" x14ac:dyDescent="0.35">
      <c r="A1562" t="s">
        <v>3937</v>
      </c>
      <c r="B1562" t="s">
        <v>3971</v>
      </c>
      <c r="C1562" t="s">
        <v>3972</v>
      </c>
      <c r="D1562" t="s">
        <v>3973</v>
      </c>
      <c r="E1562" t="s">
        <v>3974</v>
      </c>
      <c r="F1562" t="s">
        <v>20</v>
      </c>
    </row>
    <row r="1563" spans="1:6" x14ac:dyDescent="0.35">
      <c r="A1563" t="s">
        <v>3937</v>
      </c>
      <c r="B1563" t="s">
        <v>3975</v>
      </c>
      <c r="C1563" t="s">
        <v>3976</v>
      </c>
      <c r="D1563" t="s">
        <v>3480</v>
      </c>
      <c r="E1563" t="s">
        <v>3480</v>
      </c>
      <c r="F1563" t="s">
        <v>11</v>
      </c>
    </row>
    <row r="1564" spans="1:6" x14ac:dyDescent="0.35">
      <c r="A1564" t="s">
        <v>3937</v>
      </c>
      <c r="B1564" t="s">
        <v>3977</v>
      </c>
      <c r="C1564" t="s">
        <v>3957</v>
      </c>
      <c r="D1564" t="s">
        <v>3944</v>
      </c>
      <c r="E1564" t="s">
        <v>3945</v>
      </c>
      <c r="F1564" t="s">
        <v>11</v>
      </c>
    </row>
    <row r="1565" spans="1:6" x14ac:dyDescent="0.35">
      <c r="A1565" t="s">
        <v>3937</v>
      </c>
      <c r="B1565" t="s">
        <v>3978</v>
      </c>
      <c r="C1565" t="s">
        <v>3979</v>
      </c>
      <c r="D1565" t="s">
        <v>3937</v>
      </c>
      <c r="E1565" t="s">
        <v>3966</v>
      </c>
      <c r="F1565" t="s">
        <v>261</v>
      </c>
    </row>
    <row r="1566" spans="1:6" x14ac:dyDescent="0.35">
      <c r="A1566" t="s">
        <v>3937</v>
      </c>
      <c r="B1566" t="s">
        <v>3980</v>
      </c>
      <c r="C1566" t="s">
        <v>238</v>
      </c>
      <c r="D1566" t="s">
        <v>3944</v>
      </c>
      <c r="E1566" t="s">
        <v>3945</v>
      </c>
      <c r="F1566" t="s">
        <v>3953</v>
      </c>
    </row>
    <row r="1567" spans="1:6" x14ac:dyDescent="0.35">
      <c r="A1567" t="s">
        <v>3937</v>
      </c>
      <c r="B1567" t="s">
        <v>3981</v>
      </c>
      <c r="C1567" t="s">
        <v>3982</v>
      </c>
      <c r="D1567" t="s">
        <v>1846</v>
      </c>
      <c r="E1567" t="s">
        <v>3983</v>
      </c>
      <c r="F1567" t="s">
        <v>261</v>
      </c>
    </row>
    <row r="1568" spans="1:6" x14ac:dyDescent="0.35">
      <c r="A1568" t="s">
        <v>3937</v>
      </c>
      <c r="B1568" t="s">
        <v>3984</v>
      </c>
      <c r="C1568" t="s">
        <v>498</v>
      </c>
      <c r="D1568" t="s">
        <v>3985</v>
      </c>
      <c r="E1568" t="s">
        <v>3945</v>
      </c>
      <c r="F1568" t="s">
        <v>257</v>
      </c>
    </row>
    <row r="1569" spans="1:6" x14ac:dyDescent="0.35">
      <c r="A1569" t="s">
        <v>3937</v>
      </c>
      <c r="B1569" t="s">
        <v>3986</v>
      </c>
      <c r="C1569" t="s">
        <v>353</v>
      </c>
      <c r="D1569" t="s">
        <v>3944</v>
      </c>
      <c r="E1569" t="s">
        <v>3945</v>
      </c>
      <c r="F1569" t="s">
        <v>50</v>
      </c>
    </row>
    <row r="1570" spans="1:6" x14ac:dyDescent="0.35">
      <c r="A1570" t="s">
        <v>3937</v>
      </c>
      <c r="B1570" t="s">
        <v>3987</v>
      </c>
      <c r="C1570" t="s">
        <v>3988</v>
      </c>
      <c r="D1570" t="s">
        <v>3989</v>
      </c>
      <c r="E1570" t="s">
        <v>3945</v>
      </c>
      <c r="F1570" t="s">
        <v>257</v>
      </c>
    </row>
    <row r="1571" spans="1:6" x14ac:dyDescent="0.35">
      <c r="A1571" t="s">
        <v>3990</v>
      </c>
      <c r="B1571" t="s">
        <v>3991</v>
      </c>
      <c r="C1571" t="s">
        <v>3992</v>
      </c>
      <c r="D1571" t="s">
        <v>589</v>
      </c>
      <c r="E1571" t="s">
        <v>3993</v>
      </c>
      <c r="F1571" t="s">
        <v>11</v>
      </c>
    </row>
    <row r="1572" spans="1:6" x14ac:dyDescent="0.35">
      <c r="A1572" t="s">
        <v>3990</v>
      </c>
      <c r="B1572" t="s">
        <v>3994</v>
      </c>
      <c r="C1572" t="s">
        <v>3995</v>
      </c>
      <c r="D1572" t="s">
        <v>589</v>
      </c>
      <c r="E1572" t="s">
        <v>3993</v>
      </c>
      <c r="F1572" t="s">
        <v>11</v>
      </c>
    </row>
    <row r="1573" spans="1:6" x14ac:dyDescent="0.35">
      <c r="A1573" t="s">
        <v>3990</v>
      </c>
      <c r="B1573" t="s">
        <v>3996</v>
      </c>
      <c r="C1573" t="s">
        <v>3997</v>
      </c>
      <c r="D1573" t="s">
        <v>3998</v>
      </c>
      <c r="E1573" t="s">
        <v>3999</v>
      </c>
      <c r="F1573" t="s">
        <v>11</v>
      </c>
    </row>
    <row r="1574" spans="1:6" x14ac:dyDescent="0.35">
      <c r="A1574" t="s">
        <v>3990</v>
      </c>
      <c r="B1574" t="s">
        <v>4000</v>
      </c>
      <c r="C1574" t="s">
        <v>4001</v>
      </c>
      <c r="D1574" t="s">
        <v>4002</v>
      </c>
      <c r="E1574" t="s">
        <v>4003</v>
      </c>
      <c r="F1574" t="s">
        <v>111</v>
      </c>
    </row>
    <row r="1575" spans="1:6" x14ac:dyDescent="0.35">
      <c r="A1575" t="s">
        <v>3990</v>
      </c>
      <c r="B1575" t="s">
        <v>4004</v>
      </c>
      <c r="C1575" t="s">
        <v>4005</v>
      </c>
      <c r="D1575" t="s">
        <v>4006</v>
      </c>
      <c r="E1575" t="s">
        <v>4007</v>
      </c>
      <c r="F1575" t="s">
        <v>50</v>
      </c>
    </row>
    <row r="1576" spans="1:6" x14ac:dyDescent="0.35">
      <c r="A1576" t="s">
        <v>3990</v>
      </c>
      <c r="B1576" t="s">
        <v>4008</v>
      </c>
      <c r="C1576" t="s">
        <v>4009</v>
      </c>
      <c r="D1576" t="s">
        <v>4010</v>
      </c>
      <c r="E1576" t="s">
        <v>4011</v>
      </c>
      <c r="F1576" t="s">
        <v>261</v>
      </c>
    </row>
    <row r="1577" spans="1:6" x14ac:dyDescent="0.35">
      <c r="A1577" t="s">
        <v>3990</v>
      </c>
      <c r="B1577" t="s">
        <v>4012</v>
      </c>
      <c r="C1577" t="s">
        <v>99</v>
      </c>
      <c r="D1577" t="s">
        <v>4013</v>
      </c>
      <c r="E1577" t="s">
        <v>4014</v>
      </c>
      <c r="F1577" t="s">
        <v>50</v>
      </c>
    </row>
    <row r="1578" spans="1:6" x14ac:dyDescent="0.35">
      <c r="A1578" t="s">
        <v>3990</v>
      </c>
      <c r="B1578" t="s">
        <v>4015</v>
      </c>
      <c r="C1578" t="s">
        <v>4016</v>
      </c>
      <c r="D1578" t="s">
        <v>275</v>
      </c>
      <c r="E1578" t="s">
        <v>4011</v>
      </c>
      <c r="F1578" t="s">
        <v>50</v>
      </c>
    </row>
    <row r="1579" spans="1:6" x14ac:dyDescent="0.35">
      <c r="A1579" t="s">
        <v>3990</v>
      </c>
      <c r="B1579" t="s">
        <v>4017</v>
      </c>
      <c r="C1579" t="s">
        <v>4018</v>
      </c>
      <c r="D1579" t="s">
        <v>4002</v>
      </c>
      <c r="E1579" t="s">
        <v>4003</v>
      </c>
      <c r="F1579" t="s">
        <v>111</v>
      </c>
    </row>
    <row r="1580" spans="1:6" x14ac:dyDescent="0.35">
      <c r="A1580" t="s">
        <v>3990</v>
      </c>
      <c r="B1580" t="s">
        <v>4019</v>
      </c>
      <c r="C1580" t="s">
        <v>4020</v>
      </c>
      <c r="D1580" t="s">
        <v>4021</v>
      </c>
      <c r="E1580" t="s">
        <v>4022</v>
      </c>
      <c r="F1580" t="s">
        <v>50</v>
      </c>
    </row>
    <row r="1581" spans="1:6" x14ac:dyDescent="0.35">
      <c r="A1581" t="s">
        <v>3990</v>
      </c>
      <c r="B1581" t="s">
        <v>4023</v>
      </c>
      <c r="C1581" t="s">
        <v>4024</v>
      </c>
      <c r="D1581" t="s">
        <v>862</v>
      </c>
      <c r="E1581" t="s">
        <v>3999</v>
      </c>
      <c r="F1581" t="s">
        <v>11</v>
      </c>
    </row>
    <row r="1582" spans="1:6" x14ac:dyDescent="0.35">
      <c r="A1582" t="s">
        <v>3990</v>
      </c>
      <c r="B1582" t="s">
        <v>4025</v>
      </c>
      <c r="C1582" t="s">
        <v>28</v>
      </c>
      <c r="D1582" t="s">
        <v>4026</v>
      </c>
      <c r="E1582" t="s">
        <v>4027</v>
      </c>
      <c r="F1582" t="s">
        <v>50</v>
      </c>
    </row>
    <row r="1583" spans="1:6" x14ac:dyDescent="0.35">
      <c r="A1583" t="s">
        <v>4028</v>
      </c>
      <c r="B1583" t="s">
        <v>4029</v>
      </c>
      <c r="C1583" t="s">
        <v>4030</v>
      </c>
      <c r="D1583" t="s">
        <v>4031</v>
      </c>
      <c r="E1583" t="s">
        <v>4032</v>
      </c>
      <c r="F1583" t="s">
        <v>11</v>
      </c>
    </row>
    <row r="1584" spans="1:6" x14ac:dyDescent="0.35">
      <c r="A1584" t="s">
        <v>4028</v>
      </c>
      <c r="B1584" t="s">
        <v>4033</v>
      </c>
      <c r="C1584" t="s">
        <v>4034</v>
      </c>
      <c r="D1584" t="s">
        <v>4031</v>
      </c>
      <c r="E1584" t="s">
        <v>4032</v>
      </c>
      <c r="F1584" t="s">
        <v>11</v>
      </c>
    </row>
    <row r="1585" spans="1:6" x14ac:dyDescent="0.35">
      <c r="A1585" t="s">
        <v>4028</v>
      </c>
      <c r="B1585" t="s">
        <v>4035</v>
      </c>
      <c r="C1585" t="s">
        <v>4036</v>
      </c>
      <c r="D1585" t="s">
        <v>4037</v>
      </c>
      <c r="E1585" t="s">
        <v>4032</v>
      </c>
      <c r="F1585" t="s">
        <v>20</v>
      </c>
    </row>
    <row r="1586" spans="1:6" x14ac:dyDescent="0.35">
      <c r="A1586" t="s">
        <v>4028</v>
      </c>
      <c r="B1586" t="s">
        <v>4038</v>
      </c>
      <c r="C1586" t="s">
        <v>1976</v>
      </c>
      <c r="D1586" t="s">
        <v>4039</v>
      </c>
      <c r="E1586" t="s">
        <v>4032</v>
      </c>
      <c r="F1586" t="s">
        <v>20</v>
      </c>
    </row>
    <row r="1587" spans="1:6" x14ac:dyDescent="0.35">
      <c r="A1587" t="s">
        <v>4028</v>
      </c>
      <c r="B1587" t="s">
        <v>4040</v>
      </c>
      <c r="C1587" t="s">
        <v>4041</v>
      </c>
      <c r="D1587" t="s">
        <v>4031</v>
      </c>
      <c r="E1587" t="s">
        <v>4032</v>
      </c>
      <c r="F1587" t="s">
        <v>20</v>
      </c>
    </row>
    <row r="1588" spans="1:6" x14ac:dyDescent="0.35">
      <c r="A1588" t="s">
        <v>4028</v>
      </c>
      <c r="B1588" t="s">
        <v>4042</v>
      </c>
      <c r="C1588" t="s">
        <v>4043</v>
      </c>
      <c r="D1588" t="s">
        <v>4044</v>
      </c>
      <c r="E1588" t="s">
        <v>4032</v>
      </c>
      <c r="F1588" t="s">
        <v>20</v>
      </c>
    </row>
    <row r="1589" spans="1:6" x14ac:dyDescent="0.35">
      <c r="A1589" t="s">
        <v>4028</v>
      </c>
      <c r="B1589" t="s">
        <v>4045</v>
      </c>
      <c r="C1589" t="s">
        <v>4046</v>
      </c>
      <c r="D1589" t="s">
        <v>4031</v>
      </c>
      <c r="E1589" t="s">
        <v>4047</v>
      </c>
      <c r="F1589" t="s">
        <v>20</v>
      </c>
    </row>
    <row r="1590" spans="1:6" x14ac:dyDescent="0.35">
      <c r="A1590" t="s">
        <v>4028</v>
      </c>
      <c r="B1590" t="s">
        <v>4048</v>
      </c>
      <c r="C1590" t="s">
        <v>3778</v>
      </c>
      <c r="D1590" t="s">
        <v>4049</v>
      </c>
      <c r="E1590" t="s">
        <v>4049</v>
      </c>
      <c r="F1590" t="s">
        <v>50</v>
      </c>
    </row>
    <row r="1591" spans="1:6" x14ac:dyDescent="0.35">
      <c r="A1591" t="s">
        <v>4028</v>
      </c>
      <c r="B1591" t="s">
        <v>4050</v>
      </c>
      <c r="C1591" t="s">
        <v>4051</v>
      </c>
      <c r="D1591" t="s">
        <v>4052</v>
      </c>
      <c r="E1591" t="s">
        <v>4053</v>
      </c>
      <c r="F1591" t="s">
        <v>20</v>
      </c>
    </row>
    <row r="1592" spans="1:6" x14ac:dyDescent="0.35">
      <c r="A1592" t="s">
        <v>4028</v>
      </c>
      <c r="B1592" t="s">
        <v>4054</v>
      </c>
      <c r="C1592" t="s">
        <v>3778</v>
      </c>
      <c r="D1592" t="s">
        <v>186</v>
      </c>
      <c r="E1592" t="s">
        <v>4049</v>
      </c>
      <c r="F1592" t="s">
        <v>50</v>
      </c>
    </row>
    <row r="1593" spans="1:6" x14ac:dyDescent="0.35">
      <c r="A1593" t="s">
        <v>4055</v>
      </c>
      <c r="B1593" t="s">
        <v>4056</v>
      </c>
      <c r="C1593" t="s">
        <v>4057</v>
      </c>
      <c r="D1593" t="s">
        <v>4058</v>
      </c>
      <c r="E1593" t="s">
        <v>1380</v>
      </c>
      <c r="F1593" t="s">
        <v>20</v>
      </c>
    </row>
    <row r="1594" spans="1:6" x14ac:dyDescent="0.35">
      <c r="A1594" t="s">
        <v>4055</v>
      </c>
      <c r="B1594" t="s">
        <v>4059</v>
      </c>
      <c r="C1594" t="s">
        <v>4060</v>
      </c>
      <c r="D1594" t="s">
        <v>4061</v>
      </c>
      <c r="E1594" t="s">
        <v>4062</v>
      </c>
      <c r="F1594" t="s">
        <v>11</v>
      </c>
    </row>
    <row r="1595" spans="1:6" x14ac:dyDescent="0.35">
      <c r="A1595" t="s">
        <v>4055</v>
      </c>
      <c r="B1595" t="s">
        <v>4063</v>
      </c>
      <c r="C1595" t="s">
        <v>4064</v>
      </c>
      <c r="D1595" t="s">
        <v>4065</v>
      </c>
      <c r="E1595" t="s">
        <v>4066</v>
      </c>
      <c r="F1595" t="s">
        <v>20</v>
      </c>
    </row>
    <row r="1596" spans="1:6" x14ac:dyDescent="0.35">
      <c r="A1596" t="s">
        <v>4055</v>
      </c>
      <c r="B1596" t="s">
        <v>4067</v>
      </c>
      <c r="C1596" t="s">
        <v>4068</v>
      </c>
      <c r="D1596" t="s">
        <v>4069</v>
      </c>
      <c r="E1596" t="s">
        <v>1380</v>
      </c>
      <c r="F1596" t="s">
        <v>20</v>
      </c>
    </row>
    <row r="1597" spans="1:6" x14ac:dyDescent="0.35">
      <c r="A1597" t="s">
        <v>4055</v>
      </c>
      <c r="B1597" t="s">
        <v>4070</v>
      </c>
      <c r="C1597" t="s">
        <v>4071</v>
      </c>
      <c r="D1597" t="s">
        <v>4072</v>
      </c>
      <c r="E1597" t="s">
        <v>4062</v>
      </c>
      <c r="F1597" t="s">
        <v>11</v>
      </c>
    </row>
    <row r="1598" spans="1:6" x14ac:dyDescent="0.35">
      <c r="A1598" t="s">
        <v>4073</v>
      </c>
      <c r="B1598" t="s">
        <v>4074</v>
      </c>
      <c r="C1598" t="s">
        <v>4075</v>
      </c>
      <c r="D1598" t="s">
        <v>3000</v>
      </c>
      <c r="E1598" t="s">
        <v>54</v>
      </c>
      <c r="F1598" t="s">
        <v>11</v>
      </c>
    </row>
    <row r="1599" spans="1:6" x14ac:dyDescent="0.35">
      <c r="A1599" t="s">
        <v>4073</v>
      </c>
      <c r="B1599" t="s">
        <v>4076</v>
      </c>
      <c r="C1599" t="s">
        <v>4077</v>
      </c>
      <c r="D1599" t="s">
        <v>3000</v>
      </c>
      <c r="E1599" t="s">
        <v>54</v>
      </c>
      <c r="F1599" t="s">
        <v>11</v>
      </c>
    </row>
    <row r="1600" spans="1:6" x14ac:dyDescent="0.35">
      <c r="A1600" t="s">
        <v>4073</v>
      </c>
      <c r="B1600" t="s">
        <v>4078</v>
      </c>
      <c r="C1600" t="s">
        <v>4079</v>
      </c>
      <c r="D1600" t="s">
        <v>4080</v>
      </c>
      <c r="E1600" t="s">
        <v>4081</v>
      </c>
      <c r="F1600" t="s">
        <v>11</v>
      </c>
    </row>
    <row r="1601" spans="1:6" x14ac:dyDescent="0.35">
      <c r="A1601" t="s">
        <v>4073</v>
      </c>
      <c r="B1601" t="s">
        <v>4082</v>
      </c>
      <c r="C1601" t="s">
        <v>4083</v>
      </c>
      <c r="D1601" t="s">
        <v>4084</v>
      </c>
      <c r="E1601" t="s">
        <v>4084</v>
      </c>
      <c r="F1601" t="s">
        <v>261</v>
      </c>
    </row>
    <row r="1602" spans="1:6" x14ac:dyDescent="0.35">
      <c r="A1602" t="s">
        <v>4085</v>
      </c>
      <c r="B1602" t="s">
        <v>4086</v>
      </c>
      <c r="C1602" t="s">
        <v>4036</v>
      </c>
      <c r="D1602" t="s">
        <v>4087</v>
      </c>
      <c r="E1602" t="s">
        <v>4087</v>
      </c>
      <c r="F1602" t="s">
        <v>111</v>
      </c>
    </row>
    <row r="1603" spans="1:6" x14ac:dyDescent="0.35">
      <c r="A1603" t="s">
        <v>4085</v>
      </c>
      <c r="B1603" t="s">
        <v>4088</v>
      </c>
      <c r="C1603" t="s">
        <v>2923</v>
      </c>
      <c r="D1603" t="s">
        <v>4089</v>
      </c>
      <c r="E1603" t="s">
        <v>4089</v>
      </c>
      <c r="F1603" t="s">
        <v>111</v>
      </c>
    </row>
    <row r="1604" spans="1:6" x14ac:dyDescent="0.35">
      <c r="A1604" t="s">
        <v>4085</v>
      </c>
      <c r="B1604" t="s">
        <v>4090</v>
      </c>
      <c r="C1604" t="s">
        <v>2923</v>
      </c>
      <c r="D1604" t="s">
        <v>4089</v>
      </c>
      <c r="E1604" t="s">
        <v>4089</v>
      </c>
      <c r="F1604" t="s">
        <v>111</v>
      </c>
    </row>
    <row r="1605" spans="1:6" x14ac:dyDescent="0.35">
      <c r="A1605" t="s">
        <v>4085</v>
      </c>
      <c r="B1605" t="s">
        <v>4091</v>
      </c>
      <c r="C1605" t="s">
        <v>4036</v>
      </c>
      <c r="D1605" t="s">
        <v>4092</v>
      </c>
      <c r="E1605" t="s">
        <v>4092</v>
      </c>
      <c r="F1605" t="s">
        <v>111</v>
      </c>
    </row>
    <row r="1606" spans="1:6" x14ac:dyDescent="0.35">
      <c r="A1606" t="s">
        <v>4085</v>
      </c>
      <c r="B1606" t="s">
        <v>4093</v>
      </c>
      <c r="C1606" t="s">
        <v>4036</v>
      </c>
      <c r="D1606" t="s">
        <v>4094</v>
      </c>
      <c r="E1606" t="s">
        <v>4094</v>
      </c>
      <c r="F1606" t="s">
        <v>111</v>
      </c>
    </row>
    <row r="1607" spans="1:6" x14ac:dyDescent="0.35">
      <c r="A1607" t="s">
        <v>4085</v>
      </c>
      <c r="B1607" t="s">
        <v>4095</v>
      </c>
      <c r="C1607" t="s">
        <v>270</v>
      </c>
      <c r="D1607" t="s">
        <v>4096</v>
      </c>
      <c r="E1607" t="s">
        <v>4097</v>
      </c>
      <c r="F1607" t="s">
        <v>111</v>
      </c>
    </row>
    <row r="1608" spans="1:6" x14ac:dyDescent="0.35">
      <c r="A1608" t="s">
        <v>4085</v>
      </c>
      <c r="B1608" t="s">
        <v>4098</v>
      </c>
      <c r="C1608" t="s">
        <v>4099</v>
      </c>
      <c r="D1608" t="s">
        <v>4092</v>
      </c>
      <c r="E1608" t="s">
        <v>4092</v>
      </c>
      <c r="F1608" t="s">
        <v>111</v>
      </c>
    </row>
    <row r="1609" spans="1:6" x14ac:dyDescent="0.35">
      <c r="A1609" t="s">
        <v>4085</v>
      </c>
      <c r="B1609" t="s">
        <v>4100</v>
      </c>
      <c r="C1609" t="s">
        <v>4101</v>
      </c>
      <c r="D1609" t="s">
        <v>4089</v>
      </c>
      <c r="E1609" t="s">
        <v>4089</v>
      </c>
      <c r="F1609" t="s">
        <v>111</v>
      </c>
    </row>
    <row r="1610" spans="1:6" x14ac:dyDescent="0.35">
      <c r="A1610" t="s">
        <v>4085</v>
      </c>
      <c r="B1610" t="s">
        <v>4102</v>
      </c>
      <c r="C1610" t="s">
        <v>4103</v>
      </c>
      <c r="D1610" t="s">
        <v>4089</v>
      </c>
      <c r="E1610" t="s">
        <v>4089</v>
      </c>
      <c r="F1610" t="s">
        <v>111</v>
      </c>
    </row>
    <row r="1611" spans="1:6" x14ac:dyDescent="0.35">
      <c r="A1611" t="s">
        <v>4085</v>
      </c>
      <c r="B1611" t="s">
        <v>4104</v>
      </c>
      <c r="C1611" t="s">
        <v>3799</v>
      </c>
      <c r="D1611" t="s">
        <v>4105</v>
      </c>
      <c r="E1611" t="s">
        <v>4106</v>
      </c>
      <c r="F1611" t="s">
        <v>111</v>
      </c>
    </row>
    <row r="1612" spans="1:6" x14ac:dyDescent="0.35">
      <c r="A1612" t="s">
        <v>4085</v>
      </c>
      <c r="B1612" t="s">
        <v>4107</v>
      </c>
      <c r="C1612" t="s">
        <v>4108</v>
      </c>
      <c r="D1612" t="s">
        <v>4094</v>
      </c>
      <c r="E1612" t="s">
        <v>4094</v>
      </c>
      <c r="F1612" t="s">
        <v>111</v>
      </c>
    </row>
    <row r="1613" spans="1:6" x14ac:dyDescent="0.35">
      <c r="A1613" t="s">
        <v>4085</v>
      </c>
      <c r="B1613" t="s">
        <v>4109</v>
      </c>
      <c r="C1613" t="s">
        <v>4110</v>
      </c>
      <c r="D1613" t="s">
        <v>4111</v>
      </c>
      <c r="E1613" t="s">
        <v>4111</v>
      </c>
      <c r="F1613" t="s">
        <v>111</v>
      </c>
    </row>
    <row r="1614" spans="1:6" x14ac:dyDescent="0.35">
      <c r="A1614" t="s">
        <v>4085</v>
      </c>
      <c r="B1614" t="s">
        <v>4112</v>
      </c>
      <c r="C1614" t="s">
        <v>4113</v>
      </c>
      <c r="D1614" t="s">
        <v>4089</v>
      </c>
      <c r="E1614" t="s">
        <v>4089</v>
      </c>
      <c r="F1614" t="s">
        <v>111</v>
      </c>
    </row>
    <row r="1615" spans="1:6" x14ac:dyDescent="0.35">
      <c r="A1615" t="s">
        <v>4085</v>
      </c>
      <c r="B1615" t="s">
        <v>4114</v>
      </c>
      <c r="C1615" t="s">
        <v>4115</v>
      </c>
      <c r="D1615" t="s">
        <v>4116</v>
      </c>
      <c r="E1615" t="s">
        <v>4116</v>
      </c>
      <c r="F1615" t="s">
        <v>111</v>
      </c>
    </row>
    <row r="1616" spans="1:6" x14ac:dyDescent="0.35">
      <c r="A1616" t="s">
        <v>4085</v>
      </c>
      <c r="B1616" t="s">
        <v>4117</v>
      </c>
      <c r="C1616" t="s">
        <v>4118</v>
      </c>
      <c r="D1616" t="s">
        <v>4092</v>
      </c>
      <c r="E1616" t="s">
        <v>4092</v>
      </c>
      <c r="F1616" t="s">
        <v>111</v>
      </c>
    </row>
    <row r="1617" spans="1:6" x14ac:dyDescent="0.35">
      <c r="A1617" t="s">
        <v>4085</v>
      </c>
      <c r="B1617" t="s">
        <v>4119</v>
      </c>
      <c r="C1617" t="s">
        <v>4120</v>
      </c>
      <c r="D1617" t="s">
        <v>4111</v>
      </c>
      <c r="E1617" t="s">
        <v>4111</v>
      </c>
      <c r="F1617" t="s">
        <v>111</v>
      </c>
    </row>
    <row r="1618" spans="1:6" x14ac:dyDescent="0.35">
      <c r="A1618" t="s">
        <v>4085</v>
      </c>
      <c r="B1618" t="s">
        <v>4121</v>
      </c>
      <c r="C1618" t="s">
        <v>4122</v>
      </c>
      <c r="D1618" t="s">
        <v>4089</v>
      </c>
      <c r="E1618" t="s">
        <v>4089</v>
      </c>
      <c r="F1618" t="s">
        <v>111</v>
      </c>
    </row>
    <row r="1619" spans="1:6" x14ac:dyDescent="0.35">
      <c r="A1619" t="s">
        <v>4085</v>
      </c>
      <c r="B1619" t="s">
        <v>4123</v>
      </c>
      <c r="C1619" t="s">
        <v>4124</v>
      </c>
      <c r="D1619" t="s">
        <v>4106</v>
      </c>
      <c r="E1619" t="s">
        <v>4106</v>
      </c>
      <c r="F1619" t="s">
        <v>111</v>
      </c>
    </row>
    <row r="1620" spans="1:6" x14ac:dyDescent="0.35">
      <c r="A1620" t="s">
        <v>4085</v>
      </c>
      <c r="B1620" t="s">
        <v>4125</v>
      </c>
      <c r="C1620" t="s">
        <v>28</v>
      </c>
      <c r="D1620" t="s">
        <v>4126</v>
      </c>
      <c r="E1620" t="s">
        <v>4127</v>
      </c>
      <c r="F1620" t="s">
        <v>111</v>
      </c>
    </row>
    <row r="1621" spans="1:6" x14ac:dyDescent="0.35">
      <c r="A1621" t="s">
        <v>4085</v>
      </c>
      <c r="B1621" t="s">
        <v>4128</v>
      </c>
      <c r="C1621" t="s">
        <v>1366</v>
      </c>
      <c r="D1621" t="s">
        <v>4094</v>
      </c>
      <c r="E1621" t="s">
        <v>4094</v>
      </c>
      <c r="F1621" t="s">
        <v>111</v>
      </c>
    </row>
    <row r="1622" spans="1:6" x14ac:dyDescent="0.35">
      <c r="A1622" t="s">
        <v>4129</v>
      </c>
      <c r="B1622" t="s">
        <v>4130</v>
      </c>
      <c r="C1622" t="s">
        <v>28</v>
      </c>
      <c r="D1622" t="s">
        <v>4131</v>
      </c>
      <c r="E1622" t="s">
        <v>4132</v>
      </c>
      <c r="F1622" t="s">
        <v>11</v>
      </c>
    </row>
    <row r="1623" spans="1:6" x14ac:dyDescent="0.35">
      <c r="A1623" t="s">
        <v>4129</v>
      </c>
      <c r="B1623" t="s">
        <v>4133</v>
      </c>
      <c r="C1623" t="s">
        <v>3085</v>
      </c>
      <c r="D1623" t="s">
        <v>4134</v>
      </c>
      <c r="E1623" t="s">
        <v>4135</v>
      </c>
      <c r="F1623" t="s">
        <v>20</v>
      </c>
    </row>
    <row r="1624" spans="1:6" x14ac:dyDescent="0.35">
      <c r="A1624" t="s">
        <v>4129</v>
      </c>
      <c r="B1624" t="s">
        <v>4136</v>
      </c>
      <c r="C1624" t="s">
        <v>4137</v>
      </c>
      <c r="D1624" t="s">
        <v>4131</v>
      </c>
      <c r="E1624" t="s">
        <v>4132</v>
      </c>
      <c r="F1624" t="s">
        <v>11</v>
      </c>
    </row>
    <row r="1625" spans="1:6" x14ac:dyDescent="0.35">
      <c r="A1625" t="s">
        <v>4129</v>
      </c>
      <c r="B1625" t="s">
        <v>4138</v>
      </c>
      <c r="C1625" t="s">
        <v>68</v>
      </c>
      <c r="D1625" t="s">
        <v>2050</v>
      </c>
      <c r="E1625" t="s">
        <v>4132</v>
      </c>
      <c r="F1625" t="s">
        <v>50</v>
      </c>
    </row>
    <row r="1626" spans="1:6" x14ac:dyDescent="0.35">
      <c r="A1626" t="s">
        <v>4129</v>
      </c>
      <c r="B1626" t="s">
        <v>4139</v>
      </c>
      <c r="C1626" t="s">
        <v>68</v>
      </c>
      <c r="D1626" t="s">
        <v>4140</v>
      </c>
      <c r="E1626" t="s">
        <v>266</v>
      </c>
      <c r="F1626" t="s">
        <v>20</v>
      </c>
    </row>
    <row r="1627" spans="1:6" x14ac:dyDescent="0.35">
      <c r="A1627" t="s">
        <v>4129</v>
      </c>
      <c r="B1627" t="s">
        <v>4141</v>
      </c>
      <c r="C1627" t="s">
        <v>1368</v>
      </c>
      <c r="D1627" t="s">
        <v>4131</v>
      </c>
      <c r="E1627" t="s">
        <v>4132</v>
      </c>
      <c r="F1627" t="s">
        <v>11</v>
      </c>
    </row>
    <row r="1628" spans="1:6" x14ac:dyDescent="0.35">
      <c r="A1628" t="s">
        <v>4129</v>
      </c>
      <c r="B1628" t="s">
        <v>4142</v>
      </c>
      <c r="C1628" t="s">
        <v>68</v>
      </c>
      <c r="D1628" t="s">
        <v>4140</v>
      </c>
      <c r="E1628" t="s">
        <v>266</v>
      </c>
      <c r="F1628" t="s">
        <v>20</v>
      </c>
    </row>
    <row r="1629" spans="1:6" x14ac:dyDescent="0.35">
      <c r="A1629" t="s">
        <v>4129</v>
      </c>
      <c r="B1629" t="s">
        <v>4143</v>
      </c>
      <c r="C1629" t="s">
        <v>68</v>
      </c>
      <c r="D1629" t="s">
        <v>4144</v>
      </c>
      <c r="E1629" t="s">
        <v>4145</v>
      </c>
      <c r="F1629" t="s">
        <v>20</v>
      </c>
    </row>
    <row r="1630" spans="1:6" x14ac:dyDescent="0.35">
      <c r="A1630" t="s">
        <v>4129</v>
      </c>
      <c r="B1630" t="s">
        <v>4146</v>
      </c>
      <c r="C1630" t="s">
        <v>68</v>
      </c>
      <c r="D1630" t="s">
        <v>4147</v>
      </c>
      <c r="E1630" t="s">
        <v>4148</v>
      </c>
      <c r="F1630" t="s">
        <v>20</v>
      </c>
    </row>
    <row r="1631" spans="1:6" x14ac:dyDescent="0.35">
      <c r="A1631" t="s">
        <v>4129</v>
      </c>
      <c r="B1631" t="s">
        <v>4149</v>
      </c>
      <c r="C1631" t="s">
        <v>68</v>
      </c>
      <c r="D1631" t="s">
        <v>4150</v>
      </c>
      <c r="E1631" t="s">
        <v>4148</v>
      </c>
      <c r="F1631" t="s">
        <v>20</v>
      </c>
    </row>
    <row r="1632" spans="1:6" x14ac:dyDescent="0.35">
      <c r="A1632" t="s">
        <v>4129</v>
      </c>
      <c r="B1632" t="s">
        <v>4151</v>
      </c>
      <c r="C1632" t="s">
        <v>68</v>
      </c>
      <c r="D1632" t="s">
        <v>4147</v>
      </c>
      <c r="E1632" t="s">
        <v>4148</v>
      </c>
      <c r="F1632" t="s">
        <v>20</v>
      </c>
    </row>
    <row r="1633" spans="1:6" x14ac:dyDescent="0.35">
      <c r="A1633" t="s">
        <v>4129</v>
      </c>
      <c r="B1633" t="s">
        <v>4152</v>
      </c>
      <c r="C1633" t="s">
        <v>68</v>
      </c>
      <c r="D1633" t="s">
        <v>4153</v>
      </c>
      <c r="E1633" t="s">
        <v>54</v>
      </c>
      <c r="F1633" t="s">
        <v>20</v>
      </c>
    </row>
    <row r="1634" spans="1:6" x14ac:dyDescent="0.35">
      <c r="A1634" t="s">
        <v>4129</v>
      </c>
      <c r="B1634" t="s">
        <v>4154</v>
      </c>
      <c r="C1634" t="s">
        <v>68</v>
      </c>
      <c r="D1634" t="s">
        <v>4147</v>
      </c>
      <c r="E1634" t="s">
        <v>4148</v>
      </c>
      <c r="F1634" t="s">
        <v>20</v>
      </c>
    </row>
    <row r="1635" spans="1:6" x14ac:dyDescent="0.35">
      <c r="A1635" t="s">
        <v>4129</v>
      </c>
      <c r="B1635" t="s">
        <v>4155</v>
      </c>
      <c r="C1635" t="s">
        <v>68</v>
      </c>
      <c r="D1635" t="s">
        <v>4156</v>
      </c>
      <c r="E1635" t="s">
        <v>4157</v>
      </c>
      <c r="F1635" t="s">
        <v>20</v>
      </c>
    </row>
    <row r="1636" spans="1:6" x14ac:dyDescent="0.35">
      <c r="A1636" t="s">
        <v>4129</v>
      </c>
      <c r="B1636" t="s">
        <v>4158</v>
      </c>
      <c r="C1636" t="s">
        <v>4159</v>
      </c>
      <c r="D1636" t="s">
        <v>4131</v>
      </c>
      <c r="E1636" t="s">
        <v>4132</v>
      </c>
      <c r="F1636" t="s">
        <v>11</v>
      </c>
    </row>
    <row r="1637" spans="1:6" x14ac:dyDescent="0.35">
      <c r="A1637" t="s">
        <v>4129</v>
      </c>
      <c r="B1637" t="s">
        <v>4160</v>
      </c>
      <c r="C1637" t="s">
        <v>68</v>
      </c>
      <c r="D1637" t="s">
        <v>4150</v>
      </c>
      <c r="E1637" t="s">
        <v>4148</v>
      </c>
      <c r="F1637" t="s">
        <v>20</v>
      </c>
    </row>
    <row r="1638" spans="1:6" x14ac:dyDescent="0.35">
      <c r="A1638" t="s">
        <v>4161</v>
      </c>
      <c r="B1638" t="s">
        <v>4162</v>
      </c>
      <c r="C1638" t="s">
        <v>463</v>
      </c>
      <c r="D1638" t="s">
        <v>4163</v>
      </c>
      <c r="E1638" t="s">
        <v>4164</v>
      </c>
      <c r="F1638" t="s">
        <v>111</v>
      </c>
    </row>
    <row r="1639" spans="1:6" x14ac:dyDescent="0.35">
      <c r="A1639" t="s">
        <v>4161</v>
      </c>
      <c r="B1639" t="s">
        <v>4165</v>
      </c>
      <c r="C1639" t="s">
        <v>463</v>
      </c>
      <c r="D1639" t="s">
        <v>589</v>
      </c>
      <c r="E1639" t="s">
        <v>4164</v>
      </c>
      <c r="F1639" t="s">
        <v>111</v>
      </c>
    </row>
    <row r="1640" spans="1:6" x14ac:dyDescent="0.35">
      <c r="A1640" t="s">
        <v>4161</v>
      </c>
      <c r="B1640" t="s">
        <v>4166</v>
      </c>
      <c r="C1640" t="s">
        <v>463</v>
      </c>
      <c r="D1640" t="s">
        <v>4167</v>
      </c>
      <c r="E1640" t="s">
        <v>4168</v>
      </c>
      <c r="F1640" t="s">
        <v>111</v>
      </c>
    </row>
    <row r="1641" spans="1:6" x14ac:dyDescent="0.35">
      <c r="A1641" t="s">
        <v>4161</v>
      </c>
      <c r="B1641" t="s">
        <v>4169</v>
      </c>
      <c r="C1641" t="s">
        <v>40</v>
      </c>
      <c r="D1641" t="s">
        <v>4170</v>
      </c>
      <c r="E1641" t="s">
        <v>54</v>
      </c>
      <c r="F1641" t="s">
        <v>111</v>
      </c>
    </row>
    <row r="1642" spans="1:6" x14ac:dyDescent="0.35">
      <c r="A1642" t="s">
        <v>4161</v>
      </c>
      <c r="B1642" t="s">
        <v>4171</v>
      </c>
      <c r="C1642" t="s">
        <v>2364</v>
      </c>
      <c r="D1642" t="s">
        <v>4172</v>
      </c>
      <c r="E1642" t="s">
        <v>4173</v>
      </c>
      <c r="F1642" t="s">
        <v>111</v>
      </c>
    </row>
    <row r="1643" spans="1:6" x14ac:dyDescent="0.35">
      <c r="A1643" t="s">
        <v>4161</v>
      </c>
      <c r="B1643" t="s">
        <v>4174</v>
      </c>
      <c r="C1643" t="s">
        <v>2370</v>
      </c>
      <c r="D1643" t="s">
        <v>4173</v>
      </c>
      <c r="E1643" t="s">
        <v>4173</v>
      </c>
      <c r="F1643" t="s">
        <v>111</v>
      </c>
    </row>
    <row r="1644" spans="1:6" x14ac:dyDescent="0.35">
      <c r="A1644" t="s">
        <v>4175</v>
      </c>
      <c r="B1644" t="s">
        <v>4176</v>
      </c>
      <c r="C1644" t="s">
        <v>4177</v>
      </c>
      <c r="D1644" t="s">
        <v>4178</v>
      </c>
      <c r="E1644" t="s">
        <v>648</v>
      </c>
      <c r="F1644" t="s">
        <v>4179</v>
      </c>
    </row>
    <row r="1645" spans="1:6" x14ac:dyDescent="0.35">
      <c r="A1645" t="s">
        <v>4175</v>
      </c>
      <c r="B1645" t="s">
        <v>4180</v>
      </c>
      <c r="C1645" t="s">
        <v>4181</v>
      </c>
      <c r="D1645" t="s">
        <v>4182</v>
      </c>
      <c r="E1645" t="s">
        <v>648</v>
      </c>
      <c r="F1645" t="s">
        <v>4179</v>
      </c>
    </row>
    <row r="1646" spans="1:6" x14ac:dyDescent="0.35">
      <c r="A1646" t="s">
        <v>4175</v>
      </c>
      <c r="B1646" t="s">
        <v>4183</v>
      </c>
      <c r="C1646" t="s">
        <v>4184</v>
      </c>
      <c r="D1646" t="s">
        <v>4185</v>
      </c>
      <c r="E1646" t="s">
        <v>4186</v>
      </c>
      <c r="F1646" t="s">
        <v>4179</v>
      </c>
    </row>
    <row r="1647" spans="1:6" x14ac:dyDescent="0.35">
      <c r="A1647" t="s">
        <v>4175</v>
      </c>
      <c r="B1647" t="s">
        <v>4187</v>
      </c>
      <c r="C1647" t="s">
        <v>4188</v>
      </c>
      <c r="D1647" t="s">
        <v>4189</v>
      </c>
      <c r="E1647" t="s">
        <v>4190</v>
      </c>
      <c r="F1647" t="s">
        <v>4179</v>
      </c>
    </row>
    <row r="1648" spans="1:6" x14ac:dyDescent="0.35">
      <c r="A1648" t="s">
        <v>4175</v>
      </c>
      <c r="B1648" t="s">
        <v>4191</v>
      </c>
      <c r="C1648" t="s">
        <v>4192</v>
      </c>
      <c r="D1648" t="s">
        <v>76</v>
      </c>
      <c r="E1648" t="s">
        <v>648</v>
      </c>
      <c r="F1648" t="s">
        <v>4193</v>
      </c>
    </row>
    <row r="1649" spans="1:6" x14ac:dyDescent="0.35">
      <c r="A1649" t="s">
        <v>4175</v>
      </c>
      <c r="B1649" t="s">
        <v>4194</v>
      </c>
      <c r="C1649" t="s">
        <v>4195</v>
      </c>
      <c r="D1649" t="s">
        <v>422</v>
      </c>
      <c r="E1649" t="s">
        <v>648</v>
      </c>
      <c r="F1649" t="s">
        <v>4179</v>
      </c>
    </row>
    <row r="1650" spans="1:6" x14ac:dyDescent="0.35">
      <c r="A1650" t="s">
        <v>4175</v>
      </c>
      <c r="B1650" t="s">
        <v>4196</v>
      </c>
      <c r="C1650" t="s">
        <v>4197</v>
      </c>
      <c r="D1650" t="s">
        <v>4198</v>
      </c>
      <c r="E1650" t="s">
        <v>4199</v>
      </c>
      <c r="F1650" t="s">
        <v>4179</v>
      </c>
    </row>
    <row r="1651" spans="1:6" x14ac:dyDescent="0.35">
      <c r="A1651" t="s">
        <v>4175</v>
      </c>
      <c r="B1651" t="s">
        <v>4200</v>
      </c>
      <c r="C1651" t="s">
        <v>4201</v>
      </c>
      <c r="D1651" t="s">
        <v>3890</v>
      </c>
      <c r="E1651" t="s">
        <v>648</v>
      </c>
      <c r="F1651" t="s">
        <v>4202</v>
      </c>
    </row>
    <row r="1652" spans="1:6" x14ac:dyDescent="0.35">
      <c r="A1652" t="s">
        <v>4175</v>
      </c>
      <c r="B1652" t="s">
        <v>4203</v>
      </c>
      <c r="C1652" t="s">
        <v>4204</v>
      </c>
      <c r="D1652" t="s">
        <v>4204</v>
      </c>
      <c r="E1652" t="s">
        <v>648</v>
      </c>
      <c r="F1652" t="s">
        <v>4179</v>
      </c>
    </row>
    <row r="1653" spans="1:6" x14ac:dyDescent="0.35">
      <c r="A1653" t="s">
        <v>4175</v>
      </c>
      <c r="B1653" t="s">
        <v>4205</v>
      </c>
      <c r="C1653" t="s">
        <v>4206</v>
      </c>
      <c r="D1653" t="s">
        <v>589</v>
      </c>
      <c r="E1653" t="s">
        <v>648</v>
      </c>
      <c r="F1653" t="s">
        <v>4179</v>
      </c>
    </row>
    <row r="1654" spans="1:6" x14ac:dyDescent="0.35">
      <c r="A1654" t="s">
        <v>4175</v>
      </c>
      <c r="B1654" t="s">
        <v>4207</v>
      </c>
      <c r="C1654" t="s">
        <v>4208</v>
      </c>
      <c r="D1654" t="s">
        <v>4209</v>
      </c>
      <c r="E1654" t="s">
        <v>4210</v>
      </c>
      <c r="F1654" t="s">
        <v>4179</v>
      </c>
    </row>
    <row r="1655" spans="1:6" x14ac:dyDescent="0.35">
      <c r="A1655" t="s">
        <v>4175</v>
      </c>
      <c r="B1655" t="s">
        <v>4211</v>
      </c>
      <c r="C1655" t="s">
        <v>4212</v>
      </c>
      <c r="D1655" t="s">
        <v>589</v>
      </c>
      <c r="E1655" t="s">
        <v>648</v>
      </c>
      <c r="F1655" t="s">
        <v>4179</v>
      </c>
    </row>
    <row r="1656" spans="1:6" x14ac:dyDescent="0.35">
      <c r="A1656" t="s">
        <v>4175</v>
      </c>
      <c r="B1656" t="s">
        <v>4213</v>
      </c>
      <c r="C1656" t="s">
        <v>4184</v>
      </c>
      <c r="D1656" t="s">
        <v>4185</v>
      </c>
      <c r="E1656" t="s">
        <v>4214</v>
      </c>
      <c r="F1656" t="s">
        <v>4179</v>
      </c>
    </row>
    <row r="1657" spans="1:6" x14ac:dyDescent="0.35">
      <c r="A1657" t="s">
        <v>4175</v>
      </c>
      <c r="B1657" t="s">
        <v>4215</v>
      </c>
      <c r="C1657" t="s">
        <v>4216</v>
      </c>
      <c r="D1657" t="s">
        <v>589</v>
      </c>
      <c r="E1657" t="s">
        <v>648</v>
      </c>
      <c r="F1657" t="s">
        <v>4179</v>
      </c>
    </row>
    <row r="1658" spans="1:6" x14ac:dyDescent="0.35">
      <c r="A1658" t="s">
        <v>4175</v>
      </c>
      <c r="B1658" t="s">
        <v>4217</v>
      </c>
      <c r="C1658" t="s">
        <v>68</v>
      </c>
      <c r="D1658" t="s">
        <v>4218</v>
      </c>
      <c r="E1658" t="s">
        <v>4218</v>
      </c>
      <c r="F1658" t="s">
        <v>68</v>
      </c>
    </row>
    <row r="1659" spans="1:6" x14ac:dyDescent="0.35">
      <c r="A1659" t="s">
        <v>4175</v>
      </c>
      <c r="B1659" t="s">
        <v>4219</v>
      </c>
      <c r="C1659" t="s">
        <v>4220</v>
      </c>
      <c r="D1659" t="s">
        <v>4220</v>
      </c>
      <c r="E1659" t="s">
        <v>4221</v>
      </c>
      <c r="F1659" t="s">
        <v>4193</v>
      </c>
    </row>
    <row r="1660" spans="1:6" x14ac:dyDescent="0.35">
      <c r="A1660" t="s">
        <v>4175</v>
      </c>
      <c r="B1660" t="s">
        <v>4222</v>
      </c>
      <c r="C1660" t="s">
        <v>28</v>
      </c>
      <c r="D1660" t="s">
        <v>4223</v>
      </c>
      <c r="E1660" t="s">
        <v>4223</v>
      </c>
      <c r="F1660" t="s">
        <v>68</v>
      </c>
    </row>
    <row r="1661" spans="1:6" x14ac:dyDescent="0.35">
      <c r="A1661" t="s">
        <v>4175</v>
      </c>
      <c r="B1661" t="s">
        <v>4224</v>
      </c>
      <c r="C1661" t="s">
        <v>4225</v>
      </c>
      <c r="D1661" t="s">
        <v>4226</v>
      </c>
      <c r="E1661" t="s">
        <v>4226</v>
      </c>
      <c r="F1661" t="s">
        <v>68</v>
      </c>
    </row>
    <row r="1662" spans="1:6" x14ac:dyDescent="0.35">
      <c r="A1662" t="s">
        <v>4175</v>
      </c>
      <c r="B1662" t="s">
        <v>4227</v>
      </c>
      <c r="C1662" t="s">
        <v>4228</v>
      </c>
      <c r="D1662" t="s">
        <v>4221</v>
      </c>
      <c r="E1662" t="s">
        <v>4221</v>
      </c>
      <c r="F1662" t="s">
        <v>68</v>
      </c>
    </row>
    <row r="1663" spans="1:6" x14ac:dyDescent="0.35">
      <c r="A1663" t="s">
        <v>4175</v>
      </c>
      <c r="B1663" t="s">
        <v>4229</v>
      </c>
      <c r="C1663" t="s">
        <v>4230</v>
      </c>
      <c r="D1663" t="s">
        <v>4221</v>
      </c>
      <c r="E1663" t="s">
        <v>4221</v>
      </c>
      <c r="F1663" t="s">
        <v>68</v>
      </c>
    </row>
    <row r="1664" spans="1:6" x14ac:dyDescent="0.35">
      <c r="A1664" t="s">
        <v>4175</v>
      </c>
      <c r="B1664" t="s">
        <v>4231</v>
      </c>
      <c r="C1664" t="s">
        <v>4232</v>
      </c>
      <c r="D1664" t="s">
        <v>4221</v>
      </c>
      <c r="E1664" t="s">
        <v>4221</v>
      </c>
      <c r="F1664" t="s">
        <v>68</v>
      </c>
    </row>
    <row r="1665" spans="1:6" x14ac:dyDescent="0.35">
      <c r="A1665" t="s">
        <v>4175</v>
      </c>
      <c r="B1665" t="s">
        <v>4233</v>
      </c>
      <c r="C1665" t="s">
        <v>4234</v>
      </c>
      <c r="D1665" t="s">
        <v>4221</v>
      </c>
      <c r="E1665" t="s">
        <v>4221</v>
      </c>
      <c r="F1665" t="s">
        <v>68</v>
      </c>
    </row>
    <row r="1666" spans="1:6" x14ac:dyDescent="0.35">
      <c r="A1666" t="s">
        <v>4235</v>
      </c>
      <c r="B1666" t="s">
        <v>4236</v>
      </c>
      <c r="C1666" t="s">
        <v>4237</v>
      </c>
      <c r="D1666" t="s">
        <v>4238</v>
      </c>
      <c r="E1666" t="s">
        <v>54</v>
      </c>
      <c r="F1666" t="s">
        <v>11</v>
      </c>
    </row>
    <row r="1667" spans="1:6" x14ac:dyDescent="0.35">
      <c r="A1667" t="s">
        <v>4235</v>
      </c>
      <c r="B1667" t="s">
        <v>4239</v>
      </c>
      <c r="C1667" t="s">
        <v>3118</v>
      </c>
      <c r="D1667" t="s">
        <v>4240</v>
      </c>
      <c r="E1667" t="s">
        <v>54</v>
      </c>
      <c r="F1667" t="s">
        <v>11</v>
      </c>
    </row>
    <row r="1668" spans="1:6" x14ac:dyDescent="0.35">
      <c r="A1668" t="s">
        <v>4235</v>
      </c>
      <c r="B1668" t="s">
        <v>4241</v>
      </c>
      <c r="C1668" t="s">
        <v>264</v>
      </c>
      <c r="D1668" t="s">
        <v>4242</v>
      </c>
      <c r="E1668" t="s">
        <v>4243</v>
      </c>
      <c r="F1668" t="s">
        <v>20</v>
      </c>
    </row>
    <row r="1669" spans="1:6" x14ac:dyDescent="0.35">
      <c r="A1669" t="s">
        <v>4235</v>
      </c>
      <c r="B1669" t="s">
        <v>4244</v>
      </c>
      <c r="C1669" t="s">
        <v>14</v>
      </c>
      <c r="D1669" t="s">
        <v>4245</v>
      </c>
      <c r="E1669" t="s">
        <v>4243</v>
      </c>
      <c r="F1669" t="s">
        <v>11</v>
      </c>
    </row>
    <row r="1670" spans="1:6" x14ac:dyDescent="0.35">
      <c r="A1670" t="s">
        <v>4235</v>
      </c>
      <c r="B1670" t="s">
        <v>4246</v>
      </c>
      <c r="C1670" t="s">
        <v>2373</v>
      </c>
      <c r="D1670" t="s">
        <v>4247</v>
      </c>
      <c r="E1670" t="s">
        <v>54</v>
      </c>
      <c r="F1670" t="s">
        <v>11</v>
      </c>
    </row>
    <row r="1671" spans="1:6" x14ac:dyDescent="0.35">
      <c r="A1671" t="s">
        <v>4235</v>
      </c>
      <c r="B1671" t="s">
        <v>4248</v>
      </c>
      <c r="C1671" t="s">
        <v>4249</v>
      </c>
      <c r="D1671" t="s">
        <v>4250</v>
      </c>
      <c r="E1671" t="s">
        <v>4251</v>
      </c>
      <c r="F1671" t="s">
        <v>20</v>
      </c>
    </row>
    <row r="1672" spans="1:6" x14ac:dyDescent="0.35">
      <c r="A1672" t="s">
        <v>4235</v>
      </c>
      <c r="B1672" t="s">
        <v>4252</v>
      </c>
      <c r="C1672" t="s">
        <v>1185</v>
      </c>
      <c r="D1672" t="s">
        <v>4253</v>
      </c>
      <c r="E1672" t="s">
        <v>4243</v>
      </c>
      <c r="F1672" t="s">
        <v>20</v>
      </c>
    </row>
    <row r="1673" spans="1:6" x14ac:dyDescent="0.35">
      <c r="A1673" t="s">
        <v>4235</v>
      </c>
      <c r="B1673" t="s">
        <v>4254</v>
      </c>
      <c r="C1673" t="s">
        <v>294</v>
      </c>
      <c r="D1673" t="s">
        <v>4255</v>
      </c>
      <c r="E1673" t="s">
        <v>54</v>
      </c>
      <c r="F1673" t="s">
        <v>11</v>
      </c>
    </row>
    <row r="1674" spans="1:6" x14ac:dyDescent="0.35">
      <c r="A1674" t="s">
        <v>4235</v>
      </c>
      <c r="B1674" t="s">
        <v>4256</v>
      </c>
      <c r="C1674" t="s">
        <v>384</v>
      </c>
      <c r="D1674" t="s">
        <v>4257</v>
      </c>
      <c r="E1674" t="s">
        <v>4258</v>
      </c>
      <c r="F1674" t="s">
        <v>20</v>
      </c>
    </row>
    <row r="1675" spans="1:6" x14ac:dyDescent="0.35">
      <c r="A1675" t="s">
        <v>4235</v>
      </c>
      <c r="B1675" t="s">
        <v>4259</v>
      </c>
      <c r="C1675" t="s">
        <v>3085</v>
      </c>
      <c r="D1675" t="s">
        <v>4255</v>
      </c>
      <c r="E1675" t="s">
        <v>54</v>
      </c>
      <c r="F1675" t="s">
        <v>11</v>
      </c>
    </row>
    <row r="1676" spans="1:6" x14ac:dyDescent="0.35">
      <c r="A1676" t="s">
        <v>4235</v>
      </c>
      <c r="B1676" t="s">
        <v>4260</v>
      </c>
      <c r="C1676" t="s">
        <v>264</v>
      </c>
      <c r="D1676" t="s">
        <v>4242</v>
      </c>
      <c r="E1676" t="s">
        <v>4243</v>
      </c>
      <c r="F1676" t="s">
        <v>20</v>
      </c>
    </row>
    <row r="1677" spans="1:6" x14ac:dyDescent="0.35">
      <c r="A1677" t="s">
        <v>4235</v>
      </c>
      <c r="B1677" t="s">
        <v>4261</v>
      </c>
      <c r="C1677" t="s">
        <v>1185</v>
      </c>
      <c r="D1677" t="s">
        <v>4253</v>
      </c>
      <c r="E1677" t="s">
        <v>4243</v>
      </c>
      <c r="F1677" t="s">
        <v>20</v>
      </c>
    </row>
    <row r="1678" spans="1:6" x14ac:dyDescent="0.35">
      <c r="A1678" t="s">
        <v>4235</v>
      </c>
      <c r="B1678" t="s">
        <v>4262</v>
      </c>
      <c r="C1678" t="s">
        <v>1185</v>
      </c>
      <c r="D1678" t="s">
        <v>4263</v>
      </c>
      <c r="E1678" t="s">
        <v>4251</v>
      </c>
      <c r="F1678" t="s">
        <v>20</v>
      </c>
    </row>
    <row r="1679" spans="1:6" x14ac:dyDescent="0.35">
      <c r="A1679" t="s">
        <v>4235</v>
      </c>
      <c r="B1679" t="s">
        <v>4264</v>
      </c>
      <c r="C1679" t="s">
        <v>1703</v>
      </c>
      <c r="D1679" t="s">
        <v>4265</v>
      </c>
      <c r="E1679" t="s">
        <v>4243</v>
      </c>
      <c r="F1679" t="s">
        <v>20</v>
      </c>
    </row>
    <row r="1680" spans="1:6" x14ac:dyDescent="0.35">
      <c r="A1680" t="s">
        <v>4235</v>
      </c>
      <c r="B1680" t="s">
        <v>4266</v>
      </c>
      <c r="C1680" t="s">
        <v>143</v>
      </c>
      <c r="D1680" t="s">
        <v>4247</v>
      </c>
      <c r="E1680" t="s">
        <v>54</v>
      </c>
      <c r="F1680" t="s">
        <v>11</v>
      </c>
    </row>
    <row r="1681" spans="1:6" x14ac:dyDescent="0.35">
      <c r="A1681" t="s">
        <v>4235</v>
      </c>
      <c r="B1681" t="s">
        <v>4267</v>
      </c>
      <c r="C1681" t="s">
        <v>233</v>
      </c>
      <c r="D1681" t="s">
        <v>4268</v>
      </c>
      <c r="E1681" t="s">
        <v>4251</v>
      </c>
      <c r="F1681" t="s">
        <v>11</v>
      </c>
    </row>
    <row r="1682" spans="1:6" x14ac:dyDescent="0.35">
      <c r="A1682" t="s">
        <v>4235</v>
      </c>
      <c r="B1682" t="s">
        <v>4269</v>
      </c>
      <c r="C1682" t="s">
        <v>4270</v>
      </c>
      <c r="D1682" t="s">
        <v>4271</v>
      </c>
      <c r="E1682" t="s">
        <v>4243</v>
      </c>
      <c r="F1682" t="s">
        <v>20</v>
      </c>
    </row>
    <row r="1683" spans="1:6" x14ac:dyDescent="0.35">
      <c r="A1683" t="s">
        <v>4235</v>
      </c>
      <c r="B1683" t="s">
        <v>4272</v>
      </c>
      <c r="C1683" t="s">
        <v>632</v>
      </c>
      <c r="D1683" t="s">
        <v>4273</v>
      </c>
      <c r="E1683" t="s">
        <v>4243</v>
      </c>
      <c r="F1683" t="s">
        <v>20</v>
      </c>
    </row>
    <row r="1684" spans="1:6" x14ac:dyDescent="0.35">
      <c r="A1684" t="s">
        <v>4235</v>
      </c>
      <c r="B1684" t="s">
        <v>4274</v>
      </c>
      <c r="C1684" t="s">
        <v>233</v>
      </c>
      <c r="D1684" t="s">
        <v>4275</v>
      </c>
      <c r="E1684" t="s">
        <v>4276</v>
      </c>
      <c r="F1684" t="s">
        <v>11</v>
      </c>
    </row>
    <row r="1685" spans="1:6" x14ac:dyDescent="0.35">
      <c r="A1685" t="s">
        <v>4235</v>
      </c>
      <c r="B1685" t="s">
        <v>4277</v>
      </c>
      <c r="C1685" t="s">
        <v>2204</v>
      </c>
      <c r="D1685" t="s">
        <v>4278</v>
      </c>
      <c r="E1685" t="s">
        <v>4258</v>
      </c>
      <c r="F1685" t="s">
        <v>20</v>
      </c>
    </row>
    <row r="1686" spans="1:6" x14ac:dyDescent="0.35">
      <c r="A1686" t="s">
        <v>4235</v>
      </c>
      <c r="B1686" t="s">
        <v>4279</v>
      </c>
      <c r="C1686" t="s">
        <v>2163</v>
      </c>
      <c r="D1686" t="s">
        <v>4280</v>
      </c>
      <c r="E1686" t="s">
        <v>4258</v>
      </c>
      <c r="F1686" t="s">
        <v>11</v>
      </c>
    </row>
    <row r="1687" spans="1:6" x14ac:dyDescent="0.35">
      <c r="A1687" t="s">
        <v>4235</v>
      </c>
      <c r="B1687" t="s">
        <v>4281</v>
      </c>
      <c r="C1687" t="s">
        <v>153</v>
      </c>
      <c r="D1687" t="s">
        <v>4255</v>
      </c>
      <c r="E1687" t="s">
        <v>54</v>
      </c>
      <c r="F1687" t="s">
        <v>11</v>
      </c>
    </row>
    <row r="1688" spans="1:6" x14ac:dyDescent="0.35">
      <c r="A1688" t="s">
        <v>4235</v>
      </c>
      <c r="B1688" t="s">
        <v>4282</v>
      </c>
      <c r="C1688" t="s">
        <v>28</v>
      </c>
      <c r="D1688" t="s">
        <v>4255</v>
      </c>
      <c r="E1688" t="s">
        <v>54</v>
      </c>
      <c r="F1688" t="s">
        <v>11</v>
      </c>
    </row>
    <row r="1689" spans="1:6" x14ac:dyDescent="0.35">
      <c r="A1689" t="s">
        <v>4235</v>
      </c>
      <c r="B1689" t="s">
        <v>4283</v>
      </c>
      <c r="C1689" t="s">
        <v>4284</v>
      </c>
      <c r="D1689" t="s">
        <v>4285</v>
      </c>
      <c r="E1689" t="s">
        <v>4243</v>
      </c>
      <c r="F1689" t="s">
        <v>20</v>
      </c>
    </row>
    <row r="1690" spans="1:6" x14ac:dyDescent="0.35">
      <c r="A1690" t="s">
        <v>4235</v>
      </c>
      <c r="B1690" t="s">
        <v>4286</v>
      </c>
      <c r="C1690" t="s">
        <v>14</v>
      </c>
      <c r="D1690" t="s">
        <v>4287</v>
      </c>
      <c r="E1690" t="s">
        <v>4288</v>
      </c>
      <c r="F1690" t="s">
        <v>11</v>
      </c>
    </row>
    <row r="1691" spans="1:6" x14ac:dyDescent="0.35">
      <c r="A1691" t="s">
        <v>4235</v>
      </c>
      <c r="B1691" t="s">
        <v>4289</v>
      </c>
      <c r="C1691" t="s">
        <v>4290</v>
      </c>
      <c r="D1691" t="s">
        <v>4291</v>
      </c>
      <c r="E1691" t="s">
        <v>4251</v>
      </c>
      <c r="F1691" t="s">
        <v>20</v>
      </c>
    </row>
    <row r="1692" spans="1:6" x14ac:dyDescent="0.35">
      <c r="A1692" t="s">
        <v>4235</v>
      </c>
      <c r="B1692" t="s">
        <v>4292</v>
      </c>
      <c r="C1692" t="s">
        <v>264</v>
      </c>
      <c r="D1692" t="s">
        <v>4242</v>
      </c>
      <c r="E1692" t="s">
        <v>4243</v>
      </c>
      <c r="F1692" t="s">
        <v>20</v>
      </c>
    </row>
    <row r="1693" spans="1:6" x14ac:dyDescent="0.35">
      <c r="A1693" t="s">
        <v>4235</v>
      </c>
      <c r="B1693" t="s">
        <v>4293</v>
      </c>
      <c r="C1693" t="s">
        <v>1185</v>
      </c>
      <c r="D1693" t="s">
        <v>4294</v>
      </c>
      <c r="E1693" t="s">
        <v>4276</v>
      </c>
      <c r="F1693" t="s">
        <v>20</v>
      </c>
    </row>
    <row r="1694" spans="1:6" x14ac:dyDescent="0.35">
      <c r="A1694" t="s">
        <v>4235</v>
      </c>
      <c r="B1694" t="s">
        <v>4295</v>
      </c>
      <c r="C1694" t="s">
        <v>153</v>
      </c>
      <c r="D1694" t="s">
        <v>4255</v>
      </c>
      <c r="E1694" t="s">
        <v>54</v>
      </c>
      <c r="F1694" t="s">
        <v>11</v>
      </c>
    </row>
    <row r="1695" spans="1:6" x14ac:dyDescent="0.35">
      <c r="A1695" t="s">
        <v>4235</v>
      </c>
      <c r="B1695" t="s">
        <v>4296</v>
      </c>
      <c r="C1695" t="s">
        <v>1620</v>
      </c>
      <c r="D1695" t="s">
        <v>4285</v>
      </c>
      <c r="E1695" t="s">
        <v>4243</v>
      </c>
      <c r="F1695" t="s">
        <v>20</v>
      </c>
    </row>
    <row r="1696" spans="1:6" x14ac:dyDescent="0.35">
      <c r="A1696" t="s">
        <v>4235</v>
      </c>
      <c r="B1696" t="s">
        <v>4297</v>
      </c>
      <c r="C1696" t="s">
        <v>14</v>
      </c>
      <c r="D1696" t="s">
        <v>4275</v>
      </c>
      <c r="E1696" t="s">
        <v>4276</v>
      </c>
      <c r="F1696" t="s">
        <v>11</v>
      </c>
    </row>
    <row r="1697" spans="1:6" x14ac:dyDescent="0.35">
      <c r="A1697" t="s">
        <v>4235</v>
      </c>
      <c r="B1697" t="s">
        <v>4298</v>
      </c>
      <c r="C1697" t="s">
        <v>4299</v>
      </c>
      <c r="D1697" t="s">
        <v>4245</v>
      </c>
      <c r="E1697" t="s">
        <v>4243</v>
      </c>
      <c r="F1697" t="s">
        <v>11</v>
      </c>
    </row>
    <row r="1698" spans="1:6" x14ac:dyDescent="0.35">
      <c r="A1698" t="s">
        <v>4235</v>
      </c>
      <c r="B1698" t="s">
        <v>4300</v>
      </c>
      <c r="C1698" t="s">
        <v>153</v>
      </c>
      <c r="D1698" t="s">
        <v>4255</v>
      </c>
      <c r="E1698" t="s">
        <v>54</v>
      </c>
      <c r="F1698" t="s">
        <v>11</v>
      </c>
    </row>
    <row r="1699" spans="1:6" x14ac:dyDescent="0.35">
      <c r="A1699" t="s">
        <v>4235</v>
      </c>
      <c r="B1699" t="s">
        <v>4301</v>
      </c>
      <c r="C1699" t="s">
        <v>153</v>
      </c>
      <c r="D1699" t="s">
        <v>4255</v>
      </c>
      <c r="E1699" t="s">
        <v>54</v>
      </c>
      <c r="F1699" t="s">
        <v>11</v>
      </c>
    </row>
    <row r="1700" spans="1:6" x14ac:dyDescent="0.35">
      <c r="A1700" t="s">
        <v>4235</v>
      </c>
      <c r="B1700" t="s">
        <v>4302</v>
      </c>
      <c r="C1700" t="s">
        <v>632</v>
      </c>
      <c r="D1700" t="s">
        <v>4303</v>
      </c>
      <c r="E1700" t="s">
        <v>4288</v>
      </c>
      <c r="F1700" t="s">
        <v>20</v>
      </c>
    </row>
    <row r="1701" spans="1:6" x14ac:dyDescent="0.35">
      <c r="A1701" t="s">
        <v>4235</v>
      </c>
      <c r="B1701" t="s">
        <v>4304</v>
      </c>
      <c r="C1701" t="s">
        <v>4305</v>
      </c>
      <c r="D1701" t="s">
        <v>4285</v>
      </c>
      <c r="E1701" t="s">
        <v>4243</v>
      </c>
      <c r="F1701" t="s">
        <v>20</v>
      </c>
    </row>
    <row r="1702" spans="1:6" x14ac:dyDescent="0.35">
      <c r="A1702" t="s">
        <v>4235</v>
      </c>
      <c r="B1702" t="s">
        <v>4306</v>
      </c>
      <c r="C1702" t="s">
        <v>14</v>
      </c>
      <c r="D1702" t="s">
        <v>4275</v>
      </c>
      <c r="E1702" t="s">
        <v>4276</v>
      </c>
      <c r="F1702" t="s">
        <v>11</v>
      </c>
    </row>
    <row r="1703" spans="1:6" x14ac:dyDescent="0.35">
      <c r="A1703" t="s">
        <v>4235</v>
      </c>
      <c r="B1703" t="s">
        <v>4307</v>
      </c>
      <c r="C1703" t="s">
        <v>2462</v>
      </c>
      <c r="D1703" t="s">
        <v>4308</v>
      </c>
      <c r="E1703" t="s">
        <v>4276</v>
      </c>
      <c r="F1703" t="s">
        <v>20</v>
      </c>
    </row>
    <row r="1704" spans="1:6" x14ac:dyDescent="0.35">
      <c r="A1704" t="s">
        <v>4235</v>
      </c>
      <c r="B1704" t="s">
        <v>4309</v>
      </c>
      <c r="C1704" t="s">
        <v>233</v>
      </c>
      <c r="D1704" t="s">
        <v>4278</v>
      </c>
      <c r="E1704" t="s">
        <v>4258</v>
      </c>
      <c r="F1704" t="s">
        <v>11</v>
      </c>
    </row>
    <row r="1705" spans="1:6" x14ac:dyDescent="0.35">
      <c r="A1705" t="s">
        <v>4235</v>
      </c>
      <c r="B1705" t="s">
        <v>4310</v>
      </c>
      <c r="C1705" t="s">
        <v>1185</v>
      </c>
      <c r="D1705" t="s">
        <v>4311</v>
      </c>
      <c r="E1705" t="s">
        <v>4312</v>
      </c>
      <c r="F1705" t="s">
        <v>20</v>
      </c>
    </row>
    <row r="1706" spans="1:6" x14ac:dyDescent="0.35">
      <c r="A1706" t="s">
        <v>4235</v>
      </c>
      <c r="B1706" t="s">
        <v>4313</v>
      </c>
      <c r="C1706" t="s">
        <v>4314</v>
      </c>
      <c r="D1706" t="s">
        <v>4315</v>
      </c>
      <c r="E1706" t="s">
        <v>4276</v>
      </c>
      <c r="F1706" t="s">
        <v>20</v>
      </c>
    </row>
    <row r="1707" spans="1:6" x14ac:dyDescent="0.35">
      <c r="A1707" t="s">
        <v>4235</v>
      </c>
      <c r="B1707" t="s">
        <v>4316</v>
      </c>
      <c r="C1707" t="s">
        <v>264</v>
      </c>
      <c r="D1707" t="s">
        <v>4242</v>
      </c>
      <c r="E1707" t="s">
        <v>4243</v>
      </c>
      <c r="F1707" t="s">
        <v>20</v>
      </c>
    </row>
    <row r="1708" spans="1:6" x14ac:dyDescent="0.35">
      <c r="A1708" t="s">
        <v>4235</v>
      </c>
      <c r="B1708" t="s">
        <v>4317</v>
      </c>
      <c r="C1708" t="s">
        <v>1185</v>
      </c>
      <c r="D1708" t="s">
        <v>4253</v>
      </c>
      <c r="E1708" t="s">
        <v>4243</v>
      </c>
      <c r="F1708" t="s">
        <v>20</v>
      </c>
    </row>
    <row r="1709" spans="1:6" x14ac:dyDescent="0.35">
      <c r="A1709" t="s">
        <v>4235</v>
      </c>
      <c r="B1709" t="s">
        <v>4318</v>
      </c>
      <c r="C1709" t="s">
        <v>1185</v>
      </c>
      <c r="D1709" t="s">
        <v>4319</v>
      </c>
      <c r="E1709" t="s">
        <v>4320</v>
      </c>
      <c r="F1709" t="s">
        <v>11</v>
      </c>
    </row>
    <row r="1710" spans="1:6" x14ac:dyDescent="0.35">
      <c r="A1710" t="s">
        <v>4235</v>
      </c>
      <c r="B1710" t="s">
        <v>4321</v>
      </c>
      <c r="C1710" t="s">
        <v>28</v>
      </c>
      <c r="D1710" t="s">
        <v>4265</v>
      </c>
      <c r="E1710" t="s">
        <v>4243</v>
      </c>
      <c r="F1710" t="s">
        <v>20</v>
      </c>
    </row>
    <row r="1711" spans="1:6" x14ac:dyDescent="0.35">
      <c r="A1711" t="s">
        <v>4235</v>
      </c>
      <c r="B1711" t="s">
        <v>4322</v>
      </c>
      <c r="C1711" t="s">
        <v>14</v>
      </c>
      <c r="D1711" t="s">
        <v>4323</v>
      </c>
      <c r="E1711" t="s">
        <v>4312</v>
      </c>
      <c r="F1711" t="s">
        <v>11</v>
      </c>
    </row>
    <row r="1712" spans="1:6" x14ac:dyDescent="0.35">
      <c r="A1712" t="s">
        <v>4235</v>
      </c>
      <c r="B1712" t="s">
        <v>4324</v>
      </c>
      <c r="C1712" t="s">
        <v>14</v>
      </c>
      <c r="D1712" t="s">
        <v>4325</v>
      </c>
      <c r="E1712" t="s">
        <v>4326</v>
      </c>
      <c r="F1712" t="s">
        <v>11</v>
      </c>
    </row>
    <row r="1713" spans="1:6" x14ac:dyDescent="0.35">
      <c r="A1713" t="s">
        <v>4235</v>
      </c>
      <c r="B1713" t="s">
        <v>4327</v>
      </c>
      <c r="C1713" t="s">
        <v>4328</v>
      </c>
      <c r="D1713" t="s">
        <v>4275</v>
      </c>
      <c r="E1713" t="s">
        <v>4276</v>
      </c>
      <c r="F1713" t="s">
        <v>11</v>
      </c>
    </row>
    <row r="1714" spans="1:6" x14ac:dyDescent="0.35">
      <c r="A1714" t="s">
        <v>4235</v>
      </c>
      <c r="B1714" t="s">
        <v>4329</v>
      </c>
      <c r="C1714" t="s">
        <v>1185</v>
      </c>
      <c r="D1714" t="s">
        <v>4253</v>
      </c>
      <c r="E1714" t="s">
        <v>4243</v>
      </c>
      <c r="F1714" t="s">
        <v>20</v>
      </c>
    </row>
    <row r="1715" spans="1:6" x14ac:dyDescent="0.35">
      <c r="A1715" t="s">
        <v>4235</v>
      </c>
      <c r="B1715" t="s">
        <v>4330</v>
      </c>
      <c r="C1715" t="s">
        <v>632</v>
      </c>
      <c r="D1715" t="s">
        <v>4315</v>
      </c>
      <c r="E1715" t="s">
        <v>4276</v>
      </c>
      <c r="F1715" t="s">
        <v>20</v>
      </c>
    </row>
    <row r="1716" spans="1:6" x14ac:dyDescent="0.35">
      <c r="A1716" t="s">
        <v>4235</v>
      </c>
      <c r="B1716" t="s">
        <v>4331</v>
      </c>
      <c r="C1716" t="s">
        <v>632</v>
      </c>
      <c r="D1716" t="s">
        <v>4332</v>
      </c>
      <c r="E1716" t="s">
        <v>4312</v>
      </c>
      <c r="F1716" t="s">
        <v>20</v>
      </c>
    </row>
    <row r="1717" spans="1:6" x14ac:dyDescent="0.35">
      <c r="A1717" t="s">
        <v>4235</v>
      </c>
      <c r="B1717" t="s">
        <v>4333</v>
      </c>
      <c r="C1717" t="s">
        <v>632</v>
      </c>
      <c r="D1717" t="s">
        <v>4280</v>
      </c>
      <c r="E1717" t="s">
        <v>4258</v>
      </c>
      <c r="F1717" t="s">
        <v>11</v>
      </c>
    </row>
    <row r="1718" spans="1:6" x14ac:dyDescent="0.35">
      <c r="A1718" t="s">
        <v>4235</v>
      </c>
      <c r="B1718" t="s">
        <v>4334</v>
      </c>
      <c r="C1718" t="s">
        <v>233</v>
      </c>
      <c r="D1718" t="s">
        <v>4325</v>
      </c>
      <c r="E1718" t="s">
        <v>4326</v>
      </c>
      <c r="F1718" t="s">
        <v>11</v>
      </c>
    </row>
    <row r="1719" spans="1:6" x14ac:dyDescent="0.35">
      <c r="A1719" t="s">
        <v>4235</v>
      </c>
      <c r="B1719" t="s">
        <v>4335</v>
      </c>
      <c r="C1719" t="s">
        <v>4208</v>
      </c>
      <c r="D1719" t="s">
        <v>4253</v>
      </c>
      <c r="E1719" t="s">
        <v>4243</v>
      </c>
      <c r="F1719" t="s">
        <v>20</v>
      </c>
    </row>
    <row r="1720" spans="1:6" x14ac:dyDescent="0.35">
      <c r="A1720" t="s">
        <v>4235</v>
      </c>
      <c r="B1720" t="s">
        <v>4336</v>
      </c>
      <c r="C1720" t="s">
        <v>28</v>
      </c>
      <c r="D1720" t="s">
        <v>4275</v>
      </c>
      <c r="E1720" t="s">
        <v>4276</v>
      </c>
      <c r="F1720" t="s">
        <v>11</v>
      </c>
    </row>
    <row r="1721" spans="1:6" x14ac:dyDescent="0.35">
      <c r="A1721" t="s">
        <v>4337</v>
      </c>
      <c r="B1721" t="s">
        <v>4338</v>
      </c>
      <c r="C1721" t="s">
        <v>4339</v>
      </c>
      <c r="D1721" t="s">
        <v>4340</v>
      </c>
      <c r="E1721" t="s">
        <v>36</v>
      </c>
      <c r="F1721" t="s">
        <v>50</v>
      </c>
    </row>
    <row r="1722" spans="1:6" x14ac:dyDescent="0.35">
      <c r="A1722" t="s">
        <v>4341</v>
      </c>
      <c r="B1722" t="s">
        <v>4342</v>
      </c>
      <c r="C1722" t="s">
        <v>4343</v>
      </c>
      <c r="D1722" t="s">
        <v>589</v>
      </c>
      <c r="E1722" t="s">
        <v>4344</v>
      </c>
      <c r="F1722" t="s">
        <v>111</v>
      </c>
    </row>
    <row r="1723" spans="1:6" x14ac:dyDescent="0.35">
      <c r="A1723" t="s">
        <v>4341</v>
      </c>
      <c r="B1723" t="s">
        <v>4345</v>
      </c>
      <c r="C1723" t="s">
        <v>1719</v>
      </c>
      <c r="D1723" t="s">
        <v>4346</v>
      </c>
      <c r="E1723" t="s">
        <v>4346</v>
      </c>
      <c r="F1723" t="s">
        <v>111</v>
      </c>
    </row>
    <row r="1724" spans="1:6" x14ac:dyDescent="0.35">
      <c r="A1724" t="s">
        <v>4341</v>
      </c>
      <c r="B1724" t="s">
        <v>4347</v>
      </c>
      <c r="C1724" t="s">
        <v>2370</v>
      </c>
      <c r="D1724" t="s">
        <v>422</v>
      </c>
      <c r="E1724" t="s">
        <v>4344</v>
      </c>
      <c r="F1724" t="s">
        <v>111</v>
      </c>
    </row>
    <row r="1725" spans="1:6" x14ac:dyDescent="0.35">
      <c r="A1725" t="s">
        <v>4341</v>
      </c>
      <c r="B1725" t="s">
        <v>4348</v>
      </c>
      <c r="C1725" t="s">
        <v>2370</v>
      </c>
      <c r="D1725" t="s">
        <v>589</v>
      </c>
      <c r="E1725" t="s">
        <v>4344</v>
      </c>
      <c r="F1725" t="s">
        <v>111</v>
      </c>
    </row>
    <row r="1726" spans="1:6" x14ac:dyDescent="0.35">
      <c r="A1726" t="s">
        <v>4341</v>
      </c>
      <c r="B1726" t="s">
        <v>4349</v>
      </c>
      <c r="C1726" t="s">
        <v>287</v>
      </c>
      <c r="D1726" t="s">
        <v>4350</v>
      </c>
      <c r="E1726" t="s">
        <v>4346</v>
      </c>
      <c r="F1726" t="s">
        <v>111</v>
      </c>
    </row>
    <row r="1727" spans="1:6" x14ac:dyDescent="0.35">
      <c r="A1727" t="s">
        <v>4341</v>
      </c>
      <c r="B1727" t="s">
        <v>4351</v>
      </c>
      <c r="C1727" t="s">
        <v>2370</v>
      </c>
      <c r="D1727" t="s">
        <v>422</v>
      </c>
      <c r="E1727" t="s">
        <v>4344</v>
      </c>
      <c r="F1727" t="s">
        <v>111</v>
      </c>
    </row>
    <row r="1728" spans="1:6" x14ac:dyDescent="0.35">
      <c r="A1728" t="s">
        <v>4341</v>
      </c>
      <c r="B1728" t="s">
        <v>4352</v>
      </c>
      <c r="C1728" t="s">
        <v>2370</v>
      </c>
      <c r="D1728" t="s">
        <v>422</v>
      </c>
      <c r="E1728" t="s">
        <v>4344</v>
      </c>
      <c r="F1728" t="s">
        <v>111</v>
      </c>
    </row>
    <row r="1729" spans="1:6" x14ac:dyDescent="0.35">
      <c r="A1729" t="s">
        <v>4341</v>
      </c>
      <c r="B1729" t="s">
        <v>4353</v>
      </c>
      <c r="C1729" t="s">
        <v>2370</v>
      </c>
      <c r="D1729" t="s">
        <v>422</v>
      </c>
      <c r="E1729" t="s">
        <v>4344</v>
      </c>
      <c r="F1729" t="s">
        <v>111</v>
      </c>
    </row>
    <row r="1730" spans="1:6" x14ac:dyDescent="0.35">
      <c r="A1730" t="s">
        <v>4341</v>
      </c>
      <c r="B1730" t="s">
        <v>4354</v>
      </c>
      <c r="C1730" t="s">
        <v>4355</v>
      </c>
      <c r="D1730" t="s">
        <v>4356</v>
      </c>
      <c r="E1730" t="s">
        <v>4357</v>
      </c>
      <c r="F1730" t="s">
        <v>261</v>
      </c>
    </row>
    <row r="1731" spans="1:6" x14ac:dyDescent="0.35">
      <c r="A1731" t="s">
        <v>4358</v>
      </c>
      <c r="B1731" t="s">
        <v>4359</v>
      </c>
      <c r="C1731" t="s">
        <v>4360</v>
      </c>
      <c r="D1731" t="s">
        <v>4361</v>
      </c>
      <c r="E1731" t="s">
        <v>4362</v>
      </c>
      <c r="F1731" t="s">
        <v>111</v>
      </c>
    </row>
    <row r="1732" spans="1:6" x14ac:dyDescent="0.35">
      <c r="A1732" t="s">
        <v>4358</v>
      </c>
      <c r="B1732" t="s">
        <v>4363</v>
      </c>
      <c r="C1732" t="s">
        <v>128</v>
      </c>
      <c r="D1732" t="s">
        <v>4364</v>
      </c>
      <c r="E1732" t="s">
        <v>4365</v>
      </c>
      <c r="F1732" t="s">
        <v>111</v>
      </c>
    </row>
    <row r="1733" spans="1:6" x14ac:dyDescent="0.35">
      <c r="A1733" t="s">
        <v>4358</v>
      </c>
      <c r="B1733" t="s">
        <v>4366</v>
      </c>
      <c r="C1733" t="s">
        <v>2046</v>
      </c>
      <c r="D1733" t="s">
        <v>4367</v>
      </c>
      <c r="E1733" t="s">
        <v>4362</v>
      </c>
      <c r="F1733" t="s">
        <v>111</v>
      </c>
    </row>
    <row r="1734" spans="1:6" x14ac:dyDescent="0.35">
      <c r="A1734" t="s">
        <v>4358</v>
      </c>
      <c r="B1734" t="s">
        <v>4368</v>
      </c>
      <c r="C1734" t="s">
        <v>4369</v>
      </c>
      <c r="D1734" t="s">
        <v>4364</v>
      </c>
      <c r="E1734" t="s">
        <v>4365</v>
      </c>
      <c r="F1734" t="s">
        <v>111</v>
      </c>
    </row>
    <row r="1735" spans="1:6" x14ac:dyDescent="0.35">
      <c r="A1735" t="s">
        <v>4358</v>
      </c>
      <c r="B1735" t="s">
        <v>4370</v>
      </c>
      <c r="C1735" t="s">
        <v>4371</v>
      </c>
      <c r="D1735" t="s">
        <v>4372</v>
      </c>
      <c r="E1735" t="s">
        <v>4365</v>
      </c>
      <c r="F1735" t="s">
        <v>111</v>
      </c>
    </row>
    <row r="1736" spans="1:6" x14ac:dyDescent="0.35">
      <c r="A1736" t="s">
        <v>4358</v>
      </c>
      <c r="B1736" t="s">
        <v>4373</v>
      </c>
      <c r="C1736" t="s">
        <v>4374</v>
      </c>
      <c r="D1736" t="s">
        <v>4372</v>
      </c>
      <c r="E1736" t="s">
        <v>4365</v>
      </c>
      <c r="F1736" t="s">
        <v>111</v>
      </c>
    </row>
    <row r="1737" spans="1:6" x14ac:dyDescent="0.35">
      <c r="A1737" t="s">
        <v>4358</v>
      </c>
      <c r="B1737" t="s">
        <v>4375</v>
      </c>
      <c r="C1737" t="s">
        <v>4376</v>
      </c>
      <c r="D1737" t="s">
        <v>4372</v>
      </c>
      <c r="E1737" t="s">
        <v>4365</v>
      </c>
      <c r="F1737" t="s">
        <v>111</v>
      </c>
    </row>
    <row r="1738" spans="1:6" x14ac:dyDescent="0.35">
      <c r="A1738" t="s">
        <v>4358</v>
      </c>
      <c r="B1738" t="s">
        <v>4377</v>
      </c>
      <c r="C1738" t="s">
        <v>4378</v>
      </c>
      <c r="D1738" t="s">
        <v>4379</v>
      </c>
      <c r="E1738" t="s">
        <v>4380</v>
      </c>
      <c r="F1738" t="s">
        <v>111</v>
      </c>
    </row>
    <row r="1739" spans="1:6" x14ac:dyDescent="0.35">
      <c r="A1739" t="s">
        <v>4358</v>
      </c>
      <c r="B1739" t="s">
        <v>4381</v>
      </c>
      <c r="C1739" t="s">
        <v>3085</v>
      </c>
      <c r="D1739" t="s">
        <v>4367</v>
      </c>
      <c r="E1739" t="s">
        <v>4362</v>
      </c>
      <c r="F1739" t="s">
        <v>111</v>
      </c>
    </row>
    <row r="1740" spans="1:6" x14ac:dyDescent="0.35">
      <c r="A1740" t="s">
        <v>4358</v>
      </c>
      <c r="B1740" t="s">
        <v>4382</v>
      </c>
      <c r="C1740" t="s">
        <v>4383</v>
      </c>
      <c r="D1740" t="s">
        <v>4384</v>
      </c>
      <c r="E1740" t="s">
        <v>4362</v>
      </c>
      <c r="F1740" t="s">
        <v>111</v>
      </c>
    </row>
    <row r="1741" spans="1:6" x14ac:dyDescent="0.35">
      <c r="A1741" t="s">
        <v>4358</v>
      </c>
      <c r="B1741" t="s">
        <v>4385</v>
      </c>
      <c r="C1741" t="s">
        <v>4386</v>
      </c>
      <c r="D1741" t="s">
        <v>4384</v>
      </c>
      <c r="E1741" t="s">
        <v>4362</v>
      </c>
      <c r="F1741" t="s">
        <v>111</v>
      </c>
    </row>
    <row r="1742" spans="1:6" x14ac:dyDescent="0.35">
      <c r="A1742" t="s">
        <v>4358</v>
      </c>
      <c r="B1742" t="s">
        <v>4387</v>
      </c>
      <c r="C1742" t="s">
        <v>2046</v>
      </c>
      <c r="D1742" t="s">
        <v>4388</v>
      </c>
      <c r="E1742" t="s">
        <v>4389</v>
      </c>
      <c r="F1742" t="s">
        <v>111</v>
      </c>
    </row>
    <row r="1743" spans="1:6" x14ac:dyDescent="0.35">
      <c r="A1743" t="s">
        <v>4358</v>
      </c>
      <c r="B1743" t="s">
        <v>4390</v>
      </c>
      <c r="C1743" t="s">
        <v>28</v>
      </c>
      <c r="D1743" t="s">
        <v>4391</v>
      </c>
      <c r="E1743" t="s">
        <v>4392</v>
      </c>
      <c r="F1743" t="s">
        <v>111</v>
      </c>
    </row>
    <row r="1744" spans="1:6" x14ac:dyDescent="0.35">
      <c r="A1744" t="s">
        <v>4358</v>
      </c>
      <c r="B1744" t="s">
        <v>4393</v>
      </c>
      <c r="C1744" t="s">
        <v>28</v>
      </c>
      <c r="D1744" t="s">
        <v>4394</v>
      </c>
      <c r="E1744" t="s">
        <v>4395</v>
      </c>
      <c r="F1744" t="s">
        <v>111</v>
      </c>
    </row>
    <row r="1745" spans="1:6" x14ac:dyDescent="0.35">
      <c r="A1745" t="s">
        <v>4358</v>
      </c>
      <c r="B1745" t="s">
        <v>4396</v>
      </c>
      <c r="C1745" t="s">
        <v>2046</v>
      </c>
      <c r="D1745" t="s">
        <v>4397</v>
      </c>
      <c r="E1745" t="s">
        <v>4398</v>
      </c>
      <c r="F1745" t="s">
        <v>111</v>
      </c>
    </row>
    <row r="1746" spans="1:6" x14ac:dyDescent="0.35">
      <c r="A1746" t="s">
        <v>4358</v>
      </c>
      <c r="B1746" t="s">
        <v>4399</v>
      </c>
      <c r="C1746" t="s">
        <v>4400</v>
      </c>
      <c r="D1746" t="s">
        <v>4401</v>
      </c>
      <c r="E1746" t="s">
        <v>4402</v>
      </c>
      <c r="F1746" t="s">
        <v>111</v>
      </c>
    </row>
    <row r="1747" spans="1:6" x14ac:dyDescent="0.35">
      <c r="A1747" t="s">
        <v>4358</v>
      </c>
      <c r="B1747" t="s">
        <v>4403</v>
      </c>
      <c r="C1747" t="s">
        <v>3101</v>
      </c>
      <c r="D1747" t="s">
        <v>4404</v>
      </c>
      <c r="E1747" t="s">
        <v>4405</v>
      </c>
      <c r="F1747" t="s">
        <v>111</v>
      </c>
    </row>
    <row r="1748" spans="1:6" x14ac:dyDescent="0.35">
      <c r="A1748" t="s">
        <v>4358</v>
      </c>
      <c r="B1748" t="s">
        <v>4406</v>
      </c>
      <c r="C1748" t="s">
        <v>4407</v>
      </c>
      <c r="D1748" t="s">
        <v>4408</v>
      </c>
      <c r="E1748" t="s">
        <v>4409</v>
      </c>
      <c r="F1748" t="s">
        <v>111</v>
      </c>
    </row>
    <row r="1749" spans="1:6" x14ac:dyDescent="0.35">
      <c r="A1749" t="s">
        <v>4358</v>
      </c>
      <c r="B1749" t="s">
        <v>4410</v>
      </c>
      <c r="C1749" t="s">
        <v>4411</v>
      </c>
      <c r="D1749" t="s">
        <v>4412</v>
      </c>
      <c r="E1749" t="s">
        <v>4413</v>
      </c>
      <c r="F1749" t="s">
        <v>111</v>
      </c>
    </row>
    <row r="1750" spans="1:6" x14ac:dyDescent="0.35">
      <c r="A1750" t="s">
        <v>4358</v>
      </c>
      <c r="B1750" t="s">
        <v>4414</v>
      </c>
      <c r="C1750" t="s">
        <v>4415</v>
      </c>
      <c r="D1750" t="s">
        <v>4416</v>
      </c>
      <c r="E1750" t="s">
        <v>4417</v>
      </c>
      <c r="F1750" t="s">
        <v>111</v>
      </c>
    </row>
    <row r="1751" spans="1:6" x14ac:dyDescent="0.35">
      <c r="A1751" t="s">
        <v>4418</v>
      </c>
      <c r="B1751" t="s">
        <v>4419</v>
      </c>
      <c r="C1751" t="s">
        <v>242</v>
      </c>
      <c r="D1751" t="s">
        <v>4420</v>
      </c>
      <c r="E1751" t="s">
        <v>4421</v>
      </c>
      <c r="F1751" t="s">
        <v>11</v>
      </c>
    </row>
    <row r="1752" spans="1:6" x14ac:dyDescent="0.35">
      <c r="A1752" t="s">
        <v>4418</v>
      </c>
      <c r="B1752" t="s">
        <v>4422</v>
      </c>
      <c r="C1752" t="s">
        <v>2408</v>
      </c>
      <c r="D1752" t="s">
        <v>2408</v>
      </c>
      <c r="E1752" t="s">
        <v>4423</v>
      </c>
      <c r="F1752" t="s">
        <v>257</v>
      </c>
    </row>
    <row r="1753" spans="1:6" x14ac:dyDescent="0.35">
      <c r="A1753" t="s">
        <v>4418</v>
      </c>
      <c r="B1753" t="s">
        <v>4424</v>
      </c>
      <c r="C1753" t="s">
        <v>4425</v>
      </c>
      <c r="D1753" t="s">
        <v>4425</v>
      </c>
      <c r="E1753" t="s">
        <v>4426</v>
      </c>
      <c r="F1753" t="s">
        <v>257</v>
      </c>
    </row>
    <row r="1754" spans="1:6" x14ac:dyDescent="0.35">
      <c r="A1754" t="s">
        <v>4418</v>
      </c>
      <c r="B1754" t="s">
        <v>4427</v>
      </c>
      <c r="C1754" t="s">
        <v>4428</v>
      </c>
      <c r="D1754" t="s">
        <v>4428</v>
      </c>
      <c r="E1754" t="s">
        <v>4429</v>
      </c>
      <c r="F1754" t="s">
        <v>257</v>
      </c>
    </row>
    <row r="1755" spans="1:6" x14ac:dyDescent="0.35">
      <c r="A1755" t="s">
        <v>4418</v>
      </c>
      <c r="B1755" t="s">
        <v>4430</v>
      </c>
      <c r="C1755" t="s">
        <v>4431</v>
      </c>
      <c r="D1755" t="s">
        <v>4431</v>
      </c>
      <c r="E1755" t="s">
        <v>4429</v>
      </c>
      <c r="F1755" t="s">
        <v>257</v>
      </c>
    </row>
    <row r="1756" spans="1:6" x14ac:dyDescent="0.35">
      <c r="A1756" t="s">
        <v>4418</v>
      </c>
      <c r="B1756" t="s">
        <v>4432</v>
      </c>
      <c r="C1756" t="s">
        <v>2196</v>
      </c>
      <c r="D1756" t="s">
        <v>2196</v>
      </c>
      <c r="E1756" t="s">
        <v>4426</v>
      </c>
      <c r="F1756" t="s">
        <v>257</v>
      </c>
    </row>
    <row r="1757" spans="1:6" x14ac:dyDescent="0.35">
      <c r="A1757" t="s">
        <v>4418</v>
      </c>
      <c r="B1757" t="s">
        <v>4433</v>
      </c>
      <c r="C1757" t="s">
        <v>542</v>
      </c>
      <c r="D1757" t="s">
        <v>542</v>
      </c>
      <c r="E1757" t="s">
        <v>4429</v>
      </c>
      <c r="F1757" t="s">
        <v>257</v>
      </c>
    </row>
    <row r="1758" spans="1:6" x14ac:dyDescent="0.35">
      <c r="A1758" t="s">
        <v>4418</v>
      </c>
      <c r="B1758" t="s">
        <v>4434</v>
      </c>
      <c r="C1758" t="s">
        <v>4435</v>
      </c>
      <c r="D1758" t="s">
        <v>3762</v>
      </c>
      <c r="E1758" t="s">
        <v>4426</v>
      </c>
      <c r="F1758" t="s">
        <v>257</v>
      </c>
    </row>
    <row r="1759" spans="1:6" x14ac:dyDescent="0.35">
      <c r="A1759" t="s">
        <v>4418</v>
      </c>
      <c r="B1759" t="s">
        <v>4436</v>
      </c>
      <c r="C1759" t="s">
        <v>2007</v>
      </c>
      <c r="D1759" t="s">
        <v>2007</v>
      </c>
      <c r="E1759" t="s">
        <v>4437</v>
      </c>
      <c r="F1759" t="s">
        <v>257</v>
      </c>
    </row>
    <row r="1760" spans="1:6" x14ac:dyDescent="0.35">
      <c r="A1760" t="s">
        <v>4418</v>
      </c>
      <c r="B1760" t="s">
        <v>4438</v>
      </c>
      <c r="C1760" t="s">
        <v>4439</v>
      </c>
      <c r="D1760" t="s">
        <v>4439</v>
      </c>
      <c r="E1760" t="s">
        <v>4426</v>
      </c>
      <c r="F1760" t="s">
        <v>257</v>
      </c>
    </row>
    <row r="1761" spans="1:6" x14ac:dyDescent="0.35">
      <c r="A1761" t="s">
        <v>4418</v>
      </c>
      <c r="B1761" t="s">
        <v>4440</v>
      </c>
      <c r="C1761" t="s">
        <v>4441</v>
      </c>
      <c r="D1761" t="s">
        <v>4442</v>
      </c>
      <c r="E1761" t="s">
        <v>4421</v>
      </c>
      <c r="F1761" t="s">
        <v>11</v>
      </c>
    </row>
    <row r="1762" spans="1:6" x14ac:dyDescent="0.35">
      <c r="A1762" t="s">
        <v>4418</v>
      </c>
      <c r="B1762" t="s">
        <v>4443</v>
      </c>
      <c r="C1762" t="s">
        <v>2920</v>
      </c>
      <c r="D1762" t="s">
        <v>2062</v>
      </c>
      <c r="E1762" t="s">
        <v>4426</v>
      </c>
      <c r="F1762" t="s">
        <v>257</v>
      </c>
    </row>
    <row r="1763" spans="1:6" x14ac:dyDescent="0.35">
      <c r="A1763" t="s">
        <v>4418</v>
      </c>
      <c r="B1763" t="s">
        <v>4444</v>
      </c>
      <c r="C1763" t="s">
        <v>4445</v>
      </c>
      <c r="D1763" t="s">
        <v>4445</v>
      </c>
      <c r="E1763" t="s">
        <v>4446</v>
      </c>
      <c r="F1763" t="s">
        <v>257</v>
      </c>
    </row>
    <row r="1764" spans="1:6" x14ac:dyDescent="0.35">
      <c r="A1764" t="s">
        <v>4418</v>
      </c>
      <c r="B1764" t="s">
        <v>4447</v>
      </c>
      <c r="C1764" t="s">
        <v>1185</v>
      </c>
      <c r="D1764" t="s">
        <v>1185</v>
      </c>
      <c r="E1764" t="s">
        <v>4429</v>
      </c>
      <c r="F1764" t="s">
        <v>257</v>
      </c>
    </row>
    <row r="1765" spans="1:6" x14ac:dyDescent="0.35">
      <c r="A1765" t="s">
        <v>4418</v>
      </c>
      <c r="B1765" t="s">
        <v>4448</v>
      </c>
      <c r="C1765" t="s">
        <v>2007</v>
      </c>
      <c r="D1765" t="s">
        <v>2007</v>
      </c>
      <c r="E1765" t="s">
        <v>4429</v>
      </c>
      <c r="F1765" t="s">
        <v>257</v>
      </c>
    </row>
    <row r="1766" spans="1:6" x14ac:dyDescent="0.35">
      <c r="A1766" t="s">
        <v>4418</v>
      </c>
      <c r="B1766" t="s">
        <v>4449</v>
      </c>
      <c r="C1766" t="s">
        <v>4450</v>
      </c>
      <c r="D1766" t="s">
        <v>2597</v>
      </c>
      <c r="E1766" t="s">
        <v>4421</v>
      </c>
      <c r="F1766" t="s">
        <v>11</v>
      </c>
    </row>
    <row r="1767" spans="1:6" x14ac:dyDescent="0.35">
      <c r="A1767" t="s">
        <v>4451</v>
      </c>
      <c r="B1767" t="s">
        <v>4452</v>
      </c>
      <c r="C1767" t="s">
        <v>1820</v>
      </c>
      <c r="D1767" t="s">
        <v>4453</v>
      </c>
      <c r="E1767" t="s">
        <v>4454</v>
      </c>
      <c r="F1767" t="s">
        <v>11</v>
      </c>
    </row>
    <row r="1768" spans="1:6" x14ac:dyDescent="0.35">
      <c r="A1768" t="s">
        <v>4451</v>
      </c>
      <c r="B1768" t="s">
        <v>4455</v>
      </c>
      <c r="C1768" t="s">
        <v>3194</v>
      </c>
      <c r="D1768" t="s">
        <v>4453</v>
      </c>
      <c r="E1768" t="s">
        <v>4454</v>
      </c>
      <c r="F1768" t="s">
        <v>11</v>
      </c>
    </row>
    <row r="1769" spans="1:6" x14ac:dyDescent="0.35">
      <c r="A1769" t="s">
        <v>4451</v>
      </c>
      <c r="B1769" t="s">
        <v>4456</v>
      </c>
      <c r="C1769" t="s">
        <v>4457</v>
      </c>
      <c r="D1769" t="s">
        <v>4458</v>
      </c>
      <c r="E1769" t="s">
        <v>4458</v>
      </c>
      <c r="F1769" t="s">
        <v>261</v>
      </c>
    </row>
    <row r="1770" spans="1:6" x14ac:dyDescent="0.35">
      <c r="A1770" t="s">
        <v>4459</v>
      </c>
      <c r="B1770" t="s">
        <v>4460</v>
      </c>
      <c r="C1770" t="s">
        <v>2632</v>
      </c>
      <c r="D1770" t="s">
        <v>1273</v>
      </c>
      <c r="E1770" t="s">
        <v>1273</v>
      </c>
      <c r="F1770" t="s">
        <v>111</v>
      </c>
    </row>
    <row r="1771" spans="1:6" x14ac:dyDescent="0.35">
      <c r="A1771" t="s">
        <v>4459</v>
      </c>
      <c r="B1771" t="s">
        <v>4461</v>
      </c>
      <c r="C1771" t="s">
        <v>4462</v>
      </c>
      <c r="D1771" t="s">
        <v>3602</v>
      </c>
      <c r="E1771" t="s">
        <v>4463</v>
      </c>
      <c r="F1771" t="s">
        <v>111</v>
      </c>
    </row>
    <row r="1772" spans="1:6" x14ac:dyDescent="0.35">
      <c r="A1772" t="s">
        <v>4464</v>
      </c>
      <c r="B1772" t="s">
        <v>4465</v>
      </c>
      <c r="C1772" t="s">
        <v>28</v>
      </c>
      <c r="D1772" t="s">
        <v>4466</v>
      </c>
      <c r="E1772" t="s">
        <v>4467</v>
      </c>
      <c r="F1772" t="s">
        <v>11</v>
      </c>
    </row>
    <row r="1773" spans="1:6" x14ac:dyDescent="0.35">
      <c r="A1773" t="s">
        <v>4464</v>
      </c>
      <c r="B1773" t="s">
        <v>4468</v>
      </c>
      <c r="C1773" t="s">
        <v>592</v>
      </c>
      <c r="D1773" t="s">
        <v>2329</v>
      </c>
      <c r="E1773" t="s">
        <v>4469</v>
      </c>
      <c r="F1773" t="s">
        <v>50</v>
      </c>
    </row>
    <row r="1774" spans="1:6" x14ac:dyDescent="0.35">
      <c r="A1774" t="s">
        <v>4470</v>
      </c>
      <c r="B1774" t="s">
        <v>4471</v>
      </c>
      <c r="C1774" t="s">
        <v>4472</v>
      </c>
      <c r="D1774" t="s">
        <v>4473</v>
      </c>
      <c r="E1774" t="s">
        <v>4474</v>
      </c>
      <c r="F1774" t="s">
        <v>4475</v>
      </c>
    </row>
    <row r="1775" spans="1:6" x14ac:dyDescent="0.35">
      <c r="A1775" t="s">
        <v>4470</v>
      </c>
      <c r="B1775" t="s">
        <v>4476</v>
      </c>
      <c r="C1775" t="s">
        <v>4477</v>
      </c>
      <c r="D1775" t="s">
        <v>4478</v>
      </c>
      <c r="E1775" t="s">
        <v>4474</v>
      </c>
      <c r="F1775" t="s">
        <v>4479</v>
      </c>
    </row>
    <row r="1776" spans="1:6" x14ac:dyDescent="0.35">
      <c r="A1776" t="s">
        <v>4470</v>
      </c>
      <c r="B1776" t="s">
        <v>4480</v>
      </c>
      <c r="C1776" t="s">
        <v>4481</v>
      </c>
      <c r="D1776" t="s">
        <v>4478</v>
      </c>
      <c r="E1776" t="s">
        <v>4474</v>
      </c>
      <c r="F1776" t="s">
        <v>4479</v>
      </c>
    </row>
    <row r="1777" spans="1:6" x14ac:dyDescent="0.35">
      <c r="A1777" t="s">
        <v>4470</v>
      </c>
      <c r="B1777" t="s">
        <v>4482</v>
      </c>
      <c r="C1777" t="s">
        <v>4483</v>
      </c>
      <c r="D1777" t="s">
        <v>4473</v>
      </c>
      <c r="E1777" t="s">
        <v>4474</v>
      </c>
      <c r="F1777" t="s">
        <v>4484</v>
      </c>
    </row>
    <row r="1778" spans="1:6" x14ac:dyDescent="0.35">
      <c r="A1778" t="s">
        <v>4470</v>
      </c>
      <c r="B1778" t="s">
        <v>4485</v>
      </c>
      <c r="C1778" t="s">
        <v>4486</v>
      </c>
      <c r="D1778" t="s">
        <v>4487</v>
      </c>
      <c r="E1778" t="s">
        <v>1273</v>
      </c>
      <c r="F1778" t="s">
        <v>4488</v>
      </c>
    </row>
    <row r="1779" spans="1:6" x14ac:dyDescent="0.35">
      <c r="A1779" t="s">
        <v>4470</v>
      </c>
      <c r="B1779" t="s">
        <v>4489</v>
      </c>
      <c r="C1779" t="s">
        <v>4490</v>
      </c>
      <c r="D1779" t="s">
        <v>4491</v>
      </c>
      <c r="E1779" t="s">
        <v>4492</v>
      </c>
      <c r="F1779" t="s">
        <v>4488</v>
      </c>
    </row>
    <row r="1780" spans="1:6" x14ac:dyDescent="0.35">
      <c r="A1780" t="s">
        <v>4470</v>
      </c>
      <c r="B1780" t="s">
        <v>4493</v>
      </c>
      <c r="C1780" t="s">
        <v>4494</v>
      </c>
      <c r="D1780" t="s">
        <v>4491</v>
      </c>
      <c r="E1780" t="s">
        <v>4492</v>
      </c>
      <c r="F1780" t="s">
        <v>4488</v>
      </c>
    </row>
    <row r="1781" spans="1:6" x14ac:dyDescent="0.35">
      <c r="A1781" t="s">
        <v>4470</v>
      </c>
      <c r="B1781" t="s">
        <v>4495</v>
      </c>
      <c r="C1781" t="s">
        <v>4496</v>
      </c>
      <c r="D1781" t="s">
        <v>4491</v>
      </c>
      <c r="E1781" t="s">
        <v>4492</v>
      </c>
      <c r="F1781" t="s">
        <v>4488</v>
      </c>
    </row>
    <row r="1782" spans="1:6" x14ac:dyDescent="0.35">
      <c r="A1782" t="s">
        <v>4470</v>
      </c>
      <c r="B1782" t="s">
        <v>4497</v>
      </c>
      <c r="C1782" t="s">
        <v>4498</v>
      </c>
      <c r="D1782" t="s">
        <v>4491</v>
      </c>
      <c r="E1782" t="s">
        <v>4492</v>
      </c>
      <c r="F1782" t="s">
        <v>4488</v>
      </c>
    </row>
    <row r="1783" spans="1:6" x14ac:dyDescent="0.35">
      <c r="A1783" t="s">
        <v>4470</v>
      </c>
      <c r="B1783" t="s">
        <v>4499</v>
      </c>
      <c r="C1783" t="s">
        <v>4500</v>
      </c>
      <c r="D1783" t="s">
        <v>4491</v>
      </c>
      <c r="E1783" t="s">
        <v>4492</v>
      </c>
      <c r="F1783" t="s">
        <v>4501</v>
      </c>
    </row>
    <row r="1784" spans="1:6" x14ac:dyDescent="0.35">
      <c r="A1784" t="s">
        <v>4502</v>
      </c>
      <c r="B1784" t="s">
        <v>4503</v>
      </c>
      <c r="C1784" t="s">
        <v>4504</v>
      </c>
      <c r="D1784" t="s">
        <v>4505</v>
      </c>
      <c r="E1784" t="s">
        <v>4506</v>
      </c>
      <c r="F1784" t="s">
        <v>4507</v>
      </c>
    </row>
    <row r="1785" spans="1:6" x14ac:dyDescent="0.35">
      <c r="A1785" t="s">
        <v>4502</v>
      </c>
      <c r="B1785" t="s">
        <v>4508</v>
      </c>
      <c r="C1785" t="s">
        <v>4509</v>
      </c>
      <c r="D1785" t="s">
        <v>72</v>
      </c>
      <c r="E1785" t="s">
        <v>4510</v>
      </c>
      <c r="F1785" t="s">
        <v>99</v>
      </c>
    </row>
    <row r="1786" spans="1:6" x14ac:dyDescent="0.35">
      <c r="A1786" t="s">
        <v>4502</v>
      </c>
      <c r="B1786" t="s">
        <v>4511</v>
      </c>
      <c r="C1786" t="s">
        <v>4512</v>
      </c>
      <c r="D1786" t="s">
        <v>4513</v>
      </c>
      <c r="E1786" t="s">
        <v>4514</v>
      </c>
      <c r="F1786" t="s">
        <v>111</v>
      </c>
    </row>
    <row r="1787" spans="1:6" x14ac:dyDescent="0.35">
      <c r="A1787" t="s">
        <v>4515</v>
      </c>
      <c r="B1787" t="s">
        <v>4516</v>
      </c>
      <c r="C1787" t="s">
        <v>4517</v>
      </c>
      <c r="D1787" t="s">
        <v>4518</v>
      </c>
      <c r="E1787" t="s">
        <v>4519</v>
      </c>
      <c r="F1787" t="s">
        <v>4520</v>
      </c>
    </row>
    <row r="1788" spans="1:6" x14ac:dyDescent="0.35">
      <c r="A1788" t="s">
        <v>4515</v>
      </c>
      <c r="B1788" t="s">
        <v>4521</v>
      </c>
      <c r="C1788" t="s">
        <v>99</v>
      </c>
      <c r="D1788" t="s">
        <v>4518</v>
      </c>
      <c r="E1788" t="s">
        <v>4522</v>
      </c>
      <c r="F1788" t="s">
        <v>4520</v>
      </c>
    </row>
    <row r="1789" spans="1:6" x14ac:dyDescent="0.35">
      <c r="A1789" t="s">
        <v>4515</v>
      </c>
      <c r="B1789" t="s">
        <v>4523</v>
      </c>
      <c r="C1789" t="s">
        <v>99</v>
      </c>
      <c r="D1789" t="s">
        <v>4518</v>
      </c>
      <c r="E1789" t="s">
        <v>4522</v>
      </c>
      <c r="F1789" t="s">
        <v>4520</v>
      </c>
    </row>
    <row r="1790" spans="1:6" x14ac:dyDescent="0.35">
      <c r="A1790" t="s">
        <v>4515</v>
      </c>
      <c r="B1790" t="s">
        <v>4524</v>
      </c>
      <c r="C1790" t="s">
        <v>99</v>
      </c>
      <c r="D1790" t="s">
        <v>4518</v>
      </c>
      <c r="E1790" t="s">
        <v>4522</v>
      </c>
      <c r="F1790" t="s">
        <v>4520</v>
      </c>
    </row>
    <row r="1791" spans="1:6" x14ac:dyDescent="0.35">
      <c r="A1791" t="s">
        <v>4515</v>
      </c>
      <c r="B1791" t="s">
        <v>4525</v>
      </c>
      <c r="C1791" t="s">
        <v>99</v>
      </c>
      <c r="D1791" t="s">
        <v>4518</v>
      </c>
      <c r="E1791" t="s">
        <v>4522</v>
      </c>
      <c r="F1791" t="s">
        <v>4520</v>
      </c>
    </row>
    <row r="1792" spans="1:6" x14ac:dyDescent="0.35">
      <c r="A1792" t="s">
        <v>4515</v>
      </c>
      <c r="B1792" t="s">
        <v>4526</v>
      </c>
      <c r="C1792" t="s">
        <v>1368</v>
      </c>
      <c r="D1792" t="s">
        <v>4518</v>
      </c>
      <c r="E1792" t="s">
        <v>4527</v>
      </c>
      <c r="F1792" t="s">
        <v>4520</v>
      </c>
    </row>
    <row r="1793" spans="1:6" x14ac:dyDescent="0.35">
      <c r="A1793" t="s">
        <v>4515</v>
      </c>
      <c r="B1793" t="s">
        <v>4528</v>
      </c>
      <c r="C1793" t="s">
        <v>99</v>
      </c>
      <c r="D1793" t="s">
        <v>4518</v>
      </c>
      <c r="E1793" t="s">
        <v>4522</v>
      </c>
      <c r="F1793" t="s">
        <v>4520</v>
      </c>
    </row>
    <row r="1794" spans="1:6" x14ac:dyDescent="0.35">
      <c r="A1794" t="s">
        <v>4515</v>
      </c>
      <c r="B1794" t="s">
        <v>4529</v>
      </c>
      <c r="C1794" t="s">
        <v>4530</v>
      </c>
      <c r="D1794" t="s">
        <v>4518</v>
      </c>
      <c r="E1794" t="s">
        <v>4527</v>
      </c>
      <c r="F1794" t="s">
        <v>4520</v>
      </c>
    </row>
    <row r="1795" spans="1:6" x14ac:dyDescent="0.35">
      <c r="A1795" t="s">
        <v>4515</v>
      </c>
      <c r="B1795" t="s">
        <v>4531</v>
      </c>
      <c r="C1795" t="s">
        <v>68</v>
      </c>
      <c r="D1795" t="s">
        <v>4518</v>
      </c>
      <c r="E1795" t="s">
        <v>4522</v>
      </c>
      <c r="F1795" t="s">
        <v>4520</v>
      </c>
    </row>
    <row r="1796" spans="1:6" x14ac:dyDescent="0.35">
      <c r="A1796" t="s">
        <v>4515</v>
      </c>
      <c r="B1796" t="s">
        <v>4532</v>
      </c>
      <c r="C1796" t="s">
        <v>68</v>
      </c>
      <c r="D1796" t="s">
        <v>4533</v>
      </c>
      <c r="E1796" t="s">
        <v>4527</v>
      </c>
      <c r="F1796" t="s">
        <v>4520</v>
      </c>
    </row>
    <row r="1797" spans="1:6" x14ac:dyDescent="0.35">
      <c r="A1797" t="s">
        <v>4515</v>
      </c>
      <c r="B1797" t="s">
        <v>4534</v>
      </c>
      <c r="C1797" t="s">
        <v>1368</v>
      </c>
      <c r="D1797" t="s">
        <v>4518</v>
      </c>
      <c r="E1797" t="s">
        <v>4527</v>
      </c>
      <c r="F1797" t="s">
        <v>4520</v>
      </c>
    </row>
    <row r="1798" spans="1:6" x14ac:dyDescent="0.35">
      <c r="A1798" t="s">
        <v>4515</v>
      </c>
      <c r="B1798" t="s">
        <v>4535</v>
      </c>
      <c r="C1798" t="s">
        <v>4533</v>
      </c>
      <c r="D1798" t="s">
        <v>4533</v>
      </c>
      <c r="E1798" t="s">
        <v>4522</v>
      </c>
      <c r="F1798" t="s">
        <v>4520</v>
      </c>
    </row>
    <row r="1799" spans="1:6" x14ac:dyDescent="0.35">
      <c r="A1799" t="s">
        <v>4515</v>
      </c>
      <c r="B1799" t="s">
        <v>4536</v>
      </c>
      <c r="C1799" t="s">
        <v>68</v>
      </c>
      <c r="D1799" t="s">
        <v>4518</v>
      </c>
      <c r="E1799" t="s">
        <v>4522</v>
      </c>
      <c r="F1799" t="s">
        <v>4520</v>
      </c>
    </row>
    <row r="1800" spans="1:6" x14ac:dyDescent="0.35">
      <c r="A1800" t="s">
        <v>4515</v>
      </c>
      <c r="B1800" t="s">
        <v>4537</v>
      </c>
      <c r="C1800" t="s">
        <v>68</v>
      </c>
      <c r="D1800" t="s">
        <v>4518</v>
      </c>
      <c r="E1800" t="s">
        <v>4527</v>
      </c>
      <c r="F1800" t="s">
        <v>4520</v>
      </c>
    </row>
    <row r="1801" spans="1:6" x14ac:dyDescent="0.35">
      <c r="A1801" t="s">
        <v>4515</v>
      </c>
      <c r="B1801" t="s">
        <v>4538</v>
      </c>
      <c r="C1801" t="s">
        <v>99</v>
      </c>
      <c r="D1801" t="s">
        <v>4518</v>
      </c>
      <c r="E1801" t="s">
        <v>4527</v>
      </c>
      <c r="F1801" t="s">
        <v>4520</v>
      </c>
    </row>
    <row r="1802" spans="1:6" x14ac:dyDescent="0.35">
      <c r="A1802" t="s">
        <v>4515</v>
      </c>
      <c r="B1802" t="s">
        <v>4539</v>
      </c>
      <c r="C1802" t="s">
        <v>99</v>
      </c>
      <c r="D1802" t="s">
        <v>4518</v>
      </c>
      <c r="E1802" t="s">
        <v>4527</v>
      </c>
      <c r="F1802" t="s">
        <v>4520</v>
      </c>
    </row>
    <row r="1803" spans="1:6" x14ac:dyDescent="0.35">
      <c r="A1803" t="s">
        <v>4515</v>
      </c>
      <c r="B1803" t="s">
        <v>4540</v>
      </c>
      <c r="C1803" t="s">
        <v>4541</v>
      </c>
      <c r="D1803" t="s">
        <v>4541</v>
      </c>
      <c r="E1803" t="s">
        <v>4527</v>
      </c>
      <c r="F1803" t="s">
        <v>4520</v>
      </c>
    </row>
    <row r="1804" spans="1:6" x14ac:dyDescent="0.35">
      <c r="A1804" t="s">
        <v>4515</v>
      </c>
      <c r="B1804" t="s">
        <v>4542</v>
      </c>
      <c r="C1804" t="s">
        <v>1368</v>
      </c>
      <c r="D1804" t="s">
        <v>4518</v>
      </c>
      <c r="E1804" t="s">
        <v>4527</v>
      </c>
      <c r="F1804" t="s">
        <v>4520</v>
      </c>
    </row>
    <row r="1805" spans="1:6" x14ac:dyDescent="0.35">
      <c r="A1805" t="s">
        <v>4515</v>
      </c>
      <c r="B1805" t="s">
        <v>4543</v>
      </c>
      <c r="C1805" t="s">
        <v>4544</v>
      </c>
      <c r="D1805" t="s">
        <v>4544</v>
      </c>
      <c r="E1805" t="s">
        <v>4527</v>
      </c>
      <c r="F1805" t="s">
        <v>4520</v>
      </c>
    </row>
    <row r="1806" spans="1:6" x14ac:dyDescent="0.35">
      <c r="A1806" t="s">
        <v>4515</v>
      </c>
      <c r="B1806" t="s">
        <v>4545</v>
      </c>
      <c r="C1806" t="s">
        <v>1368</v>
      </c>
      <c r="D1806" t="s">
        <v>4518</v>
      </c>
      <c r="E1806" t="s">
        <v>4527</v>
      </c>
      <c r="F1806" t="s">
        <v>4520</v>
      </c>
    </row>
    <row r="1807" spans="1:6" x14ac:dyDescent="0.35">
      <c r="A1807" t="s">
        <v>4515</v>
      </c>
      <c r="B1807" t="s">
        <v>4546</v>
      </c>
      <c r="C1807" t="s">
        <v>68</v>
      </c>
      <c r="D1807" t="s">
        <v>4518</v>
      </c>
      <c r="E1807" t="s">
        <v>4527</v>
      </c>
      <c r="F1807" t="s">
        <v>4520</v>
      </c>
    </row>
    <row r="1808" spans="1:6" x14ac:dyDescent="0.35">
      <c r="A1808" t="s">
        <v>4515</v>
      </c>
      <c r="B1808" t="s">
        <v>4547</v>
      </c>
      <c r="C1808" t="s">
        <v>4544</v>
      </c>
      <c r="D1808" t="s">
        <v>4544</v>
      </c>
      <c r="E1808" t="s">
        <v>4527</v>
      </c>
      <c r="F1808" t="s">
        <v>4520</v>
      </c>
    </row>
    <row r="1809" spans="1:6" x14ac:dyDescent="0.35">
      <c r="A1809" t="s">
        <v>4515</v>
      </c>
      <c r="B1809" t="s">
        <v>4548</v>
      </c>
      <c r="C1809" t="s">
        <v>68</v>
      </c>
      <c r="D1809" t="s">
        <v>4518</v>
      </c>
      <c r="E1809" t="s">
        <v>4527</v>
      </c>
      <c r="F1809" t="s">
        <v>4520</v>
      </c>
    </row>
    <row r="1810" spans="1:6" x14ac:dyDescent="0.35">
      <c r="A1810" t="s">
        <v>4515</v>
      </c>
      <c r="B1810" t="s">
        <v>4549</v>
      </c>
      <c r="C1810" t="s">
        <v>1368</v>
      </c>
      <c r="D1810" t="s">
        <v>4518</v>
      </c>
      <c r="E1810" t="s">
        <v>4527</v>
      </c>
      <c r="F1810" t="s">
        <v>4520</v>
      </c>
    </row>
    <row r="1811" spans="1:6" x14ac:dyDescent="0.35">
      <c r="A1811" t="s">
        <v>4515</v>
      </c>
      <c r="B1811" t="s">
        <v>4550</v>
      </c>
      <c r="C1811" t="s">
        <v>1368</v>
      </c>
      <c r="D1811" t="s">
        <v>4518</v>
      </c>
      <c r="E1811" t="s">
        <v>4527</v>
      </c>
      <c r="F1811" t="s">
        <v>4520</v>
      </c>
    </row>
    <row r="1812" spans="1:6" x14ac:dyDescent="0.35">
      <c r="A1812" t="s">
        <v>4515</v>
      </c>
      <c r="B1812" t="s">
        <v>4551</v>
      </c>
      <c r="C1812" t="s">
        <v>1368</v>
      </c>
      <c r="D1812" t="s">
        <v>4518</v>
      </c>
      <c r="E1812" t="s">
        <v>4527</v>
      </c>
      <c r="F1812" t="s">
        <v>4520</v>
      </c>
    </row>
    <row r="1813" spans="1:6" x14ac:dyDescent="0.35">
      <c r="A1813" t="s">
        <v>4515</v>
      </c>
      <c r="B1813" t="s">
        <v>4552</v>
      </c>
      <c r="C1813" t="s">
        <v>1368</v>
      </c>
      <c r="D1813" t="s">
        <v>4518</v>
      </c>
      <c r="E1813" t="s">
        <v>4527</v>
      </c>
      <c r="F1813" t="s">
        <v>4553</v>
      </c>
    </row>
    <row r="1814" spans="1:6" x14ac:dyDescent="0.35">
      <c r="A1814" t="s">
        <v>4515</v>
      </c>
      <c r="B1814" t="s">
        <v>4554</v>
      </c>
      <c r="C1814" t="s">
        <v>1368</v>
      </c>
      <c r="D1814" t="s">
        <v>4518</v>
      </c>
      <c r="E1814" t="s">
        <v>4555</v>
      </c>
      <c r="F1814" t="s">
        <v>4520</v>
      </c>
    </row>
    <row r="1815" spans="1:6" x14ac:dyDescent="0.35">
      <c r="A1815" t="s">
        <v>4515</v>
      </c>
      <c r="B1815" t="s">
        <v>4556</v>
      </c>
      <c r="C1815" t="s">
        <v>1368</v>
      </c>
      <c r="D1815" t="s">
        <v>4518</v>
      </c>
      <c r="E1815" t="s">
        <v>4527</v>
      </c>
      <c r="F1815" t="s">
        <v>4520</v>
      </c>
    </row>
    <row r="1816" spans="1:6" x14ac:dyDescent="0.35">
      <c r="A1816" t="s">
        <v>4515</v>
      </c>
      <c r="B1816" t="s">
        <v>4557</v>
      </c>
      <c r="C1816" t="s">
        <v>68</v>
      </c>
      <c r="D1816" t="s">
        <v>4518</v>
      </c>
      <c r="E1816" t="s">
        <v>4527</v>
      </c>
      <c r="F1816" t="s">
        <v>4520</v>
      </c>
    </row>
    <row r="1817" spans="1:6" x14ac:dyDescent="0.35">
      <c r="A1817" t="s">
        <v>4515</v>
      </c>
      <c r="B1817" t="s">
        <v>4558</v>
      </c>
      <c r="C1817" t="s">
        <v>4544</v>
      </c>
      <c r="D1817" t="s">
        <v>4544</v>
      </c>
      <c r="E1817" t="s">
        <v>4544</v>
      </c>
      <c r="F1817" t="s">
        <v>4520</v>
      </c>
    </row>
    <row r="1818" spans="1:6" x14ac:dyDescent="0.35">
      <c r="A1818" t="s">
        <v>4515</v>
      </c>
      <c r="B1818" t="s">
        <v>4559</v>
      </c>
      <c r="C1818" t="s">
        <v>4560</v>
      </c>
      <c r="D1818" t="s">
        <v>4518</v>
      </c>
      <c r="E1818" t="s">
        <v>4527</v>
      </c>
      <c r="F1818" t="s">
        <v>4520</v>
      </c>
    </row>
    <row r="1819" spans="1:6" x14ac:dyDescent="0.35">
      <c r="A1819" t="s">
        <v>4515</v>
      </c>
      <c r="B1819" t="s">
        <v>4561</v>
      </c>
      <c r="C1819" t="s">
        <v>4530</v>
      </c>
      <c r="D1819" t="s">
        <v>4518</v>
      </c>
      <c r="E1819" t="s">
        <v>4522</v>
      </c>
      <c r="F1819" t="s">
        <v>4520</v>
      </c>
    </row>
    <row r="1820" spans="1:6" x14ac:dyDescent="0.35">
      <c r="A1820" t="s">
        <v>4515</v>
      </c>
      <c r="B1820" t="s">
        <v>4562</v>
      </c>
      <c r="C1820" t="s">
        <v>68</v>
      </c>
      <c r="D1820" t="s">
        <v>4518</v>
      </c>
      <c r="E1820" t="s">
        <v>4522</v>
      </c>
      <c r="F1820" t="s">
        <v>4520</v>
      </c>
    </row>
    <row r="1821" spans="1:6" x14ac:dyDescent="0.35">
      <c r="A1821" t="s">
        <v>4515</v>
      </c>
      <c r="B1821" t="s">
        <v>4563</v>
      </c>
      <c r="C1821" t="s">
        <v>68</v>
      </c>
      <c r="D1821" t="s">
        <v>4518</v>
      </c>
      <c r="E1821" t="s">
        <v>4527</v>
      </c>
      <c r="F1821" t="s">
        <v>4520</v>
      </c>
    </row>
    <row r="1822" spans="1:6" x14ac:dyDescent="0.35">
      <c r="A1822" t="s">
        <v>4515</v>
      </c>
      <c r="B1822" t="s">
        <v>4564</v>
      </c>
      <c r="C1822" t="s">
        <v>4544</v>
      </c>
      <c r="D1822" t="s">
        <v>4544</v>
      </c>
      <c r="E1822" t="s">
        <v>4527</v>
      </c>
      <c r="F1822" t="s">
        <v>4520</v>
      </c>
    </row>
    <row r="1823" spans="1:6" x14ac:dyDescent="0.35">
      <c r="A1823" t="s">
        <v>4515</v>
      </c>
      <c r="B1823" t="s">
        <v>4565</v>
      </c>
      <c r="C1823" t="s">
        <v>1368</v>
      </c>
      <c r="D1823" t="s">
        <v>4518</v>
      </c>
      <c r="E1823" t="s">
        <v>4522</v>
      </c>
      <c r="F1823" t="s">
        <v>4520</v>
      </c>
    </row>
    <row r="1824" spans="1:6" x14ac:dyDescent="0.35">
      <c r="A1824" t="s">
        <v>4515</v>
      </c>
      <c r="B1824" t="s">
        <v>4566</v>
      </c>
      <c r="C1824" t="s">
        <v>1368</v>
      </c>
      <c r="D1824" t="s">
        <v>4518</v>
      </c>
      <c r="E1824" t="s">
        <v>4527</v>
      </c>
      <c r="F1824" t="s">
        <v>4520</v>
      </c>
    </row>
    <row r="1825" spans="1:6" x14ac:dyDescent="0.35">
      <c r="A1825" t="s">
        <v>4515</v>
      </c>
      <c r="B1825" t="s">
        <v>4567</v>
      </c>
      <c r="C1825" t="s">
        <v>4530</v>
      </c>
      <c r="D1825" t="s">
        <v>4568</v>
      </c>
      <c r="E1825" t="s">
        <v>4522</v>
      </c>
      <c r="F1825" t="s">
        <v>4520</v>
      </c>
    </row>
    <row r="1826" spans="1:6" x14ac:dyDescent="0.35">
      <c r="A1826" t="s">
        <v>4515</v>
      </c>
      <c r="B1826" t="s">
        <v>4569</v>
      </c>
      <c r="C1826" t="s">
        <v>2609</v>
      </c>
      <c r="D1826" t="s">
        <v>4518</v>
      </c>
      <c r="E1826" t="s">
        <v>4522</v>
      </c>
      <c r="F1826" t="s">
        <v>4520</v>
      </c>
    </row>
    <row r="1827" spans="1:6" x14ac:dyDescent="0.35">
      <c r="A1827" t="s">
        <v>4515</v>
      </c>
      <c r="B1827" t="s">
        <v>4570</v>
      </c>
      <c r="C1827" t="s">
        <v>68</v>
      </c>
      <c r="D1827" t="s">
        <v>4518</v>
      </c>
      <c r="E1827" t="s">
        <v>4527</v>
      </c>
      <c r="F1827" t="s">
        <v>4520</v>
      </c>
    </row>
    <row r="1828" spans="1:6" x14ac:dyDescent="0.35">
      <c r="A1828" t="s">
        <v>4515</v>
      </c>
      <c r="B1828" t="s">
        <v>4571</v>
      </c>
      <c r="C1828" t="s">
        <v>4572</v>
      </c>
      <c r="D1828" t="s">
        <v>4572</v>
      </c>
      <c r="E1828" t="s">
        <v>4527</v>
      </c>
      <c r="F1828" t="s">
        <v>4520</v>
      </c>
    </row>
    <row r="1829" spans="1:6" x14ac:dyDescent="0.35">
      <c r="A1829" t="s">
        <v>4515</v>
      </c>
      <c r="B1829" t="s">
        <v>4573</v>
      </c>
      <c r="C1829" t="s">
        <v>1368</v>
      </c>
      <c r="D1829" t="s">
        <v>4518</v>
      </c>
      <c r="E1829" t="s">
        <v>4527</v>
      </c>
      <c r="F1829" t="s">
        <v>4520</v>
      </c>
    </row>
    <row r="1830" spans="1:6" x14ac:dyDescent="0.35">
      <c r="A1830" t="s">
        <v>4515</v>
      </c>
      <c r="B1830" t="s">
        <v>4574</v>
      </c>
      <c r="C1830" t="s">
        <v>4530</v>
      </c>
      <c r="D1830" t="s">
        <v>4518</v>
      </c>
      <c r="E1830" t="s">
        <v>4518</v>
      </c>
      <c r="F1830" t="s">
        <v>4520</v>
      </c>
    </row>
    <row r="1831" spans="1:6" x14ac:dyDescent="0.35">
      <c r="A1831" t="s">
        <v>4515</v>
      </c>
      <c r="B1831" t="s">
        <v>4575</v>
      </c>
      <c r="C1831" t="s">
        <v>1368</v>
      </c>
      <c r="D1831" t="s">
        <v>4518</v>
      </c>
      <c r="E1831" t="s">
        <v>4527</v>
      </c>
      <c r="F1831" t="s">
        <v>4520</v>
      </c>
    </row>
    <row r="1832" spans="1:6" x14ac:dyDescent="0.35">
      <c r="A1832" t="s">
        <v>4515</v>
      </c>
      <c r="B1832" t="s">
        <v>4576</v>
      </c>
      <c r="C1832" t="s">
        <v>68</v>
      </c>
      <c r="D1832" t="s">
        <v>4518</v>
      </c>
      <c r="E1832" t="s">
        <v>4527</v>
      </c>
      <c r="F1832" t="s">
        <v>4520</v>
      </c>
    </row>
    <row r="1833" spans="1:6" x14ac:dyDescent="0.35">
      <c r="A1833" t="s">
        <v>4515</v>
      </c>
      <c r="B1833" t="s">
        <v>4577</v>
      </c>
      <c r="C1833" t="s">
        <v>1368</v>
      </c>
      <c r="D1833" t="s">
        <v>4518</v>
      </c>
      <c r="E1833" t="s">
        <v>4527</v>
      </c>
      <c r="F1833" t="s">
        <v>4520</v>
      </c>
    </row>
    <row r="1834" spans="1:6" x14ac:dyDescent="0.35">
      <c r="A1834" t="s">
        <v>4515</v>
      </c>
      <c r="B1834" t="s">
        <v>4578</v>
      </c>
      <c r="C1834" t="s">
        <v>4572</v>
      </c>
      <c r="D1834" t="s">
        <v>4572</v>
      </c>
      <c r="E1834" t="s">
        <v>4527</v>
      </c>
      <c r="F1834" t="s">
        <v>4520</v>
      </c>
    </row>
    <row r="1835" spans="1:6" x14ac:dyDescent="0.35">
      <c r="A1835" t="s">
        <v>4515</v>
      </c>
      <c r="B1835" t="s">
        <v>4579</v>
      </c>
      <c r="C1835" t="s">
        <v>1368</v>
      </c>
      <c r="D1835" t="s">
        <v>4518</v>
      </c>
      <c r="E1835" t="s">
        <v>4527</v>
      </c>
      <c r="F1835" t="s">
        <v>4520</v>
      </c>
    </row>
    <row r="1836" spans="1:6" x14ac:dyDescent="0.35">
      <c r="A1836" t="s">
        <v>4515</v>
      </c>
      <c r="B1836" t="s">
        <v>4580</v>
      </c>
      <c r="C1836" t="s">
        <v>4530</v>
      </c>
      <c r="D1836" t="s">
        <v>4518</v>
      </c>
      <c r="E1836" t="s">
        <v>4522</v>
      </c>
      <c r="F1836" t="s">
        <v>4520</v>
      </c>
    </row>
    <row r="1837" spans="1:6" x14ac:dyDescent="0.35">
      <c r="A1837" t="s">
        <v>4581</v>
      </c>
      <c r="B1837" t="s">
        <v>4582</v>
      </c>
      <c r="C1837" t="s">
        <v>4583</v>
      </c>
      <c r="D1837" t="s">
        <v>4584</v>
      </c>
      <c r="E1837" t="s">
        <v>4585</v>
      </c>
      <c r="F1837" t="s">
        <v>50</v>
      </c>
    </row>
    <row r="1838" spans="1:6" x14ac:dyDescent="0.35">
      <c r="A1838" t="s">
        <v>4581</v>
      </c>
      <c r="B1838" t="s">
        <v>4586</v>
      </c>
      <c r="C1838" t="s">
        <v>4587</v>
      </c>
      <c r="D1838" t="s">
        <v>4588</v>
      </c>
      <c r="E1838" t="s">
        <v>4589</v>
      </c>
      <c r="F1838" t="s">
        <v>11</v>
      </c>
    </row>
    <row r="1839" spans="1:6" x14ac:dyDescent="0.35">
      <c r="A1839" t="s">
        <v>4581</v>
      </c>
      <c r="B1839" t="s">
        <v>4590</v>
      </c>
      <c r="C1839" t="s">
        <v>4591</v>
      </c>
      <c r="D1839" t="s">
        <v>4584</v>
      </c>
      <c r="E1839" t="s">
        <v>4585</v>
      </c>
      <c r="F1839" t="s">
        <v>261</v>
      </c>
    </row>
    <row r="1840" spans="1:6" x14ac:dyDescent="0.35">
      <c r="A1840" t="s">
        <v>4581</v>
      </c>
      <c r="B1840" t="s">
        <v>4592</v>
      </c>
      <c r="C1840" t="s">
        <v>4593</v>
      </c>
      <c r="D1840" t="s">
        <v>4594</v>
      </c>
      <c r="E1840" t="s">
        <v>4595</v>
      </c>
      <c r="F1840" t="s">
        <v>11</v>
      </c>
    </row>
    <row r="1841" spans="1:6" x14ac:dyDescent="0.35">
      <c r="A1841" t="s">
        <v>4581</v>
      </c>
      <c r="B1841" t="s">
        <v>4596</v>
      </c>
      <c r="C1841" t="s">
        <v>4597</v>
      </c>
      <c r="D1841" t="s">
        <v>4598</v>
      </c>
      <c r="E1841" t="s">
        <v>4595</v>
      </c>
      <c r="F1841" t="s">
        <v>11</v>
      </c>
    </row>
    <row r="1842" spans="1:6" x14ac:dyDescent="0.35">
      <c r="A1842" t="s">
        <v>4581</v>
      </c>
      <c r="B1842" t="s">
        <v>4599</v>
      </c>
      <c r="C1842" t="s">
        <v>4600</v>
      </c>
      <c r="D1842" t="s">
        <v>4601</v>
      </c>
      <c r="E1842" t="s">
        <v>4585</v>
      </c>
      <c r="F1842" t="s">
        <v>50</v>
      </c>
    </row>
    <row r="1843" spans="1:6" x14ac:dyDescent="0.35">
      <c r="A1843" t="s">
        <v>4581</v>
      </c>
      <c r="B1843" t="s">
        <v>4602</v>
      </c>
      <c r="C1843" t="s">
        <v>518</v>
      </c>
      <c r="D1843" t="s">
        <v>4603</v>
      </c>
      <c r="E1843" t="s">
        <v>2281</v>
      </c>
      <c r="F1843" t="s">
        <v>11</v>
      </c>
    </row>
    <row r="1844" spans="1:6" x14ac:dyDescent="0.35">
      <c r="A1844" t="s">
        <v>4581</v>
      </c>
      <c r="B1844" t="s">
        <v>4604</v>
      </c>
      <c r="C1844" t="s">
        <v>4605</v>
      </c>
      <c r="D1844" t="s">
        <v>4594</v>
      </c>
      <c r="E1844" t="s">
        <v>4606</v>
      </c>
      <c r="F1844" t="s">
        <v>11</v>
      </c>
    </row>
    <row r="1845" spans="1:6" x14ac:dyDescent="0.35">
      <c r="A1845" t="s">
        <v>4581</v>
      </c>
      <c r="B1845" t="s">
        <v>4607</v>
      </c>
      <c r="C1845" t="s">
        <v>4608</v>
      </c>
      <c r="D1845" t="s">
        <v>4594</v>
      </c>
      <c r="E1845" t="s">
        <v>4595</v>
      </c>
      <c r="F1845" t="s">
        <v>11</v>
      </c>
    </row>
    <row r="1846" spans="1:6" x14ac:dyDescent="0.35">
      <c r="A1846" t="s">
        <v>4581</v>
      </c>
      <c r="B1846" t="s">
        <v>4609</v>
      </c>
      <c r="C1846" t="s">
        <v>4610</v>
      </c>
      <c r="D1846" t="s">
        <v>4594</v>
      </c>
      <c r="E1846" t="s">
        <v>4595</v>
      </c>
      <c r="F1846" t="s">
        <v>11</v>
      </c>
    </row>
    <row r="1847" spans="1:6" x14ac:dyDescent="0.35">
      <c r="A1847" t="s">
        <v>4581</v>
      </c>
      <c r="B1847" t="s">
        <v>4611</v>
      </c>
      <c r="C1847" t="s">
        <v>4612</v>
      </c>
      <c r="D1847" t="s">
        <v>4613</v>
      </c>
      <c r="E1847" t="s">
        <v>4614</v>
      </c>
      <c r="F1847" t="s">
        <v>11</v>
      </c>
    </row>
    <row r="1848" spans="1:6" x14ac:dyDescent="0.35">
      <c r="A1848" t="s">
        <v>4581</v>
      </c>
      <c r="B1848" t="s">
        <v>4615</v>
      </c>
      <c r="C1848" t="s">
        <v>4616</v>
      </c>
      <c r="D1848" t="s">
        <v>4617</v>
      </c>
      <c r="E1848" t="s">
        <v>4585</v>
      </c>
      <c r="F1848" t="s">
        <v>50</v>
      </c>
    </row>
    <row r="1849" spans="1:6" x14ac:dyDescent="0.35">
      <c r="A1849" t="s">
        <v>4581</v>
      </c>
      <c r="B1849" t="s">
        <v>4618</v>
      </c>
      <c r="C1849" t="s">
        <v>518</v>
      </c>
      <c r="D1849" t="s">
        <v>4619</v>
      </c>
      <c r="E1849" t="s">
        <v>4585</v>
      </c>
      <c r="F1849" t="s">
        <v>261</v>
      </c>
    </row>
    <row r="1850" spans="1:6" x14ac:dyDescent="0.35">
      <c r="A1850" t="s">
        <v>4581</v>
      </c>
      <c r="B1850" t="s">
        <v>4620</v>
      </c>
      <c r="C1850" t="s">
        <v>4621</v>
      </c>
      <c r="D1850" t="s">
        <v>4622</v>
      </c>
      <c r="E1850" t="s">
        <v>4623</v>
      </c>
      <c r="F1850" t="s">
        <v>261</v>
      </c>
    </row>
    <row r="1851" spans="1:6" x14ac:dyDescent="0.35">
      <c r="A1851" t="s">
        <v>4581</v>
      </c>
      <c r="B1851" t="s">
        <v>4624</v>
      </c>
      <c r="C1851" t="s">
        <v>4625</v>
      </c>
      <c r="D1851" t="s">
        <v>4598</v>
      </c>
      <c r="E1851" t="s">
        <v>4595</v>
      </c>
      <c r="F1851" t="s">
        <v>11</v>
      </c>
    </row>
    <row r="1852" spans="1:6" x14ac:dyDescent="0.35">
      <c r="A1852" t="s">
        <v>4581</v>
      </c>
      <c r="B1852" t="s">
        <v>4626</v>
      </c>
      <c r="C1852" t="s">
        <v>4627</v>
      </c>
      <c r="D1852" t="s">
        <v>4628</v>
      </c>
      <c r="E1852" t="s">
        <v>4629</v>
      </c>
      <c r="F1852" t="s">
        <v>261</v>
      </c>
    </row>
    <row r="1853" spans="1:6" x14ac:dyDescent="0.35">
      <c r="A1853" t="s">
        <v>4630</v>
      </c>
      <c r="B1853" t="s">
        <v>4631</v>
      </c>
      <c r="C1853" t="s">
        <v>75</v>
      </c>
      <c r="D1853" t="s">
        <v>4632</v>
      </c>
      <c r="E1853" t="s">
        <v>4633</v>
      </c>
      <c r="F1853" t="s">
        <v>261</v>
      </c>
    </row>
    <row r="1854" spans="1:6" x14ac:dyDescent="0.35">
      <c r="A1854" t="s">
        <v>4634</v>
      </c>
      <c r="B1854" t="s">
        <v>4635</v>
      </c>
      <c r="C1854" t="s">
        <v>4636</v>
      </c>
      <c r="D1854" t="s">
        <v>4637</v>
      </c>
      <c r="E1854" t="s">
        <v>4638</v>
      </c>
      <c r="F1854" t="s">
        <v>261</v>
      </c>
    </row>
    <row r="1855" spans="1:6" x14ac:dyDescent="0.35">
      <c r="A1855" t="s">
        <v>4634</v>
      </c>
      <c r="B1855" t="s">
        <v>4639</v>
      </c>
      <c r="C1855" t="s">
        <v>4640</v>
      </c>
      <c r="D1855" t="s">
        <v>4637</v>
      </c>
      <c r="E1855" t="s">
        <v>4638</v>
      </c>
      <c r="F1855" t="s">
        <v>261</v>
      </c>
    </row>
    <row r="1856" spans="1:6" x14ac:dyDescent="0.35">
      <c r="A1856" t="s">
        <v>4634</v>
      </c>
      <c r="B1856" t="s">
        <v>4641</v>
      </c>
      <c r="C1856" t="s">
        <v>1725</v>
      </c>
      <c r="D1856" t="s">
        <v>4637</v>
      </c>
      <c r="E1856" t="s">
        <v>4642</v>
      </c>
      <c r="F1856" t="s">
        <v>261</v>
      </c>
    </row>
    <row r="1857" spans="1:6" x14ac:dyDescent="0.35">
      <c r="A1857" t="s">
        <v>4634</v>
      </c>
      <c r="B1857" t="s">
        <v>4643</v>
      </c>
      <c r="C1857" t="s">
        <v>28</v>
      </c>
      <c r="D1857" t="s">
        <v>4644</v>
      </c>
      <c r="E1857" t="s">
        <v>4645</v>
      </c>
      <c r="F1857" t="s">
        <v>261</v>
      </c>
    </row>
    <row r="1858" spans="1:6" x14ac:dyDescent="0.35">
      <c r="A1858" t="s">
        <v>4634</v>
      </c>
      <c r="B1858" t="s">
        <v>4646</v>
      </c>
      <c r="C1858" t="s">
        <v>4647</v>
      </c>
      <c r="D1858" t="s">
        <v>1821</v>
      </c>
      <c r="E1858" t="s">
        <v>4648</v>
      </c>
      <c r="F1858" t="s">
        <v>261</v>
      </c>
    </row>
    <row r="1859" spans="1:6" x14ac:dyDescent="0.35">
      <c r="A1859" t="s">
        <v>4649</v>
      </c>
      <c r="B1859" t="s">
        <v>4650</v>
      </c>
      <c r="C1859" t="s">
        <v>4651</v>
      </c>
      <c r="D1859" t="s">
        <v>4652</v>
      </c>
      <c r="E1859" t="s">
        <v>648</v>
      </c>
      <c r="F1859" t="s">
        <v>11</v>
      </c>
    </row>
    <row r="1860" spans="1:6" x14ac:dyDescent="0.35">
      <c r="A1860" t="s">
        <v>4649</v>
      </c>
      <c r="B1860" t="s">
        <v>4653</v>
      </c>
      <c r="C1860" t="s">
        <v>384</v>
      </c>
      <c r="D1860" t="s">
        <v>4654</v>
      </c>
      <c r="E1860" t="s">
        <v>4655</v>
      </c>
      <c r="F1860" t="s">
        <v>50</v>
      </c>
    </row>
    <row r="1861" spans="1:6" x14ac:dyDescent="0.35">
      <c r="A1861" t="s">
        <v>4649</v>
      </c>
      <c r="B1861" t="s">
        <v>4656</v>
      </c>
      <c r="C1861" t="s">
        <v>1085</v>
      </c>
      <c r="D1861" t="s">
        <v>589</v>
      </c>
      <c r="E1861" t="s">
        <v>4652</v>
      </c>
      <c r="F1861" t="s">
        <v>11</v>
      </c>
    </row>
    <row r="1862" spans="1:6" x14ac:dyDescent="0.35">
      <c r="A1862" t="s">
        <v>4649</v>
      </c>
      <c r="B1862" t="s">
        <v>4657</v>
      </c>
      <c r="C1862" t="s">
        <v>4658</v>
      </c>
      <c r="D1862" t="s">
        <v>4652</v>
      </c>
      <c r="E1862" t="s">
        <v>648</v>
      </c>
      <c r="F1862" t="s">
        <v>11</v>
      </c>
    </row>
    <row r="1863" spans="1:6" x14ac:dyDescent="0.35">
      <c r="A1863" t="s">
        <v>4649</v>
      </c>
      <c r="B1863" t="s">
        <v>4659</v>
      </c>
      <c r="C1863" t="s">
        <v>2758</v>
      </c>
      <c r="D1863" t="s">
        <v>4660</v>
      </c>
      <c r="E1863" t="s">
        <v>4661</v>
      </c>
      <c r="F1863" t="s">
        <v>261</v>
      </c>
    </row>
    <row r="1864" spans="1:6" x14ac:dyDescent="0.35">
      <c r="A1864" t="s">
        <v>4662</v>
      </c>
      <c r="B1864" t="s">
        <v>4663</v>
      </c>
      <c r="C1864" t="s">
        <v>4664</v>
      </c>
      <c r="D1864" t="s">
        <v>4665</v>
      </c>
      <c r="E1864" t="s">
        <v>4666</v>
      </c>
      <c r="F1864" t="s">
        <v>4667</v>
      </c>
    </row>
    <row r="1865" spans="1:6" x14ac:dyDescent="0.35">
      <c r="A1865" t="s">
        <v>4662</v>
      </c>
      <c r="B1865" t="s">
        <v>4668</v>
      </c>
      <c r="C1865" t="s">
        <v>14</v>
      </c>
      <c r="D1865" t="s">
        <v>4669</v>
      </c>
      <c r="E1865" t="s">
        <v>4670</v>
      </c>
      <c r="F1865" t="s">
        <v>4667</v>
      </c>
    </row>
    <row r="1866" spans="1:6" x14ac:dyDescent="0.35">
      <c r="A1866" t="s">
        <v>4662</v>
      </c>
      <c r="B1866" t="s">
        <v>4671</v>
      </c>
      <c r="C1866" t="s">
        <v>14</v>
      </c>
      <c r="D1866" t="s">
        <v>4672</v>
      </c>
      <c r="E1866" t="s">
        <v>54</v>
      </c>
      <c r="F1866" t="s">
        <v>4667</v>
      </c>
    </row>
    <row r="1867" spans="1:6" x14ac:dyDescent="0.35">
      <c r="A1867" t="s">
        <v>4662</v>
      </c>
      <c r="B1867" t="s">
        <v>4673</v>
      </c>
      <c r="C1867" t="s">
        <v>912</v>
      </c>
      <c r="D1867" t="s">
        <v>589</v>
      </c>
      <c r="E1867" t="s">
        <v>4670</v>
      </c>
      <c r="F1867" t="s">
        <v>4667</v>
      </c>
    </row>
    <row r="1868" spans="1:6" x14ac:dyDescent="0.35">
      <c r="A1868" t="s">
        <v>4662</v>
      </c>
      <c r="B1868" t="s">
        <v>4674</v>
      </c>
      <c r="C1868" t="s">
        <v>4675</v>
      </c>
      <c r="D1868" t="s">
        <v>4676</v>
      </c>
      <c r="E1868" t="s">
        <v>4677</v>
      </c>
      <c r="F1868" t="s">
        <v>4678</v>
      </c>
    </row>
    <row r="1869" spans="1:6" x14ac:dyDescent="0.35">
      <c r="A1869" t="s">
        <v>4662</v>
      </c>
      <c r="B1869" t="s">
        <v>4679</v>
      </c>
      <c r="C1869" t="s">
        <v>233</v>
      </c>
      <c r="D1869" t="s">
        <v>2410</v>
      </c>
      <c r="E1869" t="s">
        <v>4670</v>
      </c>
      <c r="F1869" t="s">
        <v>4667</v>
      </c>
    </row>
    <row r="1870" spans="1:6" x14ac:dyDescent="0.35">
      <c r="A1870" t="s">
        <v>4662</v>
      </c>
      <c r="B1870" t="s">
        <v>4680</v>
      </c>
      <c r="C1870" t="s">
        <v>3953</v>
      </c>
      <c r="D1870" t="s">
        <v>4681</v>
      </c>
      <c r="E1870" t="s">
        <v>4214</v>
      </c>
      <c r="F1870" t="s">
        <v>4667</v>
      </c>
    </row>
    <row r="1871" spans="1:6" x14ac:dyDescent="0.35">
      <c r="A1871" t="s">
        <v>4662</v>
      </c>
      <c r="B1871" t="s">
        <v>4682</v>
      </c>
      <c r="C1871" t="s">
        <v>28</v>
      </c>
      <c r="D1871" t="s">
        <v>4683</v>
      </c>
      <c r="E1871" t="s">
        <v>4214</v>
      </c>
      <c r="F1871" t="s">
        <v>4667</v>
      </c>
    </row>
    <row r="1872" spans="1:6" x14ac:dyDescent="0.35">
      <c r="A1872" t="s">
        <v>4662</v>
      </c>
      <c r="B1872" t="s">
        <v>4684</v>
      </c>
      <c r="C1872" t="s">
        <v>4685</v>
      </c>
      <c r="D1872" t="s">
        <v>4686</v>
      </c>
      <c r="E1872" t="s">
        <v>4214</v>
      </c>
      <c r="F1872" t="s">
        <v>4667</v>
      </c>
    </row>
    <row r="1873" spans="1:6" x14ac:dyDescent="0.35">
      <c r="A1873" t="s">
        <v>4662</v>
      </c>
      <c r="B1873" t="s">
        <v>4687</v>
      </c>
      <c r="C1873" t="s">
        <v>242</v>
      </c>
      <c r="D1873" t="s">
        <v>4672</v>
      </c>
      <c r="E1873" t="s">
        <v>54</v>
      </c>
      <c r="F1873" t="s">
        <v>4667</v>
      </c>
    </row>
    <row r="1874" spans="1:6" x14ac:dyDescent="0.35">
      <c r="A1874" t="s">
        <v>4662</v>
      </c>
      <c r="B1874" t="s">
        <v>4688</v>
      </c>
      <c r="C1874" t="s">
        <v>57</v>
      </c>
      <c r="D1874" t="s">
        <v>4672</v>
      </c>
      <c r="E1874" t="s">
        <v>4689</v>
      </c>
      <c r="F1874" t="s">
        <v>4667</v>
      </c>
    </row>
    <row r="1875" spans="1:6" x14ac:dyDescent="0.35">
      <c r="A1875" t="s">
        <v>4662</v>
      </c>
      <c r="B1875" t="s">
        <v>4690</v>
      </c>
      <c r="C1875" t="s">
        <v>3402</v>
      </c>
      <c r="D1875" t="s">
        <v>4691</v>
      </c>
      <c r="E1875" t="s">
        <v>4214</v>
      </c>
      <c r="F1875" t="s">
        <v>4667</v>
      </c>
    </row>
    <row r="1876" spans="1:6" x14ac:dyDescent="0.35">
      <c r="A1876" t="s">
        <v>4662</v>
      </c>
      <c r="B1876" t="s">
        <v>4692</v>
      </c>
      <c r="C1876" t="s">
        <v>1703</v>
      </c>
      <c r="D1876" t="s">
        <v>4669</v>
      </c>
      <c r="E1876" t="s">
        <v>4670</v>
      </c>
      <c r="F1876" t="s">
        <v>4667</v>
      </c>
    </row>
    <row r="1877" spans="1:6" x14ac:dyDescent="0.35">
      <c r="A1877" t="s">
        <v>4662</v>
      </c>
      <c r="B1877" t="s">
        <v>4693</v>
      </c>
      <c r="C1877" t="s">
        <v>233</v>
      </c>
      <c r="D1877" t="s">
        <v>4669</v>
      </c>
      <c r="E1877" t="s">
        <v>4670</v>
      </c>
      <c r="F1877" t="s">
        <v>4667</v>
      </c>
    </row>
    <row r="1878" spans="1:6" x14ac:dyDescent="0.35">
      <c r="A1878" t="s">
        <v>4662</v>
      </c>
      <c r="B1878" t="s">
        <v>4694</v>
      </c>
      <c r="C1878" t="s">
        <v>57</v>
      </c>
      <c r="D1878" t="s">
        <v>4672</v>
      </c>
      <c r="E1878" t="s">
        <v>54</v>
      </c>
      <c r="F1878" t="s">
        <v>4667</v>
      </c>
    </row>
    <row r="1879" spans="1:6" x14ac:dyDescent="0.35">
      <c r="A1879" t="s">
        <v>4662</v>
      </c>
      <c r="B1879" t="s">
        <v>4695</v>
      </c>
      <c r="C1879" t="s">
        <v>4696</v>
      </c>
      <c r="D1879" t="s">
        <v>4697</v>
      </c>
      <c r="E1879" t="s">
        <v>4186</v>
      </c>
      <c r="F1879" t="s">
        <v>4667</v>
      </c>
    </row>
    <row r="1880" spans="1:6" x14ac:dyDescent="0.35">
      <c r="A1880" t="s">
        <v>4662</v>
      </c>
      <c r="B1880" t="s">
        <v>4698</v>
      </c>
      <c r="C1880" t="s">
        <v>2856</v>
      </c>
      <c r="D1880" t="s">
        <v>4699</v>
      </c>
      <c r="E1880" t="s">
        <v>4700</v>
      </c>
      <c r="F1880" t="s">
        <v>4667</v>
      </c>
    </row>
    <row r="1881" spans="1:6" x14ac:dyDescent="0.35">
      <c r="A1881" t="s">
        <v>4662</v>
      </c>
      <c r="B1881" t="s">
        <v>4701</v>
      </c>
      <c r="C1881" t="s">
        <v>4702</v>
      </c>
      <c r="D1881" t="s">
        <v>4697</v>
      </c>
      <c r="E1881" t="s">
        <v>4186</v>
      </c>
      <c r="F1881" t="s">
        <v>4667</v>
      </c>
    </row>
    <row r="1882" spans="1:6" x14ac:dyDescent="0.35">
      <c r="A1882" t="s">
        <v>4662</v>
      </c>
      <c r="B1882" t="s">
        <v>4703</v>
      </c>
      <c r="C1882" t="s">
        <v>3402</v>
      </c>
      <c r="D1882" t="s">
        <v>4704</v>
      </c>
      <c r="E1882" t="s">
        <v>4666</v>
      </c>
      <c r="F1882" t="s">
        <v>4678</v>
      </c>
    </row>
    <row r="1883" spans="1:6" x14ac:dyDescent="0.35">
      <c r="A1883" t="s">
        <v>4662</v>
      </c>
      <c r="B1883" t="s">
        <v>4705</v>
      </c>
      <c r="C1883" t="s">
        <v>1703</v>
      </c>
      <c r="D1883" t="s">
        <v>2410</v>
      </c>
      <c r="E1883" t="s">
        <v>4670</v>
      </c>
      <c r="F1883" t="s">
        <v>4667</v>
      </c>
    </row>
    <row r="1884" spans="1:6" x14ac:dyDescent="0.35">
      <c r="A1884" t="s">
        <v>4662</v>
      </c>
      <c r="B1884" t="s">
        <v>4706</v>
      </c>
      <c r="C1884" t="s">
        <v>2758</v>
      </c>
      <c r="D1884" t="s">
        <v>2410</v>
      </c>
      <c r="E1884" t="s">
        <v>4670</v>
      </c>
      <c r="F1884" t="s">
        <v>4667</v>
      </c>
    </row>
    <row r="1885" spans="1:6" x14ac:dyDescent="0.35">
      <c r="A1885" t="s">
        <v>4662</v>
      </c>
      <c r="B1885" t="s">
        <v>4707</v>
      </c>
      <c r="C1885" t="s">
        <v>4708</v>
      </c>
      <c r="D1885" t="s">
        <v>4709</v>
      </c>
      <c r="E1885" t="s">
        <v>4677</v>
      </c>
      <c r="F1885" t="s">
        <v>4678</v>
      </c>
    </row>
    <row r="1886" spans="1:6" x14ac:dyDescent="0.35">
      <c r="A1886" t="s">
        <v>4662</v>
      </c>
      <c r="B1886" t="s">
        <v>4710</v>
      </c>
      <c r="C1886" t="s">
        <v>3953</v>
      </c>
      <c r="D1886" t="s">
        <v>4681</v>
      </c>
      <c r="E1886" t="s">
        <v>4214</v>
      </c>
      <c r="F1886" t="s">
        <v>4667</v>
      </c>
    </row>
    <row r="1887" spans="1:6" x14ac:dyDescent="0.35">
      <c r="A1887" t="s">
        <v>4662</v>
      </c>
      <c r="B1887" t="s">
        <v>4711</v>
      </c>
      <c r="C1887" t="s">
        <v>233</v>
      </c>
      <c r="D1887" t="s">
        <v>4665</v>
      </c>
      <c r="E1887" t="s">
        <v>4666</v>
      </c>
      <c r="F1887" t="s">
        <v>4678</v>
      </c>
    </row>
    <row r="1888" spans="1:6" x14ac:dyDescent="0.35">
      <c r="A1888" t="s">
        <v>4662</v>
      </c>
      <c r="B1888" t="s">
        <v>4712</v>
      </c>
      <c r="C1888" t="s">
        <v>238</v>
      </c>
      <c r="D1888" t="s">
        <v>249</v>
      </c>
      <c r="E1888" t="s">
        <v>4186</v>
      </c>
      <c r="F1888" t="s">
        <v>4667</v>
      </c>
    </row>
    <row r="1889" spans="1:6" x14ac:dyDescent="0.35">
      <c r="A1889" t="s">
        <v>4662</v>
      </c>
      <c r="B1889" t="s">
        <v>4713</v>
      </c>
      <c r="C1889" t="s">
        <v>233</v>
      </c>
      <c r="D1889" t="s">
        <v>4681</v>
      </c>
      <c r="E1889" t="s">
        <v>4214</v>
      </c>
      <c r="F1889" t="s">
        <v>4667</v>
      </c>
    </row>
    <row r="1890" spans="1:6" x14ac:dyDescent="0.35">
      <c r="A1890" t="s">
        <v>4662</v>
      </c>
      <c r="B1890" t="s">
        <v>4714</v>
      </c>
      <c r="C1890" t="s">
        <v>233</v>
      </c>
      <c r="D1890" t="s">
        <v>4715</v>
      </c>
      <c r="E1890" t="s">
        <v>4716</v>
      </c>
      <c r="F1890" t="s">
        <v>4667</v>
      </c>
    </row>
    <row r="1891" spans="1:6" x14ac:dyDescent="0.35">
      <c r="A1891" t="s">
        <v>4717</v>
      </c>
      <c r="B1891" t="s">
        <v>4718</v>
      </c>
      <c r="C1891" t="s">
        <v>4719</v>
      </c>
      <c r="D1891" t="s">
        <v>4720</v>
      </c>
      <c r="E1891" t="s">
        <v>4721</v>
      </c>
      <c r="F1891" t="s">
        <v>111</v>
      </c>
    </row>
    <row r="1892" spans="1:6" x14ac:dyDescent="0.35">
      <c r="A1892" t="s">
        <v>4717</v>
      </c>
      <c r="B1892" t="s">
        <v>4722</v>
      </c>
      <c r="C1892" t="s">
        <v>3693</v>
      </c>
      <c r="D1892" t="s">
        <v>946</v>
      </c>
      <c r="E1892" t="s">
        <v>4721</v>
      </c>
      <c r="F1892" t="s">
        <v>111</v>
      </c>
    </row>
    <row r="1893" spans="1:6" x14ac:dyDescent="0.35">
      <c r="A1893" t="s">
        <v>4717</v>
      </c>
      <c r="B1893" t="s">
        <v>4723</v>
      </c>
      <c r="C1893" t="s">
        <v>3693</v>
      </c>
      <c r="D1893" t="s">
        <v>4724</v>
      </c>
      <c r="E1893" t="s">
        <v>4721</v>
      </c>
      <c r="F1893" t="s">
        <v>111</v>
      </c>
    </row>
    <row r="1894" spans="1:6" x14ac:dyDescent="0.35">
      <c r="A1894" t="s">
        <v>4717</v>
      </c>
      <c r="B1894" t="s">
        <v>4725</v>
      </c>
      <c r="C1894" t="s">
        <v>4726</v>
      </c>
      <c r="D1894" t="s">
        <v>4727</v>
      </c>
      <c r="E1894" t="s">
        <v>4728</v>
      </c>
      <c r="F1894" t="s">
        <v>111</v>
      </c>
    </row>
    <row r="1895" spans="1:6" x14ac:dyDescent="0.35">
      <c r="A1895" t="s">
        <v>4717</v>
      </c>
      <c r="B1895" t="s">
        <v>4729</v>
      </c>
      <c r="C1895" t="s">
        <v>40</v>
      </c>
      <c r="D1895" t="s">
        <v>4727</v>
      </c>
      <c r="E1895" t="s">
        <v>4728</v>
      </c>
      <c r="F1895" t="s">
        <v>111</v>
      </c>
    </row>
    <row r="1896" spans="1:6" x14ac:dyDescent="0.35">
      <c r="A1896" t="s">
        <v>4717</v>
      </c>
      <c r="B1896" t="s">
        <v>4730</v>
      </c>
      <c r="C1896" t="s">
        <v>4726</v>
      </c>
      <c r="D1896" t="s">
        <v>4727</v>
      </c>
      <c r="E1896" t="s">
        <v>4728</v>
      </c>
      <c r="F1896" t="s">
        <v>111</v>
      </c>
    </row>
    <row r="1897" spans="1:6" x14ac:dyDescent="0.35">
      <c r="A1897" t="s">
        <v>4731</v>
      </c>
      <c r="B1897" t="s">
        <v>4732</v>
      </c>
      <c r="C1897" t="s">
        <v>2405</v>
      </c>
      <c r="D1897" t="s">
        <v>4733</v>
      </c>
      <c r="E1897" t="s">
        <v>4734</v>
      </c>
      <c r="F1897" t="s">
        <v>11</v>
      </c>
    </row>
    <row r="1898" spans="1:6" x14ac:dyDescent="0.35">
      <c r="A1898" t="s">
        <v>4731</v>
      </c>
      <c r="B1898" t="s">
        <v>4735</v>
      </c>
      <c r="C1898" t="s">
        <v>4736</v>
      </c>
      <c r="D1898" t="s">
        <v>4737</v>
      </c>
      <c r="E1898" t="s">
        <v>4734</v>
      </c>
      <c r="F1898" t="s">
        <v>11</v>
      </c>
    </row>
    <row r="1899" spans="1:6" x14ac:dyDescent="0.35">
      <c r="A1899" t="s">
        <v>4731</v>
      </c>
      <c r="B1899" t="s">
        <v>4738</v>
      </c>
      <c r="C1899" t="s">
        <v>255</v>
      </c>
      <c r="D1899" t="s">
        <v>4739</v>
      </c>
      <c r="E1899" t="s">
        <v>4740</v>
      </c>
      <c r="F1899" t="s">
        <v>257</v>
      </c>
    </row>
    <row r="1900" spans="1:6" x14ac:dyDescent="0.35">
      <c r="A1900" t="s">
        <v>4741</v>
      </c>
      <c r="B1900" t="s">
        <v>4742</v>
      </c>
      <c r="C1900" t="s">
        <v>14</v>
      </c>
      <c r="D1900" t="s">
        <v>862</v>
      </c>
      <c r="E1900" t="s">
        <v>4743</v>
      </c>
      <c r="F1900" t="s">
        <v>261</v>
      </c>
    </row>
    <row r="1901" spans="1:6" x14ac:dyDescent="0.35">
      <c r="A1901" t="s">
        <v>4741</v>
      </c>
      <c r="B1901" t="s">
        <v>4744</v>
      </c>
      <c r="C1901" t="s">
        <v>4745</v>
      </c>
      <c r="D1901" t="s">
        <v>862</v>
      </c>
      <c r="E1901" t="s">
        <v>4746</v>
      </c>
      <c r="F1901" t="s">
        <v>261</v>
      </c>
    </row>
    <row r="1902" spans="1:6" x14ac:dyDescent="0.35">
      <c r="A1902" t="s">
        <v>4741</v>
      </c>
      <c r="B1902" t="s">
        <v>4747</v>
      </c>
      <c r="C1902" t="s">
        <v>4748</v>
      </c>
      <c r="D1902" t="s">
        <v>4749</v>
      </c>
      <c r="E1902" t="s">
        <v>36</v>
      </c>
      <c r="F1902" t="s">
        <v>261</v>
      </c>
    </row>
    <row r="1903" spans="1:6" x14ac:dyDescent="0.35">
      <c r="A1903" t="s">
        <v>4741</v>
      </c>
      <c r="B1903" t="s">
        <v>4750</v>
      </c>
      <c r="C1903" t="s">
        <v>4751</v>
      </c>
      <c r="D1903" t="s">
        <v>4752</v>
      </c>
      <c r="E1903" t="s">
        <v>4753</v>
      </c>
      <c r="F1903" t="s">
        <v>261</v>
      </c>
    </row>
    <row r="1904" spans="1:6" x14ac:dyDescent="0.35">
      <c r="A1904" t="s">
        <v>4741</v>
      </c>
      <c r="B1904" t="s">
        <v>4754</v>
      </c>
      <c r="C1904" t="s">
        <v>4755</v>
      </c>
      <c r="D1904" t="s">
        <v>4756</v>
      </c>
      <c r="E1904" t="s">
        <v>4757</v>
      </c>
      <c r="F1904" t="s">
        <v>261</v>
      </c>
    </row>
    <row r="1905" spans="1:6" x14ac:dyDescent="0.35">
      <c r="A1905" t="s">
        <v>4741</v>
      </c>
      <c r="B1905" t="s">
        <v>4758</v>
      </c>
      <c r="C1905" t="s">
        <v>4759</v>
      </c>
      <c r="D1905" t="s">
        <v>4760</v>
      </c>
      <c r="E1905" t="s">
        <v>4761</v>
      </c>
      <c r="F1905" t="s">
        <v>261</v>
      </c>
    </row>
    <row r="1906" spans="1:6" x14ac:dyDescent="0.35">
      <c r="A1906" t="s">
        <v>4741</v>
      </c>
      <c r="B1906" t="s">
        <v>4762</v>
      </c>
      <c r="C1906" t="s">
        <v>4763</v>
      </c>
      <c r="D1906" t="s">
        <v>4764</v>
      </c>
      <c r="E1906" t="s">
        <v>4765</v>
      </c>
      <c r="F1906" t="s">
        <v>261</v>
      </c>
    </row>
    <row r="1907" spans="1:6" x14ac:dyDescent="0.35">
      <c r="A1907" t="s">
        <v>4741</v>
      </c>
      <c r="B1907" t="s">
        <v>4766</v>
      </c>
      <c r="C1907" t="s">
        <v>1838</v>
      </c>
      <c r="D1907" t="s">
        <v>4767</v>
      </c>
      <c r="E1907" t="s">
        <v>4768</v>
      </c>
      <c r="F1907" t="s">
        <v>261</v>
      </c>
    </row>
    <row r="1908" spans="1:6" x14ac:dyDescent="0.35">
      <c r="A1908" t="s">
        <v>4741</v>
      </c>
      <c r="B1908" t="s">
        <v>4769</v>
      </c>
      <c r="C1908" t="s">
        <v>4770</v>
      </c>
      <c r="D1908" t="s">
        <v>4771</v>
      </c>
      <c r="E1908" t="s">
        <v>4772</v>
      </c>
      <c r="F1908" t="s">
        <v>261</v>
      </c>
    </row>
    <row r="1909" spans="1:6" x14ac:dyDescent="0.35">
      <c r="A1909" t="s">
        <v>4773</v>
      </c>
      <c r="B1909" t="s">
        <v>4774</v>
      </c>
      <c r="C1909" t="s">
        <v>1741</v>
      </c>
      <c r="D1909" t="s">
        <v>4775</v>
      </c>
      <c r="E1909" t="s">
        <v>4776</v>
      </c>
      <c r="F1909" t="s">
        <v>11</v>
      </c>
    </row>
    <row r="1910" spans="1:6" x14ac:dyDescent="0.35">
      <c r="A1910" t="s">
        <v>4773</v>
      </c>
      <c r="B1910" t="s">
        <v>4777</v>
      </c>
      <c r="C1910" t="s">
        <v>4778</v>
      </c>
      <c r="D1910" t="s">
        <v>4779</v>
      </c>
      <c r="E1910" t="s">
        <v>4780</v>
      </c>
      <c r="F1910" t="s">
        <v>11</v>
      </c>
    </row>
    <row r="1911" spans="1:6" x14ac:dyDescent="0.35">
      <c r="A1911" t="s">
        <v>4773</v>
      </c>
      <c r="B1911" t="s">
        <v>4781</v>
      </c>
      <c r="C1911" t="s">
        <v>4782</v>
      </c>
      <c r="D1911" t="s">
        <v>4783</v>
      </c>
      <c r="E1911" t="s">
        <v>4784</v>
      </c>
      <c r="F1911" t="s">
        <v>11</v>
      </c>
    </row>
    <row r="1912" spans="1:6" x14ac:dyDescent="0.35">
      <c r="A1912" t="s">
        <v>4773</v>
      </c>
      <c r="B1912" t="s">
        <v>4785</v>
      </c>
      <c r="C1912" t="s">
        <v>4786</v>
      </c>
      <c r="D1912" t="s">
        <v>589</v>
      </c>
      <c r="E1912" t="s">
        <v>4787</v>
      </c>
      <c r="F1912" t="s">
        <v>11</v>
      </c>
    </row>
    <row r="1913" spans="1:6" x14ac:dyDescent="0.35">
      <c r="A1913" t="s">
        <v>4773</v>
      </c>
      <c r="B1913" t="s">
        <v>4788</v>
      </c>
      <c r="C1913" t="s">
        <v>4789</v>
      </c>
      <c r="D1913" t="s">
        <v>4790</v>
      </c>
      <c r="E1913" t="s">
        <v>4790</v>
      </c>
      <c r="F1913" t="s">
        <v>111</v>
      </c>
    </row>
    <row r="1914" spans="1:6" x14ac:dyDescent="0.35">
      <c r="A1914" t="s">
        <v>4773</v>
      </c>
      <c r="B1914" t="s">
        <v>4791</v>
      </c>
      <c r="C1914" t="s">
        <v>4792</v>
      </c>
      <c r="D1914" t="s">
        <v>4793</v>
      </c>
      <c r="E1914" t="s">
        <v>4794</v>
      </c>
      <c r="F1914" t="s">
        <v>20</v>
      </c>
    </row>
    <row r="1915" spans="1:6" x14ac:dyDescent="0.35">
      <c r="A1915" t="s">
        <v>4773</v>
      </c>
      <c r="B1915" t="s">
        <v>4795</v>
      </c>
      <c r="C1915" t="s">
        <v>4796</v>
      </c>
      <c r="D1915" t="s">
        <v>589</v>
      </c>
      <c r="E1915" t="s">
        <v>4797</v>
      </c>
      <c r="F1915" t="s">
        <v>11</v>
      </c>
    </row>
    <row r="1916" spans="1:6" x14ac:dyDescent="0.35">
      <c r="A1916" t="s">
        <v>4773</v>
      </c>
      <c r="B1916" t="s">
        <v>4798</v>
      </c>
      <c r="C1916" t="s">
        <v>238</v>
      </c>
      <c r="D1916" t="s">
        <v>4799</v>
      </c>
      <c r="E1916" t="s">
        <v>4776</v>
      </c>
      <c r="F1916" t="s">
        <v>11</v>
      </c>
    </row>
    <row r="1917" spans="1:6" x14ac:dyDescent="0.35">
      <c r="A1917" t="s">
        <v>4773</v>
      </c>
      <c r="B1917" t="s">
        <v>4800</v>
      </c>
      <c r="C1917" t="s">
        <v>4801</v>
      </c>
      <c r="D1917" t="s">
        <v>4802</v>
      </c>
      <c r="E1917" t="s">
        <v>4803</v>
      </c>
      <c r="F1917" t="s">
        <v>20</v>
      </c>
    </row>
    <row r="1918" spans="1:6" x14ac:dyDescent="0.35">
      <c r="A1918" t="s">
        <v>4773</v>
      </c>
      <c r="B1918" t="s">
        <v>4804</v>
      </c>
      <c r="C1918" t="s">
        <v>4805</v>
      </c>
      <c r="D1918" t="s">
        <v>589</v>
      </c>
      <c r="E1918" t="s">
        <v>4806</v>
      </c>
      <c r="F1918" t="s">
        <v>11</v>
      </c>
    </row>
    <row r="1919" spans="1:6" x14ac:dyDescent="0.35">
      <c r="A1919" t="s">
        <v>4773</v>
      </c>
      <c r="B1919" t="s">
        <v>4807</v>
      </c>
      <c r="C1919" t="s">
        <v>4808</v>
      </c>
      <c r="D1919" t="s">
        <v>589</v>
      </c>
      <c r="E1919" t="s">
        <v>4809</v>
      </c>
      <c r="F1919" t="s">
        <v>11</v>
      </c>
    </row>
    <row r="1920" spans="1:6" x14ac:dyDescent="0.35">
      <c r="A1920" t="s">
        <v>4773</v>
      </c>
      <c r="B1920" t="s">
        <v>4810</v>
      </c>
      <c r="C1920" t="s">
        <v>4811</v>
      </c>
      <c r="D1920" t="s">
        <v>4812</v>
      </c>
      <c r="E1920" t="s">
        <v>4813</v>
      </c>
      <c r="F1920" t="s">
        <v>111</v>
      </c>
    </row>
    <row r="1921" spans="1:6" x14ac:dyDescent="0.35">
      <c r="A1921" t="s">
        <v>4773</v>
      </c>
      <c r="B1921" t="s">
        <v>4814</v>
      </c>
      <c r="C1921" t="s">
        <v>4815</v>
      </c>
      <c r="D1921" t="s">
        <v>4816</v>
      </c>
      <c r="E1921" t="s">
        <v>4817</v>
      </c>
      <c r="F1921" t="s">
        <v>11</v>
      </c>
    </row>
    <row r="1922" spans="1:6" x14ac:dyDescent="0.35">
      <c r="A1922" t="s">
        <v>4818</v>
      </c>
      <c r="B1922" t="s">
        <v>4819</v>
      </c>
      <c r="C1922" t="s">
        <v>4820</v>
      </c>
      <c r="D1922" t="s">
        <v>4821</v>
      </c>
      <c r="E1922" t="s">
        <v>4822</v>
      </c>
      <c r="F1922" t="s">
        <v>111</v>
      </c>
    </row>
    <row r="1923" spans="1:6" x14ac:dyDescent="0.35">
      <c r="A1923" t="s">
        <v>4818</v>
      </c>
      <c r="B1923" t="s">
        <v>4823</v>
      </c>
      <c r="C1923" t="s">
        <v>4824</v>
      </c>
      <c r="D1923" t="s">
        <v>4825</v>
      </c>
      <c r="E1923" t="s">
        <v>4822</v>
      </c>
      <c r="F1923" t="s">
        <v>111</v>
      </c>
    </row>
    <row r="1924" spans="1:6" x14ac:dyDescent="0.35">
      <c r="A1924" t="s">
        <v>4818</v>
      </c>
      <c r="B1924" t="s">
        <v>4826</v>
      </c>
      <c r="C1924" t="s">
        <v>4827</v>
      </c>
      <c r="D1924" t="s">
        <v>4828</v>
      </c>
      <c r="E1924" t="s">
        <v>4822</v>
      </c>
      <c r="F1924" t="s">
        <v>111</v>
      </c>
    </row>
    <row r="1925" spans="1:6" x14ac:dyDescent="0.35">
      <c r="A1925" t="s">
        <v>4818</v>
      </c>
      <c r="B1925" t="s">
        <v>4829</v>
      </c>
      <c r="C1925" t="s">
        <v>28</v>
      </c>
      <c r="D1925" t="s">
        <v>4830</v>
      </c>
      <c r="E1925" t="s">
        <v>4822</v>
      </c>
      <c r="F1925" t="s">
        <v>111</v>
      </c>
    </row>
    <row r="1926" spans="1:6" x14ac:dyDescent="0.35">
      <c r="A1926" t="s">
        <v>4818</v>
      </c>
      <c r="B1926" t="s">
        <v>4831</v>
      </c>
      <c r="C1926" t="s">
        <v>4824</v>
      </c>
      <c r="D1926" t="s">
        <v>4832</v>
      </c>
      <c r="E1926" t="s">
        <v>4822</v>
      </c>
      <c r="F1926" t="s">
        <v>111</v>
      </c>
    </row>
    <row r="1927" spans="1:6" x14ac:dyDescent="0.35">
      <c r="A1927" t="s">
        <v>4818</v>
      </c>
      <c r="B1927" t="s">
        <v>4833</v>
      </c>
      <c r="C1927" t="s">
        <v>28</v>
      </c>
      <c r="D1927" t="s">
        <v>4834</v>
      </c>
      <c r="E1927" t="s">
        <v>4835</v>
      </c>
      <c r="F1927" t="s">
        <v>111</v>
      </c>
    </row>
    <row r="1928" spans="1:6" x14ac:dyDescent="0.35">
      <c r="A1928" t="s">
        <v>4818</v>
      </c>
      <c r="B1928" t="s">
        <v>4836</v>
      </c>
      <c r="C1928" t="s">
        <v>14</v>
      </c>
      <c r="D1928" t="s">
        <v>4837</v>
      </c>
      <c r="E1928" t="s">
        <v>4838</v>
      </c>
      <c r="F1928" t="s">
        <v>111</v>
      </c>
    </row>
    <row r="1929" spans="1:6" x14ac:dyDescent="0.35">
      <c r="A1929" t="s">
        <v>4818</v>
      </c>
      <c r="B1929" t="s">
        <v>4839</v>
      </c>
      <c r="C1929" t="s">
        <v>14</v>
      </c>
      <c r="D1929" t="s">
        <v>4840</v>
      </c>
      <c r="E1929" t="s">
        <v>4841</v>
      </c>
      <c r="F1929" t="s">
        <v>111</v>
      </c>
    </row>
    <row r="1930" spans="1:6" x14ac:dyDescent="0.35">
      <c r="A1930" t="s">
        <v>4818</v>
      </c>
      <c r="B1930" t="s">
        <v>4842</v>
      </c>
      <c r="C1930" t="s">
        <v>14</v>
      </c>
      <c r="D1930" t="s">
        <v>4830</v>
      </c>
      <c r="E1930" t="s">
        <v>4822</v>
      </c>
      <c r="F1930" t="s">
        <v>111</v>
      </c>
    </row>
    <row r="1931" spans="1:6" x14ac:dyDescent="0.35">
      <c r="A1931" t="s">
        <v>4818</v>
      </c>
      <c r="B1931" t="s">
        <v>4843</v>
      </c>
      <c r="C1931" t="s">
        <v>4844</v>
      </c>
      <c r="D1931" t="s">
        <v>4845</v>
      </c>
      <c r="E1931" t="s">
        <v>4838</v>
      </c>
      <c r="F1931" t="s">
        <v>111</v>
      </c>
    </row>
    <row r="1932" spans="1:6" x14ac:dyDescent="0.35">
      <c r="A1932" t="s">
        <v>4818</v>
      </c>
      <c r="B1932" t="s">
        <v>4846</v>
      </c>
      <c r="C1932" t="s">
        <v>233</v>
      </c>
      <c r="D1932" t="s">
        <v>4847</v>
      </c>
      <c r="E1932" t="s">
        <v>4848</v>
      </c>
      <c r="F1932" t="s">
        <v>111</v>
      </c>
    </row>
    <row r="1933" spans="1:6" x14ac:dyDescent="0.35">
      <c r="A1933" t="s">
        <v>4818</v>
      </c>
      <c r="B1933" t="s">
        <v>4849</v>
      </c>
      <c r="C1933" t="s">
        <v>4850</v>
      </c>
      <c r="D1933" t="s">
        <v>4851</v>
      </c>
      <c r="E1933" t="s">
        <v>4852</v>
      </c>
      <c r="F1933" t="s">
        <v>111</v>
      </c>
    </row>
    <row r="1934" spans="1:6" x14ac:dyDescent="0.35">
      <c r="A1934" t="s">
        <v>4818</v>
      </c>
      <c r="B1934" t="s">
        <v>4853</v>
      </c>
      <c r="C1934" t="s">
        <v>28</v>
      </c>
      <c r="D1934" t="s">
        <v>4854</v>
      </c>
      <c r="E1934" t="s">
        <v>4852</v>
      </c>
      <c r="F1934" t="s">
        <v>111</v>
      </c>
    </row>
    <row r="1935" spans="1:6" x14ac:dyDescent="0.35">
      <c r="A1935" t="s">
        <v>4818</v>
      </c>
      <c r="B1935" t="s">
        <v>4855</v>
      </c>
      <c r="C1935" t="s">
        <v>384</v>
      </c>
      <c r="D1935" t="s">
        <v>4856</v>
      </c>
      <c r="E1935" t="s">
        <v>4857</v>
      </c>
      <c r="F1935" t="s">
        <v>111</v>
      </c>
    </row>
    <row r="1936" spans="1:6" x14ac:dyDescent="0.35">
      <c r="A1936" t="s">
        <v>4818</v>
      </c>
      <c r="B1936" t="s">
        <v>4858</v>
      </c>
      <c r="C1936" t="s">
        <v>1579</v>
      </c>
      <c r="D1936" t="s">
        <v>4859</v>
      </c>
      <c r="E1936" t="s">
        <v>4860</v>
      </c>
      <c r="F1936" t="s">
        <v>111</v>
      </c>
    </row>
    <row r="1937" spans="1:6" x14ac:dyDescent="0.35">
      <c r="A1937" t="s">
        <v>4818</v>
      </c>
      <c r="B1937" t="s">
        <v>4861</v>
      </c>
      <c r="C1937" t="s">
        <v>28</v>
      </c>
      <c r="D1937" t="s">
        <v>4862</v>
      </c>
      <c r="E1937" t="s">
        <v>4863</v>
      </c>
      <c r="F1937" t="s">
        <v>111</v>
      </c>
    </row>
    <row r="1938" spans="1:6" x14ac:dyDescent="0.35">
      <c r="A1938" t="s">
        <v>4818</v>
      </c>
      <c r="B1938" t="s">
        <v>4864</v>
      </c>
      <c r="C1938" t="s">
        <v>4356</v>
      </c>
      <c r="D1938" t="s">
        <v>4865</v>
      </c>
      <c r="E1938" t="s">
        <v>4866</v>
      </c>
      <c r="F1938" t="s">
        <v>111</v>
      </c>
    </row>
    <row r="1939" spans="1:6" x14ac:dyDescent="0.35">
      <c r="A1939" t="s">
        <v>4818</v>
      </c>
      <c r="B1939" t="s">
        <v>4867</v>
      </c>
      <c r="C1939" t="s">
        <v>28</v>
      </c>
      <c r="D1939" t="s">
        <v>4868</v>
      </c>
      <c r="E1939" t="s">
        <v>4863</v>
      </c>
      <c r="F1939" t="s">
        <v>111</v>
      </c>
    </row>
    <row r="1940" spans="1:6" x14ac:dyDescent="0.35">
      <c r="A1940" t="s">
        <v>4818</v>
      </c>
      <c r="B1940" t="s">
        <v>4869</v>
      </c>
      <c r="C1940" t="s">
        <v>14</v>
      </c>
      <c r="D1940" t="s">
        <v>4870</v>
      </c>
      <c r="E1940" t="s">
        <v>4871</v>
      </c>
      <c r="F1940" t="s">
        <v>111</v>
      </c>
    </row>
    <row r="1941" spans="1:6" x14ac:dyDescent="0.35">
      <c r="A1941" t="s">
        <v>4818</v>
      </c>
      <c r="B1941" t="s">
        <v>4872</v>
      </c>
      <c r="C1941" t="s">
        <v>1851</v>
      </c>
      <c r="D1941" t="s">
        <v>4825</v>
      </c>
      <c r="E1941" t="s">
        <v>4822</v>
      </c>
      <c r="F1941" t="s">
        <v>111</v>
      </c>
    </row>
    <row r="1942" spans="1:6" x14ac:dyDescent="0.35">
      <c r="A1942" t="s">
        <v>4818</v>
      </c>
      <c r="B1942" t="s">
        <v>4873</v>
      </c>
      <c r="C1942" t="s">
        <v>384</v>
      </c>
      <c r="D1942" t="s">
        <v>4856</v>
      </c>
      <c r="E1942" t="s">
        <v>4857</v>
      </c>
      <c r="F1942" t="s">
        <v>111</v>
      </c>
    </row>
    <row r="1943" spans="1:6" x14ac:dyDescent="0.35">
      <c r="A1943" t="s">
        <v>4874</v>
      </c>
      <c r="B1943" t="s">
        <v>4875</v>
      </c>
      <c r="C1943" t="s">
        <v>4876</v>
      </c>
      <c r="D1943" t="s">
        <v>589</v>
      </c>
      <c r="E1943" t="s">
        <v>4877</v>
      </c>
      <c r="F1943" t="s">
        <v>4878</v>
      </c>
    </row>
    <row r="1944" spans="1:6" x14ac:dyDescent="0.35">
      <c r="A1944" t="s">
        <v>4874</v>
      </c>
      <c r="B1944" t="s">
        <v>4879</v>
      </c>
      <c r="C1944" t="s">
        <v>4880</v>
      </c>
      <c r="D1944" t="s">
        <v>1821</v>
      </c>
      <c r="E1944" t="s">
        <v>4881</v>
      </c>
      <c r="F1944" t="s">
        <v>270</v>
      </c>
    </row>
    <row r="1945" spans="1:6" x14ac:dyDescent="0.35">
      <c r="A1945" t="s">
        <v>4874</v>
      </c>
      <c r="B1945" t="s">
        <v>4882</v>
      </c>
      <c r="C1945" t="s">
        <v>4883</v>
      </c>
      <c r="D1945" t="s">
        <v>589</v>
      </c>
      <c r="E1945" t="s">
        <v>4877</v>
      </c>
      <c r="F1945" t="s">
        <v>111</v>
      </c>
    </row>
    <row r="1946" spans="1:6" x14ac:dyDescent="0.35">
      <c r="A1946" t="s">
        <v>4874</v>
      </c>
      <c r="B1946" t="s">
        <v>4884</v>
      </c>
      <c r="C1946" t="s">
        <v>2007</v>
      </c>
      <c r="D1946" t="s">
        <v>4885</v>
      </c>
      <c r="E1946" t="s">
        <v>4886</v>
      </c>
      <c r="F1946" t="s">
        <v>261</v>
      </c>
    </row>
    <row r="1947" spans="1:6" x14ac:dyDescent="0.35">
      <c r="A1947" t="s">
        <v>4887</v>
      </c>
      <c r="B1947" t="s">
        <v>4888</v>
      </c>
      <c r="C1947" t="s">
        <v>4889</v>
      </c>
      <c r="D1947" t="s">
        <v>4890</v>
      </c>
      <c r="E1947" t="s">
        <v>4890</v>
      </c>
      <c r="F1947" t="s">
        <v>20</v>
      </c>
    </row>
    <row r="1948" spans="1:6" x14ac:dyDescent="0.35">
      <c r="A1948" t="s">
        <v>4887</v>
      </c>
      <c r="B1948" t="s">
        <v>4891</v>
      </c>
      <c r="C1948" t="s">
        <v>4892</v>
      </c>
      <c r="D1948" t="s">
        <v>4893</v>
      </c>
      <c r="E1948" t="s">
        <v>4890</v>
      </c>
      <c r="F1948" t="s">
        <v>20</v>
      </c>
    </row>
    <row r="1949" spans="1:6" x14ac:dyDescent="0.35">
      <c r="A1949" t="s">
        <v>4887</v>
      </c>
      <c r="B1949" t="s">
        <v>4894</v>
      </c>
      <c r="C1949" t="s">
        <v>4895</v>
      </c>
      <c r="D1949" t="s">
        <v>4893</v>
      </c>
      <c r="E1949" t="s">
        <v>4890</v>
      </c>
      <c r="F1949" t="s">
        <v>20</v>
      </c>
    </row>
    <row r="1950" spans="1:6" x14ac:dyDescent="0.35">
      <c r="A1950" t="s">
        <v>4887</v>
      </c>
      <c r="B1950" t="s">
        <v>4896</v>
      </c>
      <c r="C1950" t="s">
        <v>4892</v>
      </c>
      <c r="D1950" t="s">
        <v>4893</v>
      </c>
      <c r="E1950" t="s">
        <v>4890</v>
      </c>
      <c r="F1950" t="s">
        <v>20</v>
      </c>
    </row>
    <row r="1951" spans="1:6" x14ac:dyDescent="0.35">
      <c r="A1951" t="s">
        <v>4887</v>
      </c>
      <c r="B1951" t="s">
        <v>4897</v>
      </c>
      <c r="C1951" t="s">
        <v>4895</v>
      </c>
      <c r="D1951" t="s">
        <v>4893</v>
      </c>
      <c r="E1951" t="s">
        <v>4890</v>
      </c>
      <c r="F1951" t="s">
        <v>20</v>
      </c>
    </row>
    <row r="1952" spans="1:6" x14ac:dyDescent="0.35">
      <c r="A1952" t="s">
        <v>4887</v>
      </c>
      <c r="B1952" t="s">
        <v>4898</v>
      </c>
      <c r="C1952" t="s">
        <v>4895</v>
      </c>
      <c r="D1952" t="s">
        <v>4893</v>
      </c>
      <c r="E1952" t="s">
        <v>4890</v>
      </c>
      <c r="F1952" t="s">
        <v>20</v>
      </c>
    </row>
    <row r="1953" spans="1:6" x14ac:dyDescent="0.35">
      <c r="A1953" t="s">
        <v>4887</v>
      </c>
      <c r="B1953" t="s">
        <v>4899</v>
      </c>
      <c r="C1953" t="s">
        <v>4900</v>
      </c>
      <c r="D1953" t="s">
        <v>4893</v>
      </c>
      <c r="E1953" t="s">
        <v>4890</v>
      </c>
      <c r="F1953" t="s">
        <v>20</v>
      </c>
    </row>
    <row r="1954" spans="1:6" x14ac:dyDescent="0.35">
      <c r="A1954" t="s">
        <v>4887</v>
      </c>
      <c r="B1954" t="s">
        <v>4901</v>
      </c>
      <c r="C1954" t="s">
        <v>4902</v>
      </c>
      <c r="D1954" t="s">
        <v>4893</v>
      </c>
      <c r="E1954" t="s">
        <v>4890</v>
      </c>
      <c r="F1954" t="s">
        <v>20</v>
      </c>
    </row>
    <row r="1955" spans="1:6" x14ac:dyDescent="0.35">
      <c r="A1955" t="s">
        <v>4887</v>
      </c>
      <c r="B1955" t="s">
        <v>4903</v>
      </c>
      <c r="C1955" t="s">
        <v>4902</v>
      </c>
      <c r="D1955" t="s">
        <v>4893</v>
      </c>
      <c r="E1955" t="s">
        <v>4890</v>
      </c>
      <c r="F1955" t="s">
        <v>20</v>
      </c>
    </row>
    <row r="1956" spans="1:6" x14ac:dyDescent="0.35">
      <c r="A1956" t="s">
        <v>4887</v>
      </c>
      <c r="B1956" t="s">
        <v>4904</v>
      </c>
      <c r="C1956" t="s">
        <v>4905</v>
      </c>
      <c r="D1956" t="s">
        <v>4893</v>
      </c>
      <c r="E1956" t="s">
        <v>4890</v>
      </c>
      <c r="F1956" t="s">
        <v>20</v>
      </c>
    </row>
    <row r="1957" spans="1:6" x14ac:dyDescent="0.35">
      <c r="A1957" t="s">
        <v>4887</v>
      </c>
      <c r="B1957" t="s">
        <v>4906</v>
      </c>
      <c r="C1957" t="s">
        <v>4905</v>
      </c>
      <c r="D1957" t="s">
        <v>4893</v>
      </c>
      <c r="E1957" t="s">
        <v>4890</v>
      </c>
      <c r="F1957" t="s">
        <v>20</v>
      </c>
    </row>
    <row r="1958" spans="1:6" x14ac:dyDescent="0.35">
      <c r="A1958" t="s">
        <v>4887</v>
      </c>
      <c r="B1958" t="s">
        <v>4907</v>
      </c>
      <c r="C1958" t="s">
        <v>4905</v>
      </c>
      <c r="D1958" t="s">
        <v>4893</v>
      </c>
      <c r="E1958" t="s">
        <v>4890</v>
      </c>
      <c r="F1958" t="s">
        <v>20</v>
      </c>
    </row>
    <row r="1959" spans="1:6" x14ac:dyDescent="0.35">
      <c r="A1959" t="s">
        <v>4887</v>
      </c>
      <c r="B1959" t="s">
        <v>4908</v>
      </c>
      <c r="C1959" t="s">
        <v>4909</v>
      </c>
      <c r="D1959" t="s">
        <v>4893</v>
      </c>
      <c r="E1959" t="s">
        <v>4890</v>
      </c>
      <c r="F1959" t="s">
        <v>20</v>
      </c>
    </row>
    <row r="1960" spans="1:6" x14ac:dyDescent="0.35">
      <c r="A1960" t="s">
        <v>4887</v>
      </c>
      <c r="B1960" t="s">
        <v>4910</v>
      </c>
      <c r="C1960" t="s">
        <v>4911</v>
      </c>
      <c r="D1960" t="s">
        <v>4912</v>
      </c>
      <c r="E1960" t="s">
        <v>4890</v>
      </c>
      <c r="F1960" t="s">
        <v>20</v>
      </c>
    </row>
    <row r="1961" spans="1:6" x14ac:dyDescent="0.35">
      <c r="A1961" t="s">
        <v>4887</v>
      </c>
      <c r="B1961" t="s">
        <v>4913</v>
      </c>
      <c r="C1961" t="s">
        <v>4914</v>
      </c>
      <c r="D1961" t="s">
        <v>4915</v>
      </c>
      <c r="E1961" t="s">
        <v>4890</v>
      </c>
      <c r="F1961" t="s">
        <v>20</v>
      </c>
    </row>
    <row r="1962" spans="1:6" x14ac:dyDescent="0.35">
      <c r="A1962" t="s">
        <v>4916</v>
      </c>
      <c r="B1962" t="s">
        <v>4917</v>
      </c>
      <c r="C1962" t="s">
        <v>4918</v>
      </c>
      <c r="D1962" t="s">
        <v>4919</v>
      </c>
      <c r="E1962" t="s">
        <v>4920</v>
      </c>
      <c r="F1962" t="s">
        <v>20</v>
      </c>
    </row>
    <row r="1963" spans="1:6" x14ac:dyDescent="0.35">
      <c r="A1963" t="s">
        <v>4916</v>
      </c>
      <c r="B1963" t="s">
        <v>4921</v>
      </c>
      <c r="C1963" t="s">
        <v>4922</v>
      </c>
      <c r="D1963" t="s">
        <v>4923</v>
      </c>
      <c r="E1963" t="s">
        <v>4924</v>
      </c>
      <c r="F1963" t="s">
        <v>20</v>
      </c>
    </row>
    <row r="1964" spans="1:6" x14ac:dyDescent="0.35">
      <c r="A1964" t="s">
        <v>4916</v>
      </c>
      <c r="B1964" t="s">
        <v>4925</v>
      </c>
      <c r="C1964" t="s">
        <v>4926</v>
      </c>
      <c r="D1964" t="s">
        <v>4927</v>
      </c>
      <c r="E1964" t="s">
        <v>4928</v>
      </c>
      <c r="F1964" t="s">
        <v>50</v>
      </c>
    </row>
    <row r="1965" spans="1:6" x14ac:dyDescent="0.35">
      <c r="A1965" t="s">
        <v>4916</v>
      </c>
      <c r="B1965" t="s">
        <v>4929</v>
      </c>
      <c r="C1965" t="s">
        <v>4930</v>
      </c>
      <c r="D1965" t="s">
        <v>4931</v>
      </c>
      <c r="E1965" t="s">
        <v>4931</v>
      </c>
      <c r="F1965" t="s">
        <v>50</v>
      </c>
    </row>
    <row r="1966" spans="1:6" x14ac:dyDescent="0.35">
      <c r="A1966" t="s">
        <v>4916</v>
      </c>
      <c r="B1966" t="s">
        <v>4932</v>
      </c>
      <c r="C1966" t="s">
        <v>4933</v>
      </c>
      <c r="D1966" t="s">
        <v>4934</v>
      </c>
      <c r="E1966" t="s">
        <v>4935</v>
      </c>
      <c r="F1966" t="s">
        <v>50</v>
      </c>
    </row>
    <row r="1967" spans="1:6" x14ac:dyDescent="0.35">
      <c r="A1967" t="s">
        <v>4916</v>
      </c>
      <c r="B1967" t="s">
        <v>4936</v>
      </c>
      <c r="C1967" t="s">
        <v>4937</v>
      </c>
      <c r="D1967" t="s">
        <v>4938</v>
      </c>
      <c r="E1967" t="s">
        <v>4939</v>
      </c>
      <c r="F1967" t="s">
        <v>50</v>
      </c>
    </row>
    <row r="1968" spans="1:6" x14ac:dyDescent="0.35">
      <c r="A1968" t="s">
        <v>4916</v>
      </c>
      <c r="B1968" t="s">
        <v>4940</v>
      </c>
      <c r="C1968" t="s">
        <v>4941</v>
      </c>
      <c r="D1968" t="s">
        <v>4942</v>
      </c>
      <c r="E1968" t="s">
        <v>4928</v>
      </c>
      <c r="F1968" t="s">
        <v>50</v>
      </c>
    </row>
    <row r="1969" spans="1:6" x14ac:dyDescent="0.35">
      <c r="A1969" t="s">
        <v>4943</v>
      </c>
      <c r="B1969" t="s">
        <v>4944</v>
      </c>
      <c r="C1969" t="s">
        <v>4945</v>
      </c>
      <c r="D1969" t="s">
        <v>4946</v>
      </c>
      <c r="E1969" t="s">
        <v>4947</v>
      </c>
      <c r="F1969" t="s">
        <v>111</v>
      </c>
    </row>
    <row r="1970" spans="1:6" x14ac:dyDescent="0.35">
      <c r="A1970" t="s">
        <v>4948</v>
      </c>
      <c r="B1970" t="s">
        <v>4949</v>
      </c>
      <c r="C1970" t="s">
        <v>25</v>
      </c>
      <c r="D1970" t="s">
        <v>849</v>
      </c>
      <c r="E1970" t="s">
        <v>4950</v>
      </c>
      <c r="F1970" t="s">
        <v>111</v>
      </c>
    </row>
    <row r="1971" spans="1:6" x14ac:dyDescent="0.35">
      <c r="A1971" t="s">
        <v>4948</v>
      </c>
      <c r="B1971" t="s">
        <v>4951</v>
      </c>
      <c r="C1971" t="s">
        <v>25</v>
      </c>
      <c r="D1971" t="s">
        <v>589</v>
      </c>
      <c r="E1971" t="s">
        <v>4952</v>
      </c>
      <c r="F1971" t="s">
        <v>111</v>
      </c>
    </row>
    <row r="1972" spans="1:6" x14ac:dyDescent="0.35">
      <c r="A1972" t="s">
        <v>4948</v>
      </c>
      <c r="B1972" t="s">
        <v>4953</v>
      </c>
      <c r="C1972" t="s">
        <v>4954</v>
      </c>
      <c r="D1972" t="s">
        <v>4955</v>
      </c>
      <c r="E1972" t="s">
        <v>4956</v>
      </c>
      <c r="F1972" t="s">
        <v>111</v>
      </c>
    </row>
    <row r="1973" spans="1:6" x14ac:dyDescent="0.35">
      <c r="A1973" t="s">
        <v>4948</v>
      </c>
      <c r="B1973" t="s">
        <v>4957</v>
      </c>
      <c r="C1973" t="s">
        <v>28</v>
      </c>
      <c r="D1973" t="s">
        <v>593</v>
      </c>
      <c r="E1973" t="s">
        <v>4958</v>
      </c>
      <c r="F1973" t="s">
        <v>111</v>
      </c>
    </row>
    <row r="1974" spans="1:6" x14ac:dyDescent="0.35">
      <c r="A1974" t="s">
        <v>4948</v>
      </c>
      <c r="B1974" t="s">
        <v>4959</v>
      </c>
      <c r="C1974" t="s">
        <v>4960</v>
      </c>
      <c r="D1974" t="s">
        <v>4961</v>
      </c>
      <c r="E1974" t="s">
        <v>4962</v>
      </c>
      <c r="F1974" t="s">
        <v>111</v>
      </c>
    </row>
    <row r="1975" spans="1:6" x14ac:dyDescent="0.35">
      <c r="A1975" t="s">
        <v>4948</v>
      </c>
      <c r="B1975" t="s">
        <v>4963</v>
      </c>
      <c r="C1975" t="s">
        <v>632</v>
      </c>
      <c r="D1975" t="s">
        <v>589</v>
      </c>
      <c r="E1975" t="s">
        <v>4952</v>
      </c>
      <c r="F1975" t="s">
        <v>111</v>
      </c>
    </row>
    <row r="1976" spans="1:6" x14ac:dyDescent="0.35">
      <c r="A1976" t="s">
        <v>4948</v>
      </c>
      <c r="B1976" t="s">
        <v>4964</v>
      </c>
      <c r="C1976" t="s">
        <v>4965</v>
      </c>
      <c r="D1976" t="s">
        <v>3574</v>
      </c>
      <c r="E1976" t="s">
        <v>4956</v>
      </c>
      <c r="F1976" t="s">
        <v>111</v>
      </c>
    </row>
    <row r="1977" spans="1:6" x14ac:dyDescent="0.35">
      <c r="A1977" t="s">
        <v>4948</v>
      </c>
      <c r="B1977" t="s">
        <v>4966</v>
      </c>
      <c r="C1977" t="s">
        <v>1185</v>
      </c>
      <c r="D1977" t="s">
        <v>4967</v>
      </c>
      <c r="E1977" t="s">
        <v>4967</v>
      </c>
      <c r="F1977" t="s">
        <v>111</v>
      </c>
    </row>
    <row r="1978" spans="1:6" x14ac:dyDescent="0.35">
      <c r="A1978" t="s">
        <v>4968</v>
      </c>
      <c r="B1978" t="s">
        <v>4969</v>
      </c>
      <c r="C1978" t="s">
        <v>4970</v>
      </c>
      <c r="D1978" t="s">
        <v>4971</v>
      </c>
      <c r="E1978" t="s">
        <v>4972</v>
      </c>
      <c r="F1978" t="s">
        <v>261</v>
      </c>
    </row>
    <row r="1979" spans="1:6" x14ac:dyDescent="0.35">
      <c r="A1979" t="s">
        <v>4973</v>
      </c>
      <c r="B1979" t="s">
        <v>4974</v>
      </c>
      <c r="C1979" t="s">
        <v>1872</v>
      </c>
      <c r="D1979" t="s">
        <v>4975</v>
      </c>
      <c r="E1979" t="s">
        <v>4976</v>
      </c>
      <c r="F1979" t="s">
        <v>11</v>
      </c>
    </row>
    <row r="1980" spans="1:6" x14ac:dyDescent="0.35">
      <c r="A1980" t="s">
        <v>4973</v>
      </c>
      <c r="B1980" t="s">
        <v>4977</v>
      </c>
      <c r="C1980" t="s">
        <v>1389</v>
      </c>
      <c r="D1980" t="s">
        <v>4975</v>
      </c>
      <c r="E1980" t="s">
        <v>4976</v>
      </c>
      <c r="F1980" t="s">
        <v>11</v>
      </c>
    </row>
    <row r="1981" spans="1:6" x14ac:dyDescent="0.35">
      <c r="A1981" t="s">
        <v>4973</v>
      </c>
      <c r="B1981" t="s">
        <v>4978</v>
      </c>
      <c r="C1981" t="s">
        <v>4979</v>
      </c>
      <c r="D1981" t="s">
        <v>4975</v>
      </c>
      <c r="E1981" t="s">
        <v>4976</v>
      </c>
      <c r="F1981" t="s">
        <v>11</v>
      </c>
    </row>
    <row r="1982" spans="1:6" x14ac:dyDescent="0.35">
      <c r="A1982" t="s">
        <v>4973</v>
      </c>
      <c r="B1982" t="s">
        <v>4980</v>
      </c>
      <c r="C1982" t="s">
        <v>4981</v>
      </c>
      <c r="D1982" t="s">
        <v>2433</v>
      </c>
      <c r="E1982" t="s">
        <v>4976</v>
      </c>
      <c r="F1982" t="s">
        <v>11</v>
      </c>
    </row>
    <row r="1983" spans="1:6" x14ac:dyDescent="0.35">
      <c r="A1983" t="s">
        <v>4973</v>
      </c>
      <c r="B1983" t="s">
        <v>4982</v>
      </c>
      <c r="C1983" t="s">
        <v>4983</v>
      </c>
      <c r="D1983" t="s">
        <v>613</v>
      </c>
      <c r="E1983" t="s">
        <v>4984</v>
      </c>
      <c r="F1983" t="s">
        <v>20</v>
      </c>
    </row>
    <row r="1984" spans="1:6" x14ac:dyDescent="0.35">
      <c r="A1984" t="s">
        <v>4973</v>
      </c>
      <c r="B1984" t="s">
        <v>4985</v>
      </c>
      <c r="C1984" t="s">
        <v>4986</v>
      </c>
      <c r="D1984" t="s">
        <v>4987</v>
      </c>
      <c r="E1984" t="s">
        <v>4988</v>
      </c>
      <c r="F1984" t="s">
        <v>20</v>
      </c>
    </row>
    <row r="1985" spans="1:6" x14ac:dyDescent="0.35">
      <c r="A1985" t="s">
        <v>4973</v>
      </c>
      <c r="B1985" t="s">
        <v>4989</v>
      </c>
      <c r="C1985" t="s">
        <v>2405</v>
      </c>
      <c r="D1985" t="s">
        <v>4990</v>
      </c>
      <c r="E1985" t="s">
        <v>4984</v>
      </c>
      <c r="F1985" t="s">
        <v>20</v>
      </c>
    </row>
    <row r="1986" spans="1:6" x14ac:dyDescent="0.35">
      <c r="A1986" t="s">
        <v>4973</v>
      </c>
      <c r="B1986" t="s">
        <v>4991</v>
      </c>
      <c r="C1986" t="s">
        <v>264</v>
      </c>
      <c r="D1986" t="s">
        <v>613</v>
      </c>
      <c r="E1986" t="s">
        <v>4992</v>
      </c>
      <c r="F1986" t="s">
        <v>20</v>
      </c>
    </row>
    <row r="1987" spans="1:6" x14ac:dyDescent="0.35">
      <c r="A1987" t="s">
        <v>4973</v>
      </c>
      <c r="B1987" t="s">
        <v>4993</v>
      </c>
      <c r="C1987" t="s">
        <v>4994</v>
      </c>
      <c r="D1987" t="s">
        <v>685</v>
      </c>
      <c r="E1987" t="s">
        <v>4995</v>
      </c>
      <c r="F1987" t="s">
        <v>20</v>
      </c>
    </row>
    <row r="1988" spans="1:6" x14ac:dyDescent="0.35">
      <c r="A1988" t="s">
        <v>4973</v>
      </c>
      <c r="B1988" t="s">
        <v>4996</v>
      </c>
      <c r="C1988" t="s">
        <v>2405</v>
      </c>
      <c r="D1988" t="s">
        <v>4975</v>
      </c>
      <c r="E1988" t="s">
        <v>4976</v>
      </c>
      <c r="F1988" t="s">
        <v>11</v>
      </c>
    </row>
    <row r="1989" spans="1:6" x14ac:dyDescent="0.35">
      <c r="A1989" t="s">
        <v>4973</v>
      </c>
      <c r="B1989" t="s">
        <v>4997</v>
      </c>
      <c r="C1989" t="s">
        <v>1172</v>
      </c>
      <c r="D1989" t="s">
        <v>4998</v>
      </c>
      <c r="E1989" t="s">
        <v>4976</v>
      </c>
      <c r="F1989" t="s">
        <v>11</v>
      </c>
    </row>
    <row r="1990" spans="1:6" x14ac:dyDescent="0.35">
      <c r="A1990" t="s">
        <v>4973</v>
      </c>
      <c r="B1990" t="s">
        <v>4999</v>
      </c>
      <c r="C1990" t="s">
        <v>4979</v>
      </c>
      <c r="D1990" t="s">
        <v>2433</v>
      </c>
      <c r="E1990" t="s">
        <v>4976</v>
      </c>
      <c r="F1990" t="s">
        <v>11</v>
      </c>
    </row>
    <row r="1991" spans="1:6" x14ac:dyDescent="0.35">
      <c r="A1991" t="s">
        <v>4973</v>
      </c>
      <c r="B1991" t="s">
        <v>5000</v>
      </c>
      <c r="C1991" t="s">
        <v>2033</v>
      </c>
      <c r="D1991" t="s">
        <v>1009</v>
      </c>
      <c r="E1991" t="s">
        <v>4992</v>
      </c>
      <c r="F1991" t="s">
        <v>20</v>
      </c>
    </row>
    <row r="1992" spans="1:6" x14ac:dyDescent="0.35">
      <c r="A1992" t="s">
        <v>4973</v>
      </c>
      <c r="B1992" t="s">
        <v>5001</v>
      </c>
      <c r="C1992" t="s">
        <v>5002</v>
      </c>
      <c r="D1992" t="s">
        <v>5003</v>
      </c>
      <c r="E1992" t="s">
        <v>5004</v>
      </c>
      <c r="F1992" t="s">
        <v>20</v>
      </c>
    </row>
    <row r="1993" spans="1:6" x14ac:dyDescent="0.35">
      <c r="A1993" t="s">
        <v>4973</v>
      </c>
      <c r="B1993" t="s">
        <v>5005</v>
      </c>
      <c r="C1993" t="s">
        <v>5006</v>
      </c>
      <c r="D1993" t="s">
        <v>5007</v>
      </c>
      <c r="E1993" t="s">
        <v>4995</v>
      </c>
      <c r="F1993" t="s">
        <v>20</v>
      </c>
    </row>
    <row r="1994" spans="1:6" x14ac:dyDescent="0.35">
      <c r="A1994" t="s">
        <v>4973</v>
      </c>
      <c r="B1994" t="s">
        <v>5008</v>
      </c>
      <c r="C1994" t="s">
        <v>5009</v>
      </c>
      <c r="D1994" t="s">
        <v>3679</v>
      </c>
      <c r="E1994" t="s">
        <v>5010</v>
      </c>
      <c r="F1994" t="s">
        <v>20</v>
      </c>
    </row>
    <row r="1995" spans="1:6" x14ac:dyDescent="0.35">
      <c r="A1995" t="s">
        <v>4973</v>
      </c>
      <c r="B1995" t="s">
        <v>5011</v>
      </c>
      <c r="C1995" t="s">
        <v>5012</v>
      </c>
      <c r="D1995" t="s">
        <v>4975</v>
      </c>
      <c r="E1995" t="s">
        <v>4976</v>
      </c>
      <c r="F1995" t="s">
        <v>11</v>
      </c>
    </row>
    <row r="1996" spans="1:6" x14ac:dyDescent="0.35">
      <c r="A1996" t="s">
        <v>5013</v>
      </c>
      <c r="B1996" t="s">
        <v>5014</v>
      </c>
      <c r="C1996" t="s">
        <v>5015</v>
      </c>
      <c r="D1996" t="s">
        <v>5016</v>
      </c>
      <c r="E1996" t="s">
        <v>5017</v>
      </c>
      <c r="F1996" t="s">
        <v>11</v>
      </c>
    </row>
    <row r="1997" spans="1:6" x14ac:dyDescent="0.35">
      <c r="A1997" t="s">
        <v>5013</v>
      </c>
      <c r="B1997" t="s">
        <v>5018</v>
      </c>
      <c r="C1997" t="s">
        <v>5019</v>
      </c>
      <c r="D1997" t="s">
        <v>5016</v>
      </c>
      <c r="E1997" t="s">
        <v>5017</v>
      </c>
      <c r="F1997" t="s">
        <v>11</v>
      </c>
    </row>
    <row r="1998" spans="1:6" x14ac:dyDescent="0.35">
      <c r="A1998" t="s">
        <v>5013</v>
      </c>
      <c r="B1998" t="s">
        <v>5020</v>
      </c>
      <c r="C1998" t="s">
        <v>5021</v>
      </c>
      <c r="D1998" t="s">
        <v>5016</v>
      </c>
      <c r="E1998" t="s">
        <v>5017</v>
      </c>
      <c r="F1998" t="s">
        <v>11</v>
      </c>
    </row>
    <row r="1999" spans="1:6" x14ac:dyDescent="0.35">
      <c r="A1999" t="s">
        <v>5013</v>
      </c>
      <c r="B1999" t="s">
        <v>5022</v>
      </c>
      <c r="C1999" t="s">
        <v>2033</v>
      </c>
      <c r="D1999" t="s">
        <v>5016</v>
      </c>
      <c r="E1999" t="s">
        <v>5017</v>
      </c>
      <c r="F1999" t="s">
        <v>11</v>
      </c>
    </row>
    <row r="2000" spans="1:6" x14ac:dyDescent="0.35">
      <c r="A2000" t="s">
        <v>5013</v>
      </c>
      <c r="B2000" t="s">
        <v>5023</v>
      </c>
      <c r="C2000" t="s">
        <v>5024</v>
      </c>
      <c r="D2000" t="s">
        <v>5025</v>
      </c>
      <c r="E2000" t="s">
        <v>5026</v>
      </c>
      <c r="F2000" t="s">
        <v>11</v>
      </c>
    </row>
    <row r="2001" spans="1:6" x14ac:dyDescent="0.35">
      <c r="A2001" t="s">
        <v>5013</v>
      </c>
      <c r="B2001" t="s">
        <v>5027</v>
      </c>
      <c r="C2001" t="s">
        <v>5028</v>
      </c>
      <c r="D2001" t="s">
        <v>5029</v>
      </c>
      <c r="E2001" t="s">
        <v>5030</v>
      </c>
      <c r="F2001" t="s">
        <v>11</v>
      </c>
    </row>
    <row r="2002" spans="1:6" x14ac:dyDescent="0.35">
      <c r="A2002" t="s">
        <v>5013</v>
      </c>
      <c r="B2002" t="s">
        <v>5031</v>
      </c>
      <c r="C2002" t="s">
        <v>2033</v>
      </c>
      <c r="D2002" t="s">
        <v>5016</v>
      </c>
      <c r="E2002" t="s">
        <v>5017</v>
      </c>
      <c r="F2002" t="s">
        <v>11</v>
      </c>
    </row>
    <row r="2003" spans="1:6" x14ac:dyDescent="0.35">
      <c r="A2003" t="s">
        <v>5013</v>
      </c>
      <c r="B2003" t="s">
        <v>5032</v>
      </c>
      <c r="C2003" t="s">
        <v>2033</v>
      </c>
      <c r="D2003" t="s">
        <v>5016</v>
      </c>
      <c r="E2003" t="s">
        <v>5017</v>
      </c>
      <c r="F2003" t="s">
        <v>11</v>
      </c>
    </row>
    <row r="2004" spans="1:6" x14ac:dyDescent="0.35">
      <c r="A2004" t="s">
        <v>5013</v>
      </c>
      <c r="B2004" t="s">
        <v>5033</v>
      </c>
      <c r="C2004" t="s">
        <v>2844</v>
      </c>
      <c r="D2004" t="s">
        <v>5025</v>
      </c>
      <c r="E2004" t="s">
        <v>5034</v>
      </c>
      <c r="F2004" t="s">
        <v>11</v>
      </c>
    </row>
    <row r="2005" spans="1:6" x14ac:dyDescent="0.35">
      <c r="A2005" t="s">
        <v>5013</v>
      </c>
      <c r="B2005" t="s">
        <v>5035</v>
      </c>
      <c r="C2005" t="s">
        <v>99</v>
      </c>
      <c r="D2005" t="s">
        <v>5036</v>
      </c>
      <c r="E2005" t="s">
        <v>5037</v>
      </c>
      <c r="F2005" t="s">
        <v>11</v>
      </c>
    </row>
    <row r="2006" spans="1:6" x14ac:dyDescent="0.35">
      <c r="A2006" t="s">
        <v>5038</v>
      </c>
      <c r="B2006" t="s">
        <v>5039</v>
      </c>
      <c r="C2006" t="s">
        <v>5040</v>
      </c>
      <c r="D2006" t="s">
        <v>5041</v>
      </c>
      <c r="E2006" t="s">
        <v>5042</v>
      </c>
      <c r="F2006" t="s">
        <v>5043</v>
      </c>
    </row>
    <row r="2007" spans="1:6" x14ac:dyDescent="0.35">
      <c r="A2007" t="s">
        <v>5044</v>
      </c>
      <c r="B2007" t="s">
        <v>5045</v>
      </c>
      <c r="C2007" t="s">
        <v>28</v>
      </c>
      <c r="D2007" t="s">
        <v>5046</v>
      </c>
      <c r="E2007" t="s">
        <v>5047</v>
      </c>
      <c r="F2007" t="s">
        <v>11</v>
      </c>
    </row>
    <row r="2008" spans="1:6" x14ac:dyDescent="0.35">
      <c r="A2008" t="s">
        <v>5044</v>
      </c>
      <c r="B2008" t="s">
        <v>5048</v>
      </c>
      <c r="C2008" t="s">
        <v>5049</v>
      </c>
      <c r="D2008" t="s">
        <v>5050</v>
      </c>
      <c r="E2008" t="s">
        <v>5046</v>
      </c>
      <c r="F2008" t="s">
        <v>11</v>
      </c>
    </row>
    <row r="2009" spans="1:6" x14ac:dyDescent="0.35">
      <c r="A2009" t="s">
        <v>5051</v>
      </c>
      <c r="B2009" t="s">
        <v>5052</v>
      </c>
      <c r="C2009" t="s">
        <v>401</v>
      </c>
      <c r="D2009" t="s">
        <v>5053</v>
      </c>
      <c r="E2009" t="s">
        <v>54</v>
      </c>
      <c r="F2009" t="s">
        <v>20</v>
      </c>
    </row>
    <row r="2010" spans="1:6" x14ac:dyDescent="0.35">
      <c r="A2010" t="s">
        <v>5051</v>
      </c>
      <c r="B2010" t="s">
        <v>5054</v>
      </c>
      <c r="C2010" t="s">
        <v>5055</v>
      </c>
      <c r="D2010" t="s">
        <v>5056</v>
      </c>
      <c r="E2010" t="s">
        <v>5057</v>
      </c>
      <c r="F2010" t="s">
        <v>20</v>
      </c>
    </row>
    <row r="2011" spans="1:6" x14ac:dyDescent="0.35">
      <c r="A2011" t="s">
        <v>5051</v>
      </c>
      <c r="B2011" t="s">
        <v>5058</v>
      </c>
      <c r="C2011" t="s">
        <v>5059</v>
      </c>
      <c r="D2011" t="s">
        <v>5060</v>
      </c>
      <c r="E2011" t="s">
        <v>4478</v>
      </c>
      <c r="F2011" t="s">
        <v>11</v>
      </c>
    </row>
    <row r="2012" spans="1:6" x14ac:dyDescent="0.35">
      <c r="A2012" t="s">
        <v>5051</v>
      </c>
      <c r="B2012" t="s">
        <v>5061</v>
      </c>
      <c r="C2012" t="s">
        <v>5062</v>
      </c>
      <c r="D2012" t="s">
        <v>5060</v>
      </c>
      <c r="E2012" t="s">
        <v>4478</v>
      </c>
      <c r="F2012" t="s">
        <v>11</v>
      </c>
    </row>
    <row r="2013" spans="1:6" x14ac:dyDescent="0.35">
      <c r="A2013" t="s">
        <v>5051</v>
      </c>
      <c r="B2013" t="s">
        <v>5063</v>
      </c>
      <c r="C2013" t="s">
        <v>5064</v>
      </c>
      <c r="D2013" t="s">
        <v>5065</v>
      </c>
      <c r="E2013" t="s">
        <v>54</v>
      </c>
      <c r="F2013" t="s">
        <v>20</v>
      </c>
    </row>
    <row r="2014" spans="1:6" x14ac:dyDescent="0.35">
      <c r="A2014" t="s">
        <v>5051</v>
      </c>
      <c r="B2014" t="s">
        <v>5066</v>
      </c>
      <c r="C2014" t="s">
        <v>5067</v>
      </c>
      <c r="D2014" t="s">
        <v>5068</v>
      </c>
      <c r="E2014" t="s">
        <v>5069</v>
      </c>
      <c r="F2014" t="s">
        <v>20</v>
      </c>
    </row>
    <row r="2015" spans="1:6" x14ac:dyDescent="0.35">
      <c r="A2015" t="s">
        <v>5051</v>
      </c>
      <c r="B2015" t="s">
        <v>5070</v>
      </c>
      <c r="C2015" t="s">
        <v>5071</v>
      </c>
      <c r="D2015" t="s">
        <v>5072</v>
      </c>
      <c r="E2015" t="s">
        <v>4478</v>
      </c>
      <c r="F2015" t="s">
        <v>20</v>
      </c>
    </row>
    <row r="2016" spans="1:6" x14ac:dyDescent="0.35">
      <c r="A2016" t="s">
        <v>5051</v>
      </c>
      <c r="B2016" t="s">
        <v>5073</v>
      </c>
      <c r="C2016" t="s">
        <v>28</v>
      </c>
      <c r="D2016" t="s">
        <v>5074</v>
      </c>
      <c r="E2016" t="s">
        <v>4478</v>
      </c>
      <c r="F2016" t="s">
        <v>20</v>
      </c>
    </row>
    <row r="2017" spans="1:6" x14ac:dyDescent="0.35">
      <c r="A2017" t="s">
        <v>5051</v>
      </c>
      <c r="B2017" t="s">
        <v>5075</v>
      </c>
      <c r="C2017" t="s">
        <v>1149</v>
      </c>
      <c r="D2017" t="s">
        <v>5076</v>
      </c>
      <c r="E2017" t="s">
        <v>5077</v>
      </c>
      <c r="F2017" t="s">
        <v>20</v>
      </c>
    </row>
    <row r="2018" spans="1:6" x14ac:dyDescent="0.35">
      <c r="A2018" t="s">
        <v>5051</v>
      </c>
      <c r="B2018" t="s">
        <v>5078</v>
      </c>
      <c r="C2018" t="s">
        <v>2007</v>
      </c>
      <c r="D2018" t="s">
        <v>5074</v>
      </c>
      <c r="E2018" t="s">
        <v>4478</v>
      </c>
      <c r="F2018" t="s">
        <v>20</v>
      </c>
    </row>
    <row r="2019" spans="1:6" x14ac:dyDescent="0.35">
      <c r="A2019" t="s">
        <v>5051</v>
      </c>
      <c r="B2019" t="s">
        <v>5079</v>
      </c>
      <c r="C2019" t="s">
        <v>2022</v>
      </c>
      <c r="D2019" t="s">
        <v>5076</v>
      </c>
      <c r="E2019" t="s">
        <v>5077</v>
      </c>
      <c r="F2019" t="s">
        <v>20</v>
      </c>
    </row>
    <row r="2020" spans="1:6" x14ac:dyDescent="0.35">
      <c r="A2020" t="s">
        <v>5080</v>
      </c>
      <c r="B2020" t="s">
        <v>5081</v>
      </c>
      <c r="C2020" t="s">
        <v>5082</v>
      </c>
      <c r="D2020" t="s">
        <v>3557</v>
      </c>
      <c r="E2020" t="s">
        <v>5083</v>
      </c>
      <c r="F2020" t="s">
        <v>111</v>
      </c>
    </row>
    <row r="2021" spans="1:6" x14ac:dyDescent="0.35">
      <c r="A2021" t="s">
        <v>5080</v>
      </c>
      <c r="B2021" t="s">
        <v>5084</v>
      </c>
      <c r="C2021" t="s">
        <v>632</v>
      </c>
      <c r="D2021" t="s">
        <v>589</v>
      </c>
      <c r="E2021" t="s">
        <v>5085</v>
      </c>
      <c r="F2021" t="s">
        <v>111</v>
      </c>
    </row>
    <row r="2022" spans="1:6" x14ac:dyDescent="0.35">
      <c r="A2022" t="s">
        <v>5080</v>
      </c>
      <c r="B2022" t="s">
        <v>5086</v>
      </c>
      <c r="C2022" t="s">
        <v>1133</v>
      </c>
      <c r="D2022" t="s">
        <v>1273</v>
      </c>
      <c r="E2022" t="s">
        <v>1273</v>
      </c>
      <c r="F2022" t="s">
        <v>111</v>
      </c>
    </row>
    <row r="2023" spans="1:6" x14ac:dyDescent="0.35">
      <c r="A2023" t="s">
        <v>5080</v>
      </c>
      <c r="B2023" t="s">
        <v>5087</v>
      </c>
      <c r="C2023" t="s">
        <v>1366</v>
      </c>
      <c r="D2023" t="s">
        <v>5088</v>
      </c>
      <c r="E2023" t="s">
        <v>5089</v>
      </c>
      <c r="F2023" t="s">
        <v>111</v>
      </c>
    </row>
    <row r="2024" spans="1:6" x14ac:dyDescent="0.35">
      <c r="A2024" t="s">
        <v>5080</v>
      </c>
      <c r="B2024" t="s">
        <v>5090</v>
      </c>
      <c r="C2024" t="s">
        <v>5091</v>
      </c>
      <c r="D2024" t="s">
        <v>5092</v>
      </c>
      <c r="E2024" t="s">
        <v>5092</v>
      </c>
      <c r="F2024" t="s">
        <v>111</v>
      </c>
    </row>
    <row r="2025" spans="1:6" x14ac:dyDescent="0.35">
      <c r="A2025" t="s">
        <v>5080</v>
      </c>
      <c r="B2025" t="s">
        <v>5093</v>
      </c>
      <c r="C2025" t="s">
        <v>5094</v>
      </c>
      <c r="D2025" t="s">
        <v>3557</v>
      </c>
      <c r="E2025" t="s">
        <v>5083</v>
      </c>
      <c r="F2025" t="s">
        <v>111</v>
      </c>
    </row>
    <row r="2026" spans="1:6" x14ac:dyDescent="0.35">
      <c r="A2026" t="s">
        <v>5080</v>
      </c>
      <c r="B2026" t="s">
        <v>5095</v>
      </c>
      <c r="C2026" t="s">
        <v>5096</v>
      </c>
      <c r="D2026" t="s">
        <v>5097</v>
      </c>
      <c r="E2026" t="s">
        <v>5083</v>
      </c>
      <c r="F2026" t="s">
        <v>111</v>
      </c>
    </row>
    <row r="2027" spans="1:6" x14ac:dyDescent="0.35">
      <c r="A2027" t="s">
        <v>5080</v>
      </c>
      <c r="B2027" t="s">
        <v>5098</v>
      </c>
      <c r="C2027" t="s">
        <v>5099</v>
      </c>
      <c r="D2027" t="s">
        <v>5100</v>
      </c>
      <c r="E2027" t="s">
        <v>5083</v>
      </c>
      <c r="F2027" t="s">
        <v>111</v>
      </c>
    </row>
    <row r="2028" spans="1:6" x14ac:dyDescent="0.35">
      <c r="A2028" t="s">
        <v>5080</v>
      </c>
      <c r="B2028" t="s">
        <v>5101</v>
      </c>
      <c r="C2028" t="s">
        <v>5102</v>
      </c>
      <c r="D2028" t="s">
        <v>5103</v>
      </c>
      <c r="E2028" t="s">
        <v>5089</v>
      </c>
      <c r="F2028" t="s">
        <v>111</v>
      </c>
    </row>
    <row r="2029" spans="1:6" x14ac:dyDescent="0.35">
      <c r="A2029" t="s">
        <v>5080</v>
      </c>
      <c r="B2029" t="s">
        <v>5104</v>
      </c>
      <c r="C2029" t="s">
        <v>75</v>
      </c>
      <c r="D2029" t="s">
        <v>589</v>
      </c>
      <c r="E2029" t="s">
        <v>5105</v>
      </c>
      <c r="F2029" t="s">
        <v>111</v>
      </c>
    </row>
    <row r="2030" spans="1:6" x14ac:dyDescent="0.35">
      <c r="A2030" t="s">
        <v>5080</v>
      </c>
      <c r="B2030" t="s">
        <v>5106</v>
      </c>
      <c r="C2030" t="s">
        <v>1366</v>
      </c>
      <c r="D2030" t="s">
        <v>5107</v>
      </c>
      <c r="E2030" t="s">
        <v>5083</v>
      </c>
      <c r="F2030" t="s">
        <v>111</v>
      </c>
    </row>
    <row r="2031" spans="1:6" x14ac:dyDescent="0.35">
      <c r="A2031" t="s">
        <v>5080</v>
      </c>
      <c r="B2031" t="s">
        <v>5108</v>
      </c>
      <c r="C2031" t="s">
        <v>5109</v>
      </c>
      <c r="D2031" t="s">
        <v>1273</v>
      </c>
      <c r="E2031" t="s">
        <v>1273</v>
      </c>
      <c r="F2031" t="s">
        <v>111</v>
      </c>
    </row>
    <row r="2032" spans="1:6" x14ac:dyDescent="0.35">
      <c r="A2032" t="s">
        <v>5080</v>
      </c>
      <c r="B2032" t="s">
        <v>5110</v>
      </c>
      <c r="C2032" t="s">
        <v>5111</v>
      </c>
      <c r="D2032" t="s">
        <v>3557</v>
      </c>
      <c r="E2032" t="s">
        <v>5083</v>
      </c>
      <c r="F2032" t="s">
        <v>111</v>
      </c>
    </row>
    <row r="2033" spans="1:6" x14ac:dyDescent="0.35">
      <c r="A2033" t="s">
        <v>5080</v>
      </c>
      <c r="B2033" t="s">
        <v>5112</v>
      </c>
      <c r="C2033" t="s">
        <v>5113</v>
      </c>
      <c r="D2033" t="s">
        <v>5114</v>
      </c>
      <c r="E2033" t="s">
        <v>5115</v>
      </c>
      <c r="F2033" t="s">
        <v>111</v>
      </c>
    </row>
    <row r="2034" spans="1:6" x14ac:dyDescent="0.35">
      <c r="A2034" t="s">
        <v>5080</v>
      </c>
      <c r="B2034" t="s">
        <v>5116</v>
      </c>
      <c r="C2034" t="s">
        <v>5117</v>
      </c>
      <c r="D2034" t="s">
        <v>5105</v>
      </c>
      <c r="E2034" t="s">
        <v>5085</v>
      </c>
      <c r="F2034" t="s">
        <v>111</v>
      </c>
    </row>
    <row r="2035" spans="1:6" x14ac:dyDescent="0.35">
      <c r="A2035" t="s">
        <v>5080</v>
      </c>
      <c r="B2035" t="s">
        <v>5118</v>
      </c>
      <c r="C2035" t="s">
        <v>5109</v>
      </c>
      <c r="D2035" t="s">
        <v>5103</v>
      </c>
      <c r="E2035" t="s">
        <v>5115</v>
      </c>
      <c r="F2035" t="s">
        <v>111</v>
      </c>
    </row>
    <row r="2036" spans="1:6" x14ac:dyDescent="0.35">
      <c r="A2036" t="s">
        <v>5080</v>
      </c>
      <c r="B2036" t="s">
        <v>5119</v>
      </c>
      <c r="C2036" t="s">
        <v>5120</v>
      </c>
      <c r="D2036" t="s">
        <v>5097</v>
      </c>
      <c r="E2036" t="s">
        <v>5083</v>
      </c>
      <c r="F2036" t="s">
        <v>111</v>
      </c>
    </row>
    <row r="2037" spans="1:6" x14ac:dyDescent="0.35">
      <c r="A2037" t="s">
        <v>5080</v>
      </c>
      <c r="B2037" t="s">
        <v>5121</v>
      </c>
      <c r="C2037" t="s">
        <v>1185</v>
      </c>
      <c r="D2037" t="s">
        <v>589</v>
      </c>
      <c r="E2037" t="s">
        <v>5085</v>
      </c>
      <c r="F2037" t="s">
        <v>111</v>
      </c>
    </row>
    <row r="2038" spans="1:6" x14ac:dyDescent="0.35">
      <c r="A2038" t="s">
        <v>5080</v>
      </c>
      <c r="B2038" t="s">
        <v>5122</v>
      </c>
      <c r="C2038" t="s">
        <v>5123</v>
      </c>
      <c r="D2038" t="s">
        <v>3557</v>
      </c>
      <c r="E2038" t="s">
        <v>5083</v>
      </c>
      <c r="F2038" t="s">
        <v>111</v>
      </c>
    </row>
    <row r="2039" spans="1:6" x14ac:dyDescent="0.35">
      <c r="A2039" t="s">
        <v>5080</v>
      </c>
      <c r="B2039" t="s">
        <v>5124</v>
      </c>
      <c r="C2039" t="s">
        <v>5125</v>
      </c>
      <c r="D2039" t="s">
        <v>589</v>
      </c>
      <c r="E2039" t="s">
        <v>5085</v>
      </c>
      <c r="F2039" t="s">
        <v>111</v>
      </c>
    </row>
    <row r="2040" spans="1:6" x14ac:dyDescent="0.35">
      <c r="A2040" t="s">
        <v>5080</v>
      </c>
      <c r="B2040" t="s">
        <v>5126</v>
      </c>
      <c r="C2040" t="s">
        <v>5109</v>
      </c>
      <c r="D2040" t="s">
        <v>1273</v>
      </c>
      <c r="E2040" t="s">
        <v>1273</v>
      </c>
      <c r="F2040" t="s">
        <v>111</v>
      </c>
    </row>
    <row r="2041" spans="1:6" x14ac:dyDescent="0.35">
      <c r="A2041" t="s">
        <v>5080</v>
      </c>
      <c r="B2041" t="s">
        <v>5127</v>
      </c>
      <c r="C2041" t="s">
        <v>5109</v>
      </c>
      <c r="D2041" t="s">
        <v>5103</v>
      </c>
      <c r="E2041" t="s">
        <v>5115</v>
      </c>
      <c r="F2041" t="s">
        <v>111</v>
      </c>
    </row>
    <row r="2042" spans="1:6" x14ac:dyDescent="0.35">
      <c r="A2042" t="s">
        <v>5080</v>
      </c>
      <c r="B2042" t="s">
        <v>5128</v>
      </c>
      <c r="C2042" t="s">
        <v>1133</v>
      </c>
      <c r="D2042" t="s">
        <v>1273</v>
      </c>
      <c r="E2042" t="s">
        <v>1273</v>
      </c>
      <c r="F2042" t="s">
        <v>111</v>
      </c>
    </row>
    <row r="2043" spans="1:6" x14ac:dyDescent="0.35">
      <c r="A2043" t="s">
        <v>5129</v>
      </c>
      <c r="B2043" t="s">
        <v>5130</v>
      </c>
      <c r="C2043" t="s">
        <v>5131</v>
      </c>
      <c r="D2043" t="s">
        <v>5132</v>
      </c>
      <c r="E2043" t="s">
        <v>5133</v>
      </c>
      <c r="F2043" t="s">
        <v>111</v>
      </c>
    </row>
    <row r="2044" spans="1:6" x14ac:dyDescent="0.35">
      <c r="A2044" t="s">
        <v>5129</v>
      </c>
      <c r="B2044" t="s">
        <v>5134</v>
      </c>
      <c r="C2044" t="s">
        <v>5135</v>
      </c>
      <c r="D2044" t="s">
        <v>5132</v>
      </c>
      <c r="E2044" t="s">
        <v>5136</v>
      </c>
      <c r="F2044" t="s">
        <v>111</v>
      </c>
    </row>
    <row r="2045" spans="1:6" x14ac:dyDescent="0.35">
      <c r="A2045" t="s">
        <v>5129</v>
      </c>
      <c r="B2045" t="s">
        <v>5137</v>
      </c>
      <c r="C2045" t="s">
        <v>5138</v>
      </c>
      <c r="D2045" t="s">
        <v>5139</v>
      </c>
      <c r="E2045" t="s">
        <v>5139</v>
      </c>
      <c r="F2045" t="s">
        <v>111</v>
      </c>
    </row>
    <row r="2046" spans="1:6" x14ac:dyDescent="0.35">
      <c r="A2046" t="s">
        <v>5129</v>
      </c>
      <c r="B2046" t="s">
        <v>5140</v>
      </c>
      <c r="C2046" t="s">
        <v>5141</v>
      </c>
      <c r="D2046" t="s">
        <v>5142</v>
      </c>
      <c r="E2046" t="s">
        <v>5142</v>
      </c>
      <c r="F2046" t="s">
        <v>111</v>
      </c>
    </row>
    <row r="2047" spans="1:6" x14ac:dyDescent="0.35">
      <c r="A2047" t="s">
        <v>5129</v>
      </c>
      <c r="B2047" t="s">
        <v>5143</v>
      </c>
      <c r="C2047" t="s">
        <v>5138</v>
      </c>
      <c r="D2047" t="s">
        <v>5144</v>
      </c>
      <c r="E2047" t="s">
        <v>1335</v>
      </c>
      <c r="F2047" t="s">
        <v>111</v>
      </c>
    </row>
    <row r="2048" spans="1:6" x14ac:dyDescent="0.35">
      <c r="A2048" t="s">
        <v>5129</v>
      </c>
      <c r="B2048" t="s">
        <v>5145</v>
      </c>
      <c r="C2048" t="s">
        <v>5138</v>
      </c>
      <c r="D2048" t="s">
        <v>5146</v>
      </c>
      <c r="E2048" t="s">
        <v>5146</v>
      </c>
      <c r="F2048" t="s">
        <v>111</v>
      </c>
    </row>
    <row r="2049" spans="1:6" x14ac:dyDescent="0.35">
      <c r="A2049" t="s">
        <v>5147</v>
      </c>
      <c r="B2049" t="s">
        <v>5148</v>
      </c>
      <c r="C2049" t="s">
        <v>5149</v>
      </c>
      <c r="D2049" t="s">
        <v>5150</v>
      </c>
      <c r="E2049" t="s">
        <v>5151</v>
      </c>
      <c r="F2049" t="s">
        <v>11</v>
      </c>
    </row>
    <row r="2050" spans="1:6" x14ac:dyDescent="0.35">
      <c r="A2050" t="s">
        <v>5152</v>
      </c>
      <c r="B2050" t="s">
        <v>5153</v>
      </c>
      <c r="C2050" t="s">
        <v>28</v>
      </c>
      <c r="D2050" t="s">
        <v>5154</v>
      </c>
      <c r="E2050" t="s">
        <v>5154</v>
      </c>
      <c r="F2050" t="s">
        <v>11</v>
      </c>
    </row>
    <row r="2051" spans="1:6" x14ac:dyDescent="0.35">
      <c r="A2051" t="s">
        <v>5152</v>
      </c>
      <c r="B2051" t="s">
        <v>5155</v>
      </c>
      <c r="C2051" t="s">
        <v>2954</v>
      </c>
      <c r="D2051" t="s">
        <v>2954</v>
      </c>
      <c r="E2051" t="s">
        <v>2954</v>
      </c>
      <c r="F2051" t="s">
        <v>11</v>
      </c>
    </row>
    <row r="2052" spans="1:6" x14ac:dyDescent="0.35">
      <c r="A2052" t="s">
        <v>5152</v>
      </c>
      <c r="B2052" t="s">
        <v>5156</v>
      </c>
      <c r="C2052" t="s">
        <v>5157</v>
      </c>
      <c r="D2052" t="s">
        <v>5157</v>
      </c>
      <c r="E2052" t="s">
        <v>5157</v>
      </c>
      <c r="F2052" t="s">
        <v>11</v>
      </c>
    </row>
    <row r="2053" spans="1:6" x14ac:dyDescent="0.35">
      <c r="A2053" t="s">
        <v>5152</v>
      </c>
      <c r="B2053" t="s">
        <v>5158</v>
      </c>
      <c r="C2053" t="s">
        <v>5159</v>
      </c>
      <c r="D2053" t="s">
        <v>5160</v>
      </c>
      <c r="E2053" t="s">
        <v>5160</v>
      </c>
      <c r="F2053" t="s">
        <v>11</v>
      </c>
    </row>
    <row r="2054" spans="1:6" x14ac:dyDescent="0.35">
      <c r="A2054" t="s">
        <v>5152</v>
      </c>
      <c r="B2054" t="s">
        <v>5161</v>
      </c>
      <c r="C2054" t="s">
        <v>1162</v>
      </c>
      <c r="D2054" t="s">
        <v>1162</v>
      </c>
      <c r="E2054" t="s">
        <v>5162</v>
      </c>
      <c r="F2054" t="s">
        <v>11</v>
      </c>
    </row>
    <row r="2055" spans="1:6" x14ac:dyDescent="0.35">
      <c r="A2055" t="s">
        <v>5152</v>
      </c>
      <c r="B2055" t="s">
        <v>5163</v>
      </c>
      <c r="C2055" t="s">
        <v>68</v>
      </c>
      <c r="D2055" t="s">
        <v>5164</v>
      </c>
      <c r="E2055" t="s">
        <v>5164</v>
      </c>
      <c r="F2055" t="s">
        <v>11</v>
      </c>
    </row>
    <row r="2056" spans="1:6" x14ac:dyDescent="0.35">
      <c r="A2056" t="s">
        <v>5152</v>
      </c>
      <c r="B2056" t="s">
        <v>5165</v>
      </c>
      <c r="C2056" t="s">
        <v>4726</v>
      </c>
      <c r="D2056" t="s">
        <v>4726</v>
      </c>
      <c r="E2056" t="s">
        <v>4726</v>
      </c>
      <c r="F2056" t="s">
        <v>11</v>
      </c>
    </row>
    <row r="2057" spans="1:6" x14ac:dyDescent="0.35">
      <c r="A2057" t="s">
        <v>5152</v>
      </c>
      <c r="B2057" t="s">
        <v>5166</v>
      </c>
      <c r="C2057" t="s">
        <v>28</v>
      </c>
      <c r="D2057" t="s">
        <v>10</v>
      </c>
      <c r="E2057" t="s">
        <v>10</v>
      </c>
      <c r="F2057" t="s">
        <v>11</v>
      </c>
    </row>
    <row r="2058" spans="1:6" x14ac:dyDescent="0.35">
      <c r="A2058" t="s">
        <v>5152</v>
      </c>
      <c r="B2058" t="s">
        <v>5167</v>
      </c>
      <c r="C2058" t="s">
        <v>5164</v>
      </c>
      <c r="D2058" t="s">
        <v>5164</v>
      </c>
      <c r="E2058" t="s">
        <v>5164</v>
      </c>
      <c r="F2058" t="s">
        <v>11</v>
      </c>
    </row>
    <row r="2059" spans="1:6" x14ac:dyDescent="0.35">
      <c r="A2059" t="s">
        <v>5152</v>
      </c>
      <c r="B2059" t="s">
        <v>5168</v>
      </c>
      <c r="C2059" t="s">
        <v>28</v>
      </c>
      <c r="D2059" t="s">
        <v>5154</v>
      </c>
      <c r="E2059" t="s">
        <v>5154</v>
      </c>
      <c r="F2059" t="s">
        <v>11</v>
      </c>
    </row>
    <row r="2060" spans="1:6" x14ac:dyDescent="0.35">
      <c r="A2060" t="s">
        <v>5152</v>
      </c>
      <c r="B2060" t="s">
        <v>5169</v>
      </c>
      <c r="C2060" t="s">
        <v>68</v>
      </c>
      <c r="D2060" t="s">
        <v>68</v>
      </c>
      <c r="E2060" t="s">
        <v>68</v>
      </c>
      <c r="F2060" t="s">
        <v>11</v>
      </c>
    </row>
    <row r="2061" spans="1:6" x14ac:dyDescent="0.35">
      <c r="A2061" t="s">
        <v>5152</v>
      </c>
      <c r="B2061" t="s">
        <v>5170</v>
      </c>
      <c r="C2061" t="s">
        <v>2954</v>
      </c>
      <c r="D2061" t="s">
        <v>2954</v>
      </c>
      <c r="E2061" t="s">
        <v>2954</v>
      </c>
      <c r="F2061" t="s">
        <v>11</v>
      </c>
    </row>
    <row r="2062" spans="1:6" x14ac:dyDescent="0.35">
      <c r="A2062" t="s">
        <v>5152</v>
      </c>
      <c r="B2062" t="s">
        <v>5171</v>
      </c>
      <c r="C2062" t="s">
        <v>5172</v>
      </c>
      <c r="D2062" t="s">
        <v>36</v>
      </c>
      <c r="E2062" t="s">
        <v>36</v>
      </c>
      <c r="F2062" t="s">
        <v>11</v>
      </c>
    </row>
    <row r="2063" spans="1:6" x14ac:dyDescent="0.35">
      <c r="A2063" t="s">
        <v>5152</v>
      </c>
      <c r="B2063" t="s">
        <v>5173</v>
      </c>
      <c r="C2063" t="s">
        <v>5174</v>
      </c>
      <c r="D2063" t="s">
        <v>10</v>
      </c>
      <c r="E2063" t="s">
        <v>10</v>
      </c>
      <c r="F2063" t="s">
        <v>11</v>
      </c>
    </row>
    <row r="2064" spans="1:6" x14ac:dyDescent="0.35">
      <c r="A2064" t="s">
        <v>5152</v>
      </c>
      <c r="B2064" t="s">
        <v>5175</v>
      </c>
      <c r="C2064" t="s">
        <v>5159</v>
      </c>
      <c r="D2064" t="s">
        <v>5160</v>
      </c>
      <c r="E2064" t="s">
        <v>5160</v>
      </c>
      <c r="F2064" t="s">
        <v>11</v>
      </c>
    </row>
    <row r="2065" spans="1:6" x14ac:dyDescent="0.35">
      <c r="A2065" t="s">
        <v>5152</v>
      </c>
      <c r="B2065" t="s">
        <v>5176</v>
      </c>
      <c r="C2065" t="s">
        <v>68</v>
      </c>
      <c r="D2065" t="s">
        <v>68</v>
      </c>
      <c r="E2065" t="s">
        <v>68</v>
      </c>
      <c r="F2065" t="s">
        <v>11</v>
      </c>
    </row>
    <row r="2066" spans="1:6" x14ac:dyDescent="0.35">
      <c r="A2066" t="s">
        <v>5152</v>
      </c>
      <c r="B2066" t="s">
        <v>5177</v>
      </c>
      <c r="C2066" t="s">
        <v>4726</v>
      </c>
      <c r="D2066" t="s">
        <v>4726</v>
      </c>
      <c r="E2066" t="s">
        <v>4726</v>
      </c>
      <c r="F2066" t="s">
        <v>11</v>
      </c>
    </row>
    <row r="2067" spans="1:6" x14ac:dyDescent="0.35">
      <c r="A2067" t="s">
        <v>5152</v>
      </c>
      <c r="B2067" t="s">
        <v>5178</v>
      </c>
      <c r="C2067" t="s">
        <v>5159</v>
      </c>
      <c r="D2067" t="s">
        <v>5179</v>
      </c>
      <c r="E2067" t="s">
        <v>5179</v>
      </c>
      <c r="F2067" t="s">
        <v>11</v>
      </c>
    </row>
    <row r="2068" spans="1:6" x14ac:dyDescent="0.35">
      <c r="A2068" t="s">
        <v>5152</v>
      </c>
      <c r="B2068" t="s">
        <v>5180</v>
      </c>
      <c r="C2068" t="s">
        <v>4726</v>
      </c>
      <c r="D2068" t="s">
        <v>36</v>
      </c>
      <c r="E2068" t="s">
        <v>36</v>
      </c>
      <c r="F2068" t="s">
        <v>11</v>
      </c>
    </row>
    <row r="2069" spans="1:6" x14ac:dyDescent="0.35">
      <c r="A2069" t="s">
        <v>5181</v>
      </c>
      <c r="B2069" t="s">
        <v>5182</v>
      </c>
      <c r="C2069" t="s">
        <v>1715</v>
      </c>
      <c r="D2069" t="s">
        <v>249</v>
      </c>
      <c r="E2069" t="s">
        <v>5183</v>
      </c>
      <c r="F2069" t="s">
        <v>11</v>
      </c>
    </row>
    <row r="2070" spans="1:6" x14ac:dyDescent="0.35">
      <c r="A2070" t="s">
        <v>5181</v>
      </c>
      <c r="B2070" t="s">
        <v>5184</v>
      </c>
      <c r="C2070" t="s">
        <v>1715</v>
      </c>
      <c r="D2070" t="s">
        <v>249</v>
      </c>
      <c r="E2070" t="s">
        <v>5183</v>
      </c>
      <c r="F2070" t="s">
        <v>11</v>
      </c>
    </row>
    <row r="2071" spans="1:6" x14ac:dyDescent="0.35">
      <c r="A2071" t="s">
        <v>5181</v>
      </c>
      <c r="B2071" t="s">
        <v>5185</v>
      </c>
      <c r="C2071" t="s">
        <v>28</v>
      </c>
      <c r="D2071" t="s">
        <v>1283</v>
      </c>
      <c r="E2071" t="s">
        <v>5183</v>
      </c>
      <c r="F2071" t="s">
        <v>11</v>
      </c>
    </row>
    <row r="2072" spans="1:6" x14ac:dyDescent="0.35">
      <c r="A2072" t="s">
        <v>5181</v>
      </c>
      <c r="B2072" t="s">
        <v>5186</v>
      </c>
      <c r="C2072" t="s">
        <v>1715</v>
      </c>
      <c r="D2072" t="s">
        <v>249</v>
      </c>
      <c r="E2072" t="s">
        <v>1869</v>
      </c>
      <c r="F2072" t="s">
        <v>20</v>
      </c>
    </row>
    <row r="2073" spans="1:6" x14ac:dyDescent="0.35">
      <c r="A2073" t="s">
        <v>5181</v>
      </c>
      <c r="B2073" t="s">
        <v>5187</v>
      </c>
      <c r="C2073" t="s">
        <v>1715</v>
      </c>
      <c r="D2073" t="s">
        <v>249</v>
      </c>
      <c r="E2073" t="s">
        <v>249</v>
      </c>
      <c r="F2073" t="s">
        <v>11</v>
      </c>
    </row>
    <row r="2074" spans="1:6" x14ac:dyDescent="0.35">
      <c r="A2074" t="s">
        <v>5181</v>
      </c>
      <c r="B2074" t="s">
        <v>5188</v>
      </c>
      <c r="C2074" t="s">
        <v>1715</v>
      </c>
      <c r="D2074" t="s">
        <v>249</v>
      </c>
      <c r="E2074" t="s">
        <v>249</v>
      </c>
      <c r="F2074" t="s">
        <v>11</v>
      </c>
    </row>
    <row r="2075" spans="1:6" x14ac:dyDescent="0.35">
      <c r="A2075" t="s">
        <v>5181</v>
      </c>
      <c r="B2075" t="s">
        <v>5189</v>
      </c>
      <c r="C2075" t="s">
        <v>249</v>
      </c>
      <c r="D2075" t="s">
        <v>249</v>
      </c>
      <c r="E2075" t="s">
        <v>249</v>
      </c>
      <c r="F2075" t="s">
        <v>20</v>
      </c>
    </row>
    <row r="2076" spans="1:6" x14ac:dyDescent="0.35">
      <c r="A2076" t="s">
        <v>5181</v>
      </c>
      <c r="B2076" t="s">
        <v>5190</v>
      </c>
      <c r="C2076" t="s">
        <v>249</v>
      </c>
      <c r="D2076" t="s">
        <v>249</v>
      </c>
      <c r="E2076" t="s">
        <v>249</v>
      </c>
      <c r="F2076" t="s">
        <v>20</v>
      </c>
    </row>
    <row r="2077" spans="1:6" x14ac:dyDescent="0.35">
      <c r="A2077" t="s">
        <v>5181</v>
      </c>
      <c r="B2077" t="s">
        <v>5191</v>
      </c>
      <c r="C2077" t="s">
        <v>249</v>
      </c>
      <c r="D2077" t="s">
        <v>249</v>
      </c>
      <c r="E2077" t="s">
        <v>249</v>
      </c>
      <c r="F2077" t="s">
        <v>20</v>
      </c>
    </row>
    <row r="2078" spans="1:6" x14ac:dyDescent="0.35">
      <c r="A2078" t="s">
        <v>5181</v>
      </c>
      <c r="B2078" t="s">
        <v>5192</v>
      </c>
      <c r="C2078" t="s">
        <v>249</v>
      </c>
      <c r="D2078" t="s">
        <v>249</v>
      </c>
      <c r="E2078" t="s">
        <v>249</v>
      </c>
      <c r="F2078" t="s">
        <v>20</v>
      </c>
    </row>
    <row r="2079" spans="1:6" x14ac:dyDescent="0.35">
      <c r="A2079" t="s">
        <v>5181</v>
      </c>
      <c r="B2079" t="s">
        <v>5193</v>
      </c>
      <c r="C2079" t="s">
        <v>249</v>
      </c>
      <c r="D2079" t="s">
        <v>249</v>
      </c>
      <c r="E2079" t="s">
        <v>249</v>
      </c>
      <c r="F2079" t="s">
        <v>11</v>
      </c>
    </row>
    <row r="2080" spans="1:6" x14ac:dyDescent="0.35">
      <c r="A2080" t="s">
        <v>5181</v>
      </c>
      <c r="B2080" t="s">
        <v>5194</v>
      </c>
      <c r="C2080" t="s">
        <v>249</v>
      </c>
      <c r="D2080" t="s">
        <v>249</v>
      </c>
      <c r="E2080" t="s">
        <v>249</v>
      </c>
      <c r="F2080" t="s">
        <v>11</v>
      </c>
    </row>
    <row r="2081" spans="1:6" x14ac:dyDescent="0.35">
      <c r="A2081" t="s">
        <v>5181</v>
      </c>
      <c r="B2081" t="s">
        <v>5195</v>
      </c>
      <c r="C2081" t="s">
        <v>249</v>
      </c>
      <c r="D2081" t="s">
        <v>249</v>
      </c>
      <c r="E2081" t="s">
        <v>249</v>
      </c>
      <c r="F2081" t="s">
        <v>11</v>
      </c>
    </row>
    <row r="2082" spans="1:6" x14ac:dyDescent="0.35">
      <c r="A2082" t="s">
        <v>5181</v>
      </c>
      <c r="B2082" t="s">
        <v>5196</v>
      </c>
      <c r="C2082" t="s">
        <v>249</v>
      </c>
      <c r="D2082" t="s">
        <v>249</v>
      </c>
      <c r="E2082" t="s">
        <v>249</v>
      </c>
      <c r="F2082" t="s">
        <v>20</v>
      </c>
    </row>
    <row r="2083" spans="1:6" x14ac:dyDescent="0.35">
      <c r="A2083" t="s">
        <v>5181</v>
      </c>
      <c r="B2083" t="s">
        <v>5197</v>
      </c>
      <c r="C2083" t="s">
        <v>249</v>
      </c>
      <c r="D2083" t="s">
        <v>249</v>
      </c>
      <c r="E2083" t="s">
        <v>249</v>
      </c>
      <c r="F2083" t="s">
        <v>11</v>
      </c>
    </row>
    <row r="2084" spans="1:6" x14ac:dyDescent="0.35">
      <c r="A2084" t="s">
        <v>5181</v>
      </c>
      <c r="B2084" t="s">
        <v>5198</v>
      </c>
      <c r="C2084" t="s">
        <v>249</v>
      </c>
      <c r="D2084" t="s">
        <v>249</v>
      </c>
      <c r="E2084" t="s">
        <v>249</v>
      </c>
      <c r="F2084" t="s">
        <v>11</v>
      </c>
    </row>
    <row r="2085" spans="1:6" x14ac:dyDescent="0.35">
      <c r="A2085" t="s">
        <v>5181</v>
      </c>
      <c r="B2085" t="s">
        <v>5199</v>
      </c>
      <c r="C2085" t="s">
        <v>249</v>
      </c>
      <c r="D2085" t="s">
        <v>249</v>
      </c>
      <c r="E2085" t="s">
        <v>249</v>
      </c>
      <c r="F2085" t="s">
        <v>11</v>
      </c>
    </row>
    <row r="2086" spans="1:6" x14ac:dyDescent="0.35">
      <c r="A2086" t="s">
        <v>5181</v>
      </c>
      <c r="B2086" t="s">
        <v>5200</v>
      </c>
      <c r="C2086" t="s">
        <v>40</v>
      </c>
      <c r="D2086" t="s">
        <v>249</v>
      </c>
      <c r="E2086" t="s">
        <v>5201</v>
      </c>
      <c r="F2086" t="s">
        <v>20</v>
      </c>
    </row>
    <row r="2087" spans="1:6" x14ac:dyDescent="0.35">
      <c r="A2087" t="s">
        <v>5181</v>
      </c>
      <c r="B2087" t="s">
        <v>5202</v>
      </c>
      <c r="C2087" t="s">
        <v>249</v>
      </c>
      <c r="D2087" t="s">
        <v>249</v>
      </c>
      <c r="E2087" t="s">
        <v>249</v>
      </c>
      <c r="F2087" t="s">
        <v>11</v>
      </c>
    </row>
    <row r="2088" spans="1:6" x14ac:dyDescent="0.35">
      <c r="A2088" t="s">
        <v>5181</v>
      </c>
      <c r="B2088" t="s">
        <v>5203</v>
      </c>
      <c r="C2088" t="s">
        <v>249</v>
      </c>
      <c r="D2088" t="s">
        <v>249</v>
      </c>
      <c r="E2088" t="s">
        <v>249</v>
      </c>
      <c r="F2088" t="s">
        <v>20</v>
      </c>
    </row>
    <row r="2089" spans="1:6" x14ac:dyDescent="0.35">
      <c r="A2089" t="s">
        <v>5181</v>
      </c>
      <c r="B2089" t="s">
        <v>5204</v>
      </c>
      <c r="C2089" t="s">
        <v>249</v>
      </c>
      <c r="D2089" t="s">
        <v>249</v>
      </c>
      <c r="E2089" t="s">
        <v>249</v>
      </c>
      <c r="F2089" t="s">
        <v>20</v>
      </c>
    </row>
    <row r="2090" spans="1:6" x14ac:dyDescent="0.35">
      <c r="A2090" t="s">
        <v>5181</v>
      </c>
      <c r="B2090" t="s">
        <v>5205</v>
      </c>
      <c r="C2090" t="s">
        <v>249</v>
      </c>
      <c r="D2090" t="s">
        <v>249</v>
      </c>
      <c r="E2090" t="s">
        <v>249</v>
      </c>
      <c r="F2090" t="s">
        <v>11</v>
      </c>
    </row>
    <row r="2091" spans="1:6" x14ac:dyDescent="0.35">
      <c r="A2091" t="s">
        <v>5181</v>
      </c>
      <c r="B2091" t="s">
        <v>5206</v>
      </c>
      <c r="C2091" t="s">
        <v>249</v>
      </c>
      <c r="D2091" t="s">
        <v>249</v>
      </c>
      <c r="E2091" t="s">
        <v>249</v>
      </c>
      <c r="F2091" t="s">
        <v>11</v>
      </c>
    </row>
    <row r="2092" spans="1:6" x14ac:dyDescent="0.35">
      <c r="A2092" t="s">
        <v>5181</v>
      </c>
      <c r="B2092" t="s">
        <v>5207</v>
      </c>
      <c r="C2092" t="s">
        <v>249</v>
      </c>
      <c r="D2092" t="s">
        <v>249</v>
      </c>
      <c r="E2092" t="s">
        <v>249</v>
      </c>
      <c r="F2092" t="s">
        <v>20</v>
      </c>
    </row>
    <row r="2093" spans="1:6" x14ac:dyDescent="0.35">
      <c r="A2093" t="s">
        <v>5181</v>
      </c>
      <c r="B2093" t="s">
        <v>5208</v>
      </c>
      <c r="C2093" t="s">
        <v>68</v>
      </c>
      <c r="D2093" t="s">
        <v>1283</v>
      </c>
      <c r="E2093" t="s">
        <v>5183</v>
      </c>
      <c r="F2093" t="s">
        <v>11</v>
      </c>
    </row>
    <row r="2094" spans="1:6" x14ac:dyDescent="0.35">
      <c r="A2094" t="s">
        <v>5181</v>
      </c>
      <c r="B2094" t="s">
        <v>5209</v>
      </c>
      <c r="C2094" t="s">
        <v>249</v>
      </c>
      <c r="D2094" t="s">
        <v>249</v>
      </c>
      <c r="E2094" t="s">
        <v>249</v>
      </c>
      <c r="F2094" t="s">
        <v>20</v>
      </c>
    </row>
    <row r="2095" spans="1:6" x14ac:dyDescent="0.35">
      <c r="A2095" t="s">
        <v>5181</v>
      </c>
      <c r="B2095" t="s">
        <v>5210</v>
      </c>
      <c r="C2095" t="s">
        <v>249</v>
      </c>
      <c r="D2095" t="s">
        <v>249</v>
      </c>
      <c r="E2095" t="s">
        <v>249</v>
      </c>
      <c r="F2095" t="s">
        <v>11</v>
      </c>
    </row>
    <row r="2096" spans="1:6" x14ac:dyDescent="0.35">
      <c r="A2096" t="s">
        <v>5181</v>
      </c>
      <c r="B2096" t="s">
        <v>5211</v>
      </c>
      <c r="C2096" t="s">
        <v>249</v>
      </c>
      <c r="D2096" t="s">
        <v>249</v>
      </c>
      <c r="E2096" t="s">
        <v>249</v>
      </c>
      <c r="F2096" t="s">
        <v>11</v>
      </c>
    </row>
    <row r="2097" spans="1:6" x14ac:dyDescent="0.35">
      <c r="A2097" t="s">
        <v>5181</v>
      </c>
      <c r="B2097" t="s">
        <v>5212</v>
      </c>
      <c r="C2097" t="s">
        <v>270</v>
      </c>
      <c r="D2097" t="s">
        <v>5213</v>
      </c>
      <c r="E2097" t="s">
        <v>54</v>
      </c>
      <c r="F2097" t="s">
        <v>20</v>
      </c>
    </row>
    <row r="2098" spans="1:6" x14ac:dyDescent="0.35">
      <c r="A2098" t="s">
        <v>5181</v>
      </c>
      <c r="B2098" t="s">
        <v>5214</v>
      </c>
      <c r="C2098" t="s">
        <v>249</v>
      </c>
      <c r="D2098" t="s">
        <v>249</v>
      </c>
      <c r="E2098" t="s">
        <v>249</v>
      </c>
      <c r="F2098" t="s">
        <v>11</v>
      </c>
    </row>
    <row r="2099" spans="1:6" x14ac:dyDescent="0.35">
      <c r="A2099" t="s">
        <v>5181</v>
      </c>
      <c r="B2099" t="s">
        <v>5215</v>
      </c>
      <c r="C2099" t="s">
        <v>249</v>
      </c>
      <c r="D2099" t="s">
        <v>249</v>
      </c>
      <c r="E2099" t="s">
        <v>249</v>
      </c>
      <c r="F2099" t="s">
        <v>11</v>
      </c>
    </row>
    <row r="2100" spans="1:6" x14ac:dyDescent="0.35">
      <c r="A2100" t="s">
        <v>5181</v>
      </c>
      <c r="B2100" t="s">
        <v>5216</v>
      </c>
      <c r="C2100" t="s">
        <v>4212</v>
      </c>
      <c r="D2100" t="s">
        <v>1283</v>
      </c>
      <c r="E2100" t="s">
        <v>5217</v>
      </c>
      <c r="F2100" t="s">
        <v>20</v>
      </c>
    </row>
    <row r="2101" spans="1:6" x14ac:dyDescent="0.35">
      <c r="A2101" t="s">
        <v>5181</v>
      </c>
      <c r="B2101" t="s">
        <v>5218</v>
      </c>
      <c r="C2101" t="s">
        <v>249</v>
      </c>
      <c r="D2101" t="s">
        <v>249</v>
      </c>
      <c r="E2101" t="s">
        <v>249</v>
      </c>
      <c r="F2101" t="s">
        <v>20</v>
      </c>
    </row>
    <row r="2102" spans="1:6" x14ac:dyDescent="0.35">
      <c r="A2102" t="s">
        <v>5181</v>
      </c>
      <c r="B2102" t="s">
        <v>5219</v>
      </c>
      <c r="C2102" t="s">
        <v>249</v>
      </c>
      <c r="D2102" t="s">
        <v>249</v>
      </c>
      <c r="E2102" t="s">
        <v>249</v>
      </c>
      <c r="F2102" t="s">
        <v>11</v>
      </c>
    </row>
    <row r="2103" spans="1:6" x14ac:dyDescent="0.35">
      <c r="A2103" t="s">
        <v>5181</v>
      </c>
      <c r="B2103" t="s">
        <v>5220</v>
      </c>
      <c r="C2103" t="s">
        <v>249</v>
      </c>
      <c r="D2103" t="s">
        <v>249</v>
      </c>
      <c r="E2103" t="s">
        <v>249</v>
      </c>
      <c r="F2103" t="s">
        <v>20</v>
      </c>
    </row>
    <row r="2104" spans="1:6" x14ac:dyDescent="0.35">
      <c r="A2104" t="s">
        <v>5181</v>
      </c>
      <c r="B2104" t="s">
        <v>5221</v>
      </c>
      <c r="C2104" t="s">
        <v>249</v>
      </c>
      <c r="D2104" t="s">
        <v>249</v>
      </c>
      <c r="E2104" t="s">
        <v>249</v>
      </c>
      <c r="F2104" t="s">
        <v>20</v>
      </c>
    </row>
    <row r="2105" spans="1:6" x14ac:dyDescent="0.35">
      <c r="A2105" t="s">
        <v>5181</v>
      </c>
      <c r="B2105" t="s">
        <v>5222</v>
      </c>
      <c r="C2105" t="s">
        <v>249</v>
      </c>
      <c r="D2105" t="s">
        <v>249</v>
      </c>
      <c r="E2105" t="s">
        <v>249</v>
      </c>
      <c r="F2105" t="s">
        <v>11</v>
      </c>
    </row>
    <row r="2106" spans="1:6" x14ac:dyDescent="0.35">
      <c r="A2106" t="s">
        <v>5181</v>
      </c>
      <c r="B2106" t="s">
        <v>5223</v>
      </c>
      <c r="C2106" t="s">
        <v>249</v>
      </c>
      <c r="D2106" t="s">
        <v>249</v>
      </c>
      <c r="E2106" t="s">
        <v>249</v>
      </c>
      <c r="F2106" t="s">
        <v>11</v>
      </c>
    </row>
    <row r="2107" spans="1:6" x14ac:dyDescent="0.35">
      <c r="A2107" t="s">
        <v>5181</v>
      </c>
      <c r="B2107" t="s">
        <v>5224</v>
      </c>
      <c r="C2107" t="s">
        <v>249</v>
      </c>
      <c r="D2107" t="s">
        <v>249</v>
      </c>
      <c r="E2107" t="s">
        <v>249</v>
      </c>
      <c r="F2107" t="s">
        <v>20</v>
      </c>
    </row>
    <row r="2108" spans="1:6" x14ac:dyDescent="0.35">
      <c r="A2108" t="s">
        <v>5181</v>
      </c>
      <c r="B2108" t="s">
        <v>5225</v>
      </c>
      <c r="C2108" t="s">
        <v>249</v>
      </c>
      <c r="D2108" t="s">
        <v>249</v>
      </c>
      <c r="E2108" t="s">
        <v>249</v>
      </c>
      <c r="F2108" t="s">
        <v>20</v>
      </c>
    </row>
    <row r="2109" spans="1:6" x14ac:dyDescent="0.35">
      <c r="A2109" t="s">
        <v>5181</v>
      </c>
      <c r="B2109" t="s">
        <v>5226</v>
      </c>
      <c r="C2109" t="s">
        <v>249</v>
      </c>
      <c r="D2109" t="s">
        <v>249</v>
      </c>
      <c r="E2109" t="s">
        <v>249</v>
      </c>
      <c r="F2109" t="s">
        <v>20</v>
      </c>
    </row>
    <row r="2110" spans="1:6" x14ac:dyDescent="0.35">
      <c r="A2110" t="s">
        <v>5181</v>
      </c>
      <c r="B2110" t="s">
        <v>5227</v>
      </c>
      <c r="C2110" t="s">
        <v>249</v>
      </c>
      <c r="D2110" t="s">
        <v>249</v>
      </c>
      <c r="E2110" t="s">
        <v>249</v>
      </c>
      <c r="F2110" t="s">
        <v>11</v>
      </c>
    </row>
    <row r="2111" spans="1:6" x14ac:dyDescent="0.35">
      <c r="A2111" t="s">
        <v>5181</v>
      </c>
      <c r="B2111" t="s">
        <v>5228</v>
      </c>
      <c r="C2111" t="s">
        <v>249</v>
      </c>
      <c r="D2111" t="s">
        <v>249</v>
      </c>
      <c r="E2111" t="s">
        <v>249</v>
      </c>
      <c r="F2111" t="s">
        <v>20</v>
      </c>
    </row>
    <row r="2112" spans="1:6" x14ac:dyDescent="0.35">
      <c r="A2112" t="s">
        <v>5181</v>
      </c>
      <c r="B2112" t="s">
        <v>5229</v>
      </c>
      <c r="C2112" t="s">
        <v>249</v>
      </c>
      <c r="D2112" t="s">
        <v>249</v>
      </c>
      <c r="E2112" t="s">
        <v>249</v>
      </c>
      <c r="F2112" t="s">
        <v>20</v>
      </c>
    </row>
    <row r="2113" spans="1:6" x14ac:dyDescent="0.35">
      <c r="A2113" t="s">
        <v>5181</v>
      </c>
      <c r="B2113" t="s">
        <v>5230</v>
      </c>
      <c r="C2113" t="s">
        <v>249</v>
      </c>
      <c r="D2113" t="s">
        <v>249</v>
      </c>
      <c r="E2113" t="s">
        <v>249</v>
      </c>
      <c r="F2113" t="s">
        <v>11</v>
      </c>
    </row>
    <row r="2114" spans="1:6" x14ac:dyDescent="0.35">
      <c r="A2114" t="s">
        <v>5181</v>
      </c>
      <c r="B2114" t="s">
        <v>5231</v>
      </c>
      <c r="C2114" t="s">
        <v>249</v>
      </c>
      <c r="D2114" t="s">
        <v>249</v>
      </c>
      <c r="E2114" t="s">
        <v>249</v>
      </c>
      <c r="F2114" t="s">
        <v>11</v>
      </c>
    </row>
    <row r="2115" spans="1:6" x14ac:dyDescent="0.35">
      <c r="A2115" t="s">
        <v>5181</v>
      </c>
      <c r="B2115" t="s">
        <v>5232</v>
      </c>
      <c r="C2115" t="s">
        <v>249</v>
      </c>
      <c r="D2115" t="s">
        <v>5233</v>
      </c>
      <c r="E2115" t="s">
        <v>249</v>
      </c>
      <c r="F2115" t="s">
        <v>111</v>
      </c>
    </row>
    <row r="2116" spans="1:6" x14ac:dyDescent="0.35">
      <c r="A2116" t="s">
        <v>5181</v>
      </c>
      <c r="B2116" t="s">
        <v>5234</v>
      </c>
      <c r="C2116" t="s">
        <v>249</v>
      </c>
      <c r="D2116" t="s">
        <v>249</v>
      </c>
      <c r="E2116" t="s">
        <v>249</v>
      </c>
      <c r="F2116" t="s">
        <v>20</v>
      </c>
    </row>
    <row r="2117" spans="1:6" x14ac:dyDescent="0.35">
      <c r="A2117" t="s">
        <v>5181</v>
      </c>
      <c r="B2117" t="s">
        <v>5235</v>
      </c>
      <c r="C2117" t="s">
        <v>249</v>
      </c>
      <c r="D2117" t="s">
        <v>249</v>
      </c>
      <c r="E2117" t="s">
        <v>249</v>
      </c>
      <c r="F2117" t="s">
        <v>20</v>
      </c>
    </row>
    <row r="2118" spans="1:6" x14ac:dyDescent="0.35">
      <c r="A2118" t="s">
        <v>5181</v>
      </c>
      <c r="B2118" t="s">
        <v>5236</v>
      </c>
      <c r="C2118" t="s">
        <v>249</v>
      </c>
      <c r="D2118" t="s">
        <v>249</v>
      </c>
      <c r="E2118" t="s">
        <v>249</v>
      </c>
      <c r="F2118" t="s">
        <v>20</v>
      </c>
    </row>
    <row r="2119" spans="1:6" x14ac:dyDescent="0.35">
      <c r="A2119" t="s">
        <v>5181</v>
      </c>
      <c r="B2119" t="s">
        <v>5237</v>
      </c>
      <c r="C2119" t="s">
        <v>249</v>
      </c>
      <c r="D2119" t="s">
        <v>249</v>
      </c>
      <c r="E2119" t="s">
        <v>249</v>
      </c>
      <c r="F2119" t="s">
        <v>11</v>
      </c>
    </row>
    <row r="2120" spans="1:6" x14ac:dyDescent="0.35">
      <c r="A2120" t="s">
        <v>5181</v>
      </c>
      <c r="B2120" t="s">
        <v>5238</v>
      </c>
      <c r="C2120" t="s">
        <v>249</v>
      </c>
      <c r="D2120" t="s">
        <v>249</v>
      </c>
      <c r="E2120" t="s">
        <v>249</v>
      </c>
      <c r="F2120" t="s">
        <v>20</v>
      </c>
    </row>
    <row r="2121" spans="1:6" x14ac:dyDescent="0.35">
      <c r="A2121" t="s">
        <v>5181</v>
      </c>
      <c r="B2121" t="s">
        <v>5239</v>
      </c>
      <c r="C2121" t="s">
        <v>249</v>
      </c>
      <c r="D2121" t="s">
        <v>249</v>
      </c>
      <c r="E2121" t="s">
        <v>249</v>
      </c>
      <c r="F2121" t="s">
        <v>20</v>
      </c>
    </row>
    <row r="2122" spans="1:6" x14ac:dyDescent="0.35">
      <c r="A2122" t="s">
        <v>5181</v>
      </c>
      <c r="B2122" t="s">
        <v>5240</v>
      </c>
      <c r="C2122" t="s">
        <v>249</v>
      </c>
      <c r="D2122" t="s">
        <v>249</v>
      </c>
      <c r="E2122" t="s">
        <v>249</v>
      </c>
      <c r="F2122" t="s">
        <v>20</v>
      </c>
    </row>
    <row r="2123" spans="1:6" x14ac:dyDescent="0.35">
      <c r="A2123" t="s">
        <v>5181</v>
      </c>
      <c r="B2123" t="s">
        <v>5241</v>
      </c>
      <c r="C2123" t="s">
        <v>22</v>
      </c>
      <c r="D2123" t="s">
        <v>1283</v>
      </c>
      <c r="E2123" t="s">
        <v>5183</v>
      </c>
      <c r="F2123" t="s">
        <v>11</v>
      </c>
    </row>
    <row r="2124" spans="1:6" x14ac:dyDescent="0.35">
      <c r="A2124" t="s">
        <v>5181</v>
      </c>
      <c r="B2124" t="s">
        <v>5242</v>
      </c>
      <c r="C2124" t="s">
        <v>249</v>
      </c>
      <c r="D2124" t="s">
        <v>249</v>
      </c>
      <c r="E2124" t="s">
        <v>249</v>
      </c>
      <c r="F2124" t="s">
        <v>11</v>
      </c>
    </row>
    <row r="2125" spans="1:6" x14ac:dyDescent="0.35">
      <c r="A2125" t="s">
        <v>5181</v>
      </c>
      <c r="B2125" t="s">
        <v>5243</v>
      </c>
      <c r="C2125" t="s">
        <v>249</v>
      </c>
      <c r="D2125" t="s">
        <v>249</v>
      </c>
      <c r="E2125" t="s">
        <v>249</v>
      </c>
      <c r="F2125" t="s">
        <v>11</v>
      </c>
    </row>
    <row r="2126" spans="1:6" x14ac:dyDescent="0.35">
      <c r="A2126" t="s">
        <v>5181</v>
      </c>
      <c r="B2126" t="s">
        <v>5244</v>
      </c>
      <c r="C2126" t="s">
        <v>5245</v>
      </c>
      <c r="D2126" t="s">
        <v>5246</v>
      </c>
      <c r="E2126" t="s">
        <v>54</v>
      </c>
      <c r="F2126" t="s">
        <v>20</v>
      </c>
    </row>
    <row r="2127" spans="1:6" x14ac:dyDescent="0.35">
      <c r="A2127" t="s">
        <v>5181</v>
      </c>
      <c r="B2127" t="s">
        <v>5247</v>
      </c>
      <c r="C2127" t="s">
        <v>249</v>
      </c>
      <c r="D2127" t="s">
        <v>249</v>
      </c>
      <c r="E2127" t="s">
        <v>249</v>
      </c>
      <c r="F2127" t="s">
        <v>20</v>
      </c>
    </row>
    <row r="2128" spans="1:6" x14ac:dyDescent="0.35">
      <c r="A2128" t="s">
        <v>5181</v>
      </c>
      <c r="B2128" t="s">
        <v>5248</v>
      </c>
      <c r="C2128" t="s">
        <v>249</v>
      </c>
      <c r="D2128" t="s">
        <v>249</v>
      </c>
      <c r="E2128" t="s">
        <v>249</v>
      </c>
      <c r="F2128" t="s">
        <v>11</v>
      </c>
    </row>
    <row r="2129" spans="1:6" x14ac:dyDescent="0.35">
      <c r="A2129" t="s">
        <v>5181</v>
      </c>
      <c r="B2129" t="s">
        <v>5249</v>
      </c>
      <c r="C2129" t="s">
        <v>249</v>
      </c>
      <c r="D2129" t="s">
        <v>249</v>
      </c>
      <c r="E2129" t="s">
        <v>249</v>
      </c>
      <c r="F2129" t="s">
        <v>20</v>
      </c>
    </row>
    <row r="2130" spans="1:6" x14ac:dyDescent="0.35">
      <c r="A2130" t="s">
        <v>5181</v>
      </c>
      <c r="B2130" t="s">
        <v>5250</v>
      </c>
      <c r="C2130" t="s">
        <v>249</v>
      </c>
      <c r="D2130" t="s">
        <v>249</v>
      </c>
      <c r="E2130" t="s">
        <v>249</v>
      </c>
      <c r="F2130" t="s">
        <v>20</v>
      </c>
    </row>
    <row r="2131" spans="1:6" x14ac:dyDescent="0.35">
      <c r="A2131" t="s">
        <v>5181</v>
      </c>
      <c r="B2131" t="s">
        <v>5251</v>
      </c>
      <c r="C2131" t="s">
        <v>249</v>
      </c>
      <c r="D2131" t="s">
        <v>249</v>
      </c>
      <c r="E2131" t="s">
        <v>249</v>
      </c>
      <c r="F2131" t="s">
        <v>11</v>
      </c>
    </row>
    <row r="2132" spans="1:6" x14ac:dyDescent="0.35">
      <c r="A2132" t="s">
        <v>5181</v>
      </c>
      <c r="B2132" t="s">
        <v>5252</v>
      </c>
      <c r="C2132" t="s">
        <v>249</v>
      </c>
      <c r="D2132" t="s">
        <v>249</v>
      </c>
      <c r="E2132" t="s">
        <v>249</v>
      </c>
      <c r="F2132" t="s">
        <v>111</v>
      </c>
    </row>
    <row r="2133" spans="1:6" x14ac:dyDescent="0.35">
      <c r="A2133" t="s">
        <v>5181</v>
      </c>
      <c r="B2133" t="s">
        <v>5253</v>
      </c>
      <c r="C2133" t="s">
        <v>249</v>
      </c>
      <c r="D2133" t="s">
        <v>249</v>
      </c>
      <c r="E2133" t="s">
        <v>249</v>
      </c>
      <c r="F2133" t="s">
        <v>11</v>
      </c>
    </row>
    <row r="2134" spans="1:6" x14ac:dyDescent="0.35">
      <c r="A2134" t="s">
        <v>5181</v>
      </c>
      <c r="B2134" t="s">
        <v>5254</v>
      </c>
      <c r="C2134" t="s">
        <v>249</v>
      </c>
      <c r="D2134" t="s">
        <v>249</v>
      </c>
      <c r="E2134" t="s">
        <v>249</v>
      </c>
      <c r="F2134" t="s">
        <v>20</v>
      </c>
    </row>
    <row r="2135" spans="1:6" x14ac:dyDescent="0.35">
      <c r="A2135" t="s">
        <v>5181</v>
      </c>
      <c r="B2135" t="s">
        <v>5255</v>
      </c>
      <c r="C2135" t="s">
        <v>242</v>
      </c>
      <c r="D2135" t="s">
        <v>5256</v>
      </c>
      <c r="E2135" t="s">
        <v>54</v>
      </c>
      <c r="F2135" t="s">
        <v>20</v>
      </c>
    </row>
    <row r="2136" spans="1:6" x14ac:dyDescent="0.35">
      <c r="A2136" t="s">
        <v>5181</v>
      </c>
      <c r="B2136" t="s">
        <v>5257</v>
      </c>
      <c r="C2136" t="s">
        <v>249</v>
      </c>
      <c r="D2136" t="s">
        <v>249</v>
      </c>
      <c r="E2136" t="s">
        <v>249</v>
      </c>
      <c r="F2136" t="s">
        <v>111</v>
      </c>
    </row>
    <row r="2137" spans="1:6" x14ac:dyDescent="0.35">
      <c r="A2137" t="s">
        <v>5181</v>
      </c>
      <c r="B2137" t="s">
        <v>5258</v>
      </c>
      <c r="C2137" t="s">
        <v>5259</v>
      </c>
      <c r="D2137" t="s">
        <v>5260</v>
      </c>
      <c r="E2137" t="s">
        <v>5261</v>
      </c>
      <c r="F2137" t="s">
        <v>20</v>
      </c>
    </row>
    <row r="2138" spans="1:6" x14ac:dyDescent="0.35">
      <c r="A2138" t="s">
        <v>5181</v>
      </c>
      <c r="B2138" t="s">
        <v>5262</v>
      </c>
      <c r="C2138" t="s">
        <v>249</v>
      </c>
      <c r="D2138" t="s">
        <v>249</v>
      </c>
      <c r="E2138" t="s">
        <v>249</v>
      </c>
      <c r="F2138" t="s">
        <v>11</v>
      </c>
    </row>
    <row r="2139" spans="1:6" x14ac:dyDescent="0.35">
      <c r="A2139" t="s">
        <v>5181</v>
      </c>
      <c r="B2139" t="s">
        <v>5263</v>
      </c>
      <c r="C2139" t="s">
        <v>249</v>
      </c>
      <c r="D2139" t="s">
        <v>249</v>
      </c>
      <c r="E2139" t="s">
        <v>249</v>
      </c>
      <c r="F2139" t="s">
        <v>20</v>
      </c>
    </row>
    <row r="2140" spans="1:6" x14ac:dyDescent="0.35">
      <c r="A2140" t="s">
        <v>5181</v>
      </c>
      <c r="B2140" t="s">
        <v>5264</v>
      </c>
      <c r="C2140" t="s">
        <v>249</v>
      </c>
      <c r="D2140" t="s">
        <v>249</v>
      </c>
      <c r="E2140" t="s">
        <v>249</v>
      </c>
      <c r="F2140" t="s">
        <v>11</v>
      </c>
    </row>
    <row r="2141" spans="1:6" x14ac:dyDescent="0.35">
      <c r="A2141" t="s">
        <v>5181</v>
      </c>
      <c r="B2141" t="s">
        <v>5265</v>
      </c>
      <c r="C2141" t="s">
        <v>249</v>
      </c>
      <c r="D2141" t="s">
        <v>249</v>
      </c>
      <c r="E2141" t="s">
        <v>249</v>
      </c>
      <c r="F2141" t="s">
        <v>20</v>
      </c>
    </row>
    <row r="2142" spans="1:6" x14ac:dyDescent="0.35">
      <c r="A2142" t="s">
        <v>5181</v>
      </c>
      <c r="B2142" t="s">
        <v>5266</v>
      </c>
      <c r="C2142" t="s">
        <v>249</v>
      </c>
      <c r="D2142" t="s">
        <v>249</v>
      </c>
      <c r="E2142" t="s">
        <v>249</v>
      </c>
      <c r="F2142" t="s">
        <v>11</v>
      </c>
    </row>
    <row r="2143" spans="1:6" x14ac:dyDescent="0.35">
      <c r="A2143" t="s">
        <v>5181</v>
      </c>
      <c r="B2143" t="s">
        <v>5267</v>
      </c>
      <c r="C2143" t="s">
        <v>249</v>
      </c>
      <c r="D2143" t="s">
        <v>249</v>
      </c>
      <c r="E2143" t="s">
        <v>249</v>
      </c>
      <c r="F2143" t="s">
        <v>20</v>
      </c>
    </row>
    <row r="2144" spans="1:6" x14ac:dyDescent="0.35">
      <c r="A2144" t="s">
        <v>5181</v>
      </c>
      <c r="B2144" t="s">
        <v>5268</v>
      </c>
      <c r="C2144" t="s">
        <v>249</v>
      </c>
      <c r="D2144" t="s">
        <v>249</v>
      </c>
      <c r="E2144" t="s">
        <v>249</v>
      </c>
      <c r="F2144" t="s">
        <v>11</v>
      </c>
    </row>
    <row r="2145" spans="1:6" x14ac:dyDescent="0.35">
      <c r="A2145" t="s">
        <v>5181</v>
      </c>
      <c r="B2145" t="s">
        <v>5269</v>
      </c>
      <c r="C2145" t="s">
        <v>294</v>
      </c>
      <c r="D2145" t="s">
        <v>5260</v>
      </c>
      <c r="E2145" t="s">
        <v>54</v>
      </c>
      <c r="F2145" t="s">
        <v>20</v>
      </c>
    </row>
    <row r="2146" spans="1:6" x14ac:dyDescent="0.35">
      <c r="A2146" t="s">
        <v>5181</v>
      </c>
      <c r="B2146" t="s">
        <v>5270</v>
      </c>
      <c r="C2146" t="s">
        <v>249</v>
      </c>
      <c r="D2146" t="s">
        <v>249</v>
      </c>
      <c r="E2146" t="s">
        <v>249</v>
      </c>
      <c r="F2146" t="s">
        <v>20</v>
      </c>
    </row>
    <row r="2147" spans="1:6" x14ac:dyDescent="0.35">
      <c r="A2147" t="s">
        <v>5181</v>
      </c>
      <c r="B2147" t="s">
        <v>5271</v>
      </c>
      <c r="C2147" t="s">
        <v>249</v>
      </c>
      <c r="D2147" t="s">
        <v>249</v>
      </c>
      <c r="E2147" t="s">
        <v>249</v>
      </c>
      <c r="F2147" t="s">
        <v>11</v>
      </c>
    </row>
    <row r="2148" spans="1:6" x14ac:dyDescent="0.35">
      <c r="A2148" t="s">
        <v>5181</v>
      </c>
      <c r="B2148" t="s">
        <v>5272</v>
      </c>
      <c r="C2148" t="s">
        <v>249</v>
      </c>
      <c r="D2148" t="s">
        <v>249</v>
      </c>
      <c r="E2148" t="s">
        <v>249</v>
      </c>
      <c r="F2148" t="s">
        <v>11</v>
      </c>
    </row>
    <row r="2149" spans="1:6" x14ac:dyDescent="0.35">
      <c r="A2149" t="s">
        <v>5181</v>
      </c>
      <c r="B2149" t="s">
        <v>5273</v>
      </c>
      <c r="C2149" t="s">
        <v>249</v>
      </c>
      <c r="D2149" t="s">
        <v>249</v>
      </c>
      <c r="E2149" t="s">
        <v>249</v>
      </c>
      <c r="F2149" t="s">
        <v>11</v>
      </c>
    </row>
    <row r="2150" spans="1:6" x14ac:dyDescent="0.35">
      <c r="A2150" t="s">
        <v>5181</v>
      </c>
      <c r="B2150" t="s">
        <v>5274</v>
      </c>
      <c r="C2150" t="s">
        <v>249</v>
      </c>
      <c r="D2150" t="s">
        <v>249</v>
      </c>
      <c r="E2150" t="s">
        <v>249</v>
      </c>
      <c r="F2150" t="s">
        <v>11</v>
      </c>
    </row>
    <row r="2151" spans="1:6" x14ac:dyDescent="0.35">
      <c r="A2151" t="s">
        <v>5181</v>
      </c>
      <c r="B2151" t="s">
        <v>5275</v>
      </c>
      <c r="C2151" t="s">
        <v>249</v>
      </c>
      <c r="D2151" t="s">
        <v>249</v>
      </c>
      <c r="E2151" t="s">
        <v>249</v>
      </c>
      <c r="F2151" t="s">
        <v>11</v>
      </c>
    </row>
    <row r="2152" spans="1:6" x14ac:dyDescent="0.35">
      <c r="A2152" t="s">
        <v>5181</v>
      </c>
      <c r="B2152" t="s">
        <v>5276</v>
      </c>
      <c r="C2152" t="s">
        <v>249</v>
      </c>
      <c r="D2152" t="s">
        <v>249</v>
      </c>
      <c r="E2152" t="s">
        <v>249</v>
      </c>
      <c r="F2152" t="s">
        <v>111</v>
      </c>
    </row>
    <row r="2153" spans="1:6" x14ac:dyDescent="0.35">
      <c r="A2153" t="s">
        <v>5181</v>
      </c>
      <c r="B2153" t="s">
        <v>5277</v>
      </c>
      <c r="C2153" t="s">
        <v>249</v>
      </c>
      <c r="D2153" t="s">
        <v>249</v>
      </c>
      <c r="E2153" t="s">
        <v>249</v>
      </c>
      <c r="F2153" t="s">
        <v>11</v>
      </c>
    </row>
    <row r="2154" spans="1:6" x14ac:dyDescent="0.35">
      <c r="A2154" t="s">
        <v>5181</v>
      </c>
      <c r="B2154" t="s">
        <v>5278</v>
      </c>
      <c r="C2154" t="s">
        <v>249</v>
      </c>
      <c r="D2154" t="s">
        <v>249</v>
      </c>
      <c r="E2154" t="s">
        <v>249</v>
      </c>
      <c r="F2154" t="s">
        <v>11</v>
      </c>
    </row>
    <row r="2155" spans="1:6" x14ac:dyDescent="0.35">
      <c r="A2155" t="s">
        <v>5181</v>
      </c>
      <c r="B2155" t="s">
        <v>5279</v>
      </c>
      <c r="C2155" t="s">
        <v>249</v>
      </c>
      <c r="D2155" t="s">
        <v>249</v>
      </c>
      <c r="E2155" t="s">
        <v>249</v>
      </c>
      <c r="F2155" t="s">
        <v>11</v>
      </c>
    </row>
    <row r="2156" spans="1:6" x14ac:dyDescent="0.35">
      <c r="A2156" t="s">
        <v>5181</v>
      </c>
      <c r="B2156" t="s">
        <v>5280</v>
      </c>
      <c r="C2156" t="s">
        <v>249</v>
      </c>
      <c r="D2156" t="s">
        <v>249</v>
      </c>
      <c r="E2156" t="s">
        <v>5281</v>
      </c>
      <c r="F2156" t="s">
        <v>20</v>
      </c>
    </row>
    <row r="2157" spans="1:6" x14ac:dyDescent="0.35">
      <c r="A2157" t="s">
        <v>5181</v>
      </c>
      <c r="B2157" t="s">
        <v>5282</v>
      </c>
      <c r="C2157" t="s">
        <v>249</v>
      </c>
      <c r="D2157" t="s">
        <v>249</v>
      </c>
      <c r="E2157" t="s">
        <v>249</v>
      </c>
      <c r="F2157" t="s">
        <v>20</v>
      </c>
    </row>
    <row r="2158" spans="1:6" x14ac:dyDescent="0.35">
      <c r="A2158" t="s">
        <v>5181</v>
      </c>
      <c r="B2158" t="s">
        <v>5283</v>
      </c>
      <c r="C2158" t="s">
        <v>249</v>
      </c>
      <c r="D2158" t="s">
        <v>249</v>
      </c>
      <c r="E2158" t="s">
        <v>249</v>
      </c>
      <c r="F2158" t="s">
        <v>20</v>
      </c>
    </row>
    <row r="2159" spans="1:6" x14ac:dyDescent="0.35">
      <c r="A2159" t="s">
        <v>5181</v>
      </c>
      <c r="B2159" t="s">
        <v>5284</v>
      </c>
      <c r="C2159" t="s">
        <v>249</v>
      </c>
      <c r="D2159" t="s">
        <v>249</v>
      </c>
      <c r="E2159" t="s">
        <v>249</v>
      </c>
      <c r="F2159" t="s">
        <v>11</v>
      </c>
    </row>
    <row r="2160" spans="1:6" x14ac:dyDescent="0.35">
      <c r="A2160" t="s">
        <v>5181</v>
      </c>
      <c r="B2160" t="s">
        <v>5285</v>
      </c>
      <c r="C2160" t="s">
        <v>249</v>
      </c>
      <c r="D2160" t="s">
        <v>249</v>
      </c>
      <c r="E2160" t="s">
        <v>249</v>
      </c>
      <c r="F2160" t="s">
        <v>11</v>
      </c>
    </row>
    <row r="2161" spans="1:6" x14ac:dyDescent="0.35">
      <c r="A2161" t="s">
        <v>5181</v>
      </c>
      <c r="B2161" t="s">
        <v>5286</v>
      </c>
      <c r="C2161" t="s">
        <v>249</v>
      </c>
      <c r="D2161" t="s">
        <v>249</v>
      </c>
      <c r="E2161" t="s">
        <v>249</v>
      </c>
      <c r="F2161" t="s">
        <v>11</v>
      </c>
    </row>
    <row r="2162" spans="1:6" x14ac:dyDescent="0.35">
      <c r="A2162" t="s">
        <v>5181</v>
      </c>
      <c r="B2162" t="s">
        <v>5287</v>
      </c>
      <c r="C2162" t="s">
        <v>249</v>
      </c>
      <c r="D2162" t="s">
        <v>249</v>
      </c>
      <c r="E2162" t="s">
        <v>249</v>
      </c>
      <c r="F2162" t="s">
        <v>11</v>
      </c>
    </row>
    <row r="2163" spans="1:6" x14ac:dyDescent="0.35">
      <c r="A2163" t="s">
        <v>5181</v>
      </c>
      <c r="B2163" t="s">
        <v>5288</v>
      </c>
      <c r="C2163" t="s">
        <v>40</v>
      </c>
      <c r="D2163" t="s">
        <v>249</v>
      </c>
      <c r="E2163" t="s">
        <v>249</v>
      </c>
      <c r="F2163" t="s">
        <v>20</v>
      </c>
    </row>
    <row r="2164" spans="1:6" x14ac:dyDescent="0.35">
      <c r="A2164" t="s">
        <v>5181</v>
      </c>
      <c r="B2164" t="s">
        <v>5289</v>
      </c>
      <c r="C2164" t="s">
        <v>249</v>
      </c>
      <c r="D2164" t="s">
        <v>249</v>
      </c>
      <c r="E2164" t="s">
        <v>249</v>
      </c>
      <c r="F2164" t="s">
        <v>11</v>
      </c>
    </row>
    <row r="2165" spans="1:6" x14ac:dyDescent="0.35">
      <c r="A2165" t="s">
        <v>5181</v>
      </c>
      <c r="B2165" t="s">
        <v>5290</v>
      </c>
      <c r="C2165" t="s">
        <v>249</v>
      </c>
      <c r="D2165" t="s">
        <v>249</v>
      </c>
      <c r="E2165" t="s">
        <v>249</v>
      </c>
      <c r="F2165" t="s">
        <v>111</v>
      </c>
    </row>
    <row r="2166" spans="1:6" x14ac:dyDescent="0.35">
      <c r="A2166" t="s">
        <v>5181</v>
      </c>
      <c r="B2166" t="s">
        <v>5291</v>
      </c>
      <c r="C2166" t="s">
        <v>249</v>
      </c>
      <c r="D2166" t="s">
        <v>249</v>
      </c>
      <c r="E2166" t="s">
        <v>249</v>
      </c>
      <c r="F2166" t="s">
        <v>11</v>
      </c>
    </row>
    <row r="2167" spans="1:6" x14ac:dyDescent="0.35">
      <c r="A2167" t="s">
        <v>5181</v>
      </c>
      <c r="B2167" t="s">
        <v>5292</v>
      </c>
      <c r="C2167" t="s">
        <v>249</v>
      </c>
      <c r="D2167" t="s">
        <v>249</v>
      </c>
      <c r="E2167" t="s">
        <v>249</v>
      </c>
      <c r="F2167" t="s">
        <v>20</v>
      </c>
    </row>
    <row r="2168" spans="1:6" x14ac:dyDescent="0.35">
      <c r="A2168" t="s">
        <v>5181</v>
      </c>
      <c r="B2168" t="s">
        <v>5293</v>
      </c>
      <c r="C2168" t="s">
        <v>249</v>
      </c>
      <c r="D2168" t="s">
        <v>249</v>
      </c>
      <c r="E2168" t="s">
        <v>249</v>
      </c>
      <c r="F2168" t="s">
        <v>11</v>
      </c>
    </row>
    <row r="2169" spans="1:6" x14ac:dyDescent="0.35">
      <c r="A2169" t="s">
        <v>5181</v>
      </c>
      <c r="B2169" t="s">
        <v>5294</v>
      </c>
      <c r="C2169" t="s">
        <v>249</v>
      </c>
      <c r="D2169" t="s">
        <v>249</v>
      </c>
      <c r="E2169" t="s">
        <v>249</v>
      </c>
      <c r="F2169" t="s">
        <v>111</v>
      </c>
    </row>
    <row r="2170" spans="1:6" x14ac:dyDescent="0.35">
      <c r="A2170" t="s">
        <v>5181</v>
      </c>
      <c r="B2170" t="s">
        <v>5295</v>
      </c>
      <c r="C2170" t="s">
        <v>249</v>
      </c>
      <c r="D2170" t="s">
        <v>249</v>
      </c>
      <c r="E2170" t="s">
        <v>249</v>
      </c>
      <c r="F2170" t="s">
        <v>20</v>
      </c>
    </row>
    <row r="2171" spans="1:6" x14ac:dyDescent="0.35">
      <c r="A2171" t="s">
        <v>5181</v>
      </c>
      <c r="B2171" t="s">
        <v>5296</v>
      </c>
      <c r="C2171" t="s">
        <v>249</v>
      </c>
      <c r="D2171" t="s">
        <v>249</v>
      </c>
      <c r="E2171" t="s">
        <v>249</v>
      </c>
      <c r="F2171" t="s">
        <v>111</v>
      </c>
    </row>
    <row r="2172" spans="1:6" x14ac:dyDescent="0.35">
      <c r="A2172" t="s">
        <v>5181</v>
      </c>
      <c r="B2172" t="s">
        <v>5297</v>
      </c>
      <c r="C2172" t="s">
        <v>249</v>
      </c>
      <c r="D2172" t="s">
        <v>249</v>
      </c>
      <c r="E2172" t="s">
        <v>249</v>
      </c>
      <c r="F2172" t="s">
        <v>20</v>
      </c>
    </row>
    <row r="2173" spans="1:6" x14ac:dyDescent="0.35">
      <c r="A2173" t="s">
        <v>5181</v>
      </c>
      <c r="B2173" t="s">
        <v>5298</v>
      </c>
      <c r="C2173" t="s">
        <v>249</v>
      </c>
      <c r="D2173" t="s">
        <v>249</v>
      </c>
      <c r="E2173" t="s">
        <v>249</v>
      </c>
      <c r="F2173" t="s">
        <v>11</v>
      </c>
    </row>
    <row r="2174" spans="1:6" x14ac:dyDescent="0.35">
      <c r="A2174" t="s">
        <v>5181</v>
      </c>
      <c r="B2174" t="s">
        <v>5299</v>
      </c>
      <c r="C2174" t="s">
        <v>249</v>
      </c>
      <c r="D2174" t="s">
        <v>249</v>
      </c>
      <c r="E2174" t="s">
        <v>249</v>
      </c>
      <c r="F2174" t="s">
        <v>20</v>
      </c>
    </row>
    <row r="2175" spans="1:6" x14ac:dyDescent="0.35">
      <c r="A2175" t="s">
        <v>5181</v>
      </c>
      <c r="B2175" t="s">
        <v>5300</v>
      </c>
      <c r="C2175" t="s">
        <v>249</v>
      </c>
      <c r="D2175" t="s">
        <v>249</v>
      </c>
      <c r="E2175" t="s">
        <v>249</v>
      </c>
      <c r="F2175" t="s">
        <v>11</v>
      </c>
    </row>
    <row r="2176" spans="1:6" x14ac:dyDescent="0.35">
      <c r="A2176" t="s">
        <v>5181</v>
      </c>
      <c r="B2176" t="s">
        <v>5301</v>
      </c>
      <c r="C2176" t="s">
        <v>249</v>
      </c>
      <c r="D2176" t="s">
        <v>249</v>
      </c>
      <c r="E2176" t="s">
        <v>249</v>
      </c>
      <c r="F2176" t="s">
        <v>11</v>
      </c>
    </row>
    <row r="2177" spans="1:6" x14ac:dyDescent="0.35">
      <c r="A2177" t="s">
        <v>5181</v>
      </c>
      <c r="B2177" t="s">
        <v>5302</v>
      </c>
      <c r="C2177" t="s">
        <v>249</v>
      </c>
      <c r="D2177" t="s">
        <v>249</v>
      </c>
      <c r="E2177" t="s">
        <v>249</v>
      </c>
      <c r="F2177" t="s">
        <v>20</v>
      </c>
    </row>
    <row r="2178" spans="1:6" x14ac:dyDescent="0.35">
      <c r="A2178" t="s">
        <v>5181</v>
      </c>
      <c r="B2178" t="s">
        <v>5303</v>
      </c>
      <c r="C2178" t="s">
        <v>249</v>
      </c>
      <c r="D2178" t="s">
        <v>249</v>
      </c>
      <c r="E2178" t="s">
        <v>249</v>
      </c>
      <c r="F2178" t="s">
        <v>20</v>
      </c>
    </row>
    <row r="2179" spans="1:6" x14ac:dyDescent="0.35">
      <c r="A2179" t="s">
        <v>5181</v>
      </c>
      <c r="B2179" t="s">
        <v>5304</v>
      </c>
      <c r="C2179" t="s">
        <v>68</v>
      </c>
      <c r="D2179" t="s">
        <v>1283</v>
      </c>
      <c r="E2179" t="s">
        <v>5183</v>
      </c>
      <c r="F2179" t="s">
        <v>11</v>
      </c>
    </row>
    <row r="2180" spans="1:6" x14ac:dyDescent="0.35">
      <c r="A2180" t="s">
        <v>5181</v>
      </c>
      <c r="B2180" t="s">
        <v>5305</v>
      </c>
      <c r="C2180" t="s">
        <v>68</v>
      </c>
      <c r="D2180" t="s">
        <v>1283</v>
      </c>
      <c r="E2180" t="s">
        <v>5183</v>
      </c>
      <c r="F2180" t="s">
        <v>11</v>
      </c>
    </row>
    <row r="2181" spans="1:6" x14ac:dyDescent="0.35">
      <c r="A2181" t="s">
        <v>5181</v>
      </c>
      <c r="B2181" t="s">
        <v>5306</v>
      </c>
      <c r="C2181" t="s">
        <v>249</v>
      </c>
      <c r="D2181" t="s">
        <v>249</v>
      </c>
      <c r="E2181" t="s">
        <v>249</v>
      </c>
      <c r="F2181" t="s">
        <v>111</v>
      </c>
    </row>
    <row r="2182" spans="1:6" x14ac:dyDescent="0.35">
      <c r="A2182" t="s">
        <v>5181</v>
      </c>
      <c r="B2182" t="s">
        <v>5307</v>
      </c>
      <c r="C2182" t="s">
        <v>249</v>
      </c>
      <c r="D2182" t="s">
        <v>249</v>
      </c>
      <c r="E2182" t="s">
        <v>249</v>
      </c>
      <c r="F2182" t="s">
        <v>11</v>
      </c>
    </row>
    <row r="2183" spans="1:6" x14ac:dyDescent="0.35">
      <c r="A2183" t="s">
        <v>5181</v>
      </c>
      <c r="B2183" t="s">
        <v>5308</v>
      </c>
      <c r="C2183" t="s">
        <v>249</v>
      </c>
      <c r="D2183" t="s">
        <v>249</v>
      </c>
      <c r="E2183" t="s">
        <v>249</v>
      </c>
      <c r="F2183" t="s">
        <v>20</v>
      </c>
    </row>
    <row r="2184" spans="1:6" x14ac:dyDescent="0.35">
      <c r="A2184" t="s">
        <v>5181</v>
      </c>
      <c r="B2184" t="s">
        <v>5309</v>
      </c>
      <c r="C2184" t="s">
        <v>249</v>
      </c>
      <c r="D2184" t="s">
        <v>249</v>
      </c>
      <c r="E2184" t="s">
        <v>249</v>
      </c>
      <c r="F2184" t="s">
        <v>20</v>
      </c>
    </row>
    <row r="2185" spans="1:6" x14ac:dyDescent="0.35">
      <c r="A2185" t="s">
        <v>5181</v>
      </c>
      <c r="B2185" t="s">
        <v>5310</v>
      </c>
      <c r="C2185" t="s">
        <v>249</v>
      </c>
      <c r="D2185" t="s">
        <v>249</v>
      </c>
      <c r="E2185" t="s">
        <v>249</v>
      </c>
      <c r="F2185" t="s">
        <v>11</v>
      </c>
    </row>
    <row r="2186" spans="1:6" x14ac:dyDescent="0.35">
      <c r="A2186" t="s">
        <v>5181</v>
      </c>
      <c r="B2186" t="s">
        <v>5311</v>
      </c>
      <c r="C2186" t="s">
        <v>249</v>
      </c>
      <c r="D2186" t="s">
        <v>249</v>
      </c>
      <c r="E2186" t="s">
        <v>249</v>
      </c>
      <c r="F2186" t="s">
        <v>11</v>
      </c>
    </row>
    <row r="2187" spans="1:6" x14ac:dyDescent="0.35">
      <c r="A2187" t="s">
        <v>5181</v>
      </c>
      <c r="B2187" t="s">
        <v>5312</v>
      </c>
      <c r="C2187" t="s">
        <v>249</v>
      </c>
      <c r="D2187" t="s">
        <v>249</v>
      </c>
      <c r="E2187" t="s">
        <v>249</v>
      </c>
      <c r="F2187" t="s">
        <v>11</v>
      </c>
    </row>
    <row r="2188" spans="1:6" x14ac:dyDescent="0.35">
      <c r="A2188" t="s">
        <v>5181</v>
      </c>
      <c r="B2188" t="s">
        <v>5313</v>
      </c>
      <c r="C2188" t="s">
        <v>249</v>
      </c>
      <c r="D2188" t="s">
        <v>249</v>
      </c>
      <c r="E2188" t="s">
        <v>249</v>
      </c>
      <c r="F2188" t="s">
        <v>11</v>
      </c>
    </row>
    <row r="2189" spans="1:6" x14ac:dyDescent="0.35">
      <c r="A2189" t="s">
        <v>5181</v>
      </c>
      <c r="B2189" t="s">
        <v>5314</v>
      </c>
      <c r="C2189" t="s">
        <v>249</v>
      </c>
      <c r="D2189" t="s">
        <v>249</v>
      </c>
      <c r="E2189" t="s">
        <v>249</v>
      </c>
      <c r="F2189" t="s">
        <v>11</v>
      </c>
    </row>
    <row r="2190" spans="1:6" x14ac:dyDescent="0.35">
      <c r="A2190" t="s">
        <v>5181</v>
      </c>
      <c r="B2190" t="s">
        <v>5315</v>
      </c>
      <c r="C2190" t="s">
        <v>249</v>
      </c>
      <c r="D2190" t="s">
        <v>249</v>
      </c>
      <c r="E2190" t="s">
        <v>249</v>
      </c>
      <c r="F2190" t="s">
        <v>11</v>
      </c>
    </row>
    <row r="2191" spans="1:6" x14ac:dyDescent="0.35">
      <c r="A2191" t="s">
        <v>5181</v>
      </c>
      <c r="B2191" t="s">
        <v>5316</v>
      </c>
      <c r="C2191" t="s">
        <v>249</v>
      </c>
      <c r="D2191" t="s">
        <v>249</v>
      </c>
      <c r="E2191" t="s">
        <v>249</v>
      </c>
      <c r="F2191" t="s">
        <v>20</v>
      </c>
    </row>
    <row r="2192" spans="1:6" x14ac:dyDescent="0.35">
      <c r="A2192" t="s">
        <v>5181</v>
      </c>
      <c r="B2192" t="s">
        <v>5317</v>
      </c>
      <c r="C2192" t="s">
        <v>249</v>
      </c>
      <c r="D2192" t="s">
        <v>249</v>
      </c>
      <c r="E2192" t="s">
        <v>249</v>
      </c>
      <c r="F2192" t="s">
        <v>11</v>
      </c>
    </row>
    <row r="2193" spans="1:6" x14ac:dyDescent="0.35">
      <c r="A2193" t="s">
        <v>5181</v>
      </c>
      <c r="B2193" t="s">
        <v>5318</v>
      </c>
      <c r="C2193" t="s">
        <v>248</v>
      </c>
      <c r="D2193" t="s">
        <v>249</v>
      </c>
      <c r="E2193" t="s">
        <v>249</v>
      </c>
      <c r="F2193" t="s">
        <v>11</v>
      </c>
    </row>
    <row r="2194" spans="1:6" x14ac:dyDescent="0.35">
      <c r="A2194" t="s">
        <v>5181</v>
      </c>
      <c r="B2194" t="s">
        <v>5319</v>
      </c>
      <c r="C2194" t="s">
        <v>249</v>
      </c>
      <c r="D2194" t="s">
        <v>249</v>
      </c>
      <c r="E2194" t="s">
        <v>249</v>
      </c>
      <c r="F2194" t="s">
        <v>11</v>
      </c>
    </row>
    <row r="2195" spans="1:6" x14ac:dyDescent="0.35">
      <c r="A2195" t="s">
        <v>5181</v>
      </c>
      <c r="B2195" t="s">
        <v>5320</v>
      </c>
      <c r="C2195" t="s">
        <v>249</v>
      </c>
      <c r="D2195" t="s">
        <v>249</v>
      </c>
      <c r="E2195" t="s">
        <v>249</v>
      </c>
      <c r="F2195" t="s">
        <v>11</v>
      </c>
    </row>
    <row r="2196" spans="1:6" x14ac:dyDescent="0.35">
      <c r="A2196" t="s">
        <v>5181</v>
      </c>
      <c r="B2196" t="s">
        <v>5321</v>
      </c>
      <c r="C2196" t="s">
        <v>249</v>
      </c>
      <c r="D2196" t="s">
        <v>249</v>
      </c>
      <c r="E2196" t="s">
        <v>249</v>
      </c>
      <c r="F2196" t="s">
        <v>11</v>
      </c>
    </row>
    <row r="2197" spans="1:6" x14ac:dyDescent="0.35">
      <c r="A2197" t="s">
        <v>5181</v>
      </c>
      <c r="B2197" t="s">
        <v>5322</v>
      </c>
      <c r="C2197" t="s">
        <v>249</v>
      </c>
      <c r="D2197" t="s">
        <v>249</v>
      </c>
      <c r="E2197" t="s">
        <v>249</v>
      </c>
      <c r="F2197" t="s">
        <v>20</v>
      </c>
    </row>
    <row r="2198" spans="1:6" x14ac:dyDescent="0.35">
      <c r="A2198" t="s">
        <v>5181</v>
      </c>
      <c r="B2198" t="s">
        <v>5323</v>
      </c>
      <c r="C2198" t="s">
        <v>249</v>
      </c>
      <c r="D2198" t="s">
        <v>249</v>
      </c>
      <c r="E2198" t="s">
        <v>249</v>
      </c>
      <c r="F2198" t="s">
        <v>11</v>
      </c>
    </row>
    <row r="2199" spans="1:6" x14ac:dyDescent="0.35">
      <c r="A2199" t="s">
        <v>5181</v>
      </c>
      <c r="B2199" t="s">
        <v>5324</v>
      </c>
      <c r="C2199" t="s">
        <v>249</v>
      </c>
      <c r="D2199" t="s">
        <v>249</v>
      </c>
      <c r="E2199" t="s">
        <v>249</v>
      </c>
      <c r="F2199" t="s">
        <v>20</v>
      </c>
    </row>
    <row r="2200" spans="1:6" x14ac:dyDescent="0.35">
      <c r="A2200" t="s">
        <v>5181</v>
      </c>
      <c r="B2200" t="s">
        <v>5325</v>
      </c>
      <c r="C2200" t="s">
        <v>249</v>
      </c>
      <c r="D2200" t="s">
        <v>249</v>
      </c>
      <c r="E2200" t="s">
        <v>249</v>
      </c>
      <c r="F2200" t="s">
        <v>20</v>
      </c>
    </row>
    <row r="2201" spans="1:6" x14ac:dyDescent="0.35">
      <c r="A2201" t="s">
        <v>5181</v>
      </c>
      <c r="B2201" t="s">
        <v>5326</v>
      </c>
      <c r="C2201" t="s">
        <v>249</v>
      </c>
      <c r="D2201" t="s">
        <v>249</v>
      </c>
      <c r="E2201" t="s">
        <v>249</v>
      </c>
      <c r="F2201" t="s">
        <v>111</v>
      </c>
    </row>
    <row r="2202" spans="1:6" x14ac:dyDescent="0.35">
      <c r="A2202" t="s">
        <v>5327</v>
      </c>
      <c r="B2202" t="s">
        <v>5328</v>
      </c>
      <c r="C2202" t="s">
        <v>5329</v>
      </c>
      <c r="D2202" t="s">
        <v>1359</v>
      </c>
      <c r="E2202" t="s">
        <v>5330</v>
      </c>
      <c r="F2202" t="s">
        <v>50</v>
      </c>
    </row>
    <row r="2203" spans="1:6" x14ac:dyDescent="0.35">
      <c r="A2203" t="s">
        <v>5327</v>
      </c>
      <c r="B2203" t="s">
        <v>5331</v>
      </c>
      <c r="C2203" t="s">
        <v>40</v>
      </c>
      <c r="D2203" t="s">
        <v>5053</v>
      </c>
      <c r="E2203" t="s">
        <v>5332</v>
      </c>
      <c r="F2203" t="s">
        <v>50</v>
      </c>
    </row>
    <row r="2204" spans="1:6" x14ac:dyDescent="0.35">
      <c r="A2204" t="s">
        <v>5327</v>
      </c>
      <c r="B2204" t="s">
        <v>5333</v>
      </c>
      <c r="C2204" t="s">
        <v>294</v>
      </c>
      <c r="D2204" t="s">
        <v>5334</v>
      </c>
      <c r="E2204" t="s">
        <v>5332</v>
      </c>
      <c r="F2204" t="s">
        <v>50</v>
      </c>
    </row>
    <row r="2205" spans="1:6" x14ac:dyDescent="0.35">
      <c r="A2205" t="s">
        <v>5327</v>
      </c>
      <c r="B2205" t="s">
        <v>5335</v>
      </c>
      <c r="C2205" t="s">
        <v>128</v>
      </c>
      <c r="D2205" t="s">
        <v>5336</v>
      </c>
      <c r="E2205" t="s">
        <v>5337</v>
      </c>
      <c r="F2205" t="s">
        <v>11</v>
      </c>
    </row>
    <row r="2206" spans="1:6" x14ac:dyDescent="0.35">
      <c r="A2206" t="s">
        <v>5338</v>
      </c>
      <c r="B2206" t="s">
        <v>5339</v>
      </c>
      <c r="C2206" t="s">
        <v>1838</v>
      </c>
      <c r="D2206" t="s">
        <v>5340</v>
      </c>
      <c r="E2206" t="s">
        <v>5341</v>
      </c>
      <c r="F2206" t="s">
        <v>11</v>
      </c>
    </row>
    <row r="2207" spans="1:6" x14ac:dyDescent="0.35">
      <c r="A2207" t="s">
        <v>5338</v>
      </c>
      <c r="B2207" t="s">
        <v>5342</v>
      </c>
      <c r="C2207" t="s">
        <v>28</v>
      </c>
      <c r="D2207" t="s">
        <v>422</v>
      </c>
      <c r="E2207" t="s">
        <v>5341</v>
      </c>
      <c r="F2207" t="s">
        <v>111</v>
      </c>
    </row>
    <row r="2208" spans="1:6" x14ac:dyDescent="0.35">
      <c r="A2208" t="s">
        <v>5338</v>
      </c>
      <c r="B2208" t="s">
        <v>5343</v>
      </c>
      <c r="C2208" t="s">
        <v>5344</v>
      </c>
      <c r="D2208" t="s">
        <v>2593</v>
      </c>
      <c r="E2208" t="s">
        <v>5341</v>
      </c>
      <c r="F2208" t="s">
        <v>11</v>
      </c>
    </row>
    <row r="2209" spans="1:6" x14ac:dyDescent="0.35">
      <c r="A2209" t="s">
        <v>5338</v>
      </c>
      <c r="B2209" t="s">
        <v>5345</v>
      </c>
      <c r="C2209" t="s">
        <v>4937</v>
      </c>
      <c r="D2209" t="s">
        <v>422</v>
      </c>
      <c r="E2209" t="s">
        <v>5341</v>
      </c>
      <c r="F2209" t="s">
        <v>11</v>
      </c>
    </row>
    <row r="2210" spans="1:6" x14ac:dyDescent="0.35">
      <c r="A2210" t="s">
        <v>5338</v>
      </c>
      <c r="B2210" t="s">
        <v>5346</v>
      </c>
      <c r="C2210" t="s">
        <v>5347</v>
      </c>
      <c r="D2210" t="s">
        <v>422</v>
      </c>
      <c r="E2210" t="s">
        <v>5341</v>
      </c>
      <c r="F2210" t="s">
        <v>11</v>
      </c>
    </row>
    <row r="2211" spans="1:6" x14ac:dyDescent="0.35">
      <c r="A2211" t="s">
        <v>5338</v>
      </c>
      <c r="B2211" t="s">
        <v>5348</v>
      </c>
      <c r="C2211" t="s">
        <v>5349</v>
      </c>
      <c r="D2211" t="s">
        <v>422</v>
      </c>
      <c r="E2211" t="s">
        <v>5341</v>
      </c>
      <c r="F2211" t="s">
        <v>11</v>
      </c>
    </row>
    <row r="2212" spans="1:6" x14ac:dyDescent="0.35">
      <c r="A2212" t="s">
        <v>5350</v>
      </c>
      <c r="B2212" t="s">
        <v>5351</v>
      </c>
      <c r="C2212" t="s">
        <v>5352</v>
      </c>
      <c r="D2212" t="s">
        <v>589</v>
      </c>
      <c r="E2212" t="s">
        <v>5353</v>
      </c>
      <c r="F2212" t="s">
        <v>20</v>
      </c>
    </row>
    <row r="2213" spans="1:6" x14ac:dyDescent="0.35">
      <c r="A2213" t="s">
        <v>5350</v>
      </c>
      <c r="B2213" t="s">
        <v>5354</v>
      </c>
      <c r="C2213" t="s">
        <v>2364</v>
      </c>
      <c r="D2213" t="s">
        <v>5355</v>
      </c>
      <c r="E2213" t="s">
        <v>5353</v>
      </c>
      <c r="F2213" t="s">
        <v>20</v>
      </c>
    </row>
    <row r="2214" spans="1:6" x14ac:dyDescent="0.35">
      <c r="A2214" t="s">
        <v>5350</v>
      </c>
      <c r="B2214" t="s">
        <v>5356</v>
      </c>
      <c r="C2214" t="s">
        <v>5357</v>
      </c>
      <c r="D2214" t="s">
        <v>5358</v>
      </c>
      <c r="E2214" t="s">
        <v>5359</v>
      </c>
      <c r="F2214" t="s">
        <v>261</v>
      </c>
    </row>
    <row r="2215" spans="1:6" x14ac:dyDescent="0.35">
      <c r="A2215" t="s">
        <v>5350</v>
      </c>
      <c r="B2215" t="s">
        <v>5360</v>
      </c>
      <c r="C2215" t="s">
        <v>5361</v>
      </c>
      <c r="D2215" t="s">
        <v>2930</v>
      </c>
      <c r="E2215" t="s">
        <v>5362</v>
      </c>
      <c r="F2215" t="s">
        <v>261</v>
      </c>
    </row>
    <row r="2216" spans="1:6" x14ac:dyDescent="0.35">
      <c r="A2216" t="s">
        <v>5350</v>
      </c>
      <c r="B2216" t="s">
        <v>5363</v>
      </c>
      <c r="C2216" t="s">
        <v>14</v>
      </c>
      <c r="D2216" t="s">
        <v>28</v>
      </c>
      <c r="E2216" t="s">
        <v>5364</v>
      </c>
      <c r="F2216" t="s">
        <v>261</v>
      </c>
    </row>
    <row r="2217" spans="1:6" x14ac:dyDescent="0.35">
      <c r="A2217" t="s">
        <v>5350</v>
      </c>
      <c r="B2217" t="s">
        <v>5365</v>
      </c>
      <c r="C2217" t="s">
        <v>5366</v>
      </c>
      <c r="D2217" t="s">
        <v>1849</v>
      </c>
      <c r="E2217" t="s">
        <v>5353</v>
      </c>
      <c r="F2217" t="s">
        <v>261</v>
      </c>
    </row>
    <row r="2218" spans="1:6" x14ac:dyDescent="0.35">
      <c r="A2218" t="s">
        <v>5350</v>
      </c>
      <c r="B2218" t="s">
        <v>5367</v>
      </c>
      <c r="C2218" t="s">
        <v>5368</v>
      </c>
      <c r="D2218" t="s">
        <v>5369</v>
      </c>
      <c r="E2218" t="s">
        <v>5370</v>
      </c>
      <c r="F2218" t="s">
        <v>261</v>
      </c>
    </row>
    <row r="2219" spans="1:6" x14ac:dyDescent="0.35">
      <c r="A2219" t="s">
        <v>5350</v>
      </c>
      <c r="B2219" t="s">
        <v>5371</v>
      </c>
      <c r="C2219" t="s">
        <v>5368</v>
      </c>
      <c r="D2219" t="s">
        <v>5369</v>
      </c>
      <c r="E2219" t="s">
        <v>5370</v>
      </c>
      <c r="F2219" t="s">
        <v>261</v>
      </c>
    </row>
    <row r="2220" spans="1:6" x14ac:dyDescent="0.35">
      <c r="A2220" t="s">
        <v>5350</v>
      </c>
      <c r="B2220" t="s">
        <v>5372</v>
      </c>
      <c r="C2220" t="s">
        <v>5373</v>
      </c>
      <c r="D2220" t="s">
        <v>5374</v>
      </c>
      <c r="E2220" t="s">
        <v>1849</v>
      </c>
      <c r="F2220" t="s">
        <v>261</v>
      </c>
    </row>
    <row r="2221" spans="1:6" x14ac:dyDescent="0.35">
      <c r="A2221" t="s">
        <v>5350</v>
      </c>
      <c r="B2221" t="s">
        <v>5375</v>
      </c>
      <c r="C2221" t="s">
        <v>5376</v>
      </c>
      <c r="D2221" t="s">
        <v>5377</v>
      </c>
      <c r="E2221" t="s">
        <v>5378</v>
      </c>
      <c r="F2221" t="s">
        <v>261</v>
      </c>
    </row>
    <row r="2222" spans="1:6" x14ac:dyDescent="0.35">
      <c r="A2222" t="s">
        <v>5350</v>
      </c>
      <c r="B2222" t="s">
        <v>5379</v>
      </c>
      <c r="C2222" t="s">
        <v>5380</v>
      </c>
      <c r="D2222" t="s">
        <v>5381</v>
      </c>
      <c r="E2222" t="s">
        <v>5382</v>
      </c>
      <c r="F2222" t="s">
        <v>261</v>
      </c>
    </row>
    <row r="2223" spans="1:6" x14ac:dyDescent="0.35">
      <c r="A2223" t="s">
        <v>5350</v>
      </c>
      <c r="B2223" t="s">
        <v>5383</v>
      </c>
      <c r="C2223" t="s">
        <v>5384</v>
      </c>
      <c r="D2223" t="s">
        <v>5385</v>
      </c>
      <c r="E2223" t="s">
        <v>5386</v>
      </c>
      <c r="F2223" t="s">
        <v>261</v>
      </c>
    </row>
    <row r="2224" spans="1:6" x14ac:dyDescent="0.35">
      <c r="A2224" t="s">
        <v>5350</v>
      </c>
      <c r="B2224" t="s">
        <v>5387</v>
      </c>
      <c r="C2224" t="s">
        <v>5388</v>
      </c>
      <c r="D2224" t="s">
        <v>5389</v>
      </c>
      <c r="E2224" t="s">
        <v>1849</v>
      </c>
      <c r="F2224" t="s">
        <v>261</v>
      </c>
    </row>
    <row r="2225" spans="1:6" x14ac:dyDescent="0.35">
      <c r="A2225" t="s">
        <v>5350</v>
      </c>
      <c r="B2225" t="s">
        <v>5390</v>
      </c>
      <c r="C2225" t="s">
        <v>5391</v>
      </c>
      <c r="D2225" t="s">
        <v>5392</v>
      </c>
      <c r="E2225" t="s">
        <v>5393</v>
      </c>
      <c r="F2225" t="s">
        <v>261</v>
      </c>
    </row>
    <row r="2226" spans="1:6" x14ac:dyDescent="0.35">
      <c r="A2226" t="s">
        <v>5350</v>
      </c>
      <c r="B2226" t="s">
        <v>5394</v>
      </c>
      <c r="C2226" t="s">
        <v>5395</v>
      </c>
      <c r="D2226" t="s">
        <v>5396</v>
      </c>
      <c r="E2226" t="s">
        <v>5353</v>
      </c>
      <c r="F2226" t="s">
        <v>261</v>
      </c>
    </row>
    <row r="2227" spans="1:6" x14ac:dyDescent="0.35">
      <c r="A2227" t="s">
        <v>5350</v>
      </c>
      <c r="B2227" t="s">
        <v>5397</v>
      </c>
      <c r="C2227" t="s">
        <v>5398</v>
      </c>
      <c r="D2227" t="s">
        <v>5399</v>
      </c>
      <c r="E2227" t="s">
        <v>5400</v>
      </c>
      <c r="F2227" t="s">
        <v>261</v>
      </c>
    </row>
    <row r="2228" spans="1:6" x14ac:dyDescent="0.35">
      <c r="A2228" t="s">
        <v>5350</v>
      </c>
      <c r="B2228" t="s">
        <v>5401</v>
      </c>
      <c r="C2228" t="s">
        <v>5402</v>
      </c>
      <c r="D2228" t="s">
        <v>3356</v>
      </c>
      <c r="E2228" t="s">
        <v>5403</v>
      </c>
      <c r="F2228" t="s">
        <v>20</v>
      </c>
    </row>
    <row r="2229" spans="1:6" x14ac:dyDescent="0.35">
      <c r="A2229" t="s">
        <v>5350</v>
      </c>
      <c r="B2229" t="s">
        <v>5404</v>
      </c>
      <c r="C2229" t="s">
        <v>5380</v>
      </c>
      <c r="D2229" t="s">
        <v>5405</v>
      </c>
      <c r="E2229" t="s">
        <v>5406</v>
      </c>
      <c r="F2229" t="s">
        <v>261</v>
      </c>
    </row>
    <row r="2230" spans="1:6" x14ac:dyDescent="0.35">
      <c r="A2230" t="s">
        <v>5350</v>
      </c>
      <c r="B2230" t="s">
        <v>5407</v>
      </c>
      <c r="C2230" t="s">
        <v>5408</v>
      </c>
      <c r="D2230" t="s">
        <v>2841</v>
      </c>
      <c r="E2230" t="s">
        <v>5353</v>
      </c>
      <c r="F2230" t="s">
        <v>261</v>
      </c>
    </row>
    <row r="2231" spans="1:6" x14ac:dyDescent="0.35">
      <c r="A2231" t="s">
        <v>5350</v>
      </c>
      <c r="B2231" t="s">
        <v>5409</v>
      </c>
      <c r="C2231" t="s">
        <v>5410</v>
      </c>
      <c r="D2231" t="s">
        <v>5411</v>
      </c>
      <c r="E2231" t="s">
        <v>5412</v>
      </c>
      <c r="F2231" t="s">
        <v>261</v>
      </c>
    </row>
    <row r="2232" spans="1:6" x14ac:dyDescent="0.35">
      <c r="A2232" t="s">
        <v>5350</v>
      </c>
      <c r="B2232" t="s">
        <v>5413</v>
      </c>
      <c r="C2232" t="s">
        <v>5414</v>
      </c>
      <c r="D2232" t="s">
        <v>5415</v>
      </c>
      <c r="E2232" t="s">
        <v>5353</v>
      </c>
      <c r="F2232" t="s">
        <v>20</v>
      </c>
    </row>
    <row r="2233" spans="1:6" x14ac:dyDescent="0.35">
      <c r="A2233" t="s">
        <v>5350</v>
      </c>
      <c r="B2233" t="s">
        <v>5416</v>
      </c>
      <c r="C2233" t="s">
        <v>5417</v>
      </c>
      <c r="D2233" t="s">
        <v>16</v>
      </c>
      <c r="E2233" t="s">
        <v>5418</v>
      </c>
      <c r="F2233" t="s">
        <v>261</v>
      </c>
    </row>
    <row r="2234" spans="1:6" x14ac:dyDescent="0.35">
      <c r="A2234" t="s">
        <v>5350</v>
      </c>
      <c r="B2234" t="s">
        <v>5419</v>
      </c>
      <c r="C2234" t="s">
        <v>128</v>
      </c>
      <c r="D2234" t="s">
        <v>2930</v>
      </c>
      <c r="E2234" t="s">
        <v>5362</v>
      </c>
      <c r="F2234" t="s">
        <v>261</v>
      </c>
    </row>
    <row r="2235" spans="1:6" x14ac:dyDescent="0.35">
      <c r="A2235" t="s">
        <v>5350</v>
      </c>
      <c r="B2235" t="s">
        <v>5420</v>
      </c>
      <c r="C2235" t="s">
        <v>5368</v>
      </c>
      <c r="D2235" t="s">
        <v>5369</v>
      </c>
      <c r="E2235" t="s">
        <v>5370</v>
      </c>
      <c r="F2235" t="s">
        <v>261</v>
      </c>
    </row>
    <row r="2236" spans="1:6" x14ac:dyDescent="0.35">
      <c r="A2236" t="s">
        <v>5350</v>
      </c>
      <c r="B2236" t="s">
        <v>5421</v>
      </c>
      <c r="C2236" t="s">
        <v>5422</v>
      </c>
      <c r="D2236" t="s">
        <v>2930</v>
      </c>
      <c r="E2236" t="s">
        <v>5362</v>
      </c>
      <c r="F2236" t="s">
        <v>261</v>
      </c>
    </row>
    <row r="2237" spans="1:6" x14ac:dyDescent="0.35">
      <c r="A2237" t="s">
        <v>5350</v>
      </c>
      <c r="B2237" t="s">
        <v>5423</v>
      </c>
      <c r="C2237" t="s">
        <v>5424</v>
      </c>
      <c r="D2237" t="s">
        <v>2930</v>
      </c>
      <c r="E2237" t="s">
        <v>5362</v>
      </c>
      <c r="F2237" t="s">
        <v>261</v>
      </c>
    </row>
    <row r="2238" spans="1:6" x14ac:dyDescent="0.35">
      <c r="A2238" t="s">
        <v>5350</v>
      </c>
      <c r="B2238" t="s">
        <v>5425</v>
      </c>
      <c r="C2238" t="s">
        <v>5426</v>
      </c>
      <c r="D2238" t="s">
        <v>5427</v>
      </c>
      <c r="E2238" t="s">
        <v>5353</v>
      </c>
      <c r="F2238" t="s">
        <v>261</v>
      </c>
    </row>
    <row r="2239" spans="1:6" x14ac:dyDescent="0.35">
      <c r="A2239" t="s">
        <v>5350</v>
      </c>
      <c r="B2239" t="s">
        <v>5428</v>
      </c>
      <c r="C2239" t="s">
        <v>1185</v>
      </c>
      <c r="D2239" t="s">
        <v>5429</v>
      </c>
      <c r="E2239" t="s">
        <v>5430</v>
      </c>
      <c r="F2239" t="s">
        <v>261</v>
      </c>
    </row>
    <row r="2240" spans="1:6" x14ac:dyDescent="0.35">
      <c r="A2240" t="s">
        <v>5350</v>
      </c>
      <c r="B2240" t="s">
        <v>5431</v>
      </c>
      <c r="C2240" t="s">
        <v>5432</v>
      </c>
      <c r="D2240" t="s">
        <v>5433</v>
      </c>
      <c r="E2240" t="s">
        <v>5353</v>
      </c>
      <c r="F2240" t="s">
        <v>261</v>
      </c>
    </row>
    <row r="2241" spans="1:6" x14ac:dyDescent="0.35">
      <c r="A2241" t="s">
        <v>5350</v>
      </c>
      <c r="B2241" t="s">
        <v>5434</v>
      </c>
      <c r="C2241" t="s">
        <v>5435</v>
      </c>
      <c r="D2241" t="s">
        <v>1849</v>
      </c>
      <c r="E2241" t="s">
        <v>5436</v>
      </c>
      <c r="F2241" t="s">
        <v>20</v>
      </c>
    </row>
    <row r="2242" spans="1:6" x14ac:dyDescent="0.35">
      <c r="A2242" t="s">
        <v>5350</v>
      </c>
      <c r="B2242" t="s">
        <v>5437</v>
      </c>
      <c r="C2242" t="s">
        <v>5438</v>
      </c>
      <c r="D2242" t="s">
        <v>5439</v>
      </c>
      <c r="E2242" t="s">
        <v>5403</v>
      </c>
      <c r="F2242" t="s">
        <v>261</v>
      </c>
    </row>
    <row r="2243" spans="1:6" x14ac:dyDescent="0.35">
      <c r="A2243" t="s">
        <v>5350</v>
      </c>
      <c r="B2243" t="s">
        <v>5440</v>
      </c>
      <c r="C2243" t="s">
        <v>153</v>
      </c>
      <c r="D2243" t="s">
        <v>16</v>
      </c>
      <c r="E2243" t="s">
        <v>5418</v>
      </c>
      <c r="F2243" t="s">
        <v>261</v>
      </c>
    </row>
    <row r="2244" spans="1:6" x14ac:dyDescent="0.35">
      <c r="A2244" t="s">
        <v>5350</v>
      </c>
      <c r="B2244" t="s">
        <v>5441</v>
      </c>
      <c r="C2244" t="s">
        <v>5442</v>
      </c>
      <c r="D2244" t="s">
        <v>1849</v>
      </c>
      <c r="E2244" t="s">
        <v>5353</v>
      </c>
      <c r="F2244" t="s">
        <v>20</v>
      </c>
    </row>
    <row r="2245" spans="1:6" x14ac:dyDescent="0.35">
      <c r="A2245" t="s">
        <v>5350</v>
      </c>
      <c r="B2245" t="s">
        <v>5443</v>
      </c>
      <c r="C2245" t="s">
        <v>1703</v>
      </c>
      <c r="D2245" t="s">
        <v>5444</v>
      </c>
      <c r="E2245" t="s">
        <v>5445</v>
      </c>
      <c r="F2245" t="s">
        <v>261</v>
      </c>
    </row>
    <row r="2246" spans="1:6" x14ac:dyDescent="0.35">
      <c r="A2246" t="s">
        <v>5350</v>
      </c>
      <c r="B2246" t="s">
        <v>5446</v>
      </c>
      <c r="C2246" t="s">
        <v>463</v>
      </c>
      <c r="D2246" t="s">
        <v>2841</v>
      </c>
      <c r="E2246" t="s">
        <v>5403</v>
      </c>
      <c r="F2246" t="s">
        <v>20</v>
      </c>
    </row>
    <row r="2247" spans="1:6" x14ac:dyDescent="0.35">
      <c r="A2247" t="s">
        <v>5350</v>
      </c>
      <c r="B2247" t="s">
        <v>5447</v>
      </c>
      <c r="C2247" t="s">
        <v>5438</v>
      </c>
      <c r="D2247" t="s">
        <v>5415</v>
      </c>
      <c r="E2247" t="s">
        <v>5353</v>
      </c>
      <c r="F2247" t="s">
        <v>20</v>
      </c>
    </row>
    <row r="2248" spans="1:6" x14ac:dyDescent="0.35">
      <c r="A2248" t="s">
        <v>5350</v>
      </c>
      <c r="B2248" t="s">
        <v>5448</v>
      </c>
      <c r="C2248" t="s">
        <v>5449</v>
      </c>
      <c r="D2248" t="s">
        <v>5450</v>
      </c>
      <c r="E2248" t="s">
        <v>5436</v>
      </c>
      <c r="F2248" t="s">
        <v>20</v>
      </c>
    </row>
    <row r="2249" spans="1:6" x14ac:dyDescent="0.35">
      <c r="A2249" t="s">
        <v>5350</v>
      </c>
      <c r="B2249" t="s">
        <v>5451</v>
      </c>
      <c r="C2249" t="s">
        <v>5395</v>
      </c>
      <c r="D2249" t="s">
        <v>5452</v>
      </c>
      <c r="E2249" t="s">
        <v>5436</v>
      </c>
      <c r="F2249" t="s">
        <v>20</v>
      </c>
    </row>
    <row r="2250" spans="1:6" x14ac:dyDescent="0.35">
      <c r="A2250" t="s">
        <v>5350</v>
      </c>
      <c r="B2250" t="s">
        <v>5453</v>
      </c>
      <c r="C2250" t="s">
        <v>5442</v>
      </c>
      <c r="D2250" t="s">
        <v>1849</v>
      </c>
      <c r="E2250" t="s">
        <v>5436</v>
      </c>
      <c r="F2250" t="s">
        <v>20</v>
      </c>
    </row>
    <row r="2251" spans="1:6" x14ac:dyDescent="0.35">
      <c r="A2251" t="s">
        <v>5350</v>
      </c>
      <c r="B2251" t="s">
        <v>5454</v>
      </c>
      <c r="C2251" t="s">
        <v>5455</v>
      </c>
      <c r="D2251" t="s">
        <v>5456</v>
      </c>
      <c r="E2251" t="s">
        <v>5436</v>
      </c>
      <c r="F2251" t="s">
        <v>261</v>
      </c>
    </row>
    <row r="2252" spans="1:6" x14ac:dyDescent="0.35">
      <c r="A2252" t="s">
        <v>5350</v>
      </c>
      <c r="B2252" t="s">
        <v>5457</v>
      </c>
      <c r="C2252" t="s">
        <v>5438</v>
      </c>
      <c r="D2252" t="s">
        <v>5415</v>
      </c>
      <c r="E2252" t="s">
        <v>5353</v>
      </c>
      <c r="F2252" t="s">
        <v>20</v>
      </c>
    </row>
    <row r="2253" spans="1:6" x14ac:dyDescent="0.35">
      <c r="A2253" t="s">
        <v>5350</v>
      </c>
      <c r="B2253" t="s">
        <v>5458</v>
      </c>
      <c r="C2253" t="s">
        <v>5459</v>
      </c>
      <c r="D2253" t="s">
        <v>1849</v>
      </c>
      <c r="E2253" t="s">
        <v>5436</v>
      </c>
      <c r="F2253" t="s">
        <v>20</v>
      </c>
    </row>
    <row r="2254" spans="1:6" x14ac:dyDescent="0.35">
      <c r="A2254" t="s">
        <v>5350</v>
      </c>
      <c r="B2254" t="s">
        <v>5460</v>
      </c>
      <c r="C2254" t="s">
        <v>5461</v>
      </c>
      <c r="D2254" t="s">
        <v>5462</v>
      </c>
      <c r="E2254" t="s">
        <v>5463</v>
      </c>
      <c r="F2254" t="s">
        <v>261</v>
      </c>
    </row>
    <row r="2255" spans="1:6" x14ac:dyDescent="0.35">
      <c r="A2255" t="s">
        <v>5350</v>
      </c>
      <c r="B2255" t="s">
        <v>5464</v>
      </c>
      <c r="C2255" t="s">
        <v>5465</v>
      </c>
      <c r="D2255" t="s">
        <v>5466</v>
      </c>
      <c r="E2255" t="s">
        <v>5436</v>
      </c>
      <c r="F2255" t="s">
        <v>261</v>
      </c>
    </row>
    <row r="2256" spans="1:6" x14ac:dyDescent="0.35">
      <c r="A2256" t="s">
        <v>5350</v>
      </c>
      <c r="B2256" t="s">
        <v>5467</v>
      </c>
      <c r="C2256" t="s">
        <v>5468</v>
      </c>
      <c r="D2256" t="s">
        <v>5469</v>
      </c>
      <c r="E2256" t="s">
        <v>5436</v>
      </c>
      <c r="F2256" t="s">
        <v>20</v>
      </c>
    </row>
    <row r="2257" spans="1:6" x14ac:dyDescent="0.35">
      <c r="A2257" t="s">
        <v>5350</v>
      </c>
      <c r="B2257" t="s">
        <v>5470</v>
      </c>
      <c r="C2257" t="s">
        <v>5471</v>
      </c>
      <c r="D2257" t="s">
        <v>589</v>
      </c>
      <c r="E2257" t="s">
        <v>5353</v>
      </c>
      <c r="F2257" t="s">
        <v>20</v>
      </c>
    </row>
    <row r="2258" spans="1:6" x14ac:dyDescent="0.35">
      <c r="A2258" t="s">
        <v>5350</v>
      </c>
      <c r="B2258" t="s">
        <v>5472</v>
      </c>
      <c r="C2258" t="s">
        <v>5442</v>
      </c>
      <c r="D2258" t="s">
        <v>1849</v>
      </c>
      <c r="E2258" t="s">
        <v>5436</v>
      </c>
      <c r="F2258" t="s">
        <v>261</v>
      </c>
    </row>
    <row r="2259" spans="1:6" x14ac:dyDescent="0.35">
      <c r="A2259" t="s">
        <v>5350</v>
      </c>
      <c r="B2259" t="s">
        <v>5473</v>
      </c>
      <c r="C2259" t="s">
        <v>5395</v>
      </c>
      <c r="D2259" t="s">
        <v>1849</v>
      </c>
      <c r="E2259" t="s">
        <v>5436</v>
      </c>
      <c r="F2259" t="s">
        <v>20</v>
      </c>
    </row>
    <row r="2260" spans="1:6" x14ac:dyDescent="0.35">
      <c r="A2260" t="s">
        <v>5350</v>
      </c>
      <c r="B2260" t="s">
        <v>5474</v>
      </c>
      <c r="C2260" t="s">
        <v>1273</v>
      </c>
      <c r="D2260" t="s">
        <v>589</v>
      </c>
      <c r="E2260" t="s">
        <v>5403</v>
      </c>
      <c r="F2260" t="s">
        <v>20</v>
      </c>
    </row>
    <row r="2261" spans="1:6" x14ac:dyDescent="0.35">
      <c r="A2261" t="s">
        <v>5350</v>
      </c>
      <c r="B2261" t="s">
        <v>5475</v>
      </c>
      <c r="C2261" t="s">
        <v>1972</v>
      </c>
      <c r="D2261" t="s">
        <v>589</v>
      </c>
      <c r="E2261" t="s">
        <v>5353</v>
      </c>
      <c r="F2261" t="s">
        <v>20</v>
      </c>
    </row>
    <row r="2262" spans="1:6" x14ac:dyDescent="0.35">
      <c r="A2262" t="s">
        <v>5350</v>
      </c>
      <c r="B2262" t="s">
        <v>5476</v>
      </c>
      <c r="C2262" t="s">
        <v>5426</v>
      </c>
      <c r="D2262" t="s">
        <v>5477</v>
      </c>
      <c r="E2262" t="s">
        <v>5436</v>
      </c>
      <c r="F2262" t="s">
        <v>261</v>
      </c>
    </row>
    <row r="2263" spans="1:6" x14ac:dyDescent="0.35">
      <c r="A2263" t="s">
        <v>5350</v>
      </c>
      <c r="B2263" t="s">
        <v>5478</v>
      </c>
      <c r="C2263" t="s">
        <v>3778</v>
      </c>
      <c r="D2263" t="s">
        <v>2410</v>
      </c>
      <c r="E2263" t="s">
        <v>5353</v>
      </c>
      <c r="F2263" t="s">
        <v>20</v>
      </c>
    </row>
    <row r="2264" spans="1:6" x14ac:dyDescent="0.35">
      <c r="A2264" t="s">
        <v>5350</v>
      </c>
      <c r="B2264" t="s">
        <v>5479</v>
      </c>
      <c r="C2264" t="s">
        <v>4343</v>
      </c>
      <c r="D2264" t="s">
        <v>5480</v>
      </c>
      <c r="E2264" t="s">
        <v>5481</v>
      </c>
      <c r="F2264" t="s">
        <v>261</v>
      </c>
    </row>
    <row r="2265" spans="1:6" x14ac:dyDescent="0.35">
      <c r="A2265" t="s">
        <v>5482</v>
      </c>
      <c r="B2265" t="s">
        <v>5483</v>
      </c>
      <c r="C2265" t="s">
        <v>14</v>
      </c>
      <c r="D2265" t="s">
        <v>1704</v>
      </c>
      <c r="E2265" t="s">
        <v>5484</v>
      </c>
      <c r="F2265" t="s">
        <v>11</v>
      </c>
    </row>
    <row r="2266" spans="1:6" x14ac:dyDescent="0.35">
      <c r="A2266" t="s">
        <v>5482</v>
      </c>
      <c r="B2266" t="s">
        <v>5485</v>
      </c>
      <c r="C2266" t="s">
        <v>3085</v>
      </c>
      <c r="D2266" t="s">
        <v>5486</v>
      </c>
      <c r="E2266" t="s">
        <v>5487</v>
      </c>
      <c r="F2266" t="s">
        <v>257</v>
      </c>
    </row>
    <row r="2267" spans="1:6" x14ac:dyDescent="0.35">
      <c r="A2267" t="s">
        <v>5482</v>
      </c>
      <c r="B2267" t="s">
        <v>5488</v>
      </c>
      <c r="C2267" t="s">
        <v>28</v>
      </c>
      <c r="D2267" t="s">
        <v>5489</v>
      </c>
      <c r="E2267" t="s">
        <v>5484</v>
      </c>
      <c r="F2267" t="s">
        <v>11</v>
      </c>
    </row>
    <row r="2268" spans="1:6" x14ac:dyDescent="0.35">
      <c r="A2268" t="s">
        <v>5482</v>
      </c>
      <c r="B2268" t="s">
        <v>5490</v>
      </c>
      <c r="C2268" t="s">
        <v>14</v>
      </c>
      <c r="D2268" t="s">
        <v>5489</v>
      </c>
      <c r="E2268" t="s">
        <v>5484</v>
      </c>
      <c r="F2268" t="s">
        <v>11</v>
      </c>
    </row>
    <row r="2269" spans="1:6" x14ac:dyDescent="0.35">
      <c r="A2269" t="s">
        <v>5482</v>
      </c>
      <c r="B2269" t="s">
        <v>5491</v>
      </c>
      <c r="C2269" t="s">
        <v>1867</v>
      </c>
      <c r="D2269" t="s">
        <v>5489</v>
      </c>
      <c r="E2269" t="s">
        <v>5484</v>
      </c>
      <c r="F2269" t="s">
        <v>11</v>
      </c>
    </row>
    <row r="2270" spans="1:6" x14ac:dyDescent="0.35">
      <c r="A2270" t="s">
        <v>5482</v>
      </c>
      <c r="B2270" t="s">
        <v>5492</v>
      </c>
      <c r="C2270" t="s">
        <v>1867</v>
      </c>
      <c r="D2270" t="s">
        <v>5489</v>
      </c>
      <c r="E2270" t="s">
        <v>5493</v>
      </c>
      <c r="F2270" t="s">
        <v>20</v>
      </c>
    </row>
    <row r="2271" spans="1:6" x14ac:dyDescent="0.35">
      <c r="A2271" t="s">
        <v>5482</v>
      </c>
      <c r="B2271" t="s">
        <v>5494</v>
      </c>
      <c r="C2271" t="s">
        <v>28</v>
      </c>
      <c r="D2271" t="s">
        <v>5495</v>
      </c>
      <c r="E2271" t="s">
        <v>5484</v>
      </c>
      <c r="F2271" t="s">
        <v>11</v>
      </c>
    </row>
    <row r="2272" spans="1:6" x14ac:dyDescent="0.35">
      <c r="A2272" t="s">
        <v>5482</v>
      </c>
      <c r="B2272" t="s">
        <v>5496</v>
      </c>
      <c r="C2272" t="s">
        <v>5497</v>
      </c>
      <c r="D2272" t="s">
        <v>5495</v>
      </c>
      <c r="E2272" t="s">
        <v>5484</v>
      </c>
      <c r="F2272" t="s">
        <v>11</v>
      </c>
    </row>
    <row r="2273" spans="1:6" x14ac:dyDescent="0.35">
      <c r="A2273" t="s">
        <v>5482</v>
      </c>
      <c r="B2273" t="s">
        <v>5498</v>
      </c>
      <c r="C2273" t="s">
        <v>1959</v>
      </c>
      <c r="D2273" t="s">
        <v>5499</v>
      </c>
      <c r="E2273" t="s">
        <v>5499</v>
      </c>
      <c r="F2273" t="s">
        <v>50</v>
      </c>
    </row>
    <row r="2274" spans="1:6" x14ac:dyDescent="0.35">
      <c r="A2274" t="s">
        <v>5482</v>
      </c>
      <c r="B2274" t="s">
        <v>5500</v>
      </c>
      <c r="C2274" t="s">
        <v>1138</v>
      </c>
      <c r="D2274" t="s">
        <v>5501</v>
      </c>
      <c r="E2274" t="s">
        <v>5502</v>
      </c>
      <c r="F2274" t="s">
        <v>257</v>
      </c>
    </row>
    <row r="2275" spans="1:6" x14ac:dyDescent="0.35">
      <c r="A2275" t="s">
        <v>5482</v>
      </c>
      <c r="B2275" t="s">
        <v>5503</v>
      </c>
      <c r="C2275" t="s">
        <v>5504</v>
      </c>
      <c r="D2275" t="s">
        <v>5499</v>
      </c>
      <c r="E2275" t="s">
        <v>5499</v>
      </c>
      <c r="F2275" t="s">
        <v>11</v>
      </c>
    </row>
    <row r="2276" spans="1:6" x14ac:dyDescent="0.35">
      <c r="A2276" t="s">
        <v>5505</v>
      </c>
      <c r="B2276" t="s">
        <v>5506</v>
      </c>
      <c r="C2276" t="s">
        <v>5507</v>
      </c>
      <c r="D2276" t="s">
        <v>629</v>
      </c>
      <c r="E2276" t="s">
        <v>5508</v>
      </c>
      <c r="F2276" t="s">
        <v>111</v>
      </c>
    </row>
    <row r="2277" spans="1:6" x14ac:dyDescent="0.35">
      <c r="A2277" t="s">
        <v>5505</v>
      </c>
      <c r="B2277" t="s">
        <v>5509</v>
      </c>
      <c r="C2277" t="s">
        <v>5510</v>
      </c>
      <c r="D2277" t="s">
        <v>5511</v>
      </c>
      <c r="E2277" t="s">
        <v>5512</v>
      </c>
      <c r="F2277" t="s">
        <v>111</v>
      </c>
    </row>
    <row r="2278" spans="1:6" x14ac:dyDescent="0.35">
      <c r="A2278" t="s">
        <v>5505</v>
      </c>
      <c r="B2278" t="s">
        <v>5513</v>
      </c>
      <c r="C2278" t="s">
        <v>5514</v>
      </c>
      <c r="D2278" t="s">
        <v>5515</v>
      </c>
      <c r="E2278" t="s">
        <v>5516</v>
      </c>
      <c r="F2278" t="s">
        <v>111</v>
      </c>
    </row>
    <row r="2279" spans="1:6" x14ac:dyDescent="0.35">
      <c r="A2279" t="s">
        <v>5505</v>
      </c>
      <c r="B2279" t="s">
        <v>5517</v>
      </c>
      <c r="C2279" t="s">
        <v>2954</v>
      </c>
      <c r="D2279" t="s">
        <v>5518</v>
      </c>
      <c r="E2279" t="s">
        <v>5518</v>
      </c>
      <c r="F2279" t="s">
        <v>111</v>
      </c>
    </row>
    <row r="2280" spans="1:6" x14ac:dyDescent="0.35">
      <c r="A2280" t="s">
        <v>5505</v>
      </c>
      <c r="B2280" t="s">
        <v>5519</v>
      </c>
      <c r="C2280" t="s">
        <v>5520</v>
      </c>
      <c r="D2280" t="s">
        <v>266</v>
      </c>
      <c r="E2280" t="s">
        <v>266</v>
      </c>
      <c r="F2280" t="s">
        <v>111</v>
      </c>
    </row>
    <row r="2281" spans="1:6" x14ac:dyDescent="0.35">
      <c r="A2281" t="s">
        <v>5505</v>
      </c>
      <c r="B2281" t="s">
        <v>5521</v>
      </c>
      <c r="C2281" t="s">
        <v>2159</v>
      </c>
      <c r="D2281" t="s">
        <v>3911</v>
      </c>
      <c r="E2281" t="s">
        <v>3911</v>
      </c>
      <c r="F2281" t="s">
        <v>111</v>
      </c>
    </row>
    <row r="2282" spans="1:6" x14ac:dyDescent="0.35">
      <c r="A2282" t="s">
        <v>5505</v>
      </c>
      <c r="B2282" t="s">
        <v>5522</v>
      </c>
      <c r="C2282" t="s">
        <v>2954</v>
      </c>
      <c r="D2282" t="s">
        <v>5518</v>
      </c>
      <c r="E2282" t="s">
        <v>5518</v>
      </c>
      <c r="F2282" t="s">
        <v>111</v>
      </c>
    </row>
    <row r="2283" spans="1:6" x14ac:dyDescent="0.35">
      <c r="A2283" t="s">
        <v>5505</v>
      </c>
      <c r="B2283" t="s">
        <v>5523</v>
      </c>
      <c r="C2283" t="s">
        <v>5524</v>
      </c>
      <c r="D2283" t="s">
        <v>5525</v>
      </c>
      <c r="E2283" t="s">
        <v>54</v>
      </c>
      <c r="F2283" t="s">
        <v>111</v>
      </c>
    </row>
    <row r="2284" spans="1:6" x14ac:dyDescent="0.35">
      <c r="A2284" t="s">
        <v>5505</v>
      </c>
      <c r="B2284" t="s">
        <v>5526</v>
      </c>
      <c r="C2284" t="s">
        <v>5527</v>
      </c>
      <c r="D2284" t="s">
        <v>5511</v>
      </c>
      <c r="E2284" t="s">
        <v>5512</v>
      </c>
      <c r="F2284" t="s">
        <v>111</v>
      </c>
    </row>
    <row r="2285" spans="1:6" x14ac:dyDescent="0.35">
      <c r="A2285" t="s">
        <v>5505</v>
      </c>
      <c r="B2285" t="s">
        <v>5528</v>
      </c>
      <c r="C2285" t="s">
        <v>5529</v>
      </c>
      <c r="D2285" t="s">
        <v>589</v>
      </c>
      <c r="E2285" t="s">
        <v>5508</v>
      </c>
      <c r="F2285" t="s">
        <v>111</v>
      </c>
    </row>
    <row r="2286" spans="1:6" x14ac:dyDescent="0.35">
      <c r="A2286" t="s">
        <v>5505</v>
      </c>
      <c r="B2286" t="s">
        <v>5530</v>
      </c>
      <c r="C2286" t="s">
        <v>2954</v>
      </c>
      <c r="D2286" t="s">
        <v>5518</v>
      </c>
      <c r="E2286" t="s">
        <v>5518</v>
      </c>
      <c r="F2286" t="s">
        <v>111</v>
      </c>
    </row>
    <row r="2287" spans="1:6" x14ac:dyDescent="0.35">
      <c r="A2287" t="s">
        <v>5505</v>
      </c>
      <c r="B2287" t="s">
        <v>5531</v>
      </c>
      <c r="C2287" t="s">
        <v>5532</v>
      </c>
      <c r="D2287" t="s">
        <v>589</v>
      </c>
      <c r="E2287" t="s">
        <v>5508</v>
      </c>
      <c r="F2287" t="s">
        <v>111</v>
      </c>
    </row>
    <row r="2288" spans="1:6" x14ac:dyDescent="0.35">
      <c r="A2288" t="s">
        <v>5505</v>
      </c>
      <c r="B2288" t="s">
        <v>5533</v>
      </c>
      <c r="C2288" t="s">
        <v>5534</v>
      </c>
      <c r="D2288" t="s">
        <v>5535</v>
      </c>
      <c r="E2288" t="s">
        <v>5536</v>
      </c>
      <c r="F2288" t="s">
        <v>111</v>
      </c>
    </row>
    <row r="2289" spans="1:6" x14ac:dyDescent="0.35">
      <c r="A2289" t="s">
        <v>5505</v>
      </c>
      <c r="B2289" t="s">
        <v>5537</v>
      </c>
      <c r="C2289" t="s">
        <v>5538</v>
      </c>
      <c r="D2289" t="s">
        <v>5539</v>
      </c>
      <c r="E2289" t="s">
        <v>5540</v>
      </c>
      <c r="F2289" t="s">
        <v>111</v>
      </c>
    </row>
    <row r="2290" spans="1:6" x14ac:dyDescent="0.35">
      <c r="A2290" t="s">
        <v>5505</v>
      </c>
      <c r="B2290" t="s">
        <v>5541</v>
      </c>
      <c r="C2290" t="s">
        <v>2954</v>
      </c>
      <c r="D2290" t="s">
        <v>5518</v>
      </c>
      <c r="E2290" t="s">
        <v>5518</v>
      </c>
      <c r="F2290" t="s">
        <v>111</v>
      </c>
    </row>
    <row r="2291" spans="1:6" x14ac:dyDescent="0.35">
      <c r="A2291" t="s">
        <v>5505</v>
      </c>
      <c r="B2291" t="s">
        <v>5542</v>
      </c>
      <c r="C2291" t="s">
        <v>5543</v>
      </c>
      <c r="D2291" t="s">
        <v>5535</v>
      </c>
      <c r="E2291" t="s">
        <v>5536</v>
      </c>
      <c r="F2291" t="s">
        <v>111</v>
      </c>
    </row>
    <row r="2292" spans="1:6" x14ac:dyDescent="0.35">
      <c r="A2292" t="s">
        <v>5505</v>
      </c>
      <c r="B2292" t="s">
        <v>5544</v>
      </c>
      <c r="C2292" t="s">
        <v>5545</v>
      </c>
      <c r="D2292" t="s">
        <v>5518</v>
      </c>
      <c r="E2292" t="s">
        <v>5518</v>
      </c>
      <c r="F2292" t="s">
        <v>111</v>
      </c>
    </row>
    <row r="2293" spans="1:6" x14ac:dyDescent="0.35">
      <c r="A2293" t="s">
        <v>5505</v>
      </c>
      <c r="B2293" t="s">
        <v>5546</v>
      </c>
      <c r="C2293" t="s">
        <v>2954</v>
      </c>
      <c r="D2293" t="s">
        <v>5518</v>
      </c>
      <c r="E2293" t="s">
        <v>5518</v>
      </c>
      <c r="F2293" t="s">
        <v>111</v>
      </c>
    </row>
    <row r="2294" spans="1:6" x14ac:dyDescent="0.35">
      <c r="A2294" t="s">
        <v>5505</v>
      </c>
      <c r="B2294" t="s">
        <v>5547</v>
      </c>
      <c r="C2294" t="s">
        <v>5548</v>
      </c>
      <c r="D2294" t="s">
        <v>5535</v>
      </c>
      <c r="E2294" t="s">
        <v>5536</v>
      </c>
      <c r="F2294" t="s">
        <v>111</v>
      </c>
    </row>
    <row r="2295" spans="1:6" x14ac:dyDescent="0.35">
      <c r="A2295" t="s">
        <v>5505</v>
      </c>
      <c r="B2295" t="s">
        <v>5549</v>
      </c>
      <c r="C2295" t="s">
        <v>5550</v>
      </c>
      <c r="D2295" t="s">
        <v>5551</v>
      </c>
      <c r="E2295" t="s">
        <v>5552</v>
      </c>
      <c r="F2295" t="s">
        <v>111</v>
      </c>
    </row>
    <row r="2296" spans="1:6" x14ac:dyDescent="0.35">
      <c r="A2296" t="s">
        <v>5505</v>
      </c>
      <c r="B2296" t="s">
        <v>5553</v>
      </c>
      <c r="C2296" t="s">
        <v>5554</v>
      </c>
      <c r="D2296" t="s">
        <v>5555</v>
      </c>
      <c r="E2296" t="s">
        <v>5518</v>
      </c>
      <c r="F2296" t="s">
        <v>111</v>
      </c>
    </row>
    <row r="2297" spans="1:6" x14ac:dyDescent="0.35">
      <c r="A2297" t="s">
        <v>5505</v>
      </c>
      <c r="B2297" t="s">
        <v>5556</v>
      </c>
      <c r="C2297" t="s">
        <v>28</v>
      </c>
      <c r="D2297" t="s">
        <v>5557</v>
      </c>
      <c r="E2297" t="s">
        <v>5558</v>
      </c>
      <c r="F2297" t="s">
        <v>111</v>
      </c>
    </row>
    <row r="2298" spans="1:6" x14ac:dyDescent="0.35">
      <c r="A2298" t="s">
        <v>5505</v>
      </c>
      <c r="B2298" t="s">
        <v>5559</v>
      </c>
      <c r="C2298" t="s">
        <v>5560</v>
      </c>
      <c r="D2298" t="s">
        <v>5561</v>
      </c>
      <c r="E2298" t="s">
        <v>5561</v>
      </c>
      <c r="F2298" t="s">
        <v>111</v>
      </c>
    </row>
    <row r="2299" spans="1:6" x14ac:dyDescent="0.35">
      <c r="A2299" t="s">
        <v>5562</v>
      </c>
      <c r="B2299" t="s">
        <v>5563</v>
      </c>
      <c r="C2299" t="s">
        <v>5564</v>
      </c>
      <c r="D2299" t="s">
        <v>5565</v>
      </c>
      <c r="E2299" t="s">
        <v>5566</v>
      </c>
      <c r="F2299" t="s">
        <v>20</v>
      </c>
    </row>
    <row r="2300" spans="1:6" x14ac:dyDescent="0.35">
      <c r="A2300" t="s">
        <v>5562</v>
      </c>
      <c r="B2300" t="s">
        <v>5567</v>
      </c>
      <c r="C2300" t="s">
        <v>1389</v>
      </c>
      <c r="D2300" t="s">
        <v>5565</v>
      </c>
      <c r="E2300" t="s">
        <v>5568</v>
      </c>
      <c r="F2300" t="s">
        <v>20</v>
      </c>
    </row>
    <row r="2301" spans="1:6" x14ac:dyDescent="0.35">
      <c r="A2301" t="s">
        <v>5562</v>
      </c>
      <c r="B2301" t="s">
        <v>5569</v>
      </c>
      <c r="C2301" t="s">
        <v>296</v>
      </c>
      <c r="D2301" t="s">
        <v>5565</v>
      </c>
      <c r="E2301" t="s">
        <v>5566</v>
      </c>
      <c r="F2301" t="s">
        <v>20</v>
      </c>
    </row>
    <row r="2302" spans="1:6" x14ac:dyDescent="0.35">
      <c r="A2302" t="s">
        <v>5562</v>
      </c>
      <c r="B2302" t="s">
        <v>5570</v>
      </c>
      <c r="C2302" t="s">
        <v>296</v>
      </c>
      <c r="D2302" t="s">
        <v>5565</v>
      </c>
      <c r="E2302" t="s">
        <v>5566</v>
      </c>
      <c r="F2302" t="s">
        <v>20</v>
      </c>
    </row>
    <row r="2303" spans="1:6" x14ac:dyDescent="0.35">
      <c r="A2303" t="s">
        <v>5562</v>
      </c>
      <c r="B2303" t="s">
        <v>5571</v>
      </c>
      <c r="C2303" t="s">
        <v>296</v>
      </c>
      <c r="D2303" t="s">
        <v>5565</v>
      </c>
      <c r="E2303" t="s">
        <v>5566</v>
      </c>
      <c r="F2303" t="s">
        <v>20</v>
      </c>
    </row>
    <row r="2304" spans="1:6" x14ac:dyDescent="0.35">
      <c r="A2304" t="s">
        <v>5562</v>
      </c>
      <c r="B2304" t="s">
        <v>5572</v>
      </c>
      <c r="C2304" t="s">
        <v>296</v>
      </c>
      <c r="D2304" t="s">
        <v>5565</v>
      </c>
      <c r="E2304" t="s">
        <v>5566</v>
      </c>
      <c r="F2304" t="s">
        <v>20</v>
      </c>
    </row>
    <row r="2305" spans="1:6" x14ac:dyDescent="0.35">
      <c r="A2305" t="s">
        <v>5562</v>
      </c>
      <c r="B2305" t="s">
        <v>5573</v>
      </c>
      <c r="C2305" t="s">
        <v>296</v>
      </c>
      <c r="D2305" t="s">
        <v>186</v>
      </c>
      <c r="E2305" t="s">
        <v>5566</v>
      </c>
      <c r="F2305" t="s">
        <v>20</v>
      </c>
    </row>
    <row r="2306" spans="1:6" x14ac:dyDescent="0.35">
      <c r="A2306" t="s">
        <v>5562</v>
      </c>
      <c r="B2306" t="s">
        <v>5574</v>
      </c>
      <c r="C2306" t="s">
        <v>296</v>
      </c>
      <c r="D2306" t="s">
        <v>5575</v>
      </c>
      <c r="E2306" t="s">
        <v>5576</v>
      </c>
      <c r="F2306" t="s">
        <v>20</v>
      </c>
    </row>
    <row r="2307" spans="1:6" x14ac:dyDescent="0.35">
      <c r="A2307" t="s">
        <v>5562</v>
      </c>
      <c r="B2307" t="s">
        <v>5577</v>
      </c>
      <c r="C2307" t="s">
        <v>296</v>
      </c>
      <c r="D2307" t="s">
        <v>5565</v>
      </c>
      <c r="E2307" t="s">
        <v>5566</v>
      </c>
      <c r="F2307" t="s">
        <v>20</v>
      </c>
    </row>
    <row r="2308" spans="1:6" x14ac:dyDescent="0.35">
      <c r="A2308" t="s">
        <v>5562</v>
      </c>
      <c r="B2308" t="s">
        <v>5578</v>
      </c>
      <c r="C2308" t="s">
        <v>296</v>
      </c>
      <c r="D2308" t="s">
        <v>5565</v>
      </c>
      <c r="E2308" t="s">
        <v>5566</v>
      </c>
      <c r="F2308" t="s">
        <v>20</v>
      </c>
    </row>
    <row r="2309" spans="1:6" x14ac:dyDescent="0.35">
      <c r="A2309" t="s">
        <v>5562</v>
      </c>
      <c r="B2309" t="s">
        <v>5579</v>
      </c>
      <c r="C2309" t="s">
        <v>296</v>
      </c>
      <c r="D2309" t="s">
        <v>186</v>
      </c>
      <c r="E2309" t="s">
        <v>5566</v>
      </c>
      <c r="F2309" t="s">
        <v>20</v>
      </c>
    </row>
    <row r="2310" spans="1:6" x14ac:dyDescent="0.35">
      <c r="A2310" t="s">
        <v>5562</v>
      </c>
      <c r="B2310" t="s">
        <v>5580</v>
      </c>
      <c r="C2310" t="s">
        <v>5581</v>
      </c>
      <c r="D2310" t="s">
        <v>5582</v>
      </c>
      <c r="E2310" t="s">
        <v>5576</v>
      </c>
      <c r="F2310" t="s">
        <v>20</v>
      </c>
    </row>
    <row r="2311" spans="1:6" x14ac:dyDescent="0.35">
      <c r="A2311" t="s">
        <v>5562</v>
      </c>
      <c r="B2311" t="s">
        <v>5583</v>
      </c>
      <c r="C2311" t="s">
        <v>296</v>
      </c>
      <c r="D2311" t="s">
        <v>5565</v>
      </c>
      <c r="E2311" t="s">
        <v>5566</v>
      </c>
      <c r="F2311" t="s">
        <v>20</v>
      </c>
    </row>
    <row r="2312" spans="1:6" x14ac:dyDescent="0.35">
      <c r="A2312" t="s">
        <v>5562</v>
      </c>
      <c r="B2312" t="s">
        <v>5584</v>
      </c>
      <c r="C2312" t="s">
        <v>296</v>
      </c>
      <c r="D2312" t="s">
        <v>5585</v>
      </c>
      <c r="E2312" t="s">
        <v>5566</v>
      </c>
      <c r="F2312" t="s">
        <v>20</v>
      </c>
    </row>
    <row r="2313" spans="1:6" x14ac:dyDescent="0.35">
      <c r="A2313" t="s">
        <v>5562</v>
      </c>
      <c r="B2313" t="s">
        <v>5586</v>
      </c>
      <c r="C2313" t="s">
        <v>296</v>
      </c>
      <c r="D2313" t="s">
        <v>5565</v>
      </c>
      <c r="E2313" t="s">
        <v>5566</v>
      </c>
      <c r="F2313" t="s">
        <v>20</v>
      </c>
    </row>
    <row r="2314" spans="1:6" x14ac:dyDescent="0.35">
      <c r="A2314" t="s">
        <v>5562</v>
      </c>
      <c r="B2314" t="s">
        <v>5587</v>
      </c>
      <c r="C2314" t="s">
        <v>296</v>
      </c>
      <c r="D2314" t="s">
        <v>5565</v>
      </c>
      <c r="E2314" t="s">
        <v>5566</v>
      </c>
      <c r="F2314" t="s">
        <v>20</v>
      </c>
    </row>
    <row r="2315" spans="1:6" x14ac:dyDescent="0.35">
      <c r="A2315" t="s">
        <v>5562</v>
      </c>
      <c r="B2315" t="s">
        <v>5588</v>
      </c>
      <c r="C2315" t="s">
        <v>296</v>
      </c>
      <c r="D2315" t="s">
        <v>5565</v>
      </c>
      <c r="E2315" t="s">
        <v>5566</v>
      </c>
      <c r="F2315" t="s">
        <v>20</v>
      </c>
    </row>
    <row r="2316" spans="1:6" x14ac:dyDescent="0.35">
      <c r="A2316" t="s">
        <v>5562</v>
      </c>
      <c r="B2316" t="s">
        <v>5589</v>
      </c>
      <c r="C2316" t="s">
        <v>296</v>
      </c>
      <c r="D2316" t="s">
        <v>5565</v>
      </c>
      <c r="E2316" t="s">
        <v>5566</v>
      </c>
      <c r="F2316" t="s">
        <v>20</v>
      </c>
    </row>
    <row r="2317" spans="1:6" x14ac:dyDescent="0.35">
      <c r="A2317" t="s">
        <v>5562</v>
      </c>
      <c r="B2317" t="s">
        <v>5590</v>
      </c>
      <c r="C2317" t="s">
        <v>296</v>
      </c>
      <c r="D2317" t="s">
        <v>5565</v>
      </c>
      <c r="E2317" t="s">
        <v>5566</v>
      </c>
      <c r="F2317" t="s">
        <v>20</v>
      </c>
    </row>
    <row r="2318" spans="1:6" x14ac:dyDescent="0.35">
      <c r="A2318" t="s">
        <v>5562</v>
      </c>
      <c r="B2318" t="s">
        <v>5591</v>
      </c>
      <c r="C2318" t="s">
        <v>296</v>
      </c>
      <c r="D2318" t="s">
        <v>5565</v>
      </c>
      <c r="E2318" t="s">
        <v>5566</v>
      </c>
      <c r="F2318" t="s">
        <v>20</v>
      </c>
    </row>
    <row r="2319" spans="1:6" x14ac:dyDescent="0.35">
      <c r="A2319" t="s">
        <v>5562</v>
      </c>
      <c r="B2319" t="s">
        <v>5592</v>
      </c>
      <c r="C2319" t="s">
        <v>296</v>
      </c>
      <c r="D2319" t="s">
        <v>5565</v>
      </c>
      <c r="E2319" t="s">
        <v>5566</v>
      </c>
      <c r="F2319" t="s">
        <v>20</v>
      </c>
    </row>
    <row r="2320" spans="1:6" x14ac:dyDescent="0.35">
      <c r="A2320" t="s">
        <v>5562</v>
      </c>
      <c r="B2320" t="s">
        <v>5593</v>
      </c>
      <c r="C2320" t="s">
        <v>296</v>
      </c>
      <c r="D2320" t="s">
        <v>5565</v>
      </c>
      <c r="E2320" t="s">
        <v>5566</v>
      </c>
      <c r="F2320" t="s">
        <v>11</v>
      </c>
    </row>
    <row r="2321" spans="1:6" x14ac:dyDescent="0.35">
      <c r="A2321" t="s">
        <v>5562</v>
      </c>
      <c r="B2321" t="s">
        <v>5594</v>
      </c>
      <c r="C2321" t="s">
        <v>296</v>
      </c>
      <c r="D2321" t="s">
        <v>5565</v>
      </c>
      <c r="E2321" t="s">
        <v>5566</v>
      </c>
      <c r="F2321" t="s">
        <v>20</v>
      </c>
    </row>
    <row r="2322" spans="1:6" x14ac:dyDescent="0.35">
      <c r="A2322" t="s">
        <v>5562</v>
      </c>
      <c r="B2322" t="s">
        <v>5595</v>
      </c>
      <c r="C2322" t="s">
        <v>296</v>
      </c>
      <c r="D2322" t="s">
        <v>1704</v>
      </c>
      <c r="E2322" t="s">
        <v>5576</v>
      </c>
      <c r="F2322" t="s">
        <v>20</v>
      </c>
    </row>
    <row r="2323" spans="1:6" x14ac:dyDescent="0.35">
      <c r="A2323" t="s">
        <v>5562</v>
      </c>
      <c r="B2323" t="s">
        <v>5596</v>
      </c>
      <c r="C2323" t="s">
        <v>296</v>
      </c>
      <c r="D2323" t="s">
        <v>5565</v>
      </c>
      <c r="E2323" t="s">
        <v>5566</v>
      </c>
      <c r="F2323" t="s">
        <v>20</v>
      </c>
    </row>
    <row r="2324" spans="1:6" x14ac:dyDescent="0.35">
      <c r="A2324" t="s">
        <v>5562</v>
      </c>
      <c r="B2324" t="s">
        <v>5597</v>
      </c>
      <c r="C2324" t="s">
        <v>296</v>
      </c>
      <c r="D2324" t="s">
        <v>5565</v>
      </c>
      <c r="E2324" t="s">
        <v>5566</v>
      </c>
      <c r="F2324" t="s">
        <v>20</v>
      </c>
    </row>
    <row r="2325" spans="1:6" x14ac:dyDescent="0.35">
      <c r="A2325" t="s">
        <v>5562</v>
      </c>
      <c r="B2325" t="s">
        <v>5598</v>
      </c>
      <c r="C2325" t="s">
        <v>296</v>
      </c>
      <c r="D2325" t="s">
        <v>5565</v>
      </c>
      <c r="E2325" t="s">
        <v>5566</v>
      </c>
      <c r="F2325" t="s">
        <v>20</v>
      </c>
    </row>
    <row r="2326" spans="1:6" x14ac:dyDescent="0.35">
      <c r="A2326" t="s">
        <v>5562</v>
      </c>
      <c r="B2326" t="s">
        <v>5599</v>
      </c>
      <c r="C2326" t="s">
        <v>296</v>
      </c>
      <c r="D2326" t="s">
        <v>5565</v>
      </c>
      <c r="E2326" t="s">
        <v>5566</v>
      </c>
      <c r="F2326" t="s">
        <v>20</v>
      </c>
    </row>
    <row r="2327" spans="1:6" x14ac:dyDescent="0.35">
      <c r="A2327" t="s">
        <v>5562</v>
      </c>
      <c r="B2327" t="s">
        <v>5600</v>
      </c>
      <c r="C2327" t="s">
        <v>296</v>
      </c>
      <c r="D2327" t="s">
        <v>5565</v>
      </c>
      <c r="E2327" t="s">
        <v>5566</v>
      </c>
      <c r="F2327" t="s">
        <v>20</v>
      </c>
    </row>
    <row r="2328" spans="1:6" x14ac:dyDescent="0.35">
      <c r="A2328" t="s">
        <v>5562</v>
      </c>
      <c r="B2328" t="s">
        <v>5601</v>
      </c>
      <c r="C2328" t="s">
        <v>296</v>
      </c>
      <c r="D2328" t="s">
        <v>186</v>
      </c>
      <c r="E2328" t="s">
        <v>5566</v>
      </c>
      <c r="F2328" t="s">
        <v>20</v>
      </c>
    </row>
    <row r="2329" spans="1:6" x14ac:dyDescent="0.35">
      <c r="A2329" t="s">
        <v>5602</v>
      </c>
      <c r="B2329" t="s">
        <v>5603</v>
      </c>
      <c r="C2329" t="s">
        <v>233</v>
      </c>
      <c r="D2329" t="s">
        <v>589</v>
      </c>
      <c r="E2329" t="s">
        <v>5604</v>
      </c>
      <c r="F2329" t="s">
        <v>111</v>
      </c>
    </row>
    <row r="2330" spans="1:6" x14ac:dyDescent="0.35">
      <c r="A2330" t="s">
        <v>5602</v>
      </c>
      <c r="B2330" t="s">
        <v>5605</v>
      </c>
      <c r="C2330" t="s">
        <v>28</v>
      </c>
      <c r="D2330" t="s">
        <v>72</v>
      </c>
      <c r="E2330" t="s">
        <v>5604</v>
      </c>
      <c r="F2330" t="s">
        <v>111</v>
      </c>
    </row>
    <row r="2331" spans="1:6" x14ac:dyDescent="0.35">
      <c r="A2331" t="s">
        <v>5602</v>
      </c>
      <c r="B2331" t="s">
        <v>5606</v>
      </c>
      <c r="C2331" t="s">
        <v>1820</v>
      </c>
      <c r="D2331" t="s">
        <v>5607</v>
      </c>
      <c r="E2331" t="s">
        <v>5604</v>
      </c>
      <c r="F2331" t="s">
        <v>111</v>
      </c>
    </row>
    <row r="2332" spans="1:6" x14ac:dyDescent="0.35">
      <c r="A2332" t="s">
        <v>5602</v>
      </c>
      <c r="B2332" t="s">
        <v>5608</v>
      </c>
      <c r="C2332" t="s">
        <v>5609</v>
      </c>
      <c r="D2332" t="s">
        <v>5610</v>
      </c>
      <c r="E2332" t="s">
        <v>5611</v>
      </c>
      <c r="F2332" t="s">
        <v>111</v>
      </c>
    </row>
    <row r="2333" spans="1:6" x14ac:dyDescent="0.35">
      <c r="A2333" t="s">
        <v>5602</v>
      </c>
      <c r="B2333" t="s">
        <v>5612</v>
      </c>
      <c r="C2333" t="s">
        <v>5613</v>
      </c>
      <c r="D2333" t="s">
        <v>5614</v>
      </c>
      <c r="E2333" t="s">
        <v>624</v>
      </c>
      <c r="F2333" t="s">
        <v>111</v>
      </c>
    </row>
    <row r="2334" spans="1:6" x14ac:dyDescent="0.35">
      <c r="A2334" t="s">
        <v>5602</v>
      </c>
      <c r="B2334" t="s">
        <v>5615</v>
      </c>
      <c r="C2334" t="s">
        <v>5616</v>
      </c>
      <c r="D2334" t="s">
        <v>5617</v>
      </c>
      <c r="E2334" t="s">
        <v>5618</v>
      </c>
      <c r="F2334" t="s">
        <v>111</v>
      </c>
    </row>
    <row r="2335" spans="1:6" x14ac:dyDescent="0.35">
      <c r="A2335" t="s">
        <v>5602</v>
      </c>
      <c r="B2335" t="s">
        <v>5619</v>
      </c>
      <c r="C2335" t="s">
        <v>5620</v>
      </c>
      <c r="D2335" t="s">
        <v>5621</v>
      </c>
      <c r="E2335" t="s">
        <v>5622</v>
      </c>
      <c r="F2335" t="s">
        <v>111</v>
      </c>
    </row>
    <row r="2336" spans="1:6" x14ac:dyDescent="0.35">
      <c r="A2336" t="s">
        <v>5602</v>
      </c>
      <c r="B2336" t="s">
        <v>5623</v>
      </c>
      <c r="C2336" t="s">
        <v>5624</v>
      </c>
      <c r="D2336" t="s">
        <v>5625</v>
      </c>
      <c r="E2336" t="s">
        <v>5626</v>
      </c>
      <c r="F2336" t="s">
        <v>111</v>
      </c>
    </row>
    <row r="2337" spans="1:6" x14ac:dyDescent="0.35">
      <c r="A2337" t="s">
        <v>5602</v>
      </c>
      <c r="B2337" t="s">
        <v>5627</v>
      </c>
      <c r="C2337" t="s">
        <v>5628</v>
      </c>
      <c r="D2337" t="s">
        <v>5629</v>
      </c>
      <c r="E2337" t="s">
        <v>5630</v>
      </c>
      <c r="F2337" t="s">
        <v>111</v>
      </c>
    </row>
    <row r="2338" spans="1:6" x14ac:dyDescent="0.35">
      <c r="A2338" t="s">
        <v>5602</v>
      </c>
      <c r="B2338" t="s">
        <v>5631</v>
      </c>
      <c r="C2338" t="s">
        <v>5632</v>
      </c>
      <c r="D2338" t="s">
        <v>2842</v>
      </c>
      <c r="E2338" t="s">
        <v>5633</v>
      </c>
      <c r="F2338" t="s">
        <v>111</v>
      </c>
    </row>
    <row r="2339" spans="1:6" x14ac:dyDescent="0.35">
      <c r="A2339" t="s">
        <v>5602</v>
      </c>
      <c r="B2339" t="s">
        <v>5634</v>
      </c>
      <c r="C2339" t="s">
        <v>5635</v>
      </c>
      <c r="D2339" t="s">
        <v>5636</v>
      </c>
      <c r="E2339" t="s">
        <v>5637</v>
      </c>
      <c r="F2339" t="s">
        <v>111</v>
      </c>
    </row>
    <row r="2340" spans="1:6" x14ac:dyDescent="0.35">
      <c r="A2340" t="s">
        <v>5602</v>
      </c>
      <c r="B2340" t="s">
        <v>5638</v>
      </c>
      <c r="C2340" t="s">
        <v>5639</v>
      </c>
      <c r="D2340" t="s">
        <v>5640</v>
      </c>
      <c r="E2340" t="s">
        <v>266</v>
      </c>
      <c r="F2340" t="s">
        <v>111</v>
      </c>
    </row>
    <row r="2341" spans="1:6" x14ac:dyDescent="0.35">
      <c r="A2341" t="s">
        <v>5602</v>
      </c>
      <c r="B2341" t="s">
        <v>5641</v>
      </c>
      <c r="C2341" t="s">
        <v>5642</v>
      </c>
      <c r="D2341" t="s">
        <v>5643</v>
      </c>
      <c r="E2341" t="s">
        <v>5644</v>
      </c>
      <c r="F2341" t="s">
        <v>111</v>
      </c>
    </row>
    <row r="2342" spans="1:6" x14ac:dyDescent="0.35">
      <c r="A2342" t="s">
        <v>5602</v>
      </c>
      <c r="B2342" t="s">
        <v>5645</v>
      </c>
      <c r="C2342" t="s">
        <v>5646</v>
      </c>
      <c r="D2342" t="s">
        <v>5647</v>
      </c>
      <c r="E2342" t="s">
        <v>5648</v>
      </c>
      <c r="F2342" t="s">
        <v>111</v>
      </c>
    </row>
    <row r="2343" spans="1:6" x14ac:dyDescent="0.35">
      <c r="A2343" t="s">
        <v>5602</v>
      </c>
      <c r="B2343" t="s">
        <v>5649</v>
      </c>
      <c r="C2343" t="s">
        <v>5650</v>
      </c>
      <c r="D2343" t="s">
        <v>3783</v>
      </c>
      <c r="E2343" t="s">
        <v>5651</v>
      </c>
      <c r="F2343" t="s">
        <v>111</v>
      </c>
    </row>
    <row r="2344" spans="1:6" x14ac:dyDescent="0.35">
      <c r="A2344" t="s">
        <v>5602</v>
      </c>
      <c r="B2344" t="s">
        <v>5652</v>
      </c>
      <c r="C2344" t="s">
        <v>5653</v>
      </c>
      <c r="D2344" t="s">
        <v>589</v>
      </c>
      <c r="E2344" t="s">
        <v>5604</v>
      </c>
      <c r="F2344" t="s">
        <v>111</v>
      </c>
    </row>
    <row r="2345" spans="1:6" x14ac:dyDescent="0.35">
      <c r="A2345" t="s">
        <v>5602</v>
      </c>
      <c r="B2345" t="s">
        <v>5654</v>
      </c>
      <c r="C2345" t="s">
        <v>5655</v>
      </c>
      <c r="D2345" t="s">
        <v>72</v>
      </c>
      <c r="E2345" t="s">
        <v>5604</v>
      </c>
      <c r="F2345" t="s">
        <v>111</v>
      </c>
    </row>
    <row r="2346" spans="1:6" x14ac:dyDescent="0.35">
      <c r="A2346" t="s">
        <v>5602</v>
      </c>
      <c r="B2346" t="s">
        <v>5656</v>
      </c>
      <c r="C2346" t="s">
        <v>5657</v>
      </c>
      <c r="D2346" t="s">
        <v>5658</v>
      </c>
      <c r="E2346" t="s">
        <v>5622</v>
      </c>
      <c r="F2346" t="s">
        <v>111</v>
      </c>
    </row>
    <row r="2347" spans="1:6" x14ac:dyDescent="0.35">
      <c r="A2347" t="s">
        <v>5602</v>
      </c>
      <c r="B2347" t="s">
        <v>5659</v>
      </c>
      <c r="C2347" t="s">
        <v>2196</v>
      </c>
      <c r="D2347" t="s">
        <v>3098</v>
      </c>
      <c r="E2347" t="s">
        <v>5660</v>
      </c>
      <c r="F2347" t="s">
        <v>111</v>
      </c>
    </row>
    <row r="2348" spans="1:6" x14ac:dyDescent="0.35">
      <c r="A2348" t="s">
        <v>5602</v>
      </c>
      <c r="B2348" t="s">
        <v>5661</v>
      </c>
      <c r="C2348" t="s">
        <v>409</v>
      </c>
      <c r="D2348" t="s">
        <v>5662</v>
      </c>
      <c r="E2348" t="s">
        <v>2488</v>
      </c>
      <c r="F2348" t="s">
        <v>111</v>
      </c>
    </row>
    <row r="2349" spans="1:6" x14ac:dyDescent="0.35">
      <c r="A2349" t="s">
        <v>5602</v>
      </c>
      <c r="B2349" t="s">
        <v>5663</v>
      </c>
      <c r="C2349" t="s">
        <v>5664</v>
      </c>
      <c r="D2349" t="s">
        <v>5665</v>
      </c>
      <c r="E2349" t="s">
        <v>5604</v>
      </c>
      <c r="F2349" t="s">
        <v>111</v>
      </c>
    </row>
    <row r="2350" spans="1:6" x14ac:dyDescent="0.35">
      <c r="A2350" t="s">
        <v>5602</v>
      </c>
      <c r="B2350" t="s">
        <v>5666</v>
      </c>
      <c r="C2350" t="s">
        <v>5667</v>
      </c>
      <c r="D2350" t="s">
        <v>5668</v>
      </c>
      <c r="E2350" t="s">
        <v>5669</v>
      </c>
      <c r="F2350" t="s">
        <v>111</v>
      </c>
    </row>
    <row r="2351" spans="1:6" x14ac:dyDescent="0.35">
      <c r="A2351" t="s">
        <v>5602</v>
      </c>
      <c r="B2351" t="s">
        <v>5670</v>
      </c>
      <c r="C2351" t="s">
        <v>5671</v>
      </c>
      <c r="D2351" t="s">
        <v>3098</v>
      </c>
      <c r="E2351" t="s">
        <v>5672</v>
      </c>
      <c r="F2351" t="s">
        <v>111</v>
      </c>
    </row>
    <row r="2352" spans="1:6" x14ac:dyDescent="0.35">
      <c r="A2352" t="s">
        <v>5602</v>
      </c>
      <c r="B2352" t="s">
        <v>5673</v>
      </c>
      <c r="C2352" t="s">
        <v>397</v>
      </c>
      <c r="D2352" t="s">
        <v>5674</v>
      </c>
      <c r="E2352" t="s">
        <v>5675</v>
      </c>
      <c r="F2352" t="s">
        <v>111</v>
      </c>
    </row>
    <row r="2353" spans="1:6" x14ac:dyDescent="0.35">
      <c r="A2353" t="s">
        <v>5602</v>
      </c>
      <c r="B2353" t="s">
        <v>5676</v>
      </c>
      <c r="C2353" t="s">
        <v>5677</v>
      </c>
      <c r="D2353" t="s">
        <v>5678</v>
      </c>
      <c r="E2353" t="s">
        <v>5679</v>
      </c>
      <c r="F2353" t="s">
        <v>111</v>
      </c>
    </row>
    <row r="2354" spans="1:6" x14ac:dyDescent="0.35">
      <c r="A2354" t="s">
        <v>5602</v>
      </c>
      <c r="B2354" t="s">
        <v>5680</v>
      </c>
      <c r="C2354" t="s">
        <v>5681</v>
      </c>
      <c r="D2354" t="s">
        <v>72</v>
      </c>
      <c r="E2354" t="s">
        <v>5682</v>
      </c>
      <c r="F2354" t="s">
        <v>111</v>
      </c>
    </row>
    <row r="2355" spans="1:6" x14ac:dyDescent="0.35">
      <c r="A2355" t="s">
        <v>5602</v>
      </c>
      <c r="B2355" t="s">
        <v>5683</v>
      </c>
      <c r="C2355" t="s">
        <v>1275</v>
      </c>
      <c r="D2355" t="s">
        <v>5684</v>
      </c>
      <c r="E2355" t="s">
        <v>5685</v>
      </c>
      <c r="F2355" t="s">
        <v>111</v>
      </c>
    </row>
    <row r="2356" spans="1:6" x14ac:dyDescent="0.35">
      <c r="A2356" t="s">
        <v>5602</v>
      </c>
      <c r="B2356" t="s">
        <v>5686</v>
      </c>
      <c r="C2356" t="s">
        <v>5687</v>
      </c>
      <c r="D2356" t="s">
        <v>589</v>
      </c>
      <c r="E2356" t="s">
        <v>5604</v>
      </c>
      <c r="F2356" t="s">
        <v>111</v>
      </c>
    </row>
    <row r="2357" spans="1:6" x14ac:dyDescent="0.35">
      <c r="A2357" t="s">
        <v>5602</v>
      </c>
      <c r="B2357" t="s">
        <v>5688</v>
      </c>
      <c r="C2357" t="s">
        <v>5689</v>
      </c>
      <c r="D2357" t="s">
        <v>5690</v>
      </c>
      <c r="E2357" t="s">
        <v>5691</v>
      </c>
      <c r="F2357" t="s">
        <v>111</v>
      </c>
    </row>
    <row r="2358" spans="1:6" x14ac:dyDescent="0.35">
      <c r="A2358" t="s">
        <v>5602</v>
      </c>
      <c r="B2358" t="s">
        <v>5692</v>
      </c>
      <c r="C2358" t="s">
        <v>233</v>
      </c>
      <c r="D2358" t="s">
        <v>3356</v>
      </c>
      <c r="E2358" t="s">
        <v>5693</v>
      </c>
      <c r="F2358" t="s">
        <v>111</v>
      </c>
    </row>
    <row r="2359" spans="1:6" x14ac:dyDescent="0.35">
      <c r="A2359" t="s">
        <v>5602</v>
      </c>
      <c r="B2359" t="s">
        <v>5694</v>
      </c>
      <c r="C2359" t="s">
        <v>5650</v>
      </c>
      <c r="D2359" t="s">
        <v>3783</v>
      </c>
      <c r="E2359" t="s">
        <v>5651</v>
      </c>
      <c r="F2359" t="s">
        <v>111</v>
      </c>
    </row>
    <row r="2360" spans="1:6" x14ac:dyDescent="0.35">
      <c r="A2360" t="s">
        <v>5602</v>
      </c>
      <c r="B2360" t="s">
        <v>5695</v>
      </c>
      <c r="C2360" t="s">
        <v>5696</v>
      </c>
      <c r="D2360" t="s">
        <v>5697</v>
      </c>
      <c r="E2360" t="s">
        <v>5698</v>
      </c>
      <c r="F2360" t="s">
        <v>111</v>
      </c>
    </row>
    <row r="2361" spans="1:6" x14ac:dyDescent="0.35">
      <c r="A2361" t="s">
        <v>5602</v>
      </c>
      <c r="B2361" t="s">
        <v>5699</v>
      </c>
      <c r="C2361" t="s">
        <v>5700</v>
      </c>
      <c r="D2361" t="s">
        <v>5701</v>
      </c>
      <c r="E2361" t="s">
        <v>266</v>
      </c>
      <c r="F2361" t="s">
        <v>111</v>
      </c>
    </row>
    <row r="2362" spans="1:6" x14ac:dyDescent="0.35">
      <c r="A2362" t="s">
        <v>5602</v>
      </c>
      <c r="B2362" t="s">
        <v>5702</v>
      </c>
      <c r="C2362" t="s">
        <v>5703</v>
      </c>
      <c r="D2362" t="s">
        <v>5636</v>
      </c>
      <c r="E2362" t="s">
        <v>5637</v>
      </c>
      <c r="F2362" t="s">
        <v>111</v>
      </c>
    </row>
    <row r="2363" spans="1:6" x14ac:dyDescent="0.35">
      <c r="A2363" t="s">
        <v>5602</v>
      </c>
      <c r="B2363" t="s">
        <v>5704</v>
      </c>
      <c r="C2363" t="s">
        <v>5705</v>
      </c>
      <c r="D2363" t="s">
        <v>3356</v>
      </c>
      <c r="E2363" t="s">
        <v>624</v>
      </c>
      <c r="F2363" t="s">
        <v>111</v>
      </c>
    </row>
    <row r="2364" spans="1:6" x14ac:dyDescent="0.35">
      <c r="A2364" t="s">
        <v>5602</v>
      </c>
      <c r="B2364" t="s">
        <v>5706</v>
      </c>
      <c r="C2364" t="s">
        <v>2007</v>
      </c>
      <c r="D2364" t="s">
        <v>3783</v>
      </c>
      <c r="E2364" t="s">
        <v>5707</v>
      </c>
      <c r="F2364" t="s">
        <v>111</v>
      </c>
    </row>
    <row r="2365" spans="1:6" x14ac:dyDescent="0.35">
      <c r="A2365" t="s">
        <v>5602</v>
      </c>
      <c r="B2365" t="s">
        <v>5708</v>
      </c>
      <c r="C2365" t="s">
        <v>5709</v>
      </c>
      <c r="D2365" t="s">
        <v>3783</v>
      </c>
      <c r="E2365" t="s">
        <v>5691</v>
      </c>
      <c r="F2365" t="s">
        <v>111</v>
      </c>
    </row>
    <row r="2366" spans="1:6" x14ac:dyDescent="0.35">
      <c r="A2366" t="s">
        <v>5602</v>
      </c>
      <c r="B2366" t="s">
        <v>5710</v>
      </c>
      <c r="C2366" t="s">
        <v>5711</v>
      </c>
      <c r="D2366" t="s">
        <v>3783</v>
      </c>
      <c r="E2366" t="s">
        <v>5691</v>
      </c>
      <c r="F2366" t="s">
        <v>111</v>
      </c>
    </row>
    <row r="2367" spans="1:6" x14ac:dyDescent="0.35">
      <c r="A2367" t="s">
        <v>5602</v>
      </c>
      <c r="B2367" t="s">
        <v>5712</v>
      </c>
      <c r="C2367" t="s">
        <v>5713</v>
      </c>
      <c r="D2367" t="s">
        <v>5714</v>
      </c>
      <c r="E2367" t="s">
        <v>5715</v>
      </c>
      <c r="F2367" t="s">
        <v>111</v>
      </c>
    </row>
    <row r="2368" spans="1:6" x14ac:dyDescent="0.35">
      <c r="A2368" t="s">
        <v>5602</v>
      </c>
      <c r="B2368" t="s">
        <v>5716</v>
      </c>
      <c r="C2368" t="s">
        <v>5717</v>
      </c>
      <c r="D2368" t="s">
        <v>5718</v>
      </c>
      <c r="E2368" t="s">
        <v>5719</v>
      </c>
      <c r="F2368" t="s">
        <v>111</v>
      </c>
    </row>
    <row r="2369" spans="1:6" x14ac:dyDescent="0.35">
      <c r="A2369" t="s">
        <v>5602</v>
      </c>
      <c r="B2369" t="s">
        <v>5720</v>
      </c>
      <c r="C2369" t="s">
        <v>5721</v>
      </c>
      <c r="D2369" t="s">
        <v>2842</v>
      </c>
      <c r="E2369" t="s">
        <v>5648</v>
      </c>
      <c r="F2369" t="s">
        <v>111</v>
      </c>
    </row>
    <row r="2370" spans="1:6" x14ac:dyDescent="0.35">
      <c r="A2370" t="s">
        <v>5602</v>
      </c>
      <c r="B2370" t="s">
        <v>5722</v>
      </c>
      <c r="C2370" t="s">
        <v>409</v>
      </c>
      <c r="D2370" t="s">
        <v>5640</v>
      </c>
      <c r="E2370" t="s">
        <v>266</v>
      </c>
      <c r="F2370" t="s">
        <v>111</v>
      </c>
    </row>
    <row r="2371" spans="1:6" x14ac:dyDescent="0.35">
      <c r="A2371" t="s">
        <v>5602</v>
      </c>
      <c r="B2371" t="s">
        <v>5723</v>
      </c>
      <c r="C2371" t="s">
        <v>5724</v>
      </c>
      <c r="D2371" t="s">
        <v>72</v>
      </c>
      <c r="E2371" t="s">
        <v>5604</v>
      </c>
      <c r="F2371" t="s">
        <v>111</v>
      </c>
    </row>
    <row r="2372" spans="1:6" x14ac:dyDescent="0.35">
      <c r="A2372" t="s">
        <v>5602</v>
      </c>
      <c r="B2372" t="s">
        <v>5725</v>
      </c>
      <c r="C2372" t="s">
        <v>5726</v>
      </c>
      <c r="D2372" t="s">
        <v>3783</v>
      </c>
      <c r="E2372" t="s">
        <v>5691</v>
      </c>
      <c r="F2372" t="s">
        <v>111</v>
      </c>
    </row>
    <row r="2373" spans="1:6" x14ac:dyDescent="0.35">
      <c r="A2373" t="s">
        <v>5602</v>
      </c>
      <c r="B2373" t="s">
        <v>5727</v>
      </c>
      <c r="C2373" t="s">
        <v>5728</v>
      </c>
      <c r="D2373" t="s">
        <v>5729</v>
      </c>
      <c r="E2373" t="s">
        <v>5626</v>
      </c>
      <c r="F2373" t="s">
        <v>111</v>
      </c>
    </row>
    <row r="2374" spans="1:6" x14ac:dyDescent="0.35">
      <c r="A2374" t="s">
        <v>5602</v>
      </c>
      <c r="B2374" t="s">
        <v>5730</v>
      </c>
      <c r="C2374" t="s">
        <v>5731</v>
      </c>
      <c r="D2374" t="s">
        <v>5732</v>
      </c>
      <c r="E2374" t="s">
        <v>5733</v>
      </c>
      <c r="F2374" t="s">
        <v>111</v>
      </c>
    </row>
    <row r="2375" spans="1:6" x14ac:dyDescent="0.35">
      <c r="A2375" t="s">
        <v>5602</v>
      </c>
      <c r="B2375" t="s">
        <v>5734</v>
      </c>
      <c r="C2375" t="s">
        <v>2954</v>
      </c>
      <c r="D2375" t="s">
        <v>5735</v>
      </c>
      <c r="E2375" t="s">
        <v>5736</v>
      </c>
      <c r="F2375" t="s">
        <v>111</v>
      </c>
    </row>
    <row r="2376" spans="1:6" x14ac:dyDescent="0.35">
      <c r="A2376" t="s">
        <v>5602</v>
      </c>
      <c r="B2376" t="s">
        <v>5737</v>
      </c>
      <c r="C2376" t="s">
        <v>5738</v>
      </c>
      <c r="D2376" t="s">
        <v>5690</v>
      </c>
      <c r="E2376" t="s">
        <v>5739</v>
      </c>
      <c r="F2376" t="s">
        <v>111</v>
      </c>
    </row>
    <row r="2377" spans="1:6" x14ac:dyDescent="0.35">
      <c r="A2377" t="s">
        <v>5602</v>
      </c>
      <c r="B2377" t="s">
        <v>5740</v>
      </c>
      <c r="C2377" t="s">
        <v>5741</v>
      </c>
      <c r="D2377" t="s">
        <v>2406</v>
      </c>
      <c r="E2377" t="s">
        <v>5742</v>
      </c>
      <c r="F2377" t="s">
        <v>111</v>
      </c>
    </row>
    <row r="2378" spans="1:6" x14ac:dyDescent="0.35">
      <c r="A2378" t="s">
        <v>5602</v>
      </c>
      <c r="B2378" t="s">
        <v>5743</v>
      </c>
      <c r="C2378" t="s">
        <v>496</v>
      </c>
      <c r="D2378" t="s">
        <v>72</v>
      </c>
      <c r="E2378" t="s">
        <v>5660</v>
      </c>
      <c r="F2378" t="s">
        <v>111</v>
      </c>
    </row>
    <row r="2379" spans="1:6" x14ac:dyDescent="0.35">
      <c r="A2379" t="s">
        <v>5602</v>
      </c>
      <c r="B2379" t="s">
        <v>5744</v>
      </c>
      <c r="C2379" t="s">
        <v>5745</v>
      </c>
      <c r="D2379" t="s">
        <v>72</v>
      </c>
      <c r="E2379" t="s">
        <v>5604</v>
      </c>
      <c r="F2379" t="s">
        <v>111</v>
      </c>
    </row>
    <row r="2380" spans="1:6" x14ac:dyDescent="0.35">
      <c r="A2380" t="s">
        <v>5602</v>
      </c>
      <c r="B2380" t="s">
        <v>5746</v>
      </c>
      <c r="C2380" t="s">
        <v>2196</v>
      </c>
      <c r="D2380" t="s">
        <v>3098</v>
      </c>
      <c r="E2380" t="s">
        <v>5733</v>
      </c>
      <c r="F2380" t="s">
        <v>111</v>
      </c>
    </row>
    <row r="2381" spans="1:6" x14ac:dyDescent="0.35">
      <c r="A2381" t="s">
        <v>5602</v>
      </c>
      <c r="B2381" t="s">
        <v>5747</v>
      </c>
      <c r="C2381" t="s">
        <v>5748</v>
      </c>
      <c r="D2381" t="s">
        <v>5749</v>
      </c>
      <c r="E2381" t="s">
        <v>5750</v>
      </c>
      <c r="F2381" t="s">
        <v>111</v>
      </c>
    </row>
    <row r="2382" spans="1:6" x14ac:dyDescent="0.35">
      <c r="A2382" t="s">
        <v>5602</v>
      </c>
      <c r="B2382" t="s">
        <v>5751</v>
      </c>
      <c r="C2382" t="s">
        <v>5700</v>
      </c>
      <c r="D2382" t="s">
        <v>5752</v>
      </c>
      <c r="E2382" t="s">
        <v>266</v>
      </c>
      <c r="F2382" t="s">
        <v>111</v>
      </c>
    </row>
    <row r="2383" spans="1:6" x14ac:dyDescent="0.35">
      <c r="A2383" t="s">
        <v>5602</v>
      </c>
      <c r="B2383" t="s">
        <v>5753</v>
      </c>
      <c r="C2383" t="s">
        <v>5754</v>
      </c>
      <c r="D2383" t="s">
        <v>5755</v>
      </c>
      <c r="E2383" t="s">
        <v>5756</v>
      </c>
      <c r="F2383" t="s">
        <v>111</v>
      </c>
    </row>
    <row r="2384" spans="1:6" x14ac:dyDescent="0.35">
      <c r="A2384" t="s">
        <v>5602</v>
      </c>
      <c r="B2384" t="s">
        <v>5757</v>
      </c>
      <c r="C2384" t="s">
        <v>5471</v>
      </c>
      <c r="D2384" t="s">
        <v>5758</v>
      </c>
      <c r="E2384" t="s">
        <v>5759</v>
      </c>
      <c r="F2384" t="s">
        <v>111</v>
      </c>
    </row>
    <row r="2385" spans="1:6" x14ac:dyDescent="0.35">
      <c r="A2385" t="s">
        <v>5760</v>
      </c>
      <c r="B2385" t="s">
        <v>5761</v>
      </c>
      <c r="C2385" t="s">
        <v>5762</v>
      </c>
      <c r="D2385" t="s">
        <v>5763</v>
      </c>
      <c r="E2385" t="s">
        <v>36</v>
      </c>
      <c r="F2385" t="s">
        <v>11</v>
      </c>
    </row>
    <row r="2386" spans="1:6" x14ac:dyDescent="0.35">
      <c r="A2386" t="s">
        <v>5760</v>
      </c>
      <c r="B2386" t="s">
        <v>5764</v>
      </c>
      <c r="C2386" t="s">
        <v>5765</v>
      </c>
      <c r="D2386" t="s">
        <v>270</v>
      </c>
      <c r="E2386" t="s">
        <v>54</v>
      </c>
      <c r="F2386" t="s">
        <v>20</v>
      </c>
    </row>
    <row r="2387" spans="1:6" x14ac:dyDescent="0.35">
      <c r="A2387" t="s">
        <v>5760</v>
      </c>
      <c r="B2387" t="s">
        <v>5766</v>
      </c>
      <c r="C2387" t="s">
        <v>99</v>
      </c>
      <c r="D2387" t="s">
        <v>5767</v>
      </c>
      <c r="E2387" t="s">
        <v>36</v>
      </c>
      <c r="F2387" t="s">
        <v>11</v>
      </c>
    </row>
    <row r="2388" spans="1:6" x14ac:dyDescent="0.35">
      <c r="A2388" t="s">
        <v>5760</v>
      </c>
      <c r="B2388" t="s">
        <v>5768</v>
      </c>
      <c r="C2388" t="s">
        <v>89</v>
      </c>
      <c r="D2388" t="s">
        <v>5769</v>
      </c>
      <c r="E2388" t="s">
        <v>36</v>
      </c>
      <c r="F2388" t="s">
        <v>11</v>
      </c>
    </row>
    <row r="2389" spans="1:6" x14ac:dyDescent="0.35">
      <c r="A2389" t="s">
        <v>5760</v>
      </c>
      <c r="B2389" t="s">
        <v>5770</v>
      </c>
      <c r="C2389" t="s">
        <v>5771</v>
      </c>
      <c r="D2389" t="s">
        <v>99</v>
      </c>
      <c r="E2389" t="s">
        <v>99</v>
      </c>
      <c r="F2389" t="s">
        <v>50</v>
      </c>
    </row>
    <row r="2390" spans="1:6" x14ac:dyDescent="0.35">
      <c r="A2390" t="s">
        <v>5760</v>
      </c>
      <c r="B2390" t="s">
        <v>5772</v>
      </c>
      <c r="C2390" t="s">
        <v>5773</v>
      </c>
      <c r="D2390" t="s">
        <v>5774</v>
      </c>
      <c r="E2390" t="s">
        <v>54</v>
      </c>
      <c r="F2390" t="s">
        <v>11</v>
      </c>
    </row>
    <row r="2391" spans="1:6" x14ac:dyDescent="0.35">
      <c r="A2391" t="s">
        <v>5760</v>
      </c>
      <c r="B2391" t="s">
        <v>5775</v>
      </c>
      <c r="C2391" t="s">
        <v>89</v>
      </c>
      <c r="D2391" t="s">
        <v>5767</v>
      </c>
      <c r="E2391" t="s">
        <v>5776</v>
      </c>
      <c r="F2391" t="s">
        <v>11</v>
      </c>
    </row>
    <row r="2392" spans="1:6" x14ac:dyDescent="0.35">
      <c r="A2392" t="s">
        <v>5760</v>
      </c>
      <c r="B2392" t="s">
        <v>5777</v>
      </c>
      <c r="C2392" t="s">
        <v>5778</v>
      </c>
      <c r="D2392" t="s">
        <v>99</v>
      </c>
      <c r="E2392" t="s">
        <v>99</v>
      </c>
      <c r="F2392" t="s">
        <v>50</v>
      </c>
    </row>
    <row r="2393" spans="1:6" x14ac:dyDescent="0.35">
      <c r="A2393" t="s">
        <v>5760</v>
      </c>
      <c r="B2393" t="s">
        <v>5779</v>
      </c>
      <c r="C2393" t="s">
        <v>5780</v>
      </c>
      <c r="D2393" t="s">
        <v>5781</v>
      </c>
      <c r="E2393" t="s">
        <v>5782</v>
      </c>
      <c r="F2393" t="s">
        <v>5783</v>
      </c>
    </row>
    <row r="2394" spans="1:6" x14ac:dyDescent="0.35">
      <c r="A2394" t="s">
        <v>5784</v>
      </c>
      <c r="B2394" t="s">
        <v>5785</v>
      </c>
      <c r="C2394" t="s">
        <v>28</v>
      </c>
      <c r="D2394" t="s">
        <v>5786</v>
      </c>
      <c r="E2394" t="s">
        <v>5787</v>
      </c>
      <c r="F2394" t="s">
        <v>11</v>
      </c>
    </row>
    <row r="2395" spans="1:6" x14ac:dyDescent="0.35">
      <c r="A2395" t="s">
        <v>5784</v>
      </c>
      <c r="B2395" t="s">
        <v>5788</v>
      </c>
      <c r="C2395" t="s">
        <v>40</v>
      </c>
      <c r="D2395" t="s">
        <v>5786</v>
      </c>
      <c r="E2395" t="s">
        <v>5787</v>
      </c>
      <c r="F2395" t="s">
        <v>11</v>
      </c>
    </row>
    <row r="2396" spans="1:6" x14ac:dyDescent="0.35">
      <c r="A2396" t="s">
        <v>5784</v>
      </c>
      <c r="B2396" t="s">
        <v>5789</v>
      </c>
      <c r="C2396" t="s">
        <v>5790</v>
      </c>
      <c r="D2396" t="s">
        <v>5791</v>
      </c>
      <c r="E2396" t="s">
        <v>5792</v>
      </c>
      <c r="F2396" t="s">
        <v>11</v>
      </c>
    </row>
    <row r="2397" spans="1:6" x14ac:dyDescent="0.35">
      <c r="A2397" t="s">
        <v>5793</v>
      </c>
      <c r="B2397" t="s">
        <v>5794</v>
      </c>
      <c r="C2397" t="s">
        <v>912</v>
      </c>
      <c r="D2397" t="s">
        <v>5795</v>
      </c>
      <c r="E2397" t="s">
        <v>5796</v>
      </c>
      <c r="F2397" t="s">
        <v>5043</v>
      </c>
    </row>
    <row r="2398" spans="1:6" x14ac:dyDescent="0.35">
      <c r="A2398" t="s">
        <v>5793</v>
      </c>
      <c r="B2398" t="s">
        <v>5797</v>
      </c>
      <c r="C2398" t="s">
        <v>28</v>
      </c>
      <c r="D2398" t="s">
        <v>5798</v>
      </c>
      <c r="E2398" t="s">
        <v>5799</v>
      </c>
      <c r="F2398" t="s">
        <v>5800</v>
      </c>
    </row>
    <row r="2399" spans="1:6" x14ac:dyDescent="0.35">
      <c r="A2399" t="s">
        <v>5793</v>
      </c>
      <c r="B2399" t="s">
        <v>5801</v>
      </c>
      <c r="C2399" t="s">
        <v>5802</v>
      </c>
      <c r="D2399" t="s">
        <v>5803</v>
      </c>
      <c r="E2399" t="s">
        <v>5799</v>
      </c>
      <c r="F2399" t="s">
        <v>5800</v>
      </c>
    </row>
    <row r="2400" spans="1:6" x14ac:dyDescent="0.35">
      <c r="A2400" t="s">
        <v>5793</v>
      </c>
      <c r="B2400" t="s">
        <v>5804</v>
      </c>
      <c r="C2400" t="s">
        <v>5805</v>
      </c>
      <c r="D2400" t="s">
        <v>5806</v>
      </c>
      <c r="E2400" t="s">
        <v>5806</v>
      </c>
      <c r="F2400" t="s">
        <v>5800</v>
      </c>
    </row>
    <row r="2401" spans="1:6" x14ac:dyDescent="0.35">
      <c r="A2401" t="s">
        <v>5793</v>
      </c>
      <c r="B2401" t="s">
        <v>5807</v>
      </c>
      <c r="C2401" t="s">
        <v>5808</v>
      </c>
      <c r="D2401" t="s">
        <v>5755</v>
      </c>
      <c r="E2401" t="s">
        <v>5796</v>
      </c>
      <c r="F2401" t="s">
        <v>5043</v>
      </c>
    </row>
    <row r="2402" spans="1:6" x14ac:dyDescent="0.35">
      <c r="A2402" t="s">
        <v>5793</v>
      </c>
      <c r="B2402" t="s">
        <v>5809</v>
      </c>
      <c r="C2402" t="s">
        <v>5810</v>
      </c>
      <c r="D2402" t="s">
        <v>5811</v>
      </c>
      <c r="E2402" t="s">
        <v>5812</v>
      </c>
      <c r="F2402" t="s">
        <v>5800</v>
      </c>
    </row>
    <row r="2403" spans="1:6" x14ac:dyDescent="0.35">
      <c r="A2403" t="s">
        <v>5793</v>
      </c>
      <c r="B2403" t="s">
        <v>5813</v>
      </c>
      <c r="C2403" t="s">
        <v>5814</v>
      </c>
      <c r="D2403" t="s">
        <v>4097</v>
      </c>
      <c r="E2403" t="s">
        <v>5815</v>
      </c>
      <c r="F2403" t="s">
        <v>5800</v>
      </c>
    </row>
    <row r="2404" spans="1:6" x14ac:dyDescent="0.35">
      <c r="A2404" t="s">
        <v>5793</v>
      </c>
      <c r="B2404" t="s">
        <v>5816</v>
      </c>
      <c r="C2404" t="s">
        <v>5817</v>
      </c>
      <c r="D2404" t="s">
        <v>3025</v>
      </c>
      <c r="E2404" t="s">
        <v>3025</v>
      </c>
      <c r="F2404" t="s">
        <v>5800</v>
      </c>
    </row>
    <row r="2405" spans="1:6" x14ac:dyDescent="0.35">
      <c r="A2405" t="s">
        <v>5793</v>
      </c>
      <c r="B2405" t="s">
        <v>5818</v>
      </c>
      <c r="C2405" t="s">
        <v>99</v>
      </c>
      <c r="D2405" t="s">
        <v>5819</v>
      </c>
      <c r="E2405" t="s">
        <v>5796</v>
      </c>
      <c r="F2405" t="s">
        <v>5800</v>
      </c>
    </row>
    <row r="2406" spans="1:6" x14ac:dyDescent="0.35">
      <c r="A2406" t="s">
        <v>5793</v>
      </c>
      <c r="B2406" t="s">
        <v>5820</v>
      </c>
      <c r="C2406" t="s">
        <v>5821</v>
      </c>
      <c r="D2406" t="s">
        <v>5822</v>
      </c>
      <c r="E2406" t="s">
        <v>5822</v>
      </c>
      <c r="F2406" t="s">
        <v>5800</v>
      </c>
    </row>
    <row r="2407" spans="1:6" x14ac:dyDescent="0.35">
      <c r="A2407" t="s">
        <v>5823</v>
      </c>
      <c r="B2407" t="s">
        <v>5824</v>
      </c>
      <c r="C2407" t="s">
        <v>5825</v>
      </c>
      <c r="D2407" t="s">
        <v>5826</v>
      </c>
      <c r="E2407" t="s">
        <v>5827</v>
      </c>
      <c r="F2407" t="s">
        <v>111</v>
      </c>
    </row>
    <row r="2408" spans="1:6" x14ac:dyDescent="0.35">
      <c r="A2408" t="s">
        <v>5823</v>
      </c>
      <c r="B2408" t="s">
        <v>5828</v>
      </c>
      <c r="C2408" t="s">
        <v>1637</v>
      </c>
      <c r="D2408" t="s">
        <v>5829</v>
      </c>
      <c r="E2408" t="s">
        <v>5830</v>
      </c>
      <c r="F2408" t="s">
        <v>111</v>
      </c>
    </row>
    <row r="2409" spans="1:6" x14ac:dyDescent="0.35">
      <c r="A2409" t="s">
        <v>5823</v>
      </c>
      <c r="B2409" t="s">
        <v>5831</v>
      </c>
      <c r="C2409" t="s">
        <v>1719</v>
      </c>
      <c r="D2409" t="s">
        <v>5832</v>
      </c>
      <c r="E2409" t="s">
        <v>5833</v>
      </c>
      <c r="F2409" t="s">
        <v>111</v>
      </c>
    </row>
    <row r="2410" spans="1:6" x14ac:dyDescent="0.35">
      <c r="A2410" t="s">
        <v>5823</v>
      </c>
      <c r="B2410" t="s">
        <v>5834</v>
      </c>
      <c r="C2410" t="s">
        <v>5835</v>
      </c>
      <c r="D2410" t="s">
        <v>5836</v>
      </c>
      <c r="E2410" t="s">
        <v>5833</v>
      </c>
      <c r="F2410" t="s">
        <v>111</v>
      </c>
    </row>
    <row r="2411" spans="1:6" x14ac:dyDescent="0.35">
      <c r="A2411" t="s">
        <v>5823</v>
      </c>
      <c r="B2411" t="s">
        <v>5837</v>
      </c>
      <c r="C2411" t="s">
        <v>5838</v>
      </c>
      <c r="D2411" t="s">
        <v>5839</v>
      </c>
      <c r="E2411" t="s">
        <v>5840</v>
      </c>
      <c r="F2411" t="s">
        <v>111</v>
      </c>
    </row>
    <row r="2412" spans="1:6" x14ac:dyDescent="0.35">
      <c r="A2412" t="s">
        <v>5841</v>
      </c>
      <c r="B2412" t="s">
        <v>5842</v>
      </c>
      <c r="C2412" t="s">
        <v>5843</v>
      </c>
      <c r="D2412" t="s">
        <v>946</v>
      </c>
      <c r="E2412" t="s">
        <v>3119</v>
      </c>
      <c r="F2412" t="s">
        <v>111</v>
      </c>
    </row>
    <row r="2413" spans="1:6" x14ac:dyDescent="0.35">
      <c r="A2413" t="s">
        <v>5841</v>
      </c>
      <c r="B2413" t="s">
        <v>5844</v>
      </c>
      <c r="C2413" t="s">
        <v>5845</v>
      </c>
      <c r="D2413" t="s">
        <v>5846</v>
      </c>
      <c r="E2413" t="s">
        <v>266</v>
      </c>
      <c r="F2413" t="s">
        <v>111</v>
      </c>
    </row>
    <row r="2414" spans="1:6" x14ac:dyDescent="0.35">
      <c r="A2414" t="s">
        <v>5841</v>
      </c>
      <c r="B2414" t="s">
        <v>5847</v>
      </c>
      <c r="C2414" t="s">
        <v>25</v>
      </c>
      <c r="D2414" t="s">
        <v>5848</v>
      </c>
      <c r="E2414" t="s">
        <v>266</v>
      </c>
      <c r="F2414" t="s">
        <v>111</v>
      </c>
    </row>
    <row r="2415" spans="1:6" x14ac:dyDescent="0.35">
      <c r="A2415" t="s">
        <v>5841</v>
      </c>
      <c r="B2415" t="s">
        <v>5849</v>
      </c>
      <c r="C2415" t="s">
        <v>2617</v>
      </c>
      <c r="D2415" t="s">
        <v>4185</v>
      </c>
      <c r="E2415" t="s">
        <v>3119</v>
      </c>
      <c r="F2415" t="s">
        <v>111</v>
      </c>
    </row>
    <row r="2416" spans="1:6" x14ac:dyDescent="0.35">
      <c r="A2416" t="s">
        <v>5841</v>
      </c>
      <c r="B2416" t="s">
        <v>5850</v>
      </c>
      <c r="C2416" t="s">
        <v>2617</v>
      </c>
      <c r="D2416" t="s">
        <v>4185</v>
      </c>
      <c r="E2416" t="s">
        <v>5851</v>
      </c>
      <c r="F2416" t="s">
        <v>111</v>
      </c>
    </row>
    <row r="2417" spans="1:6" x14ac:dyDescent="0.35">
      <c r="A2417" t="s">
        <v>5841</v>
      </c>
      <c r="B2417" t="s">
        <v>5852</v>
      </c>
      <c r="C2417" t="s">
        <v>242</v>
      </c>
      <c r="D2417" t="s">
        <v>5853</v>
      </c>
      <c r="E2417" t="s">
        <v>5851</v>
      </c>
      <c r="F2417" t="s">
        <v>111</v>
      </c>
    </row>
    <row r="2418" spans="1:6" x14ac:dyDescent="0.35">
      <c r="A2418" t="s">
        <v>5841</v>
      </c>
      <c r="B2418" t="s">
        <v>5854</v>
      </c>
      <c r="C2418" t="s">
        <v>2617</v>
      </c>
      <c r="D2418" t="s">
        <v>3911</v>
      </c>
      <c r="E2418" t="s">
        <v>54</v>
      </c>
      <c r="F2418" t="s">
        <v>111</v>
      </c>
    </row>
    <row r="2419" spans="1:6" x14ac:dyDescent="0.35">
      <c r="A2419" t="s">
        <v>5841</v>
      </c>
      <c r="B2419" t="s">
        <v>5855</v>
      </c>
      <c r="C2419" t="s">
        <v>2617</v>
      </c>
      <c r="D2419" t="s">
        <v>5856</v>
      </c>
      <c r="E2419" t="s">
        <v>3119</v>
      </c>
      <c r="F2419" t="s">
        <v>111</v>
      </c>
    </row>
    <row r="2420" spans="1:6" x14ac:dyDescent="0.35">
      <c r="A2420" t="s">
        <v>5857</v>
      </c>
      <c r="B2420" t="s">
        <v>5858</v>
      </c>
      <c r="C2420" t="s">
        <v>5859</v>
      </c>
      <c r="D2420" t="s">
        <v>5859</v>
      </c>
      <c r="E2420" t="s">
        <v>5859</v>
      </c>
      <c r="F2420" t="s">
        <v>261</v>
      </c>
    </row>
    <row r="2421" spans="1:6" x14ac:dyDescent="0.35">
      <c r="A2421" t="s">
        <v>5857</v>
      </c>
      <c r="B2421" t="s">
        <v>5860</v>
      </c>
      <c r="C2421" t="s">
        <v>5861</v>
      </c>
      <c r="D2421" t="s">
        <v>5862</v>
      </c>
      <c r="E2421" t="s">
        <v>5857</v>
      </c>
      <c r="F2421" t="s">
        <v>261</v>
      </c>
    </row>
    <row r="2422" spans="1:6" x14ac:dyDescent="0.35">
      <c r="A2422" t="s">
        <v>5857</v>
      </c>
      <c r="B2422" t="s">
        <v>5863</v>
      </c>
      <c r="C2422" t="s">
        <v>5864</v>
      </c>
      <c r="D2422" t="s">
        <v>593</v>
      </c>
      <c r="E2422" t="s">
        <v>5403</v>
      </c>
      <c r="F2422" t="s">
        <v>11</v>
      </c>
    </row>
    <row r="2423" spans="1:6" x14ac:dyDescent="0.35">
      <c r="A2423" t="s">
        <v>5865</v>
      </c>
      <c r="B2423" t="s">
        <v>5866</v>
      </c>
      <c r="C2423" t="s">
        <v>28</v>
      </c>
      <c r="D2423" t="s">
        <v>5867</v>
      </c>
      <c r="E2423" t="s">
        <v>5868</v>
      </c>
      <c r="F2423" t="s">
        <v>50</v>
      </c>
    </row>
    <row r="2424" spans="1:6" x14ac:dyDescent="0.35">
      <c r="A2424" t="s">
        <v>5865</v>
      </c>
      <c r="B2424" t="s">
        <v>5869</v>
      </c>
      <c r="C2424" t="s">
        <v>5870</v>
      </c>
      <c r="D2424" t="s">
        <v>5871</v>
      </c>
      <c r="E2424" t="s">
        <v>5871</v>
      </c>
      <c r="F2424" t="s">
        <v>50</v>
      </c>
    </row>
    <row r="2425" spans="1:6" x14ac:dyDescent="0.35">
      <c r="A2425" t="s">
        <v>5865</v>
      </c>
      <c r="B2425" t="s">
        <v>5872</v>
      </c>
      <c r="C2425" t="s">
        <v>5873</v>
      </c>
      <c r="D2425" t="s">
        <v>5871</v>
      </c>
      <c r="E2425" t="s">
        <v>5871</v>
      </c>
      <c r="F2425" t="s">
        <v>50</v>
      </c>
    </row>
    <row r="2426" spans="1:6" x14ac:dyDescent="0.35">
      <c r="A2426" t="s">
        <v>5865</v>
      </c>
      <c r="B2426" t="s">
        <v>5874</v>
      </c>
      <c r="C2426" t="s">
        <v>2007</v>
      </c>
      <c r="D2426" t="s">
        <v>5875</v>
      </c>
      <c r="E2426" t="s">
        <v>5875</v>
      </c>
      <c r="F2426" t="s">
        <v>50</v>
      </c>
    </row>
    <row r="2427" spans="1:6" x14ac:dyDescent="0.35">
      <c r="A2427" t="s">
        <v>5865</v>
      </c>
      <c r="B2427" t="s">
        <v>5876</v>
      </c>
      <c r="C2427" t="s">
        <v>5877</v>
      </c>
      <c r="D2427" t="s">
        <v>5871</v>
      </c>
      <c r="E2427" t="s">
        <v>5871</v>
      </c>
      <c r="F2427" t="s">
        <v>50</v>
      </c>
    </row>
    <row r="2428" spans="1:6" x14ac:dyDescent="0.35">
      <c r="A2428" t="s">
        <v>5865</v>
      </c>
      <c r="B2428" t="s">
        <v>5878</v>
      </c>
      <c r="C2428" t="s">
        <v>3368</v>
      </c>
      <c r="D2428" t="s">
        <v>5879</v>
      </c>
      <c r="E2428" t="s">
        <v>5879</v>
      </c>
      <c r="F2428" t="s">
        <v>50</v>
      </c>
    </row>
    <row r="2429" spans="1:6" x14ac:dyDescent="0.35">
      <c r="A2429" t="s">
        <v>5865</v>
      </c>
      <c r="B2429" t="s">
        <v>5880</v>
      </c>
      <c r="C2429" t="s">
        <v>5881</v>
      </c>
      <c r="D2429" t="s">
        <v>5867</v>
      </c>
      <c r="E2429" t="s">
        <v>5882</v>
      </c>
      <c r="F2429" t="s">
        <v>50</v>
      </c>
    </row>
    <row r="2430" spans="1:6" x14ac:dyDescent="0.35">
      <c r="A2430" t="s">
        <v>5865</v>
      </c>
      <c r="B2430" t="s">
        <v>5883</v>
      </c>
      <c r="C2430" t="s">
        <v>28</v>
      </c>
      <c r="D2430" t="s">
        <v>5884</v>
      </c>
      <c r="E2430" t="s">
        <v>5882</v>
      </c>
      <c r="F2430" t="s">
        <v>50</v>
      </c>
    </row>
    <row r="2431" spans="1:6" x14ac:dyDescent="0.35">
      <c r="A2431" t="s">
        <v>5865</v>
      </c>
      <c r="B2431" t="s">
        <v>5885</v>
      </c>
      <c r="C2431" t="s">
        <v>2196</v>
      </c>
      <c r="D2431" t="s">
        <v>5871</v>
      </c>
      <c r="E2431" t="s">
        <v>5871</v>
      </c>
      <c r="F2431" t="s">
        <v>50</v>
      </c>
    </row>
    <row r="2432" spans="1:6" x14ac:dyDescent="0.35">
      <c r="A2432" t="s">
        <v>5865</v>
      </c>
      <c r="B2432" t="s">
        <v>5886</v>
      </c>
      <c r="C2432" t="s">
        <v>14</v>
      </c>
      <c r="D2432" t="s">
        <v>5887</v>
      </c>
      <c r="E2432" t="s">
        <v>5887</v>
      </c>
      <c r="F2432" t="s">
        <v>50</v>
      </c>
    </row>
    <row r="2433" spans="1:6" x14ac:dyDescent="0.35">
      <c r="A2433" t="s">
        <v>5865</v>
      </c>
      <c r="B2433" t="s">
        <v>5888</v>
      </c>
      <c r="C2433" t="s">
        <v>632</v>
      </c>
      <c r="D2433" t="s">
        <v>2419</v>
      </c>
      <c r="E2433" t="s">
        <v>2419</v>
      </c>
      <c r="F2433" t="s">
        <v>50</v>
      </c>
    </row>
    <row r="2434" spans="1:6" x14ac:dyDescent="0.35">
      <c r="A2434" t="s">
        <v>5865</v>
      </c>
      <c r="B2434" t="s">
        <v>5889</v>
      </c>
      <c r="C2434" t="s">
        <v>3799</v>
      </c>
      <c r="D2434" t="s">
        <v>5871</v>
      </c>
      <c r="E2434" t="s">
        <v>5871</v>
      </c>
      <c r="F2434" t="s">
        <v>50</v>
      </c>
    </row>
    <row r="2435" spans="1:6" x14ac:dyDescent="0.35">
      <c r="A2435" t="s">
        <v>5865</v>
      </c>
      <c r="B2435" t="s">
        <v>5890</v>
      </c>
      <c r="C2435" t="s">
        <v>5891</v>
      </c>
      <c r="D2435" t="s">
        <v>2419</v>
      </c>
      <c r="E2435" t="s">
        <v>2419</v>
      </c>
      <c r="F2435" t="s">
        <v>50</v>
      </c>
    </row>
    <row r="2436" spans="1:6" x14ac:dyDescent="0.35">
      <c r="A2436" t="s">
        <v>5865</v>
      </c>
      <c r="B2436" t="s">
        <v>5892</v>
      </c>
      <c r="C2436" t="s">
        <v>5893</v>
      </c>
      <c r="D2436" t="s">
        <v>5894</v>
      </c>
      <c r="E2436" t="s">
        <v>5894</v>
      </c>
      <c r="F2436" t="s">
        <v>50</v>
      </c>
    </row>
    <row r="2437" spans="1:6" x14ac:dyDescent="0.35">
      <c r="A2437" t="s">
        <v>5865</v>
      </c>
      <c r="B2437" t="s">
        <v>5895</v>
      </c>
      <c r="C2437" t="s">
        <v>5896</v>
      </c>
      <c r="D2437" t="s">
        <v>5871</v>
      </c>
      <c r="E2437" t="s">
        <v>5871</v>
      </c>
      <c r="F2437" t="s">
        <v>50</v>
      </c>
    </row>
    <row r="2438" spans="1:6" x14ac:dyDescent="0.35">
      <c r="A2438" t="s">
        <v>5865</v>
      </c>
      <c r="B2438" t="s">
        <v>5897</v>
      </c>
      <c r="C2438" t="s">
        <v>5898</v>
      </c>
      <c r="D2438" t="s">
        <v>5899</v>
      </c>
      <c r="E2438" t="s">
        <v>5882</v>
      </c>
      <c r="F2438" t="s">
        <v>50</v>
      </c>
    </row>
    <row r="2439" spans="1:6" x14ac:dyDescent="0.35">
      <c r="A2439" t="s">
        <v>5900</v>
      </c>
      <c r="B2439" t="s">
        <v>5901</v>
      </c>
      <c r="C2439" t="s">
        <v>14</v>
      </c>
      <c r="D2439" t="s">
        <v>4182</v>
      </c>
      <c r="E2439" t="s">
        <v>5902</v>
      </c>
      <c r="F2439" t="s">
        <v>11</v>
      </c>
    </row>
    <row r="2440" spans="1:6" x14ac:dyDescent="0.35">
      <c r="A2440" t="s">
        <v>5900</v>
      </c>
      <c r="B2440" t="s">
        <v>5903</v>
      </c>
      <c r="C2440" t="s">
        <v>5904</v>
      </c>
      <c r="D2440" t="s">
        <v>5905</v>
      </c>
      <c r="E2440" t="s">
        <v>5906</v>
      </c>
      <c r="F2440" t="s">
        <v>11</v>
      </c>
    </row>
    <row r="2441" spans="1:6" x14ac:dyDescent="0.35">
      <c r="A2441" t="s">
        <v>5900</v>
      </c>
      <c r="B2441" t="s">
        <v>5907</v>
      </c>
      <c r="C2441" t="s">
        <v>5908</v>
      </c>
      <c r="D2441" t="s">
        <v>4182</v>
      </c>
      <c r="E2441" t="s">
        <v>5906</v>
      </c>
      <c r="F2441" t="s">
        <v>11</v>
      </c>
    </row>
    <row r="2442" spans="1:6" x14ac:dyDescent="0.35">
      <c r="A2442" t="s">
        <v>5900</v>
      </c>
      <c r="B2442" t="s">
        <v>5909</v>
      </c>
      <c r="C2442" t="s">
        <v>4824</v>
      </c>
      <c r="D2442" t="s">
        <v>5910</v>
      </c>
      <c r="E2442" t="s">
        <v>5910</v>
      </c>
      <c r="F2442" t="s">
        <v>20</v>
      </c>
    </row>
    <row r="2443" spans="1:6" x14ac:dyDescent="0.35">
      <c r="A2443" t="s">
        <v>5900</v>
      </c>
      <c r="B2443" t="s">
        <v>5911</v>
      </c>
      <c r="C2443" t="s">
        <v>99</v>
      </c>
      <c r="D2443" t="s">
        <v>5912</v>
      </c>
      <c r="E2443" t="s">
        <v>5906</v>
      </c>
      <c r="F2443" t="s">
        <v>50</v>
      </c>
    </row>
    <row r="2444" spans="1:6" x14ac:dyDescent="0.35">
      <c r="A2444" t="s">
        <v>5900</v>
      </c>
      <c r="B2444" t="s">
        <v>5913</v>
      </c>
      <c r="C2444" t="s">
        <v>5914</v>
      </c>
      <c r="D2444" t="s">
        <v>5915</v>
      </c>
      <c r="E2444" t="s">
        <v>5916</v>
      </c>
      <c r="F2444" t="s">
        <v>20</v>
      </c>
    </row>
    <row r="2445" spans="1:6" x14ac:dyDescent="0.35">
      <c r="A2445" t="s">
        <v>5900</v>
      </c>
      <c r="B2445" t="s">
        <v>5917</v>
      </c>
      <c r="C2445" t="s">
        <v>5918</v>
      </c>
      <c r="D2445" t="s">
        <v>4182</v>
      </c>
      <c r="E2445" t="s">
        <v>5906</v>
      </c>
      <c r="F2445" t="s">
        <v>11</v>
      </c>
    </row>
    <row r="2446" spans="1:6" x14ac:dyDescent="0.35">
      <c r="A2446" t="s">
        <v>5900</v>
      </c>
      <c r="B2446" t="s">
        <v>5919</v>
      </c>
      <c r="C2446" t="s">
        <v>5728</v>
      </c>
      <c r="D2446" t="s">
        <v>5920</v>
      </c>
      <c r="E2446" t="s">
        <v>5920</v>
      </c>
      <c r="F2446" t="s">
        <v>20</v>
      </c>
    </row>
    <row r="2447" spans="1:6" x14ac:dyDescent="0.35">
      <c r="A2447" t="s">
        <v>5900</v>
      </c>
      <c r="B2447" t="s">
        <v>5921</v>
      </c>
      <c r="C2447" t="s">
        <v>28</v>
      </c>
      <c r="D2447" t="s">
        <v>5922</v>
      </c>
      <c r="E2447" t="s">
        <v>5923</v>
      </c>
      <c r="F2447" t="s">
        <v>20</v>
      </c>
    </row>
    <row r="2448" spans="1:6" x14ac:dyDescent="0.35">
      <c r="A2448" t="s">
        <v>5900</v>
      </c>
      <c r="B2448" t="s">
        <v>5924</v>
      </c>
      <c r="C2448" t="s">
        <v>99</v>
      </c>
      <c r="D2448" t="s">
        <v>5925</v>
      </c>
      <c r="E2448" t="s">
        <v>5926</v>
      </c>
      <c r="F2448" t="s">
        <v>50</v>
      </c>
    </row>
    <row r="2449" spans="1:6" x14ac:dyDescent="0.35">
      <c r="A2449" t="s">
        <v>5900</v>
      </c>
      <c r="B2449" t="s">
        <v>5927</v>
      </c>
      <c r="C2449" t="s">
        <v>2007</v>
      </c>
      <c r="D2449" t="s">
        <v>4885</v>
      </c>
      <c r="E2449" t="s">
        <v>5928</v>
      </c>
      <c r="F2449" t="s">
        <v>50</v>
      </c>
    </row>
    <row r="2450" spans="1:6" x14ac:dyDescent="0.35">
      <c r="A2450" t="s">
        <v>5900</v>
      </c>
      <c r="B2450" t="s">
        <v>5929</v>
      </c>
      <c r="C2450" t="s">
        <v>5930</v>
      </c>
      <c r="D2450" t="s">
        <v>5931</v>
      </c>
      <c r="E2450" t="s">
        <v>266</v>
      </c>
      <c r="F2450" t="s">
        <v>20</v>
      </c>
    </row>
    <row r="2451" spans="1:6" x14ac:dyDescent="0.35">
      <c r="A2451" t="s">
        <v>5900</v>
      </c>
      <c r="B2451" t="s">
        <v>5932</v>
      </c>
      <c r="C2451" t="s">
        <v>5933</v>
      </c>
      <c r="D2451" t="s">
        <v>596</v>
      </c>
      <c r="E2451" t="s">
        <v>5906</v>
      </c>
      <c r="F2451" t="s">
        <v>11</v>
      </c>
    </row>
    <row r="2452" spans="1:6" x14ac:dyDescent="0.35">
      <c r="A2452" t="s">
        <v>5900</v>
      </c>
      <c r="B2452" t="s">
        <v>5934</v>
      </c>
      <c r="C2452" t="s">
        <v>5935</v>
      </c>
      <c r="D2452" t="s">
        <v>5902</v>
      </c>
      <c r="E2452" t="s">
        <v>5910</v>
      </c>
      <c r="F2452" t="s">
        <v>20</v>
      </c>
    </row>
    <row r="2453" spans="1:6" x14ac:dyDescent="0.35">
      <c r="A2453" t="s">
        <v>5900</v>
      </c>
      <c r="B2453" t="s">
        <v>5936</v>
      </c>
      <c r="C2453" t="s">
        <v>75</v>
      </c>
      <c r="D2453" t="s">
        <v>5912</v>
      </c>
      <c r="E2453" t="s">
        <v>5906</v>
      </c>
      <c r="F2453" t="s">
        <v>11</v>
      </c>
    </row>
    <row r="2454" spans="1:6" x14ac:dyDescent="0.35">
      <c r="A2454" t="s">
        <v>5900</v>
      </c>
      <c r="B2454" t="s">
        <v>5937</v>
      </c>
      <c r="C2454" t="s">
        <v>4305</v>
      </c>
      <c r="D2454" t="s">
        <v>5938</v>
      </c>
      <c r="E2454" t="s">
        <v>5939</v>
      </c>
      <c r="F2454" t="s">
        <v>50</v>
      </c>
    </row>
    <row r="2455" spans="1:6" x14ac:dyDescent="0.35">
      <c r="A2455" t="s">
        <v>5900</v>
      </c>
      <c r="B2455" t="s">
        <v>5940</v>
      </c>
      <c r="C2455" t="s">
        <v>5941</v>
      </c>
      <c r="D2455" t="s">
        <v>5942</v>
      </c>
      <c r="E2455" t="s">
        <v>5943</v>
      </c>
      <c r="F2455" t="s">
        <v>261</v>
      </c>
    </row>
    <row r="2456" spans="1:6" x14ac:dyDescent="0.35">
      <c r="A2456" t="s">
        <v>5900</v>
      </c>
      <c r="B2456" t="s">
        <v>5944</v>
      </c>
      <c r="C2456" t="s">
        <v>5945</v>
      </c>
      <c r="D2456" t="s">
        <v>5946</v>
      </c>
      <c r="E2456" t="s">
        <v>5947</v>
      </c>
      <c r="F2456" t="s">
        <v>20</v>
      </c>
    </row>
    <row r="2457" spans="1:6" x14ac:dyDescent="0.35">
      <c r="A2457" t="s">
        <v>5900</v>
      </c>
      <c r="B2457" t="s">
        <v>5948</v>
      </c>
      <c r="C2457" t="s">
        <v>5904</v>
      </c>
      <c r="D2457" t="s">
        <v>4182</v>
      </c>
      <c r="E2457" t="s">
        <v>5906</v>
      </c>
      <c r="F2457" t="s">
        <v>11</v>
      </c>
    </row>
    <row r="2458" spans="1:6" x14ac:dyDescent="0.35">
      <c r="A2458" t="s">
        <v>5900</v>
      </c>
      <c r="B2458" t="s">
        <v>5949</v>
      </c>
      <c r="C2458" t="s">
        <v>4477</v>
      </c>
      <c r="D2458" t="s">
        <v>4182</v>
      </c>
      <c r="E2458" t="s">
        <v>5906</v>
      </c>
      <c r="F2458" t="s">
        <v>11</v>
      </c>
    </row>
    <row r="2459" spans="1:6" x14ac:dyDescent="0.35">
      <c r="A2459" t="s">
        <v>5900</v>
      </c>
      <c r="B2459" t="s">
        <v>5950</v>
      </c>
      <c r="C2459" t="s">
        <v>28</v>
      </c>
      <c r="D2459" t="s">
        <v>5951</v>
      </c>
      <c r="E2459" t="s">
        <v>5906</v>
      </c>
      <c r="F2459" t="s">
        <v>11</v>
      </c>
    </row>
    <row r="2460" spans="1:6" x14ac:dyDescent="0.35">
      <c r="A2460" t="s">
        <v>5900</v>
      </c>
      <c r="B2460" t="s">
        <v>5952</v>
      </c>
      <c r="C2460" t="s">
        <v>28</v>
      </c>
      <c r="D2460" t="s">
        <v>5953</v>
      </c>
      <c r="E2460" t="s">
        <v>5954</v>
      </c>
      <c r="F2460" t="s">
        <v>20</v>
      </c>
    </row>
    <row r="2461" spans="1:6" x14ac:dyDescent="0.35">
      <c r="A2461" t="s">
        <v>5900</v>
      </c>
      <c r="B2461" t="s">
        <v>5955</v>
      </c>
      <c r="C2461" t="s">
        <v>5956</v>
      </c>
      <c r="D2461" t="s">
        <v>5957</v>
      </c>
      <c r="E2461" t="s">
        <v>5958</v>
      </c>
      <c r="F2461" t="s">
        <v>50</v>
      </c>
    </row>
    <row r="2462" spans="1:6" x14ac:dyDescent="0.35">
      <c r="A2462" t="s">
        <v>5900</v>
      </c>
      <c r="B2462" t="s">
        <v>5959</v>
      </c>
      <c r="C2462" t="s">
        <v>5960</v>
      </c>
      <c r="D2462" t="s">
        <v>5961</v>
      </c>
      <c r="E2462" t="s">
        <v>5962</v>
      </c>
      <c r="F2462" t="s">
        <v>50</v>
      </c>
    </row>
    <row r="2463" spans="1:6" x14ac:dyDescent="0.35">
      <c r="A2463" t="s">
        <v>5900</v>
      </c>
      <c r="B2463" t="s">
        <v>5963</v>
      </c>
      <c r="C2463" t="s">
        <v>2204</v>
      </c>
      <c r="D2463" t="s">
        <v>5964</v>
      </c>
      <c r="E2463" t="s">
        <v>5965</v>
      </c>
      <c r="F2463" t="s">
        <v>261</v>
      </c>
    </row>
    <row r="2464" spans="1:6" x14ac:dyDescent="0.35">
      <c r="A2464" t="s">
        <v>5900</v>
      </c>
      <c r="B2464" t="s">
        <v>5966</v>
      </c>
      <c r="C2464" t="s">
        <v>5554</v>
      </c>
      <c r="D2464" t="s">
        <v>5967</v>
      </c>
      <c r="E2464" t="s">
        <v>4857</v>
      </c>
      <c r="F2464" t="s">
        <v>50</v>
      </c>
    </row>
  </sheetData>
  <pageMargins left="0.75" right="0.75" top="1" bottom="1" header="0.5" footer="0.5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1:F560"/>
  <sheetViews>
    <sheetView zoomScale="85" zoomScaleNormal="85" workbookViewId="0">
      <pane ySplit="1" topLeftCell="A2" activePane="bottomLeft" state="frozen"/>
      <selection pane="bottomLeft" activeCell="C1" sqref="C1"/>
    </sheetView>
  </sheetViews>
  <sheetFormatPr defaultRowHeight="14.5" x14ac:dyDescent="0.35"/>
  <cols>
    <col min="1" max="1" width="23.453125" customWidth="1"/>
    <col min="2" max="2" width="44.453125" customWidth="1"/>
    <col min="3" max="3" width="62" customWidth="1"/>
    <col min="4" max="4" width="48.54296875" customWidth="1"/>
    <col min="5" max="5" width="66.54296875" customWidth="1"/>
    <col min="6" max="6" width="37.54296875" customWidth="1"/>
  </cols>
  <sheetData>
    <row r="1" spans="1:6" x14ac:dyDescent="0.35">
      <c r="A1" t="s">
        <v>0</v>
      </c>
      <c r="B1" t="s">
        <v>1</v>
      </c>
      <c r="C1" t="s">
        <v>2</v>
      </c>
      <c r="D1" t="s">
        <v>3</v>
      </c>
      <c r="E1" t="s">
        <v>4</v>
      </c>
      <c r="F1" t="s">
        <v>5</v>
      </c>
    </row>
    <row r="2" spans="1:6" x14ac:dyDescent="0.35">
      <c r="A2" t="s">
        <v>6</v>
      </c>
      <c r="B2" t="s">
        <v>5968</v>
      </c>
      <c r="C2" t="s">
        <v>2954</v>
      </c>
      <c r="D2" t="s">
        <v>5969</v>
      </c>
      <c r="E2" t="s">
        <v>5970</v>
      </c>
      <c r="F2" t="s">
        <v>5971</v>
      </c>
    </row>
    <row r="3" spans="1:6" x14ac:dyDescent="0.35">
      <c r="A3" t="s">
        <v>155</v>
      </c>
      <c r="B3" t="s">
        <v>5972</v>
      </c>
      <c r="C3" t="s">
        <v>5973</v>
      </c>
      <c r="D3" t="s">
        <v>5974</v>
      </c>
      <c r="E3" t="s">
        <v>5975</v>
      </c>
      <c r="F3" t="s">
        <v>1661</v>
      </c>
    </row>
    <row r="4" spans="1:6" x14ac:dyDescent="0.35">
      <c r="A4" t="s">
        <v>155</v>
      </c>
      <c r="B4" t="s">
        <v>5976</v>
      </c>
      <c r="C4" t="s">
        <v>1725</v>
      </c>
      <c r="D4" t="s">
        <v>5977</v>
      </c>
      <c r="E4" t="s">
        <v>5978</v>
      </c>
      <c r="F4" t="s">
        <v>1661</v>
      </c>
    </row>
    <row r="5" spans="1:6" x14ac:dyDescent="0.35">
      <c r="A5" t="s">
        <v>155</v>
      </c>
      <c r="B5" t="s">
        <v>5979</v>
      </c>
      <c r="C5" t="s">
        <v>5980</v>
      </c>
      <c r="D5" t="s">
        <v>5981</v>
      </c>
      <c r="E5" t="s">
        <v>5982</v>
      </c>
      <c r="F5" t="s">
        <v>1661</v>
      </c>
    </row>
    <row r="6" spans="1:6" x14ac:dyDescent="0.35">
      <c r="A6" t="s">
        <v>155</v>
      </c>
      <c r="B6" t="s">
        <v>5983</v>
      </c>
      <c r="C6" t="s">
        <v>1725</v>
      </c>
      <c r="D6" t="s">
        <v>5984</v>
      </c>
      <c r="E6" t="s">
        <v>5985</v>
      </c>
      <c r="F6" t="s">
        <v>1661</v>
      </c>
    </row>
    <row r="7" spans="1:6" x14ac:dyDescent="0.35">
      <c r="A7" t="s">
        <v>155</v>
      </c>
      <c r="B7" t="s">
        <v>5986</v>
      </c>
      <c r="C7" t="s">
        <v>5987</v>
      </c>
      <c r="D7" t="s">
        <v>5697</v>
      </c>
      <c r="E7" t="s">
        <v>5982</v>
      </c>
      <c r="F7" t="s">
        <v>1661</v>
      </c>
    </row>
    <row r="8" spans="1:6" x14ac:dyDescent="0.35">
      <c r="A8" t="s">
        <v>155</v>
      </c>
      <c r="B8" t="s">
        <v>5988</v>
      </c>
      <c r="C8" t="s">
        <v>5989</v>
      </c>
      <c r="D8" t="s">
        <v>5990</v>
      </c>
      <c r="E8" t="s">
        <v>5991</v>
      </c>
      <c r="F8" t="s">
        <v>1661</v>
      </c>
    </row>
    <row r="9" spans="1:6" x14ac:dyDescent="0.35">
      <c r="A9" t="s">
        <v>155</v>
      </c>
      <c r="B9" t="s">
        <v>5992</v>
      </c>
      <c r="C9" t="s">
        <v>5993</v>
      </c>
      <c r="D9" t="s">
        <v>5994</v>
      </c>
      <c r="E9" t="s">
        <v>724</v>
      </c>
      <c r="F9" t="s">
        <v>1661</v>
      </c>
    </row>
    <row r="10" spans="1:6" x14ac:dyDescent="0.35">
      <c r="A10" t="s">
        <v>155</v>
      </c>
      <c r="B10" t="s">
        <v>5995</v>
      </c>
      <c r="C10" t="s">
        <v>5996</v>
      </c>
      <c r="D10" t="s">
        <v>292</v>
      </c>
      <c r="E10" t="s">
        <v>5997</v>
      </c>
      <c r="F10" t="s">
        <v>1661</v>
      </c>
    </row>
    <row r="11" spans="1:6" x14ac:dyDescent="0.35">
      <c r="A11" t="s">
        <v>155</v>
      </c>
      <c r="B11" t="s">
        <v>5998</v>
      </c>
      <c r="C11" t="s">
        <v>5999</v>
      </c>
      <c r="D11" t="s">
        <v>6000</v>
      </c>
      <c r="E11" t="s">
        <v>6001</v>
      </c>
      <c r="F11" t="s">
        <v>1661</v>
      </c>
    </row>
    <row r="12" spans="1:6" x14ac:dyDescent="0.35">
      <c r="A12" t="s">
        <v>155</v>
      </c>
      <c r="B12" t="s">
        <v>6002</v>
      </c>
      <c r="C12" t="s">
        <v>6003</v>
      </c>
      <c r="D12" t="s">
        <v>6004</v>
      </c>
      <c r="E12" t="s">
        <v>6005</v>
      </c>
      <c r="F12" t="s">
        <v>1661</v>
      </c>
    </row>
    <row r="13" spans="1:6" x14ac:dyDescent="0.35">
      <c r="A13" t="s">
        <v>155</v>
      </c>
      <c r="B13" t="s">
        <v>6006</v>
      </c>
      <c r="C13" t="s">
        <v>6007</v>
      </c>
      <c r="D13" t="s">
        <v>292</v>
      </c>
      <c r="E13" t="s">
        <v>6008</v>
      </c>
      <c r="F13" t="s">
        <v>1661</v>
      </c>
    </row>
    <row r="14" spans="1:6" x14ac:dyDescent="0.35">
      <c r="A14" t="s">
        <v>155</v>
      </c>
      <c r="B14" t="s">
        <v>6009</v>
      </c>
      <c r="C14" t="s">
        <v>384</v>
      </c>
      <c r="D14" t="s">
        <v>6010</v>
      </c>
      <c r="E14" t="s">
        <v>6011</v>
      </c>
      <c r="F14" t="s">
        <v>1661</v>
      </c>
    </row>
    <row r="15" spans="1:6" x14ac:dyDescent="0.35">
      <c r="A15" t="s">
        <v>155</v>
      </c>
      <c r="B15" t="s">
        <v>6012</v>
      </c>
      <c r="C15" t="s">
        <v>6013</v>
      </c>
      <c r="D15" t="s">
        <v>6014</v>
      </c>
      <c r="E15" t="s">
        <v>6005</v>
      </c>
      <c r="F15" t="s">
        <v>1661</v>
      </c>
    </row>
    <row r="16" spans="1:6" x14ac:dyDescent="0.35">
      <c r="A16" t="s">
        <v>155</v>
      </c>
      <c r="B16" t="s">
        <v>6015</v>
      </c>
      <c r="C16" t="s">
        <v>6016</v>
      </c>
      <c r="D16" t="s">
        <v>292</v>
      </c>
      <c r="E16" t="s">
        <v>6017</v>
      </c>
      <c r="F16" t="s">
        <v>1661</v>
      </c>
    </row>
    <row r="17" spans="1:6" x14ac:dyDescent="0.35">
      <c r="A17" t="s">
        <v>155</v>
      </c>
      <c r="B17" t="s">
        <v>6018</v>
      </c>
      <c r="C17" t="s">
        <v>6019</v>
      </c>
      <c r="D17" t="s">
        <v>6020</v>
      </c>
      <c r="E17" t="s">
        <v>6020</v>
      </c>
      <c r="F17" t="s">
        <v>1661</v>
      </c>
    </row>
    <row r="18" spans="1:6" x14ac:dyDescent="0.35">
      <c r="A18" t="s">
        <v>155</v>
      </c>
      <c r="B18" t="s">
        <v>6021</v>
      </c>
      <c r="C18" t="s">
        <v>6022</v>
      </c>
      <c r="D18" t="s">
        <v>6023</v>
      </c>
      <c r="E18" t="s">
        <v>6024</v>
      </c>
      <c r="F18" t="s">
        <v>1661</v>
      </c>
    </row>
    <row r="19" spans="1:6" x14ac:dyDescent="0.35">
      <c r="A19" t="s">
        <v>155</v>
      </c>
      <c r="B19" t="s">
        <v>6025</v>
      </c>
      <c r="C19" t="s">
        <v>6026</v>
      </c>
      <c r="D19" t="s">
        <v>6027</v>
      </c>
      <c r="E19" t="s">
        <v>6028</v>
      </c>
      <c r="F19" t="s">
        <v>1661</v>
      </c>
    </row>
    <row r="20" spans="1:6" x14ac:dyDescent="0.35">
      <c r="A20" t="s">
        <v>155</v>
      </c>
      <c r="B20" t="s">
        <v>6029</v>
      </c>
      <c r="C20" t="s">
        <v>6030</v>
      </c>
      <c r="D20" t="s">
        <v>6031</v>
      </c>
      <c r="E20" t="s">
        <v>6032</v>
      </c>
      <c r="F20" t="s">
        <v>1661</v>
      </c>
    </row>
    <row r="21" spans="1:6" x14ac:dyDescent="0.35">
      <c r="A21" t="s">
        <v>155</v>
      </c>
      <c r="B21" t="s">
        <v>6033</v>
      </c>
      <c r="C21" t="s">
        <v>6034</v>
      </c>
      <c r="D21" t="s">
        <v>292</v>
      </c>
      <c r="E21" t="s">
        <v>6035</v>
      </c>
      <c r="F21" t="s">
        <v>1661</v>
      </c>
    </row>
    <row r="22" spans="1:6" x14ac:dyDescent="0.35">
      <c r="A22" t="s">
        <v>155</v>
      </c>
      <c r="B22" t="s">
        <v>6036</v>
      </c>
      <c r="C22" t="s">
        <v>6037</v>
      </c>
      <c r="D22" t="s">
        <v>161</v>
      </c>
      <c r="E22" t="s">
        <v>161</v>
      </c>
      <c r="F22" t="s">
        <v>1661</v>
      </c>
    </row>
    <row r="23" spans="1:6" x14ac:dyDescent="0.35">
      <c r="A23" t="s">
        <v>236</v>
      </c>
      <c r="B23" t="s">
        <v>6038</v>
      </c>
      <c r="C23" t="s">
        <v>255</v>
      </c>
      <c r="D23" t="s">
        <v>249</v>
      </c>
      <c r="E23" t="s">
        <v>256</v>
      </c>
      <c r="F23" t="s">
        <v>257</v>
      </c>
    </row>
    <row r="24" spans="1:6" x14ac:dyDescent="0.35">
      <c r="A24" t="s">
        <v>236</v>
      </c>
      <c r="B24" t="s">
        <v>6039</v>
      </c>
      <c r="C24" t="s">
        <v>255</v>
      </c>
      <c r="D24" t="s">
        <v>249</v>
      </c>
      <c r="E24" t="s">
        <v>256</v>
      </c>
      <c r="F24" t="s">
        <v>257</v>
      </c>
    </row>
    <row r="25" spans="1:6" x14ac:dyDescent="0.35">
      <c r="A25" t="s">
        <v>236</v>
      </c>
      <c r="B25" t="s">
        <v>6040</v>
      </c>
      <c r="C25" t="s">
        <v>626</v>
      </c>
      <c r="D25" t="s">
        <v>6041</v>
      </c>
      <c r="E25" t="s">
        <v>6042</v>
      </c>
      <c r="F25" t="s">
        <v>261</v>
      </c>
    </row>
    <row r="26" spans="1:6" x14ac:dyDescent="0.35">
      <c r="A26" t="s">
        <v>268</v>
      </c>
      <c r="B26" t="s">
        <v>6043</v>
      </c>
      <c r="C26" t="s">
        <v>292</v>
      </c>
      <c r="D26" t="s">
        <v>292</v>
      </c>
      <c r="E26" t="s">
        <v>292</v>
      </c>
      <c r="F26" t="s">
        <v>111</v>
      </c>
    </row>
    <row r="27" spans="1:6" x14ac:dyDescent="0.35">
      <c r="A27" t="s">
        <v>419</v>
      </c>
      <c r="B27" t="s">
        <v>6044</v>
      </c>
      <c r="C27" t="s">
        <v>1569</v>
      </c>
      <c r="D27" t="s">
        <v>6045</v>
      </c>
      <c r="E27" t="s">
        <v>6046</v>
      </c>
      <c r="F27" t="s">
        <v>261</v>
      </c>
    </row>
    <row r="28" spans="1:6" x14ac:dyDescent="0.35">
      <c r="A28" t="s">
        <v>419</v>
      </c>
      <c r="B28" t="s">
        <v>6047</v>
      </c>
      <c r="C28" t="s">
        <v>6048</v>
      </c>
      <c r="D28" t="s">
        <v>6049</v>
      </c>
      <c r="E28" t="s">
        <v>6049</v>
      </c>
      <c r="F28" t="s">
        <v>261</v>
      </c>
    </row>
    <row r="29" spans="1:6" x14ac:dyDescent="0.35">
      <c r="A29" t="s">
        <v>419</v>
      </c>
      <c r="B29" t="s">
        <v>6050</v>
      </c>
      <c r="C29" t="s">
        <v>6051</v>
      </c>
      <c r="D29" t="s">
        <v>6052</v>
      </c>
      <c r="E29" t="s">
        <v>6049</v>
      </c>
      <c r="F29" t="s">
        <v>261</v>
      </c>
    </row>
    <row r="30" spans="1:6" x14ac:dyDescent="0.35">
      <c r="A30" t="s">
        <v>419</v>
      </c>
      <c r="B30" t="s">
        <v>6053</v>
      </c>
      <c r="C30" t="s">
        <v>6051</v>
      </c>
      <c r="D30" t="s">
        <v>6054</v>
      </c>
      <c r="E30" t="s">
        <v>6054</v>
      </c>
      <c r="F30" t="s">
        <v>261</v>
      </c>
    </row>
    <row r="31" spans="1:6" x14ac:dyDescent="0.35">
      <c r="A31" t="s">
        <v>419</v>
      </c>
      <c r="B31" t="s">
        <v>6055</v>
      </c>
      <c r="C31" t="s">
        <v>6051</v>
      </c>
      <c r="D31" t="s">
        <v>6054</v>
      </c>
      <c r="E31" t="s">
        <v>6054</v>
      </c>
      <c r="F31" t="s">
        <v>261</v>
      </c>
    </row>
    <row r="32" spans="1:6" x14ac:dyDescent="0.35">
      <c r="A32" t="s">
        <v>419</v>
      </c>
      <c r="B32" t="s">
        <v>6056</v>
      </c>
      <c r="C32" t="s">
        <v>6057</v>
      </c>
      <c r="D32" t="s">
        <v>6058</v>
      </c>
      <c r="E32" t="s">
        <v>6059</v>
      </c>
      <c r="F32" t="s">
        <v>261</v>
      </c>
    </row>
    <row r="33" spans="1:6" x14ac:dyDescent="0.35">
      <c r="A33" t="s">
        <v>419</v>
      </c>
      <c r="B33" t="s">
        <v>6060</v>
      </c>
      <c r="C33" t="s">
        <v>5376</v>
      </c>
      <c r="D33" t="s">
        <v>5774</v>
      </c>
      <c r="E33" t="s">
        <v>6061</v>
      </c>
      <c r="F33" t="s">
        <v>261</v>
      </c>
    </row>
    <row r="34" spans="1:6" x14ac:dyDescent="0.35">
      <c r="A34" t="s">
        <v>419</v>
      </c>
      <c r="B34" t="s">
        <v>6062</v>
      </c>
      <c r="C34" t="s">
        <v>6063</v>
      </c>
      <c r="D34" t="s">
        <v>5774</v>
      </c>
      <c r="E34" t="s">
        <v>6061</v>
      </c>
      <c r="F34" t="s">
        <v>261</v>
      </c>
    </row>
    <row r="35" spans="1:6" x14ac:dyDescent="0.35">
      <c r="A35" t="s">
        <v>419</v>
      </c>
      <c r="B35" t="s">
        <v>6064</v>
      </c>
      <c r="C35" t="s">
        <v>6065</v>
      </c>
      <c r="D35" t="s">
        <v>6066</v>
      </c>
      <c r="E35" t="s">
        <v>6067</v>
      </c>
      <c r="F35" t="s">
        <v>261</v>
      </c>
    </row>
    <row r="36" spans="1:6" x14ac:dyDescent="0.35">
      <c r="A36" t="s">
        <v>419</v>
      </c>
      <c r="B36" t="s">
        <v>6068</v>
      </c>
      <c r="C36" t="s">
        <v>3202</v>
      </c>
      <c r="D36" t="s">
        <v>6069</v>
      </c>
      <c r="E36" t="s">
        <v>6070</v>
      </c>
      <c r="F36" t="s">
        <v>261</v>
      </c>
    </row>
    <row r="37" spans="1:6" x14ac:dyDescent="0.35">
      <c r="A37" t="s">
        <v>419</v>
      </c>
      <c r="B37" t="s">
        <v>6071</v>
      </c>
      <c r="C37" t="s">
        <v>6072</v>
      </c>
      <c r="D37" t="s">
        <v>6073</v>
      </c>
      <c r="E37" t="s">
        <v>6074</v>
      </c>
      <c r="F37" t="s">
        <v>261</v>
      </c>
    </row>
    <row r="38" spans="1:6" x14ac:dyDescent="0.35">
      <c r="A38" t="s">
        <v>419</v>
      </c>
      <c r="B38" t="s">
        <v>6075</v>
      </c>
      <c r="C38" t="s">
        <v>6076</v>
      </c>
      <c r="D38" t="s">
        <v>6073</v>
      </c>
      <c r="E38" t="s">
        <v>6074</v>
      </c>
      <c r="F38" t="s">
        <v>261</v>
      </c>
    </row>
    <row r="39" spans="1:6" x14ac:dyDescent="0.35">
      <c r="A39" t="s">
        <v>419</v>
      </c>
      <c r="B39" t="s">
        <v>6077</v>
      </c>
      <c r="C39" t="s">
        <v>6078</v>
      </c>
      <c r="D39" t="s">
        <v>6079</v>
      </c>
      <c r="E39" t="s">
        <v>6080</v>
      </c>
      <c r="F39" t="s">
        <v>261</v>
      </c>
    </row>
    <row r="40" spans="1:6" x14ac:dyDescent="0.35">
      <c r="A40" t="s">
        <v>502</v>
      </c>
      <c r="B40" t="s">
        <v>6081</v>
      </c>
      <c r="C40" t="s">
        <v>6082</v>
      </c>
      <c r="D40" t="s">
        <v>3890</v>
      </c>
      <c r="E40" t="s">
        <v>6083</v>
      </c>
      <c r="F40" t="s">
        <v>261</v>
      </c>
    </row>
    <row r="41" spans="1:6" x14ac:dyDescent="0.35">
      <c r="A41" t="s">
        <v>502</v>
      </c>
      <c r="B41" t="s">
        <v>6084</v>
      </c>
      <c r="C41" t="s">
        <v>2408</v>
      </c>
      <c r="D41" t="s">
        <v>3783</v>
      </c>
      <c r="E41" t="s">
        <v>382</v>
      </c>
      <c r="F41" t="s">
        <v>261</v>
      </c>
    </row>
    <row r="42" spans="1:6" x14ac:dyDescent="0.35">
      <c r="A42" t="s">
        <v>502</v>
      </c>
      <c r="B42" t="s">
        <v>6085</v>
      </c>
      <c r="C42" t="s">
        <v>6086</v>
      </c>
      <c r="D42" t="s">
        <v>186</v>
      </c>
      <c r="E42" t="s">
        <v>3783</v>
      </c>
      <c r="F42" t="s">
        <v>257</v>
      </c>
    </row>
    <row r="43" spans="1:6" x14ac:dyDescent="0.35">
      <c r="A43" t="s">
        <v>502</v>
      </c>
      <c r="B43" t="s">
        <v>6087</v>
      </c>
      <c r="C43" t="s">
        <v>6088</v>
      </c>
      <c r="D43" t="s">
        <v>6089</v>
      </c>
      <c r="E43" t="s">
        <v>6090</v>
      </c>
      <c r="F43" t="s">
        <v>257</v>
      </c>
    </row>
    <row r="44" spans="1:6" x14ac:dyDescent="0.35">
      <c r="A44" t="s">
        <v>502</v>
      </c>
      <c r="B44" t="s">
        <v>6091</v>
      </c>
      <c r="C44" t="s">
        <v>6092</v>
      </c>
      <c r="D44" t="s">
        <v>523</v>
      </c>
      <c r="E44" t="s">
        <v>3948</v>
      </c>
      <c r="F44" t="s">
        <v>257</v>
      </c>
    </row>
    <row r="45" spans="1:6" x14ac:dyDescent="0.35">
      <c r="A45" t="s">
        <v>502</v>
      </c>
      <c r="B45" t="s">
        <v>6093</v>
      </c>
      <c r="C45" t="s">
        <v>4530</v>
      </c>
      <c r="D45" t="s">
        <v>1575</v>
      </c>
      <c r="E45" t="s">
        <v>6090</v>
      </c>
      <c r="F45" t="s">
        <v>257</v>
      </c>
    </row>
    <row r="46" spans="1:6" x14ac:dyDescent="0.35">
      <c r="A46" t="s">
        <v>502</v>
      </c>
      <c r="B46" t="s">
        <v>6094</v>
      </c>
      <c r="C46" t="s">
        <v>6086</v>
      </c>
      <c r="D46" t="s">
        <v>186</v>
      </c>
      <c r="E46" t="s">
        <v>1703</v>
      </c>
      <c r="F46" t="s">
        <v>257</v>
      </c>
    </row>
    <row r="47" spans="1:6" x14ac:dyDescent="0.35">
      <c r="A47" t="s">
        <v>502</v>
      </c>
      <c r="B47" t="s">
        <v>6095</v>
      </c>
      <c r="C47" t="s">
        <v>6096</v>
      </c>
      <c r="D47" t="s">
        <v>3890</v>
      </c>
      <c r="E47" t="s">
        <v>6097</v>
      </c>
      <c r="F47" t="s">
        <v>257</v>
      </c>
    </row>
    <row r="48" spans="1:6" x14ac:dyDescent="0.35">
      <c r="A48" t="s">
        <v>530</v>
      </c>
      <c r="B48" t="s">
        <v>6098</v>
      </c>
      <c r="C48" t="s">
        <v>6099</v>
      </c>
      <c r="D48" t="s">
        <v>6100</v>
      </c>
      <c r="E48" t="s">
        <v>6101</v>
      </c>
      <c r="F48" t="s">
        <v>11</v>
      </c>
    </row>
    <row r="49" spans="1:6" x14ac:dyDescent="0.35">
      <c r="A49" t="s">
        <v>608</v>
      </c>
      <c r="B49" t="s">
        <v>6102</v>
      </c>
      <c r="C49" t="s">
        <v>2667</v>
      </c>
      <c r="D49" t="s">
        <v>2218</v>
      </c>
      <c r="E49" t="s">
        <v>6103</v>
      </c>
      <c r="F49" t="s">
        <v>261</v>
      </c>
    </row>
    <row r="50" spans="1:6" x14ac:dyDescent="0.35">
      <c r="A50" t="s">
        <v>608</v>
      </c>
      <c r="B50" t="s">
        <v>6104</v>
      </c>
      <c r="C50" t="s">
        <v>6105</v>
      </c>
      <c r="D50" t="s">
        <v>6106</v>
      </c>
      <c r="E50" t="s">
        <v>6107</v>
      </c>
      <c r="F50" t="s">
        <v>261</v>
      </c>
    </row>
    <row r="51" spans="1:6" x14ac:dyDescent="0.35">
      <c r="A51" t="s">
        <v>608</v>
      </c>
      <c r="B51" t="s">
        <v>6108</v>
      </c>
      <c r="C51" t="s">
        <v>3741</v>
      </c>
      <c r="D51" t="s">
        <v>6109</v>
      </c>
      <c r="E51" t="s">
        <v>6110</v>
      </c>
      <c r="F51" t="s">
        <v>261</v>
      </c>
    </row>
    <row r="52" spans="1:6" x14ac:dyDescent="0.35">
      <c r="A52" t="s">
        <v>608</v>
      </c>
      <c r="B52" t="s">
        <v>6111</v>
      </c>
      <c r="C52" t="s">
        <v>6112</v>
      </c>
      <c r="D52" t="s">
        <v>6113</v>
      </c>
      <c r="E52" t="s">
        <v>6114</v>
      </c>
      <c r="F52" t="s">
        <v>261</v>
      </c>
    </row>
    <row r="53" spans="1:6" x14ac:dyDescent="0.35">
      <c r="A53" t="s">
        <v>608</v>
      </c>
      <c r="B53" t="s">
        <v>6115</v>
      </c>
      <c r="C53" t="s">
        <v>536</v>
      </c>
      <c r="D53" t="s">
        <v>6116</v>
      </c>
      <c r="E53" t="s">
        <v>6116</v>
      </c>
      <c r="F53" t="s">
        <v>261</v>
      </c>
    </row>
    <row r="54" spans="1:6" x14ac:dyDescent="0.35">
      <c r="A54" t="s">
        <v>608</v>
      </c>
      <c r="B54" t="s">
        <v>6117</v>
      </c>
      <c r="C54" t="s">
        <v>6118</v>
      </c>
      <c r="D54" t="s">
        <v>1704</v>
      </c>
      <c r="E54" t="s">
        <v>6119</v>
      </c>
      <c r="F54" t="s">
        <v>261</v>
      </c>
    </row>
    <row r="55" spans="1:6" x14ac:dyDescent="0.35">
      <c r="A55" t="s">
        <v>608</v>
      </c>
      <c r="B55" t="s">
        <v>6120</v>
      </c>
      <c r="C55" t="s">
        <v>6121</v>
      </c>
      <c r="D55" t="s">
        <v>6122</v>
      </c>
      <c r="E55" t="s">
        <v>6123</v>
      </c>
      <c r="F55" t="s">
        <v>261</v>
      </c>
    </row>
    <row r="56" spans="1:6" x14ac:dyDescent="0.35">
      <c r="A56" t="s">
        <v>608</v>
      </c>
      <c r="B56" t="s">
        <v>6124</v>
      </c>
      <c r="C56" t="s">
        <v>4343</v>
      </c>
      <c r="D56" t="s">
        <v>6125</v>
      </c>
      <c r="E56" t="s">
        <v>6126</v>
      </c>
      <c r="F56" t="s">
        <v>261</v>
      </c>
    </row>
    <row r="57" spans="1:6" x14ac:dyDescent="0.35">
      <c r="A57" t="s">
        <v>608</v>
      </c>
      <c r="B57" t="s">
        <v>6127</v>
      </c>
      <c r="C57" t="s">
        <v>6128</v>
      </c>
      <c r="D57" t="s">
        <v>6129</v>
      </c>
      <c r="E57" t="s">
        <v>6130</v>
      </c>
      <c r="F57" t="s">
        <v>261</v>
      </c>
    </row>
    <row r="58" spans="1:6" x14ac:dyDescent="0.35">
      <c r="A58" t="s">
        <v>608</v>
      </c>
      <c r="B58" t="s">
        <v>6131</v>
      </c>
      <c r="C58" t="s">
        <v>6132</v>
      </c>
      <c r="D58" t="s">
        <v>6129</v>
      </c>
      <c r="E58" t="s">
        <v>6133</v>
      </c>
      <c r="F58" t="s">
        <v>261</v>
      </c>
    </row>
    <row r="59" spans="1:6" x14ac:dyDescent="0.35">
      <c r="A59" t="s">
        <v>608</v>
      </c>
      <c r="B59" t="s">
        <v>6134</v>
      </c>
      <c r="C59" t="s">
        <v>6135</v>
      </c>
      <c r="D59" t="s">
        <v>6136</v>
      </c>
      <c r="E59" t="s">
        <v>6137</v>
      </c>
      <c r="F59" t="s">
        <v>261</v>
      </c>
    </row>
    <row r="60" spans="1:6" x14ac:dyDescent="0.35">
      <c r="A60" t="s">
        <v>608</v>
      </c>
      <c r="B60" t="s">
        <v>6138</v>
      </c>
      <c r="C60" t="s">
        <v>6139</v>
      </c>
      <c r="D60" t="s">
        <v>6140</v>
      </c>
      <c r="E60" t="s">
        <v>6141</v>
      </c>
      <c r="F60" t="s">
        <v>261</v>
      </c>
    </row>
    <row r="61" spans="1:6" x14ac:dyDescent="0.35">
      <c r="A61" t="s">
        <v>608</v>
      </c>
      <c r="B61" t="s">
        <v>6142</v>
      </c>
      <c r="C61" t="s">
        <v>6143</v>
      </c>
      <c r="D61" t="s">
        <v>6125</v>
      </c>
      <c r="E61" t="s">
        <v>6144</v>
      </c>
      <c r="F61" t="s">
        <v>261</v>
      </c>
    </row>
    <row r="62" spans="1:6" x14ac:dyDescent="0.35">
      <c r="A62" t="s">
        <v>608</v>
      </c>
      <c r="B62" t="s">
        <v>6145</v>
      </c>
      <c r="C62" t="s">
        <v>6146</v>
      </c>
      <c r="D62" t="s">
        <v>6147</v>
      </c>
      <c r="E62" t="s">
        <v>6148</v>
      </c>
      <c r="F62" t="s">
        <v>261</v>
      </c>
    </row>
    <row r="63" spans="1:6" x14ac:dyDescent="0.35">
      <c r="A63" t="s">
        <v>608</v>
      </c>
      <c r="B63" t="s">
        <v>6149</v>
      </c>
      <c r="C63" t="s">
        <v>6150</v>
      </c>
      <c r="D63" t="s">
        <v>2007</v>
      </c>
      <c r="E63" t="s">
        <v>6151</v>
      </c>
      <c r="F63" t="s">
        <v>261</v>
      </c>
    </row>
    <row r="64" spans="1:6" x14ac:dyDescent="0.35">
      <c r="A64" t="s">
        <v>608</v>
      </c>
      <c r="B64" t="s">
        <v>6152</v>
      </c>
      <c r="C64" t="s">
        <v>4343</v>
      </c>
      <c r="D64" t="s">
        <v>6153</v>
      </c>
      <c r="E64" t="s">
        <v>6154</v>
      </c>
      <c r="F64" t="s">
        <v>50</v>
      </c>
    </row>
    <row r="65" spans="1:6" x14ac:dyDescent="0.35">
      <c r="A65" t="s">
        <v>608</v>
      </c>
      <c r="B65" t="s">
        <v>6155</v>
      </c>
      <c r="C65" t="s">
        <v>6156</v>
      </c>
      <c r="D65" t="s">
        <v>6156</v>
      </c>
      <c r="E65" t="s">
        <v>6157</v>
      </c>
      <c r="F65" t="s">
        <v>261</v>
      </c>
    </row>
    <row r="66" spans="1:6" x14ac:dyDescent="0.35">
      <c r="A66" t="s">
        <v>608</v>
      </c>
      <c r="B66" t="s">
        <v>6158</v>
      </c>
      <c r="C66" t="s">
        <v>6159</v>
      </c>
      <c r="D66" t="s">
        <v>6160</v>
      </c>
      <c r="E66" t="s">
        <v>6161</v>
      </c>
      <c r="F66" t="s">
        <v>261</v>
      </c>
    </row>
    <row r="67" spans="1:6" x14ac:dyDescent="0.35">
      <c r="A67" t="s">
        <v>608</v>
      </c>
      <c r="B67" t="s">
        <v>6162</v>
      </c>
      <c r="C67" t="s">
        <v>6163</v>
      </c>
      <c r="D67" t="s">
        <v>6164</v>
      </c>
      <c r="E67" t="s">
        <v>6165</v>
      </c>
      <c r="F67" t="s">
        <v>261</v>
      </c>
    </row>
    <row r="68" spans="1:6" x14ac:dyDescent="0.35">
      <c r="A68" t="s">
        <v>608</v>
      </c>
      <c r="B68" t="s">
        <v>6166</v>
      </c>
      <c r="C68" t="s">
        <v>2007</v>
      </c>
      <c r="D68" t="s">
        <v>6167</v>
      </c>
      <c r="E68" t="s">
        <v>6167</v>
      </c>
      <c r="F68" t="s">
        <v>261</v>
      </c>
    </row>
    <row r="69" spans="1:6" x14ac:dyDescent="0.35">
      <c r="A69" t="s">
        <v>608</v>
      </c>
      <c r="B69" t="s">
        <v>6168</v>
      </c>
      <c r="C69" t="s">
        <v>6169</v>
      </c>
      <c r="D69" t="s">
        <v>6116</v>
      </c>
      <c r="E69" t="s">
        <v>6116</v>
      </c>
      <c r="F69" t="s">
        <v>261</v>
      </c>
    </row>
    <row r="70" spans="1:6" x14ac:dyDescent="0.35">
      <c r="A70" t="s">
        <v>608</v>
      </c>
      <c r="B70" t="s">
        <v>6170</v>
      </c>
      <c r="C70" t="s">
        <v>6171</v>
      </c>
      <c r="D70" t="s">
        <v>788</v>
      </c>
      <c r="E70" t="s">
        <v>652</v>
      </c>
      <c r="F70" t="s">
        <v>20</v>
      </c>
    </row>
    <row r="71" spans="1:6" x14ac:dyDescent="0.35">
      <c r="A71" t="s">
        <v>608</v>
      </c>
      <c r="B71" t="s">
        <v>6172</v>
      </c>
      <c r="C71" t="s">
        <v>6169</v>
      </c>
      <c r="D71" t="s">
        <v>6173</v>
      </c>
      <c r="E71" t="s">
        <v>6173</v>
      </c>
      <c r="F71" t="s">
        <v>261</v>
      </c>
    </row>
    <row r="72" spans="1:6" x14ac:dyDescent="0.35">
      <c r="A72" t="s">
        <v>608</v>
      </c>
      <c r="B72" t="s">
        <v>6174</v>
      </c>
      <c r="C72" t="s">
        <v>4343</v>
      </c>
      <c r="D72" t="s">
        <v>6175</v>
      </c>
      <c r="E72" t="s">
        <v>6154</v>
      </c>
      <c r="F72" t="s">
        <v>50</v>
      </c>
    </row>
    <row r="73" spans="1:6" x14ac:dyDescent="0.35">
      <c r="A73" t="s">
        <v>608</v>
      </c>
      <c r="B73" t="s">
        <v>6176</v>
      </c>
      <c r="C73" t="s">
        <v>6177</v>
      </c>
      <c r="D73" t="s">
        <v>6178</v>
      </c>
      <c r="E73" t="s">
        <v>6179</v>
      </c>
      <c r="F73" t="s">
        <v>261</v>
      </c>
    </row>
    <row r="74" spans="1:6" x14ac:dyDescent="0.35">
      <c r="A74" t="s">
        <v>608</v>
      </c>
      <c r="B74" t="s">
        <v>6180</v>
      </c>
      <c r="C74" t="s">
        <v>2667</v>
      </c>
      <c r="D74" t="s">
        <v>6125</v>
      </c>
      <c r="E74" t="s">
        <v>6181</v>
      </c>
      <c r="F74" t="s">
        <v>261</v>
      </c>
    </row>
    <row r="75" spans="1:6" x14ac:dyDescent="0.35">
      <c r="A75" t="s">
        <v>608</v>
      </c>
      <c r="B75" t="s">
        <v>6182</v>
      </c>
      <c r="C75" t="s">
        <v>2390</v>
      </c>
      <c r="D75" t="s">
        <v>6183</v>
      </c>
      <c r="E75" t="s">
        <v>6184</v>
      </c>
      <c r="F75" t="s">
        <v>261</v>
      </c>
    </row>
    <row r="76" spans="1:6" x14ac:dyDescent="0.35">
      <c r="A76" t="s">
        <v>608</v>
      </c>
      <c r="B76" t="s">
        <v>6185</v>
      </c>
      <c r="C76" t="s">
        <v>6186</v>
      </c>
      <c r="D76" t="s">
        <v>6113</v>
      </c>
      <c r="E76" t="s">
        <v>6114</v>
      </c>
      <c r="F76" t="s">
        <v>20</v>
      </c>
    </row>
    <row r="77" spans="1:6" x14ac:dyDescent="0.35">
      <c r="A77" t="s">
        <v>608</v>
      </c>
      <c r="B77" t="s">
        <v>6187</v>
      </c>
      <c r="C77" t="s">
        <v>6188</v>
      </c>
      <c r="D77" t="s">
        <v>2389</v>
      </c>
      <c r="E77" t="s">
        <v>6189</v>
      </c>
      <c r="F77" t="s">
        <v>261</v>
      </c>
    </row>
    <row r="78" spans="1:6" x14ac:dyDescent="0.35">
      <c r="A78" t="s">
        <v>608</v>
      </c>
      <c r="B78" t="s">
        <v>6190</v>
      </c>
      <c r="C78" t="s">
        <v>2667</v>
      </c>
      <c r="D78" t="s">
        <v>2667</v>
      </c>
      <c r="E78" t="s">
        <v>6191</v>
      </c>
      <c r="F78" t="s">
        <v>261</v>
      </c>
    </row>
    <row r="79" spans="1:6" x14ac:dyDescent="0.35">
      <c r="A79" t="s">
        <v>608</v>
      </c>
      <c r="B79" t="s">
        <v>6192</v>
      </c>
      <c r="C79" t="s">
        <v>238</v>
      </c>
      <c r="D79" t="s">
        <v>6193</v>
      </c>
      <c r="E79" t="s">
        <v>652</v>
      </c>
      <c r="F79" t="s">
        <v>20</v>
      </c>
    </row>
    <row r="80" spans="1:6" x14ac:dyDescent="0.35">
      <c r="A80" t="s">
        <v>608</v>
      </c>
      <c r="B80" t="s">
        <v>6194</v>
      </c>
      <c r="C80" t="s">
        <v>6195</v>
      </c>
      <c r="D80" t="s">
        <v>6196</v>
      </c>
      <c r="E80" t="s">
        <v>6197</v>
      </c>
      <c r="F80" t="s">
        <v>261</v>
      </c>
    </row>
    <row r="81" spans="1:6" x14ac:dyDescent="0.35">
      <c r="A81" t="s">
        <v>608</v>
      </c>
      <c r="B81" t="s">
        <v>6198</v>
      </c>
      <c r="C81" t="s">
        <v>2007</v>
      </c>
      <c r="D81" t="s">
        <v>6199</v>
      </c>
      <c r="E81" t="s">
        <v>6199</v>
      </c>
      <c r="F81" t="s">
        <v>261</v>
      </c>
    </row>
    <row r="82" spans="1:6" x14ac:dyDescent="0.35">
      <c r="A82" t="s">
        <v>608</v>
      </c>
      <c r="B82" t="s">
        <v>6200</v>
      </c>
      <c r="C82" t="s">
        <v>6201</v>
      </c>
      <c r="D82" t="s">
        <v>6202</v>
      </c>
      <c r="E82" t="s">
        <v>6203</v>
      </c>
      <c r="F82" t="s">
        <v>261</v>
      </c>
    </row>
    <row r="83" spans="1:6" x14ac:dyDescent="0.35">
      <c r="A83" t="s">
        <v>608</v>
      </c>
      <c r="B83" t="s">
        <v>6204</v>
      </c>
      <c r="C83" t="s">
        <v>6205</v>
      </c>
      <c r="D83" t="s">
        <v>6173</v>
      </c>
      <c r="E83" t="s">
        <v>6173</v>
      </c>
      <c r="F83" t="s">
        <v>261</v>
      </c>
    </row>
    <row r="84" spans="1:6" x14ac:dyDescent="0.35">
      <c r="A84" t="s">
        <v>608</v>
      </c>
      <c r="B84" t="s">
        <v>6206</v>
      </c>
      <c r="C84" t="s">
        <v>2218</v>
      </c>
      <c r="D84" t="s">
        <v>6207</v>
      </c>
      <c r="E84" t="s">
        <v>6208</v>
      </c>
      <c r="F84" t="s">
        <v>261</v>
      </c>
    </row>
    <row r="85" spans="1:6" x14ac:dyDescent="0.35">
      <c r="A85" t="s">
        <v>608</v>
      </c>
      <c r="B85" t="s">
        <v>6209</v>
      </c>
      <c r="C85" t="s">
        <v>384</v>
      </c>
      <c r="D85" t="s">
        <v>6210</v>
      </c>
      <c r="E85" t="s">
        <v>6211</v>
      </c>
      <c r="F85" t="s">
        <v>261</v>
      </c>
    </row>
    <row r="86" spans="1:6" x14ac:dyDescent="0.35">
      <c r="A86" t="s">
        <v>608</v>
      </c>
      <c r="B86" t="s">
        <v>6212</v>
      </c>
      <c r="C86" t="s">
        <v>6213</v>
      </c>
      <c r="D86" t="s">
        <v>6214</v>
      </c>
      <c r="E86" t="s">
        <v>6215</v>
      </c>
      <c r="F86" t="s">
        <v>261</v>
      </c>
    </row>
    <row r="87" spans="1:6" x14ac:dyDescent="0.35">
      <c r="A87" t="s">
        <v>608</v>
      </c>
      <c r="B87" t="s">
        <v>6216</v>
      </c>
      <c r="C87" t="s">
        <v>6186</v>
      </c>
      <c r="D87" t="s">
        <v>6113</v>
      </c>
      <c r="E87" t="s">
        <v>6114</v>
      </c>
      <c r="F87" t="s">
        <v>261</v>
      </c>
    </row>
    <row r="88" spans="1:6" x14ac:dyDescent="0.35">
      <c r="A88" t="s">
        <v>608</v>
      </c>
      <c r="B88" t="s">
        <v>6217</v>
      </c>
      <c r="C88" t="s">
        <v>6218</v>
      </c>
      <c r="D88" t="s">
        <v>6219</v>
      </c>
      <c r="E88" t="s">
        <v>6220</v>
      </c>
      <c r="F88" t="s">
        <v>261</v>
      </c>
    </row>
    <row r="89" spans="1:6" x14ac:dyDescent="0.35">
      <c r="A89" t="s">
        <v>608</v>
      </c>
      <c r="B89" t="s">
        <v>6221</v>
      </c>
      <c r="C89" t="s">
        <v>1185</v>
      </c>
      <c r="D89" t="s">
        <v>6222</v>
      </c>
      <c r="E89" t="s">
        <v>6223</v>
      </c>
      <c r="F89" t="s">
        <v>261</v>
      </c>
    </row>
    <row r="90" spans="1:6" x14ac:dyDescent="0.35">
      <c r="A90" t="s">
        <v>608</v>
      </c>
      <c r="B90" t="s">
        <v>6224</v>
      </c>
      <c r="C90" t="s">
        <v>6225</v>
      </c>
      <c r="D90" t="s">
        <v>2668</v>
      </c>
      <c r="E90" t="s">
        <v>6226</v>
      </c>
      <c r="F90" t="s">
        <v>261</v>
      </c>
    </row>
    <row r="91" spans="1:6" x14ac:dyDescent="0.35">
      <c r="A91" t="s">
        <v>608</v>
      </c>
      <c r="B91" t="s">
        <v>6227</v>
      </c>
      <c r="C91" t="s">
        <v>6228</v>
      </c>
      <c r="D91" t="s">
        <v>6116</v>
      </c>
      <c r="E91" t="s">
        <v>6116</v>
      </c>
      <c r="F91" t="s">
        <v>261</v>
      </c>
    </row>
    <row r="92" spans="1:6" x14ac:dyDescent="0.35">
      <c r="A92" t="s">
        <v>608</v>
      </c>
      <c r="B92" t="s">
        <v>6229</v>
      </c>
      <c r="C92" t="s">
        <v>6230</v>
      </c>
      <c r="D92" t="s">
        <v>6231</v>
      </c>
      <c r="E92" t="s">
        <v>6232</v>
      </c>
      <c r="F92" t="s">
        <v>261</v>
      </c>
    </row>
    <row r="93" spans="1:6" x14ac:dyDescent="0.35">
      <c r="A93" t="s">
        <v>608</v>
      </c>
      <c r="B93" t="s">
        <v>6233</v>
      </c>
      <c r="C93" t="s">
        <v>1725</v>
      </c>
      <c r="D93" t="s">
        <v>3783</v>
      </c>
      <c r="E93" t="s">
        <v>6234</v>
      </c>
      <c r="F93" t="s">
        <v>261</v>
      </c>
    </row>
    <row r="94" spans="1:6" x14ac:dyDescent="0.35">
      <c r="A94" t="s">
        <v>608</v>
      </c>
      <c r="B94" t="s">
        <v>6235</v>
      </c>
      <c r="C94" t="s">
        <v>1185</v>
      </c>
      <c r="D94" t="s">
        <v>849</v>
      </c>
      <c r="E94" t="s">
        <v>6236</v>
      </c>
      <c r="F94" t="s">
        <v>261</v>
      </c>
    </row>
    <row r="95" spans="1:6" x14ac:dyDescent="0.35">
      <c r="A95" t="s">
        <v>608</v>
      </c>
      <c r="B95" t="s">
        <v>6237</v>
      </c>
      <c r="C95" t="s">
        <v>1725</v>
      </c>
      <c r="D95" t="s">
        <v>6238</v>
      </c>
      <c r="E95" t="s">
        <v>6239</v>
      </c>
      <c r="F95" t="s">
        <v>261</v>
      </c>
    </row>
    <row r="96" spans="1:6" x14ac:dyDescent="0.35">
      <c r="A96" t="s">
        <v>608</v>
      </c>
      <c r="B96" t="s">
        <v>6240</v>
      </c>
      <c r="C96" t="s">
        <v>4343</v>
      </c>
      <c r="D96" t="s">
        <v>6241</v>
      </c>
      <c r="E96" t="s">
        <v>6242</v>
      </c>
      <c r="F96" t="s">
        <v>261</v>
      </c>
    </row>
    <row r="97" spans="1:6" x14ac:dyDescent="0.35">
      <c r="A97" t="s">
        <v>608</v>
      </c>
      <c r="B97" t="s">
        <v>6243</v>
      </c>
      <c r="C97" t="s">
        <v>6244</v>
      </c>
      <c r="D97" t="s">
        <v>6245</v>
      </c>
      <c r="E97" t="s">
        <v>6246</v>
      </c>
      <c r="F97" t="s">
        <v>261</v>
      </c>
    </row>
    <row r="98" spans="1:6" x14ac:dyDescent="0.35">
      <c r="A98" t="s">
        <v>608</v>
      </c>
      <c r="B98" t="s">
        <v>6247</v>
      </c>
      <c r="C98" t="s">
        <v>6248</v>
      </c>
      <c r="D98" t="s">
        <v>6249</v>
      </c>
      <c r="E98" t="s">
        <v>6250</v>
      </c>
      <c r="F98" t="s">
        <v>261</v>
      </c>
    </row>
    <row r="99" spans="1:6" x14ac:dyDescent="0.35">
      <c r="A99" t="s">
        <v>608</v>
      </c>
      <c r="B99" t="s">
        <v>6251</v>
      </c>
      <c r="C99" t="s">
        <v>6252</v>
      </c>
      <c r="D99" t="s">
        <v>6193</v>
      </c>
      <c r="E99" t="s">
        <v>652</v>
      </c>
      <c r="F99" t="s">
        <v>20</v>
      </c>
    </row>
    <row r="100" spans="1:6" x14ac:dyDescent="0.35">
      <c r="A100" t="s">
        <v>608</v>
      </c>
      <c r="B100" t="s">
        <v>6253</v>
      </c>
      <c r="C100" t="s">
        <v>2844</v>
      </c>
      <c r="D100" t="s">
        <v>6254</v>
      </c>
      <c r="E100" t="s">
        <v>6255</v>
      </c>
      <c r="F100" t="s">
        <v>261</v>
      </c>
    </row>
    <row r="101" spans="1:6" x14ac:dyDescent="0.35">
      <c r="A101" t="s">
        <v>608</v>
      </c>
      <c r="B101" t="s">
        <v>6256</v>
      </c>
      <c r="C101" t="s">
        <v>1976</v>
      </c>
      <c r="D101" t="s">
        <v>6125</v>
      </c>
      <c r="E101" t="s">
        <v>6126</v>
      </c>
      <c r="F101" t="s">
        <v>261</v>
      </c>
    </row>
    <row r="102" spans="1:6" x14ac:dyDescent="0.35">
      <c r="A102" t="s">
        <v>608</v>
      </c>
      <c r="B102" t="s">
        <v>6257</v>
      </c>
      <c r="C102" t="s">
        <v>6258</v>
      </c>
      <c r="D102" t="s">
        <v>6259</v>
      </c>
      <c r="E102" t="s">
        <v>6260</v>
      </c>
      <c r="F102" t="s">
        <v>261</v>
      </c>
    </row>
    <row r="103" spans="1:6" x14ac:dyDescent="0.35">
      <c r="A103" t="s">
        <v>608</v>
      </c>
      <c r="B103" t="s">
        <v>6261</v>
      </c>
      <c r="C103" t="s">
        <v>2007</v>
      </c>
      <c r="D103" t="s">
        <v>6262</v>
      </c>
      <c r="E103" t="s">
        <v>6263</v>
      </c>
      <c r="F103" t="s">
        <v>261</v>
      </c>
    </row>
    <row r="104" spans="1:6" x14ac:dyDescent="0.35">
      <c r="A104" t="s">
        <v>608</v>
      </c>
      <c r="B104" t="s">
        <v>6264</v>
      </c>
      <c r="C104" t="s">
        <v>6265</v>
      </c>
      <c r="D104" t="s">
        <v>6266</v>
      </c>
      <c r="E104" t="s">
        <v>6267</v>
      </c>
      <c r="F104" t="s">
        <v>261</v>
      </c>
    </row>
    <row r="105" spans="1:6" x14ac:dyDescent="0.35">
      <c r="A105" t="s">
        <v>608</v>
      </c>
      <c r="B105" t="s">
        <v>6268</v>
      </c>
      <c r="C105" t="s">
        <v>6269</v>
      </c>
      <c r="D105" t="s">
        <v>6173</v>
      </c>
      <c r="E105" t="s">
        <v>6173</v>
      </c>
      <c r="F105" t="s">
        <v>261</v>
      </c>
    </row>
    <row r="106" spans="1:6" x14ac:dyDescent="0.35">
      <c r="A106" t="s">
        <v>608</v>
      </c>
      <c r="B106" t="s">
        <v>6270</v>
      </c>
      <c r="C106" t="s">
        <v>6205</v>
      </c>
      <c r="D106" t="s">
        <v>6173</v>
      </c>
      <c r="E106" t="s">
        <v>6173</v>
      </c>
      <c r="F106" t="s">
        <v>261</v>
      </c>
    </row>
    <row r="107" spans="1:6" x14ac:dyDescent="0.35">
      <c r="A107" t="s">
        <v>608</v>
      </c>
      <c r="B107" t="s">
        <v>6271</v>
      </c>
      <c r="C107" t="s">
        <v>4343</v>
      </c>
      <c r="D107" t="s">
        <v>6272</v>
      </c>
      <c r="E107" t="s">
        <v>6272</v>
      </c>
      <c r="F107" t="s">
        <v>261</v>
      </c>
    </row>
    <row r="108" spans="1:6" x14ac:dyDescent="0.35">
      <c r="A108" t="s">
        <v>608</v>
      </c>
      <c r="B108" t="s">
        <v>6273</v>
      </c>
      <c r="C108" t="s">
        <v>48</v>
      </c>
      <c r="D108" t="s">
        <v>6274</v>
      </c>
      <c r="E108" t="s">
        <v>6144</v>
      </c>
      <c r="F108" t="s">
        <v>261</v>
      </c>
    </row>
    <row r="109" spans="1:6" x14ac:dyDescent="0.35">
      <c r="A109" t="s">
        <v>608</v>
      </c>
      <c r="B109" t="s">
        <v>6275</v>
      </c>
      <c r="C109" t="s">
        <v>6269</v>
      </c>
      <c r="D109" t="s">
        <v>6173</v>
      </c>
      <c r="E109" t="s">
        <v>6173</v>
      </c>
      <c r="F109" t="s">
        <v>261</v>
      </c>
    </row>
    <row r="110" spans="1:6" x14ac:dyDescent="0.35">
      <c r="A110" t="s">
        <v>929</v>
      </c>
      <c r="B110" t="s">
        <v>6276</v>
      </c>
      <c r="C110" t="s">
        <v>6277</v>
      </c>
      <c r="D110" t="s">
        <v>933</v>
      </c>
      <c r="E110" t="s">
        <v>933</v>
      </c>
      <c r="F110" t="s">
        <v>111</v>
      </c>
    </row>
    <row r="111" spans="1:6" x14ac:dyDescent="0.35">
      <c r="A111" t="s">
        <v>929</v>
      </c>
      <c r="B111" t="s">
        <v>6278</v>
      </c>
      <c r="C111" t="s">
        <v>6277</v>
      </c>
      <c r="D111" t="s">
        <v>933</v>
      </c>
      <c r="E111" t="s">
        <v>933</v>
      </c>
      <c r="F111" t="s">
        <v>111</v>
      </c>
    </row>
    <row r="112" spans="1:6" x14ac:dyDescent="0.35">
      <c r="A112" t="s">
        <v>929</v>
      </c>
      <c r="B112" t="s">
        <v>6279</v>
      </c>
      <c r="C112" t="s">
        <v>6277</v>
      </c>
      <c r="D112" t="s">
        <v>933</v>
      </c>
      <c r="E112" t="s">
        <v>933</v>
      </c>
      <c r="F112" t="s">
        <v>111</v>
      </c>
    </row>
    <row r="113" spans="1:6" x14ac:dyDescent="0.35">
      <c r="A113" t="s">
        <v>1073</v>
      </c>
      <c r="B113" t="s">
        <v>6280</v>
      </c>
      <c r="C113" t="s">
        <v>6281</v>
      </c>
      <c r="D113" t="s">
        <v>894</v>
      </c>
      <c r="E113" t="s">
        <v>6282</v>
      </c>
      <c r="F113" t="s">
        <v>261</v>
      </c>
    </row>
    <row r="114" spans="1:6" x14ac:dyDescent="0.35">
      <c r="A114" t="s">
        <v>1073</v>
      </c>
      <c r="B114" t="s">
        <v>6283</v>
      </c>
      <c r="C114" t="s">
        <v>6284</v>
      </c>
      <c r="D114" t="s">
        <v>894</v>
      </c>
      <c r="E114" t="s">
        <v>6282</v>
      </c>
      <c r="F114" t="s">
        <v>261</v>
      </c>
    </row>
    <row r="115" spans="1:6" x14ac:dyDescent="0.35">
      <c r="A115" t="s">
        <v>1073</v>
      </c>
      <c r="B115" t="s">
        <v>6285</v>
      </c>
      <c r="C115" t="s">
        <v>6286</v>
      </c>
      <c r="D115" t="s">
        <v>894</v>
      </c>
      <c r="E115" t="s">
        <v>6287</v>
      </c>
      <c r="F115" t="s">
        <v>261</v>
      </c>
    </row>
    <row r="116" spans="1:6" x14ac:dyDescent="0.35">
      <c r="A116" t="s">
        <v>1073</v>
      </c>
      <c r="B116" t="s">
        <v>6288</v>
      </c>
      <c r="C116" t="s">
        <v>6289</v>
      </c>
      <c r="D116" t="s">
        <v>6290</v>
      </c>
      <c r="E116" t="s">
        <v>6291</v>
      </c>
      <c r="F116" t="s">
        <v>261</v>
      </c>
    </row>
    <row r="117" spans="1:6" x14ac:dyDescent="0.35">
      <c r="A117" t="s">
        <v>1073</v>
      </c>
      <c r="B117" t="s">
        <v>6292</v>
      </c>
      <c r="C117" t="s">
        <v>6293</v>
      </c>
      <c r="D117" t="s">
        <v>6294</v>
      </c>
      <c r="E117" t="s">
        <v>6295</v>
      </c>
      <c r="F117" t="s">
        <v>261</v>
      </c>
    </row>
    <row r="118" spans="1:6" x14ac:dyDescent="0.35">
      <c r="A118" t="s">
        <v>1073</v>
      </c>
      <c r="B118" t="s">
        <v>6296</v>
      </c>
      <c r="C118" t="s">
        <v>6297</v>
      </c>
      <c r="D118" t="s">
        <v>894</v>
      </c>
      <c r="E118" t="s">
        <v>6291</v>
      </c>
      <c r="F118" t="s">
        <v>261</v>
      </c>
    </row>
    <row r="119" spans="1:6" x14ac:dyDescent="0.35">
      <c r="A119" t="s">
        <v>1073</v>
      </c>
      <c r="B119" t="s">
        <v>6298</v>
      </c>
      <c r="C119" t="s">
        <v>6299</v>
      </c>
      <c r="D119" t="s">
        <v>6300</v>
      </c>
      <c r="E119" t="s">
        <v>6301</v>
      </c>
      <c r="F119" t="s">
        <v>261</v>
      </c>
    </row>
    <row r="120" spans="1:6" x14ac:dyDescent="0.35">
      <c r="A120" t="s">
        <v>1073</v>
      </c>
      <c r="B120" t="s">
        <v>6302</v>
      </c>
      <c r="C120" t="s">
        <v>6303</v>
      </c>
      <c r="D120" t="s">
        <v>894</v>
      </c>
      <c r="E120" t="s">
        <v>6304</v>
      </c>
      <c r="F120" t="s">
        <v>261</v>
      </c>
    </row>
    <row r="121" spans="1:6" x14ac:dyDescent="0.35">
      <c r="A121" t="s">
        <v>1073</v>
      </c>
      <c r="B121" t="s">
        <v>6305</v>
      </c>
      <c r="C121" t="s">
        <v>2385</v>
      </c>
      <c r="D121" t="s">
        <v>894</v>
      </c>
      <c r="E121" t="s">
        <v>6306</v>
      </c>
      <c r="F121" t="s">
        <v>261</v>
      </c>
    </row>
    <row r="122" spans="1:6" x14ac:dyDescent="0.35">
      <c r="A122" t="s">
        <v>1073</v>
      </c>
      <c r="B122" t="s">
        <v>6307</v>
      </c>
      <c r="C122" t="s">
        <v>6308</v>
      </c>
      <c r="D122" t="s">
        <v>894</v>
      </c>
      <c r="E122" t="s">
        <v>6309</v>
      </c>
      <c r="F122" t="s">
        <v>261</v>
      </c>
    </row>
    <row r="123" spans="1:6" x14ac:dyDescent="0.35">
      <c r="A123" t="s">
        <v>1073</v>
      </c>
      <c r="B123" t="s">
        <v>6310</v>
      </c>
      <c r="C123" t="s">
        <v>6311</v>
      </c>
      <c r="D123" t="s">
        <v>6312</v>
      </c>
      <c r="E123" t="s">
        <v>6313</v>
      </c>
      <c r="F123" t="s">
        <v>261</v>
      </c>
    </row>
    <row r="124" spans="1:6" x14ac:dyDescent="0.35">
      <c r="A124" t="s">
        <v>1073</v>
      </c>
      <c r="B124" t="s">
        <v>6314</v>
      </c>
      <c r="C124" t="s">
        <v>6315</v>
      </c>
      <c r="D124" t="s">
        <v>6316</v>
      </c>
      <c r="E124" t="s">
        <v>6317</v>
      </c>
      <c r="F124" t="s">
        <v>261</v>
      </c>
    </row>
    <row r="125" spans="1:6" x14ac:dyDescent="0.35">
      <c r="A125" t="s">
        <v>1073</v>
      </c>
      <c r="B125" t="s">
        <v>6318</v>
      </c>
      <c r="C125" t="s">
        <v>28</v>
      </c>
      <c r="D125" t="s">
        <v>894</v>
      </c>
      <c r="E125" t="s">
        <v>6319</v>
      </c>
      <c r="F125" t="s">
        <v>261</v>
      </c>
    </row>
    <row r="126" spans="1:6" x14ac:dyDescent="0.35">
      <c r="A126" t="s">
        <v>1073</v>
      </c>
      <c r="B126" t="s">
        <v>6320</v>
      </c>
      <c r="C126" t="s">
        <v>1366</v>
      </c>
      <c r="D126" t="s">
        <v>894</v>
      </c>
      <c r="E126" t="s">
        <v>6319</v>
      </c>
      <c r="F126" t="s">
        <v>261</v>
      </c>
    </row>
    <row r="127" spans="1:6" x14ac:dyDescent="0.35">
      <c r="A127" t="s">
        <v>1073</v>
      </c>
      <c r="B127" t="s">
        <v>6321</v>
      </c>
      <c r="C127" t="s">
        <v>6322</v>
      </c>
      <c r="D127" t="s">
        <v>894</v>
      </c>
      <c r="E127" t="s">
        <v>6323</v>
      </c>
      <c r="F127" t="s">
        <v>261</v>
      </c>
    </row>
    <row r="128" spans="1:6" x14ac:dyDescent="0.35">
      <c r="A128" t="s">
        <v>1192</v>
      </c>
      <c r="B128" t="s">
        <v>6324</v>
      </c>
      <c r="C128" t="s">
        <v>6325</v>
      </c>
      <c r="D128" t="s">
        <v>6325</v>
      </c>
      <c r="E128" t="s">
        <v>1206</v>
      </c>
      <c r="F128" t="s">
        <v>11</v>
      </c>
    </row>
    <row r="129" spans="1:6" x14ac:dyDescent="0.35">
      <c r="A129" t="s">
        <v>1192</v>
      </c>
      <c r="B129" t="s">
        <v>6326</v>
      </c>
      <c r="C129" t="s">
        <v>99</v>
      </c>
      <c r="D129" t="s">
        <v>6327</v>
      </c>
      <c r="E129" t="s">
        <v>6327</v>
      </c>
      <c r="F129" t="s">
        <v>11</v>
      </c>
    </row>
    <row r="130" spans="1:6" x14ac:dyDescent="0.35">
      <c r="A130" t="s">
        <v>1192</v>
      </c>
      <c r="B130" t="s">
        <v>6328</v>
      </c>
      <c r="C130" t="s">
        <v>6329</v>
      </c>
      <c r="D130" t="s">
        <v>6329</v>
      </c>
      <c r="E130" t="s">
        <v>6330</v>
      </c>
      <c r="F130" t="s">
        <v>11</v>
      </c>
    </row>
    <row r="131" spans="1:6" x14ac:dyDescent="0.35">
      <c r="A131" t="s">
        <v>1192</v>
      </c>
      <c r="B131" t="s">
        <v>6331</v>
      </c>
      <c r="C131" t="s">
        <v>6332</v>
      </c>
      <c r="D131" t="s">
        <v>6332</v>
      </c>
      <c r="E131" t="s">
        <v>1206</v>
      </c>
      <c r="F131" t="s">
        <v>11</v>
      </c>
    </row>
    <row r="132" spans="1:6" x14ac:dyDescent="0.35">
      <c r="A132" t="s">
        <v>1192</v>
      </c>
      <c r="B132" t="s">
        <v>6333</v>
      </c>
      <c r="C132" t="s">
        <v>6334</v>
      </c>
      <c r="D132" t="s">
        <v>6335</v>
      </c>
      <c r="E132" t="s">
        <v>6327</v>
      </c>
      <c r="F132" t="s">
        <v>11</v>
      </c>
    </row>
    <row r="133" spans="1:6" x14ac:dyDescent="0.35">
      <c r="A133" t="s">
        <v>1192</v>
      </c>
      <c r="B133" t="s">
        <v>6336</v>
      </c>
      <c r="C133" t="s">
        <v>6337</v>
      </c>
      <c r="D133" t="s">
        <v>6337</v>
      </c>
      <c r="E133" t="s">
        <v>6338</v>
      </c>
      <c r="F133" t="s">
        <v>11</v>
      </c>
    </row>
    <row r="134" spans="1:6" x14ac:dyDescent="0.35">
      <c r="A134" t="s">
        <v>1192</v>
      </c>
      <c r="B134" t="s">
        <v>6339</v>
      </c>
      <c r="C134" t="s">
        <v>6332</v>
      </c>
      <c r="D134" t="s">
        <v>6332</v>
      </c>
      <c r="E134" t="s">
        <v>1206</v>
      </c>
      <c r="F134" t="s">
        <v>11</v>
      </c>
    </row>
    <row r="135" spans="1:6" x14ac:dyDescent="0.35">
      <c r="A135" t="s">
        <v>1192</v>
      </c>
      <c r="B135" t="s">
        <v>6340</v>
      </c>
      <c r="C135" t="s">
        <v>6341</v>
      </c>
      <c r="D135" t="s">
        <v>6341</v>
      </c>
      <c r="E135" t="s">
        <v>6342</v>
      </c>
      <c r="F135" t="s">
        <v>11</v>
      </c>
    </row>
    <row r="136" spans="1:6" x14ac:dyDescent="0.35">
      <c r="A136" t="s">
        <v>1192</v>
      </c>
      <c r="B136" t="s">
        <v>6343</v>
      </c>
      <c r="C136" t="s">
        <v>6329</v>
      </c>
      <c r="D136" t="s">
        <v>6329</v>
      </c>
      <c r="E136" t="s">
        <v>6330</v>
      </c>
      <c r="F136" t="s">
        <v>11</v>
      </c>
    </row>
    <row r="137" spans="1:6" x14ac:dyDescent="0.35">
      <c r="A137" t="s">
        <v>1192</v>
      </c>
      <c r="B137" t="s">
        <v>6344</v>
      </c>
      <c r="C137" t="s">
        <v>6332</v>
      </c>
      <c r="D137" t="s">
        <v>6332</v>
      </c>
      <c r="E137" t="s">
        <v>1206</v>
      </c>
      <c r="F137" t="s">
        <v>11</v>
      </c>
    </row>
    <row r="138" spans="1:6" x14ac:dyDescent="0.35">
      <c r="A138" t="s">
        <v>1192</v>
      </c>
      <c r="B138" t="s">
        <v>6345</v>
      </c>
      <c r="C138" t="s">
        <v>6346</v>
      </c>
      <c r="D138" t="s">
        <v>6346</v>
      </c>
      <c r="E138" t="s">
        <v>6347</v>
      </c>
      <c r="F138" t="s">
        <v>11</v>
      </c>
    </row>
    <row r="139" spans="1:6" x14ac:dyDescent="0.35">
      <c r="A139" t="s">
        <v>1192</v>
      </c>
      <c r="B139" t="s">
        <v>6348</v>
      </c>
      <c r="C139" t="s">
        <v>6341</v>
      </c>
      <c r="D139" t="s">
        <v>6341</v>
      </c>
      <c r="E139" t="s">
        <v>6342</v>
      </c>
      <c r="F139" t="s">
        <v>11</v>
      </c>
    </row>
    <row r="140" spans="1:6" x14ac:dyDescent="0.35">
      <c r="A140" t="s">
        <v>1192</v>
      </c>
      <c r="B140" t="s">
        <v>6349</v>
      </c>
      <c r="C140" t="s">
        <v>6346</v>
      </c>
      <c r="D140" t="s">
        <v>6346</v>
      </c>
      <c r="E140" t="s">
        <v>6347</v>
      </c>
      <c r="F140" t="s">
        <v>11</v>
      </c>
    </row>
    <row r="141" spans="1:6" x14ac:dyDescent="0.35">
      <c r="A141" t="s">
        <v>1280</v>
      </c>
      <c r="B141" t="s">
        <v>6350</v>
      </c>
      <c r="C141" t="s">
        <v>1185</v>
      </c>
      <c r="D141" t="s">
        <v>593</v>
      </c>
      <c r="E141" t="s">
        <v>6351</v>
      </c>
      <c r="F141" t="s">
        <v>261</v>
      </c>
    </row>
    <row r="142" spans="1:6" x14ac:dyDescent="0.35">
      <c r="A142" t="s">
        <v>1298</v>
      </c>
      <c r="B142" t="s">
        <v>6352</v>
      </c>
      <c r="C142" t="s">
        <v>5138</v>
      </c>
      <c r="D142" t="s">
        <v>6353</v>
      </c>
      <c r="E142" t="s">
        <v>527</v>
      </c>
      <c r="F142" t="s">
        <v>261</v>
      </c>
    </row>
    <row r="143" spans="1:6" x14ac:dyDescent="0.35">
      <c r="A143" t="s">
        <v>1298</v>
      </c>
      <c r="B143" t="s">
        <v>6354</v>
      </c>
      <c r="C143" t="s">
        <v>6355</v>
      </c>
      <c r="D143" t="s">
        <v>6356</v>
      </c>
      <c r="E143" t="s">
        <v>6357</v>
      </c>
      <c r="F143" t="s">
        <v>261</v>
      </c>
    </row>
    <row r="144" spans="1:6" x14ac:dyDescent="0.35">
      <c r="A144" t="s">
        <v>1421</v>
      </c>
      <c r="B144" t="s">
        <v>6358</v>
      </c>
      <c r="C144" t="s">
        <v>6359</v>
      </c>
      <c r="D144" t="s">
        <v>2050</v>
      </c>
      <c r="E144" t="s">
        <v>6360</v>
      </c>
      <c r="F144" t="s">
        <v>261</v>
      </c>
    </row>
    <row r="145" spans="1:6" x14ac:dyDescent="0.35">
      <c r="A145" t="s">
        <v>1446</v>
      </c>
      <c r="B145" t="s">
        <v>6361</v>
      </c>
      <c r="C145" t="s">
        <v>6362</v>
      </c>
      <c r="D145" t="s">
        <v>6363</v>
      </c>
      <c r="E145" t="s">
        <v>6364</v>
      </c>
      <c r="F145" t="s">
        <v>261</v>
      </c>
    </row>
    <row r="146" spans="1:6" x14ac:dyDescent="0.35">
      <c r="A146" t="s">
        <v>1533</v>
      </c>
      <c r="B146" t="s">
        <v>6365</v>
      </c>
      <c r="C146" t="s">
        <v>6366</v>
      </c>
      <c r="D146" t="s">
        <v>6367</v>
      </c>
      <c r="E146" t="s">
        <v>6368</v>
      </c>
      <c r="F146" t="s">
        <v>261</v>
      </c>
    </row>
    <row r="147" spans="1:6" x14ac:dyDescent="0.35">
      <c r="A147" t="s">
        <v>1604</v>
      </c>
      <c r="B147" t="s">
        <v>6369</v>
      </c>
      <c r="C147" t="s">
        <v>6370</v>
      </c>
      <c r="D147" t="s">
        <v>6371</v>
      </c>
      <c r="E147" t="s">
        <v>6372</v>
      </c>
      <c r="F147" t="s">
        <v>261</v>
      </c>
    </row>
    <row r="148" spans="1:6" x14ac:dyDescent="0.35">
      <c r="A148" t="s">
        <v>1604</v>
      </c>
      <c r="B148" t="s">
        <v>6373</v>
      </c>
      <c r="C148" t="s">
        <v>99</v>
      </c>
      <c r="D148" t="s">
        <v>6371</v>
      </c>
      <c r="E148" t="s">
        <v>6374</v>
      </c>
      <c r="F148" t="s">
        <v>50</v>
      </c>
    </row>
    <row r="149" spans="1:6" x14ac:dyDescent="0.35">
      <c r="A149" t="s">
        <v>1604</v>
      </c>
      <c r="B149" t="s">
        <v>6375</v>
      </c>
      <c r="C149" t="s">
        <v>6376</v>
      </c>
      <c r="D149" t="s">
        <v>1627</v>
      </c>
      <c r="E149" t="s">
        <v>1627</v>
      </c>
      <c r="F149" t="s">
        <v>261</v>
      </c>
    </row>
    <row r="150" spans="1:6" x14ac:dyDescent="0.35">
      <c r="A150" t="s">
        <v>1649</v>
      </c>
      <c r="B150" t="s">
        <v>6377</v>
      </c>
      <c r="C150" t="s">
        <v>6378</v>
      </c>
      <c r="D150" t="s">
        <v>4356</v>
      </c>
      <c r="E150" t="s">
        <v>6379</v>
      </c>
      <c r="F150" t="s">
        <v>1675</v>
      </c>
    </row>
    <row r="151" spans="1:6" x14ac:dyDescent="0.35">
      <c r="A151" t="s">
        <v>1818</v>
      </c>
      <c r="B151" t="s">
        <v>6380</v>
      </c>
      <c r="C151" t="s">
        <v>2007</v>
      </c>
      <c r="D151" t="s">
        <v>589</v>
      </c>
      <c r="E151" t="s">
        <v>6381</v>
      </c>
      <c r="F151" t="s">
        <v>50</v>
      </c>
    </row>
    <row r="152" spans="1:6" x14ac:dyDescent="0.35">
      <c r="A152" t="s">
        <v>1818</v>
      </c>
      <c r="B152" t="s">
        <v>6382</v>
      </c>
      <c r="C152" t="s">
        <v>6383</v>
      </c>
      <c r="D152" t="s">
        <v>589</v>
      </c>
      <c r="E152" t="s">
        <v>6384</v>
      </c>
      <c r="F152" t="s">
        <v>50</v>
      </c>
    </row>
    <row r="153" spans="1:6" x14ac:dyDescent="0.35">
      <c r="A153" t="s">
        <v>1818</v>
      </c>
      <c r="B153" t="s">
        <v>6385</v>
      </c>
      <c r="C153" t="s">
        <v>6386</v>
      </c>
      <c r="D153" t="s">
        <v>6387</v>
      </c>
      <c r="E153" t="s">
        <v>6388</v>
      </c>
      <c r="F153" t="s">
        <v>50</v>
      </c>
    </row>
    <row r="154" spans="1:6" x14ac:dyDescent="0.35">
      <c r="A154" t="s">
        <v>1852</v>
      </c>
      <c r="B154" t="s">
        <v>6389</v>
      </c>
      <c r="C154" t="s">
        <v>3361</v>
      </c>
      <c r="D154" t="s">
        <v>2982</v>
      </c>
      <c r="E154" t="s">
        <v>6390</v>
      </c>
      <c r="F154" t="s">
        <v>50</v>
      </c>
    </row>
    <row r="155" spans="1:6" x14ac:dyDescent="0.35">
      <c r="A155" t="s">
        <v>1852</v>
      </c>
      <c r="B155" t="s">
        <v>6391</v>
      </c>
      <c r="C155" t="s">
        <v>6392</v>
      </c>
      <c r="D155" t="s">
        <v>6393</v>
      </c>
      <c r="E155" t="s">
        <v>6394</v>
      </c>
      <c r="F155" t="s">
        <v>50</v>
      </c>
    </row>
    <row r="156" spans="1:6" x14ac:dyDescent="0.35">
      <c r="A156" t="s">
        <v>1870</v>
      </c>
      <c r="B156" t="s">
        <v>6395</v>
      </c>
      <c r="C156" t="s">
        <v>6396</v>
      </c>
      <c r="D156" t="s">
        <v>6397</v>
      </c>
      <c r="E156" t="s">
        <v>6398</v>
      </c>
      <c r="F156" t="s">
        <v>261</v>
      </c>
    </row>
    <row r="157" spans="1:6" x14ac:dyDescent="0.35">
      <c r="A157" t="s">
        <v>1870</v>
      </c>
      <c r="B157" t="s">
        <v>6399</v>
      </c>
      <c r="C157" t="s">
        <v>6400</v>
      </c>
      <c r="D157" t="s">
        <v>6401</v>
      </c>
      <c r="E157" t="s">
        <v>6402</v>
      </c>
      <c r="F157" t="s">
        <v>20</v>
      </c>
    </row>
    <row r="158" spans="1:6" x14ac:dyDescent="0.35">
      <c r="A158" t="s">
        <v>1870</v>
      </c>
      <c r="B158" t="s">
        <v>6403</v>
      </c>
      <c r="C158" t="s">
        <v>6404</v>
      </c>
      <c r="D158" t="s">
        <v>249</v>
      </c>
      <c r="E158" t="s">
        <v>6405</v>
      </c>
      <c r="F158" t="s">
        <v>261</v>
      </c>
    </row>
    <row r="159" spans="1:6" x14ac:dyDescent="0.35">
      <c r="A159" t="s">
        <v>1870</v>
      </c>
      <c r="B159" t="s">
        <v>6406</v>
      </c>
      <c r="C159" t="s">
        <v>1976</v>
      </c>
      <c r="D159" t="s">
        <v>6407</v>
      </c>
      <c r="E159" t="s">
        <v>6407</v>
      </c>
      <c r="F159" t="s">
        <v>261</v>
      </c>
    </row>
    <row r="160" spans="1:6" x14ac:dyDescent="0.35">
      <c r="A160" t="s">
        <v>1870</v>
      </c>
      <c r="B160" t="s">
        <v>6408</v>
      </c>
      <c r="C160" t="s">
        <v>6409</v>
      </c>
      <c r="D160" t="s">
        <v>6401</v>
      </c>
      <c r="E160" t="s">
        <v>6402</v>
      </c>
      <c r="F160" t="s">
        <v>20</v>
      </c>
    </row>
    <row r="161" spans="1:6" x14ac:dyDescent="0.35">
      <c r="A161" t="s">
        <v>1870</v>
      </c>
      <c r="B161" t="s">
        <v>6410</v>
      </c>
      <c r="C161" t="s">
        <v>6411</v>
      </c>
      <c r="D161" t="s">
        <v>1051</v>
      </c>
      <c r="E161" t="s">
        <v>6412</v>
      </c>
      <c r="F161" t="s">
        <v>261</v>
      </c>
    </row>
    <row r="162" spans="1:6" x14ac:dyDescent="0.35">
      <c r="A162" t="s">
        <v>1870</v>
      </c>
      <c r="B162" t="s">
        <v>6413</v>
      </c>
      <c r="C162" t="s">
        <v>6414</v>
      </c>
      <c r="D162" t="s">
        <v>6415</v>
      </c>
      <c r="E162" t="s">
        <v>6416</v>
      </c>
      <c r="F162" t="s">
        <v>20</v>
      </c>
    </row>
    <row r="163" spans="1:6" x14ac:dyDescent="0.35">
      <c r="A163" t="s">
        <v>1870</v>
      </c>
      <c r="B163" t="s">
        <v>6417</v>
      </c>
      <c r="C163" t="s">
        <v>6418</v>
      </c>
      <c r="D163" t="s">
        <v>6401</v>
      </c>
      <c r="E163" t="s">
        <v>6402</v>
      </c>
      <c r="F163" t="s">
        <v>20</v>
      </c>
    </row>
    <row r="164" spans="1:6" x14ac:dyDescent="0.35">
      <c r="A164" t="s">
        <v>1870</v>
      </c>
      <c r="B164" t="s">
        <v>6419</v>
      </c>
      <c r="C164" t="s">
        <v>4343</v>
      </c>
      <c r="D164" t="s">
        <v>6407</v>
      </c>
      <c r="E164" t="s">
        <v>6407</v>
      </c>
      <c r="F164" t="s">
        <v>261</v>
      </c>
    </row>
    <row r="165" spans="1:6" x14ac:dyDescent="0.35">
      <c r="A165" t="s">
        <v>1870</v>
      </c>
      <c r="B165" t="s">
        <v>6420</v>
      </c>
      <c r="C165" t="s">
        <v>6421</v>
      </c>
      <c r="D165" t="s">
        <v>6415</v>
      </c>
      <c r="E165" t="s">
        <v>6416</v>
      </c>
      <c r="F165" t="s">
        <v>20</v>
      </c>
    </row>
    <row r="166" spans="1:6" x14ac:dyDescent="0.35">
      <c r="A166" t="s">
        <v>1870</v>
      </c>
      <c r="B166" t="s">
        <v>6422</v>
      </c>
      <c r="C166" t="s">
        <v>6423</v>
      </c>
      <c r="D166" t="s">
        <v>6424</v>
      </c>
      <c r="E166" t="s">
        <v>6424</v>
      </c>
      <c r="F166" t="s">
        <v>261</v>
      </c>
    </row>
    <row r="167" spans="1:6" x14ac:dyDescent="0.35">
      <c r="A167" t="s">
        <v>1870</v>
      </c>
      <c r="B167" t="s">
        <v>6425</v>
      </c>
      <c r="C167" t="s">
        <v>6426</v>
      </c>
      <c r="D167" t="s">
        <v>6427</v>
      </c>
      <c r="E167" t="s">
        <v>6428</v>
      </c>
      <c r="F167" t="s">
        <v>261</v>
      </c>
    </row>
    <row r="168" spans="1:6" x14ac:dyDescent="0.35">
      <c r="A168" t="s">
        <v>1870</v>
      </c>
      <c r="B168" t="s">
        <v>6429</v>
      </c>
      <c r="C168" t="s">
        <v>6430</v>
      </c>
      <c r="D168" t="s">
        <v>6431</v>
      </c>
      <c r="E168" t="s">
        <v>6431</v>
      </c>
      <c r="F168" t="s">
        <v>261</v>
      </c>
    </row>
    <row r="169" spans="1:6" x14ac:dyDescent="0.35">
      <c r="A169" t="s">
        <v>1870</v>
      </c>
      <c r="B169" t="s">
        <v>6432</v>
      </c>
      <c r="C169" t="s">
        <v>6433</v>
      </c>
      <c r="D169" t="s">
        <v>1051</v>
      </c>
      <c r="E169" t="s">
        <v>6434</v>
      </c>
      <c r="F169" t="s">
        <v>261</v>
      </c>
    </row>
    <row r="170" spans="1:6" x14ac:dyDescent="0.35">
      <c r="A170" t="s">
        <v>1870</v>
      </c>
      <c r="B170" t="s">
        <v>6435</v>
      </c>
      <c r="C170" t="s">
        <v>6436</v>
      </c>
      <c r="D170" t="s">
        <v>6437</v>
      </c>
      <c r="E170" t="s">
        <v>6437</v>
      </c>
      <c r="F170" t="s">
        <v>261</v>
      </c>
    </row>
    <row r="171" spans="1:6" x14ac:dyDescent="0.35">
      <c r="A171" t="s">
        <v>1870</v>
      </c>
      <c r="B171" t="s">
        <v>6438</v>
      </c>
      <c r="C171" t="s">
        <v>6439</v>
      </c>
      <c r="D171" t="s">
        <v>6440</v>
      </c>
      <c r="E171" t="s">
        <v>6441</v>
      </c>
      <c r="F171" t="s">
        <v>261</v>
      </c>
    </row>
    <row r="172" spans="1:6" x14ac:dyDescent="0.35">
      <c r="A172" t="s">
        <v>1870</v>
      </c>
      <c r="B172" t="s">
        <v>6442</v>
      </c>
      <c r="C172" t="s">
        <v>6443</v>
      </c>
      <c r="D172" t="s">
        <v>6444</v>
      </c>
      <c r="E172" t="s">
        <v>6444</v>
      </c>
      <c r="F172" t="s">
        <v>261</v>
      </c>
    </row>
    <row r="173" spans="1:6" x14ac:dyDescent="0.35">
      <c r="A173" t="s">
        <v>1870</v>
      </c>
      <c r="B173" t="s">
        <v>6445</v>
      </c>
      <c r="C173" t="s">
        <v>6446</v>
      </c>
      <c r="D173" t="s">
        <v>6401</v>
      </c>
      <c r="E173" t="s">
        <v>6402</v>
      </c>
      <c r="F173" t="s">
        <v>20</v>
      </c>
    </row>
    <row r="174" spans="1:6" x14ac:dyDescent="0.35">
      <c r="A174" t="s">
        <v>1870</v>
      </c>
      <c r="B174" t="s">
        <v>6447</v>
      </c>
      <c r="C174" t="s">
        <v>6448</v>
      </c>
      <c r="D174" t="s">
        <v>6449</v>
      </c>
      <c r="E174" t="s">
        <v>6449</v>
      </c>
      <c r="F174" t="s">
        <v>261</v>
      </c>
    </row>
    <row r="175" spans="1:6" x14ac:dyDescent="0.35">
      <c r="A175" t="s">
        <v>1870</v>
      </c>
      <c r="B175" t="s">
        <v>6450</v>
      </c>
      <c r="C175" t="s">
        <v>6451</v>
      </c>
      <c r="D175" t="s">
        <v>6440</v>
      </c>
      <c r="E175" t="s">
        <v>6452</v>
      </c>
      <c r="F175" t="s">
        <v>261</v>
      </c>
    </row>
    <row r="176" spans="1:6" x14ac:dyDescent="0.35">
      <c r="A176" t="s">
        <v>1870</v>
      </c>
      <c r="B176" t="s">
        <v>6453</v>
      </c>
      <c r="C176" t="s">
        <v>6454</v>
      </c>
      <c r="D176" t="s">
        <v>6455</v>
      </c>
      <c r="E176" t="s">
        <v>6455</v>
      </c>
      <c r="F176" t="s">
        <v>261</v>
      </c>
    </row>
    <row r="177" spans="1:6" x14ac:dyDescent="0.35">
      <c r="A177" t="s">
        <v>1870</v>
      </c>
      <c r="B177" t="s">
        <v>6456</v>
      </c>
      <c r="C177" t="s">
        <v>6457</v>
      </c>
      <c r="D177" t="s">
        <v>6458</v>
      </c>
      <c r="E177" t="s">
        <v>6458</v>
      </c>
      <c r="F177" t="s">
        <v>261</v>
      </c>
    </row>
    <row r="178" spans="1:6" x14ac:dyDescent="0.35">
      <c r="A178" t="s">
        <v>1870</v>
      </c>
      <c r="B178" t="s">
        <v>6459</v>
      </c>
      <c r="C178" t="s">
        <v>6460</v>
      </c>
      <c r="D178" t="s">
        <v>1051</v>
      </c>
      <c r="E178" t="s">
        <v>6412</v>
      </c>
      <c r="F178" t="s">
        <v>261</v>
      </c>
    </row>
    <row r="179" spans="1:6" x14ac:dyDescent="0.35">
      <c r="A179" t="s">
        <v>1870</v>
      </c>
      <c r="B179" t="s">
        <v>6461</v>
      </c>
      <c r="C179" t="s">
        <v>6462</v>
      </c>
      <c r="D179" t="s">
        <v>6463</v>
      </c>
      <c r="E179" t="s">
        <v>6402</v>
      </c>
      <c r="F179" t="s">
        <v>20</v>
      </c>
    </row>
    <row r="180" spans="1:6" x14ac:dyDescent="0.35">
      <c r="A180" t="s">
        <v>1870</v>
      </c>
      <c r="B180" t="s">
        <v>6464</v>
      </c>
      <c r="C180" t="s">
        <v>6465</v>
      </c>
      <c r="D180" t="s">
        <v>6449</v>
      </c>
      <c r="E180" t="s">
        <v>6449</v>
      </c>
      <c r="F180" t="s">
        <v>261</v>
      </c>
    </row>
    <row r="181" spans="1:6" x14ac:dyDescent="0.35">
      <c r="A181" t="s">
        <v>1870</v>
      </c>
      <c r="B181" t="s">
        <v>6466</v>
      </c>
      <c r="C181" t="s">
        <v>6454</v>
      </c>
      <c r="D181" t="s">
        <v>6455</v>
      </c>
      <c r="E181" t="s">
        <v>6455</v>
      </c>
      <c r="F181" t="s">
        <v>261</v>
      </c>
    </row>
    <row r="182" spans="1:6" x14ac:dyDescent="0.35">
      <c r="A182" t="s">
        <v>1870</v>
      </c>
      <c r="B182" t="s">
        <v>6467</v>
      </c>
      <c r="C182" t="s">
        <v>6468</v>
      </c>
      <c r="D182" t="s">
        <v>6469</v>
      </c>
      <c r="E182" t="s">
        <v>6470</v>
      </c>
      <c r="F182" t="s">
        <v>261</v>
      </c>
    </row>
    <row r="183" spans="1:6" x14ac:dyDescent="0.35">
      <c r="A183" t="s">
        <v>1870</v>
      </c>
      <c r="B183" t="s">
        <v>6471</v>
      </c>
      <c r="C183" t="s">
        <v>6472</v>
      </c>
      <c r="D183" t="s">
        <v>6449</v>
      </c>
      <c r="E183" t="s">
        <v>6449</v>
      </c>
      <c r="F183" t="s">
        <v>261</v>
      </c>
    </row>
    <row r="184" spans="1:6" x14ac:dyDescent="0.35">
      <c r="A184" t="s">
        <v>2024</v>
      </c>
      <c r="B184" t="s">
        <v>6473</v>
      </c>
      <c r="C184" t="s">
        <v>2027</v>
      </c>
      <c r="D184" t="s">
        <v>6474</v>
      </c>
      <c r="E184" t="s">
        <v>2028</v>
      </c>
      <c r="F184" t="s">
        <v>11</v>
      </c>
    </row>
    <row r="185" spans="1:6" x14ac:dyDescent="0.35">
      <c r="A185" t="s">
        <v>2024</v>
      </c>
      <c r="B185" t="s">
        <v>6475</v>
      </c>
      <c r="C185" t="s">
        <v>2027</v>
      </c>
      <c r="D185" t="s">
        <v>2027</v>
      </c>
      <c r="E185" t="s">
        <v>6476</v>
      </c>
      <c r="F185" t="s">
        <v>20</v>
      </c>
    </row>
    <row r="186" spans="1:6" x14ac:dyDescent="0.35">
      <c r="A186" t="s">
        <v>2024</v>
      </c>
      <c r="B186" t="s">
        <v>6477</v>
      </c>
      <c r="C186" t="s">
        <v>463</v>
      </c>
      <c r="D186" t="s">
        <v>2031</v>
      </c>
      <c r="E186" t="s">
        <v>2028</v>
      </c>
      <c r="F186" t="s">
        <v>11</v>
      </c>
    </row>
    <row r="187" spans="1:6" x14ac:dyDescent="0.35">
      <c r="A187" t="s">
        <v>2024</v>
      </c>
      <c r="B187" t="s">
        <v>6478</v>
      </c>
      <c r="C187" t="s">
        <v>2027</v>
      </c>
      <c r="D187" t="s">
        <v>2053</v>
      </c>
      <c r="E187" t="s">
        <v>2028</v>
      </c>
      <c r="F187" t="s">
        <v>11</v>
      </c>
    </row>
    <row r="188" spans="1:6" x14ac:dyDescent="0.35">
      <c r="A188" t="s">
        <v>2024</v>
      </c>
      <c r="B188" t="s">
        <v>6479</v>
      </c>
      <c r="C188" t="s">
        <v>173</v>
      </c>
      <c r="D188" t="s">
        <v>6480</v>
      </c>
      <c r="E188" t="s">
        <v>2048</v>
      </c>
      <c r="F188" t="s">
        <v>11</v>
      </c>
    </row>
    <row r="189" spans="1:6" x14ac:dyDescent="0.35">
      <c r="A189" t="s">
        <v>2024</v>
      </c>
      <c r="B189" t="s">
        <v>6481</v>
      </c>
      <c r="C189" t="s">
        <v>2027</v>
      </c>
      <c r="D189" t="s">
        <v>6474</v>
      </c>
      <c r="E189" t="s">
        <v>2028</v>
      </c>
      <c r="F189" t="s">
        <v>11</v>
      </c>
    </row>
    <row r="190" spans="1:6" x14ac:dyDescent="0.35">
      <c r="A190" t="s">
        <v>2024</v>
      </c>
      <c r="B190" t="s">
        <v>6482</v>
      </c>
      <c r="C190" t="s">
        <v>2027</v>
      </c>
      <c r="D190" t="s">
        <v>2044</v>
      </c>
      <c r="E190" t="s">
        <v>2028</v>
      </c>
      <c r="F190" t="s">
        <v>11</v>
      </c>
    </row>
    <row r="191" spans="1:6" x14ac:dyDescent="0.35">
      <c r="A191" t="s">
        <v>2024</v>
      </c>
      <c r="B191" t="s">
        <v>6483</v>
      </c>
      <c r="C191" t="s">
        <v>2027</v>
      </c>
      <c r="D191" t="s">
        <v>2079</v>
      </c>
      <c r="E191" t="s">
        <v>2028</v>
      </c>
      <c r="F191" t="s">
        <v>20</v>
      </c>
    </row>
    <row r="192" spans="1:6" x14ac:dyDescent="0.35">
      <c r="A192" t="s">
        <v>2024</v>
      </c>
      <c r="B192" t="s">
        <v>6484</v>
      </c>
      <c r="C192" t="s">
        <v>2027</v>
      </c>
      <c r="D192" t="s">
        <v>6485</v>
      </c>
      <c r="E192" t="s">
        <v>2028</v>
      </c>
      <c r="F192" t="s">
        <v>11</v>
      </c>
    </row>
    <row r="193" spans="1:6" x14ac:dyDescent="0.35">
      <c r="A193" t="s">
        <v>2024</v>
      </c>
      <c r="B193" t="s">
        <v>6486</v>
      </c>
      <c r="C193" t="s">
        <v>2027</v>
      </c>
      <c r="D193" t="s">
        <v>2042</v>
      </c>
      <c r="E193" t="s">
        <v>2028</v>
      </c>
      <c r="F193" t="s">
        <v>11</v>
      </c>
    </row>
    <row r="194" spans="1:6" x14ac:dyDescent="0.35">
      <c r="A194" t="s">
        <v>2024</v>
      </c>
      <c r="B194" t="s">
        <v>6487</v>
      </c>
      <c r="C194" t="s">
        <v>2027</v>
      </c>
      <c r="D194" t="s">
        <v>2027</v>
      </c>
      <c r="E194" t="s">
        <v>6488</v>
      </c>
      <c r="F194" t="s">
        <v>11</v>
      </c>
    </row>
    <row r="195" spans="1:6" x14ac:dyDescent="0.35">
      <c r="A195" t="s">
        <v>2024</v>
      </c>
      <c r="B195" t="s">
        <v>6489</v>
      </c>
      <c r="C195" t="s">
        <v>99</v>
      </c>
      <c r="D195" t="s">
        <v>6490</v>
      </c>
      <c r="E195" t="s">
        <v>2048</v>
      </c>
      <c r="F195" t="s">
        <v>20</v>
      </c>
    </row>
    <row r="196" spans="1:6" x14ac:dyDescent="0.35">
      <c r="A196" t="s">
        <v>2024</v>
      </c>
      <c r="B196" t="s">
        <v>6491</v>
      </c>
      <c r="C196" t="s">
        <v>99</v>
      </c>
      <c r="D196" t="s">
        <v>2055</v>
      </c>
      <c r="E196" t="s">
        <v>2048</v>
      </c>
      <c r="F196" t="s">
        <v>20</v>
      </c>
    </row>
    <row r="197" spans="1:6" x14ac:dyDescent="0.35">
      <c r="A197" t="s">
        <v>2024</v>
      </c>
      <c r="B197" t="s">
        <v>6492</v>
      </c>
      <c r="C197" t="s">
        <v>2027</v>
      </c>
      <c r="D197" t="s">
        <v>2027</v>
      </c>
      <c r="E197" t="s">
        <v>2028</v>
      </c>
      <c r="F197" t="s">
        <v>20</v>
      </c>
    </row>
    <row r="198" spans="1:6" x14ac:dyDescent="0.35">
      <c r="A198" t="s">
        <v>2024</v>
      </c>
      <c r="B198" t="s">
        <v>6493</v>
      </c>
      <c r="C198" t="s">
        <v>292</v>
      </c>
      <c r="D198" t="s">
        <v>2031</v>
      </c>
      <c r="E198" t="s">
        <v>2028</v>
      </c>
      <c r="F198" t="s">
        <v>20</v>
      </c>
    </row>
    <row r="199" spans="1:6" x14ac:dyDescent="0.35">
      <c r="A199" t="s">
        <v>2024</v>
      </c>
      <c r="B199" t="s">
        <v>6494</v>
      </c>
      <c r="C199" t="s">
        <v>2027</v>
      </c>
      <c r="D199" t="s">
        <v>6495</v>
      </c>
      <c r="E199" t="s">
        <v>2028</v>
      </c>
      <c r="F199" t="s">
        <v>11</v>
      </c>
    </row>
    <row r="200" spans="1:6" x14ac:dyDescent="0.35">
      <c r="A200" t="s">
        <v>2024</v>
      </c>
      <c r="B200" t="s">
        <v>6496</v>
      </c>
      <c r="C200" t="s">
        <v>99</v>
      </c>
      <c r="D200" t="s">
        <v>6497</v>
      </c>
      <c r="E200" t="s">
        <v>2048</v>
      </c>
      <c r="F200" t="s">
        <v>20</v>
      </c>
    </row>
    <row r="201" spans="1:6" x14ac:dyDescent="0.35">
      <c r="A201" t="s">
        <v>2024</v>
      </c>
      <c r="B201" t="s">
        <v>6498</v>
      </c>
      <c r="C201" t="s">
        <v>99</v>
      </c>
      <c r="D201" t="s">
        <v>6499</v>
      </c>
      <c r="E201" t="s">
        <v>2048</v>
      </c>
      <c r="F201" t="s">
        <v>20</v>
      </c>
    </row>
    <row r="202" spans="1:6" x14ac:dyDescent="0.35">
      <c r="A202" t="s">
        <v>2024</v>
      </c>
      <c r="B202" t="s">
        <v>6500</v>
      </c>
      <c r="C202" t="s">
        <v>2027</v>
      </c>
      <c r="D202" t="s">
        <v>2044</v>
      </c>
      <c r="E202" t="s">
        <v>2028</v>
      </c>
      <c r="F202" t="s">
        <v>11</v>
      </c>
    </row>
    <row r="203" spans="1:6" x14ac:dyDescent="0.35">
      <c r="A203" t="s">
        <v>2024</v>
      </c>
      <c r="B203" t="s">
        <v>6501</v>
      </c>
      <c r="C203" t="s">
        <v>2027</v>
      </c>
      <c r="D203" t="s">
        <v>2042</v>
      </c>
      <c r="E203" t="s">
        <v>2028</v>
      </c>
      <c r="F203" t="s">
        <v>11</v>
      </c>
    </row>
    <row r="204" spans="1:6" x14ac:dyDescent="0.35">
      <c r="A204" t="s">
        <v>2024</v>
      </c>
      <c r="B204" t="s">
        <v>6502</v>
      </c>
      <c r="C204" t="s">
        <v>2046</v>
      </c>
      <c r="D204" t="s">
        <v>6503</v>
      </c>
      <c r="E204" t="s">
        <v>2120</v>
      </c>
      <c r="F204" t="s">
        <v>11</v>
      </c>
    </row>
    <row r="205" spans="1:6" x14ac:dyDescent="0.35">
      <c r="A205" t="s">
        <v>2024</v>
      </c>
      <c r="B205" t="s">
        <v>6504</v>
      </c>
      <c r="C205" t="s">
        <v>2027</v>
      </c>
      <c r="D205" t="s">
        <v>292</v>
      </c>
      <c r="E205" t="s">
        <v>6505</v>
      </c>
      <c r="F205" t="s">
        <v>11</v>
      </c>
    </row>
    <row r="206" spans="1:6" x14ac:dyDescent="0.35">
      <c r="A206" t="s">
        <v>2024</v>
      </c>
      <c r="B206" t="s">
        <v>6506</v>
      </c>
      <c r="C206" t="s">
        <v>6507</v>
      </c>
      <c r="D206" t="s">
        <v>2047</v>
      </c>
      <c r="E206" t="s">
        <v>2048</v>
      </c>
      <c r="F206" t="s">
        <v>11</v>
      </c>
    </row>
    <row r="207" spans="1:6" x14ac:dyDescent="0.35">
      <c r="A207" t="s">
        <v>2024</v>
      </c>
      <c r="B207" t="s">
        <v>6508</v>
      </c>
      <c r="C207" t="s">
        <v>99</v>
      </c>
      <c r="D207" t="s">
        <v>6509</v>
      </c>
      <c r="E207" t="s">
        <v>2048</v>
      </c>
      <c r="F207" t="s">
        <v>20</v>
      </c>
    </row>
    <row r="208" spans="1:6" x14ac:dyDescent="0.35">
      <c r="A208" t="s">
        <v>2024</v>
      </c>
      <c r="B208" t="s">
        <v>6510</v>
      </c>
      <c r="C208" t="s">
        <v>2027</v>
      </c>
      <c r="D208" t="s">
        <v>2053</v>
      </c>
      <c r="E208" t="s">
        <v>2028</v>
      </c>
      <c r="F208" t="s">
        <v>11</v>
      </c>
    </row>
    <row r="209" spans="1:6" x14ac:dyDescent="0.35">
      <c r="A209" t="s">
        <v>2024</v>
      </c>
      <c r="B209" t="s">
        <v>6511</v>
      </c>
      <c r="C209" t="s">
        <v>173</v>
      </c>
      <c r="D209" t="s">
        <v>6512</v>
      </c>
      <c r="E209" t="s">
        <v>2048</v>
      </c>
      <c r="F209" t="s">
        <v>11</v>
      </c>
    </row>
    <row r="210" spans="1:6" x14ac:dyDescent="0.35">
      <c r="A210" t="s">
        <v>2024</v>
      </c>
      <c r="B210" t="s">
        <v>6513</v>
      </c>
      <c r="C210" t="s">
        <v>2027</v>
      </c>
      <c r="D210" t="s">
        <v>292</v>
      </c>
      <c r="E210" t="s">
        <v>6505</v>
      </c>
      <c r="F210" t="s">
        <v>11</v>
      </c>
    </row>
    <row r="211" spans="1:6" x14ac:dyDescent="0.35">
      <c r="A211" t="s">
        <v>2024</v>
      </c>
      <c r="B211" t="s">
        <v>6514</v>
      </c>
      <c r="C211" t="s">
        <v>2027</v>
      </c>
      <c r="D211" t="s">
        <v>2027</v>
      </c>
      <c r="E211" t="s">
        <v>6505</v>
      </c>
      <c r="F211" t="s">
        <v>20</v>
      </c>
    </row>
    <row r="212" spans="1:6" x14ac:dyDescent="0.35">
      <c r="A212" t="s">
        <v>2024</v>
      </c>
      <c r="B212" t="s">
        <v>6515</v>
      </c>
      <c r="C212" t="s">
        <v>6516</v>
      </c>
      <c r="D212" t="s">
        <v>2031</v>
      </c>
      <c r="E212" t="s">
        <v>2028</v>
      </c>
      <c r="F212" t="s">
        <v>20</v>
      </c>
    </row>
    <row r="213" spans="1:6" x14ac:dyDescent="0.35">
      <c r="A213" t="s">
        <v>2024</v>
      </c>
      <c r="B213" t="s">
        <v>6517</v>
      </c>
      <c r="C213" t="s">
        <v>2027</v>
      </c>
      <c r="D213" t="s">
        <v>2050</v>
      </c>
      <c r="E213" t="s">
        <v>6505</v>
      </c>
      <c r="F213" t="s">
        <v>20</v>
      </c>
    </row>
    <row r="214" spans="1:6" x14ac:dyDescent="0.35">
      <c r="A214" t="s">
        <v>2024</v>
      </c>
      <c r="B214" t="s">
        <v>6518</v>
      </c>
      <c r="C214" t="s">
        <v>99</v>
      </c>
      <c r="D214" t="s">
        <v>6509</v>
      </c>
      <c r="E214" t="s">
        <v>2048</v>
      </c>
      <c r="F214" t="s">
        <v>20</v>
      </c>
    </row>
    <row r="215" spans="1:6" x14ac:dyDescent="0.35">
      <c r="A215" t="s">
        <v>2024</v>
      </c>
      <c r="B215" t="s">
        <v>6519</v>
      </c>
      <c r="C215" t="s">
        <v>99</v>
      </c>
      <c r="D215" t="s">
        <v>6520</v>
      </c>
      <c r="E215" t="s">
        <v>2048</v>
      </c>
      <c r="F215" t="s">
        <v>20</v>
      </c>
    </row>
    <row r="216" spans="1:6" x14ac:dyDescent="0.35">
      <c r="A216" t="s">
        <v>2024</v>
      </c>
      <c r="B216" t="s">
        <v>6521</v>
      </c>
      <c r="C216" t="s">
        <v>2027</v>
      </c>
      <c r="D216" t="s">
        <v>2027</v>
      </c>
      <c r="E216" t="s">
        <v>2027</v>
      </c>
      <c r="F216" t="s">
        <v>11</v>
      </c>
    </row>
    <row r="217" spans="1:6" x14ac:dyDescent="0.35">
      <c r="A217" t="s">
        <v>2024</v>
      </c>
      <c r="B217" t="s">
        <v>6522</v>
      </c>
      <c r="C217" t="s">
        <v>2027</v>
      </c>
      <c r="D217" t="s">
        <v>6523</v>
      </c>
      <c r="E217" t="s">
        <v>6524</v>
      </c>
      <c r="F217" t="s">
        <v>11</v>
      </c>
    </row>
    <row r="218" spans="1:6" x14ac:dyDescent="0.35">
      <c r="A218" t="s">
        <v>2024</v>
      </c>
      <c r="B218" t="s">
        <v>6525</v>
      </c>
      <c r="C218" t="s">
        <v>2027</v>
      </c>
      <c r="D218" t="s">
        <v>6526</v>
      </c>
      <c r="E218" t="s">
        <v>6505</v>
      </c>
      <c r="F218" t="s">
        <v>11</v>
      </c>
    </row>
    <row r="219" spans="1:6" x14ac:dyDescent="0.35">
      <c r="A219" t="s">
        <v>2024</v>
      </c>
      <c r="B219" t="s">
        <v>6527</v>
      </c>
      <c r="C219" t="s">
        <v>2027</v>
      </c>
      <c r="D219" t="s">
        <v>2027</v>
      </c>
      <c r="E219" t="s">
        <v>2028</v>
      </c>
      <c r="F219" t="s">
        <v>20</v>
      </c>
    </row>
    <row r="220" spans="1:6" x14ac:dyDescent="0.35">
      <c r="A220" t="s">
        <v>2024</v>
      </c>
      <c r="B220" t="s">
        <v>6528</v>
      </c>
      <c r="C220" t="s">
        <v>2027</v>
      </c>
      <c r="D220" t="s">
        <v>292</v>
      </c>
      <c r="E220" t="s">
        <v>6505</v>
      </c>
      <c r="F220" t="s">
        <v>11</v>
      </c>
    </row>
    <row r="221" spans="1:6" x14ac:dyDescent="0.35">
      <c r="A221" t="s">
        <v>2024</v>
      </c>
      <c r="B221" t="s">
        <v>6529</v>
      </c>
      <c r="C221" t="s">
        <v>6530</v>
      </c>
      <c r="D221" t="s">
        <v>2044</v>
      </c>
      <c r="E221" t="s">
        <v>2028</v>
      </c>
      <c r="F221" t="s">
        <v>11</v>
      </c>
    </row>
    <row r="222" spans="1:6" x14ac:dyDescent="0.35">
      <c r="A222" t="s">
        <v>2024</v>
      </c>
      <c r="B222" t="s">
        <v>6531</v>
      </c>
      <c r="C222" t="s">
        <v>2027</v>
      </c>
      <c r="D222" t="s">
        <v>2053</v>
      </c>
      <c r="E222" t="s">
        <v>2028</v>
      </c>
      <c r="F222" t="s">
        <v>11</v>
      </c>
    </row>
    <row r="223" spans="1:6" x14ac:dyDescent="0.35">
      <c r="A223" t="s">
        <v>2024</v>
      </c>
      <c r="B223" t="s">
        <v>6532</v>
      </c>
      <c r="C223" t="s">
        <v>2027</v>
      </c>
      <c r="D223" t="s">
        <v>6533</v>
      </c>
      <c r="E223" t="s">
        <v>6534</v>
      </c>
      <c r="F223" t="s">
        <v>11</v>
      </c>
    </row>
    <row r="224" spans="1:6" x14ac:dyDescent="0.35">
      <c r="A224" t="s">
        <v>2024</v>
      </c>
      <c r="B224" t="s">
        <v>6535</v>
      </c>
      <c r="C224" t="s">
        <v>99</v>
      </c>
      <c r="D224" t="s">
        <v>6536</v>
      </c>
      <c r="E224" t="s">
        <v>2048</v>
      </c>
      <c r="F224" t="s">
        <v>20</v>
      </c>
    </row>
    <row r="225" spans="1:6" x14ac:dyDescent="0.35">
      <c r="A225" t="s">
        <v>2024</v>
      </c>
      <c r="B225" t="s">
        <v>6537</v>
      </c>
      <c r="C225" t="s">
        <v>2027</v>
      </c>
      <c r="D225" t="s">
        <v>2027</v>
      </c>
      <c r="E225" t="s">
        <v>6538</v>
      </c>
      <c r="F225" t="s">
        <v>11</v>
      </c>
    </row>
    <row r="226" spans="1:6" x14ac:dyDescent="0.35">
      <c r="A226" t="s">
        <v>2024</v>
      </c>
      <c r="B226" t="s">
        <v>6539</v>
      </c>
      <c r="C226" t="s">
        <v>2027</v>
      </c>
      <c r="D226" t="s">
        <v>2027</v>
      </c>
      <c r="E226" t="s">
        <v>2028</v>
      </c>
      <c r="F226" t="s">
        <v>20</v>
      </c>
    </row>
    <row r="227" spans="1:6" x14ac:dyDescent="0.35">
      <c r="A227" t="s">
        <v>2024</v>
      </c>
      <c r="B227" t="s">
        <v>6540</v>
      </c>
      <c r="C227" t="s">
        <v>2027</v>
      </c>
      <c r="D227" t="s">
        <v>2058</v>
      </c>
      <c r="E227" t="s">
        <v>2028</v>
      </c>
      <c r="F227" t="s">
        <v>11</v>
      </c>
    </row>
    <row r="228" spans="1:6" x14ac:dyDescent="0.35">
      <c r="A228" t="s">
        <v>2024</v>
      </c>
      <c r="B228" t="s">
        <v>6541</v>
      </c>
      <c r="C228" t="s">
        <v>2027</v>
      </c>
      <c r="D228" t="s">
        <v>2044</v>
      </c>
      <c r="E228" t="s">
        <v>2028</v>
      </c>
      <c r="F228" t="s">
        <v>11</v>
      </c>
    </row>
    <row r="229" spans="1:6" x14ac:dyDescent="0.35">
      <c r="A229" t="s">
        <v>2024</v>
      </c>
      <c r="B229" t="s">
        <v>6542</v>
      </c>
      <c r="C229" t="s">
        <v>2027</v>
      </c>
      <c r="D229" t="s">
        <v>6543</v>
      </c>
      <c r="E229" t="s">
        <v>2028</v>
      </c>
      <c r="F229" t="s">
        <v>11</v>
      </c>
    </row>
    <row r="230" spans="1:6" x14ac:dyDescent="0.35">
      <c r="A230" t="s">
        <v>2024</v>
      </c>
      <c r="B230" t="s">
        <v>6544</v>
      </c>
      <c r="C230" t="s">
        <v>99</v>
      </c>
      <c r="D230" t="s">
        <v>6509</v>
      </c>
      <c r="E230" t="s">
        <v>2048</v>
      </c>
      <c r="F230" t="s">
        <v>20</v>
      </c>
    </row>
    <row r="231" spans="1:6" x14ac:dyDescent="0.35">
      <c r="A231" t="s">
        <v>2024</v>
      </c>
      <c r="B231" t="s">
        <v>6545</v>
      </c>
      <c r="C231" t="s">
        <v>292</v>
      </c>
      <c r="D231" t="s">
        <v>2031</v>
      </c>
      <c r="E231" t="s">
        <v>2028</v>
      </c>
      <c r="F231" t="s">
        <v>20</v>
      </c>
    </row>
    <row r="232" spans="1:6" x14ac:dyDescent="0.35">
      <c r="A232" t="s">
        <v>2024</v>
      </c>
      <c r="B232" t="s">
        <v>6546</v>
      </c>
      <c r="C232" t="s">
        <v>99</v>
      </c>
      <c r="D232" t="s">
        <v>6547</v>
      </c>
      <c r="E232" t="s">
        <v>6476</v>
      </c>
      <c r="F232" t="s">
        <v>20</v>
      </c>
    </row>
    <row r="233" spans="1:6" x14ac:dyDescent="0.35">
      <c r="A233" t="s">
        <v>2024</v>
      </c>
      <c r="B233" t="s">
        <v>6548</v>
      </c>
      <c r="C233" t="s">
        <v>2027</v>
      </c>
      <c r="D233" t="s">
        <v>2053</v>
      </c>
      <c r="E233" t="s">
        <v>2028</v>
      </c>
      <c r="F233" t="s">
        <v>11</v>
      </c>
    </row>
    <row r="234" spans="1:6" x14ac:dyDescent="0.35">
      <c r="A234" t="s">
        <v>2130</v>
      </c>
      <c r="B234" t="s">
        <v>6549</v>
      </c>
      <c r="C234" t="s">
        <v>384</v>
      </c>
      <c r="D234" t="s">
        <v>6550</v>
      </c>
      <c r="E234" t="s">
        <v>6551</v>
      </c>
      <c r="F234" t="s">
        <v>261</v>
      </c>
    </row>
    <row r="235" spans="1:6" x14ac:dyDescent="0.35">
      <c r="A235" t="s">
        <v>2130</v>
      </c>
      <c r="B235" t="s">
        <v>6552</v>
      </c>
      <c r="C235" t="s">
        <v>6553</v>
      </c>
      <c r="D235" t="s">
        <v>589</v>
      </c>
      <c r="E235" t="s">
        <v>6554</v>
      </c>
      <c r="F235" t="s">
        <v>50</v>
      </c>
    </row>
    <row r="236" spans="1:6" x14ac:dyDescent="0.35">
      <c r="A236" t="s">
        <v>2130</v>
      </c>
      <c r="B236" t="s">
        <v>6555</v>
      </c>
      <c r="C236" t="s">
        <v>6553</v>
      </c>
      <c r="D236" t="s">
        <v>6556</v>
      </c>
      <c r="E236" t="s">
        <v>6554</v>
      </c>
      <c r="F236" t="s">
        <v>257</v>
      </c>
    </row>
    <row r="237" spans="1:6" x14ac:dyDescent="0.35">
      <c r="A237" t="s">
        <v>2130</v>
      </c>
      <c r="B237" t="s">
        <v>6557</v>
      </c>
      <c r="C237" t="s">
        <v>592</v>
      </c>
      <c r="D237" t="s">
        <v>589</v>
      </c>
      <c r="E237" t="s">
        <v>6558</v>
      </c>
      <c r="F237" t="s">
        <v>50</v>
      </c>
    </row>
    <row r="238" spans="1:6" x14ac:dyDescent="0.35">
      <c r="A238" t="s">
        <v>2130</v>
      </c>
      <c r="B238" t="s">
        <v>6559</v>
      </c>
      <c r="C238" t="s">
        <v>6560</v>
      </c>
      <c r="D238" t="s">
        <v>1009</v>
      </c>
      <c r="E238" t="s">
        <v>6561</v>
      </c>
      <c r="F238" t="s">
        <v>50</v>
      </c>
    </row>
    <row r="239" spans="1:6" x14ac:dyDescent="0.35">
      <c r="A239" t="s">
        <v>2130</v>
      </c>
      <c r="B239" t="s">
        <v>6562</v>
      </c>
      <c r="C239" t="s">
        <v>2954</v>
      </c>
      <c r="D239" t="s">
        <v>1009</v>
      </c>
      <c r="E239" t="s">
        <v>6563</v>
      </c>
      <c r="F239" t="s">
        <v>50</v>
      </c>
    </row>
    <row r="240" spans="1:6" x14ac:dyDescent="0.35">
      <c r="A240" t="s">
        <v>2130</v>
      </c>
      <c r="B240" t="s">
        <v>6564</v>
      </c>
      <c r="C240" t="s">
        <v>6565</v>
      </c>
      <c r="D240" t="s">
        <v>6566</v>
      </c>
      <c r="E240" t="s">
        <v>3012</v>
      </c>
      <c r="F240" t="s">
        <v>50</v>
      </c>
    </row>
    <row r="241" spans="1:6" x14ac:dyDescent="0.35">
      <c r="A241" t="s">
        <v>2130</v>
      </c>
      <c r="B241" t="s">
        <v>6567</v>
      </c>
      <c r="C241" t="s">
        <v>6568</v>
      </c>
      <c r="D241" t="s">
        <v>6569</v>
      </c>
      <c r="E241" t="s">
        <v>6551</v>
      </c>
      <c r="F241" t="s">
        <v>261</v>
      </c>
    </row>
    <row r="242" spans="1:6" x14ac:dyDescent="0.35">
      <c r="A242" t="s">
        <v>2130</v>
      </c>
      <c r="B242" t="s">
        <v>6570</v>
      </c>
      <c r="C242" t="s">
        <v>6571</v>
      </c>
      <c r="D242" t="s">
        <v>6572</v>
      </c>
      <c r="E242" t="s">
        <v>6573</v>
      </c>
      <c r="F242" t="s">
        <v>50</v>
      </c>
    </row>
    <row r="243" spans="1:6" x14ac:dyDescent="0.35">
      <c r="A243" t="s">
        <v>2130</v>
      </c>
      <c r="B243" t="s">
        <v>6574</v>
      </c>
      <c r="C243" t="s">
        <v>592</v>
      </c>
      <c r="D243" t="s">
        <v>589</v>
      </c>
      <c r="E243" t="s">
        <v>6558</v>
      </c>
      <c r="F243" t="s">
        <v>50</v>
      </c>
    </row>
    <row r="244" spans="1:6" x14ac:dyDescent="0.35">
      <c r="A244" t="s">
        <v>2130</v>
      </c>
      <c r="B244" t="s">
        <v>6575</v>
      </c>
      <c r="C244" t="s">
        <v>3788</v>
      </c>
      <c r="D244" t="s">
        <v>589</v>
      </c>
      <c r="E244" t="s">
        <v>6576</v>
      </c>
      <c r="F244" t="s">
        <v>257</v>
      </c>
    </row>
    <row r="245" spans="1:6" x14ac:dyDescent="0.35">
      <c r="A245" t="s">
        <v>2130</v>
      </c>
      <c r="B245" t="s">
        <v>6577</v>
      </c>
      <c r="C245" t="s">
        <v>2204</v>
      </c>
      <c r="D245" t="s">
        <v>589</v>
      </c>
      <c r="E245" t="s">
        <v>6578</v>
      </c>
      <c r="F245" t="s">
        <v>50</v>
      </c>
    </row>
    <row r="246" spans="1:6" x14ac:dyDescent="0.35">
      <c r="A246" t="s">
        <v>2130</v>
      </c>
      <c r="B246" t="s">
        <v>6579</v>
      </c>
      <c r="C246" t="s">
        <v>6580</v>
      </c>
      <c r="D246" t="s">
        <v>72</v>
      </c>
      <c r="E246" t="s">
        <v>6581</v>
      </c>
      <c r="F246" t="s">
        <v>50</v>
      </c>
    </row>
    <row r="247" spans="1:6" x14ac:dyDescent="0.35">
      <c r="A247" t="s">
        <v>2230</v>
      </c>
      <c r="B247" t="s">
        <v>6582</v>
      </c>
      <c r="C247" t="s">
        <v>6583</v>
      </c>
      <c r="D247" t="s">
        <v>6584</v>
      </c>
      <c r="E247" t="s">
        <v>6585</v>
      </c>
      <c r="F247" t="s">
        <v>261</v>
      </c>
    </row>
    <row r="248" spans="1:6" x14ac:dyDescent="0.35">
      <c r="A248" t="s">
        <v>2255</v>
      </c>
      <c r="B248" t="s">
        <v>6586</v>
      </c>
      <c r="C248" t="s">
        <v>6587</v>
      </c>
      <c r="D248" t="s">
        <v>6588</v>
      </c>
      <c r="E248" t="s">
        <v>6588</v>
      </c>
      <c r="F248" t="s">
        <v>261</v>
      </c>
    </row>
    <row r="249" spans="1:6" x14ac:dyDescent="0.35">
      <c r="A249" t="s">
        <v>2278</v>
      </c>
      <c r="B249" t="s">
        <v>6589</v>
      </c>
      <c r="C249" t="s">
        <v>6590</v>
      </c>
      <c r="D249" t="s">
        <v>6591</v>
      </c>
      <c r="E249" t="s">
        <v>6592</v>
      </c>
      <c r="F249" t="s">
        <v>11</v>
      </c>
    </row>
    <row r="250" spans="1:6" x14ac:dyDescent="0.35">
      <c r="A250" t="s">
        <v>2278</v>
      </c>
      <c r="B250" t="s">
        <v>6593</v>
      </c>
      <c r="C250" t="s">
        <v>6594</v>
      </c>
      <c r="D250" t="s">
        <v>3366</v>
      </c>
      <c r="E250" t="s">
        <v>2287</v>
      </c>
      <c r="F250" t="s">
        <v>11</v>
      </c>
    </row>
    <row r="251" spans="1:6" x14ac:dyDescent="0.35">
      <c r="A251" t="s">
        <v>2278</v>
      </c>
      <c r="B251" t="s">
        <v>6595</v>
      </c>
      <c r="C251" t="s">
        <v>6596</v>
      </c>
      <c r="D251" t="s">
        <v>3366</v>
      </c>
      <c r="E251" t="s">
        <v>2302</v>
      </c>
      <c r="F251" t="s">
        <v>11</v>
      </c>
    </row>
    <row r="252" spans="1:6" x14ac:dyDescent="0.35">
      <c r="A252" t="s">
        <v>2278</v>
      </c>
      <c r="B252" t="s">
        <v>6597</v>
      </c>
      <c r="C252" t="s">
        <v>2204</v>
      </c>
      <c r="D252" t="s">
        <v>6598</v>
      </c>
      <c r="E252" t="s">
        <v>6599</v>
      </c>
      <c r="F252" t="s">
        <v>11</v>
      </c>
    </row>
    <row r="253" spans="1:6" x14ac:dyDescent="0.35">
      <c r="A253" t="s">
        <v>2278</v>
      </c>
      <c r="B253" t="s">
        <v>6600</v>
      </c>
      <c r="C253" t="s">
        <v>6601</v>
      </c>
      <c r="D253" t="s">
        <v>6602</v>
      </c>
      <c r="E253" t="s">
        <v>2281</v>
      </c>
      <c r="F253" t="s">
        <v>11</v>
      </c>
    </row>
    <row r="254" spans="1:6" x14ac:dyDescent="0.35">
      <c r="A254" t="s">
        <v>2426</v>
      </c>
      <c r="B254" t="s">
        <v>6603</v>
      </c>
      <c r="C254" t="s">
        <v>6604</v>
      </c>
      <c r="D254" t="s">
        <v>6309</v>
      </c>
      <c r="E254" t="s">
        <v>6309</v>
      </c>
      <c r="F254" t="s">
        <v>261</v>
      </c>
    </row>
    <row r="255" spans="1:6" x14ac:dyDescent="0.35">
      <c r="A255" t="s">
        <v>2426</v>
      </c>
      <c r="B255" t="s">
        <v>6605</v>
      </c>
      <c r="C255" t="s">
        <v>6606</v>
      </c>
      <c r="D255" t="s">
        <v>6309</v>
      </c>
      <c r="E255" t="s">
        <v>6309</v>
      </c>
      <c r="F255" t="s">
        <v>261</v>
      </c>
    </row>
    <row r="256" spans="1:6" x14ac:dyDescent="0.35">
      <c r="A256" t="s">
        <v>2426</v>
      </c>
      <c r="B256" t="s">
        <v>6607</v>
      </c>
      <c r="C256" t="s">
        <v>6390</v>
      </c>
      <c r="D256" t="s">
        <v>6390</v>
      </c>
      <c r="E256" t="s">
        <v>6390</v>
      </c>
      <c r="F256" t="s">
        <v>261</v>
      </c>
    </row>
    <row r="257" spans="1:6" x14ac:dyDescent="0.35">
      <c r="A257" t="s">
        <v>2465</v>
      </c>
      <c r="B257" t="s">
        <v>6608</v>
      </c>
      <c r="C257" t="s">
        <v>1723</v>
      </c>
      <c r="D257" t="s">
        <v>1723</v>
      </c>
      <c r="E257" t="s">
        <v>1723</v>
      </c>
      <c r="F257" t="s">
        <v>261</v>
      </c>
    </row>
    <row r="258" spans="1:6" x14ac:dyDescent="0.35">
      <c r="A258" t="s">
        <v>2465</v>
      </c>
      <c r="B258" t="s">
        <v>6609</v>
      </c>
      <c r="C258" t="s">
        <v>5616</v>
      </c>
      <c r="D258" t="s">
        <v>6610</v>
      </c>
      <c r="E258" t="s">
        <v>6611</v>
      </c>
      <c r="F258" t="s">
        <v>6612</v>
      </c>
    </row>
    <row r="259" spans="1:6" x14ac:dyDescent="0.35">
      <c r="A259" t="s">
        <v>2554</v>
      </c>
      <c r="B259" t="s">
        <v>6613</v>
      </c>
      <c r="C259" t="s">
        <v>6614</v>
      </c>
      <c r="D259" t="s">
        <v>6615</v>
      </c>
      <c r="E259" t="s">
        <v>6615</v>
      </c>
      <c r="F259" t="s">
        <v>6616</v>
      </c>
    </row>
    <row r="260" spans="1:6" x14ac:dyDescent="0.35">
      <c r="A260" t="s">
        <v>2554</v>
      </c>
      <c r="B260" t="s">
        <v>6617</v>
      </c>
      <c r="C260" t="s">
        <v>2954</v>
      </c>
      <c r="D260" t="s">
        <v>6618</v>
      </c>
      <c r="E260" t="s">
        <v>6618</v>
      </c>
      <c r="F260" t="s">
        <v>6616</v>
      </c>
    </row>
    <row r="261" spans="1:6" x14ac:dyDescent="0.35">
      <c r="A261" t="s">
        <v>2554</v>
      </c>
      <c r="B261" t="s">
        <v>6619</v>
      </c>
      <c r="C261" t="s">
        <v>264</v>
      </c>
      <c r="D261" t="s">
        <v>6620</v>
      </c>
      <c r="E261" t="s">
        <v>6621</v>
      </c>
      <c r="F261" t="s">
        <v>6616</v>
      </c>
    </row>
    <row r="262" spans="1:6" x14ac:dyDescent="0.35">
      <c r="A262" t="s">
        <v>2554</v>
      </c>
      <c r="B262" t="s">
        <v>6622</v>
      </c>
      <c r="C262" t="s">
        <v>6623</v>
      </c>
      <c r="D262" t="s">
        <v>6615</v>
      </c>
      <c r="E262" t="s">
        <v>6624</v>
      </c>
      <c r="F262" t="s">
        <v>6616</v>
      </c>
    </row>
    <row r="263" spans="1:6" x14ac:dyDescent="0.35">
      <c r="A263" t="s">
        <v>2554</v>
      </c>
      <c r="B263" t="s">
        <v>6625</v>
      </c>
      <c r="C263" t="s">
        <v>6626</v>
      </c>
      <c r="D263" t="s">
        <v>6627</v>
      </c>
      <c r="E263" t="s">
        <v>6628</v>
      </c>
      <c r="F263" t="s">
        <v>6616</v>
      </c>
    </row>
    <row r="264" spans="1:6" x14ac:dyDescent="0.35">
      <c r="A264" t="s">
        <v>2658</v>
      </c>
      <c r="B264" t="s">
        <v>6629</v>
      </c>
      <c r="C264" t="s">
        <v>2758</v>
      </c>
      <c r="D264" t="s">
        <v>6630</v>
      </c>
      <c r="E264" t="s">
        <v>6631</v>
      </c>
      <c r="F264" t="s">
        <v>261</v>
      </c>
    </row>
    <row r="265" spans="1:6" x14ac:dyDescent="0.35">
      <c r="A265" t="s">
        <v>2658</v>
      </c>
      <c r="B265" t="s">
        <v>6632</v>
      </c>
      <c r="C265" t="s">
        <v>6633</v>
      </c>
      <c r="D265" t="s">
        <v>2529</v>
      </c>
      <c r="E265" t="s">
        <v>6634</v>
      </c>
      <c r="F265" t="s">
        <v>261</v>
      </c>
    </row>
    <row r="266" spans="1:6" x14ac:dyDescent="0.35">
      <c r="A266" t="s">
        <v>2673</v>
      </c>
      <c r="B266" t="s">
        <v>6635</v>
      </c>
      <c r="C266" t="s">
        <v>6636</v>
      </c>
      <c r="D266" t="s">
        <v>6637</v>
      </c>
      <c r="E266" t="s">
        <v>6638</v>
      </c>
      <c r="F266" t="s">
        <v>11</v>
      </c>
    </row>
    <row r="267" spans="1:6" x14ac:dyDescent="0.35">
      <c r="A267" t="s">
        <v>2673</v>
      </c>
      <c r="B267" t="s">
        <v>6639</v>
      </c>
      <c r="C267" t="s">
        <v>28</v>
      </c>
      <c r="D267" t="s">
        <v>6640</v>
      </c>
      <c r="E267" t="s">
        <v>6638</v>
      </c>
      <c r="F267" t="s">
        <v>11</v>
      </c>
    </row>
    <row r="268" spans="1:6" x14ac:dyDescent="0.35">
      <c r="A268" t="s">
        <v>2673</v>
      </c>
      <c r="B268" t="s">
        <v>6641</v>
      </c>
      <c r="C268" t="s">
        <v>14</v>
      </c>
      <c r="D268" t="s">
        <v>6642</v>
      </c>
      <c r="E268" t="s">
        <v>6638</v>
      </c>
      <c r="F268" t="s">
        <v>11</v>
      </c>
    </row>
    <row r="269" spans="1:6" x14ac:dyDescent="0.35">
      <c r="A269" t="s">
        <v>2673</v>
      </c>
      <c r="B269" t="s">
        <v>6643</v>
      </c>
      <c r="C269" t="s">
        <v>6644</v>
      </c>
      <c r="D269" t="s">
        <v>2718</v>
      </c>
      <c r="E269" t="s">
        <v>2713</v>
      </c>
      <c r="F269" t="s">
        <v>11</v>
      </c>
    </row>
    <row r="270" spans="1:6" x14ac:dyDescent="0.35">
      <c r="A270" t="s">
        <v>2673</v>
      </c>
      <c r="B270" t="s">
        <v>6645</v>
      </c>
      <c r="C270" t="s">
        <v>3194</v>
      </c>
      <c r="D270" t="s">
        <v>6646</v>
      </c>
      <c r="E270" t="s">
        <v>2713</v>
      </c>
      <c r="F270" t="s">
        <v>11</v>
      </c>
    </row>
    <row r="271" spans="1:6" x14ac:dyDescent="0.35">
      <c r="A271" t="s">
        <v>2673</v>
      </c>
      <c r="B271" t="s">
        <v>6647</v>
      </c>
      <c r="C271" t="s">
        <v>6648</v>
      </c>
      <c r="D271" t="s">
        <v>593</v>
      </c>
      <c r="E271" t="s">
        <v>2713</v>
      </c>
      <c r="F271" t="s">
        <v>11</v>
      </c>
    </row>
    <row r="272" spans="1:6" x14ac:dyDescent="0.35">
      <c r="A272" t="s">
        <v>2673</v>
      </c>
      <c r="B272" t="s">
        <v>6649</v>
      </c>
      <c r="C272" t="s">
        <v>6650</v>
      </c>
      <c r="D272" t="s">
        <v>593</v>
      </c>
      <c r="E272" t="s">
        <v>2713</v>
      </c>
      <c r="F272" t="s">
        <v>11</v>
      </c>
    </row>
    <row r="273" spans="1:6" x14ac:dyDescent="0.35">
      <c r="A273" t="s">
        <v>2673</v>
      </c>
      <c r="B273" t="s">
        <v>6651</v>
      </c>
      <c r="C273" t="s">
        <v>1185</v>
      </c>
      <c r="D273" t="s">
        <v>6652</v>
      </c>
      <c r="E273" t="s">
        <v>6653</v>
      </c>
      <c r="F273" t="s">
        <v>6654</v>
      </c>
    </row>
    <row r="274" spans="1:6" x14ac:dyDescent="0.35">
      <c r="A274" t="s">
        <v>2673</v>
      </c>
      <c r="B274" t="s">
        <v>6655</v>
      </c>
      <c r="C274" t="s">
        <v>6656</v>
      </c>
      <c r="D274" t="s">
        <v>249</v>
      </c>
      <c r="E274" t="s">
        <v>6657</v>
      </c>
      <c r="F274" t="s">
        <v>6654</v>
      </c>
    </row>
    <row r="275" spans="1:6" x14ac:dyDescent="0.35">
      <c r="A275" t="s">
        <v>2673</v>
      </c>
      <c r="B275" t="s">
        <v>6658</v>
      </c>
      <c r="C275" t="s">
        <v>6659</v>
      </c>
      <c r="D275" t="s">
        <v>6660</v>
      </c>
      <c r="E275" t="s">
        <v>6661</v>
      </c>
      <c r="F275" t="s">
        <v>6654</v>
      </c>
    </row>
    <row r="276" spans="1:6" x14ac:dyDescent="0.35">
      <c r="A276" t="s">
        <v>2673</v>
      </c>
      <c r="B276" t="s">
        <v>6662</v>
      </c>
      <c r="C276" t="s">
        <v>3023</v>
      </c>
      <c r="D276" t="s">
        <v>6663</v>
      </c>
      <c r="E276" t="s">
        <v>6664</v>
      </c>
      <c r="F276" t="s">
        <v>50</v>
      </c>
    </row>
    <row r="277" spans="1:6" x14ac:dyDescent="0.35">
      <c r="A277" t="s">
        <v>2792</v>
      </c>
      <c r="B277" t="s">
        <v>6665</v>
      </c>
      <c r="C277" t="s">
        <v>6666</v>
      </c>
      <c r="D277" t="s">
        <v>6667</v>
      </c>
      <c r="E277" t="s">
        <v>2792</v>
      </c>
      <c r="F277" t="s">
        <v>111</v>
      </c>
    </row>
    <row r="278" spans="1:6" x14ac:dyDescent="0.35">
      <c r="A278" t="s">
        <v>2792</v>
      </c>
      <c r="B278" t="s">
        <v>6668</v>
      </c>
      <c r="C278" t="s">
        <v>6669</v>
      </c>
      <c r="D278" t="s">
        <v>6670</v>
      </c>
      <c r="E278" t="s">
        <v>2792</v>
      </c>
      <c r="F278" t="s">
        <v>111</v>
      </c>
    </row>
    <row r="279" spans="1:6" x14ac:dyDescent="0.35">
      <c r="A279" t="s">
        <v>2792</v>
      </c>
      <c r="B279" t="s">
        <v>6671</v>
      </c>
      <c r="C279" t="s">
        <v>28</v>
      </c>
      <c r="D279" t="s">
        <v>6672</v>
      </c>
      <c r="E279" t="s">
        <v>2792</v>
      </c>
      <c r="F279" t="s">
        <v>111</v>
      </c>
    </row>
    <row r="280" spans="1:6" x14ac:dyDescent="0.35">
      <c r="A280" t="s">
        <v>2792</v>
      </c>
      <c r="B280" t="s">
        <v>6673</v>
      </c>
      <c r="C280" t="s">
        <v>6674</v>
      </c>
      <c r="D280" t="s">
        <v>2795</v>
      </c>
      <c r="E280" t="s">
        <v>2792</v>
      </c>
      <c r="F280" t="s">
        <v>11</v>
      </c>
    </row>
    <row r="281" spans="1:6" x14ac:dyDescent="0.35">
      <c r="A281" t="s">
        <v>2792</v>
      </c>
      <c r="B281" t="s">
        <v>6675</v>
      </c>
      <c r="C281" t="s">
        <v>6676</v>
      </c>
      <c r="D281" t="s">
        <v>6677</v>
      </c>
      <c r="E281" t="s">
        <v>2792</v>
      </c>
      <c r="F281" t="s">
        <v>111</v>
      </c>
    </row>
    <row r="282" spans="1:6" x14ac:dyDescent="0.35">
      <c r="A282" t="s">
        <v>2792</v>
      </c>
      <c r="B282" t="s">
        <v>6678</v>
      </c>
      <c r="C282" t="s">
        <v>6679</v>
      </c>
      <c r="D282" t="s">
        <v>6680</v>
      </c>
      <c r="E282" t="s">
        <v>2792</v>
      </c>
      <c r="F282" t="s">
        <v>111</v>
      </c>
    </row>
    <row r="283" spans="1:6" x14ac:dyDescent="0.35">
      <c r="A283" t="s">
        <v>2810</v>
      </c>
      <c r="B283" t="s">
        <v>6681</v>
      </c>
      <c r="C283" t="s">
        <v>2842</v>
      </c>
      <c r="D283" t="s">
        <v>2842</v>
      </c>
      <c r="E283" t="s">
        <v>2816</v>
      </c>
      <c r="F283" t="s">
        <v>257</v>
      </c>
    </row>
    <row r="284" spans="1:6" x14ac:dyDescent="0.35">
      <c r="A284" t="s">
        <v>2810</v>
      </c>
      <c r="B284" t="s">
        <v>6682</v>
      </c>
      <c r="C284" t="s">
        <v>1626</v>
      </c>
      <c r="D284" t="s">
        <v>6683</v>
      </c>
      <c r="E284" t="s">
        <v>6683</v>
      </c>
      <c r="F284" t="s">
        <v>50</v>
      </c>
    </row>
    <row r="285" spans="1:6" x14ac:dyDescent="0.35">
      <c r="A285" t="s">
        <v>2810</v>
      </c>
      <c r="B285" t="s">
        <v>6684</v>
      </c>
      <c r="C285" t="s">
        <v>589</v>
      </c>
      <c r="D285" t="s">
        <v>1849</v>
      </c>
      <c r="E285" t="s">
        <v>2816</v>
      </c>
      <c r="F285" t="s">
        <v>257</v>
      </c>
    </row>
    <row r="286" spans="1:6" x14ac:dyDescent="0.35">
      <c r="A286" t="s">
        <v>2810</v>
      </c>
      <c r="B286" t="s">
        <v>6685</v>
      </c>
      <c r="C286" t="s">
        <v>6686</v>
      </c>
      <c r="D286" t="s">
        <v>6687</v>
      </c>
      <c r="E286" t="s">
        <v>2980</v>
      </c>
      <c r="F286" t="s">
        <v>11</v>
      </c>
    </row>
    <row r="287" spans="1:6" x14ac:dyDescent="0.35">
      <c r="A287" t="s">
        <v>3216</v>
      </c>
      <c r="B287" t="s">
        <v>6688</v>
      </c>
      <c r="C287" t="s">
        <v>6689</v>
      </c>
      <c r="D287" t="s">
        <v>36</v>
      </c>
      <c r="E287" t="s">
        <v>36</v>
      </c>
      <c r="F287" t="s">
        <v>11</v>
      </c>
    </row>
    <row r="288" spans="1:6" x14ac:dyDescent="0.35">
      <c r="A288" t="s">
        <v>3257</v>
      </c>
      <c r="B288" t="s">
        <v>6690</v>
      </c>
      <c r="C288" t="s">
        <v>68</v>
      </c>
      <c r="D288" t="s">
        <v>249</v>
      </c>
      <c r="E288" t="s">
        <v>6691</v>
      </c>
      <c r="F288" t="s">
        <v>261</v>
      </c>
    </row>
    <row r="289" spans="1:6" x14ac:dyDescent="0.35">
      <c r="A289" t="s">
        <v>3257</v>
      </c>
      <c r="B289" t="s">
        <v>6692</v>
      </c>
      <c r="C289" t="s">
        <v>6693</v>
      </c>
      <c r="D289" t="s">
        <v>249</v>
      </c>
      <c r="E289" t="s">
        <v>6694</v>
      </c>
      <c r="F289" t="s">
        <v>11</v>
      </c>
    </row>
    <row r="290" spans="1:6" x14ac:dyDescent="0.35">
      <c r="A290" t="s">
        <v>3379</v>
      </c>
      <c r="B290" t="s">
        <v>6695</v>
      </c>
      <c r="C290" t="s">
        <v>296</v>
      </c>
      <c r="D290" t="s">
        <v>6696</v>
      </c>
      <c r="E290" t="s">
        <v>6697</v>
      </c>
      <c r="F290" t="s">
        <v>261</v>
      </c>
    </row>
    <row r="291" spans="1:6" x14ac:dyDescent="0.35">
      <c r="A291" t="s">
        <v>3379</v>
      </c>
      <c r="B291" t="s">
        <v>6698</v>
      </c>
      <c r="C291" t="s">
        <v>296</v>
      </c>
      <c r="D291" t="s">
        <v>6696</v>
      </c>
      <c r="E291" t="s">
        <v>6697</v>
      </c>
      <c r="F291" t="s">
        <v>261</v>
      </c>
    </row>
    <row r="292" spans="1:6" x14ac:dyDescent="0.35">
      <c r="A292" t="s">
        <v>3379</v>
      </c>
      <c r="B292" t="s">
        <v>6699</v>
      </c>
      <c r="C292" t="s">
        <v>28</v>
      </c>
      <c r="D292" t="s">
        <v>6700</v>
      </c>
      <c r="E292" t="s">
        <v>6701</v>
      </c>
      <c r="F292" t="s">
        <v>261</v>
      </c>
    </row>
    <row r="293" spans="1:6" x14ac:dyDescent="0.35">
      <c r="A293" t="s">
        <v>3379</v>
      </c>
      <c r="B293" t="s">
        <v>6702</v>
      </c>
      <c r="C293" t="s">
        <v>632</v>
      </c>
      <c r="D293" t="s">
        <v>6703</v>
      </c>
      <c r="E293" t="s">
        <v>6703</v>
      </c>
      <c r="F293" t="s">
        <v>261</v>
      </c>
    </row>
    <row r="294" spans="1:6" x14ac:dyDescent="0.35">
      <c r="A294" t="s">
        <v>3379</v>
      </c>
      <c r="B294" t="s">
        <v>6704</v>
      </c>
      <c r="C294" t="s">
        <v>6705</v>
      </c>
      <c r="D294" t="s">
        <v>6706</v>
      </c>
      <c r="E294" t="s">
        <v>6706</v>
      </c>
      <c r="F294" t="s">
        <v>261</v>
      </c>
    </row>
    <row r="295" spans="1:6" x14ac:dyDescent="0.35">
      <c r="A295" t="s">
        <v>3379</v>
      </c>
      <c r="B295" t="s">
        <v>6707</v>
      </c>
      <c r="C295" t="s">
        <v>6708</v>
      </c>
      <c r="D295" t="s">
        <v>6706</v>
      </c>
      <c r="E295" t="s">
        <v>6706</v>
      </c>
      <c r="F295" t="s">
        <v>261</v>
      </c>
    </row>
    <row r="296" spans="1:6" x14ac:dyDescent="0.35">
      <c r="A296" t="s">
        <v>3499</v>
      </c>
      <c r="B296" t="s">
        <v>6709</v>
      </c>
      <c r="C296" t="s">
        <v>2758</v>
      </c>
      <c r="D296" t="s">
        <v>6710</v>
      </c>
      <c r="E296" t="s">
        <v>6711</v>
      </c>
      <c r="F296" t="s">
        <v>50</v>
      </c>
    </row>
    <row r="297" spans="1:6" x14ac:dyDescent="0.35">
      <c r="A297" t="s">
        <v>3516</v>
      </c>
      <c r="B297" t="s">
        <v>6712</v>
      </c>
      <c r="C297" t="s">
        <v>6713</v>
      </c>
      <c r="D297" t="s">
        <v>6714</v>
      </c>
      <c r="E297" t="s">
        <v>3522</v>
      </c>
      <c r="F297" t="s">
        <v>111</v>
      </c>
    </row>
    <row r="298" spans="1:6" x14ac:dyDescent="0.35">
      <c r="A298" t="s">
        <v>3567</v>
      </c>
      <c r="B298" t="s">
        <v>6715</v>
      </c>
      <c r="C298" t="s">
        <v>6716</v>
      </c>
      <c r="D298" t="s">
        <v>6717</v>
      </c>
      <c r="E298" t="s">
        <v>6718</v>
      </c>
      <c r="F298" t="s">
        <v>11</v>
      </c>
    </row>
    <row r="299" spans="1:6" x14ac:dyDescent="0.35">
      <c r="A299" t="s">
        <v>3571</v>
      </c>
      <c r="B299" t="s">
        <v>6719</v>
      </c>
      <c r="C299" t="s">
        <v>6720</v>
      </c>
      <c r="D299" t="s">
        <v>6721</v>
      </c>
      <c r="E299" t="s">
        <v>6721</v>
      </c>
      <c r="F299" t="s">
        <v>3580</v>
      </c>
    </row>
    <row r="300" spans="1:6" x14ac:dyDescent="0.35">
      <c r="A300" t="s">
        <v>3571</v>
      </c>
      <c r="B300" t="s">
        <v>6722</v>
      </c>
      <c r="C300" t="s">
        <v>6708</v>
      </c>
      <c r="D300" t="s">
        <v>6723</v>
      </c>
      <c r="E300" t="s">
        <v>6724</v>
      </c>
      <c r="F300" t="s">
        <v>3580</v>
      </c>
    </row>
    <row r="301" spans="1:6" x14ac:dyDescent="0.35">
      <c r="A301" t="s">
        <v>3571</v>
      </c>
      <c r="B301" t="s">
        <v>6725</v>
      </c>
      <c r="C301" t="s">
        <v>6726</v>
      </c>
      <c r="D301" t="s">
        <v>6727</v>
      </c>
      <c r="E301" t="s">
        <v>6727</v>
      </c>
      <c r="F301" t="s">
        <v>6728</v>
      </c>
    </row>
    <row r="302" spans="1:6" x14ac:dyDescent="0.35">
      <c r="A302" t="s">
        <v>3650</v>
      </c>
      <c r="B302" t="s">
        <v>6729</v>
      </c>
      <c r="C302" t="s">
        <v>6730</v>
      </c>
      <c r="D302" t="s">
        <v>6731</v>
      </c>
      <c r="E302" t="s">
        <v>6732</v>
      </c>
      <c r="F302" t="s">
        <v>50</v>
      </c>
    </row>
    <row r="303" spans="1:6" x14ac:dyDescent="0.35">
      <c r="A303" t="s">
        <v>3650</v>
      </c>
      <c r="B303" t="s">
        <v>6733</v>
      </c>
      <c r="C303" t="s">
        <v>6734</v>
      </c>
      <c r="D303" t="s">
        <v>6735</v>
      </c>
      <c r="E303" t="s">
        <v>6736</v>
      </c>
      <c r="F303" t="s">
        <v>50</v>
      </c>
    </row>
    <row r="304" spans="1:6" x14ac:dyDescent="0.35">
      <c r="A304" t="s">
        <v>3650</v>
      </c>
      <c r="B304" t="s">
        <v>6737</v>
      </c>
      <c r="C304" t="s">
        <v>4937</v>
      </c>
      <c r="D304" t="s">
        <v>6738</v>
      </c>
      <c r="E304" t="s">
        <v>6739</v>
      </c>
      <c r="F304" t="s">
        <v>50</v>
      </c>
    </row>
    <row r="305" spans="1:6" x14ac:dyDescent="0.35">
      <c r="A305" t="s">
        <v>3650</v>
      </c>
      <c r="B305" t="s">
        <v>6740</v>
      </c>
      <c r="C305" t="s">
        <v>6741</v>
      </c>
      <c r="D305" t="s">
        <v>6741</v>
      </c>
      <c r="E305" t="s">
        <v>6742</v>
      </c>
      <c r="F305" t="s">
        <v>50</v>
      </c>
    </row>
    <row r="306" spans="1:6" x14ac:dyDescent="0.35">
      <c r="A306" t="s">
        <v>3676</v>
      </c>
      <c r="B306" t="s">
        <v>6743</v>
      </c>
      <c r="C306" t="s">
        <v>6744</v>
      </c>
      <c r="D306" t="s">
        <v>6745</v>
      </c>
      <c r="E306" t="s">
        <v>6624</v>
      </c>
      <c r="F306" t="s">
        <v>261</v>
      </c>
    </row>
    <row r="307" spans="1:6" x14ac:dyDescent="0.35">
      <c r="A307" t="s">
        <v>3676</v>
      </c>
      <c r="B307" t="s">
        <v>6746</v>
      </c>
      <c r="C307" t="s">
        <v>2033</v>
      </c>
      <c r="D307" t="s">
        <v>6745</v>
      </c>
      <c r="E307" t="s">
        <v>6624</v>
      </c>
      <c r="F307" t="s">
        <v>261</v>
      </c>
    </row>
    <row r="308" spans="1:6" x14ac:dyDescent="0.35">
      <c r="A308" t="s">
        <v>3676</v>
      </c>
      <c r="B308" t="s">
        <v>6747</v>
      </c>
      <c r="C308" t="s">
        <v>6748</v>
      </c>
      <c r="D308" t="s">
        <v>6749</v>
      </c>
      <c r="E308" t="s">
        <v>6750</v>
      </c>
      <c r="F308" t="s">
        <v>11</v>
      </c>
    </row>
    <row r="309" spans="1:6" x14ac:dyDescent="0.35">
      <c r="A309" t="s">
        <v>3676</v>
      </c>
      <c r="B309" t="s">
        <v>6751</v>
      </c>
      <c r="C309" t="s">
        <v>6752</v>
      </c>
      <c r="D309" t="s">
        <v>6753</v>
      </c>
      <c r="E309" t="s">
        <v>6753</v>
      </c>
      <c r="F309" t="s">
        <v>257</v>
      </c>
    </row>
    <row r="310" spans="1:6" x14ac:dyDescent="0.35">
      <c r="A310" t="s">
        <v>3676</v>
      </c>
      <c r="B310" t="s">
        <v>6754</v>
      </c>
      <c r="C310" t="s">
        <v>6755</v>
      </c>
      <c r="D310" t="s">
        <v>6756</v>
      </c>
      <c r="E310" t="s">
        <v>6757</v>
      </c>
      <c r="F310" t="s">
        <v>261</v>
      </c>
    </row>
    <row r="311" spans="1:6" x14ac:dyDescent="0.35">
      <c r="A311" t="s">
        <v>3676</v>
      </c>
      <c r="B311" t="s">
        <v>6758</v>
      </c>
      <c r="C311" t="s">
        <v>6759</v>
      </c>
      <c r="D311" t="s">
        <v>6753</v>
      </c>
      <c r="E311" t="s">
        <v>6753</v>
      </c>
      <c r="F311" t="s">
        <v>257</v>
      </c>
    </row>
    <row r="312" spans="1:6" x14ac:dyDescent="0.35">
      <c r="A312" t="s">
        <v>3676</v>
      </c>
      <c r="B312" t="s">
        <v>6760</v>
      </c>
      <c r="C312" t="s">
        <v>581</v>
      </c>
      <c r="D312" t="s">
        <v>582</v>
      </c>
      <c r="E312" t="s">
        <v>583</v>
      </c>
      <c r="F312" t="s">
        <v>261</v>
      </c>
    </row>
    <row r="313" spans="1:6" x14ac:dyDescent="0.35">
      <c r="A313" t="s">
        <v>3676</v>
      </c>
      <c r="B313" t="s">
        <v>6761</v>
      </c>
      <c r="C313" t="s">
        <v>1185</v>
      </c>
      <c r="D313" t="s">
        <v>6749</v>
      </c>
      <c r="E313" t="s">
        <v>6750</v>
      </c>
      <c r="F313" t="s">
        <v>11</v>
      </c>
    </row>
    <row r="314" spans="1:6" x14ac:dyDescent="0.35">
      <c r="A314" t="s">
        <v>3676</v>
      </c>
      <c r="B314" t="s">
        <v>6762</v>
      </c>
      <c r="C314" t="s">
        <v>2007</v>
      </c>
      <c r="D314" t="s">
        <v>582</v>
      </c>
      <c r="E314" t="s">
        <v>583</v>
      </c>
      <c r="F314" t="s">
        <v>261</v>
      </c>
    </row>
    <row r="315" spans="1:6" x14ac:dyDescent="0.35">
      <c r="A315" t="s">
        <v>3676</v>
      </c>
      <c r="B315" t="s">
        <v>6763</v>
      </c>
      <c r="C315" t="s">
        <v>6764</v>
      </c>
      <c r="D315" t="s">
        <v>6765</v>
      </c>
      <c r="E315" t="s">
        <v>3697</v>
      </c>
      <c r="F315" t="s">
        <v>11</v>
      </c>
    </row>
    <row r="316" spans="1:6" x14ac:dyDescent="0.35">
      <c r="A316" t="s">
        <v>3676</v>
      </c>
      <c r="B316" t="s">
        <v>6766</v>
      </c>
      <c r="C316" t="s">
        <v>264</v>
      </c>
      <c r="D316" t="s">
        <v>6745</v>
      </c>
      <c r="E316" t="s">
        <v>6624</v>
      </c>
      <c r="F316" t="s">
        <v>261</v>
      </c>
    </row>
    <row r="317" spans="1:6" x14ac:dyDescent="0.35">
      <c r="A317" t="s">
        <v>3676</v>
      </c>
      <c r="B317" t="s">
        <v>6767</v>
      </c>
      <c r="C317" t="s">
        <v>2033</v>
      </c>
      <c r="D317" t="s">
        <v>6753</v>
      </c>
      <c r="E317" t="s">
        <v>6753</v>
      </c>
      <c r="F317" t="s">
        <v>257</v>
      </c>
    </row>
    <row r="318" spans="1:6" x14ac:dyDescent="0.35">
      <c r="A318" t="s">
        <v>3676</v>
      </c>
      <c r="B318" t="s">
        <v>6768</v>
      </c>
      <c r="C318" t="s">
        <v>463</v>
      </c>
      <c r="D318" t="s">
        <v>6769</v>
      </c>
      <c r="E318" t="s">
        <v>3680</v>
      </c>
      <c r="F318" t="s">
        <v>11</v>
      </c>
    </row>
    <row r="319" spans="1:6" x14ac:dyDescent="0.35">
      <c r="A319" t="s">
        <v>3676</v>
      </c>
      <c r="B319" t="s">
        <v>6770</v>
      </c>
      <c r="C319" t="s">
        <v>6771</v>
      </c>
      <c r="D319" t="s">
        <v>6749</v>
      </c>
      <c r="E319" t="s">
        <v>6750</v>
      </c>
      <c r="F319" t="s">
        <v>11</v>
      </c>
    </row>
    <row r="320" spans="1:6" x14ac:dyDescent="0.35">
      <c r="A320" t="s">
        <v>3676</v>
      </c>
      <c r="B320" t="s">
        <v>6772</v>
      </c>
      <c r="C320" t="s">
        <v>6773</v>
      </c>
      <c r="D320" t="s">
        <v>1009</v>
      </c>
      <c r="E320" t="s">
        <v>6774</v>
      </c>
      <c r="F320" t="s">
        <v>261</v>
      </c>
    </row>
    <row r="321" spans="1:6" x14ac:dyDescent="0.35">
      <c r="A321" t="s">
        <v>3676</v>
      </c>
      <c r="B321" t="s">
        <v>6775</v>
      </c>
      <c r="C321" t="s">
        <v>1185</v>
      </c>
      <c r="D321" t="s">
        <v>6749</v>
      </c>
      <c r="E321" t="s">
        <v>6750</v>
      </c>
      <c r="F321" t="s">
        <v>11</v>
      </c>
    </row>
    <row r="322" spans="1:6" x14ac:dyDescent="0.35">
      <c r="A322" t="s">
        <v>3676</v>
      </c>
      <c r="B322" t="s">
        <v>6776</v>
      </c>
      <c r="C322" t="s">
        <v>6777</v>
      </c>
      <c r="D322" t="s">
        <v>1009</v>
      </c>
      <c r="E322" t="s">
        <v>6778</v>
      </c>
      <c r="F322" t="s">
        <v>261</v>
      </c>
    </row>
    <row r="323" spans="1:6" x14ac:dyDescent="0.35">
      <c r="A323" t="s">
        <v>3676</v>
      </c>
      <c r="B323" t="s">
        <v>6779</v>
      </c>
      <c r="C323" t="s">
        <v>1703</v>
      </c>
      <c r="D323" t="s">
        <v>582</v>
      </c>
      <c r="E323" t="s">
        <v>583</v>
      </c>
      <c r="F323" t="s">
        <v>11</v>
      </c>
    </row>
    <row r="324" spans="1:6" x14ac:dyDescent="0.35">
      <c r="A324" t="s">
        <v>3676</v>
      </c>
      <c r="B324" t="s">
        <v>6780</v>
      </c>
      <c r="C324" t="s">
        <v>1185</v>
      </c>
      <c r="D324" t="s">
        <v>6781</v>
      </c>
      <c r="E324" t="s">
        <v>6782</v>
      </c>
      <c r="F324" t="s">
        <v>261</v>
      </c>
    </row>
    <row r="325" spans="1:6" x14ac:dyDescent="0.35">
      <c r="A325" t="s">
        <v>3676</v>
      </c>
      <c r="B325" t="s">
        <v>6783</v>
      </c>
      <c r="C325" t="s">
        <v>2046</v>
      </c>
      <c r="D325" t="s">
        <v>6749</v>
      </c>
      <c r="E325" t="s">
        <v>6784</v>
      </c>
      <c r="F325" t="s">
        <v>11</v>
      </c>
    </row>
    <row r="326" spans="1:6" x14ac:dyDescent="0.35">
      <c r="A326" t="s">
        <v>3676</v>
      </c>
      <c r="B326" t="s">
        <v>6785</v>
      </c>
      <c r="C326" t="s">
        <v>4397</v>
      </c>
      <c r="D326" t="s">
        <v>4397</v>
      </c>
      <c r="E326" t="s">
        <v>4397</v>
      </c>
      <c r="F326" t="s">
        <v>261</v>
      </c>
    </row>
    <row r="327" spans="1:6" x14ac:dyDescent="0.35">
      <c r="A327" t="s">
        <v>3676</v>
      </c>
      <c r="B327" t="s">
        <v>6786</v>
      </c>
      <c r="C327" t="s">
        <v>3686</v>
      </c>
      <c r="D327" t="s">
        <v>6787</v>
      </c>
      <c r="E327" t="s">
        <v>3680</v>
      </c>
      <c r="F327" t="s">
        <v>11</v>
      </c>
    </row>
    <row r="328" spans="1:6" x14ac:dyDescent="0.35">
      <c r="A328" t="s">
        <v>3676</v>
      </c>
      <c r="B328" t="s">
        <v>6788</v>
      </c>
      <c r="C328" t="s">
        <v>6789</v>
      </c>
      <c r="D328" t="s">
        <v>6790</v>
      </c>
      <c r="E328" t="s">
        <v>6791</v>
      </c>
      <c r="F328" t="s">
        <v>11</v>
      </c>
    </row>
    <row r="329" spans="1:6" x14ac:dyDescent="0.35">
      <c r="A329" t="s">
        <v>3676</v>
      </c>
      <c r="B329" t="s">
        <v>6792</v>
      </c>
      <c r="C329" t="s">
        <v>173</v>
      </c>
      <c r="D329" t="s">
        <v>6769</v>
      </c>
      <c r="E329" t="s">
        <v>3680</v>
      </c>
      <c r="F329" t="s">
        <v>11</v>
      </c>
    </row>
    <row r="330" spans="1:6" x14ac:dyDescent="0.35">
      <c r="A330" t="s">
        <v>3676</v>
      </c>
      <c r="B330" t="s">
        <v>6793</v>
      </c>
      <c r="C330" t="s">
        <v>6794</v>
      </c>
      <c r="D330" t="s">
        <v>6781</v>
      </c>
      <c r="E330" t="s">
        <v>6782</v>
      </c>
      <c r="F330" t="s">
        <v>261</v>
      </c>
    </row>
    <row r="331" spans="1:6" x14ac:dyDescent="0.35">
      <c r="A331" t="s">
        <v>3676</v>
      </c>
      <c r="B331" t="s">
        <v>6795</v>
      </c>
      <c r="C331" t="s">
        <v>4397</v>
      </c>
      <c r="D331" t="s">
        <v>4397</v>
      </c>
      <c r="E331" t="s">
        <v>4397</v>
      </c>
      <c r="F331" t="s">
        <v>261</v>
      </c>
    </row>
    <row r="332" spans="1:6" x14ac:dyDescent="0.35">
      <c r="A332" t="s">
        <v>3726</v>
      </c>
      <c r="B332" t="s">
        <v>6796</v>
      </c>
      <c r="C332" t="s">
        <v>6797</v>
      </c>
      <c r="D332" t="s">
        <v>6798</v>
      </c>
      <c r="E332" t="s">
        <v>6798</v>
      </c>
      <c r="F332" t="s">
        <v>261</v>
      </c>
    </row>
    <row r="333" spans="1:6" x14ac:dyDescent="0.35">
      <c r="A333" t="s">
        <v>3726</v>
      </c>
      <c r="B333" t="s">
        <v>6799</v>
      </c>
      <c r="C333" t="s">
        <v>1620</v>
      </c>
      <c r="D333" t="s">
        <v>6800</v>
      </c>
      <c r="E333" t="s">
        <v>6800</v>
      </c>
      <c r="F333" t="s">
        <v>261</v>
      </c>
    </row>
    <row r="334" spans="1:6" x14ac:dyDescent="0.35">
      <c r="A334" t="s">
        <v>3752</v>
      </c>
      <c r="B334" t="s">
        <v>6801</v>
      </c>
      <c r="C334" t="s">
        <v>6802</v>
      </c>
      <c r="D334" t="s">
        <v>589</v>
      </c>
      <c r="E334" t="s">
        <v>3786</v>
      </c>
      <c r="F334" t="s">
        <v>20</v>
      </c>
    </row>
    <row r="335" spans="1:6" x14ac:dyDescent="0.35">
      <c r="A335" t="s">
        <v>3752</v>
      </c>
      <c r="B335" t="s">
        <v>6803</v>
      </c>
      <c r="C335" t="s">
        <v>6804</v>
      </c>
      <c r="D335" t="s">
        <v>6805</v>
      </c>
      <c r="E335" t="s">
        <v>6806</v>
      </c>
      <c r="F335" t="s">
        <v>20</v>
      </c>
    </row>
    <row r="336" spans="1:6" x14ac:dyDescent="0.35">
      <c r="A336" t="s">
        <v>3752</v>
      </c>
      <c r="B336" t="s">
        <v>6807</v>
      </c>
      <c r="C336" t="s">
        <v>6808</v>
      </c>
      <c r="D336" t="s">
        <v>6809</v>
      </c>
      <c r="E336" t="s">
        <v>6809</v>
      </c>
      <c r="F336" t="s">
        <v>261</v>
      </c>
    </row>
    <row r="337" spans="1:6" x14ac:dyDescent="0.35">
      <c r="A337" t="s">
        <v>3752</v>
      </c>
      <c r="B337" t="s">
        <v>6810</v>
      </c>
      <c r="C337" t="s">
        <v>6811</v>
      </c>
      <c r="D337" t="s">
        <v>186</v>
      </c>
      <c r="E337" t="s">
        <v>6812</v>
      </c>
      <c r="F337" t="s">
        <v>20</v>
      </c>
    </row>
    <row r="338" spans="1:6" x14ac:dyDescent="0.35">
      <c r="A338" t="s">
        <v>3752</v>
      </c>
      <c r="B338" t="s">
        <v>6813</v>
      </c>
      <c r="C338" t="s">
        <v>6814</v>
      </c>
      <c r="D338" t="s">
        <v>3783</v>
      </c>
      <c r="E338" t="s">
        <v>6815</v>
      </c>
      <c r="F338" t="s">
        <v>20</v>
      </c>
    </row>
    <row r="339" spans="1:6" x14ac:dyDescent="0.35">
      <c r="A339" t="s">
        <v>3836</v>
      </c>
      <c r="B339" t="s">
        <v>6816</v>
      </c>
      <c r="C339" t="s">
        <v>6817</v>
      </c>
      <c r="D339" t="s">
        <v>6818</v>
      </c>
      <c r="E339" t="s">
        <v>6819</v>
      </c>
      <c r="F339" t="s">
        <v>261</v>
      </c>
    </row>
    <row r="340" spans="1:6" x14ac:dyDescent="0.35">
      <c r="A340" t="s">
        <v>3836</v>
      </c>
      <c r="B340" t="s">
        <v>6820</v>
      </c>
      <c r="C340" t="s">
        <v>6821</v>
      </c>
      <c r="D340" t="s">
        <v>6822</v>
      </c>
      <c r="E340" t="s">
        <v>6823</v>
      </c>
      <c r="F340" t="s">
        <v>261</v>
      </c>
    </row>
    <row r="341" spans="1:6" x14ac:dyDescent="0.35">
      <c r="A341" t="s">
        <v>3836</v>
      </c>
      <c r="B341" t="s">
        <v>6824</v>
      </c>
      <c r="C341" t="s">
        <v>384</v>
      </c>
      <c r="D341" t="s">
        <v>6825</v>
      </c>
      <c r="E341" t="s">
        <v>6826</v>
      </c>
      <c r="F341" t="s">
        <v>11</v>
      </c>
    </row>
    <row r="342" spans="1:6" x14ac:dyDescent="0.35">
      <c r="A342" t="s">
        <v>3836</v>
      </c>
      <c r="B342" t="s">
        <v>6827</v>
      </c>
      <c r="C342" t="s">
        <v>6828</v>
      </c>
      <c r="D342" t="s">
        <v>6829</v>
      </c>
      <c r="E342" t="s">
        <v>6830</v>
      </c>
      <c r="F342" t="s">
        <v>261</v>
      </c>
    </row>
    <row r="343" spans="1:6" x14ac:dyDescent="0.35">
      <c r="A343" t="s">
        <v>3836</v>
      </c>
      <c r="B343" t="s">
        <v>6831</v>
      </c>
      <c r="C343" t="s">
        <v>2405</v>
      </c>
      <c r="D343" t="s">
        <v>6832</v>
      </c>
      <c r="E343" t="s">
        <v>6833</v>
      </c>
      <c r="F343" t="s">
        <v>261</v>
      </c>
    </row>
    <row r="344" spans="1:6" x14ac:dyDescent="0.35">
      <c r="A344" t="s">
        <v>3836</v>
      </c>
      <c r="B344" t="s">
        <v>6834</v>
      </c>
      <c r="C344" t="s">
        <v>6086</v>
      </c>
      <c r="D344" t="s">
        <v>6835</v>
      </c>
      <c r="E344" t="s">
        <v>6836</v>
      </c>
      <c r="F344" t="s">
        <v>261</v>
      </c>
    </row>
    <row r="345" spans="1:6" x14ac:dyDescent="0.35">
      <c r="A345" t="s">
        <v>3937</v>
      </c>
      <c r="B345" t="s">
        <v>6837</v>
      </c>
      <c r="C345" t="s">
        <v>6838</v>
      </c>
      <c r="D345" t="s">
        <v>6070</v>
      </c>
      <c r="E345" t="s">
        <v>6070</v>
      </c>
      <c r="F345" t="s">
        <v>261</v>
      </c>
    </row>
    <row r="346" spans="1:6" x14ac:dyDescent="0.35">
      <c r="A346" t="s">
        <v>3990</v>
      </c>
      <c r="B346" t="s">
        <v>6839</v>
      </c>
      <c r="C346" t="s">
        <v>99</v>
      </c>
      <c r="D346" t="s">
        <v>6840</v>
      </c>
      <c r="E346" t="s">
        <v>3948</v>
      </c>
      <c r="F346" t="s">
        <v>50</v>
      </c>
    </row>
    <row r="347" spans="1:6" x14ac:dyDescent="0.35">
      <c r="A347" t="s">
        <v>3990</v>
      </c>
      <c r="B347" t="s">
        <v>6841</v>
      </c>
      <c r="C347" t="s">
        <v>99</v>
      </c>
      <c r="D347" t="s">
        <v>6840</v>
      </c>
      <c r="E347" t="s">
        <v>3948</v>
      </c>
      <c r="F347" t="s">
        <v>50</v>
      </c>
    </row>
    <row r="348" spans="1:6" x14ac:dyDescent="0.35">
      <c r="A348" t="s">
        <v>3990</v>
      </c>
      <c r="B348" t="s">
        <v>6842</v>
      </c>
      <c r="C348" t="s">
        <v>99</v>
      </c>
      <c r="D348" t="s">
        <v>6843</v>
      </c>
      <c r="E348" t="s">
        <v>3948</v>
      </c>
      <c r="F348" t="s">
        <v>50</v>
      </c>
    </row>
    <row r="349" spans="1:6" x14ac:dyDescent="0.35">
      <c r="A349" t="s">
        <v>3990</v>
      </c>
      <c r="B349" t="s">
        <v>6844</v>
      </c>
      <c r="C349" t="s">
        <v>2385</v>
      </c>
      <c r="D349" t="s">
        <v>6845</v>
      </c>
      <c r="E349" t="s">
        <v>6846</v>
      </c>
      <c r="F349" t="s">
        <v>261</v>
      </c>
    </row>
    <row r="350" spans="1:6" x14ac:dyDescent="0.35">
      <c r="A350" t="s">
        <v>3990</v>
      </c>
      <c r="B350" t="s">
        <v>6847</v>
      </c>
      <c r="C350" t="s">
        <v>6848</v>
      </c>
      <c r="D350" t="s">
        <v>6849</v>
      </c>
      <c r="E350" t="s">
        <v>4007</v>
      </c>
      <c r="F350" t="s">
        <v>50</v>
      </c>
    </row>
    <row r="351" spans="1:6" x14ac:dyDescent="0.35">
      <c r="A351" t="s">
        <v>3990</v>
      </c>
      <c r="B351" t="s">
        <v>6850</v>
      </c>
      <c r="C351" t="s">
        <v>6851</v>
      </c>
      <c r="D351" t="s">
        <v>6852</v>
      </c>
      <c r="E351" t="s">
        <v>6853</v>
      </c>
      <c r="F351" t="s">
        <v>261</v>
      </c>
    </row>
    <row r="352" spans="1:6" x14ac:dyDescent="0.35">
      <c r="A352" t="s">
        <v>3990</v>
      </c>
      <c r="B352" t="s">
        <v>6854</v>
      </c>
      <c r="C352" t="s">
        <v>6855</v>
      </c>
      <c r="D352" t="s">
        <v>6856</v>
      </c>
      <c r="E352" t="s">
        <v>4007</v>
      </c>
      <c r="F352" t="s">
        <v>261</v>
      </c>
    </row>
    <row r="353" spans="1:6" x14ac:dyDescent="0.35">
      <c r="A353" t="s">
        <v>4073</v>
      </c>
      <c r="B353" t="s">
        <v>6857</v>
      </c>
      <c r="C353" t="s">
        <v>6858</v>
      </c>
      <c r="D353" t="s">
        <v>894</v>
      </c>
      <c r="E353" t="s">
        <v>6628</v>
      </c>
      <c r="F353" t="s">
        <v>261</v>
      </c>
    </row>
    <row r="354" spans="1:6" x14ac:dyDescent="0.35">
      <c r="A354" t="s">
        <v>4073</v>
      </c>
      <c r="B354" t="s">
        <v>6859</v>
      </c>
      <c r="C354" t="s">
        <v>6860</v>
      </c>
      <c r="D354" t="s">
        <v>406</v>
      </c>
      <c r="E354" t="s">
        <v>6861</v>
      </c>
      <c r="F354" t="s">
        <v>261</v>
      </c>
    </row>
    <row r="355" spans="1:6" x14ac:dyDescent="0.35">
      <c r="A355" t="s">
        <v>4073</v>
      </c>
      <c r="B355" t="s">
        <v>6862</v>
      </c>
      <c r="C355" t="s">
        <v>6269</v>
      </c>
      <c r="D355" t="s">
        <v>894</v>
      </c>
      <c r="E355" t="s">
        <v>6863</v>
      </c>
      <c r="F355" t="s">
        <v>261</v>
      </c>
    </row>
    <row r="356" spans="1:6" x14ac:dyDescent="0.35">
      <c r="A356" t="s">
        <v>4085</v>
      </c>
      <c r="B356" t="s">
        <v>6864</v>
      </c>
      <c r="C356" t="s">
        <v>6865</v>
      </c>
      <c r="D356" t="s">
        <v>4111</v>
      </c>
      <c r="E356" t="s">
        <v>4111</v>
      </c>
      <c r="F356" t="s">
        <v>111</v>
      </c>
    </row>
    <row r="357" spans="1:6" x14ac:dyDescent="0.35">
      <c r="A357" t="s">
        <v>4161</v>
      </c>
      <c r="B357" t="s">
        <v>6866</v>
      </c>
      <c r="C357" t="s">
        <v>6867</v>
      </c>
      <c r="D357" t="s">
        <v>2047</v>
      </c>
      <c r="E357" t="s">
        <v>6868</v>
      </c>
      <c r="F357" t="s">
        <v>111</v>
      </c>
    </row>
    <row r="358" spans="1:6" x14ac:dyDescent="0.35">
      <c r="A358" t="s">
        <v>4161</v>
      </c>
      <c r="B358" t="s">
        <v>6869</v>
      </c>
      <c r="C358" t="s">
        <v>6870</v>
      </c>
      <c r="D358" t="s">
        <v>2047</v>
      </c>
      <c r="E358" t="s">
        <v>6868</v>
      </c>
      <c r="F358" t="s">
        <v>111</v>
      </c>
    </row>
    <row r="359" spans="1:6" x14ac:dyDescent="0.35">
      <c r="A359" t="s">
        <v>4161</v>
      </c>
      <c r="B359" t="s">
        <v>6871</v>
      </c>
      <c r="C359" t="s">
        <v>28</v>
      </c>
      <c r="D359" t="s">
        <v>6872</v>
      </c>
      <c r="E359" t="s">
        <v>6872</v>
      </c>
      <c r="F359" t="s">
        <v>111</v>
      </c>
    </row>
    <row r="360" spans="1:6" x14ac:dyDescent="0.35">
      <c r="A360" t="s">
        <v>4161</v>
      </c>
      <c r="B360" t="s">
        <v>6873</v>
      </c>
      <c r="C360" t="s">
        <v>6874</v>
      </c>
      <c r="D360" t="s">
        <v>2047</v>
      </c>
      <c r="E360" t="s">
        <v>6868</v>
      </c>
      <c r="F360" t="s">
        <v>111</v>
      </c>
    </row>
    <row r="361" spans="1:6" x14ac:dyDescent="0.35">
      <c r="A361" t="s">
        <v>4161</v>
      </c>
      <c r="B361" t="s">
        <v>6875</v>
      </c>
      <c r="C361" t="s">
        <v>6876</v>
      </c>
      <c r="D361" t="s">
        <v>2050</v>
      </c>
      <c r="E361" t="s">
        <v>6877</v>
      </c>
      <c r="F361" t="s">
        <v>111</v>
      </c>
    </row>
    <row r="362" spans="1:6" x14ac:dyDescent="0.35">
      <c r="A362" t="s">
        <v>4161</v>
      </c>
      <c r="B362" t="s">
        <v>6878</v>
      </c>
      <c r="C362" t="s">
        <v>6879</v>
      </c>
      <c r="D362" t="s">
        <v>6880</v>
      </c>
      <c r="E362" t="s">
        <v>6881</v>
      </c>
      <c r="F362" t="s">
        <v>111</v>
      </c>
    </row>
    <row r="363" spans="1:6" x14ac:dyDescent="0.35">
      <c r="A363" t="s">
        <v>4418</v>
      </c>
      <c r="B363" t="s">
        <v>6882</v>
      </c>
      <c r="C363" t="s">
        <v>1723</v>
      </c>
      <c r="D363" t="s">
        <v>1723</v>
      </c>
      <c r="E363" t="s">
        <v>406</v>
      </c>
      <c r="F363" t="s">
        <v>257</v>
      </c>
    </row>
    <row r="364" spans="1:6" x14ac:dyDescent="0.35">
      <c r="A364" t="s">
        <v>4418</v>
      </c>
      <c r="B364" t="s">
        <v>6883</v>
      </c>
      <c r="C364" t="s">
        <v>542</v>
      </c>
      <c r="D364" t="s">
        <v>6884</v>
      </c>
      <c r="E364" t="s">
        <v>6885</v>
      </c>
      <c r="F364" t="s">
        <v>257</v>
      </c>
    </row>
    <row r="365" spans="1:6" x14ac:dyDescent="0.35">
      <c r="A365" t="s">
        <v>4418</v>
      </c>
      <c r="B365" t="s">
        <v>6886</v>
      </c>
      <c r="C365" t="s">
        <v>542</v>
      </c>
      <c r="D365" t="s">
        <v>542</v>
      </c>
      <c r="E365" t="s">
        <v>4429</v>
      </c>
      <c r="F365" t="s">
        <v>257</v>
      </c>
    </row>
    <row r="366" spans="1:6" x14ac:dyDescent="0.35">
      <c r="A366" t="s">
        <v>4515</v>
      </c>
      <c r="B366" t="s">
        <v>6887</v>
      </c>
      <c r="C366" t="s">
        <v>6888</v>
      </c>
      <c r="D366" t="s">
        <v>4518</v>
      </c>
      <c r="E366" t="s">
        <v>4522</v>
      </c>
      <c r="F366" t="s">
        <v>4520</v>
      </c>
    </row>
    <row r="367" spans="1:6" x14ac:dyDescent="0.35">
      <c r="A367" t="s">
        <v>4515</v>
      </c>
      <c r="B367" t="s">
        <v>6889</v>
      </c>
      <c r="C367" t="s">
        <v>4530</v>
      </c>
      <c r="D367" t="s">
        <v>4518</v>
      </c>
      <c r="E367" t="s">
        <v>4522</v>
      </c>
      <c r="F367" t="s">
        <v>4520</v>
      </c>
    </row>
    <row r="368" spans="1:6" x14ac:dyDescent="0.35">
      <c r="A368" t="s">
        <v>4662</v>
      </c>
      <c r="B368" t="s">
        <v>6890</v>
      </c>
      <c r="C368" t="s">
        <v>6439</v>
      </c>
      <c r="D368" t="s">
        <v>2410</v>
      </c>
      <c r="E368" t="s">
        <v>6891</v>
      </c>
      <c r="F368" t="s">
        <v>1992</v>
      </c>
    </row>
    <row r="369" spans="1:6" x14ac:dyDescent="0.35">
      <c r="A369" t="s">
        <v>4662</v>
      </c>
      <c r="B369" t="s">
        <v>6892</v>
      </c>
      <c r="C369" t="s">
        <v>6893</v>
      </c>
      <c r="D369" t="s">
        <v>6894</v>
      </c>
      <c r="E369" t="s">
        <v>6895</v>
      </c>
      <c r="F369" t="s">
        <v>6896</v>
      </c>
    </row>
    <row r="370" spans="1:6" x14ac:dyDescent="0.35">
      <c r="A370" t="s">
        <v>4662</v>
      </c>
      <c r="B370" t="s">
        <v>6897</v>
      </c>
      <c r="C370" t="s">
        <v>6898</v>
      </c>
      <c r="D370" t="s">
        <v>2406</v>
      </c>
      <c r="E370" t="s">
        <v>6899</v>
      </c>
      <c r="F370" t="s">
        <v>6900</v>
      </c>
    </row>
    <row r="371" spans="1:6" x14ac:dyDescent="0.35">
      <c r="A371" t="s">
        <v>4662</v>
      </c>
      <c r="B371" t="s">
        <v>6901</v>
      </c>
      <c r="C371" t="s">
        <v>1725</v>
      </c>
      <c r="D371" t="s">
        <v>1725</v>
      </c>
      <c r="E371" t="s">
        <v>6902</v>
      </c>
      <c r="F371" t="s">
        <v>6900</v>
      </c>
    </row>
    <row r="372" spans="1:6" x14ac:dyDescent="0.35">
      <c r="A372" t="s">
        <v>4662</v>
      </c>
      <c r="B372" t="s">
        <v>6903</v>
      </c>
      <c r="C372" t="s">
        <v>6904</v>
      </c>
      <c r="D372" t="s">
        <v>2410</v>
      </c>
      <c r="E372" t="s">
        <v>6891</v>
      </c>
      <c r="F372" t="s">
        <v>1992</v>
      </c>
    </row>
    <row r="373" spans="1:6" x14ac:dyDescent="0.35">
      <c r="A373" t="s">
        <v>4662</v>
      </c>
      <c r="B373" t="s">
        <v>6905</v>
      </c>
      <c r="C373" t="s">
        <v>28</v>
      </c>
      <c r="D373" t="s">
        <v>6906</v>
      </c>
      <c r="E373" t="s">
        <v>6899</v>
      </c>
      <c r="F373" t="s">
        <v>1992</v>
      </c>
    </row>
    <row r="374" spans="1:6" x14ac:dyDescent="0.35">
      <c r="A374" t="s">
        <v>4773</v>
      </c>
      <c r="B374" t="s">
        <v>6907</v>
      </c>
      <c r="C374" t="s">
        <v>6908</v>
      </c>
      <c r="D374" t="s">
        <v>2240</v>
      </c>
      <c r="E374" t="s">
        <v>6909</v>
      </c>
      <c r="F374" t="s">
        <v>111</v>
      </c>
    </row>
    <row r="375" spans="1:6" x14ac:dyDescent="0.35">
      <c r="A375" t="s">
        <v>4818</v>
      </c>
      <c r="B375" t="s">
        <v>6910</v>
      </c>
      <c r="C375" t="s">
        <v>6911</v>
      </c>
      <c r="D375" t="s">
        <v>4825</v>
      </c>
      <c r="E375" t="s">
        <v>4822</v>
      </c>
      <c r="F375" t="s">
        <v>111</v>
      </c>
    </row>
    <row r="376" spans="1:6" x14ac:dyDescent="0.35">
      <c r="A376" t="s">
        <v>4916</v>
      </c>
      <c r="B376" t="s">
        <v>6912</v>
      </c>
      <c r="C376" t="s">
        <v>6913</v>
      </c>
      <c r="D376" t="s">
        <v>6914</v>
      </c>
      <c r="E376" t="s">
        <v>6915</v>
      </c>
      <c r="F376" t="s">
        <v>50</v>
      </c>
    </row>
    <row r="377" spans="1:6" x14ac:dyDescent="0.35">
      <c r="A377" t="s">
        <v>4916</v>
      </c>
      <c r="B377" t="s">
        <v>6916</v>
      </c>
      <c r="C377" t="s">
        <v>6917</v>
      </c>
      <c r="D377" t="s">
        <v>6918</v>
      </c>
      <c r="E377" t="s">
        <v>6919</v>
      </c>
      <c r="F377" t="s">
        <v>261</v>
      </c>
    </row>
    <row r="378" spans="1:6" x14ac:dyDescent="0.35">
      <c r="A378" t="s">
        <v>4916</v>
      </c>
      <c r="B378" t="s">
        <v>6920</v>
      </c>
      <c r="C378" t="s">
        <v>6921</v>
      </c>
      <c r="D378" t="s">
        <v>6922</v>
      </c>
      <c r="E378" t="s">
        <v>6923</v>
      </c>
      <c r="F378" t="s">
        <v>50</v>
      </c>
    </row>
    <row r="379" spans="1:6" x14ac:dyDescent="0.35">
      <c r="A379" t="s">
        <v>4943</v>
      </c>
      <c r="B379" t="s">
        <v>6924</v>
      </c>
      <c r="C379" t="s">
        <v>1725</v>
      </c>
      <c r="D379" t="s">
        <v>6925</v>
      </c>
      <c r="E379" t="s">
        <v>6925</v>
      </c>
      <c r="F379" t="s">
        <v>6926</v>
      </c>
    </row>
    <row r="380" spans="1:6" x14ac:dyDescent="0.35">
      <c r="A380" t="s">
        <v>4943</v>
      </c>
      <c r="B380" t="s">
        <v>6927</v>
      </c>
      <c r="C380" t="s">
        <v>6928</v>
      </c>
      <c r="D380" t="s">
        <v>2415</v>
      </c>
      <c r="E380" t="s">
        <v>6925</v>
      </c>
      <c r="F380" t="s">
        <v>261</v>
      </c>
    </row>
    <row r="381" spans="1:6" x14ac:dyDescent="0.35">
      <c r="A381" t="s">
        <v>4948</v>
      </c>
      <c r="B381" t="s">
        <v>6929</v>
      </c>
      <c r="C381" t="s">
        <v>6930</v>
      </c>
      <c r="D381" t="s">
        <v>6931</v>
      </c>
      <c r="E381" t="s">
        <v>6932</v>
      </c>
      <c r="F381" t="s">
        <v>111</v>
      </c>
    </row>
    <row r="382" spans="1:6" x14ac:dyDescent="0.35">
      <c r="A382" t="s">
        <v>4973</v>
      </c>
      <c r="B382" t="s">
        <v>6933</v>
      </c>
      <c r="C382" t="s">
        <v>6934</v>
      </c>
      <c r="D382" t="s">
        <v>6935</v>
      </c>
      <c r="E382" t="s">
        <v>6935</v>
      </c>
      <c r="F382" t="s">
        <v>261</v>
      </c>
    </row>
    <row r="383" spans="1:6" x14ac:dyDescent="0.35">
      <c r="A383" t="s">
        <v>4973</v>
      </c>
      <c r="B383" t="s">
        <v>6936</v>
      </c>
      <c r="C383" t="s">
        <v>463</v>
      </c>
      <c r="D383" t="s">
        <v>6937</v>
      </c>
      <c r="E383" t="s">
        <v>5010</v>
      </c>
      <c r="F383" t="s">
        <v>261</v>
      </c>
    </row>
    <row r="384" spans="1:6" x14ac:dyDescent="0.35">
      <c r="A384" t="s">
        <v>4973</v>
      </c>
      <c r="B384" t="s">
        <v>6938</v>
      </c>
      <c r="C384" t="s">
        <v>6939</v>
      </c>
      <c r="D384" t="s">
        <v>6940</v>
      </c>
      <c r="E384" t="s">
        <v>6940</v>
      </c>
      <c r="F384" t="s">
        <v>261</v>
      </c>
    </row>
    <row r="385" spans="1:6" x14ac:dyDescent="0.35">
      <c r="A385" t="s">
        <v>4973</v>
      </c>
      <c r="B385" t="s">
        <v>6941</v>
      </c>
      <c r="C385" t="s">
        <v>6942</v>
      </c>
      <c r="D385" t="s">
        <v>6943</v>
      </c>
      <c r="E385" t="s">
        <v>6943</v>
      </c>
      <c r="F385" t="s">
        <v>261</v>
      </c>
    </row>
    <row r="386" spans="1:6" x14ac:dyDescent="0.35">
      <c r="A386" t="s">
        <v>4973</v>
      </c>
      <c r="B386" t="s">
        <v>6944</v>
      </c>
      <c r="C386" t="s">
        <v>6945</v>
      </c>
      <c r="D386" t="s">
        <v>6946</v>
      </c>
      <c r="E386" t="s">
        <v>6947</v>
      </c>
      <c r="F386" t="s">
        <v>261</v>
      </c>
    </row>
    <row r="387" spans="1:6" x14ac:dyDescent="0.35">
      <c r="A387" t="s">
        <v>4973</v>
      </c>
      <c r="B387" t="s">
        <v>6948</v>
      </c>
      <c r="C387" t="s">
        <v>6949</v>
      </c>
      <c r="D387" t="s">
        <v>6950</v>
      </c>
      <c r="E387" t="s">
        <v>6950</v>
      </c>
      <c r="F387" t="s">
        <v>261</v>
      </c>
    </row>
    <row r="388" spans="1:6" x14ac:dyDescent="0.35">
      <c r="A388" t="s">
        <v>4973</v>
      </c>
      <c r="B388" t="s">
        <v>6951</v>
      </c>
      <c r="C388" t="s">
        <v>6952</v>
      </c>
      <c r="D388" t="s">
        <v>6940</v>
      </c>
      <c r="E388" t="s">
        <v>6940</v>
      </c>
      <c r="F388" t="s">
        <v>261</v>
      </c>
    </row>
    <row r="389" spans="1:6" x14ac:dyDescent="0.35">
      <c r="A389" t="s">
        <v>4973</v>
      </c>
      <c r="B389" t="s">
        <v>6953</v>
      </c>
      <c r="C389" t="s">
        <v>2213</v>
      </c>
      <c r="D389" t="s">
        <v>6954</v>
      </c>
      <c r="E389" t="s">
        <v>6954</v>
      </c>
      <c r="F389" t="s">
        <v>261</v>
      </c>
    </row>
    <row r="390" spans="1:6" x14ac:dyDescent="0.35">
      <c r="A390" t="s">
        <v>4973</v>
      </c>
      <c r="B390" t="s">
        <v>6955</v>
      </c>
      <c r="C390" t="s">
        <v>6956</v>
      </c>
      <c r="D390" t="s">
        <v>6957</v>
      </c>
      <c r="E390" t="s">
        <v>6958</v>
      </c>
      <c r="F390" t="s">
        <v>261</v>
      </c>
    </row>
    <row r="391" spans="1:6" x14ac:dyDescent="0.35">
      <c r="A391" t="s">
        <v>4973</v>
      </c>
      <c r="B391" t="s">
        <v>6959</v>
      </c>
      <c r="C391" t="s">
        <v>6960</v>
      </c>
      <c r="D391" t="s">
        <v>6961</v>
      </c>
      <c r="E391" t="s">
        <v>6962</v>
      </c>
      <c r="F391" t="s">
        <v>261</v>
      </c>
    </row>
    <row r="392" spans="1:6" x14ac:dyDescent="0.35">
      <c r="A392" t="s">
        <v>4973</v>
      </c>
      <c r="B392" t="s">
        <v>6963</v>
      </c>
      <c r="C392" t="s">
        <v>1117</v>
      </c>
      <c r="D392" t="s">
        <v>6964</v>
      </c>
      <c r="E392" t="s">
        <v>6947</v>
      </c>
      <c r="F392" t="s">
        <v>261</v>
      </c>
    </row>
    <row r="393" spans="1:6" x14ac:dyDescent="0.35">
      <c r="A393" t="s">
        <v>4973</v>
      </c>
      <c r="B393" t="s">
        <v>6965</v>
      </c>
      <c r="C393" t="s">
        <v>6966</v>
      </c>
      <c r="D393" t="s">
        <v>6967</v>
      </c>
      <c r="E393" t="s">
        <v>6967</v>
      </c>
      <c r="F393" t="s">
        <v>261</v>
      </c>
    </row>
    <row r="394" spans="1:6" x14ac:dyDescent="0.35">
      <c r="A394" t="s">
        <v>4973</v>
      </c>
      <c r="B394" t="s">
        <v>6968</v>
      </c>
      <c r="C394" t="s">
        <v>6969</v>
      </c>
      <c r="D394" t="s">
        <v>6970</v>
      </c>
      <c r="E394" t="s">
        <v>6970</v>
      </c>
      <c r="F394" t="s">
        <v>261</v>
      </c>
    </row>
    <row r="395" spans="1:6" x14ac:dyDescent="0.35">
      <c r="A395" t="s">
        <v>4973</v>
      </c>
      <c r="B395" t="s">
        <v>6971</v>
      </c>
      <c r="C395" t="s">
        <v>6972</v>
      </c>
      <c r="D395" t="s">
        <v>6973</v>
      </c>
      <c r="E395" t="s">
        <v>6973</v>
      </c>
      <c r="F395" t="s">
        <v>261</v>
      </c>
    </row>
    <row r="396" spans="1:6" x14ac:dyDescent="0.35">
      <c r="A396" t="s">
        <v>4973</v>
      </c>
      <c r="B396" t="s">
        <v>6974</v>
      </c>
      <c r="C396" t="s">
        <v>2727</v>
      </c>
      <c r="D396" t="s">
        <v>5774</v>
      </c>
      <c r="E396" t="s">
        <v>6975</v>
      </c>
      <c r="F396" t="s">
        <v>261</v>
      </c>
    </row>
    <row r="397" spans="1:6" x14ac:dyDescent="0.35">
      <c r="A397" t="s">
        <v>5013</v>
      </c>
      <c r="B397" t="s">
        <v>6976</v>
      </c>
      <c r="C397" t="s">
        <v>6977</v>
      </c>
      <c r="D397" t="s">
        <v>5016</v>
      </c>
      <c r="E397" t="s">
        <v>5017</v>
      </c>
      <c r="F397" t="s">
        <v>11</v>
      </c>
    </row>
    <row r="398" spans="1:6" x14ac:dyDescent="0.35">
      <c r="A398" t="s">
        <v>5013</v>
      </c>
      <c r="B398" t="s">
        <v>6978</v>
      </c>
      <c r="C398" t="s">
        <v>2033</v>
      </c>
      <c r="D398" t="s">
        <v>5016</v>
      </c>
      <c r="E398" t="s">
        <v>5017</v>
      </c>
      <c r="F398" t="s">
        <v>11</v>
      </c>
    </row>
    <row r="399" spans="1:6" x14ac:dyDescent="0.35">
      <c r="A399" t="s">
        <v>5013</v>
      </c>
      <c r="B399" t="s">
        <v>6979</v>
      </c>
      <c r="C399" t="s">
        <v>2033</v>
      </c>
      <c r="D399" t="s">
        <v>5016</v>
      </c>
      <c r="E399" t="s">
        <v>5017</v>
      </c>
      <c r="F399" t="s">
        <v>11</v>
      </c>
    </row>
    <row r="400" spans="1:6" x14ac:dyDescent="0.35">
      <c r="A400" t="s">
        <v>5013</v>
      </c>
      <c r="B400" t="s">
        <v>6980</v>
      </c>
      <c r="C400" t="s">
        <v>6981</v>
      </c>
      <c r="D400" t="s">
        <v>6982</v>
      </c>
      <c r="E400" t="s">
        <v>6983</v>
      </c>
      <c r="F400" t="s">
        <v>11</v>
      </c>
    </row>
    <row r="401" spans="1:6" x14ac:dyDescent="0.35">
      <c r="A401" t="s">
        <v>5013</v>
      </c>
      <c r="B401" t="s">
        <v>6984</v>
      </c>
      <c r="C401" t="s">
        <v>6985</v>
      </c>
      <c r="D401" t="s">
        <v>6986</v>
      </c>
      <c r="E401" t="s">
        <v>6987</v>
      </c>
      <c r="F401" t="s">
        <v>261</v>
      </c>
    </row>
    <row r="402" spans="1:6" x14ac:dyDescent="0.35">
      <c r="A402" t="s">
        <v>5013</v>
      </c>
      <c r="B402" t="s">
        <v>6988</v>
      </c>
      <c r="C402" t="s">
        <v>6989</v>
      </c>
      <c r="D402" t="s">
        <v>6986</v>
      </c>
      <c r="E402" t="s">
        <v>6987</v>
      </c>
      <c r="F402" t="s">
        <v>261</v>
      </c>
    </row>
    <row r="403" spans="1:6" x14ac:dyDescent="0.35">
      <c r="A403" t="s">
        <v>5013</v>
      </c>
      <c r="B403" t="s">
        <v>6990</v>
      </c>
      <c r="C403" t="s">
        <v>6985</v>
      </c>
      <c r="D403" t="s">
        <v>6986</v>
      </c>
      <c r="E403" t="s">
        <v>6987</v>
      </c>
      <c r="F403" t="s">
        <v>261</v>
      </c>
    </row>
    <row r="404" spans="1:6" x14ac:dyDescent="0.35">
      <c r="A404" t="s">
        <v>5080</v>
      </c>
      <c r="B404" t="s">
        <v>6991</v>
      </c>
      <c r="C404" t="s">
        <v>6992</v>
      </c>
      <c r="D404" t="s">
        <v>589</v>
      </c>
      <c r="E404" t="s">
        <v>5085</v>
      </c>
      <c r="F404" t="s">
        <v>111</v>
      </c>
    </row>
    <row r="405" spans="1:6" x14ac:dyDescent="0.35">
      <c r="A405" t="s">
        <v>5080</v>
      </c>
      <c r="B405" t="s">
        <v>6993</v>
      </c>
      <c r="C405" t="s">
        <v>4763</v>
      </c>
      <c r="D405" t="s">
        <v>589</v>
      </c>
      <c r="E405" t="s">
        <v>5085</v>
      </c>
      <c r="F405" t="s">
        <v>111</v>
      </c>
    </row>
    <row r="406" spans="1:6" x14ac:dyDescent="0.35">
      <c r="A406" t="s">
        <v>5152</v>
      </c>
      <c r="B406" t="s">
        <v>6994</v>
      </c>
      <c r="C406" t="s">
        <v>4726</v>
      </c>
      <c r="D406" t="s">
        <v>4726</v>
      </c>
      <c r="E406" t="s">
        <v>4726</v>
      </c>
      <c r="F406" t="s">
        <v>11</v>
      </c>
    </row>
    <row r="407" spans="1:6" x14ac:dyDescent="0.35">
      <c r="A407" t="s">
        <v>5152</v>
      </c>
      <c r="B407" t="s">
        <v>6995</v>
      </c>
      <c r="C407" t="s">
        <v>68</v>
      </c>
      <c r="D407" t="s">
        <v>6996</v>
      </c>
      <c r="E407" t="s">
        <v>68</v>
      </c>
      <c r="F407" t="s">
        <v>11</v>
      </c>
    </row>
    <row r="408" spans="1:6" x14ac:dyDescent="0.35">
      <c r="A408" t="s">
        <v>5152</v>
      </c>
      <c r="B408" t="s">
        <v>6997</v>
      </c>
      <c r="C408" t="s">
        <v>4726</v>
      </c>
      <c r="D408" t="s">
        <v>4726</v>
      </c>
      <c r="E408" t="s">
        <v>4726</v>
      </c>
      <c r="F408" t="s">
        <v>11</v>
      </c>
    </row>
    <row r="409" spans="1:6" x14ac:dyDescent="0.35">
      <c r="A409" t="s">
        <v>5181</v>
      </c>
      <c r="B409" t="s">
        <v>6998</v>
      </c>
      <c r="C409" t="s">
        <v>249</v>
      </c>
      <c r="D409" t="s">
        <v>249</v>
      </c>
      <c r="E409" t="s">
        <v>249</v>
      </c>
      <c r="F409" t="s">
        <v>111</v>
      </c>
    </row>
    <row r="410" spans="1:6" x14ac:dyDescent="0.35">
      <c r="A410" t="s">
        <v>5181</v>
      </c>
      <c r="B410" t="s">
        <v>6999</v>
      </c>
      <c r="C410" t="s">
        <v>249</v>
      </c>
      <c r="D410" t="s">
        <v>249</v>
      </c>
      <c r="E410" t="s">
        <v>249</v>
      </c>
      <c r="F410" t="s">
        <v>111</v>
      </c>
    </row>
    <row r="411" spans="1:6" x14ac:dyDescent="0.35">
      <c r="A411" t="s">
        <v>5181</v>
      </c>
      <c r="B411" t="s">
        <v>7000</v>
      </c>
      <c r="C411" t="s">
        <v>249</v>
      </c>
      <c r="D411" t="s">
        <v>249</v>
      </c>
      <c r="E411" t="s">
        <v>249</v>
      </c>
      <c r="F411" t="s">
        <v>111</v>
      </c>
    </row>
    <row r="412" spans="1:6" x14ac:dyDescent="0.35">
      <c r="A412" t="s">
        <v>5181</v>
      </c>
      <c r="B412" t="s">
        <v>7001</v>
      </c>
      <c r="C412" t="s">
        <v>249</v>
      </c>
      <c r="D412" t="s">
        <v>249</v>
      </c>
      <c r="E412" t="s">
        <v>249</v>
      </c>
      <c r="F412" t="s">
        <v>111</v>
      </c>
    </row>
    <row r="413" spans="1:6" x14ac:dyDescent="0.35">
      <c r="A413" t="s">
        <v>5181</v>
      </c>
      <c r="B413" t="s">
        <v>7002</v>
      </c>
      <c r="C413" t="s">
        <v>249</v>
      </c>
      <c r="D413" t="s">
        <v>249</v>
      </c>
      <c r="E413" t="s">
        <v>249</v>
      </c>
      <c r="F413" t="s">
        <v>111</v>
      </c>
    </row>
    <row r="414" spans="1:6" x14ac:dyDescent="0.35">
      <c r="A414" t="s">
        <v>5181</v>
      </c>
      <c r="B414" t="s">
        <v>7003</v>
      </c>
      <c r="C414" t="s">
        <v>249</v>
      </c>
      <c r="D414" t="s">
        <v>249</v>
      </c>
      <c r="E414" t="s">
        <v>249</v>
      </c>
      <c r="F414" t="s">
        <v>111</v>
      </c>
    </row>
    <row r="415" spans="1:6" x14ac:dyDescent="0.35">
      <c r="A415" t="s">
        <v>5181</v>
      </c>
      <c r="B415" t="s">
        <v>7004</v>
      </c>
      <c r="C415" t="s">
        <v>249</v>
      </c>
      <c r="D415" t="s">
        <v>249</v>
      </c>
      <c r="E415" t="s">
        <v>249</v>
      </c>
      <c r="F415" t="s">
        <v>20</v>
      </c>
    </row>
    <row r="416" spans="1:6" x14ac:dyDescent="0.35">
      <c r="A416" t="s">
        <v>5181</v>
      </c>
      <c r="B416" t="s">
        <v>7005</v>
      </c>
      <c r="C416" t="s">
        <v>249</v>
      </c>
      <c r="D416" t="s">
        <v>249</v>
      </c>
      <c r="E416" t="s">
        <v>249</v>
      </c>
      <c r="F416" t="s">
        <v>111</v>
      </c>
    </row>
    <row r="417" spans="1:6" x14ac:dyDescent="0.35">
      <c r="A417" t="s">
        <v>5181</v>
      </c>
      <c r="B417" t="s">
        <v>7006</v>
      </c>
      <c r="C417" t="s">
        <v>249</v>
      </c>
      <c r="D417" t="s">
        <v>249</v>
      </c>
      <c r="E417" t="s">
        <v>249</v>
      </c>
      <c r="F417" t="s">
        <v>111</v>
      </c>
    </row>
    <row r="418" spans="1:6" x14ac:dyDescent="0.35">
      <c r="A418" t="s">
        <v>5181</v>
      </c>
      <c r="B418" t="s">
        <v>7007</v>
      </c>
      <c r="C418" t="s">
        <v>249</v>
      </c>
      <c r="D418" t="s">
        <v>249</v>
      </c>
      <c r="E418" t="s">
        <v>249</v>
      </c>
      <c r="F418" t="s">
        <v>111</v>
      </c>
    </row>
    <row r="419" spans="1:6" x14ac:dyDescent="0.35">
      <c r="A419" t="s">
        <v>5181</v>
      </c>
      <c r="B419" t="s">
        <v>7008</v>
      </c>
      <c r="C419" t="s">
        <v>249</v>
      </c>
      <c r="D419" t="s">
        <v>249</v>
      </c>
      <c r="E419" t="s">
        <v>249</v>
      </c>
      <c r="F419" t="s">
        <v>111</v>
      </c>
    </row>
    <row r="420" spans="1:6" x14ac:dyDescent="0.35">
      <c r="A420" t="s">
        <v>5181</v>
      </c>
      <c r="B420" t="s">
        <v>7009</v>
      </c>
      <c r="C420" t="s">
        <v>249</v>
      </c>
      <c r="D420" t="s">
        <v>249</v>
      </c>
      <c r="E420" t="s">
        <v>249</v>
      </c>
      <c r="F420" t="s">
        <v>20</v>
      </c>
    </row>
    <row r="421" spans="1:6" x14ac:dyDescent="0.35">
      <c r="A421" t="s">
        <v>5181</v>
      </c>
      <c r="B421" t="s">
        <v>7010</v>
      </c>
      <c r="C421" t="s">
        <v>249</v>
      </c>
      <c r="D421" t="s">
        <v>249</v>
      </c>
      <c r="E421" t="s">
        <v>249</v>
      </c>
      <c r="F421" t="s">
        <v>20</v>
      </c>
    </row>
    <row r="422" spans="1:6" x14ac:dyDescent="0.35">
      <c r="A422" t="s">
        <v>5181</v>
      </c>
      <c r="B422" t="s">
        <v>7011</v>
      </c>
      <c r="C422" t="s">
        <v>40</v>
      </c>
      <c r="D422" t="s">
        <v>249</v>
      </c>
      <c r="E422" t="s">
        <v>7012</v>
      </c>
      <c r="F422" t="s">
        <v>111</v>
      </c>
    </row>
    <row r="423" spans="1:6" x14ac:dyDescent="0.35">
      <c r="A423" t="s">
        <v>5181</v>
      </c>
      <c r="B423" t="s">
        <v>7013</v>
      </c>
      <c r="C423" t="s">
        <v>249</v>
      </c>
      <c r="D423" t="s">
        <v>249</v>
      </c>
      <c r="E423" t="s">
        <v>7014</v>
      </c>
      <c r="F423" t="s">
        <v>111</v>
      </c>
    </row>
    <row r="424" spans="1:6" x14ac:dyDescent="0.35">
      <c r="A424" t="s">
        <v>5181</v>
      </c>
      <c r="B424" t="s">
        <v>7015</v>
      </c>
      <c r="C424" t="s">
        <v>249</v>
      </c>
      <c r="D424" t="s">
        <v>249</v>
      </c>
      <c r="E424" t="s">
        <v>249</v>
      </c>
      <c r="F424" t="s">
        <v>111</v>
      </c>
    </row>
    <row r="425" spans="1:6" x14ac:dyDescent="0.35">
      <c r="A425" t="s">
        <v>5181</v>
      </c>
      <c r="B425" t="s">
        <v>7016</v>
      </c>
      <c r="C425" t="s">
        <v>75</v>
      </c>
      <c r="D425" t="s">
        <v>7017</v>
      </c>
      <c r="E425" t="s">
        <v>7017</v>
      </c>
      <c r="F425" t="s">
        <v>111</v>
      </c>
    </row>
    <row r="426" spans="1:6" x14ac:dyDescent="0.35">
      <c r="A426" t="s">
        <v>5181</v>
      </c>
      <c r="B426" t="s">
        <v>7018</v>
      </c>
      <c r="C426" t="s">
        <v>249</v>
      </c>
      <c r="D426" t="s">
        <v>249</v>
      </c>
      <c r="E426" t="s">
        <v>249</v>
      </c>
      <c r="F426" t="s">
        <v>111</v>
      </c>
    </row>
    <row r="427" spans="1:6" x14ac:dyDescent="0.35">
      <c r="A427" t="s">
        <v>5181</v>
      </c>
      <c r="B427" t="s">
        <v>7019</v>
      </c>
      <c r="C427" t="s">
        <v>249</v>
      </c>
      <c r="D427" t="s">
        <v>249</v>
      </c>
      <c r="E427" t="s">
        <v>249</v>
      </c>
      <c r="F427" t="s">
        <v>111</v>
      </c>
    </row>
    <row r="428" spans="1:6" x14ac:dyDescent="0.35">
      <c r="A428" t="s">
        <v>5181</v>
      </c>
      <c r="B428" t="s">
        <v>7020</v>
      </c>
      <c r="C428" t="s">
        <v>249</v>
      </c>
      <c r="D428" t="s">
        <v>249</v>
      </c>
      <c r="E428" t="s">
        <v>7021</v>
      </c>
      <c r="F428" t="s">
        <v>111</v>
      </c>
    </row>
    <row r="429" spans="1:6" x14ac:dyDescent="0.35">
      <c r="A429" t="s">
        <v>5181</v>
      </c>
      <c r="B429" t="s">
        <v>7022</v>
      </c>
      <c r="C429" t="s">
        <v>249</v>
      </c>
      <c r="D429" t="s">
        <v>249</v>
      </c>
      <c r="E429" t="s">
        <v>249</v>
      </c>
      <c r="F429" t="s">
        <v>20</v>
      </c>
    </row>
    <row r="430" spans="1:6" x14ac:dyDescent="0.35">
      <c r="A430" t="s">
        <v>5181</v>
      </c>
      <c r="B430" t="s">
        <v>7023</v>
      </c>
      <c r="C430" t="s">
        <v>249</v>
      </c>
      <c r="D430" t="s">
        <v>249</v>
      </c>
      <c r="E430" t="s">
        <v>7014</v>
      </c>
      <c r="F430" t="s">
        <v>111</v>
      </c>
    </row>
    <row r="431" spans="1:6" x14ac:dyDescent="0.35">
      <c r="A431" t="s">
        <v>5181</v>
      </c>
      <c r="B431" t="s">
        <v>7024</v>
      </c>
      <c r="C431" t="s">
        <v>249</v>
      </c>
      <c r="D431" t="s">
        <v>249</v>
      </c>
      <c r="E431" t="s">
        <v>249</v>
      </c>
      <c r="F431" t="s">
        <v>111</v>
      </c>
    </row>
    <row r="432" spans="1:6" x14ac:dyDescent="0.35">
      <c r="A432" t="s">
        <v>5181</v>
      </c>
      <c r="B432" t="s">
        <v>7025</v>
      </c>
      <c r="C432" t="s">
        <v>249</v>
      </c>
      <c r="D432" t="s">
        <v>249</v>
      </c>
      <c r="E432" t="s">
        <v>249</v>
      </c>
      <c r="F432" t="s">
        <v>111</v>
      </c>
    </row>
    <row r="433" spans="1:6" x14ac:dyDescent="0.35">
      <c r="A433" t="s">
        <v>5181</v>
      </c>
      <c r="B433" t="s">
        <v>7026</v>
      </c>
      <c r="C433" t="s">
        <v>249</v>
      </c>
      <c r="D433" t="s">
        <v>249</v>
      </c>
      <c r="E433" t="s">
        <v>249</v>
      </c>
      <c r="F433" t="s">
        <v>111</v>
      </c>
    </row>
    <row r="434" spans="1:6" x14ac:dyDescent="0.35">
      <c r="A434" t="s">
        <v>5181</v>
      </c>
      <c r="B434" t="s">
        <v>7027</v>
      </c>
      <c r="C434" t="s">
        <v>249</v>
      </c>
      <c r="D434" t="s">
        <v>249</v>
      </c>
      <c r="E434" t="s">
        <v>249</v>
      </c>
      <c r="F434" t="s">
        <v>111</v>
      </c>
    </row>
    <row r="435" spans="1:6" x14ac:dyDescent="0.35">
      <c r="A435" t="s">
        <v>5181</v>
      </c>
      <c r="B435" t="s">
        <v>7028</v>
      </c>
      <c r="C435" t="s">
        <v>249</v>
      </c>
      <c r="D435" t="s">
        <v>249</v>
      </c>
      <c r="E435" t="s">
        <v>249</v>
      </c>
      <c r="F435" t="s">
        <v>20</v>
      </c>
    </row>
    <row r="436" spans="1:6" x14ac:dyDescent="0.35">
      <c r="A436" t="s">
        <v>5181</v>
      </c>
      <c r="B436" t="s">
        <v>7029</v>
      </c>
      <c r="C436" t="s">
        <v>249</v>
      </c>
      <c r="D436" t="s">
        <v>249</v>
      </c>
      <c r="E436" t="s">
        <v>249</v>
      </c>
      <c r="F436" t="s">
        <v>20</v>
      </c>
    </row>
    <row r="437" spans="1:6" x14ac:dyDescent="0.35">
      <c r="A437" t="s">
        <v>5181</v>
      </c>
      <c r="B437" t="s">
        <v>7030</v>
      </c>
      <c r="C437" t="s">
        <v>238</v>
      </c>
      <c r="D437" t="s">
        <v>7017</v>
      </c>
      <c r="E437" t="s">
        <v>7017</v>
      </c>
      <c r="F437" t="s">
        <v>111</v>
      </c>
    </row>
    <row r="438" spans="1:6" x14ac:dyDescent="0.35">
      <c r="A438" t="s">
        <v>5181</v>
      </c>
      <c r="B438" t="s">
        <v>7031</v>
      </c>
      <c r="C438" t="s">
        <v>249</v>
      </c>
      <c r="D438" t="s">
        <v>249</v>
      </c>
      <c r="E438" t="s">
        <v>249</v>
      </c>
      <c r="F438" t="s">
        <v>20</v>
      </c>
    </row>
    <row r="439" spans="1:6" x14ac:dyDescent="0.35">
      <c r="A439" t="s">
        <v>5181</v>
      </c>
      <c r="B439" t="s">
        <v>7032</v>
      </c>
      <c r="C439" t="s">
        <v>249</v>
      </c>
      <c r="D439" t="s">
        <v>249</v>
      </c>
      <c r="E439" t="s">
        <v>249</v>
      </c>
      <c r="F439" t="s">
        <v>111</v>
      </c>
    </row>
    <row r="440" spans="1:6" x14ac:dyDescent="0.35">
      <c r="A440" t="s">
        <v>5181</v>
      </c>
      <c r="B440" t="s">
        <v>7033</v>
      </c>
      <c r="C440" t="s">
        <v>249</v>
      </c>
      <c r="D440" t="s">
        <v>249</v>
      </c>
      <c r="E440" t="s">
        <v>249</v>
      </c>
      <c r="F440" t="s">
        <v>111</v>
      </c>
    </row>
    <row r="441" spans="1:6" x14ac:dyDescent="0.35">
      <c r="A441" t="s">
        <v>5181</v>
      </c>
      <c r="B441" t="s">
        <v>7034</v>
      </c>
      <c r="C441" t="s">
        <v>249</v>
      </c>
      <c r="D441" t="s">
        <v>249</v>
      </c>
      <c r="E441" t="s">
        <v>6823</v>
      </c>
      <c r="F441" t="s">
        <v>111</v>
      </c>
    </row>
    <row r="442" spans="1:6" x14ac:dyDescent="0.35">
      <c r="A442" t="s">
        <v>5181</v>
      </c>
      <c r="B442" t="s">
        <v>7035</v>
      </c>
      <c r="C442" t="s">
        <v>249</v>
      </c>
      <c r="D442" t="s">
        <v>249</v>
      </c>
      <c r="E442" t="s">
        <v>249</v>
      </c>
      <c r="F442" t="s">
        <v>111</v>
      </c>
    </row>
    <row r="443" spans="1:6" x14ac:dyDescent="0.35">
      <c r="A443" t="s">
        <v>5181</v>
      </c>
      <c r="B443" t="s">
        <v>7036</v>
      </c>
      <c r="C443" t="s">
        <v>249</v>
      </c>
      <c r="D443" t="s">
        <v>249</v>
      </c>
      <c r="E443" t="s">
        <v>7021</v>
      </c>
      <c r="F443" t="s">
        <v>111</v>
      </c>
    </row>
    <row r="444" spans="1:6" x14ac:dyDescent="0.35">
      <c r="A444" t="s">
        <v>5181</v>
      </c>
      <c r="B444" t="s">
        <v>7037</v>
      </c>
      <c r="C444" t="s">
        <v>249</v>
      </c>
      <c r="D444" t="s">
        <v>249</v>
      </c>
      <c r="E444" t="s">
        <v>249</v>
      </c>
      <c r="F444" t="s">
        <v>111</v>
      </c>
    </row>
    <row r="445" spans="1:6" x14ac:dyDescent="0.35">
      <c r="A445" t="s">
        <v>5181</v>
      </c>
      <c r="B445" t="s">
        <v>7038</v>
      </c>
      <c r="C445" t="s">
        <v>249</v>
      </c>
      <c r="D445" t="s">
        <v>249</v>
      </c>
      <c r="E445" t="s">
        <v>249</v>
      </c>
      <c r="F445" t="s">
        <v>20</v>
      </c>
    </row>
    <row r="446" spans="1:6" x14ac:dyDescent="0.35">
      <c r="A446" t="s">
        <v>5181</v>
      </c>
      <c r="B446" t="s">
        <v>7039</v>
      </c>
      <c r="C446" t="s">
        <v>249</v>
      </c>
      <c r="D446" t="s">
        <v>249</v>
      </c>
      <c r="E446" t="s">
        <v>249</v>
      </c>
      <c r="F446" t="s">
        <v>111</v>
      </c>
    </row>
    <row r="447" spans="1:6" x14ac:dyDescent="0.35">
      <c r="A447" t="s">
        <v>5181</v>
      </c>
      <c r="B447" t="s">
        <v>7040</v>
      </c>
      <c r="C447" t="s">
        <v>249</v>
      </c>
      <c r="D447" t="s">
        <v>249</v>
      </c>
      <c r="E447" t="s">
        <v>249</v>
      </c>
      <c r="F447" t="s">
        <v>20</v>
      </c>
    </row>
    <row r="448" spans="1:6" x14ac:dyDescent="0.35">
      <c r="A448" t="s">
        <v>5181</v>
      </c>
      <c r="B448" t="s">
        <v>7041</v>
      </c>
      <c r="C448" t="s">
        <v>249</v>
      </c>
      <c r="D448" t="s">
        <v>249</v>
      </c>
      <c r="E448" t="s">
        <v>249</v>
      </c>
      <c r="F448" t="s">
        <v>111</v>
      </c>
    </row>
    <row r="449" spans="1:6" x14ac:dyDescent="0.35">
      <c r="A449" t="s">
        <v>5181</v>
      </c>
      <c r="B449" t="s">
        <v>7042</v>
      </c>
      <c r="C449" t="s">
        <v>28</v>
      </c>
      <c r="D449" t="s">
        <v>7043</v>
      </c>
      <c r="E449" t="s">
        <v>7043</v>
      </c>
      <c r="F449" t="s">
        <v>111</v>
      </c>
    </row>
    <row r="450" spans="1:6" x14ac:dyDescent="0.35">
      <c r="A450" t="s">
        <v>5181</v>
      </c>
      <c r="B450" t="s">
        <v>7044</v>
      </c>
      <c r="C450" t="s">
        <v>249</v>
      </c>
      <c r="D450" t="s">
        <v>249</v>
      </c>
      <c r="E450" t="s">
        <v>249</v>
      </c>
      <c r="F450" t="s">
        <v>111</v>
      </c>
    </row>
    <row r="451" spans="1:6" x14ac:dyDescent="0.35">
      <c r="A451" t="s">
        <v>5181</v>
      </c>
      <c r="B451" t="s">
        <v>7045</v>
      </c>
      <c r="C451" t="s">
        <v>249</v>
      </c>
      <c r="D451" t="s">
        <v>249</v>
      </c>
      <c r="E451" t="s">
        <v>249</v>
      </c>
      <c r="F451" t="s">
        <v>111</v>
      </c>
    </row>
    <row r="452" spans="1:6" x14ac:dyDescent="0.35">
      <c r="A452" t="s">
        <v>5181</v>
      </c>
      <c r="B452" t="s">
        <v>7046</v>
      </c>
      <c r="C452" t="s">
        <v>249</v>
      </c>
      <c r="D452" t="s">
        <v>249</v>
      </c>
      <c r="E452" t="s">
        <v>7047</v>
      </c>
      <c r="F452" t="s">
        <v>111</v>
      </c>
    </row>
    <row r="453" spans="1:6" x14ac:dyDescent="0.35">
      <c r="A453" t="s">
        <v>5181</v>
      </c>
      <c r="B453" t="s">
        <v>7048</v>
      </c>
      <c r="C453" t="s">
        <v>7049</v>
      </c>
      <c r="D453" t="s">
        <v>249</v>
      </c>
      <c r="E453" t="s">
        <v>7012</v>
      </c>
      <c r="F453" t="s">
        <v>111</v>
      </c>
    </row>
    <row r="454" spans="1:6" x14ac:dyDescent="0.35">
      <c r="A454" t="s">
        <v>5181</v>
      </c>
      <c r="B454" t="s">
        <v>7050</v>
      </c>
      <c r="C454" t="s">
        <v>249</v>
      </c>
      <c r="D454" t="s">
        <v>249</v>
      </c>
      <c r="E454" t="s">
        <v>7021</v>
      </c>
      <c r="F454" t="s">
        <v>111</v>
      </c>
    </row>
    <row r="455" spans="1:6" x14ac:dyDescent="0.35">
      <c r="A455" t="s">
        <v>5181</v>
      </c>
      <c r="B455" t="s">
        <v>7051</v>
      </c>
      <c r="C455" t="s">
        <v>249</v>
      </c>
      <c r="D455" t="s">
        <v>249</v>
      </c>
      <c r="E455" t="s">
        <v>249</v>
      </c>
      <c r="F455" t="s">
        <v>111</v>
      </c>
    </row>
    <row r="456" spans="1:6" x14ac:dyDescent="0.35">
      <c r="A456" t="s">
        <v>5181</v>
      </c>
      <c r="B456" t="s">
        <v>7052</v>
      </c>
      <c r="C456" t="s">
        <v>249</v>
      </c>
      <c r="D456" t="s">
        <v>249</v>
      </c>
      <c r="E456" t="s">
        <v>249</v>
      </c>
      <c r="F456" t="s">
        <v>111</v>
      </c>
    </row>
    <row r="457" spans="1:6" x14ac:dyDescent="0.35">
      <c r="A457" t="s">
        <v>5181</v>
      </c>
      <c r="B457" t="s">
        <v>7053</v>
      </c>
      <c r="C457" t="s">
        <v>249</v>
      </c>
      <c r="D457" t="s">
        <v>249</v>
      </c>
      <c r="E457" t="s">
        <v>7047</v>
      </c>
      <c r="F457" t="s">
        <v>111</v>
      </c>
    </row>
    <row r="458" spans="1:6" x14ac:dyDescent="0.35">
      <c r="A458" t="s">
        <v>5181</v>
      </c>
      <c r="B458" t="s">
        <v>7054</v>
      </c>
      <c r="C458" t="s">
        <v>249</v>
      </c>
      <c r="D458" t="s">
        <v>249</v>
      </c>
      <c r="E458" t="s">
        <v>249</v>
      </c>
      <c r="F458" t="s">
        <v>111</v>
      </c>
    </row>
    <row r="459" spans="1:6" x14ac:dyDescent="0.35">
      <c r="A459" t="s">
        <v>5181</v>
      </c>
      <c r="B459" t="s">
        <v>7055</v>
      </c>
      <c r="C459" t="s">
        <v>249</v>
      </c>
      <c r="D459" t="s">
        <v>249</v>
      </c>
      <c r="E459" t="s">
        <v>249</v>
      </c>
      <c r="F459" t="s">
        <v>20</v>
      </c>
    </row>
    <row r="460" spans="1:6" x14ac:dyDescent="0.35">
      <c r="A460" t="s">
        <v>5181</v>
      </c>
      <c r="B460" t="s">
        <v>7056</v>
      </c>
      <c r="C460" t="s">
        <v>249</v>
      </c>
      <c r="D460" t="s">
        <v>249</v>
      </c>
      <c r="E460" t="s">
        <v>249</v>
      </c>
      <c r="F460" t="s">
        <v>111</v>
      </c>
    </row>
    <row r="461" spans="1:6" x14ac:dyDescent="0.35">
      <c r="A461" t="s">
        <v>5181</v>
      </c>
      <c r="B461" t="s">
        <v>7057</v>
      </c>
      <c r="C461" t="s">
        <v>249</v>
      </c>
      <c r="D461" t="s">
        <v>249</v>
      </c>
      <c r="E461" t="s">
        <v>249</v>
      </c>
      <c r="F461" t="s">
        <v>111</v>
      </c>
    </row>
    <row r="462" spans="1:6" x14ac:dyDescent="0.35">
      <c r="A462" t="s">
        <v>5181</v>
      </c>
      <c r="B462" t="s">
        <v>7058</v>
      </c>
      <c r="C462" t="s">
        <v>249</v>
      </c>
      <c r="D462" t="s">
        <v>249</v>
      </c>
      <c r="E462" t="s">
        <v>249</v>
      </c>
      <c r="F462" t="s">
        <v>111</v>
      </c>
    </row>
    <row r="463" spans="1:6" x14ac:dyDescent="0.35">
      <c r="A463" t="s">
        <v>5181</v>
      </c>
      <c r="B463" t="s">
        <v>7059</v>
      </c>
      <c r="C463" t="s">
        <v>249</v>
      </c>
      <c r="D463" t="s">
        <v>249</v>
      </c>
      <c r="E463" t="s">
        <v>249</v>
      </c>
      <c r="F463" t="s">
        <v>111</v>
      </c>
    </row>
    <row r="464" spans="1:6" x14ac:dyDescent="0.35">
      <c r="A464" t="s">
        <v>5181</v>
      </c>
      <c r="B464" t="s">
        <v>7060</v>
      </c>
      <c r="C464" t="s">
        <v>249</v>
      </c>
      <c r="D464" t="s">
        <v>249</v>
      </c>
      <c r="E464" t="s">
        <v>249</v>
      </c>
      <c r="F464" t="s">
        <v>111</v>
      </c>
    </row>
    <row r="465" spans="1:6" x14ac:dyDescent="0.35">
      <c r="A465" t="s">
        <v>5181</v>
      </c>
      <c r="B465" t="s">
        <v>7061</v>
      </c>
      <c r="C465" t="s">
        <v>249</v>
      </c>
      <c r="D465" t="s">
        <v>249</v>
      </c>
      <c r="E465" t="s">
        <v>249</v>
      </c>
      <c r="F465" t="s">
        <v>11</v>
      </c>
    </row>
    <row r="466" spans="1:6" x14ac:dyDescent="0.35">
      <c r="A466" t="s">
        <v>5181</v>
      </c>
      <c r="B466" t="s">
        <v>7062</v>
      </c>
      <c r="C466" t="s">
        <v>249</v>
      </c>
      <c r="D466" t="s">
        <v>249</v>
      </c>
      <c r="E466" t="s">
        <v>249</v>
      </c>
      <c r="F466" t="s">
        <v>20</v>
      </c>
    </row>
    <row r="467" spans="1:6" x14ac:dyDescent="0.35">
      <c r="A467" t="s">
        <v>5181</v>
      </c>
      <c r="B467" t="s">
        <v>7063</v>
      </c>
      <c r="C467" t="s">
        <v>249</v>
      </c>
      <c r="D467" t="s">
        <v>249</v>
      </c>
      <c r="E467" t="s">
        <v>249</v>
      </c>
      <c r="F467" t="s">
        <v>20</v>
      </c>
    </row>
    <row r="468" spans="1:6" x14ac:dyDescent="0.35">
      <c r="A468" t="s">
        <v>5181</v>
      </c>
      <c r="B468" t="s">
        <v>7064</v>
      </c>
      <c r="C468" t="s">
        <v>249</v>
      </c>
      <c r="D468" t="s">
        <v>249</v>
      </c>
      <c r="E468" t="s">
        <v>249</v>
      </c>
      <c r="F468" t="s">
        <v>111</v>
      </c>
    </row>
    <row r="469" spans="1:6" x14ac:dyDescent="0.35">
      <c r="A469" t="s">
        <v>5181</v>
      </c>
      <c r="B469" t="s">
        <v>7065</v>
      </c>
      <c r="C469" t="s">
        <v>249</v>
      </c>
      <c r="D469" t="s">
        <v>249</v>
      </c>
      <c r="E469" t="s">
        <v>249</v>
      </c>
      <c r="F469" t="s">
        <v>111</v>
      </c>
    </row>
    <row r="470" spans="1:6" x14ac:dyDescent="0.35">
      <c r="A470" t="s">
        <v>5181</v>
      </c>
      <c r="B470" t="s">
        <v>7066</v>
      </c>
      <c r="C470" t="s">
        <v>249</v>
      </c>
      <c r="D470" t="s">
        <v>249</v>
      </c>
      <c r="E470" t="s">
        <v>249</v>
      </c>
      <c r="F470" t="s">
        <v>111</v>
      </c>
    </row>
    <row r="471" spans="1:6" x14ac:dyDescent="0.35">
      <c r="A471" t="s">
        <v>5181</v>
      </c>
      <c r="B471" t="s">
        <v>7067</v>
      </c>
      <c r="C471" t="s">
        <v>249</v>
      </c>
      <c r="D471" t="s">
        <v>249</v>
      </c>
      <c r="E471" t="s">
        <v>7068</v>
      </c>
      <c r="F471" t="s">
        <v>111</v>
      </c>
    </row>
    <row r="472" spans="1:6" x14ac:dyDescent="0.35">
      <c r="A472" t="s">
        <v>5181</v>
      </c>
      <c r="B472" t="s">
        <v>7069</v>
      </c>
      <c r="C472" t="s">
        <v>249</v>
      </c>
      <c r="D472" t="s">
        <v>249</v>
      </c>
      <c r="E472" t="s">
        <v>249</v>
      </c>
      <c r="F472" t="s">
        <v>111</v>
      </c>
    </row>
    <row r="473" spans="1:6" x14ac:dyDescent="0.35">
      <c r="A473" t="s">
        <v>5181</v>
      </c>
      <c r="B473" t="s">
        <v>7070</v>
      </c>
      <c r="C473" t="s">
        <v>249</v>
      </c>
      <c r="D473" t="s">
        <v>249</v>
      </c>
      <c r="E473" t="s">
        <v>249</v>
      </c>
      <c r="F473" t="s">
        <v>111</v>
      </c>
    </row>
    <row r="474" spans="1:6" x14ac:dyDescent="0.35">
      <c r="A474" t="s">
        <v>5181</v>
      </c>
      <c r="B474" t="s">
        <v>7071</v>
      </c>
      <c r="C474" t="s">
        <v>249</v>
      </c>
      <c r="D474" t="s">
        <v>249</v>
      </c>
      <c r="E474" t="s">
        <v>249</v>
      </c>
      <c r="F474" t="s">
        <v>111</v>
      </c>
    </row>
    <row r="475" spans="1:6" x14ac:dyDescent="0.35">
      <c r="A475" t="s">
        <v>5181</v>
      </c>
      <c r="B475" t="s">
        <v>7072</v>
      </c>
      <c r="C475" t="s">
        <v>249</v>
      </c>
      <c r="D475" t="s">
        <v>249</v>
      </c>
      <c r="E475" t="s">
        <v>249</v>
      </c>
      <c r="F475" t="s">
        <v>111</v>
      </c>
    </row>
    <row r="476" spans="1:6" x14ac:dyDescent="0.35">
      <c r="A476" t="s">
        <v>5181</v>
      </c>
      <c r="B476" t="s">
        <v>7073</v>
      </c>
      <c r="C476" t="s">
        <v>249</v>
      </c>
      <c r="D476" t="s">
        <v>249</v>
      </c>
      <c r="E476" t="s">
        <v>249</v>
      </c>
      <c r="F476" t="s">
        <v>111</v>
      </c>
    </row>
    <row r="477" spans="1:6" x14ac:dyDescent="0.35">
      <c r="A477" t="s">
        <v>5181</v>
      </c>
      <c r="B477" t="s">
        <v>7074</v>
      </c>
      <c r="C477" t="s">
        <v>249</v>
      </c>
      <c r="D477" t="s">
        <v>249</v>
      </c>
      <c r="E477" t="s">
        <v>7021</v>
      </c>
      <c r="F477" t="s">
        <v>111</v>
      </c>
    </row>
    <row r="478" spans="1:6" x14ac:dyDescent="0.35">
      <c r="A478" t="s">
        <v>5181</v>
      </c>
      <c r="B478" t="s">
        <v>7075</v>
      </c>
      <c r="C478" t="s">
        <v>249</v>
      </c>
      <c r="D478" t="s">
        <v>249</v>
      </c>
      <c r="E478" t="s">
        <v>249</v>
      </c>
      <c r="F478" t="s">
        <v>111</v>
      </c>
    </row>
    <row r="479" spans="1:6" x14ac:dyDescent="0.35">
      <c r="A479" t="s">
        <v>5181</v>
      </c>
      <c r="B479" t="s">
        <v>7076</v>
      </c>
      <c r="C479" t="s">
        <v>249</v>
      </c>
      <c r="D479" t="s">
        <v>249</v>
      </c>
      <c r="E479" t="s">
        <v>249</v>
      </c>
      <c r="F479" t="s">
        <v>111</v>
      </c>
    </row>
    <row r="480" spans="1:6" x14ac:dyDescent="0.35">
      <c r="A480" t="s">
        <v>5181</v>
      </c>
      <c r="B480" t="s">
        <v>7077</v>
      </c>
      <c r="C480" t="s">
        <v>7078</v>
      </c>
      <c r="D480" t="s">
        <v>7079</v>
      </c>
      <c r="E480" t="s">
        <v>7080</v>
      </c>
      <c r="F480" t="s">
        <v>111</v>
      </c>
    </row>
    <row r="481" spans="1:6" x14ac:dyDescent="0.35">
      <c r="A481" t="s">
        <v>5181</v>
      </c>
      <c r="B481" t="s">
        <v>7081</v>
      </c>
      <c r="C481" t="s">
        <v>249</v>
      </c>
      <c r="D481" t="s">
        <v>249</v>
      </c>
      <c r="E481" t="s">
        <v>6823</v>
      </c>
      <c r="F481" t="s">
        <v>111</v>
      </c>
    </row>
    <row r="482" spans="1:6" x14ac:dyDescent="0.35">
      <c r="A482" t="s">
        <v>5181</v>
      </c>
      <c r="B482" t="s">
        <v>7082</v>
      </c>
      <c r="C482" t="s">
        <v>249</v>
      </c>
      <c r="D482" t="s">
        <v>249</v>
      </c>
      <c r="E482" t="s">
        <v>7014</v>
      </c>
      <c r="F482" t="s">
        <v>111</v>
      </c>
    </row>
    <row r="483" spans="1:6" x14ac:dyDescent="0.35">
      <c r="A483" t="s">
        <v>5181</v>
      </c>
      <c r="B483" t="s">
        <v>7083</v>
      </c>
      <c r="C483" t="s">
        <v>249</v>
      </c>
      <c r="D483" t="s">
        <v>249</v>
      </c>
      <c r="E483" t="s">
        <v>249</v>
      </c>
      <c r="F483" t="s">
        <v>111</v>
      </c>
    </row>
    <row r="484" spans="1:6" x14ac:dyDescent="0.35">
      <c r="A484" t="s">
        <v>5181</v>
      </c>
      <c r="B484" t="s">
        <v>7084</v>
      </c>
      <c r="C484" t="s">
        <v>249</v>
      </c>
      <c r="D484" t="s">
        <v>249</v>
      </c>
      <c r="E484" t="s">
        <v>249</v>
      </c>
      <c r="F484" t="s">
        <v>111</v>
      </c>
    </row>
    <row r="485" spans="1:6" x14ac:dyDescent="0.35">
      <c r="A485" t="s">
        <v>5181</v>
      </c>
      <c r="B485" t="s">
        <v>7085</v>
      </c>
      <c r="C485" t="s">
        <v>7086</v>
      </c>
      <c r="D485" t="s">
        <v>7017</v>
      </c>
      <c r="E485" t="s">
        <v>7017</v>
      </c>
      <c r="F485" t="s">
        <v>111</v>
      </c>
    </row>
    <row r="486" spans="1:6" x14ac:dyDescent="0.35">
      <c r="A486" t="s">
        <v>5181</v>
      </c>
      <c r="B486" t="s">
        <v>7087</v>
      </c>
      <c r="C486" t="s">
        <v>249</v>
      </c>
      <c r="D486" t="s">
        <v>249</v>
      </c>
      <c r="E486" t="s">
        <v>249</v>
      </c>
      <c r="F486" t="s">
        <v>111</v>
      </c>
    </row>
    <row r="487" spans="1:6" x14ac:dyDescent="0.35">
      <c r="A487" t="s">
        <v>5181</v>
      </c>
      <c r="B487" t="s">
        <v>7088</v>
      </c>
      <c r="C487" t="s">
        <v>249</v>
      </c>
      <c r="D487" t="s">
        <v>249</v>
      </c>
      <c r="E487" t="s">
        <v>249</v>
      </c>
      <c r="F487" t="s">
        <v>111</v>
      </c>
    </row>
    <row r="488" spans="1:6" x14ac:dyDescent="0.35">
      <c r="A488" t="s">
        <v>5181</v>
      </c>
      <c r="B488" t="s">
        <v>7089</v>
      </c>
      <c r="C488" t="s">
        <v>249</v>
      </c>
      <c r="D488" t="s">
        <v>249</v>
      </c>
      <c r="E488" t="s">
        <v>249</v>
      </c>
      <c r="F488" t="s">
        <v>111</v>
      </c>
    </row>
    <row r="489" spans="1:6" x14ac:dyDescent="0.35">
      <c r="A489" t="s">
        <v>5181</v>
      </c>
      <c r="B489" t="s">
        <v>7090</v>
      </c>
      <c r="C489" t="s">
        <v>249</v>
      </c>
      <c r="D489" t="s">
        <v>249</v>
      </c>
      <c r="E489" t="s">
        <v>249</v>
      </c>
      <c r="F489" t="s">
        <v>111</v>
      </c>
    </row>
    <row r="490" spans="1:6" x14ac:dyDescent="0.35">
      <c r="A490" t="s">
        <v>5181</v>
      </c>
      <c r="B490" t="s">
        <v>7091</v>
      </c>
      <c r="C490" t="s">
        <v>249</v>
      </c>
      <c r="D490" t="s">
        <v>249</v>
      </c>
      <c r="E490" t="s">
        <v>249</v>
      </c>
      <c r="F490" t="s">
        <v>111</v>
      </c>
    </row>
    <row r="491" spans="1:6" x14ac:dyDescent="0.35">
      <c r="A491" t="s">
        <v>5181</v>
      </c>
      <c r="B491" t="s">
        <v>7092</v>
      </c>
      <c r="C491" t="s">
        <v>249</v>
      </c>
      <c r="D491" t="s">
        <v>249</v>
      </c>
      <c r="E491" t="s">
        <v>249</v>
      </c>
      <c r="F491" t="s">
        <v>111</v>
      </c>
    </row>
    <row r="492" spans="1:6" x14ac:dyDescent="0.35">
      <c r="A492" t="s">
        <v>5181</v>
      </c>
      <c r="B492" t="s">
        <v>7093</v>
      </c>
      <c r="C492" t="s">
        <v>249</v>
      </c>
      <c r="D492" t="s">
        <v>249</v>
      </c>
      <c r="E492" t="s">
        <v>249</v>
      </c>
      <c r="F492" t="s">
        <v>111</v>
      </c>
    </row>
    <row r="493" spans="1:6" x14ac:dyDescent="0.35">
      <c r="A493" t="s">
        <v>5181</v>
      </c>
      <c r="B493" t="s">
        <v>7094</v>
      </c>
      <c r="C493" t="s">
        <v>249</v>
      </c>
      <c r="D493" t="s">
        <v>249</v>
      </c>
      <c r="E493" t="s">
        <v>249</v>
      </c>
      <c r="F493" t="s">
        <v>111</v>
      </c>
    </row>
    <row r="494" spans="1:6" x14ac:dyDescent="0.35">
      <c r="A494" t="s">
        <v>5181</v>
      </c>
      <c r="B494" t="s">
        <v>7095</v>
      </c>
      <c r="C494" t="s">
        <v>249</v>
      </c>
      <c r="D494" t="s">
        <v>249</v>
      </c>
      <c r="E494" t="s">
        <v>7096</v>
      </c>
      <c r="F494" t="s">
        <v>111</v>
      </c>
    </row>
    <row r="495" spans="1:6" x14ac:dyDescent="0.35">
      <c r="A495" t="s">
        <v>5181</v>
      </c>
      <c r="B495" t="s">
        <v>7097</v>
      </c>
      <c r="C495" t="s">
        <v>249</v>
      </c>
      <c r="D495" t="s">
        <v>249</v>
      </c>
      <c r="E495" t="s">
        <v>249</v>
      </c>
      <c r="F495" t="s">
        <v>111</v>
      </c>
    </row>
    <row r="496" spans="1:6" x14ac:dyDescent="0.35">
      <c r="A496" t="s">
        <v>5181</v>
      </c>
      <c r="B496" t="s">
        <v>7098</v>
      </c>
      <c r="C496" t="s">
        <v>249</v>
      </c>
      <c r="D496" t="s">
        <v>249</v>
      </c>
      <c r="E496" t="s">
        <v>249</v>
      </c>
      <c r="F496" t="s">
        <v>111</v>
      </c>
    </row>
    <row r="497" spans="1:6" x14ac:dyDescent="0.35">
      <c r="A497" t="s">
        <v>5181</v>
      </c>
      <c r="B497" t="s">
        <v>7099</v>
      </c>
      <c r="C497" t="s">
        <v>249</v>
      </c>
      <c r="D497" t="s">
        <v>249</v>
      </c>
      <c r="E497" t="s">
        <v>249</v>
      </c>
      <c r="F497" t="s">
        <v>111</v>
      </c>
    </row>
    <row r="498" spans="1:6" x14ac:dyDescent="0.35">
      <c r="A498" t="s">
        <v>5181</v>
      </c>
      <c r="B498" t="s">
        <v>7100</v>
      </c>
      <c r="C498" t="s">
        <v>249</v>
      </c>
      <c r="D498" t="s">
        <v>249</v>
      </c>
      <c r="E498" t="s">
        <v>249</v>
      </c>
      <c r="F498" t="s">
        <v>111</v>
      </c>
    </row>
    <row r="499" spans="1:6" x14ac:dyDescent="0.35">
      <c r="A499" t="s">
        <v>5181</v>
      </c>
      <c r="B499" t="s">
        <v>7101</v>
      </c>
      <c r="C499" t="s">
        <v>2758</v>
      </c>
      <c r="D499" t="s">
        <v>7017</v>
      </c>
      <c r="E499" t="s">
        <v>7017</v>
      </c>
      <c r="F499" t="s">
        <v>111</v>
      </c>
    </row>
    <row r="500" spans="1:6" x14ac:dyDescent="0.35">
      <c r="A500" t="s">
        <v>5181</v>
      </c>
      <c r="B500" t="s">
        <v>7102</v>
      </c>
      <c r="C500" t="s">
        <v>249</v>
      </c>
      <c r="D500" t="s">
        <v>249</v>
      </c>
      <c r="E500" t="s">
        <v>249</v>
      </c>
      <c r="F500" t="s">
        <v>111</v>
      </c>
    </row>
    <row r="501" spans="1:6" x14ac:dyDescent="0.35">
      <c r="A501" t="s">
        <v>5181</v>
      </c>
      <c r="B501" t="s">
        <v>7103</v>
      </c>
      <c r="C501" t="s">
        <v>7104</v>
      </c>
      <c r="D501" t="s">
        <v>7105</v>
      </c>
      <c r="E501" t="s">
        <v>7017</v>
      </c>
      <c r="F501" t="s">
        <v>111</v>
      </c>
    </row>
    <row r="502" spans="1:6" x14ac:dyDescent="0.35">
      <c r="A502" t="s">
        <v>5181</v>
      </c>
      <c r="B502" t="s">
        <v>7106</v>
      </c>
      <c r="C502" t="s">
        <v>249</v>
      </c>
      <c r="D502" t="s">
        <v>249</v>
      </c>
      <c r="E502" t="s">
        <v>249</v>
      </c>
      <c r="F502" t="s">
        <v>111</v>
      </c>
    </row>
    <row r="503" spans="1:6" x14ac:dyDescent="0.35">
      <c r="A503" t="s">
        <v>5181</v>
      </c>
      <c r="B503" t="s">
        <v>7107</v>
      </c>
      <c r="C503" t="s">
        <v>249</v>
      </c>
      <c r="D503" t="s">
        <v>249</v>
      </c>
      <c r="E503" t="s">
        <v>249</v>
      </c>
      <c r="F503" t="s">
        <v>11</v>
      </c>
    </row>
    <row r="504" spans="1:6" x14ac:dyDescent="0.35">
      <c r="A504" t="s">
        <v>5181</v>
      </c>
      <c r="B504" t="s">
        <v>7108</v>
      </c>
      <c r="C504" t="s">
        <v>249</v>
      </c>
      <c r="D504" t="s">
        <v>249</v>
      </c>
      <c r="E504" t="s">
        <v>7068</v>
      </c>
      <c r="F504" t="s">
        <v>111</v>
      </c>
    </row>
    <row r="505" spans="1:6" x14ac:dyDescent="0.35">
      <c r="A505" t="s">
        <v>5181</v>
      </c>
      <c r="B505" t="s">
        <v>7109</v>
      </c>
      <c r="C505" t="s">
        <v>249</v>
      </c>
      <c r="D505" t="s">
        <v>249</v>
      </c>
      <c r="E505" t="s">
        <v>249</v>
      </c>
      <c r="F505" t="s">
        <v>20</v>
      </c>
    </row>
    <row r="506" spans="1:6" x14ac:dyDescent="0.35">
      <c r="A506" t="s">
        <v>5350</v>
      </c>
      <c r="B506" t="s">
        <v>7110</v>
      </c>
      <c r="C506" t="s">
        <v>7111</v>
      </c>
      <c r="D506" t="s">
        <v>589</v>
      </c>
      <c r="E506" t="s">
        <v>7112</v>
      </c>
      <c r="F506" t="s">
        <v>261</v>
      </c>
    </row>
    <row r="507" spans="1:6" x14ac:dyDescent="0.35">
      <c r="A507" t="s">
        <v>5350</v>
      </c>
      <c r="B507" t="s">
        <v>7113</v>
      </c>
      <c r="C507" t="s">
        <v>7114</v>
      </c>
      <c r="D507" t="s">
        <v>1009</v>
      </c>
      <c r="E507" t="s">
        <v>7115</v>
      </c>
      <c r="F507" t="s">
        <v>261</v>
      </c>
    </row>
    <row r="508" spans="1:6" x14ac:dyDescent="0.35">
      <c r="A508" t="s">
        <v>5350</v>
      </c>
      <c r="B508" t="s">
        <v>7116</v>
      </c>
      <c r="C508" t="s">
        <v>7114</v>
      </c>
      <c r="D508" t="s">
        <v>7117</v>
      </c>
      <c r="E508" t="s">
        <v>7118</v>
      </c>
      <c r="F508" t="s">
        <v>261</v>
      </c>
    </row>
    <row r="509" spans="1:6" x14ac:dyDescent="0.35">
      <c r="A509" t="s">
        <v>5350</v>
      </c>
      <c r="B509" t="s">
        <v>7119</v>
      </c>
      <c r="C509" t="s">
        <v>1725</v>
      </c>
      <c r="D509" t="s">
        <v>1725</v>
      </c>
      <c r="E509" t="s">
        <v>7120</v>
      </c>
      <c r="F509" t="s">
        <v>261</v>
      </c>
    </row>
    <row r="510" spans="1:6" x14ac:dyDescent="0.35">
      <c r="A510" t="s">
        <v>5350</v>
      </c>
      <c r="B510" t="s">
        <v>7121</v>
      </c>
      <c r="C510" t="s">
        <v>712</v>
      </c>
      <c r="D510" t="s">
        <v>2842</v>
      </c>
      <c r="E510" t="s">
        <v>7118</v>
      </c>
      <c r="F510" t="s">
        <v>261</v>
      </c>
    </row>
    <row r="511" spans="1:6" x14ac:dyDescent="0.35">
      <c r="A511" t="s">
        <v>5350</v>
      </c>
      <c r="B511" t="s">
        <v>7122</v>
      </c>
      <c r="C511" t="s">
        <v>7123</v>
      </c>
      <c r="D511" t="s">
        <v>589</v>
      </c>
      <c r="E511" t="s">
        <v>6628</v>
      </c>
      <c r="F511" t="s">
        <v>261</v>
      </c>
    </row>
    <row r="512" spans="1:6" x14ac:dyDescent="0.35">
      <c r="A512" t="s">
        <v>5350</v>
      </c>
      <c r="B512" t="s">
        <v>7124</v>
      </c>
      <c r="C512" t="s">
        <v>7125</v>
      </c>
      <c r="D512" t="s">
        <v>7126</v>
      </c>
      <c r="E512" t="s">
        <v>7127</v>
      </c>
      <c r="F512" t="s">
        <v>261</v>
      </c>
    </row>
    <row r="513" spans="1:6" x14ac:dyDescent="0.35">
      <c r="A513" t="s">
        <v>5350</v>
      </c>
      <c r="B513" t="s">
        <v>7128</v>
      </c>
      <c r="C513" t="s">
        <v>7129</v>
      </c>
      <c r="D513" t="s">
        <v>7130</v>
      </c>
      <c r="E513" t="s">
        <v>7131</v>
      </c>
      <c r="F513" t="s">
        <v>261</v>
      </c>
    </row>
    <row r="514" spans="1:6" x14ac:dyDescent="0.35">
      <c r="A514" t="s">
        <v>5350</v>
      </c>
      <c r="B514" t="s">
        <v>7132</v>
      </c>
      <c r="C514" t="s">
        <v>7133</v>
      </c>
      <c r="D514" t="s">
        <v>4356</v>
      </c>
      <c r="E514" t="s">
        <v>7134</v>
      </c>
      <c r="F514" t="s">
        <v>261</v>
      </c>
    </row>
    <row r="515" spans="1:6" x14ac:dyDescent="0.35">
      <c r="A515" t="s">
        <v>5350</v>
      </c>
      <c r="B515" t="s">
        <v>7135</v>
      </c>
      <c r="C515" t="s">
        <v>1725</v>
      </c>
      <c r="D515" t="s">
        <v>4356</v>
      </c>
      <c r="E515" t="s">
        <v>7136</v>
      </c>
      <c r="F515" t="s">
        <v>261</v>
      </c>
    </row>
    <row r="516" spans="1:6" x14ac:dyDescent="0.35">
      <c r="A516" t="s">
        <v>5350</v>
      </c>
      <c r="B516" t="s">
        <v>7137</v>
      </c>
      <c r="C516" t="s">
        <v>7138</v>
      </c>
      <c r="D516" t="s">
        <v>4356</v>
      </c>
      <c r="E516" t="s">
        <v>7136</v>
      </c>
      <c r="F516" t="s">
        <v>261</v>
      </c>
    </row>
    <row r="517" spans="1:6" x14ac:dyDescent="0.35">
      <c r="A517" t="s">
        <v>5350</v>
      </c>
      <c r="B517" t="s">
        <v>7139</v>
      </c>
      <c r="C517" t="s">
        <v>7140</v>
      </c>
      <c r="D517" t="s">
        <v>685</v>
      </c>
      <c r="E517" t="s">
        <v>7141</v>
      </c>
      <c r="F517" t="s">
        <v>261</v>
      </c>
    </row>
    <row r="518" spans="1:6" x14ac:dyDescent="0.35">
      <c r="A518" t="s">
        <v>5350</v>
      </c>
      <c r="B518" t="s">
        <v>7142</v>
      </c>
      <c r="C518" t="s">
        <v>2007</v>
      </c>
      <c r="D518" t="s">
        <v>1009</v>
      </c>
      <c r="E518" t="s">
        <v>7143</v>
      </c>
      <c r="F518" t="s">
        <v>261</v>
      </c>
    </row>
    <row r="519" spans="1:6" x14ac:dyDescent="0.35">
      <c r="A519" t="s">
        <v>5350</v>
      </c>
      <c r="B519" t="s">
        <v>7144</v>
      </c>
      <c r="C519" t="s">
        <v>5941</v>
      </c>
      <c r="D519" t="s">
        <v>4356</v>
      </c>
      <c r="E519" t="s">
        <v>7145</v>
      </c>
      <c r="F519" t="s">
        <v>261</v>
      </c>
    </row>
    <row r="520" spans="1:6" x14ac:dyDescent="0.35">
      <c r="A520" t="s">
        <v>5350</v>
      </c>
      <c r="B520" t="s">
        <v>7146</v>
      </c>
      <c r="C520" t="s">
        <v>7147</v>
      </c>
      <c r="D520" t="s">
        <v>589</v>
      </c>
      <c r="E520" t="s">
        <v>7120</v>
      </c>
      <c r="F520" t="s">
        <v>261</v>
      </c>
    </row>
    <row r="521" spans="1:6" x14ac:dyDescent="0.35">
      <c r="A521" t="s">
        <v>5350</v>
      </c>
      <c r="B521" t="s">
        <v>7148</v>
      </c>
      <c r="C521" t="s">
        <v>5459</v>
      </c>
      <c r="D521" t="s">
        <v>1849</v>
      </c>
      <c r="E521" t="s">
        <v>5436</v>
      </c>
      <c r="F521" t="s">
        <v>20</v>
      </c>
    </row>
    <row r="522" spans="1:6" x14ac:dyDescent="0.35">
      <c r="A522" t="s">
        <v>5350</v>
      </c>
      <c r="B522" t="s">
        <v>7149</v>
      </c>
      <c r="C522" t="s">
        <v>7150</v>
      </c>
      <c r="D522" t="s">
        <v>3372</v>
      </c>
      <c r="E522" t="s">
        <v>7118</v>
      </c>
      <c r="F522" t="s">
        <v>261</v>
      </c>
    </row>
    <row r="523" spans="1:6" x14ac:dyDescent="0.35">
      <c r="A523" t="s">
        <v>5350</v>
      </c>
      <c r="B523" t="s">
        <v>7151</v>
      </c>
      <c r="C523" t="s">
        <v>7152</v>
      </c>
      <c r="D523" t="s">
        <v>7153</v>
      </c>
      <c r="E523" t="s">
        <v>7154</v>
      </c>
      <c r="F523" t="s">
        <v>261</v>
      </c>
    </row>
    <row r="524" spans="1:6" x14ac:dyDescent="0.35">
      <c r="A524" t="s">
        <v>5350</v>
      </c>
      <c r="B524" t="s">
        <v>7155</v>
      </c>
      <c r="C524" t="s">
        <v>7156</v>
      </c>
      <c r="D524" t="s">
        <v>3016</v>
      </c>
      <c r="E524" t="s">
        <v>7157</v>
      </c>
      <c r="F524" t="s">
        <v>261</v>
      </c>
    </row>
    <row r="525" spans="1:6" x14ac:dyDescent="0.35">
      <c r="A525" t="s">
        <v>5350</v>
      </c>
      <c r="B525" t="s">
        <v>7158</v>
      </c>
      <c r="C525" t="s">
        <v>7159</v>
      </c>
      <c r="D525" t="s">
        <v>7160</v>
      </c>
      <c r="E525" t="s">
        <v>7118</v>
      </c>
      <c r="F525" t="s">
        <v>261</v>
      </c>
    </row>
    <row r="526" spans="1:6" x14ac:dyDescent="0.35">
      <c r="A526" t="s">
        <v>5350</v>
      </c>
      <c r="B526" t="s">
        <v>7161</v>
      </c>
      <c r="C526" t="s">
        <v>4299</v>
      </c>
      <c r="D526" t="s">
        <v>7162</v>
      </c>
      <c r="E526" t="s">
        <v>7163</v>
      </c>
      <c r="F526" t="s">
        <v>261</v>
      </c>
    </row>
    <row r="527" spans="1:6" x14ac:dyDescent="0.35">
      <c r="A527" t="s">
        <v>5350</v>
      </c>
      <c r="B527" t="s">
        <v>7164</v>
      </c>
      <c r="C527" t="s">
        <v>7165</v>
      </c>
      <c r="D527" t="s">
        <v>7117</v>
      </c>
      <c r="E527" t="s">
        <v>7118</v>
      </c>
      <c r="F527" t="s">
        <v>261</v>
      </c>
    </row>
    <row r="528" spans="1:6" x14ac:dyDescent="0.35">
      <c r="A528" t="s">
        <v>5350</v>
      </c>
      <c r="B528" t="s">
        <v>7166</v>
      </c>
      <c r="C528" t="s">
        <v>7167</v>
      </c>
      <c r="D528" t="s">
        <v>589</v>
      </c>
      <c r="E528" t="s">
        <v>7168</v>
      </c>
      <c r="F528" t="s">
        <v>261</v>
      </c>
    </row>
    <row r="529" spans="1:6" x14ac:dyDescent="0.35">
      <c r="A529" t="s">
        <v>5482</v>
      </c>
      <c r="B529" t="s">
        <v>7169</v>
      </c>
      <c r="C529" t="s">
        <v>7170</v>
      </c>
      <c r="D529" t="s">
        <v>5499</v>
      </c>
      <c r="E529" t="s">
        <v>5499</v>
      </c>
      <c r="F529" t="s">
        <v>261</v>
      </c>
    </row>
    <row r="530" spans="1:6" x14ac:dyDescent="0.35">
      <c r="A530" t="s">
        <v>5482</v>
      </c>
      <c r="B530" t="s">
        <v>7171</v>
      </c>
      <c r="C530" t="s">
        <v>7172</v>
      </c>
      <c r="D530" t="s">
        <v>5495</v>
      </c>
      <c r="E530" t="s">
        <v>5484</v>
      </c>
      <c r="F530" t="s">
        <v>11</v>
      </c>
    </row>
    <row r="531" spans="1:6" x14ac:dyDescent="0.35">
      <c r="A531" t="s">
        <v>5482</v>
      </c>
      <c r="B531" t="s">
        <v>7173</v>
      </c>
      <c r="C531" t="s">
        <v>7174</v>
      </c>
      <c r="D531" t="s">
        <v>5499</v>
      </c>
      <c r="E531" t="s">
        <v>5499</v>
      </c>
      <c r="F531" t="s">
        <v>261</v>
      </c>
    </row>
    <row r="532" spans="1:6" x14ac:dyDescent="0.35">
      <c r="A532" t="s">
        <v>5482</v>
      </c>
      <c r="B532" t="s">
        <v>7175</v>
      </c>
      <c r="C532" t="s">
        <v>1959</v>
      </c>
      <c r="D532" t="s">
        <v>5499</v>
      </c>
      <c r="E532" t="s">
        <v>5499</v>
      </c>
      <c r="F532" t="s">
        <v>50</v>
      </c>
    </row>
    <row r="533" spans="1:6" x14ac:dyDescent="0.35">
      <c r="A533" t="s">
        <v>5482</v>
      </c>
      <c r="B533" t="s">
        <v>7176</v>
      </c>
      <c r="C533" t="s">
        <v>7174</v>
      </c>
      <c r="D533" t="s">
        <v>7177</v>
      </c>
      <c r="E533" t="s">
        <v>7178</v>
      </c>
      <c r="F533" t="s">
        <v>50</v>
      </c>
    </row>
    <row r="534" spans="1:6" x14ac:dyDescent="0.35">
      <c r="A534" t="s">
        <v>5482</v>
      </c>
      <c r="B534" t="s">
        <v>7179</v>
      </c>
      <c r="C534" t="s">
        <v>1959</v>
      </c>
      <c r="D534" t="s">
        <v>5499</v>
      </c>
      <c r="E534" t="s">
        <v>5499</v>
      </c>
      <c r="F534" t="s">
        <v>50</v>
      </c>
    </row>
    <row r="535" spans="1:6" x14ac:dyDescent="0.35">
      <c r="A535" t="s">
        <v>5505</v>
      </c>
      <c r="B535" t="s">
        <v>7180</v>
      </c>
      <c r="C535" t="s">
        <v>2794</v>
      </c>
      <c r="D535" t="s">
        <v>7181</v>
      </c>
      <c r="E535" t="s">
        <v>7181</v>
      </c>
      <c r="F535" t="s">
        <v>111</v>
      </c>
    </row>
    <row r="536" spans="1:6" x14ac:dyDescent="0.35">
      <c r="A536" t="s">
        <v>5505</v>
      </c>
      <c r="B536" t="s">
        <v>7182</v>
      </c>
      <c r="C536" t="s">
        <v>7183</v>
      </c>
      <c r="D536" t="s">
        <v>7183</v>
      </c>
      <c r="E536" t="s">
        <v>7183</v>
      </c>
      <c r="F536" t="s">
        <v>111</v>
      </c>
    </row>
    <row r="537" spans="1:6" x14ac:dyDescent="0.35">
      <c r="A537" t="s">
        <v>5562</v>
      </c>
      <c r="B537" t="s">
        <v>7184</v>
      </c>
      <c r="C537" t="s">
        <v>2033</v>
      </c>
      <c r="D537" t="s">
        <v>7185</v>
      </c>
      <c r="E537" t="s">
        <v>7186</v>
      </c>
      <c r="F537" t="s">
        <v>261</v>
      </c>
    </row>
    <row r="538" spans="1:6" x14ac:dyDescent="0.35">
      <c r="A538" t="s">
        <v>5562</v>
      </c>
      <c r="B538" t="s">
        <v>7187</v>
      </c>
      <c r="C538" t="s">
        <v>7188</v>
      </c>
      <c r="D538" t="s">
        <v>5565</v>
      </c>
      <c r="E538" t="s">
        <v>5566</v>
      </c>
      <c r="F538" t="s">
        <v>20</v>
      </c>
    </row>
    <row r="539" spans="1:6" x14ac:dyDescent="0.35">
      <c r="A539" t="s">
        <v>5562</v>
      </c>
      <c r="B539" t="s">
        <v>7189</v>
      </c>
      <c r="C539" t="s">
        <v>7190</v>
      </c>
      <c r="D539" t="s">
        <v>7191</v>
      </c>
      <c r="E539" t="s">
        <v>7192</v>
      </c>
      <c r="F539" t="s">
        <v>20</v>
      </c>
    </row>
    <row r="540" spans="1:6" x14ac:dyDescent="0.35">
      <c r="A540" t="s">
        <v>5562</v>
      </c>
      <c r="B540" t="s">
        <v>7193</v>
      </c>
      <c r="C540" t="s">
        <v>7194</v>
      </c>
      <c r="D540" t="s">
        <v>5565</v>
      </c>
      <c r="E540" t="s">
        <v>5566</v>
      </c>
      <c r="F540" t="s">
        <v>20</v>
      </c>
    </row>
    <row r="541" spans="1:6" x14ac:dyDescent="0.35">
      <c r="A541" t="s">
        <v>5562</v>
      </c>
      <c r="B541" t="s">
        <v>7195</v>
      </c>
      <c r="C541" t="s">
        <v>7196</v>
      </c>
      <c r="D541" t="s">
        <v>7197</v>
      </c>
      <c r="E541" t="s">
        <v>7198</v>
      </c>
      <c r="F541" t="s">
        <v>261</v>
      </c>
    </row>
    <row r="542" spans="1:6" x14ac:dyDescent="0.35">
      <c r="A542" t="s">
        <v>5562</v>
      </c>
      <c r="B542" t="s">
        <v>7199</v>
      </c>
      <c r="C542" t="s">
        <v>2727</v>
      </c>
      <c r="D542" t="s">
        <v>5565</v>
      </c>
      <c r="E542" t="s">
        <v>5566</v>
      </c>
      <c r="F542" t="s">
        <v>20</v>
      </c>
    </row>
    <row r="543" spans="1:6" x14ac:dyDescent="0.35">
      <c r="A543" t="s">
        <v>5562</v>
      </c>
      <c r="B543" t="s">
        <v>7200</v>
      </c>
      <c r="C543" t="s">
        <v>7201</v>
      </c>
      <c r="D543" t="s">
        <v>5575</v>
      </c>
      <c r="E543" t="s">
        <v>7202</v>
      </c>
      <c r="F543" t="s">
        <v>20</v>
      </c>
    </row>
    <row r="544" spans="1:6" x14ac:dyDescent="0.35">
      <c r="A544" t="s">
        <v>5562</v>
      </c>
      <c r="B544" t="s">
        <v>7203</v>
      </c>
      <c r="C544" t="s">
        <v>7204</v>
      </c>
      <c r="D544" t="s">
        <v>7197</v>
      </c>
      <c r="E544" t="s">
        <v>7198</v>
      </c>
      <c r="F544" t="s">
        <v>261</v>
      </c>
    </row>
    <row r="545" spans="1:6" x14ac:dyDescent="0.35">
      <c r="A545" t="s">
        <v>5562</v>
      </c>
      <c r="B545" t="s">
        <v>7205</v>
      </c>
      <c r="C545" t="s">
        <v>7206</v>
      </c>
      <c r="D545" t="s">
        <v>5565</v>
      </c>
      <c r="E545" t="s">
        <v>5566</v>
      </c>
      <c r="F545" t="s">
        <v>20</v>
      </c>
    </row>
    <row r="546" spans="1:6" x14ac:dyDescent="0.35">
      <c r="A546" t="s">
        <v>5562</v>
      </c>
      <c r="B546" t="s">
        <v>7207</v>
      </c>
      <c r="C546" t="s">
        <v>2758</v>
      </c>
      <c r="D546" t="s">
        <v>7197</v>
      </c>
      <c r="E546" t="s">
        <v>7198</v>
      </c>
      <c r="F546" t="s">
        <v>261</v>
      </c>
    </row>
    <row r="547" spans="1:6" x14ac:dyDescent="0.35">
      <c r="A547" t="s">
        <v>5562</v>
      </c>
      <c r="B547" t="s">
        <v>7208</v>
      </c>
      <c r="C547" t="s">
        <v>7209</v>
      </c>
      <c r="D547" t="s">
        <v>7210</v>
      </c>
      <c r="E547" t="s">
        <v>5566</v>
      </c>
      <c r="F547" t="s">
        <v>20</v>
      </c>
    </row>
    <row r="548" spans="1:6" x14ac:dyDescent="0.35">
      <c r="A548" t="s">
        <v>5562</v>
      </c>
      <c r="B548" t="s">
        <v>7211</v>
      </c>
      <c r="C548" t="s">
        <v>2033</v>
      </c>
      <c r="D548" t="s">
        <v>5565</v>
      </c>
      <c r="E548" t="s">
        <v>5566</v>
      </c>
      <c r="F548" t="s">
        <v>20</v>
      </c>
    </row>
    <row r="549" spans="1:6" x14ac:dyDescent="0.35">
      <c r="A549" t="s">
        <v>5562</v>
      </c>
      <c r="B549" t="s">
        <v>7212</v>
      </c>
      <c r="C549" t="s">
        <v>7213</v>
      </c>
      <c r="D549" t="s">
        <v>7210</v>
      </c>
      <c r="E549" t="s">
        <v>5566</v>
      </c>
      <c r="F549" t="s">
        <v>20</v>
      </c>
    </row>
    <row r="550" spans="1:6" x14ac:dyDescent="0.35">
      <c r="A550" t="s">
        <v>5562</v>
      </c>
      <c r="B550" t="s">
        <v>7214</v>
      </c>
      <c r="C550" t="s">
        <v>128</v>
      </c>
      <c r="D550" t="s">
        <v>536</v>
      </c>
      <c r="E550" t="s">
        <v>7215</v>
      </c>
      <c r="F550" t="s">
        <v>261</v>
      </c>
    </row>
    <row r="551" spans="1:6" x14ac:dyDescent="0.35">
      <c r="A551" t="s">
        <v>5562</v>
      </c>
      <c r="B551" t="s">
        <v>7216</v>
      </c>
      <c r="C551" t="s">
        <v>7217</v>
      </c>
      <c r="D551" t="s">
        <v>7218</v>
      </c>
      <c r="E551" t="s">
        <v>7219</v>
      </c>
      <c r="F551" t="s">
        <v>20</v>
      </c>
    </row>
    <row r="552" spans="1:6" x14ac:dyDescent="0.35">
      <c r="A552" t="s">
        <v>5760</v>
      </c>
      <c r="B552" t="s">
        <v>7220</v>
      </c>
      <c r="C552" t="s">
        <v>7221</v>
      </c>
      <c r="D552" t="s">
        <v>7222</v>
      </c>
      <c r="E552" t="s">
        <v>7222</v>
      </c>
      <c r="F552" t="s">
        <v>261</v>
      </c>
    </row>
    <row r="553" spans="1:6" x14ac:dyDescent="0.35">
      <c r="A553" t="s">
        <v>5857</v>
      </c>
      <c r="B553" t="s">
        <v>7223</v>
      </c>
      <c r="C553" t="s">
        <v>7224</v>
      </c>
      <c r="D553" t="s">
        <v>7225</v>
      </c>
      <c r="E553" t="s">
        <v>7225</v>
      </c>
      <c r="F553" t="s">
        <v>11</v>
      </c>
    </row>
    <row r="554" spans="1:6" x14ac:dyDescent="0.35">
      <c r="A554" t="s">
        <v>5865</v>
      </c>
      <c r="B554" t="s">
        <v>7226</v>
      </c>
      <c r="C554" t="s">
        <v>5642</v>
      </c>
      <c r="D554" t="s">
        <v>7227</v>
      </c>
      <c r="E554" t="s">
        <v>7227</v>
      </c>
      <c r="F554" t="s">
        <v>50</v>
      </c>
    </row>
    <row r="555" spans="1:6" x14ac:dyDescent="0.35">
      <c r="A555" t="s">
        <v>5865</v>
      </c>
      <c r="B555" t="s">
        <v>7228</v>
      </c>
      <c r="C555" t="s">
        <v>7229</v>
      </c>
      <c r="D555" t="s">
        <v>7230</v>
      </c>
      <c r="E555" t="s">
        <v>7230</v>
      </c>
      <c r="F555" t="s">
        <v>50</v>
      </c>
    </row>
    <row r="556" spans="1:6" x14ac:dyDescent="0.35">
      <c r="A556" t="s">
        <v>5865</v>
      </c>
      <c r="B556" t="s">
        <v>7231</v>
      </c>
      <c r="C556" t="s">
        <v>7232</v>
      </c>
      <c r="D556" t="s">
        <v>7227</v>
      </c>
      <c r="E556" t="s">
        <v>7227</v>
      </c>
      <c r="F556" t="s">
        <v>50</v>
      </c>
    </row>
    <row r="557" spans="1:6" x14ac:dyDescent="0.35">
      <c r="A557" t="s">
        <v>5865</v>
      </c>
      <c r="B557" t="s">
        <v>7233</v>
      </c>
      <c r="C557" t="s">
        <v>7234</v>
      </c>
      <c r="D557" t="s">
        <v>7235</v>
      </c>
      <c r="E557" t="s">
        <v>7235</v>
      </c>
      <c r="F557" t="s">
        <v>50</v>
      </c>
    </row>
    <row r="558" spans="1:6" x14ac:dyDescent="0.35">
      <c r="A558" t="s">
        <v>5865</v>
      </c>
      <c r="B558" t="s">
        <v>7236</v>
      </c>
      <c r="C558" t="s">
        <v>7237</v>
      </c>
      <c r="D558" t="s">
        <v>7230</v>
      </c>
      <c r="E558" t="s">
        <v>7230</v>
      </c>
      <c r="F558" t="s">
        <v>50</v>
      </c>
    </row>
    <row r="559" spans="1:6" x14ac:dyDescent="0.35">
      <c r="A559" t="s">
        <v>5865</v>
      </c>
      <c r="B559" t="s">
        <v>7238</v>
      </c>
      <c r="C559" t="s">
        <v>7239</v>
      </c>
      <c r="D559" t="s">
        <v>7230</v>
      </c>
      <c r="E559" t="s">
        <v>7230</v>
      </c>
      <c r="F559" t="s">
        <v>50</v>
      </c>
    </row>
    <row r="560" spans="1:6" x14ac:dyDescent="0.35">
      <c r="A560" t="s">
        <v>5865</v>
      </c>
      <c r="B560" t="s">
        <v>7240</v>
      </c>
      <c r="C560" t="s">
        <v>2196</v>
      </c>
      <c r="D560" t="s">
        <v>7227</v>
      </c>
      <c r="E560" t="s">
        <v>7227</v>
      </c>
      <c r="F560" t="s">
        <v>50</v>
      </c>
    </row>
  </sheetData>
  <pageMargins left="0.75" right="0.75" top="1" bottom="1" header="0.5" footer="0.5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B2DC36F-EEE9-484F-9E93-A0C0F1F6B31E}">
  <dimension ref="A1:F1"/>
  <sheetViews>
    <sheetView zoomScale="85" zoomScaleNormal="85" workbookViewId="0">
      <pane ySplit="1" topLeftCell="A2" activePane="bottomLeft" state="frozen"/>
      <selection pane="bottomLeft" activeCell="F1" sqref="F1"/>
    </sheetView>
  </sheetViews>
  <sheetFormatPr defaultRowHeight="14.5" x14ac:dyDescent="0.35"/>
  <cols>
    <col min="1" max="1" width="17" customWidth="1"/>
    <col min="2" max="2" width="22.54296875" customWidth="1"/>
    <col min="3" max="3" width="24.1796875" customWidth="1"/>
    <col min="4" max="4" width="29" customWidth="1"/>
    <col min="5" max="5" width="28" customWidth="1"/>
    <col min="6" max="6" width="21.453125" customWidth="1"/>
  </cols>
  <sheetData>
    <row r="1" spans="1:6" x14ac:dyDescent="0.35">
      <c r="A1" t="s">
        <v>0</v>
      </c>
      <c r="B1" t="s">
        <v>1</v>
      </c>
      <c r="C1" t="s">
        <v>2</v>
      </c>
      <c r="D1" t="s">
        <v>3</v>
      </c>
      <c r="E1" t="s">
        <v>4</v>
      </c>
      <c r="F1" t="s">
        <v>5</v>
      </c>
    </row>
  </sheetData>
  <pageMargins left="0.7" right="0.7" top="0.75" bottom="0.75" header="0.3" footer="0.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I200"/>
  <sheetViews>
    <sheetView zoomScale="85" zoomScaleNormal="85" workbookViewId="0">
      <pane ySplit="1" topLeftCell="A2" activePane="bottomLeft" state="frozen"/>
      <selection pane="bottomLeft" activeCell="D1" sqref="D1"/>
    </sheetView>
  </sheetViews>
  <sheetFormatPr defaultRowHeight="14.5" x14ac:dyDescent="0.35"/>
  <cols>
    <col min="1" max="1" width="68.81640625" customWidth="1"/>
    <col min="2" max="4" width="39.26953125" customWidth="1"/>
    <col min="5" max="5" width="65.54296875" customWidth="1"/>
    <col min="6" max="6" width="55.81640625" customWidth="1"/>
    <col min="7" max="7" width="69.26953125" customWidth="1"/>
    <col min="8" max="8" width="66.453125" customWidth="1"/>
    <col min="9" max="9" width="69.81640625" customWidth="1"/>
    <col min="10" max="12" width="39.26953125" customWidth="1"/>
  </cols>
  <sheetData>
    <row r="1" spans="1:9" x14ac:dyDescent="0.35">
      <c r="A1" t="s">
        <v>0</v>
      </c>
      <c r="B1" t="s">
        <v>1</v>
      </c>
      <c r="C1" t="s">
        <v>2</v>
      </c>
      <c r="D1" t="s">
        <v>3</v>
      </c>
      <c r="E1" t="s">
        <v>4</v>
      </c>
      <c r="F1" t="s">
        <v>5</v>
      </c>
      <c r="G1" t="s">
        <v>7241</v>
      </c>
      <c r="H1" t="s">
        <v>7242</v>
      </c>
      <c r="I1" t="s">
        <v>7243</v>
      </c>
    </row>
    <row r="2" spans="1:9" x14ac:dyDescent="0.35">
      <c r="A2" t="s">
        <v>7244</v>
      </c>
      <c r="B2" t="s">
        <v>7245</v>
      </c>
      <c r="C2" t="s">
        <v>7246</v>
      </c>
      <c r="D2" t="s">
        <v>7247</v>
      </c>
      <c r="E2" t="s">
        <v>7248</v>
      </c>
      <c r="F2" t="s">
        <v>7249</v>
      </c>
      <c r="G2" t="s">
        <v>7250</v>
      </c>
      <c r="H2" t="s">
        <v>7248</v>
      </c>
      <c r="I2" t="s">
        <v>7250</v>
      </c>
    </row>
    <row r="3" spans="1:9" x14ac:dyDescent="0.35">
      <c r="A3" t="s">
        <v>7251</v>
      </c>
      <c r="B3" t="s">
        <v>7252</v>
      </c>
      <c r="C3" t="s">
        <v>7253</v>
      </c>
      <c r="D3" t="s">
        <v>7254</v>
      </c>
      <c r="E3" t="s">
        <v>7251</v>
      </c>
      <c r="F3" t="s">
        <v>11</v>
      </c>
      <c r="G3" t="s">
        <v>7250</v>
      </c>
      <c r="H3" t="s">
        <v>7251</v>
      </c>
      <c r="I3" t="s">
        <v>7250</v>
      </c>
    </row>
    <row r="4" spans="1:9" x14ac:dyDescent="0.35">
      <c r="A4" t="s">
        <v>7255</v>
      </c>
      <c r="B4" t="s">
        <v>7256</v>
      </c>
      <c r="C4" t="s">
        <v>7257</v>
      </c>
      <c r="D4" t="s">
        <v>7258</v>
      </c>
      <c r="E4" t="s">
        <v>7259</v>
      </c>
      <c r="F4" t="s">
        <v>11</v>
      </c>
      <c r="G4" t="s">
        <v>7250</v>
      </c>
      <c r="H4" t="s">
        <v>7259</v>
      </c>
      <c r="I4" t="s">
        <v>7250</v>
      </c>
    </row>
    <row r="5" spans="1:9" x14ac:dyDescent="0.35">
      <c r="A5" t="s">
        <v>7255</v>
      </c>
      <c r="B5" t="s">
        <v>7260</v>
      </c>
      <c r="C5" t="s">
        <v>7261</v>
      </c>
      <c r="D5" t="s">
        <v>7262</v>
      </c>
      <c r="E5" t="s">
        <v>7259</v>
      </c>
      <c r="F5" t="s">
        <v>11</v>
      </c>
      <c r="G5" t="s">
        <v>7250</v>
      </c>
      <c r="H5" t="s">
        <v>7259</v>
      </c>
      <c r="I5" t="s">
        <v>7250</v>
      </c>
    </row>
    <row r="6" spans="1:9" x14ac:dyDescent="0.35">
      <c r="A6" t="s">
        <v>7263</v>
      </c>
      <c r="B6" t="s">
        <v>7264</v>
      </c>
      <c r="C6" t="s">
        <v>2844</v>
      </c>
      <c r="D6" t="s">
        <v>7265</v>
      </c>
      <c r="E6" t="s">
        <v>7248</v>
      </c>
      <c r="F6" t="s">
        <v>111</v>
      </c>
      <c r="G6" t="s">
        <v>7250</v>
      </c>
      <c r="H6" t="s">
        <v>7248</v>
      </c>
      <c r="I6" t="s">
        <v>7250</v>
      </c>
    </row>
    <row r="7" spans="1:9" x14ac:dyDescent="0.35">
      <c r="A7" t="s">
        <v>7263</v>
      </c>
      <c r="B7" t="s">
        <v>7266</v>
      </c>
      <c r="C7" t="s">
        <v>2844</v>
      </c>
      <c r="D7" t="s">
        <v>7265</v>
      </c>
      <c r="E7" t="s">
        <v>7248</v>
      </c>
      <c r="F7" t="s">
        <v>111</v>
      </c>
      <c r="G7" t="s">
        <v>7250</v>
      </c>
      <c r="H7" t="s">
        <v>7248</v>
      </c>
      <c r="I7" t="s">
        <v>7250</v>
      </c>
    </row>
    <row r="8" spans="1:9" x14ac:dyDescent="0.35">
      <c r="A8" t="s">
        <v>7267</v>
      </c>
      <c r="B8" t="s">
        <v>7268</v>
      </c>
      <c r="C8" t="s">
        <v>7269</v>
      </c>
      <c r="D8" t="s">
        <v>7270</v>
      </c>
      <c r="E8" t="s">
        <v>7271</v>
      </c>
      <c r="F8" t="s">
        <v>111</v>
      </c>
      <c r="G8" t="s">
        <v>7250</v>
      </c>
      <c r="H8" t="s">
        <v>111</v>
      </c>
      <c r="I8" t="s">
        <v>111</v>
      </c>
    </row>
    <row r="9" spans="1:9" x14ac:dyDescent="0.35">
      <c r="A9" t="s">
        <v>7272</v>
      </c>
      <c r="B9" t="s">
        <v>7273</v>
      </c>
      <c r="C9" t="s">
        <v>7274</v>
      </c>
      <c r="D9" t="s">
        <v>7275</v>
      </c>
      <c r="E9" t="s">
        <v>7272</v>
      </c>
      <c r="F9" t="s">
        <v>11</v>
      </c>
      <c r="G9" t="s">
        <v>7250</v>
      </c>
      <c r="H9" t="s">
        <v>7272</v>
      </c>
      <c r="I9" t="s">
        <v>7250</v>
      </c>
    </row>
    <row r="10" spans="1:9" x14ac:dyDescent="0.35">
      <c r="A10" t="s">
        <v>7272</v>
      </c>
      <c r="B10" t="s">
        <v>7276</v>
      </c>
      <c r="C10" t="s">
        <v>7277</v>
      </c>
      <c r="D10" t="s">
        <v>7278</v>
      </c>
      <c r="E10" t="s">
        <v>7272</v>
      </c>
      <c r="F10" t="s">
        <v>11</v>
      </c>
      <c r="G10" t="s">
        <v>7250</v>
      </c>
      <c r="H10" t="s">
        <v>7272</v>
      </c>
      <c r="I10" t="s">
        <v>7250</v>
      </c>
    </row>
    <row r="11" spans="1:9" x14ac:dyDescent="0.35">
      <c r="A11" t="s">
        <v>7272</v>
      </c>
      <c r="B11" t="s">
        <v>7279</v>
      </c>
      <c r="C11" t="s">
        <v>7280</v>
      </c>
      <c r="D11" t="s">
        <v>7281</v>
      </c>
      <c r="E11" t="s">
        <v>7272</v>
      </c>
      <c r="F11" t="s">
        <v>11</v>
      </c>
      <c r="G11" t="s">
        <v>7250</v>
      </c>
      <c r="H11" t="s">
        <v>7272</v>
      </c>
      <c r="I11" t="s">
        <v>7250</v>
      </c>
    </row>
    <row r="12" spans="1:9" x14ac:dyDescent="0.35">
      <c r="A12" t="s">
        <v>7272</v>
      </c>
      <c r="B12" t="s">
        <v>7282</v>
      </c>
      <c r="C12" t="s">
        <v>7283</v>
      </c>
      <c r="D12" t="s">
        <v>7284</v>
      </c>
      <c r="E12" t="s">
        <v>7272</v>
      </c>
      <c r="F12" t="s">
        <v>11</v>
      </c>
      <c r="G12" t="s">
        <v>7250</v>
      </c>
      <c r="H12" t="s">
        <v>7272</v>
      </c>
      <c r="I12" t="s">
        <v>7250</v>
      </c>
    </row>
    <row r="13" spans="1:9" x14ac:dyDescent="0.35">
      <c r="A13" t="s">
        <v>7272</v>
      </c>
      <c r="B13" t="s">
        <v>7285</v>
      </c>
      <c r="C13" t="s">
        <v>7286</v>
      </c>
      <c r="D13" t="s">
        <v>7281</v>
      </c>
      <c r="E13" t="s">
        <v>7272</v>
      </c>
      <c r="F13" t="s">
        <v>11</v>
      </c>
      <c r="G13" t="s">
        <v>7250</v>
      </c>
      <c r="H13" t="s">
        <v>7272</v>
      </c>
      <c r="I13" t="s">
        <v>7250</v>
      </c>
    </row>
    <row r="14" spans="1:9" x14ac:dyDescent="0.35">
      <c r="A14" t="s">
        <v>7272</v>
      </c>
      <c r="B14" t="s">
        <v>7287</v>
      </c>
      <c r="C14" t="s">
        <v>7288</v>
      </c>
      <c r="D14" t="s">
        <v>7281</v>
      </c>
      <c r="E14" t="s">
        <v>7272</v>
      </c>
      <c r="F14" t="s">
        <v>11</v>
      </c>
      <c r="G14" t="s">
        <v>7250</v>
      </c>
      <c r="H14" t="s">
        <v>7272</v>
      </c>
      <c r="I14" t="s">
        <v>7250</v>
      </c>
    </row>
    <row r="15" spans="1:9" x14ac:dyDescent="0.35">
      <c r="A15" t="s">
        <v>7272</v>
      </c>
      <c r="B15" t="s">
        <v>7289</v>
      </c>
      <c r="C15" t="s">
        <v>7290</v>
      </c>
      <c r="D15" t="s">
        <v>7281</v>
      </c>
      <c r="E15" t="s">
        <v>7272</v>
      </c>
      <c r="F15" t="s">
        <v>11</v>
      </c>
      <c r="G15" t="s">
        <v>7250</v>
      </c>
      <c r="H15" t="s">
        <v>7272</v>
      </c>
      <c r="I15" t="s">
        <v>7250</v>
      </c>
    </row>
    <row r="16" spans="1:9" x14ac:dyDescent="0.35">
      <c r="A16" t="s">
        <v>7291</v>
      </c>
      <c r="B16" t="s">
        <v>7292</v>
      </c>
      <c r="C16" t="s">
        <v>28</v>
      </c>
      <c r="D16" t="s">
        <v>7293</v>
      </c>
      <c r="E16" t="s">
        <v>7291</v>
      </c>
      <c r="F16" t="s">
        <v>7294</v>
      </c>
      <c r="G16" t="s">
        <v>7250</v>
      </c>
      <c r="H16" t="s">
        <v>7291</v>
      </c>
      <c r="I16" t="s">
        <v>7250</v>
      </c>
    </row>
    <row r="17" spans="1:9" x14ac:dyDescent="0.35">
      <c r="A17" t="s">
        <v>7291</v>
      </c>
      <c r="B17" t="s">
        <v>7295</v>
      </c>
      <c r="C17" t="s">
        <v>2204</v>
      </c>
      <c r="D17" t="s">
        <v>7296</v>
      </c>
      <c r="E17" t="s">
        <v>7291</v>
      </c>
      <c r="F17" t="s">
        <v>7297</v>
      </c>
      <c r="G17" t="s">
        <v>7250</v>
      </c>
      <c r="H17" t="s">
        <v>7291</v>
      </c>
      <c r="I17" t="s">
        <v>7250</v>
      </c>
    </row>
    <row r="18" spans="1:9" x14ac:dyDescent="0.35">
      <c r="A18" t="s">
        <v>7298</v>
      </c>
      <c r="B18" t="s">
        <v>7299</v>
      </c>
      <c r="C18" t="s">
        <v>7300</v>
      </c>
      <c r="D18" t="s">
        <v>7301</v>
      </c>
      <c r="E18" t="s">
        <v>7298</v>
      </c>
      <c r="F18" t="s">
        <v>11</v>
      </c>
      <c r="G18" t="s">
        <v>7250</v>
      </c>
      <c r="H18" t="s">
        <v>7298</v>
      </c>
      <c r="I18" t="s">
        <v>7250</v>
      </c>
    </row>
    <row r="19" spans="1:9" x14ac:dyDescent="0.35">
      <c r="A19" t="s">
        <v>7302</v>
      </c>
      <c r="B19" t="s">
        <v>7303</v>
      </c>
      <c r="C19" t="s">
        <v>4043</v>
      </c>
      <c r="D19" t="s">
        <v>7302</v>
      </c>
      <c r="E19" t="s">
        <v>7248</v>
      </c>
      <c r="F19" t="s">
        <v>590</v>
      </c>
      <c r="G19" t="s">
        <v>7250</v>
      </c>
      <c r="H19" t="s">
        <v>7248</v>
      </c>
      <c r="I19" t="s">
        <v>7250</v>
      </c>
    </row>
    <row r="20" spans="1:9" x14ac:dyDescent="0.35">
      <c r="A20" t="s">
        <v>7304</v>
      </c>
      <c r="B20" t="s">
        <v>7305</v>
      </c>
      <c r="C20" t="s">
        <v>4343</v>
      </c>
      <c r="D20" t="s">
        <v>7306</v>
      </c>
      <c r="E20" t="s">
        <v>7304</v>
      </c>
      <c r="F20" t="s">
        <v>11</v>
      </c>
      <c r="G20" t="s">
        <v>7250</v>
      </c>
      <c r="H20" t="s">
        <v>7304</v>
      </c>
      <c r="I20" t="s">
        <v>7250</v>
      </c>
    </row>
    <row r="21" spans="1:9" x14ac:dyDescent="0.35">
      <c r="A21" t="s">
        <v>7304</v>
      </c>
      <c r="B21" t="s">
        <v>7307</v>
      </c>
      <c r="C21" t="s">
        <v>7308</v>
      </c>
      <c r="D21" t="s">
        <v>7309</v>
      </c>
      <c r="E21" t="s">
        <v>7304</v>
      </c>
      <c r="F21" t="s">
        <v>11</v>
      </c>
      <c r="G21" t="s">
        <v>7250</v>
      </c>
      <c r="H21" t="s">
        <v>7304</v>
      </c>
      <c r="I21" t="s">
        <v>7250</v>
      </c>
    </row>
    <row r="22" spans="1:9" x14ac:dyDescent="0.35">
      <c r="A22" t="s">
        <v>7304</v>
      </c>
      <c r="B22" t="s">
        <v>7310</v>
      </c>
      <c r="C22" t="s">
        <v>7311</v>
      </c>
      <c r="D22" t="s">
        <v>7306</v>
      </c>
      <c r="E22" t="s">
        <v>7304</v>
      </c>
      <c r="F22" t="s">
        <v>11</v>
      </c>
      <c r="G22" t="s">
        <v>7250</v>
      </c>
      <c r="H22" t="s">
        <v>7304</v>
      </c>
      <c r="I22" t="s">
        <v>7250</v>
      </c>
    </row>
    <row r="23" spans="1:9" x14ac:dyDescent="0.35">
      <c r="A23" t="s">
        <v>7312</v>
      </c>
      <c r="B23" t="s">
        <v>7313</v>
      </c>
      <c r="C23" t="s">
        <v>7257</v>
      </c>
      <c r="D23" t="s">
        <v>7314</v>
      </c>
      <c r="E23" t="s">
        <v>7312</v>
      </c>
      <c r="F23" t="s">
        <v>11</v>
      </c>
      <c r="G23" t="s">
        <v>7250</v>
      </c>
      <c r="H23" t="s">
        <v>7312</v>
      </c>
      <c r="I23" t="s">
        <v>7250</v>
      </c>
    </row>
    <row r="24" spans="1:9" x14ac:dyDescent="0.35">
      <c r="A24" t="s">
        <v>7315</v>
      </c>
      <c r="B24" t="s">
        <v>7316</v>
      </c>
      <c r="C24" t="s">
        <v>2218</v>
      </c>
      <c r="D24" t="s">
        <v>2406</v>
      </c>
      <c r="E24" t="s">
        <v>7315</v>
      </c>
      <c r="F24" t="s">
        <v>11</v>
      </c>
      <c r="G24" t="s">
        <v>7250</v>
      </c>
      <c r="H24" t="s">
        <v>7315</v>
      </c>
      <c r="I24" t="s">
        <v>7250</v>
      </c>
    </row>
    <row r="25" spans="1:9" x14ac:dyDescent="0.35">
      <c r="A25" t="s">
        <v>7315</v>
      </c>
      <c r="B25" t="s">
        <v>7317</v>
      </c>
      <c r="C25" t="s">
        <v>7318</v>
      </c>
      <c r="D25" t="s">
        <v>7319</v>
      </c>
      <c r="E25" t="s">
        <v>7315</v>
      </c>
      <c r="F25" t="s">
        <v>11</v>
      </c>
      <c r="G25" t="s">
        <v>7250</v>
      </c>
      <c r="H25" t="s">
        <v>7315</v>
      </c>
      <c r="I25" t="s">
        <v>7250</v>
      </c>
    </row>
    <row r="26" spans="1:9" x14ac:dyDescent="0.35">
      <c r="A26" t="s">
        <v>7315</v>
      </c>
      <c r="B26" t="s">
        <v>7320</v>
      </c>
      <c r="C26" t="s">
        <v>4299</v>
      </c>
      <c r="D26" t="s">
        <v>7321</v>
      </c>
      <c r="E26" t="s">
        <v>7315</v>
      </c>
      <c r="F26" t="s">
        <v>11</v>
      </c>
      <c r="G26" t="s">
        <v>7250</v>
      </c>
      <c r="H26" t="s">
        <v>7315</v>
      </c>
      <c r="I26" t="s">
        <v>7250</v>
      </c>
    </row>
    <row r="27" spans="1:9" x14ac:dyDescent="0.35">
      <c r="A27" t="s">
        <v>7315</v>
      </c>
      <c r="B27" t="s">
        <v>7322</v>
      </c>
      <c r="C27" t="s">
        <v>7323</v>
      </c>
      <c r="D27" t="s">
        <v>2406</v>
      </c>
      <c r="E27" t="s">
        <v>7315</v>
      </c>
      <c r="F27" t="s">
        <v>11</v>
      </c>
      <c r="G27" t="s">
        <v>7250</v>
      </c>
      <c r="H27" t="s">
        <v>7315</v>
      </c>
      <c r="I27" t="s">
        <v>7250</v>
      </c>
    </row>
    <row r="28" spans="1:9" x14ac:dyDescent="0.35">
      <c r="A28" t="s">
        <v>7315</v>
      </c>
      <c r="B28" t="s">
        <v>7324</v>
      </c>
      <c r="C28" t="s">
        <v>1741</v>
      </c>
      <c r="D28" t="s">
        <v>7325</v>
      </c>
      <c r="E28" t="s">
        <v>7315</v>
      </c>
      <c r="F28" t="s">
        <v>11</v>
      </c>
      <c r="G28" t="s">
        <v>7250</v>
      </c>
      <c r="H28" t="s">
        <v>7315</v>
      </c>
      <c r="I28" t="s">
        <v>7250</v>
      </c>
    </row>
    <row r="29" spans="1:9" x14ac:dyDescent="0.35">
      <c r="A29" t="s">
        <v>7315</v>
      </c>
      <c r="B29" t="s">
        <v>7326</v>
      </c>
      <c r="C29" t="s">
        <v>7183</v>
      </c>
      <c r="D29" t="s">
        <v>7327</v>
      </c>
      <c r="E29" t="s">
        <v>7315</v>
      </c>
      <c r="F29" t="s">
        <v>11</v>
      </c>
      <c r="G29" t="s">
        <v>7250</v>
      </c>
      <c r="H29" t="s">
        <v>7315</v>
      </c>
      <c r="I29" t="s">
        <v>7250</v>
      </c>
    </row>
    <row r="30" spans="1:9" x14ac:dyDescent="0.35">
      <c r="A30" t="s">
        <v>7315</v>
      </c>
      <c r="B30" t="s">
        <v>7328</v>
      </c>
      <c r="C30" t="s">
        <v>7318</v>
      </c>
      <c r="D30" t="s">
        <v>7329</v>
      </c>
      <c r="E30" t="s">
        <v>7315</v>
      </c>
      <c r="F30" t="s">
        <v>11</v>
      </c>
      <c r="G30" t="s">
        <v>7250</v>
      </c>
      <c r="H30" t="s">
        <v>7315</v>
      </c>
      <c r="I30" t="s">
        <v>7250</v>
      </c>
    </row>
    <row r="31" spans="1:9" x14ac:dyDescent="0.35">
      <c r="A31" t="s">
        <v>7315</v>
      </c>
      <c r="B31" t="s">
        <v>7330</v>
      </c>
      <c r="C31" t="s">
        <v>7331</v>
      </c>
      <c r="D31" t="s">
        <v>2406</v>
      </c>
      <c r="E31" t="s">
        <v>7315</v>
      </c>
      <c r="F31" t="s">
        <v>11</v>
      </c>
      <c r="G31" t="s">
        <v>7250</v>
      </c>
      <c r="H31" t="s">
        <v>7315</v>
      </c>
      <c r="I31" t="s">
        <v>7250</v>
      </c>
    </row>
    <row r="32" spans="1:9" x14ac:dyDescent="0.35">
      <c r="A32" t="s">
        <v>7315</v>
      </c>
      <c r="B32" t="s">
        <v>7332</v>
      </c>
      <c r="C32" t="s">
        <v>7333</v>
      </c>
      <c r="D32" t="s">
        <v>7334</v>
      </c>
      <c r="E32" t="s">
        <v>7315</v>
      </c>
      <c r="F32" t="s">
        <v>11</v>
      </c>
      <c r="G32" t="s">
        <v>7250</v>
      </c>
      <c r="H32" t="s">
        <v>7315</v>
      </c>
      <c r="I32" t="s">
        <v>7250</v>
      </c>
    </row>
    <row r="33" spans="1:9" x14ac:dyDescent="0.35">
      <c r="A33" t="s">
        <v>7315</v>
      </c>
      <c r="B33" t="s">
        <v>7335</v>
      </c>
      <c r="C33" t="s">
        <v>7336</v>
      </c>
      <c r="D33" t="s">
        <v>7327</v>
      </c>
      <c r="E33" t="s">
        <v>7315</v>
      </c>
      <c r="F33" t="s">
        <v>11</v>
      </c>
      <c r="G33" t="s">
        <v>7250</v>
      </c>
      <c r="H33" t="s">
        <v>7315</v>
      </c>
      <c r="I33" t="s">
        <v>7250</v>
      </c>
    </row>
    <row r="34" spans="1:9" x14ac:dyDescent="0.35">
      <c r="A34" t="s">
        <v>7315</v>
      </c>
      <c r="B34" t="s">
        <v>7337</v>
      </c>
      <c r="C34" t="s">
        <v>7338</v>
      </c>
      <c r="D34" t="s">
        <v>7329</v>
      </c>
      <c r="E34" t="s">
        <v>7315</v>
      </c>
      <c r="F34" t="s">
        <v>11</v>
      </c>
      <c r="G34" t="s">
        <v>7250</v>
      </c>
      <c r="H34" t="s">
        <v>7315</v>
      </c>
      <c r="I34" t="s">
        <v>7250</v>
      </c>
    </row>
    <row r="35" spans="1:9" x14ac:dyDescent="0.35">
      <c r="A35" t="s">
        <v>7315</v>
      </c>
      <c r="B35" t="s">
        <v>7339</v>
      </c>
      <c r="C35" t="s">
        <v>7318</v>
      </c>
      <c r="D35" t="s">
        <v>7327</v>
      </c>
      <c r="E35" t="s">
        <v>7315</v>
      </c>
      <c r="F35" t="s">
        <v>11</v>
      </c>
      <c r="G35" t="s">
        <v>7250</v>
      </c>
      <c r="H35" t="s">
        <v>7315</v>
      </c>
      <c r="I35" t="s">
        <v>7250</v>
      </c>
    </row>
    <row r="36" spans="1:9" x14ac:dyDescent="0.35">
      <c r="A36" t="s">
        <v>7315</v>
      </c>
      <c r="B36" t="s">
        <v>7340</v>
      </c>
      <c r="C36" t="s">
        <v>7341</v>
      </c>
      <c r="D36" t="s">
        <v>7319</v>
      </c>
      <c r="E36" t="s">
        <v>7315</v>
      </c>
      <c r="F36" t="s">
        <v>11</v>
      </c>
      <c r="G36" t="s">
        <v>7250</v>
      </c>
      <c r="H36" t="s">
        <v>7315</v>
      </c>
      <c r="I36" t="s">
        <v>7250</v>
      </c>
    </row>
    <row r="37" spans="1:9" x14ac:dyDescent="0.35">
      <c r="A37" t="s">
        <v>7342</v>
      </c>
      <c r="B37" t="s">
        <v>7343</v>
      </c>
      <c r="C37" t="s">
        <v>7344</v>
      </c>
      <c r="D37" t="s">
        <v>7345</v>
      </c>
      <c r="E37" t="s">
        <v>7345</v>
      </c>
      <c r="F37" t="s">
        <v>7346</v>
      </c>
      <c r="G37" t="s">
        <v>7250</v>
      </c>
      <c r="H37" t="s">
        <v>7345</v>
      </c>
      <c r="I37" t="s">
        <v>7250</v>
      </c>
    </row>
    <row r="38" spans="1:9" x14ac:dyDescent="0.35">
      <c r="A38" t="s">
        <v>7342</v>
      </c>
      <c r="B38" t="s">
        <v>7347</v>
      </c>
      <c r="C38" t="s">
        <v>5956</v>
      </c>
      <c r="D38" t="s">
        <v>7345</v>
      </c>
      <c r="E38" t="s">
        <v>7345</v>
      </c>
      <c r="F38" t="s">
        <v>7346</v>
      </c>
      <c r="G38" t="s">
        <v>7250</v>
      </c>
      <c r="H38" t="s">
        <v>7345</v>
      </c>
      <c r="I38" t="s">
        <v>7250</v>
      </c>
    </row>
    <row r="39" spans="1:9" x14ac:dyDescent="0.35">
      <c r="A39" t="s">
        <v>7348</v>
      </c>
      <c r="B39" t="s">
        <v>7349</v>
      </c>
      <c r="C39" t="s">
        <v>7350</v>
      </c>
      <c r="D39" t="s">
        <v>5697</v>
      </c>
      <c r="E39" t="s">
        <v>7351</v>
      </c>
      <c r="F39" t="s">
        <v>11</v>
      </c>
      <c r="G39" t="s">
        <v>7250</v>
      </c>
      <c r="H39" t="s">
        <v>7351</v>
      </c>
      <c r="I39" t="s">
        <v>7250</v>
      </c>
    </row>
    <row r="40" spans="1:9" x14ac:dyDescent="0.35">
      <c r="A40" t="s">
        <v>7348</v>
      </c>
      <c r="B40" t="s">
        <v>7352</v>
      </c>
      <c r="C40" t="s">
        <v>3741</v>
      </c>
      <c r="D40" t="s">
        <v>5697</v>
      </c>
      <c r="E40" t="s">
        <v>7351</v>
      </c>
      <c r="F40" t="s">
        <v>11</v>
      </c>
      <c r="G40" t="s">
        <v>7250</v>
      </c>
      <c r="H40" t="s">
        <v>7351</v>
      </c>
      <c r="I40" t="s">
        <v>7250</v>
      </c>
    </row>
    <row r="41" spans="1:9" x14ac:dyDescent="0.35">
      <c r="A41" t="s">
        <v>7348</v>
      </c>
      <c r="B41" t="s">
        <v>7353</v>
      </c>
      <c r="C41" t="s">
        <v>7354</v>
      </c>
      <c r="D41" t="s">
        <v>5697</v>
      </c>
      <c r="E41" t="s">
        <v>7351</v>
      </c>
      <c r="F41" t="s">
        <v>11</v>
      </c>
      <c r="G41" t="s">
        <v>7250</v>
      </c>
      <c r="H41" t="s">
        <v>7351</v>
      </c>
      <c r="I41" t="s">
        <v>7250</v>
      </c>
    </row>
    <row r="42" spans="1:9" x14ac:dyDescent="0.35">
      <c r="A42" t="s">
        <v>7348</v>
      </c>
      <c r="B42" t="s">
        <v>7355</v>
      </c>
      <c r="C42" t="s">
        <v>7356</v>
      </c>
      <c r="D42" t="s">
        <v>7357</v>
      </c>
      <c r="E42" t="s">
        <v>7351</v>
      </c>
      <c r="F42" t="s">
        <v>11</v>
      </c>
      <c r="G42" t="s">
        <v>7250</v>
      </c>
      <c r="H42" t="s">
        <v>7351</v>
      </c>
      <c r="I42" t="s">
        <v>7250</v>
      </c>
    </row>
    <row r="43" spans="1:9" x14ac:dyDescent="0.35">
      <c r="A43" t="s">
        <v>7348</v>
      </c>
      <c r="B43" t="s">
        <v>7358</v>
      </c>
      <c r="C43" t="s">
        <v>7359</v>
      </c>
      <c r="D43" t="s">
        <v>7360</v>
      </c>
      <c r="E43" t="s">
        <v>7351</v>
      </c>
      <c r="F43" t="s">
        <v>11</v>
      </c>
      <c r="G43" t="s">
        <v>7250</v>
      </c>
      <c r="H43" t="s">
        <v>7351</v>
      </c>
      <c r="I43" t="s">
        <v>7250</v>
      </c>
    </row>
    <row r="44" spans="1:9" x14ac:dyDescent="0.35">
      <c r="A44" t="s">
        <v>7348</v>
      </c>
      <c r="B44" t="s">
        <v>7361</v>
      </c>
      <c r="C44" t="s">
        <v>7362</v>
      </c>
      <c r="D44" t="s">
        <v>7363</v>
      </c>
      <c r="E44" t="s">
        <v>7351</v>
      </c>
      <c r="F44" t="s">
        <v>11</v>
      </c>
      <c r="G44" t="s">
        <v>7250</v>
      </c>
      <c r="H44" t="s">
        <v>7351</v>
      </c>
      <c r="I44" t="s">
        <v>7250</v>
      </c>
    </row>
    <row r="45" spans="1:9" x14ac:dyDescent="0.35">
      <c r="A45" t="s">
        <v>7348</v>
      </c>
      <c r="B45" t="s">
        <v>7364</v>
      </c>
      <c r="C45" t="s">
        <v>7365</v>
      </c>
      <c r="D45" t="s">
        <v>5697</v>
      </c>
      <c r="E45" t="s">
        <v>7351</v>
      </c>
      <c r="F45" t="s">
        <v>11</v>
      </c>
      <c r="G45" t="s">
        <v>7250</v>
      </c>
      <c r="H45" t="s">
        <v>7351</v>
      </c>
      <c r="I45" t="s">
        <v>7250</v>
      </c>
    </row>
    <row r="46" spans="1:9" x14ac:dyDescent="0.35">
      <c r="A46" t="s">
        <v>7348</v>
      </c>
      <c r="B46" t="s">
        <v>7366</v>
      </c>
      <c r="C46" t="s">
        <v>2405</v>
      </c>
      <c r="D46" t="s">
        <v>5697</v>
      </c>
      <c r="E46" t="s">
        <v>7351</v>
      </c>
      <c r="F46" t="s">
        <v>11</v>
      </c>
      <c r="G46" t="s">
        <v>7250</v>
      </c>
      <c r="H46" t="s">
        <v>7351</v>
      </c>
      <c r="I46" t="s">
        <v>7250</v>
      </c>
    </row>
    <row r="47" spans="1:9" x14ac:dyDescent="0.35">
      <c r="A47" t="s">
        <v>7348</v>
      </c>
      <c r="B47" t="s">
        <v>7367</v>
      </c>
      <c r="C47" t="s">
        <v>7368</v>
      </c>
      <c r="D47" t="s">
        <v>5697</v>
      </c>
      <c r="E47" t="s">
        <v>7351</v>
      </c>
      <c r="F47" t="s">
        <v>11</v>
      </c>
      <c r="G47" t="s">
        <v>7250</v>
      </c>
      <c r="H47" t="s">
        <v>7351</v>
      </c>
      <c r="I47" t="s">
        <v>7250</v>
      </c>
    </row>
    <row r="48" spans="1:9" x14ac:dyDescent="0.35">
      <c r="A48" t="s">
        <v>7369</v>
      </c>
      <c r="B48" t="s">
        <v>7370</v>
      </c>
      <c r="C48" t="s">
        <v>28</v>
      </c>
      <c r="D48" t="s">
        <v>7371</v>
      </c>
      <c r="E48" t="s">
        <v>7372</v>
      </c>
      <c r="F48" t="s">
        <v>11</v>
      </c>
      <c r="G48" t="s">
        <v>7250</v>
      </c>
      <c r="H48" t="s">
        <v>7372</v>
      </c>
      <c r="I48" t="s">
        <v>7250</v>
      </c>
    </row>
    <row r="49" spans="1:9" x14ac:dyDescent="0.35">
      <c r="A49" t="s">
        <v>7369</v>
      </c>
      <c r="B49" t="s">
        <v>7373</v>
      </c>
      <c r="C49" t="s">
        <v>7374</v>
      </c>
      <c r="D49" t="s">
        <v>7375</v>
      </c>
      <c r="E49" t="s">
        <v>7372</v>
      </c>
      <c r="F49" t="s">
        <v>11</v>
      </c>
      <c r="G49" t="s">
        <v>7250</v>
      </c>
      <c r="H49" t="s">
        <v>7372</v>
      </c>
      <c r="I49" t="s">
        <v>7250</v>
      </c>
    </row>
    <row r="50" spans="1:9" x14ac:dyDescent="0.35">
      <c r="A50" t="s">
        <v>7369</v>
      </c>
      <c r="B50" t="s">
        <v>7376</v>
      </c>
      <c r="C50" t="s">
        <v>7377</v>
      </c>
      <c r="D50" t="s">
        <v>7378</v>
      </c>
      <c r="E50" t="s">
        <v>7372</v>
      </c>
      <c r="F50" t="s">
        <v>11</v>
      </c>
      <c r="G50" t="s">
        <v>7250</v>
      </c>
      <c r="H50" t="s">
        <v>7372</v>
      </c>
      <c r="I50" t="s">
        <v>7250</v>
      </c>
    </row>
    <row r="51" spans="1:9" x14ac:dyDescent="0.35">
      <c r="A51" t="s">
        <v>7369</v>
      </c>
      <c r="B51" t="s">
        <v>7379</v>
      </c>
      <c r="C51" t="s">
        <v>7380</v>
      </c>
      <c r="D51" t="s">
        <v>7381</v>
      </c>
      <c r="E51" t="s">
        <v>7372</v>
      </c>
      <c r="F51" t="s">
        <v>11</v>
      </c>
      <c r="G51" t="s">
        <v>7250</v>
      </c>
      <c r="H51" t="s">
        <v>7372</v>
      </c>
      <c r="I51" t="s">
        <v>7250</v>
      </c>
    </row>
    <row r="52" spans="1:9" x14ac:dyDescent="0.35">
      <c r="A52" t="s">
        <v>7382</v>
      </c>
      <c r="B52" t="s">
        <v>7383</v>
      </c>
      <c r="C52" t="s">
        <v>7384</v>
      </c>
      <c r="D52" t="s">
        <v>7385</v>
      </c>
      <c r="E52" t="s">
        <v>7248</v>
      </c>
      <c r="F52" t="s">
        <v>7386</v>
      </c>
      <c r="G52" t="s">
        <v>7250</v>
      </c>
      <c r="H52" t="s">
        <v>7248</v>
      </c>
      <c r="I52" t="s">
        <v>7250</v>
      </c>
    </row>
    <row r="53" spans="1:9" x14ac:dyDescent="0.35">
      <c r="A53" t="s">
        <v>7387</v>
      </c>
      <c r="B53" t="s">
        <v>7388</v>
      </c>
      <c r="C53" t="s">
        <v>7389</v>
      </c>
      <c r="D53" t="s">
        <v>7390</v>
      </c>
      <c r="E53" t="s">
        <v>7391</v>
      </c>
      <c r="F53" t="s">
        <v>11</v>
      </c>
      <c r="G53" t="s">
        <v>7250</v>
      </c>
      <c r="H53" t="s">
        <v>7391</v>
      </c>
      <c r="I53" t="s">
        <v>7250</v>
      </c>
    </row>
    <row r="54" spans="1:9" x14ac:dyDescent="0.35">
      <c r="A54" t="s">
        <v>5958</v>
      </c>
      <c r="B54" t="s">
        <v>7392</v>
      </c>
      <c r="C54" t="s">
        <v>7393</v>
      </c>
      <c r="D54" t="s">
        <v>7394</v>
      </c>
      <c r="E54" t="s">
        <v>5958</v>
      </c>
      <c r="F54" t="s">
        <v>7395</v>
      </c>
      <c r="G54" t="s">
        <v>7250</v>
      </c>
      <c r="H54" t="s">
        <v>5958</v>
      </c>
      <c r="I54" t="s">
        <v>7250</v>
      </c>
    </row>
    <row r="55" spans="1:9" x14ac:dyDescent="0.35">
      <c r="A55" t="s">
        <v>5958</v>
      </c>
      <c r="B55" t="s">
        <v>7396</v>
      </c>
      <c r="C55" t="s">
        <v>7397</v>
      </c>
      <c r="D55" t="s">
        <v>7394</v>
      </c>
      <c r="E55" t="s">
        <v>5958</v>
      </c>
      <c r="F55" t="s">
        <v>7395</v>
      </c>
      <c r="G55" t="s">
        <v>7250</v>
      </c>
      <c r="H55" t="s">
        <v>5958</v>
      </c>
      <c r="I55" t="s">
        <v>7250</v>
      </c>
    </row>
    <row r="56" spans="1:9" x14ac:dyDescent="0.35">
      <c r="A56" t="s">
        <v>5958</v>
      </c>
      <c r="B56" t="s">
        <v>7398</v>
      </c>
      <c r="C56" t="s">
        <v>7399</v>
      </c>
      <c r="D56" t="s">
        <v>7394</v>
      </c>
      <c r="E56" t="s">
        <v>5958</v>
      </c>
      <c r="F56" t="s">
        <v>7395</v>
      </c>
      <c r="G56" t="s">
        <v>7250</v>
      </c>
      <c r="H56" t="s">
        <v>5958</v>
      </c>
      <c r="I56" t="s">
        <v>7250</v>
      </c>
    </row>
    <row r="57" spans="1:9" x14ac:dyDescent="0.35">
      <c r="A57" t="s">
        <v>5958</v>
      </c>
      <c r="B57" t="s">
        <v>7400</v>
      </c>
      <c r="C57" t="s">
        <v>7401</v>
      </c>
      <c r="D57" t="s">
        <v>7394</v>
      </c>
      <c r="E57" t="s">
        <v>5958</v>
      </c>
      <c r="F57" t="s">
        <v>7395</v>
      </c>
      <c r="G57" t="s">
        <v>7250</v>
      </c>
      <c r="H57" t="s">
        <v>5958</v>
      </c>
      <c r="I57" t="s">
        <v>7250</v>
      </c>
    </row>
    <row r="58" spans="1:9" x14ac:dyDescent="0.35">
      <c r="A58" t="s">
        <v>5958</v>
      </c>
      <c r="B58" t="s">
        <v>7402</v>
      </c>
      <c r="C58" t="s">
        <v>7403</v>
      </c>
      <c r="D58" t="s">
        <v>7394</v>
      </c>
      <c r="E58" t="s">
        <v>5958</v>
      </c>
      <c r="F58" t="s">
        <v>7395</v>
      </c>
      <c r="G58" t="s">
        <v>7250</v>
      </c>
      <c r="H58" t="s">
        <v>5958</v>
      </c>
      <c r="I58" t="s">
        <v>7250</v>
      </c>
    </row>
    <row r="59" spans="1:9" x14ac:dyDescent="0.35">
      <c r="A59" t="s">
        <v>5958</v>
      </c>
      <c r="B59" t="s">
        <v>7404</v>
      </c>
      <c r="C59" t="s">
        <v>7405</v>
      </c>
      <c r="D59" t="s">
        <v>7394</v>
      </c>
      <c r="E59" t="s">
        <v>5958</v>
      </c>
      <c r="F59" t="s">
        <v>7395</v>
      </c>
      <c r="G59" t="s">
        <v>7250</v>
      </c>
      <c r="H59" t="s">
        <v>5958</v>
      </c>
      <c r="I59" t="s">
        <v>7250</v>
      </c>
    </row>
    <row r="60" spans="1:9" x14ac:dyDescent="0.35">
      <c r="A60" t="s">
        <v>5958</v>
      </c>
      <c r="B60" t="s">
        <v>7406</v>
      </c>
      <c r="C60" t="s">
        <v>439</v>
      </c>
      <c r="D60" t="s">
        <v>7394</v>
      </c>
      <c r="E60" t="s">
        <v>5958</v>
      </c>
      <c r="F60" t="s">
        <v>7395</v>
      </c>
      <c r="G60" t="s">
        <v>7250</v>
      </c>
      <c r="H60" t="s">
        <v>5958</v>
      </c>
      <c r="I60" t="s">
        <v>7250</v>
      </c>
    </row>
    <row r="61" spans="1:9" x14ac:dyDescent="0.35">
      <c r="A61" t="s">
        <v>5958</v>
      </c>
      <c r="B61" t="s">
        <v>7407</v>
      </c>
      <c r="C61" t="s">
        <v>7408</v>
      </c>
      <c r="D61" t="s">
        <v>7394</v>
      </c>
      <c r="E61" t="s">
        <v>5958</v>
      </c>
      <c r="F61" t="s">
        <v>7395</v>
      </c>
      <c r="G61" t="s">
        <v>7250</v>
      </c>
      <c r="H61" t="s">
        <v>5958</v>
      </c>
      <c r="I61" t="s">
        <v>7250</v>
      </c>
    </row>
    <row r="62" spans="1:9" x14ac:dyDescent="0.35">
      <c r="A62" t="s">
        <v>5958</v>
      </c>
      <c r="B62" t="s">
        <v>7409</v>
      </c>
      <c r="C62" t="s">
        <v>7410</v>
      </c>
      <c r="D62" t="s">
        <v>7394</v>
      </c>
      <c r="E62" t="s">
        <v>5958</v>
      </c>
      <c r="F62" t="s">
        <v>7395</v>
      </c>
      <c r="G62" t="s">
        <v>7250</v>
      </c>
      <c r="H62" t="s">
        <v>5958</v>
      </c>
      <c r="I62" t="s">
        <v>7250</v>
      </c>
    </row>
    <row r="63" spans="1:9" x14ac:dyDescent="0.35">
      <c r="A63" t="s">
        <v>5958</v>
      </c>
      <c r="B63" t="s">
        <v>7411</v>
      </c>
      <c r="C63" t="s">
        <v>7412</v>
      </c>
      <c r="D63" t="s">
        <v>7394</v>
      </c>
      <c r="E63" t="s">
        <v>5958</v>
      </c>
      <c r="F63" t="s">
        <v>7395</v>
      </c>
      <c r="G63" t="s">
        <v>7250</v>
      </c>
      <c r="H63" t="s">
        <v>5958</v>
      </c>
      <c r="I63" t="s">
        <v>7250</v>
      </c>
    </row>
    <row r="64" spans="1:9" x14ac:dyDescent="0.35">
      <c r="A64" t="s">
        <v>5958</v>
      </c>
      <c r="B64" t="s">
        <v>7413</v>
      </c>
      <c r="C64" t="s">
        <v>7414</v>
      </c>
      <c r="D64" t="s">
        <v>7394</v>
      </c>
      <c r="E64" t="s">
        <v>5958</v>
      </c>
      <c r="F64" t="s">
        <v>7395</v>
      </c>
      <c r="G64" t="s">
        <v>7250</v>
      </c>
      <c r="H64" t="s">
        <v>5958</v>
      </c>
      <c r="I64" t="s">
        <v>7250</v>
      </c>
    </row>
    <row r="65" spans="1:9" x14ac:dyDescent="0.35">
      <c r="A65" t="s">
        <v>5958</v>
      </c>
      <c r="B65" t="s">
        <v>7415</v>
      </c>
      <c r="C65" t="s">
        <v>7416</v>
      </c>
      <c r="D65" t="s">
        <v>7394</v>
      </c>
      <c r="E65" t="s">
        <v>5958</v>
      </c>
      <c r="F65" t="s">
        <v>7395</v>
      </c>
      <c r="G65" t="s">
        <v>7250</v>
      </c>
      <c r="H65" t="s">
        <v>5958</v>
      </c>
      <c r="I65" t="s">
        <v>7250</v>
      </c>
    </row>
    <row r="66" spans="1:9" x14ac:dyDescent="0.35">
      <c r="A66" t="s">
        <v>5958</v>
      </c>
      <c r="B66" t="s">
        <v>7417</v>
      </c>
      <c r="C66" t="s">
        <v>7368</v>
      </c>
      <c r="D66" t="s">
        <v>7394</v>
      </c>
      <c r="E66" t="s">
        <v>5958</v>
      </c>
      <c r="F66" t="s">
        <v>7395</v>
      </c>
      <c r="G66" t="s">
        <v>7250</v>
      </c>
      <c r="H66" t="s">
        <v>5958</v>
      </c>
      <c r="I66" t="s">
        <v>7250</v>
      </c>
    </row>
    <row r="67" spans="1:9" x14ac:dyDescent="0.35">
      <c r="A67" t="s">
        <v>5958</v>
      </c>
      <c r="B67" t="s">
        <v>7418</v>
      </c>
      <c r="C67" t="s">
        <v>7419</v>
      </c>
      <c r="D67" t="s">
        <v>7394</v>
      </c>
      <c r="E67" t="s">
        <v>5958</v>
      </c>
      <c r="F67" t="s">
        <v>7395</v>
      </c>
      <c r="G67" t="s">
        <v>7250</v>
      </c>
      <c r="H67" t="s">
        <v>5958</v>
      </c>
      <c r="I67" t="s">
        <v>7250</v>
      </c>
    </row>
    <row r="68" spans="1:9" x14ac:dyDescent="0.35">
      <c r="A68" t="s">
        <v>5958</v>
      </c>
      <c r="B68" t="s">
        <v>7420</v>
      </c>
      <c r="C68" t="s">
        <v>7421</v>
      </c>
      <c r="D68" t="s">
        <v>7394</v>
      </c>
      <c r="E68" t="s">
        <v>5958</v>
      </c>
      <c r="F68" t="s">
        <v>7395</v>
      </c>
      <c r="G68" t="s">
        <v>7250</v>
      </c>
      <c r="H68" t="s">
        <v>5958</v>
      </c>
      <c r="I68" t="s">
        <v>7250</v>
      </c>
    </row>
    <row r="69" spans="1:9" x14ac:dyDescent="0.35">
      <c r="A69" t="s">
        <v>5958</v>
      </c>
      <c r="B69" t="s">
        <v>7422</v>
      </c>
      <c r="C69" t="s">
        <v>264</v>
      </c>
      <c r="D69" t="s">
        <v>7423</v>
      </c>
      <c r="E69" t="s">
        <v>5958</v>
      </c>
      <c r="F69" t="s">
        <v>7395</v>
      </c>
      <c r="G69" t="s">
        <v>7250</v>
      </c>
      <c r="H69" t="s">
        <v>5958</v>
      </c>
      <c r="I69" t="s">
        <v>7250</v>
      </c>
    </row>
    <row r="70" spans="1:9" x14ac:dyDescent="0.35">
      <c r="A70" t="s">
        <v>5958</v>
      </c>
      <c r="B70" t="s">
        <v>7424</v>
      </c>
      <c r="C70" t="s">
        <v>7425</v>
      </c>
      <c r="D70" t="s">
        <v>7394</v>
      </c>
      <c r="E70" t="s">
        <v>5958</v>
      </c>
      <c r="F70" t="s">
        <v>7395</v>
      </c>
      <c r="G70" t="s">
        <v>7250</v>
      </c>
      <c r="H70" t="s">
        <v>5958</v>
      </c>
      <c r="I70" t="s">
        <v>7250</v>
      </c>
    </row>
    <row r="71" spans="1:9" x14ac:dyDescent="0.35">
      <c r="A71" t="s">
        <v>5958</v>
      </c>
      <c r="B71" t="s">
        <v>7426</v>
      </c>
      <c r="C71" t="s">
        <v>7427</v>
      </c>
      <c r="D71" t="s">
        <v>7394</v>
      </c>
      <c r="E71" t="s">
        <v>5958</v>
      </c>
      <c r="F71" t="s">
        <v>7395</v>
      </c>
      <c r="G71" t="s">
        <v>7250</v>
      </c>
      <c r="H71" t="s">
        <v>5958</v>
      </c>
      <c r="I71" t="s">
        <v>7250</v>
      </c>
    </row>
    <row r="72" spans="1:9" x14ac:dyDescent="0.35">
      <c r="A72" t="s">
        <v>5958</v>
      </c>
      <c r="B72" t="s">
        <v>7428</v>
      </c>
      <c r="C72" t="s">
        <v>7429</v>
      </c>
      <c r="D72" t="s">
        <v>7394</v>
      </c>
      <c r="E72" t="s">
        <v>5958</v>
      </c>
      <c r="F72" t="s">
        <v>7395</v>
      </c>
      <c r="G72" t="s">
        <v>7250</v>
      </c>
      <c r="H72" t="s">
        <v>5958</v>
      </c>
      <c r="I72" t="s">
        <v>7250</v>
      </c>
    </row>
    <row r="73" spans="1:9" x14ac:dyDescent="0.35">
      <c r="A73" t="s">
        <v>7430</v>
      </c>
      <c r="B73" t="s">
        <v>7431</v>
      </c>
      <c r="C73" t="s">
        <v>7432</v>
      </c>
      <c r="D73" t="s">
        <v>7433</v>
      </c>
      <c r="E73" t="s">
        <v>7430</v>
      </c>
      <c r="F73" t="s">
        <v>11</v>
      </c>
      <c r="G73" t="s">
        <v>7250</v>
      </c>
      <c r="H73" t="s">
        <v>7430</v>
      </c>
      <c r="I73" t="s">
        <v>7250</v>
      </c>
    </row>
    <row r="74" spans="1:9" x14ac:dyDescent="0.35">
      <c r="A74" t="s">
        <v>7430</v>
      </c>
      <c r="B74" t="s">
        <v>7434</v>
      </c>
      <c r="C74" t="s">
        <v>7435</v>
      </c>
      <c r="D74" t="s">
        <v>7436</v>
      </c>
      <c r="E74" t="s">
        <v>7430</v>
      </c>
      <c r="F74" t="s">
        <v>11</v>
      </c>
      <c r="G74" t="s">
        <v>7250</v>
      </c>
      <c r="H74" t="s">
        <v>7430</v>
      </c>
      <c r="I74" t="s">
        <v>7250</v>
      </c>
    </row>
    <row r="75" spans="1:9" x14ac:dyDescent="0.35">
      <c r="A75" t="s">
        <v>7430</v>
      </c>
      <c r="B75" t="s">
        <v>7437</v>
      </c>
      <c r="C75" t="s">
        <v>7438</v>
      </c>
      <c r="D75" t="s">
        <v>7439</v>
      </c>
      <c r="E75" t="s">
        <v>7430</v>
      </c>
      <c r="F75" t="s">
        <v>11</v>
      </c>
      <c r="G75" t="s">
        <v>7250</v>
      </c>
      <c r="H75" t="s">
        <v>7430</v>
      </c>
      <c r="I75" t="s">
        <v>7250</v>
      </c>
    </row>
    <row r="76" spans="1:9" x14ac:dyDescent="0.35">
      <c r="A76" t="s">
        <v>7430</v>
      </c>
      <c r="B76" t="s">
        <v>7440</v>
      </c>
      <c r="C76" t="s">
        <v>7441</v>
      </c>
      <c r="D76" t="s">
        <v>7442</v>
      </c>
      <c r="E76" t="s">
        <v>7430</v>
      </c>
      <c r="F76" t="s">
        <v>11</v>
      </c>
      <c r="G76" t="s">
        <v>7250</v>
      </c>
      <c r="H76" t="s">
        <v>7430</v>
      </c>
      <c r="I76" t="s">
        <v>7250</v>
      </c>
    </row>
    <row r="77" spans="1:9" x14ac:dyDescent="0.35">
      <c r="A77" t="s">
        <v>7430</v>
      </c>
      <c r="B77" t="s">
        <v>7443</v>
      </c>
      <c r="C77" t="s">
        <v>7444</v>
      </c>
      <c r="D77" t="s">
        <v>7442</v>
      </c>
      <c r="E77" t="s">
        <v>7430</v>
      </c>
      <c r="F77" t="s">
        <v>11</v>
      </c>
      <c r="G77" t="s">
        <v>7250</v>
      </c>
      <c r="H77" t="s">
        <v>7430</v>
      </c>
      <c r="I77" t="s">
        <v>7250</v>
      </c>
    </row>
    <row r="78" spans="1:9" x14ac:dyDescent="0.35">
      <c r="A78" t="s">
        <v>7430</v>
      </c>
      <c r="B78" t="s">
        <v>7445</v>
      </c>
      <c r="C78" t="s">
        <v>6099</v>
      </c>
      <c r="D78" t="s">
        <v>7446</v>
      </c>
      <c r="E78" t="s">
        <v>7430</v>
      </c>
      <c r="F78" t="s">
        <v>11</v>
      </c>
      <c r="G78" t="s">
        <v>7250</v>
      </c>
      <c r="H78" t="s">
        <v>7430</v>
      </c>
      <c r="I78" t="s">
        <v>7250</v>
      </c>
    </row>
    <row r="79" spans="1:9" x14ac:dyDescent="0.35">
      <c r="A79" t="s">
        <v>7430</v>
      </c>
      <c r="B79" t="s">
        <v>7447</v>
      </c>
      <c r="C79" t="s">
        <v>7448</v>
      </c>
      <c r="D79" t="s">
        <v>7449</v>
      </c>
      <c r="E79" t="s">
        <v>7430</v>
      </c>
      <c r="F79" t="s">
        <v>11</v>
      </c>
      <c r="G79" t="s">
        <v>7250</v>
      </c>
      <c r="H79" t="s">
        <v>7430</v>
      </c>
      <c r="I79" t="s">
        <v>7250</v>
      </c>
    </row>
    <row r="80" spans="1:9" x14ac:dyDescent="0.35">
      <c r="A80" t="s">
        <v>7430</v>
      </c>
      <c r="B80" t="s">
        <v>7450</v>
      </c>
      <c r="C80" t="s">
        <v>7451</v>
      </c>
      <c r="D80" t="s">
        <v>7452</v>
      </c>
      <c r="E80" t="s">
        <v>7430</v>
      </c>
      <c r="F80" t="s">
        <v>11</v>
      </c>
      <c r="G80" t="s">
        <v>7250</v>
      </c>
      <c r="H80" t="s">
        <v>7430</v>
      </c>
      <c r="I80" t="s">
        <v>7250</v>
      </c>
    </row>
    <row r="81" spans="1:9" x14ac:dyDescent="0.35">
      <c r="A81" t="s">
        <v>7453</v>
      </c>
      <c r="B81" t="s">
        <v>7454</v>
      </c>
      <c r="C81" t="s">
        <v>28</v>
      </c>
      <c r="D81" t="s">
        <v>862</v>
      </c>
      <c r="E81" t="s">
        <v>7453</v>
      </c>
      <c r="F81" t="s">
        <v>11</v>
      </c>
      <c r="G81" t="s">
        <v>7250</v>
      </c>
      <c r="H81" t="s">
        <v>7453</v>
      </c>
      <c r="I81" t="s">
        <v>7250</v>
      </c>
    </row>
    <row r="82" spans="1:9" x14ac:dyDescent="0.35">
      <c r="A82" t="s">
        <v>7453</v>
      </c>
      <c r="B82" t="s">
        <v>7455</v>
      </c>
      <c r="C82" t="s">
        <v>14</v>
      </c>
      <c r="D82" t="s">
        <v>862</v>
      </c>
      <c r="E82" t="s">
        <v>7453</v>
      </c>
      <c r="F82" t="s">
        <v>11</v>
      </c>
      <c r="G82" t="s">
        <v>7250</v>
      </c>
      <c r="H82" t="s">
        <v>7453</v>
      </c>
      <c r="I82" t="s">
        <v>7250</v>
      </c>
    </row>
    <row r="83" spans="1:9" x14ac:dyDescent="0.35">
      <c r="A83" t="s">
        <v>7453</v>
      </c>
      <c r="B83" t="s">
        <v>7456</v>
      </c>
      <c r="C83" t="s">
        <v>4124</v>
      </c>
      <c r="D83" t="s">
        <v>862</v>
      </c>
      <c r="E83" t="s">
        <v>7453</v>
      </c>
      <c r="F83" t="s">
        <v>11</v>
      </c>
      <c r="G83" t="s">
        <v>7250</v>
      </c>
      <c r="H83" t="s">
        <v>7453</v>
      </c>
      <c r="I83" t="s">
        <v>7250</v>
      </c>
    </row>
    <row r="84" spans="1:9" x14ac:dyDescent="0.35">
      <c r="A84" t="s">
        <v>7453</v>
      </c>
      <c r="B84" t="s">
        <v>7457</v>
      </c>
      <c r="C84" t="s">
        <v>7458</v>
      </c>
      <c r="D84" t="s">
        <v>862</v>
      </c>
      <c r="E84" t="s">
        <v>7453</v>
      </c>
      <c r="F84" t="s">
        <v>11</v>
      </c>
      <c r="G84" t="s">
        <v>7250</v>
      </c>
      <c r="H84" t="s">
        <v>7453</v>
      </c>
      <c r="I84" t="s">
        <v>7250</v>
      </c>
    </row>
    <row r="85" spans="1:9" x14ac:dyDescent="0.35">
      <c r="A85" t="s">
        <v>7453</v>
      </c>
      <c r="B85" t="s">
        <v>7459</v>
      </c>
      <c r="C85" t="s">
        <v>7257</v>
      </c>
      <c r="D85" t="s">
        <v>862</v>
      </c>
      <c r="E85" t="s">
        <v>7453</v>
      </c>
      <c r="F85" t="s">
        <v>11</v>
      </c>
      <c r="G85" t="s">
        <v>7250</v>
      </c>
      <c r="H85" t="s">
        <v>7453</v>
      </c>
      <c r="I85" t="s">
        <v>7250</v>
      </c>
    </row>
    <row r="86" spans="1:9" x14ac:dyDescent="0.35">
      <c r="A86" t="s">
        <v>7453</v>
      </c>
      <c r="B86" t="s">
        <v>7460</v>
      </c>
      <c r="C86" t="s">
        <v>7461</v>
      </c>
      <c r="D86" t="s">
        <v>862</v>
      </c>
      <c r="E86" t="s">
        <v>7453</v>
      </c>
      <c r="F86" t="s">
        <v>11</v>
      </c>
      <c r="G86" t="s">
        <v>7250</v>
      </c>
      <c r="H86" t="s">
        <v>7453</v>
      </c>
      <c r="I86" t="s">
        <v>7250</v>
      </c>
    </row>
    <row r="87" spans="1:9" x14ac:dyDescent="0.35">
      <c r="A87" t="s">
        <v>7453</v>
      </c>
      <c r="B87" t="s">
        <v>7462</v>
      </c>
      <c r="C87" t="s">
        <v>7463</v>
      </c>
      <c r="D87" t="s">
        <v>862</v>
      </c>
      <c r="E87" t="s">
        <v>7453</v>
      </c>
      <c r="F87" t="s">
        <v>11</v>
      </c>
      <c r="G87" t="s">
        <v>7250</v>
      </c>
      <c r="H87" t="s">
        <v>7453</v>
      </c>
      <c r="I87" t="s">
        <v>7250</v>
      </c>
    </row>
    <row r="88" spans="1:9" x14ac:dyDescent="0.35">
      <c r="A88" t="s">
        <v>7453</v>
      </c>
      <c r="B88" t="s">
        <v>7464</v>
      </c>
      <c r="C88" t="s">
        <v>7465</v>
      </c>
      <c r="D88" t="s">
        <v>862</v>
      </c>
      <c r="E88" t="s">
        <v>7453</v>
      </c>
      <c r="F88" t="s">
        <v>11</v>
      </c>
      <c r="G88" t="s">
        <v>7250</v>
      </c>
      <c r="H88" t="s">
        <v>7453</v>
      </c>
      <c r="I88" t="s">
        <v>7250</v>
      </c>
    </row>
    <row r="89" spans="1:9" x14ac:dyDescent="0.35">
      <c r="A89" t="s">
        <v>7453</v>
      </c>
      <c r="B89" t="s">
        <v>7466</v>
      </c>
      <c r="C89" t="s">
        <v>7467</v>
      </c>
      <c r="D89" t="s">
        <v>862</v>
      </c>
      <c r="E89" t="s">
        <v>7453</v>
      </c>
      <c r="F89" t="s">
        <v>11</v>
      </c>
      <c r="G89" t="s">
        <v>7250</v>
      </c>
      <c r="H89" t="s">
        <v>7453</v>
      </c>
      <c r="I89" t="s">
        <v>7250</v>
      </c>
    </row>
    <row r="90" spans="1:9" x14ac:dyDescent="0.35">
      <c r="A90" t="s">
        <v>7453</v>
      </c>
      <c r="B90" t="s">
        <v>7468</v>
      </c>
      <c r="C90" t="s">
        <v>7469</v>
      </c>
      <c r="D90" t="s">
        <v>862</v>
      </c>
      <c r="E90" t="s">
        <v>7453</v>
      </c>
      <c r="F90" t="s">
        <v>11</v>
      </c>
      <c r="G90" t="s">
        <v>7250</v>
      </c>
      <c r="H90" t="s">
        <v>7453</v>
      </c>
      <c r="I90" t="s">
        <v>7250</v>
      </c>
    </row>
    <row r="91" spans="1:9" x14ac:dyDescent="0.35">
      <c r="A91" t="s">
        <v>7453</v>
      </c>
      <c r="B91" t="s">
        <v>7470</v>
      </c>
      <c r="C91" t="s">
        <v>6366</v>
      </c>
      <c r="D91" t="s">
        <v>7471</v>
      </c>
      <c r="E91" t="s">
        <v>7453</v>
      </c>
      <c r="F91" t="s">
        <v>11</v>
      </c>
      <c r="G91" t="s">
        <v>7250</v>
      </c>
      <c r="H91" t="s">
        <v>7453</v>
      </c>
      <c r="I91" t="s">
        <v>7250</v>
      </c>
    </row>
    <row r="92" spans="1:9" x14ac:dyDescent="0.35">
      <c r="A92" t="s">
        <v>7472</v>
      </c>
      <c r="B92" t="s">
        <v>7473</v>
      </c>
      <c r="C92" t="s">
        <v>7474</v>
      </c>
      <c r="D92" t="s">
        <v>7475</v>
      </c>
      <c r="E92" t="s">
        <v>7472</v>
      </c>
      <c r="F92" t="s">
        <v>11</v>
      </c>
      <c r="G92" t="s">
        <v>7250</v>
      </c>
      <c r="H92" t="s">
        <v>7472</v>
      </c>
      <c r="I92" t="s">
        <v>7250</v>
      </c>
    </row>
    <row r="93" spans="1:9" x14ac:dyDescent="0.35">
      <c r="A93" t="s">
        <v>7476</v>
      </c>
      <c r="B93" t="s">
        <v>7477</v>
      </c>
      <c r="C93" t="s">
        <v>7478</v>
      </c>
      <c r="D93" t="s">
        <v>7479</v>
      </c>
      <c r="E93" t="s">
        <v>7476</v>
      </c>
      <c r="F93" t="s">
        <v>11</v>
      </c>
      <c r="G93" t="s">
        <v>7250</v>
      </c>
      <c r="H93" t="s">
        <v>7476</v>
      </c>
      <c r="I93" t="s">
        <v>7250</v>
      </c>
    </row>
    <row r="94" spans="1:9" x14ac:dyDescent="0.35">
      <c r="A94" t="s">
        <v>7476</v>
      </c>
      <c r="B94" t="s">
        <v>7480</v>
      </c>
      <c r="C94" t="s">
        <v>7481</v>
      </c>
      <c r="D94" t="s">
        <v>7482</v>
      </c>
      <c r="E94" t="s">
        <v>7476</v>
      </c>
      <c r="F94" t="s">
        <v>11</v>
      </c>
      <c r="G94" t="s">
        <v>7250</v>
      </c>
      <c r="H94" t="s">
        <v>7476</v>
      </c>
      <c r="I94" t="s">
        <v>7250</v>
      </c>
    </row>
    <row r="95" spans="1:9" x14ac:dyDescent="0.35">
      <c r="A95" t="s">
        <v>7476</v>
      </c>
      <c r="B95" t="s">
        <v>7483</v>
      </c>
      <c r="C95" t="s">
        <v>7484</v>
      </c>
      <c r="D95" t="s">
        <v>7485</v>
      </c>
      <c r="E95" t="s">
        <v>7476</v>
      </c>
      <c r="F95" t="s">
        <v>11</v>
      </c>
      <c r="G95" t="s">
        <v>7250</v>
      </c>
      <c r="H95" t="s">
        <v>7476</v>
      </c>
      <c r="I95" t="s">
        <v>7250</v>
      </c>
    </row>
    <row r="96" spans="1:9" x14ac:dyDescent="0.35">
      <c r="A96" t="s">
        <v>7486</v>
      </c>
      <c r="B96" t="s">
        <v>7487</v>
      </c>
      <c r="C96" t="s">
        <v>1368</v>
      </c>
      <c r="D96" t="s">
        <v>7488</v>
      </c>
      <c r="E96" t="s">
        <v>7486</v>
      </c>
      <c r="F96" t="s">
        <v>11</v>
      </c>
      <c r="G96" t="s">
        <v>7250</v>
      </c>
      <c r="H96" t="s">
        <v>7486</v>
      </c>
      <c r="I96" t="s">
        <v>7250</v>
      </c>
    </row>
    <row r="97" spans="1:9" x14ac:dyDescent="0.35">
      <c r="A97" t="s">
        <v>7489</v>
      </c>
      <c r="B97" t="s">
        <v>7490</v>
      </c>
      <c r="C97" t="s">
        <v>7318</v>
      </c>
      <c r="D97" t="s">
        <v>7491</v>
      </c>
      <c r="E97" t="s">
        <v>7489</v>
      </c>
      <c r="F97" t="s">
        <v>11</v>
      </c>
      <c r="G97" t="s">
        <v>7250</v>
      </c>
      <c r="H97" t="s">
        <v>7489</v>
      </c>
      <c r="I97" t="s">
        <v>7250</v>
      </c>
    </row>
    <row r="98" spans="1:9" x14ac:dyDescent="0.35">
      <c r="A98" t="s">
        <v>7489</v>
      </c>
      <c r="B98" t="s">
        <v>7492</v>
      </c>
      <c r="C98" t="s">
        <v>7493</v>
      </c>
      <c r="D98" t="s">
        <v>7494</v>
      </c>
      <c r="E98" t="s">
        <v>7489</v>
      </c>
      <c r="F98" t="s">
        <v>11</v>
      </c>
      <c r="G98" t="s">
        <v>7250</v>
      </c>
      <c r="H98" t="s">
        <v>7489</v>
      </c>
      <c r="I98" t="s">
        <v>7250</v>
      </c>
    </row>
    <row r="99" spans="1:9" x14ac:dyDescent="0.35">
      <c r="A99" t="s">
        <v>7489</v>
      </c>
      <c r="B99" t="s">
        <v>7495</v>
      </c>
      <c r="C99" t="s">
        <v>7257</v>
      </c>
      <c r="D99" t="s">
        <v>7494</v>
      </c>
      <c r="E99" t="s">
        <v>7489</v>
      </c>
      <c r="F99" t="s">
        <v>11</v>
      </c>
      <c r="G99" t="s">
        <v>7250</v>
      </c>
      <c r="H99" t="s">
        <v>7489</v>
      </c>
      <c r="I99" t="s">
        <v>7250</v>
      </c>
    </row>
    <row r="100" spans="1:9" x14ac:dyDescent="0.35">
      <c r="A100" t="s">
        <v>7489</v>
      </c>
      <c r="B100" t="s">
        <v>7496</v>
      </c>
      <c r="C100" t="s">
        <v>7257</v>
      </c>
      <c r="D100" t="s">
        <v>7494</v>
      </c>
      <c r="E100" t="s">
        <v>7489</v>
      </c>
      <c r="F100" t="s">
        <v>11</v>
      </c>
      <c r="G100" t="s">
        <v>7250</v>
      </c>
      <c r="H100" t="s">
        <v>7489</v>
      </c>
      <c r="I100" t="s">
        <v>7250</v>
      </c>
    </row>
    <row r="101" spans="1:9" x14ac:dyDescent="0.35">
      <c r="A101" t="s">
        <v>7489</v>
      </c>
      <c r="B101" t="s">
        <v>7497</v>
      </c>
      <c r="C101" t="s">
        <v>7257</v>
      </c>
      <c r="D101" t="s">
        <v>7494</v>
      </c>
      <c r="E101" t="s">
        <v>7489</v>
      </c>
      <c r="F101" t="s">
        <v>11</v>
      </c>
      <c r="G101" t="s">
        <v>7250</v>
      </c>
      <c r="H101" t="s">
        <v>7489</v>
      </c>
      <c r="I101" t="s">
        <v>7250</v>
      </c>
    </row>
    <row r="102" spans="1:9" x14ac:dyDescent="0.35">
      <c r="A102" t="s">
        <v>7489</v>
      </c>
      <c r="B102" t="s">
        <v>7498</v>
      </c>
      <c r="C102" t="s">
        <v>7499</v>
      </c>
      <c r="D102" t="s">
        <v>7494</v>
      </c>
      <c r="E102" t="s">
        <v>7489</v>
      </c>
      <c r="F102" t="s">
        <v>11</v>
      </c>
      <c r="G102" t="s">
        <v>7250</v>
      </c>
      <c r="H102" t="s">
        <v>7489</v>
      </c>
      <c r="I102" t="s">
        <v>7250</v>
      </c>
    </row>
    <row r="103" spans="1:9" x14ac:dyDescent="0.35">
      <c r="A103" t="s">
        <v>7489</v>
      </c>
      <c r="B103" t="s">
        <v>7500</v>
      </c>
      <c r="C103" t="s">
        <v>7501</v>
      </c>
      <c r="D103" t="s">
        <v>7494</v>
      </c>
      <c r="E103" t="s">
        <v>7489</v>
      </c>
      <c r="F103" t="s">
        <v>11</v>
      </c>
      <c r="G103" t="s">
        <v>7250</v>
      </c>
      <c r="H103" t="s">
        <v>7489</v>
      </c>
      <c r="I103" t="s">
        <v>7250</v>
      </c>
    </row>
    <row r="104" spans="1:9" x14ac:dyDescent="0.35">
      <c r="A104" t="s">
        <v>7489</v>
      </c>
      <c r="B104" t="s">
        <v>7502</v>
      </c>
      <c r="C104" t="s">
        <v>7257</v>
      </c>
      <c r="D104" t="s">
        <v>7494</v>
      </c>
      <c r="E104" t="s">
        <v>7489</v>
      </c>
      <c r="F104" t="s">
        <v>11</v>
      </c>
      <c r="G104" t="s">
        <v>7250</v>
      </c>
      <c r="H104" t="s">
        <v>7489</v>
      </c>
      <c r="I104" t="s">
        <v>7250</v>
      </c>
    </row>
    <row r="105" spans="1:9" x14ac:dyDescent="0.35">
      <c r="A105" t="s">
        <v>7489</v>
      </c>
      <c r="B105" t="s">
        <v>7503</v>
      </c>
      <c r="C105" t="s">
        <v>7257</v>
      </c>
      <c r="D105" t="s">
        <v>7494</v>
      </c>
      <c r="E105" t="s">
        <v>7489</v>
      </c>
      <c r="F105" t="s">
        <v>11</v>
      </c>
      <c r="G105" t="s">
        <v>7250</v>
      </c>
      <c r="H105" t="s">
        <v>7489</v>
      </c>
      <c r="I105" t="s">
        <v>7250</v>
      </c>
    </row>
    <row r="106" spans="1:9" x14ac:dyDescent="0.35">
      <c r="A106" t="s">
        <v>7504</v>
      </c>
      <c r="B106" t="s">
        <v>7505</v>
      </c>
      <c r="C106" t="s">
        <v>7506</v>
      </c>
      <c r="D106" t="s">
        <v>7507</v>
      </c>
      <c r="E106" t="s">
        <v>7504</v>
      </c>
      <c r="F106" t="s">
        <v>11</v>
      </c>
      <c r="G106" t="s">
        <v>7250</v>
      </c>
      <c r="H106" t="s">
        <v>7504</v>
      </c>
      <c r="I106" t="s">
        <v>7250</v>
      </c>
    </row>
    <row r="107" spans="1:9" x14ac:dyDescent="0.35">
      <c r="A107" t="s">
        <v>7504</v>
      </c>
      <c r="B107" t="s">
        <v>7508</v>
      </c>
      <c r="C107" t="s">
        <v>7509</v>
      </c>
      <c r="D107" t="s">
        <v>7510</v>
      </c>
      <c r="E107" t="s">
        <v>7504</v>
      </c>
      <c r="F107" t="s">
        <v>11</v>
      </c>
      <c r="G107" t="s">
        <v>7250</v>
      </c>
      <c r="H107" t="s">
        <v>7504</v>
      </c>
      <c r="I107" t="s">
        <v>7250</v>
      </c>
    </row>
    <row r="108" spans="1:9" x14ac:dyDescent="0.35">
      <c r="A108" t="s">
        <v>7504</v>
      </c>
      <c r="B108" t="s">
        <v>7511</v>
      </c>
      <c r="C108" t="s">
        <v>1133</v>
      </c>
      <c r="D108" t="s">
        <v>7510</v>
      </c>
      <c r="E108" t="s">
        <v>7504</v>
      </c>
      <c r="F108" t="s">
        <v>11</v>
      </c>
      <c r="G108" t="s">
        <v>7250</v>
      </c>
      <c r="H108" t="s">
        <v>7504</v>
      </c>
      <c r="I108" t="s">
        <v>7250</v>
      </c>
    </row>
    <row r="109" spans="1:9" x14ac:dyDescent="0.35">
      <c r="A109" t="s">
        <v>7504</v>
      </c>
      <c r="B109" t="s">
        <v>7512</v>
      </c>
      <c r="C109" t="s">
        <v>7513</v>
      </c>
      <c r="D109" t="s">
        <v>7514</v>
      </c>
      <c r="E109" t="s">
        <v>7504</v>
      </c>
      <c r="F109" t="s">
        <v>11</v>
      </c>
      <c r="G109" t="s">
        <v>7250</v>
      </c>
      <c r="H109" t="s">
        <v>7504</v>
      </c>
      <c r="I109" t="s">
        <v>7250</v>
      </c>
    </row>
    <row r="110" spans="1:9" x14ac:dyDescent="0.35">
      <c r="A110" t="s">
        <v>7504</v>
      </c>
      <c r="B110" t="s">
        <v>7515</v>
      </c>
      <c r="C110" t="s">
        <v>7516</v>
      </c>
      <c r="D110" t="s">
        <v>7517</v>
      </c>
      <c r="E110" t="s">
        <v>7504</v>
      </c>
      <c r="F110" t="s">
        <v>11</v>
      </c>
      <c r="G110" t="s">
        <v>7250</v>
      </c>
      <c r="H110" t="s">
        <v>7504</v>
      </c>
      <c r="I110" t="s">
        <v>7250</v>
      </c>
    </row>
    <row r="111" spans="1:9" x14ac:dyDescent="0.35">
      <c r="A111" t="s">
        <v>7504</v>
      </c>
      <c r="B111" t="s">
        <v>7518</v>
      </c>
      <c r="C111" t="s">
        <v>7519</v>
      </c>
      <c r="D111" t="s">
        <v>7517</v>
      </c>
      <c r="E111" t="s">
        <v>7504</v>
      </c>
      <c r="F111" t="s">
        <v>11</v>
      </c>
      <c r="G111" t="s">
        <v>7250</v>
      </c>
      <c r="H111" t="s">
        <v>7504</v>
      </c>
      <c r="I111" t="s">
        <v>7250</v>
      </c>
    </row>
    <row r="112" spans="1:9" x14ac:dyDescent="0.35">
      <c r="A112" t="s">
        <v>7504</v>
      </c>
      <c r="B112" t="s">
        <v>7520</v>
      </c>
      <c r="C112" t="s">
        <v>6644</v>
      </c>
      <c r="D112" t="s">
        <v>7521</v>
      </c>
      <c r="E112" t="s">
        <v>7504</v>
      </c>
      <c r="F112" t="s">
        <v>11</v>
      </c>
      <c r="G112" t="s">
        <v>7250</v>
      </c>
      <c r="H112" t="s">
        <v>7504</v>
      </c>
      <c r="I112" t="s">
        <v>7250</v>
      </c>
    </row>
    <row r="113" spans="1:9" x14ac:dyDescent="0.35">
      <c r="A113" t="s">
        <v>7504</v>
      </c>
      <c r="B113" t="s">
        <v>7522</v>
      </c>
      <c r="C113" t="s">
        <v>7523</v>
      </c>
      <c r="D113" t="s">
        <v>7521</v>
      </c>
      <c r="E113" t="s">
        <v>7504</v>
      </c>
      <c r="F113" t="s">
        <v>11</v>
      </c>
      <c r="G113" t="s">
        <v>7250</v>
      </c>
      <c r="H113" t="s">
        <v>7504</v>
      </c>
      <c r="I113" t="s">
        <v>7250</v>
      </c>
    </row>
    <row r="114" spans="1:9" x14ac:dyDescent="0.35">
      <c r="A114" t="s">
        <v>7504</v>
      </c>
      <c r="B114" t="s">
        <v>7524</v>
      </c>
      <c r="C114" t="s">
        <v>28</v>
      </c>
      <c r="D114" t="s">
        <v>7525</v>
      </c>
      <c r="E114" t="s">
        <v>7504</v>
      </c>
      <c r="F114" t="s">
        <v>11</v>
      </c>
      <c r="G114" t="s">
        <v>7250</v>
      </c>
      <c r="H114" t="s">
        <v>7504</v>
      </c>
      <c r="I114" t="s">
        <v>7250</v>
      </c>
    </row>
    <row r="115" spans="1:9" x14ac:dyDescent="0.35">
      <c r="A115" t="s">
        <v>7504</v>
      </c>
      <c r="B115" t="s">
        <v>7526</v>
      </c>
      <c r="C115" t="s">
        <v>6644</v>
      </c>
      <c r="D115" t="s">
        <v>7525</v>
      </c>
      <c r="E115" t="s">
        <v>7504</v>
      </c>
      <c r="F115" t="s">
        <v>11</v>
      </c>
      <c r="G115" t="s">
        <v>7250</v>
      </c>
      <c r="H115" t="s">
        <v>7504</v>
      </c>
      <c r="I115" t="s">
        <v>7250</v>
      </c>
    </row>
    <row r="116" spans="1:9" x14ac:dyDescent="0.35">
      <c r="A116" t="s">
        <v>7504</v>
      </c>
      <c r="B116" t="s">
        <v>7527</v>
      </c>
      <c r="C116" t="s">
        <v>7111</v>
      </c>
      <c r="D116" t="s">
        <v>7525</v>
      </c>
      <c r="E116" t="s">
        <v>7504</v>
      </c>
      <c r="F116" t="s">
        <v>11</v>
      </c>
      <c r="G116" t="s">
        <v>7250</v>
      </c>
      <c r="H116" t="s">
        <v>7504</v>
      </c>
      <c r="I116" t="s">
        <v>7250</v>
      </c>
    </row>
    <row r="117" spans="1:9" x14ac:dyDescent="0.35">
      <c r="A117" t="s">
        <v>7504</v>
      </c>
      <c r="B117" t="s">
        <v>7528</v>
      </c>
      <c r="C117" t="s">
        <v>7529</v>
      </c>
      <c r="D117" t="s">
        <v>7525</v>
      </c>
      <c r="E117" t="s">
        <v>7504</v>
      </c>
      <c r="F117" t="s">
        <v>11</v>
      </c>
      <c r="G117" t="s">
        <v>7250</v>
      </c>
      <c r="H117" t="s">
        <v>7504</v>
      </c>
      <c r="I117" t="s">
        <v>7250</v>
      </c>
    </row>
    <row r="118" spans="1:9" x14ac:dyDescent="0.35">
      <c r="A118" t="s">
        <v>7504</v>
      </c>
      <c r="B118" t="s">
        <v>7530</v>
      </c>
      <c r="C118" t="s">
        <v>2204</v>
      </c>
      <c r="D118" t="s">
        <v>7525</v>
      </c>
      <c r="E118" t="s">
        <v>7504</v>
      </c>
      <c r="F118" t="s">
        <v>11</v>
      </c>
      <c r="G118" t="s">
        <v>7250</v>
      </c>
      <c r="H118" t="s">
        <v>7504</v>
      </c>
      <c r="I118" t="s">
        <v>7250</v>
      </c>
    </row>
    <row r="119" spans="1:9" x14ac:dyDescent="0.35">
      <c r="A119" t="s">
        <v>7504</v>
      </c>
      <c r="B119" t="s">
        <v>7531</v>
      </c>
      <c r="C119" t="s">
        <v>2844</v>
      </c>
      <c r="D119" t="s">
        <v>7525</v>
      </c>
      <c r="E119" t="s">
        <v>7504</v>
      </c>
      <c r="F119" t="s">
        <v>11</v>
      </c>
      <c r="G119" t="s">
        <v>7250</v>
      </c>
      <c r="H119" t="s">
        <v>7504</v>
      </c>
      <c r="I119" t="s">
        <v>7250</v>
      </c>
    </row>
    <row r="120" spans="1:9" x14ac:dyDescent="0.35">
      <c r="A120" t="s">
        <v>7504</v>
      </c>
      <c r="B120" t="s">
        <v>7532</v>
      </c>
      <c r="C120" t="s">
        <v>7533</v>
      </c>
      <c r="D120" t="s">
        <v>7525</v>
      </c>
      <c r="E120" t="s">
        <v>7504</v>
      </c>
      <c r="F120" t="s">
        <v>11</v>
      </c>
      <c r="G120" t="s">
        <v>7250</v>
      </c>
      <c r="H120" t="s">
        <v>7504</v>
      </c>
      <c r="I120" t="s">
        <v>7250</v>
      </c>
    </row>
    <row r="121" spans="1:9" x14ac:dyDescent="0.35">
      <c r="A121" t="s">
        <v>7504</v>
      </c>
      <c r="B121" t="s">
        <v>7534</v>
      </c>
      <c r="C121" t="s">
        <v>4937</v>
      </c>
      <c r="D121" t="s">
        <v>7525</v>
      </c>
      <c r="E121" t="s">
        <v>7504</v>
      </c>
      <c r="F121" t="s">
        <v>11</v>
      </c>
      <c r="G121" t="s">
        <v>7250</v>
      </c>
      <c r="H121" t="s">
        <v>7504</v>
      </c>
      <c r="I121" t="s">
        <v>7250</v>
      </c>
    </row>
    <row r="122" spans="1:9" x14ac:dyDescent="0.35">
      <c r="A122" t="s">
        <v>7504</v>
      </c>
      <c r="B122" t="s">
        <v>7535</v>
      </c>
      <c r="C122" t="s">
        <v>2204</v>
      </c>
      <c r="D122" t="s">
        <v>7525</v>
      </c>
      <c r="E122" t="s">
        <v>7504</v>
      </c>
      <c r="F122" t="s">
        <v>11</v>
      </c>
      <c r="G122" t="s">
        <v>7250</v>
      </c>
      <c r="H122" t="s">
        <v>7504</v>
      </c>
      <c r="I122" t="s">
        <v>7250</v>
      </c>
    </row>
    <row r="123" spans="1:9" x14ac:dyDescent="0.35">
      <c r="A123" t="s">
        <v>7504</v>
      </c>
      <c r="B123" t="s">
        <v>7536</v>
      </c>
      <c r="C123" t="s">
        <v>7537</v>
      </c>
      <c r="D123" t="s">
        <v>7538</v>
      </c>
      <c r="E123" t="s">
        <v>7453</v>
      </c>
      <c r="F123" t="s">
        <v>11</v>
      </c>
      <c r="G123" t="s">
        <v>7250</v>
      </c>
      <c r="H123" t="s">
        <v>7453</v>
      </c>
      <c r="I123" t="s">
        <v>7250</v>
      </c>
    </row>
    <row r="124" spans="1:9" x14ac:dyDescent="0.35">
      <c r="A124" t="s">
        <v>7504</v>
      </c>
      <c r="B124" t="s">
        <v>7539</v>
      </c>
      <c r="C124" t="s">
        <v>3194</v>
      </c>
      <c r="D124" t="s">
        <v>7538</v>
      </c>
      <c r="E124" t="s">
        <v>7453</v>
      </c>
      <c r="F124" t="s">
        <v>11</v>
      </c>
      <c r="G124" t="s">
        <v>7250</v>
      </c>
      <c r="H124" t="s">
        <v>7453</v>
      </c>
      <c r="I124" t="s">
        <v>7250</v>
      </c>
    </row>
    <row r="125" spans="1:9" x14ac:dyDescent="0.35">
      <c r="A125" t="s">
        <v>7504</v>
      </c>
      <c r="B125" t="s">
        <v>7540</v>
      </c>
      <c r="C125" t="s">
        <v>7541</v>
      </c>
      <c r="D125" t="s">
        <v>7538</v>
      </c>
      <c r="E125" t="s">
        <v>7453</v>
      </c>
      <c r="F125" t="s">
        <v>11</v>
      </c>
      <c r="G125" t="s">
        <v>7250</v>
      </c>
      <c r="H125" t="s">
        <v>7453</v>
      </c>
      <c r="I125" t="s">
        <v>7250</v>
      </c>
    </row>
    <row r="126" spans="1:9" x14ac:dyDescent="0.35">
      <c r="A126" t="s">
        <v>7504</v>
      </c>
      <c r="B126" t="s">
        <v>7542</v>
      </c>
      <c r="C126" t="s">
        <v>7543</v>
      </c>
      <c r="D126" t="s">
        <v>7538</v>
      </c>
      <c r="E126" t="s">
        <v>7453</v>
      </c>
      <c r="F126" t="s">
        <v>11</v>
      </c>
      <c r="G126" t="s">
        <v>7250</v>
      </c>
      <c r="H126" t="s">
        <v>7453</v>
      </c>
      <c r="I126" t="s">
        <v>7250</v>
      </c>
    </row>
    <row r="127" spans="1:9" x14ac:dyDescent="0.35">
      <c r="A127" t="s">
        <v>7504</v>
      </c>
      <c r="B127" t="s">
        <v>7544</v>
      </c>
      <c r="C127" t="s">
        <v>7545</v>
      </c>
      <c r="D127" t="s">
        <v>7538</v>
      </c>
      <c r="E127" t="s">
        <v>7453</v>
      </c>
      <c r="F127" t="s">
        <v>11</v>
      </c>
      <c r="G127" t="s">
        <v>7250</v>
      </c>
      <c r="H127" t="s">
        <v>7453</v>
      </c>
      <c r="I127" t="s">
        <v>7250</v>
      </c>
    </row>
    <row r="128" spans="1:9" x14ac:dyDescent="0.35">
      <c r="A128" t="s">
        <v>7504</v>
      </c>
      <c r="B128" t="s">
        <v>7546</v>
      </c>
      <c r="C128" t="s">
        <v>1579</v>
      </c>
      <c r="D128" t="s">
        <v>7538</v>
      </c>
      <c r="E128" t="s">
        <v>7453</v>
      </c>
      <c r="F128" t="s">
        <v>11</v>
      </c>
      <c r="G128" t="s">
        <v>7250</v>
      </c>
      <c r="H128" t="s">
        <v>7453</v>
      </c>
      <c r="I128" t="s">
        <v>7250</v>
      </c>
    </row>
    <row r="129" spans="1:9" x14ac:dyDescent="0.35">
      <c r="A129" t="s">
        <v>7504</v>
      </c>
      <c r="B129" t="s">
        <v>7547</v>
      </c>
      <c r="C129" t="s">
        <v>7548</v>
      </c>
      <c r="D129" t="s">
        <v>7549</v>
      </c>
      <c r="E129" t="s">
        <v>7504</v>
      </c>
      <c r="F129" t="s">
        <v>11</v>
      </c>
      <c r="G129" t="s">
        <v>7250</v>
      </c>
      <c r="H129" t="s">
        <v>7504</v>
      </c>
      <c r="I129" t="s">
        <v>7250</v>
      </c>
    </row>
    <row r="130" spans="1:9" x14ac:dyDescent="0.35">
      <c r="A130" t="s">
        <v>7504</v>
      </c>
      <c r="B130" t="s">
        <v>7550</v>
      </c>
      <c r="C130" t="s">
        <v>7551</v>
      </c>
      <c r="D130" t="s">
        <v>7521</v>
      </c>
      <c r="E130" t="s">
        <v>7504</v>
      </c>
      <c r="F130" t="s">
        <v>11</v>
      </c>
      <c r="G130" t="s">
        <v>7250</v>
      </c>
      <c r="H130" t="s">
        <v>7504</v>
      </c>
      <c r="I130" t="s">
        <v>7250</v>
      </c>
    </row>
    <row r="131" spans="1:9" x14ac:dyDescent="0.35">
      <c r="A131" t="s">
        <v>7504</v>
      </c>
      <c r="B131" t="s">
        <v>7552</v>
      </c>
      <c r="C131" t="s">
        <v>7553</v>
      </c>
      <c r="D131" t="s">
        <v>7549</v>
      </c>
      <c r="E131" t="s">
        <v>7504</v>
      </c>
      <c r="F131" t="s">
        <v>11</v>
      </c>
      <c r="G131" t="s">
        <v>7250</v>
      </c>
      <c r="H131" t="s">
        <v>7504</v>
      </c>
      <c r="I131" t="s">
        <v>7250</v>
      </c>
    </row>
    <row r="132" spans="1:9" x14ac:dyDescent="0.35">
      <c r="A132" t="s">
        <v>7504</v>
      </c>
      <c r="B132" t="s">
        <v>7554</v>
      </c>
      <c r="C132" t="s">
        <v>7555</v>
      </c>
      <c r="D132" t="s">
        <v>7549</v>
      </c>
      <c r="E132" t="s">
        <v>7504</v>
      </c>
      <c r="F132" t="s">
        <v>11</v>
      </c>
      <c r="G132" t="s">
        <v>7250</v>
      </c>
      <c r="H132" t="s">
        <v>7504</v>
      </c>
      <c r="I132" t="s">
        <v>7250</v>
      </c>
    </row>
    <row r="133" spans="1:9" x14ac:dyDescent="0.35">
      <c r="A133" t="s">
        <v>7504</v>
      </c>
      <c r="B133" t="s">
        <v>7556</v>
      </c>
      <c r="C133" t="s">
        <v>7555</v>
      </c>
      <c r="D133" t="s">
        <v>7549</v>
      </c>
      <c r="E133" t="s">
        <v>7504</v>
      </c>
      <c r="F133" t="s">
        <v>11</v>
      </c>
      <c r="G133" t="s">
        <v>7250</v>
      </c>
      <c r="H133" t="s">
        <v>7504</v>
      </c>
      <c r="I133" t="s">
        <v>7250</v>
      </c>
    </row>
    <row r="134" spans="1:9" x14ac:dyDescent="0.35">
      <c r="A134" t="s">
        <v>7504</v>
      </c>
      <c r="B134" t="s">
        <v>7557</v>
      </c>
      <c r="C134" t="s">
        <v>7558</v>
      </c>
      <c r="D134" t="s">
        <v>7549</v>
      </c>
      <c r="E134" t="s">
        <v>7504</v>
      </c>
      <c r="F134" t="s">
        <v>11</v>
      </c>
      <c r="G134" t="s">
        <v>7250</v>
      </c>
      <c r="H134" t="s">
        <v>7504</v>
      </c>
      <c r="I134" t="s">
        <v>7250</v>
      </c>
    </row>
    <row r="135" spans="1:9" x14ac:dyDescent="0.35">
      <c r="A135" t="s">
        <v>7504</v>
      </c>
      <c r="B135" t="s">
        <v>7559</v>
      </c>
      <c r="C135" t="s">
        <v>7555</v>
      </c>
      <c r="D135" t="s">
        <v>7549</v>
      </c>
      <c r="E135" t="s">
        <v>7504</v>
      </c>
      <c r="F135" t="s">
        <v>11</v>
      </c>
      <c r="G135" t="s">
        <v>7250</v>
      </c>
      <c r="H135" t="s">
        <v>7504</v>
      </c>
      <c r="I135" t="s">
        <v>7250</v>
      </c>
    </row>
    <row r="136" spans="1:9" x14ac:dyDescent="0.35">
      <c r="A136" t="s">
        <v>7504</v>
      </c>
      <c r="B136" t="s">
        <v>7560</v>
      </c>
      <c r="C136" t="s">
        <v>7561</v>
      </c>
      <c r="D136" t="s">
        <v>7549</v>
      </c>
      <c r="E136" t="s">
        <v>7504</v>
      </c>
      <c r="F136" t="s">
        <v>11</v>
      </c>
      <c r="G136" t="s">
        <v>7250</v>
      </c>
      <c r="H136" t="s">
        <v>7504</v>
      </c>
      <c r="I136" t="s">
        <v>7250</v>
      </c>
    </row>
    <row r="137" spans="1:9" x14ac:dyDescent="0.35">
      <c r="A137" t="s">
        <v>7504</v>
      </c>
      <c r="B137" t="s">
        <v>7562</v>
      </c>
      <c r="C137" t="s">
        <v>7563</v>
      </c>
      <c r="D137" t="s">
        <v>7549</v>
      </c>
      <c r="E137" t="s">
        <v>7504</v>
      </c>
      <c r="F137" t="s">
        <v>11</v>
      </c>
      <c r="G137" t="s">
        <v>7250</v>
      </c>
      <c r="H137" t="s">
        <v>7504</v>
      </c>
      <c r="I137" t="s">
        <v>7250</v>
      </c>
    </row>
    <row r="138" spans="1:9" x14ac:dyDescent="0.35">
      <c r="A138" t="s">
        <v>7504</v>
      </c>
      <c r="B138" t="s">
        <v>7564</v>
      </c>
      <c r="C138" t="s">
        <v>7551</v>
      </c>
      <c r="D138" t="s">
        <v>7549</v>
      </c>
      <c r="E138" t="s">
        <v>7504</v>
      </c>
      <c r="F138" t="s">
        <v>11</v>
      </c>
      <c r="G138" t="s">
        <v>7250</v>
      </c>
      <c r="H138" t="s">
        <v>7504</v>
      </c>
      <c r="I138" t="s">
        <v>7250</v>
      </c>
    </row>
    <row r="139" spans="1:9" x14ac:dyDescent="0.35">
      <c r="A139" t="s">
        <v>7504</v>
      </c>
      <c r="B139" t="s">
        <v>7565</v>
      </c>
      <c r="C139" t="s">
        <v>7566</v>
      </c>
      <c r="D139" t="s">
        <v>7549</v>
      </c>
      <c r="E139" t="s">
        <v>7504</v>
      </c>
      <c r="F139" t="s">
        <v>11</v>
      </c>
      <c r="G139" t="s">
        <v>7250</v>
      </c>
      <c r="H139" t="s">
        <v>7504</v>
      </c>
      <c r="I139" t="s">
        <v>7250</v>
      </c>
    </row>
    <row r="140" spans="1:9" x14ac:dyDescent="0.35">
      <c r="A140" t="s">
        <v>7504</v>
      </c>
      <c r="B140" t="s">
        <v>7567</v>
      </c>
      <c r="C140" t="s">
        <v>7568</v>
      </c>
      <c r="D140" t="s">
        <v>7549</v>
      </c>
      <c r="E140" t="s">
        <v>7504</v>
      </c>
      <c r="F140" t="s">
        <v>11</v>
      </c>
      <c r="G140" t="s">
        <v>7250</v>
      </c>
      <c r="H140" t="s">
        <v>7504</v>
      </c>
      <c r="I140" t="s">
        <v>7250</v>
      </c>
    </row>
    <row r="141" spans="1:9" x14ac:dyDescent="0.35">
      <c r="A141" t="s">
        <v>7504</v>
      </c>
      <c r="B141" t="s">
        <v>7569</v>
      </c>
      <c r="C141" t="s">
        <v>7570</v>
      </c>
      <c r="D141" t="s">
        <v>7549</v>
      </c>
      <c r="E141" t="s">
        <v>7504</v>
      </c>
      <c r="F141" t="s">
        <v>11</v>
      </c>
      <c r="G141" t="s">
        <v>7250</v>
      </c>
      <c r="H141" t="s">
        <v>7504</v>
      </c>
      <c r="I141" t="s">
        <v>7250</v>
      </c>
    </row>
    <row r="142" spans="1:9" x14ac:dyDescent="0.35">
      <c r="A142" t="s">
        <v>7504</v>
      </c>
      <c r="B142" t="s">
        <v>7571</v>
      </c>
      <c r="C142" t="s">
        <v>7451</v>
      </c>
      <c r="D142" t="s">
        <v>7549</v>
      </c>
      <c r="E142" t="s">
        <v>7504</v>
      </c>
      <c r="F142" t="s">
        <v>11</v>
      </c>
      <c r="G142" t="s">
        <v>7250</v>
      </c>
      <c r="H142" t="s">
        <v>7504</v>
      </c>
      <c r="I142" t="s">
        <v>7250</v>
      </c>
    </row>
    <row r="143" spans="1:9" x14ac:dyDescent="0.35">
      <c r="A143" t="s">
        <v>7504</v>
      </c>
      <c r="B143" t="s">
        <v>7572</v>
      </c>
      <c r="C143" t="s">
        <v>7555</v>
      </c>
      <c r="D143" t="s">
        <v>7549</v>
      </c>
      <c r="E143" t="s">
        <v>7504</v>
      </c>
      <c r="F143" t="s">
        <v>11</v>
      </c>
      <c r="G143" t="s">
        <v>7250</v>
      </c>
      <c r="H143" t="s">
        <v>7504</v>
      </c>
      <c r="I143" t="s">
        <v>7250</v>
      </c>
    </row>
    <row r="144" spans="1:9" x14ac:dyDescent="0.35">
      <c r="A144" t="s">
        <v>7504</v>
      </c>
      <c r="B144" t="s">
        <v>7573</v>
      </c>
      <c r="C144" t="s">
        <v>7555</v>
      </c>
      <c r="D144" t="s">
        <v>7549</v>
      </c>
      <c r="E144" t="s">
        <v>7504</v>
      </c>
      <c r="F144" t="s">
        <v>11</v>
      </c>
      <c r="G144" t="s">
        <v>7250</v>
      </c>
      <c r="H144" t="s">
        <v>7504</v>
      </c>
      <c r="I144" t="s">
        <v>7250</v>
      </c>
    </row>
    <row r="145" spans="1:9" x14ac:dyDescent="0.35">
      <c r="A145" t="s">
        <v>7504</v>
      </c>
      <c r="B145" t="s">
        <v>7574</v>
      </c>
      <c r="C145" t="s">
        <v>7551</v>
      </c>
      <c r="D145" t="s">
        <v>7549</v>
      </c>
      <c r="E145" t="s">
        <v>7504</v>
      </c>
      <c r="F145" t="s">
        <v>11</v>
      </c>
      <c r="G145" t="s">
        <v>7250</v>
      </c>
      <c r="H145" t="s">
        <v>7504</v>
      </c>
      <c r="I145" t="s">
        <v>7250</v>
      </c>
    </row>
    <row r="146" spans="1:9" x14ac:dyDescent="0.35">
      <c r="A146" t="s">
        <v>7504</v>
      </c>
      <c r="B146" t="s">
        <v>7575</v>
      </c>
      <c r="C146" t="s">
        <v>7576</v>
      </c>
      <c r="D146" t="s">
        <v>7549</v>
      </c>
      <c r="E146" t="s">
        <v>7504</v>
      </c>
      <c r="F146" t="s">
        <v>11</v>
      </c>
      <c r="G146" t="s">
        <v>7250</v>
      </c>
      <c r="H146" t="s">
        <v>7504</v>
      </c>
      <c r="I146" t="s">
        <v>7250</v>
      </c>
    </row>
    <row r="147" spans="1:9" x14ac:dyDescent="0.35">
      <c r="A147" t="s">
        <v>7504</v>
      </c>
      <c r="B147" t="s">
        <v>7577</v>
      </c>
      <c r="C147" t="s">
        <v>7578</v>
      </c>
      <c r="D147" t="s">
        <v>7549</v>
      </c>
      <c r="E147" t="s">
        <v>7504</v>
      </c>
      <c r="F147" t="s">
        <v>20</v>
      </c>
      <c r="G147" t="s">
        <v>7250</v>
      </c>
      <c r="H147" t="s">
        <v>7504</v>
      </c>
      <c r="I147" t="s">
        <v>7250</v>
      </c>
    </row>
    <row r="148" spans="1:9" x14ac:dyDescent="0.35">
      <c r="A148" t="s">
        <v>7504</v>
      </c>
      <c r="B148" t="s">
        <v>7579</v>
      </c>
      <c r="C148" t="s">
        <v>7580</v>
      </c>
      <c r="D148" t="s">
        <v>7549</v>
      </c>
      <c r="E148" t="s">
        <v>7504</v>
      </c>
      <c r="F148" t="s">
        <v>11</v>
      </c>
      <c r="G148" t="s">
        <v>7250</v>
      </c>
      <c r="H148" t="s">
        <v>7504</v>
      </c>
      <c r="I148" t="s">
        <v>7250</v>
      </c>
    </row>
    <row r="149" spans="1:9" x14ac:dyDescent="0.35">
      <c r="A149" t="s">
        <v>7504</v>
      </c>
      <c r="B149" t="s">
        <v>7581</v>
      </c>
      <c r="C149" t="s">
        <v>7555</v>
      </c>
      <c r="D149" t="s">
        <v>7549</v>
      </c>
      <c r="E149" t="s">
        <v>7504</v>
      </c>
      <c r="F149" t="s">
        <v>11</v>
      </c>
      <c r="G149" t="s">
        <v>7250</v>
      </c>
      <c r="H149" t="s">
        <v>7504</v>
      </c>
      <c r="I149" t="s">
        <v>7250</v>
      </c>
    </row>
    <row r="150" spans="1:9" x14ac:dyDescent="0.35">
      <c r="A150" t="s">
        <v>7504</v>
      </c>
      <c r="B150" t="s">
        <v>7582</v>
      </c>
      <c r="C150" t="s">
        <v>7583</v>
      </c>
      <c r="D150" t="s">
        <v>7549</v>
      </c>
      <c r="E150" t="s">
        <v>7504</v>
      </c>
      <c r="F150" t="s">
        <v>11</v>
      </c>
      <c r="G150" t="s">
        <v>7250</v>
      </c>
      <c r="H150" t="s">
        <v>7504</v>
      </c>
      <c r="I150" t="s">
        <v>7250</v>
      </c>
    </row>
    <row r="151" spans="1:9" x14ac:dyDescent="0.35">
      <c r="A151" t="s">
        <v>7504</v>
      </c>
      <c r="B151" t="s">
        <v>7584</v>
      </c>
      <c r="C151" t="s">
        <v>7585</v>
      </c>
      <c r="D151" t="s">
        <v>7549</v>
      </c>
      <c r="E151" t="s">
        <v>7504</v>
      </c>
      <c r="F151" t="s">
        <v>11</v>
      </c>
      <c r="G151" t="s">
        <v>7250</v>
      </c>
      <c r="H151" t="s">
        <v>7504</v>
      </c>
      <c r="I151" t="s">
        <v>7250</v>
      </c>
    </row>
    <row r="152" spans="1:9" x14ac:dyDescent="0.35">
      <c r="A152" t="s">
        <v>7504</v>
      </c>
      <c r="B152" t="s">
        <v>7586</v>
      </c>
      <c r="C152" t="s">
        <v>7555</v>
      </c>
      <c r="D152" t="s">
        <v>7549</v>
      </c>
      <c r="E152" t="s">
        <v>7504</v>
      </c>
      <c r="F152" t="s">
        <v>11</v>
      </c>
      <c r="G152" t="s">
        <v>7250</v>
      </c>
      <c r="H152" t="s">
        <v>7504</v>
      </c>
      <c r="I152" t="s">
        <v>7250</v>
      </c>
    </row>
    <row r="153" spans="1:9" x14ac:dyDescent="0.35">
      <c r="A153" t="s">
        <v>7504</v>
      </c>
      <c r="B153" t="s">
        <v>7587</v>
      </c>
      <c r="C153" t="s">
        <v>7555</v>
      </c>
      <c r="D153" t="s">
        <v>7549</v>
      </c>
      <c r="E153" t="s">
        <v>7504</v>
      </c>
      <c r="F153" t="s">
        <v>11</v>
      </c>
      <c r="G153" t="s">
        <v>7250</v>
      </c>
      <c r="H153" t="s">
        <v>7504</v>
      </c>
      <c r="I153" t="s">
        <v>7250</v>
      </c>
    </row>
    <row r="154" spans="1:9" x14ac:dyDescent="0.35">
      <c r="A154" t="s">
        <v>7504</v>
      </c>
      <c r="B154" t="s">
        <v>7588</v>
      </c>
      <c r="C154" t="s">
        <v>7589</v>
      </c>
      <c r="D154" t="s">
        <v>7549</v>
      </c>
      <c r="E154" t="s">
        <v>7504</v>
      </c>
      <c r="F154" t="s">
        <v>11</v>
      </c>
      <c r="G154" t="s">
        <v>7250</v>
      </c>
      <c r="H154" t="s">
        <v>7504</v>
      </c>
      <c r="I154" t="s">
        <v>7250</v>
      </c>
    </row>
    <row r="155" spans="1:9" x14ac:dyDescent="0.35">
      <c r="A155" t="s">
        <v>7504</v>
      </c>
      <c r="B155" t="s">
        <v>7590</v>
      </c>
      <c r="C155" t="s">
        <v>6644</v>
      </c>
      <c r="D155" t="s">
        <v>7549</v>
      </c>
      <c r="E155" t="s">
        <v>7504</v>
      </c>
      <c r="F155" t="s">
        <v>11</v>
      </c>
      <c r="G155" t="s">
        <v>7250</v>
      </c>
      <c r="H155" t="s">
        <v>7504</v>
      </c>
      <c r="I155" t="s">
        <v>7250</v>
      </c>
    </row>
    <row r="156" spans="1:9" x14ac:dyDescent="0.35">
      <c r="A156" t="s">
        <v>7504</v>
      </c>
      <c r="B156" t="s">
        <v>7591</v>
      </c>
      <c r="C156" t="s">
        <v>7555</v>
      </c>
      <c r="D156" t="s">
        <v>7549</v>
      </c>
      <c r="E156" t="s">
        <v>7504</v>
      </c>
      <c r="F156" t="s">
        <v>11</v>
      </c>
      <c r="G156" t="s">
        <v>7250</v>
      </c>
      <c r="H156" t="s">
        <v>7504</v>
      </c>
      <c r="I156" t="s">
        <v>7250</v>
      </c>
    </row>
    <row r="157" spans="1:9" x14ac:dyDescent="0.35">
      <c r="A157" t="s">
        <v>7504</v>
      </c>
      <c r="B157" t="s">
        <v>7592</v>
      </c>
      <c r="C157" t="s">
        <v>7593</v>
      </c>
      <c r="D157" t="s">
        <v>7549</v>
      </c>
      <c r="E157" t="s">
        <v>7504</v>
      </c>
      <c r="F157" t="s">
        <v>11</v>
      </c>
      <c r="G157" t="s">
        <v>7250</v>
      </c>
      <c r="H157" t="s">
        <v>7504</v>
      </c>
      <c r="I157" t="s">
        <v>7250</v>
      </c>
    </row>
    <row r="158" spans="1:9" x14ac:dyDescent="0.35">
      <c r="A158" t="s">
        <v>7504</v>
      </c>
      <c r="B158" t="s">
        <v>7594</v>
      </c>
      <c r="C158" t="s">
        <v>7580</v>
      </c>
      <c r="D158" t="s">
        <v>7549</v>
      </c>
      <c r="E158" t="s">
        <v>7504</v>
      </c>
      <c r="F158" t="s">
        <v>11</v>
      </c>
      <c r="G158" t="s">
        <v>7250</v>
      </c>
      <c r="H158" t="s">
        <v>7504</v>
      </c>
      <c r="I158" t="s">
        <v>7250</v>
      </c>
    </row>
    <row r="159" spans="1:9" x14ac:dyDescent="0.35">
      <c r="A159" t="s">
        <v>7504</v>
      </c>
      <c r="B159" t="s">
        <v>7595</v>
      </c>
      <c r="C159" t="s">
        <v>7555</v>
      </c>
      <c r="D159" t="s">
        <v>7549</v>
      </c>
      <c r="E159" t="s">
        <v>7504</v>
      </c>
      <c r="F159" t="s">
        <v>11</v>
      </c>
      <c r="G159" t="s">
        <v>7250</v>
      </c>
      <c r="H159" t="s">
        <v>7504</v>
      </c>
      <c r="I159" t="s">
        <v>7250</v>
      </c>
    </row>
    <row r="160" spans="1:9" x14ac:dyDescent="0.35">
      <c r="A160" t="s">
        <v>7504</v>
      </c>
      <c r="B160" t="s">
        <v>7596</v>
      </c>
      <c r="C160" t="s">
        <v>7597</v>
      </c>
      <c r="D160" t="s">
        <v>7549</v>
      </c>
      <c r="E160" t="s">
        <v>7504</v>
      </c>
      <c r="F160" t="s">
        <v>11</v>
      </c>
      <c r="G160" t="s">
        <v>7250</v>
      </c>
      <c r="H160" t="s">
        <v>7504</v>
      </c>
      <c r="I160" t="s">
        <v>7250</v>
      </c>
    </row>
    <row r="161" spans="1:9" x14ac:dyDescent="0.35">
      <c r="A161" t="s">
        <v>7504</v>
      </c>
      <c r="B161" t="s">
        <v>7598</v>
      </c>
      <c r="C161" t="s">
        <v>7599</v>
      </c>
      <c r="D161" t="s">
        <v>7525</v>
      </c>
      <c r="E161" t="s">
        <v>7504</v>
      </c>
      <c r="F161" t="s">
        <v>11</v>
      </c>
      <c r="G161" t="s">
        <v>7250</v>
      </c>
      <c r="H161" t="s">
        <v>7504</v>
      </c>
      <c r="I161" t="s">
        <v>7250</v>
      </c>
    </row>
    <row r="162" spans="1:9" x14ac:dyDescent="0.35">
      <c r="A162" t="s">
        <v>7504</v>
      </c>
      <c r="B162" t="s">
        <v>7600</v>
      </c>
      <c r="C162" t="s">
        <v>7601</v>
      </c>
      <c r="D162" t="s">
        <v>7517</v>
      </c>
      <c r="E162" t="s">
        <v>7504</v>
      </c>
      <c r="F162" t="s">
        <v>11</v>
      </c>
      <c r="G162" t="s">
        <v>7250</v>
      </c>
      <c r="H162" t="s">
        <v>7504</v>
      </c>
      <c r="I162" t="s">
        <v>7250</v>
      </c>
    </row>
    <row r="163" spans="1:9" x14ac:dyDescent="0.35">
      <c r="A163" t="s">
        <v>7504</v>
      </c>
      <c r="B163" t="s">
        <v>7602</v>
      </c>
      <c r="C163" t="s">
        <v>28</v>
      </c>
      <c r="D163" t="s">
        <v>7603</v>
      </c>
      <c r="E163" t="s">
        <v>7504</v>
      </c>
      <c r="F163" t="s">
        <v>11</v>
      </c>
      <c r="G163" t="s">
        <v>7250</v>
      </c>
      <c r="H163" t="s">
        <v>7504</v>
      </c>
      <c r="I163" t="s">
        <v>7250</v>
      </c>
    </row>
    <row r="164" spans="1:9" x14ac:dyDescent="0.35">
      <c r="A164" t="s">
        <v>7604</v>
      </c>
      <c r="B164" t="s">
        <v>7605</v>
      </c>
      <c r="C164" t="s">
        <v>7606</v>
      </c>
      <c r="D164" t="s">
        <v>7607</v>
      </c>
      <c r="E164" t="s">
        <v>7604</v>
      </c>
      <c r="F164" t="s">
        <v>11</v>
      </c>
      <c r="G164" t="s">
        <v>7250</v>
      </c>
      <c r="H164" t="s">
        <v>7604</v>
      </c>
      <c r="I164" t="s">
        <v>7250</v>
      </c>
    </row>
    <row r="165" spans="1:9" x14ac:dyDescent="0.35">
      <c r="A165" t="s">
        <v>7604</v>
      </c>
      <c r="B165" t="s">
        <v>7608</v>
      </c>
      <c r="C165" t="s">
        <v>7609</v>
      </c>
      <c r="D165" t="s">
        <v>7607</v>
      </c>
      <c r="E165" t="s">
        <v>7604</v>
      </c>
      <c r="F165" t="s">
        <v>11</v>
      </c>
      <c r="G165" t="s">
        <v>7250</v>
      </c>
      <c r="H165" t="s">
        <v>590</v>
      </c>
      <c r="I165" t="s">
        <v>7610</v>
      </c>
    </row>
    <row r="166" spans="1:9" x14ac:dyDescent="0.35">
      <c r="A166" t="s">
        <v>7611</v>
      </c>
      <c r="B166" t="s">
        <v>7612</v>
      </c>
      <c r="C166" t="s">
        <v>7613</v>
      </c>
      <c r="D166" t="s">
        <v>7614</v>
      </c>
      <c r="E166" t="s">
        <v>7611</v>
      </c>
      <c r="F166" t="s">
        <v>11</v>
      </c>
      <c r="G166" t="s">
        <v>7250</v>
      </c>
      <c r="H166" t="s">
        <v>7615</v>
      </c>
      <c r="I166" t="s">
        <v>7610</v>
      </c>
    </row>
    <row r="167" spans="1:9" x14ac:dyDescent="0.35">
      <c r="A167" t="s">
        <v>7611</v>
      </c>
      <c r="B167" t="s">
        <v>7616</v>
      </c>
      <c r="C167" t="s">
        <v>7617</v>
      </c>
      <c r="D167" t="s">
        <v>7618</v>
      </c>
      <c r="E167" t="s">
        <v>7611</v>
      </c>
      <c r="F167" t="s">
        <v>11</v>
      </c>
      <c r="G167" t="s">
        <v>7250</v>
      </c>
      <c r="H167" t="s">
        <v>7611</v>
      </c>
      <c r="I167" t="s">
        <v>7250</v>
      </c>
    </row>
    <row r="168" spans="1:9" x14ac:dyDescent="0.35">
      <c r="A168" t="s">
        <v>7611</v>
      </c>
      <c r="B168" t="s">
        <v>7619</v>
      </c>
      <c r="C168" t="s">
        <v>5956</v>
      </c>
      <c r="D168" t="s">
        <v>7494</v>
      </c>
      <c r="E168" t="s">
        <v>7611</v>
      </c>
      <c r="F168" t="s">
        <v>11</v>
      </c>
      <c r="G168" t="s">
        <v>7250</v>
      </c>
      <c r="H168" t="s">
        <v>7611</v>
      </c>
      <c r="I168" t="s">
        <v>7250</v>
      </c>
    </row>
    <row r="169" spans="1:9" x14ac:dyDescent="0.35">
      <c r="A169" t="s">
        <v>7620</v>
      </c>
      <c r="B169" t="s">
        <v>7621</v>
      </c>
      <c r="C169" t="s">
        <v>7622</v>
      </c>
      <c r="D169" t="s">
        <v>7623</v>
      </c>
      <c r="E169" t="s">
        <v>7620</v>
      </c>
      <c r="F169" t="s">
        <v>11</v>
      </c>
      <c r="G169" t="s">
        <v>7250</v>
      </c>
      <c r="H169" t="s">
        <v>7620</v>
      </c>
      <c r="I169" t="s">
        <v>7250</v>
      </c>
    </row>
    <row r="170" spans="1:9" x14ac:dyDescent="0.35">
      <c r="A170" t="s">
        <v>7620</v>
      </c>
      <c r="B170" t="s">
        <v>7624</v>
      </c>
      <c r="C170" t="s">
        <v>7625</v>
      </c>
      <c r="D170" t="s">
        <v>7626</v>
      </c>
      <c r="E170" t="s">
        <v>7620</v>
      </c>
      <c r="F170" t="s">
        <v>11</v>
      </c>
      <c r="G170" t="s">
        <v>7250</v>
      </c>
      <c r="H170" t="s">
        <v>7620</v>
      </c>
      <c r="I170" t="s">
        <v>7250</v>
      </c>
    </row>
    <row r="171" spans="1:9" x14ac:dyDescent="0.35">
      <c r="A171" t="s">
        <v>7620</v>
      </c>
      <c r="B171" t="s">
        <v>7627</v>
      </c>
      <c r="C171" t="s">
        <v>7628</v>
      </c>
      <c r="D171" t="s">
        <v>7626</v>
      </c>
      <c r="E171" t="s">
        <v>7620</v>
      </c>
      <c r="F171" t="s">
        <v>11</v>
      </c>
      <c r="G171" t="s">
        <v>7250</v>
      </c>
      <c r="H171" t="s">
        <v>7620</v>
      </c>
      <c r="I171" t="s">
        <v>7250</v>
      </c>
    </row>
    <row r="172" spans="1:9" x14ac:dyDescent="0.35">
      <c r="A172" t="s">
        <v>7620</v>
      </c>
      <c r="B172" t="s">
        <v>7629</v>
      </c>
      <c r="C172" t="s">
        <v>7630</v>
      </c>
      <c r="D172" t="s">
        <v>7626</v>
      </c>
      <c r="E172" t="s">
        <v>7620</v>
      </c>
      <c r="F172" t="s">
        <v>11</v>
      </c>
      <c r="G172" t="s">
        <v>7250</v>
      </c>
      <c r="H172" t="s">
        <v>7620</v>
      </c>
      <c r="I172" t="s">
        <v>7250</v>
      </c>
    </row>
    <row r="173" spans="1:9" x14ac:dyDescent="0.35">
      <c r="A173" t="s">
        <v>5939</v>
      </c>
      <c r="B173" t="s">
        <v>7631</v>
      </c>
      <c r="C173" t="s">
        <v>28</v>
      </c>
      <c r="D173" t="s">
        <v>7632</v>
      </c>
      <c r="E173" t="s">
        <v>5939</v>
      </c>
      <c r="F173" t="s">
        <v>11</v>
      </c>
      <c r="G173" t="s">
        <v>7250</v>
      </c>
      <c r="H173" t="s">
        <v>5939</v>
      </c>
      <c r="I173" t="s">
        <v>7250</v>
      </c>
    </row>
    <row r="174" spans="1:9" x14ac:dyDescent="0.35">
      <c r="A174" t="s">
        <v>5939</v>
      </c>
      <c r="B174" t="s">
        <v>7633</v>
      </c>
      <c r="C174" t="s">
        <v>7634</v>
      </c>
      <c r="D174" t="s">
        <v>7632</v>
      </c>
      <c r="E174" t="s">
        <v>5939</v>
      </c>
      <c r="F174" t="s">
        <v>11</v>
      </c>
      <c r="G174" t="s">
        <v>7250</v>
      </c>
      <c r="H174" t="s">
        <v>5939</v>
      </c>
      <c r="I174" t="s">
        <v>7250</v>
      </c>
    </row>
    <row r="175" spans="1:9" x14ac:dyDescent="0.35">
      <c r="A175" t="s">
        <v>5939</v>
      </c>
      <c r="B175" t="s">
        <v>7635</v>
      </c>
      <c r="C175" t="s">
        <v>1117</v>
      </c>
      <c r="D175" t="s">
        <v>7632</v>
      </c>
      <c r="E175" t="s">
        <v>5939</v>
      </c>
      <c r="F175" t="s">
        <v>11</v>
      </c>
      <c r="G175" t="s">
        <v>7250</v>
      </c>
      <c r="H175" t="s">
        <v>5939</v>
      </c>
      <c r="I175" t="s">
        <v>7250</v>
      </c>
    </row>
    <row r="176" spans="1:9" x14ac:dyDescent="0.35">
      <c r="A176" t="s">
        <v>5939</v>
      </c>
      <c r="B176" t="s">
        <v>7636</v>
      </c>
      <c r="C176" t="s">
        <v>7637</v>
      </c>
      <c r="D176" t="s">
        <v>7638</v>
      </c>
      <c r="E176" t="s">
        <v>5939</v>
      </c>
      <c r="F176" t="s">
        <v>11</v>
      </c>
      <c r="G176" t="s">
        <v>7250</v>
      </c>
      <c r="H176" t="s">
        <v>5939</v>
      </c>
      <c r="I176" t="s">
        <v>7250</v>
      </c>
    </row>
    <row r="177" spans="1:9" x14ac:dyDescent="0.35">
      <c r="A177" t="s">
        <v>5939</v>
      </c>
      <c r="B177" t="s">
        <v>7639</v>
      </c>
      <c r="C177" t="s">
        <v>7640</v>
      </c>
      <c r="D177" t="s">
        <v>7632</v>
      </c>
      <c r="E177" t="s">
        <v>5939</v>
      </c>
      <c r="F177" t="s">
        <v>11</v>
      </c>
      <c r="G177" t="s">
        <v>7250</v>
      </c>
      <c r="H177" t="s">
        <v>5939</v>
      </c>
      <c r="I177" t="s">
        <v>7250</v>
      </c>
    </row>
    <row r="178" spans="1:9" x14ac:dyDescent="0.35">
      <c r="A178" t="s">
        <v>5939</v>
      </c>
      <c r="B178" t="s">
        <v>7641</v>
      </c>
      <c r="C178" t="s">
        <v>7642</v>
      </c>
      <c r="D178" t="s">
        <v>7632</v>
      </c>
      <c r="E178" t="s">
        <v>5939</v>
      </c>
      <c r="F178" t="s">
        <v>11</v>
      </c>
      <c r="G178" t="s">
        <v>7250</v>
      </c>
      <c r="H178" t="s">
        <v>5939</v>
      </c>
      <c r="I178" t="s">
        <v>7250</v>
      </c>
    </row>
    <row r="179" spans="1:9" x14ac:dyDescent="0.35">
      <c r="A179" t="s">
        <v>5939</v>
      </c>
      <c r="B179" t="s">
        <v>7643</v>
      </c>
      <c r="C179" t="s">
        <v>7640</v>
      </c>
      <c r="D179" t="s">
        <v>7632</v>
      </c>
      <c r="E179" t="s">
        <v>5939</v>
      </c>
      <c r="F179" t="s">
        <v>11</v>
      </c>
      <c r="G179" t="s">
        <v>7250</v>
      </c>
      <c r="H179" t="s">
        <v>5939</v>
      </c>
      <c r="I179" t="s">
        <v>7250</v>
      </c>
    </row>
    <row r="180" spans="1:9" x14ac:dyDescent="0.35">
      <c r="A180" t="s">
        <v>5939</v>
      </c>
      <c r="B180" t="s">
        <v>7644</v>
      </c>
      <c r="C180" t="s">
        <v>7645</v>
      </c>
      <c r="D180" t="s">
        <v>7632</v>
      </c>
      <c r="E180" t="s">
        <v>5939</v>
      </c>
      <c r="F180" t="s">
        <v>11</v>
      </c>
      <c r="G180" t="s">
        <v>7250</v>
      </c>
      <c r="H180" t="s">
        <v>5939</v>
      </c>
      <c r="I180" t="s">
        <v>7250</v>
      </c>
    </row>
    <row r="181" spans="1:9" x14ac:dyDescent="0.35">
      <c r="A181" t="s">
        <v>5939</v>
      </c>
      <c r="B181" t="s">
        <v>7646</v>
      </c>
      <c r="C181" t="s">
        <v>7640</v>
      </c>
      <c r="D181" t="s">
        <v>7632</v>
      </c>
      <c r="E181" t="s">
        <v>5939</v>
      </c>
      <c r="F181" t="s">
        <v>11</v>
      </c>
      <c r="G181" t="s">
        <v>7250</v>
      </c>
      <c r="H181" t="s">
        <v>5939</v>
      </c>
      <c r="I181" t="s">
        <v>7250</v>
      </c>
    </row>
    <row r="182" spans="1:9" x14ac:dyDescent="0.35">
      <c r="A182" t="s">
        <v>5939</v>
      </c>
      <c r="B182" t="s">
        <v>7647</v>
      </c>
      <c r="C182" t="s">
        <v>7648</v>
      </c>
      <c r="D182" t="s">
        <v>7632</v>
      </c>
      <c r="E182" t="s">
        <v>5939</v>
      </c>
      <c r="F182" t="s">
        <v>11</v>
      </c>
      <c r="G182" t="s">
        <v>7250</v>
      </c>
      <c r="H182" t="s">
        <v>5939</v>
      </c>
      <c r="I182" t="s">
        <v>7250</v>
      </c>
    </row>
    <row r="183" spans="1:9" x14ac:dyDescent="0.35">
      <c r="A183" t="s">
        <v>5939</v>
      </c>
      <c r="B183" t="s">
        <v>7649</v>
      </c>
      <c r="C183" t="s">
        <v>7650</v>
      </c>
      <c r="D183" t="s">
        <v>7632</v>
      </c>
      <c r="E183" t="s">
        <v>5939</v>
      </c>
      <c r="F183" t="s">
        <v>11</v>
      </c>
      <c r="G183" t="s">
        <v>7250</v>
      </c>
      <c r="H183" t="s">
        <v>5939</v>
      </c>
      <c r="I183" t="s">
        <v>7250</v>
      </c>
    </row>
    <row r="184" spans="1:9" x14ac:dyDescent="0.35">
      <c r="A184" t="s">
        <v>5939</v>
      </c>
      <c r="B184" t="s">
        <v>7651</v>
      </c>
      <c r="C184" t="s">
        <v>1133</v>
      </c>
      <c r="D184" t="s">
        <v>7632</v>
      </c>
      <c r="E184" t="s">
        <v>5939</v>
      </c>
      <c r="F184" t="s">
        <v>11</v>
      </c>
      <c r="G184" t="s">
        <v>7250</v>
      </c>
      <c r="H184" t="s">
        <v>5939</v>
      </c>
      <c r="I184" t="s">
        <v>7250</v>
      </c>
    </row>
    <row r="185" spans="1:9" x14ac:dyDescent="0.35">
      <c r="A185" t="s">
        <v>5939</v>
      </c>
      <c r="B185" t="s">
        <v>7652</v>
      </c>
      <c r="C185" t="s">
        <v>7642</v>
      </c>
      <c r="D185" t="s">
        <v>7632</v>
      </c>
      <c r="E185" t="s">
        <v>5939</v>
      </c>
      <c r="F185" t="s">
        <v>11</v>
      </c>
      <c r="G185" t="s">
        <v>7250</v>
      </c>
      <c r="H185" t="s">
        <v>5939</v>
      </c>
      <c r="I185" t="s">
        <v>7250</v>
      </c>
    </row>
    <row r="186" spans="1:9" x14ac:dyDescent="0.35">
      <c r="A186" t="s">
        <v>5939</v>
      </c>
      <c r="B186" t="s">
        <v>7653</v>
      </c>
      <c r="C186" t="s">
        <v>581</v>
      </c>
      <c r="D186" t="s">
        <v>7632</v>
      </c>
      <c r="E186" t="s">
        <v>5939</v>
      </c>
      <c r="F186" t="s">
        <v>11</v>
      </c>
      <c r="G186" t="s">
        <v>7250</v>
      </c>
      <c r="H186" t="s">
        <v>5939</v>
      </c>
      <c r="I186" t="s">
        <v>7250</v>
      </c>
    </row>
    <row r="187" spans="1:9" x14ac:dyDescent="0.35">
      <c r="A187" t="s">
        <v>5939</v>
      </c>
      <c r="B187" t="s">
        <v>7654</v>
      </c>
      <c r="C187" t="s">
        <v>28</v>
      </c>
      <c r="D187" t="s">
        <v>7655</v>
      </c>
      <c r="E187" t="s">
        <v>5939</v>
      </c>
      <c r="F187" t="s">
        <v>11</v>
      </c>
      <c r="G187" t="s">
        <v>7250</v>
      </c>
      <c r="H187" t="s">
        <v>5939</v>
      </c>
      <c r="I187" t="s">
        <v>7250</v>
      </c>
    </row>
    <row r="188" spans="1:9" x14ac:dyDescent="0.35">
      <c r="A188" t="s">
        <v>5939</v>
      </c>
      <c r="B188" t="s">
        <v>7656</v>
      </c>
      <c r="C188" t="s">
        <v>1133</v>
      </c>
      <c r="D188" t="s">
        <v>7632</v>
      </c>
      <c r="E188" t="s">
        <v>5939</v>
      </c>
      <c r="F188" t="s">
        <v>11</v>
      </c>
      <c r="G188" t="s">
        <v>7250</v>
      </c>
      <c r="H188" t="s">
        <v>5939</v>
      </c>
      <c r="I188" t="s">
        <v>7250</v>
      </c>
    </row>
    <row r="189" spans="1:9" x14ac:dyDescent="0.35">
      <c r="A189" t="s">
        <v>5939</v>
      </c>
      <c r="B189" t="s">
        <v>7657</v>
      </c>
      <c r="C189" t="s">
        <v>7640</v>
      </c>
      <c r="D189" t="s">
        <v>7632</v>
      </c>
      <c r="E189" t="s">
        <v>5939</v>
      </c>
      <c r="F189" t="s">
        <v>11</v>
      </c>
      <c r="G189" t="s">
        <v>7250</v>
      </c>
      <c r="H189" t="s">
        <v>5939</v>
      </c>
      <c r="I189" t="s">
        <v>7250</v>
      </c>
    </row>
    <row r="190" spans="1:9" x14ac:dyDescent="0.35">
      <c r="A190" t="s">
        <v>5939</v>
      </c>
      <c r="B190" t="s">
        <v>7658</v>
      </c>
      <c r="C190" t="s">
        <v>4305</v>
      </c>
      <c r="D190" t="s">
        <v>7632</v>
      </c>
      <c r="E190" t="s">
        <v>5939</v>
      </c>
      <c r="F190" t="s">
        <v>11</v>
      </c>
      <c r="G190" t="s">
        <v>7250</v>
      </c>
      <c r="H190" t="s">
        <v>5939</v>
      </c>
      <c r="I190" t="s">
        <v>7250</v>
      </c>
    </row>
    <row r="191" spans="1:9" x14ac:dyDescent="0.35">
      <c r="A191" t="s">
        <v>5939</v>
      </c>
      <c r="B191" t="s">
        <v>7659</v>
      </c>
      <c r="C191" t="s">
        <v>7640</v>
      </c>
      <c r="D191" t="s">
        <v>7632</v>
      </c>
      <c r="E191" t="s">
        <v>5939</v>
      </c>
      <c r="F191" t="s">
        <v>11</v>
      </c>
      <c r="G191" t="s">
        <v>7250</v>
      </c>
      <c r="H191" t="s">
        <v>5939</v>
      </c>
      <c r="I191" t="s">
        <v>7250</v>
      </c>
    </row>
    <row r="192" spans="1:9" x14ac:dyDescent="0.35">
      <c r="A192" t="s">
        <v>5939</v>
      </c>
      <c r="B192" t="s">
        <v>7660</v>
      </c>
      <c r="C192" t="s">
        <v>7661</v>
      </c>
      <c r="D192" t="s">
        <v>7632</v>
      </c>
      <c r="E192" t="s">
        <v>5939</v>
      </c>
      <c r="F192" t="s">
        <v>11</v>
      </c>
      <c r="G192" t="s">
        <v>7250</v>
      </c>
      <c r="H192" t="s">
        <v>5939</v>
      </c>
      <c r="I192" t="s">
        <v>7250</v>
      </c>
    </row>
    <row r="193" spans="1:9" x14ac:dyDescent="0.35">
      <c r="A193" t="s">
        <v>5939</v>
      </c>
      <c r="B193" t="s">
        <v>7662</v>
      </c>
      <c r="C193" t="s">
        <v>7640</v>
      </c>
      <c r="D193" t="s">
        <v>7632</v>
      </c>
      <c r="E193" t="s">
        <v>5939</v>
      </c>
      <c r="F193" t="s">
        <v>11</v>
      </c>
      <c r="G193" t="s">
        <v>7250</v>
      </c>
      <c r="H193" t="s">
        <v>5939</v>
      </c>
      <c r="I193" t="s">
        <v>7250</v>
      </c>
    </row>
    <row r="194" spans="1:9" x14ac:dyDescent="0.35">
      <c r="A194" t="s">
        <v>5939</v>
      </c>
      <c r="B194" t="s">
        <v>7663</v>
      </c>
      <c r="C194" t="s">
        <v>7664</v>
      </c>
      <c r="D194" t="s">
        <v>7655</v>
      </c>
      <c r="E194" t="s">
        <v>5939</v>
      </c>
      <c r="F194" t="s">
        <v>11</v>
      </c>
      <c r="G194" t="s">
        <v>7250</v>
      </c>
      <c r="H194" t="s">
        <v>5939</v>
      </c>
      <c r="I194" t="s">
        <v>7250</v>
      </c>
    </row>
    <row r="195" spans="1:9" x14ac:dyDescent="0.35">
      <c r="A195" t="s">
        <v>5939</v>
      </c>
      <c r="B195" t="s">
        <v>7665</v>
      </c>
      <c r="C195" t="s">
        <v>1979</v>
      </c>
      <c r="D195" t="s">
        <v>7632</v>
      </c>
      <c r="E195" t="s">
        <v>5939</v>
      </c>
      <c r="F195" t="s">
        <v>11</v>
      </c>
      <c r="G195" t="s">
        <v>7250</v>
      </c>
      <c r="H195" t="s">
        <v>5939</v>
      </c>
      <c r="I195" t="s">
        <v>7250</v>
      </c>
    </row>
    <row r="196" spans="1:9" x14ac:dyDescent="0.35">
      <c r="A196" t="s">
        <v>5939</v>
      </c>
      <c r="B196" t="s">
        <v>7666</v>
      </c>
      <c r="C196" t="s">
        <v>7667</v>
      </c>
      <c r="D196" t="s">
        <v>7632</v>
      </c>
      <c r="E196" t="s">
        <v>5939</v>
      </c>
      <c r="F196" t="s">
        <v>11</v>
      </c>
      <c r="G196" t="s">
        <v>7250</v>
      </c>
      <c r="H196" t="s">
        <v>5939</v>
      </c>
      <c r="I196" t="s">
        <v>7250</v>
      </c>
    </row>
    <row r="197" spans="1:9" x14ac:dyDescent="0.35">
      <c r="A197" t="s">
        <v>5939</v>
      </c>
      <c r="B197" t="s">
        <v>7668</v>
      </c>
      <c r="C197" t="s">
        <v>7669</v>
      </c>
      <c r="D197" t="s">
        <v>7632</v>
      </c>
      <c r="E197" t="s">
        <v>5939</v>
      </c>
      <c r="F197" t="s">
        <v>11</v>
      </c>
      <c r="G197" t="s">
        <v>7670</v>
      </c>
      <c r="H197" t="s">
        <v>5939</v>
      </c>
      <c r="I197" t="s">
        <v>7670</v>
      </c>
    </row>
    <row r="198" spans="1:9" x14ac:dyDescent="0.35">
      <c r="A198" t="s">
        <v>5939</v>
      </c>
      <c r="B198" t="s">
        <v>7671</v>
      </c>
      <c r="C198" t="s">
        <v>7634</v>
      </c>
      <c r="D198" t="s">
        <v>7632</v>
      </c>
      <c r="E198" t="s">
        <v>5939</v>
      </c>
      <c r="F198" t="s">
        <v>11</v>
      </c>
      <c r="G198" t="s">
        <v>7250</v>
      </c>
      <c r="H198" t="s">
        <v>5939</v>
      </c>
      <c r="I198" t="s">
        <v>7250</v>
      </c>
    </row>
    <row r="199" spans="1:9" x14ac:dyDescent="0.35">
      <c r="A199" t="s">
        <v>5939</v>
      </c>
      <c r="B199" t="s">
        <v>7672</v>
      </c>
      <c r="C199" t="s">
        <v>1117</v>
      </c>
      <c r="D199" t="s">
        <v>7632</v>
      </c>
      <c r="E199" t="s">
        <v>5939</v>
      </c>
      <c r="F199" t="s">
        <v>11</v>
      </c>
      <c r="G199" t="s">
        <v>7250</v>
      </c>
      <c r="H199" t="s">
        <v>5939</v>
      </c>
      <c r="I199" t="s">
        <v>7250</v>
      </c>
    </row>
    <row r="200" spans="1:9" x14ac:dyDescent="0.35">
      <c r="A200" t="s">
        <v>7673</v>
      </c>
      <c r="B200" t="s">
        <v>7674</v>
      </c>
      <c r="C200" t="s">
        <v>7675</v>
      </c>
      <c r="D200" t="s">
        <v>7676</v>
      </c>
      <c r="E200" t="s">
        <v>7673</v>
      </c>
      <c r="F200" t="s">
        <v>11</v>
      </c>
      <c r="G200" t="s">
        <v>7250</v>
      </c>
      <c r="H200" t="s">
        <v>7673</v>
      </c>
      <c r="I200" t="s">
        <v>7250</v>
      </c>
    </row>
  </sheetData>
  <pageMargins left="0.75" right="0.75" top="1" bottom="1" header="0.5" footer="0.5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dimension ref="A1:I47"/>
  <sheetViews>
    <sheetView topLeftCell="E1" zoomScale="85" zoomScaleNormal="85" workbookViewId="0">
      <pane ySplit="1" topLeftCell="A2" activePane="bottomLeft" state="frozen"/>
      <selection activeCell="E1" sqref="E1"/>
      <selection pane="bottomLeft" activeCell="G1" sqref="G1"/>
    </sheetView>
  </sheetViews>
  <sheetFormatPr defaultRowHeight="14.5" x14ac:dyDescent="0.35"/>
  <cols>
    <col min="1" max="9" width="65.453125" customWidth="1"/>
  </cols>
  <sheetData>
    <row r="1" spans="1:9" x14ac:dyDescent="0.35">
      <c r="A1" t="s">
        <v>0</v>
      </c>
      <c r="B1" t="s">
        <v>1</v>
      </c>
      <c r="C1" t="s">
        <v>2</v>
      </c>
      <c r="D1" t="s">
        <v>3</v>
      </c>
      <c r="E1" t="s">
        <v>4</v>
      </c>
      <c r="F1" t="s">
        <v>5</v>
      </c>
      <c r="G1" t="s">
        <v>7241</v>
      </c>
      <c r="H1" t="s">
        <v>7242</v>
      </c>
      <c r="I1" t="s">
        <v>7243</v>
      </c>
    </row>
    <row r="2" spans="1:9" x14ac:dyDescent="0.35">
      <c r="A2" t="s">
        <v>7255</v>
      </c>
      <c r="B2" t="s">
        <v>7677</v>
      </c>
      <c r="C2" t="s">
        <v>7678</v>
      </c>
      <c r="D2" t="s">
        <v>7679</v>
      </c>
      <c r="E2" t="s">
        <v>7680</v>
      </c>
      <c r="F2" t="s">
        <v>50</v>
      </c>
      <c r="G2" t="s">
        <v>7681</v>
      </c>
      <c r="H2" t="s">
        <v>7680</v>
      </c>
      <c r="I2" t="s">
        <v>7681</v>
      </c>
    </row>
    <row r="3" spans="1:9" x14ac:dyDescent="0.35">
      <c r="A3" t="s">
        <v>7255</v>
      </c>
      <c r="B3" t="s">
        <v>7682</v>
      </c>
      <c r="C3" t="s">
        <v>7683</v>
      </c>
      <c r="D3" t="s">
        <v>7679</v>
      </c>
      <c r="E3" t="s">
        <v>7680</v>
      </c>
      <c r="F3" t="s">
        <v>50</v>
      </c>
      <c r="G3" t="s">
        <v>7681</v>
      </c>
      <c r="H3" t="s">
        <v>7680</v>
      </c>
      <c r="I3" t="s">
        <v>7681</v>
      </c>
    </row>
    <row r="4" spans="1:9" x14ac:dyDescent="0.35">
      <c r="A4" t="s">
        <v>7263</v>
      </c>
      <c r="B4" t="s">
        <v>7684</v>
      </c>
      <c r="C4" t="s">
        <v>7685</v>
      </c>
      <c r="D4" t="s">
        <v>7686</v>
      </c>
      <c r="E4" t="s">
        <v>7248</v>
      </c>
      <c r="F4" t="s">
        <v>111</v>
      </c>
      <c r="G4" t="s">
        <v>7250</v>
      </c>
      <c r="H4" t="s">
        <v>7248</v>
      </c>
      <c r="I4" t="s">
        <v>7250</v>
      </c>
    </row>
    <row r="5" spans="1:9" x14ac:dyDescent="0.35">
      <c r="A5" t="s">
        <v>7263</v>
      </c>
      <c r="B5" t="s">
        <v>7687</v>
      </c>
      <c r="C5" t="s">
        <v>7688</v>
      </c>
      <c r="D5" t="s">
        <v>7686</v>
      </c>
      <c r="E5" t="s">
        <v>7248</v>
      </c>
      <c r="F5" t="s">
        <v>111</v>
      </c>
      <c r="G5" t="s">
        <v>7250</v>
      </c>
      <c r="H5" t="s">
        <v>7248</v>
      </c>
      <c r="I5" t="s">
        <v>7250</v>
      </c>
    </row>
    <row r="6" spans="1:9" x14ac:dyDescent="0.35">
      <c r="A6" t="s">
        <v>7272</v>
      </c>
      <c r="B6" t="s">
        <v>7689</v>
      </c>
      <c r="C6" t="s">
        <v>3741</v>
      </c>
      <c r="D6" t="s">
        <v>7690</v>
      </c>
      <c r="E6" t="s">
        <v>7691</v>
      </c>
      <c r="F6" t="s">
        <v>261</v>
      </c>
      <c r="G6" t="s">
        <v>7681</v>
      </c>
      <c r="H6" t="s">
        <v>7691</v>
      </c>
      <c r="I6" t="s">
        <v>7681</v>
      </c>
    </row>
    <row r="7" spans="1:9" x14ac:dyDescent="0.35">
      <c r="A7" t="s">
        <v>7272</v>
      </c>
      <c r="B7" t="s">
        <v>7692</v>
      </c>
      <c r="C7" t="s">
        <v>4343</v>
      </c>
      <c r="D7" t="s">
        <v>7693</v>
      </c>
      <c r="E7" t="s">
        <v>3366</v>
      </c>
      <c r="F7" t="s">
        <v>261</v>
      </c>
      <c r="G7" t="s">
        <v>7681</v>
      </c>
      <c r="H7" t="s">
        <v>3366</v>
      </c>
      <c r="I7" t="s">
        <v>7681</v>
      </c>
    </row>
    <row r="8" spans="1:9" x14ac:dyDescent="0.35">
      <c r="A8" t="s">
        <v>7304</v>
      </c>
      <c r="B8" t="s">
        <v>7694</v>
      </c>
      <c r="C8" t="s">
        <v>7695</v>
      </c>
      <c r="D8" t="s">
        <v>7696</v>
      </c>
      <c r="E8" t="s">
        <v>7304</v>
      </c>
      <c r="F8" t="s">
        <v>261</v>
      </c>
      <c r="G8" t="s">
        <v>7250</v>
      </c>
      <c r="H8" t="s">
        <v>7697</v>
      </c>
      <c r="I8" t="s">
        <v>7670</v>
      </c>
    </row>
    <row r="9" spans="1:9" x14ac:dyDescent="0.35">
      <c r="A9" t="s">
        <v>7315</v>
      </c>
      <c r="B9" t="s">
        <v>7698</v>
      </c>
      <c r="C9" t="s">
        <v>75</v>
      </c>
      <c r="D9" t="s">
        <v>7327</v>
      </c>
      <c r="E9" t="s">
        <v>7315</v>
      </c>
      <c r="F9" t="s">
        <v>11</v>
      </c>
      <c r="G9" t="s">
        <v>7250</v>
      </c>
      <c r="H9" t="s">
        <v>7315</v>
      </c>
      <c r="I9" t="s">
        <v>7250</v>
      </c>
    </row>
    <row r="10" spans="1:9" x14ac:dyDescent="0.35">
      <c r="A10" t="s">
        <v>7348</v>
      </c>
      <c r="B10" t="s">
        <v>7699</v>
      </c>
      <c r="C10" t="s">
        <v>7700</v>
      </c>
      <c r="D10" t="s">
        <v>7701</v>
      </c>
      <c r="E10" t="s">
        <v>7702</v>
      </c>
      <c r="F10" t="s">
        <v>11</v>
      </c>
      <c r="G10" t="s">
        <v>7250</v>
      </c>
      <c r="H10" t="s">
        <v>111</v>
      </c>
      <c r="I10" t="s">
        <v>111</v>
      </c>
    </row>
    <row r="11" spans="1:9" x14ac:dyDescent="0.35">
      <c r="A11" t="s">
        <v>7348</v>
      </c>
      <c r="B11" t="s">
        <v>7703</v>
      </c>
      <c r="C11" t="s">
        <v>7704</v>
      </c>
      <c r="D11" t="s">
        <v>7705</v>
      </c>
      <c r="E11" t="s">
        <v>7702</v>
      </c>
      <c r="F11" t="s">
        <v>11</v>
      </c>
      <c r="G11" t="s">
        <v>7250</v>
      </c>
      <c r="H11" t="s">
        <v>111</v>
      </c>
      <c r="I11" t="s">
        <v>111</v>
      </c>
    </row>
    <row r="12" spans="1:9" x14ac:dyDescent="0.35">
      <c r="A12" t="s">
        <v>7430</v>
      </c>
      <c r="B12" t="s">
        <v>7706</v>
      </c>
      <c r="C12" t="s">
        <v>28</v>
      </c>
      <c r="D12" t="s">
        <v>7707</v>
      </c>
      <c r="E12" t="s">
        <v>6388</v>
      </c>
      <c r="F12" t="s">
        <v>257</v>
      </c>
      <c r="G12" t="s">
        <v>7670</v>
      </c>
      <c r="H12" t="s">
        <v>6388</v>
      </c>
      <c r="I12" t="s">
        <v>7670</v>
      </c>
    </row>
    <row r="13" spans="1:9" x14ac:dyDescent="0.35">
      <c r="A13" t="s">
        <v>7430</v>
      </c>
      <c r="B13" t="s">
        <v>7708</v>
      </c>
      <c r="C13" t="s">
        <v>1703</v>
      </c>
      <c r="D13" t="s">
        <v>7709</v>
      </c>
      <c r="E13" t="s">
        <v>7710</v>
      </c>
      <c r="F13" t="s">
        <v>257</v>
      </c>
      <c r="G13" t="s">
        <v>7681</v>
      </c>
      <c r="H13" t="s">
        <v>7710</v>
      </c>
      <c r="I13" t="s">
        <v>7681</v>
      </c>
    </row>
    <row r="14" spans="1:9" x14ac:dyDescent="0.35">
      <c r="A14" t="s">
        <v>7430</v>
      </c>
      <c r="B14" t="s">
        <v>7711</v>
      </c>
      <c r="C14" t="s">
        <v>1703</v>
      </c>
      <c r="D14" t="s">
        <v>2410</v>
      </c>
      <c r="E14" t="s">
        <v>7710</v>
      </c>
      <c r="F14" t="s">
        <v>257</v>
      </c>
      <c r="G14" t="s">
        <v>7681</v>
      </c>
      <c r="H14" t="s">
        <v>7710</v>
      </c>
      <c r="I14" t="s">
        <v>7681</v>
      </c>
    </row>
    <row r="15" spans="1:9" x14ac:dyDescent="0.35">
      <c r="A15" t="s">
        <v>7430</v>
      </c>
      <c r="B15" t="s">
        <v>7712</v>
      </c>
      <c r="C15" t="s">
        <v>1703</v>
      </c>
      <c r="D15" t="s">
        <v>7713</v>
      </c>
      <c r="E15" t="s">
        <v>7710</v>
      </c>
      <c r="F15" t="s">
        <v>257</v>
      </c>
      <c r="G15" t="s">
        <v>7681</v>
      </c>
      <c r="H15" t="s">
        <v>7710</v>
      </c>
      <c r="I15" t="s">
        <v>7681</v>
      </c>
    </row>
    <row r="16" spans="1:9" x14ac:dyDescent="0.35">
      <c r="A16" t="s">
        <v>7430</v>
      </c>
      <c r="B16" t="s">
        <v>7714</v>
      </c>
      <c r="C16" t="s">
        <v>7715</v>
      </c>
      <c r="D16" t="s">
        <v>6106</v>
      </c>
      <c r="E16" t="s">
        <v>7716</v>
      </c>
      <c r="F16" t="s">
        <v>257</v>
      </c>
      <c r="G16" t="s">
        <v>7681</v>
      </c>
      <c r="H16" t="s">
        <v>7716</v>
      </c>
      <c r="I16" t="s">
        <v>7681</v>
      </c>
    </row>
    <row r="17" spans="1:9" x14ac:dyDescent="0.35">
      <c r="A17" t="s">
        <v>7430</v>
      </c>
      <c r="B17" t="s">
        <v>7717</v>
      </c>
      <c r="C17" t="s">
        <v>2007</v>
      </c>
      <c r="D17" t="s">
        <v>3783</v>
      </c>
      <c r="E17" t="s">
        <v>7718</v>
      </c>
      <c r="F17" t="s">
        <v>257</v>
      </c>
      <c r="G17" t="s">
        <v>7681</v>
      </c>
      <c r="H17" t="s">
        <v>7718</v>
      </c>
      <c r="I17" t="s">
        <v>7681</v>
      </c>
    </row>
    <row r="18" spans="1:9" x14ac:dyDescent="0.35">
      <c r="A18" t="s">
        <v>7430</v>
      </c>
      <c r="B18" t="s">
        <v>7719</v>
      </c>
      <c r="C18" t="s">
        <v>7720</v>
      </c>
      <c r="D18" t="s">
        <v>6045</v>
      </c>
      <c r="E18" t="s">
        <v>7721</v>
      </c>
      <c r="F18" t="s">
        <v>257</v>
      </c>
      <c r="G18" t="s">
        <v>7681</v>
      </c>
      <c r="H18" t="s">
        <v>7721</v>
      </c>
      <c r="I18" t="s">
        <v>7681</v>
      </c>
    </row>
    <row r="19" spans="1:9" x14ac:dyDescent="0.35">
      <c r="A19" t="s">
        <v>7430</v>
      </c>
      <c r="B19" t="s">
        <v>7722</v>
      </c>
      <c r="C19" t="s">
        <v>7723</v>
      </c>
      <c r="D19" t="s">
        <v>7724</v>
      </c>
      <c r="E19" t="s">
        <v>7725</v>
      </c>
      <c r="F19" t="s">
        <v>257</v>
      </c>
      <c r="G19" t="s">
        <v>7681</v>
      </c>
      <c r="H19" t="s">
        <v>7725</v>
      </c>
      <c r="I19" t="s">
        <v>7681</v>
      </c>
    </row>
    <row r="20" spans="1:9" x14ac:dyDescent="0.35">
      <c r="A20" t="s">
        <v>7430</v>
      </c>
      <c r="B20" t="s">
        <v>7726</v>
      </c>
      <c r="C20" t="s">
        <v>7727</v>
      </c>
      <c r="D20" t="s">
        <v>3783</v>
      </c>
      <c r="E20" t="s">
        <v>7728</v>
      </c>
      <c r="F20" t="s">
        <v>257</v>
      </c>
      <c r="G20" t="s">
        <v>7681</v>
      </c>
      <c r="H20" t="s">
        <v>7728</v>
      </c>
      <c r="I20" t="s">
        <v>7681</v>
      </c>
    </row>
    <row r="21" spans="1:9" x14ac:dyDescent="0.35">
      <c r="A21" t="s">
        <v>7430</v>
      </c>
      <c r="B21" t="s">
        <v>7729</v>
      </c>
      <c r="C21" t="s">
        <v>5941</v>
      </c>
      <c r="D21" t="s">
        <v>7730</v>
      </c>
      <c r="E21" t="s">
        <v>7731</v>
      </c>
      <c r="F21" t="s">
        <v>257</v>
      </c>
      <c r="G21" t="s">
        <v>7681</v>
      </c>
      <c r="H21" t="s">
        <v>7731</v>
      </c>
      <c r="I21" t="s">
        <v>7681</v>
      </c>
    </row>
    <row r="22" spans="1:9" x14ac:dyDescent="0.35">
      <c r="A22" t="s">
        <v>7430</v>
      </c>
      <c r="B22" t="s">
        <v>7732</v>
      </c>
      <c r="C22" t="s">
        <v>7733</v>
      </c>
      <c r="D22" t="s">
        <v>7734</v>
      </c>
      <c r="E22" t="s">
        <v>7735</v>
      </c>
      <c r="F22" t="s">
        <v>257</v>
      </c>
      <c r="G22" t="s">
        <v>7681</v>
      </c>
      <c r="H22" t="s">
        <v>7735</v>
      </c>
      <c r="I22" t="s">
        <v>7681</v>
      </c>
    </row>
    <row r="23" spans="1:9" x14ac:dyDescent="0.35">
      <c r="A23" t="s">
        <v>7430</v>
      </c>
      <c r="B23" t="s">
        <v>7736</v>
      </c>
      <c r="C23" t="s">
        <v>7737</v>
      </c>
      <c r="D23" t="s">
        <v>7738</v>
      </c>
      <c r="E23" t="s">
        <v>7739</v>
      </c>
      <c r="F23" t="s">
        <v>257</v>
      </c>
      <c r="G23" t="s">
        <v>7681</v>
      </c>
      <c r="H23" t="s">
        <v>7739</v>
      </c>
      <c r="I23" t="s">
        <v>7681</v>
      </c>
    </row>
    <row r="24" spans="1:9" x14ac:dyDescent="0.35">
      <c r="A24" t="s">
        <v>7430</v>
      </c>
      <c r="B24" t="s">
        <v>7740</v>
      </c>
      <c r="C24" t="s">
        <v>270</v>
      </c>
      <c r="D24" t="s">
        <v>7741</v>
      </c>
      <c r="E24" t="s">
        <v>7742</v>
      </c>
      <c r="F24" t="s">
        <v>257</v>
      </c>
      <c r="G24" t="s">
        <v>7681</v>
      </c>
      <c r="H24" t="s">
        <v>7742</v>
      </c>
      <c r="I24" t="s">
        <v>7681</v>
      </c>
    </row>
    <row r="25" spans="1:9" x14ac:dyDescent="0.35">
      <c r="A25" t="s">
        <v>7430</v>
      </c>
      <c r="B25" t="s">
        <v>7743</v>
      </c>
      <c r="C25" t="s">
        <v>7744</v>
      </c>
      <c r="D25" t="s">
        <v>7745</v>
      </c>
      <c r="E25" t="s">
        <v>7746</v>
      </c>
      <c r="F25" t="s">
        <v>257</v>
      </c>
      <c r="G25" t="s">
        <v>7681</v>
      </c>
      <c r="H25" t="s">
        <v>7746</v>
      </c>
      <c r="I25" t="s">
        <v>7681</v>
      </c>
    </row>
    <row r="26" spans="1:9" x14ac:dyDescent="0.35">
      <c r="A26" t="s">
        <v>7430</v>
      </c>
      <c r="B26" t="s">
        <v>7747</v>
      </c>
      <c r="C26" t="s">
        <v>7748</v>
      </c>
      <c r="D26" t="s">
        <v>5697</v>
      </c>
      <c r="E26" t="s">
        <v>7749</v>
      </c>
      <c r="F26" t="s">
        <v>257</v>
      </c>
      <c r="G26" t="s">
        <v>7681</v>
      </c>
      <c r="H26" t="s">
        <v>7749</v>
      </c>
      <c r="I26" t="s">
        <v>7681</v>
      </c>
    </row>
    <row r="27" spans="1:9" x14ac:dyDescent="0.35">
      <c r="A27" t="s">
        <v>7430</v>
      </c>
      <c r="B27" t="s">
        <v>7750</v>
      </c>
      <c r="C27" t="s">
        <v>2007</v>
      </c>
      <c r="D27" t="s">
        <v>3783</v>
      </c>
      <c r="E27" t="s">
        <v>7751</v>
      </c>
      <c r="F27" t="s">
        <v>257</v>
      </c>
      <c r="G27" t="s">
        <v>7681</v>
      </c>
      <c r="H27" t="s">
        <v>7751</v>
      </c>
      <c r="I27" t="s">
        <v>7681</v>
      </c>
    </row>
    <row r="28" spans="1:9" x14ac:dyDescent="0.35">
      <c r="A28" t="s">
        <v>7430</v>
      </c>
      <c r="B28" t="s">
        <v>7752</v>
      </c>
      <c r="C28" t="s">
        <v>7111</v>
      </c>
      <c r="D28" t="s">
        <v>7753</v>
      </c>
      <c r="E28" t="s">
        <v>7751</v>
      </c>
      <c r="F28" t="s">
        <v>257</v>
      </c>
      <c r="G28" t="s">
        <v>7681</v>
      </c>
      <c r="H28" t="s">
        <v>7751</v>
      </c>
      <c r="I28" t="s">
        <v>7681</v>
      </c>
    </row>
    <row r="29" spans="1:9" x14ac:dyDescent="0.35">
      <c r="A29" t="s">
        <v>7430</v>
      </c>
      <c r="B29" t="s">
        <v>7754</v>
      </c>
      <c r="C29" t="s">
        <v>7755</v>
      </c>
      <c r="D29" t="s">
        <v>7756</v>
      </c>
      <c r="E29" t="s">
        <v>7716</v>
      </c>
      <c r="F29" t="s">
        <v>257</v>
      </c>
      <c r="G29" t="s">
        <v>7681</v>
      </c>
      <c r="H29" t="s">
        <v>7716</v>
      </c>
      <c r="I29" t="s">
        <v>7681</v>
      </c>
    </row>
    <row r="30" spans="1:9" x14ac:dyDescent="0.35">
      <c r="A30" t="s">
        <v>7453</v>
      </c>
      <c r="B30" t="s">
        <v>7757</v>
      </c>
      <c r="C30" t="s">
        <v>7758</v>
      </c>
      <c r="D30" t="s">
        <v>862</v>
      </c>
      <c r="E30" t="s">
        <v>7453</v>
      </c>
      <c r="F30" t="s">
        <v>11</v>
      </c>
      <c r="G30" t="s">
        <v>7250</v>
      </c>
      <c r="H30" t="s">
        <v>7453</v>
      </c>
      <c r="I30" t="s">
        <v>7250</v>
      </c>
    </row>
    <row r="31" spans="1:9" x14ac:dyDescent="0.35">
      <c r="A31" t="s">
        <v>7453</v>
      </c>
      <c r="B31" t="s">
        <v>7759</v>
      </c>
      <c r="C31" t="s">
        <v>7760</v>
      </c>
      <c r="D31" t="s">
        <v>7761</v>
      </c>
      <c r="E31" t="s">
        <v>7453</v>
      </c>
      <c r="F31" t="s">
        <v>11</v>
      </c>
      <c r="G31" t="s">
        <v>7250</v>
      </c>
      <c r="H31" t="s">
        <v>7453</v>
      </c>
      <c r="I31" t="s">
        <v>7250</v>
      </c>
    </row>
    <row r="32" spans="1:9" x14ac:dyDescent="0.35">
      <c r="A32" t="s">
        <v>7453</v>
      </c>
      <c r="B32" t="s">
        <v>7762</v>
      </c>
      <c r="C32" t="s">
        <v>7763</v>
      </c>
      <c r="D32" t="s">
        <v>862</v>
      </c>
      <c r="E32" t="s">
        <v>7453</v>
      </c>
      <c r="F32" t="s">
        <v>11</v>
      </c>
      <c r="G32" t="s">
        <v>7250</v>
      </c>
      <c r="H32" t="s">
        <v>7453</v>
      </c>
      <c r="I32" t="s">
        <v>7250</v>
      </c>
    </row>
    <row r="33" spans="1:9" x14ac:dyDescent="0.35">
      <c r="A33" t="s">
        <v>7453</v>
      </c>
      <c r="B33" t="s">
        <v>7764</v>
      </c>
      <c r="C33" t="s">
        <v>7765</v>
      </c>
      <c r="D33" t="s">
        <v>7471</v>
      </c>
      <c r="E33" t="s">
        <v>7453</v>
      </c>
      <c r="F33" t="s">
        <v>11</v>
      </c>
      <c r="G33" t="s">
        <v>7250</v>
      </c>
      <c r="H33" t="s">
        <v>7453</v>
      </c>
      <c r="I33" t="s">
        <v>7250</v>
      </c>
    </row>
    <row r="34" spans="1:9" x14ac:dyDescent="0.35">
      <c r="A34" t="s">
        <v>7476</v>
      </c>
      <c r="B34" t="s">
        <v>7766</v>
      </c>
      <c r="C34" t="s">
        <v>25</v>
      </c>
      <c r="D34" t="s">
        <v>7767</v>
      </c>
      <c r="E34" t="s">
        <v>7476</v>
      </c>
      <c r="F34" t="s">
        <v>11</v>
      </c>
      <c r="G34" t="s">
        <v>7250</v>
      </c>
      <c r="H34" t="s">
        <v>7476</v>
      </c>
      <c r="I34" t="s">
        <v>7250</v>
      </c>
    </row>
    <row r="35" spans="1:9" x14ac:dyDescent="0.35">
      <c r="A35" t="s">
        <v>7489</v>
      </c>
      <c r="B35" t="s">
        <v>7768</v>
      </c>
      <c r="C35" t="s">
        <v>7769</v>
      </c>
      <c r="D35" t="s">
        <v>1723</v>
      </c>
      <c r="E35" t="s">
        <v>7770</v>
      </c>
      <c r="F35" t="s">
        <v>261</v>
      </c>
      <c r="G35" t="s">
        <v>7771</v>
      </c>
      <c r="H35" t="s">
        <v>7770</v>
      </c>
      <c r="I35" t="s">
        <v>7771</v>
      </c>
    </row>
    <row r="36" spans="1:9" x14ac:dyDescent="0.35">
      <c r="A36" t="s">
        <v>7489</v>
      </c>
      <c r="B36" t="s">
        <v>7772</v>
      </c>
      <c r="C36" t="s">
        <v>7174</v>
      </c>
      <c r="D36" t="s">
        <v>7494</v>
      </c>
      <c r="E36" t="s">
        <v>7489</v>
      </c>
      <c r="F36" t="s">
        <v>11</v>
      </c>
      <c r="G36" t="s">
        <v>7250</v>
      </c>
      <c r="H36" t="s">
        <v>7489</v>
      </c>
      <c r="I36" t="s">
        <v>7250</v>
      </c>
    </row>
    <row r="37" spans="1:9" x14ac:dyDescent="0.35">
      <c r="A37" t="s">
        <v>7489</v>
      </c>
      <c r="B37" t="s">
        <v>7773</v>
      </c>
      <c r="C37" t="s">
        <v>7774</v>
      </c>
      <c r="D37" t="s">
        <v>7775</v>
      </c>
      <c r="E37" t="s">
        <v>7776</v>
      </c>
      <c r="F37" t="s">
        <v>261</v>
      </c>
      <c r="G37" t="s">
        <v>7681</v>
      </c>
      <c r="H37" t="s">
        <v>7776</v>
      </c>
      <c r="I37" t="s">
        <v>7681</v>
      </c>
    </row>
    <row r="38" spans="1:9" x14ac:dyDescent="0.35">
      <c r="A38" t="s">
        <v>7489</v>
      </c>
      <c r="B38" t="s">
        <v>7777</v>
      </c>
      <c r="C38" t="s">
        <v>7174</v>
      </c>
      <c r="D38" t="s">
        <v>7494</v>
      </c>
      <c r="E38" t="s">
        <v>7489</v>
      </c>
      <c r="F38" t="s">
        <v>11</v>
      </c>
      <c r="G38" t="s">
        <v>7250</v>
      </c>
      <c r="H38" t="s">
        <v>7489</v>
      </c>
      <c r="I38" t="s">
        <v>7250</v>
      </c>
    </row>
    <row r="39" spans="1:9" x14ac:dyDescent="0.35">
      <c r="A39" t="s">
        <v>7611</v>
      </c>
      <c r="B39" t="s">
        <v>7778</v>
      </c>
      <c r="C39" t="s">
        <v>7779</v>
      </c>
      <c r="D39" t="s">
        <v>7780</v>
      </c>
      <c r="E39" t="s">
        <v>7611</v>
      </c>
      <c r="F39" t="s">
        <v>261</v>
      </c>
      <c r="G39" t="s">
        <v>7250</v>
      </c>
      <c r="H39" t="s">
        <v>7611</v>
      </c>
      <c r="I39" t="s">
        <v>7250</v>
      </c>
    </row>
    <row r="40" spans="1:9" x14ac:dyDescent="0.35">
      <c r="A40" t="s">
        <v>7611</v>
      </c>
      <c r="B40" t="s">
        <v>7781</v>
      </c>
      <c r="C40" t="s">
        <v>1185</v>
      </c>
      <c r="D40" t="s">
        <v>7782</v>
      </c>
      <c r="E40" t="s">
        <v>7611</v>
      </c>
      <c r="F40" t="s">
        <v>11</v>
      </c>
      <c r="G40" t="s">
        <v>7250</v>
      </c>
      <c r="H40" t="s">
        <v>7611</v>
      </c>
      <c r="I40" t="s">
        <v>7250</v>
      </c>
    </row>
    <row r="41" spans="1:9" x14ac:dyDescent="0.35">
      <c r="A41" t="s">
        <v>7611</v>
      </c>
      <c r="B41" t="s">
        <v>7783</v>
      </c>
      <c r="C41" t="s">
        <v>7784</v>
      </c>
      <c r="D41" t="s">
        <v>7785</v>
      </c>
      <c r="E41" t="s">
        <v>7786</v>
      </c>
      <c r="F41" t="s">
        <v>261</v>
      </c>
      <c r="G41" t="s">
        <v>7681</v>
      </c>
      <c r="H41" t="s">
        <v>7786</v>
      </c>
      <c r="I41" t="s">
        <v>7681</v>
      </c>
    </row>
    <row r="42" spans="1:9" x14ac:dyDescent="0.35">
      <c r="A42" t="s">
        <v>5939</v>
      </c>
      <c r="B42" t="s">
        <v>7787</v>
      </c>
      <c r="C42" t="s">
        <v>7788</v>
      </c>
      <c r="D42" t="s">
        <v>7632</v>
      </c>
      <c r="E42" t="s">
        <v>5939</v>
      </c>
      <c r="F42" t="s">
        <v>7788</v>
      </c>
      <c r="G42" t="s">
        <v>7250</v>
      </c>
      <c r="H42" t="s">
        <v>5939</v>
      </c>
      <c r="I42" t="s">
        <v>7250</v>
      </c>
    </row>
    <row r="43" spans="1:9" x14ac:dyDescent="0.35">
      <c r="A43" t="s">
        <v>5939</v>
      </c>
      <c r="B43" t="s">
        <v>7789</v>
      </c>
      <c r="C43" t="s">
        <v>7788</v>
      </c>
      <c r="D43" t="s">
        <v>7632</v>
      </c>
      <c r="E43" t="s">
        <v>5939</v>
      </c>
      <c r="F43" t="s">
        <v>7788</v>
      </c>
      <c r="G43" t="s">
        <v>7250</v>
      </c>
      <c r="H43" t="s">
        <v>5939</v>
      </c>
      <c r="I43" t="s">
        <v>7250</v>
      </c>
    </row>
    <row r="44" spans="1:9" x14ac:dyDescent="0.35">
      <c r="A44" t="s">
        <v>5939</v>
      </c>
      <c r="B44" t="s">
        <v>7790</v>
      </c>
      <c r="C44" t="s">
        <v>7791</v>
      </c>
      <c r="D44" t="s">
        <v>7632</v>
      </c>
      <c r="E44" t="s">
        <v>5939</v>
      </c>
      <c r="F44" t="s">
        <v>11</v>
      </c>
      <c r="G44" t="s">
        <v>7250</v>
      </c>
      <c r="H44" t="s">
        <v>5939</v>
      </c>
      <c r="I44" t="s">
        <v>7250</v>
      </c>
    </row>
    <row r="45" spans="1:9" x14ac:dyDescent="0.35">
      <c r="A45" t="s">
        <v>5939</v>
      </c>
      <c r="B45" t="s">
        <v>7792</v>
      </c>
      <c r="C45" t="s">
        <v>7793</v>
      </c>
      <c r="D45" t="s">
        <v>7632</v>
      </c>
      <c r="E45" t="s">
        <v>5939</v>
      </c>
      <c r="F45" t="s">
        <v>11</v>
      </c>
      <c r="G45" t="s">
        <v>7250</v>
      </c>
      <c r="H45" t="s">
        <v>5939</v>
      </c>
      <c r="I45" t="s">
        <v>7250</v>
      </c>
    </row>
    <row r="46" spans="1:9" x14ac:dyDescent="0.35">
      <c r="A46" t="s">
        <v>5939</v>
      </c>
      <c r="B46" t="s">
        <v>7794</v>
      </c>
      <c r="C46" t="s">
        <v>7795</v>
      </c>
      <c r="D46" t="s">
        <v>7632</v>
      </c>
      <c r="E46" t="s">
        <v>5939</v>
      </c>
      <c r="F46" t="s">
        <v>11</v>
      </c>
      <c r="G46" t="s">
        <v>7250</v>
      </c>
      <c r="H46" t="s">
        <v>5939</v>
      </c>
      <c r="I46" t="s">
        <v>7250</v>
      </c>
    </row>
    <row r="47" spans="1:9" x14ac:dyDescent="0.35">
      <c r="A47" t="s">
        <v>5939</v>
      </c>
      <c r="B47" t="s">
        <v>7796</v>
      </c>
      <c r="C47" t="s">
        <v>7797</v>
      </c>
      <c r="D47" t="s">
        <v>7632</v>
      </c>
      <c r="E47" t="s">
        <v>5939</v>
      </c>
      <c r="F47" t="s">
        <v>11</v>
      </c>
      <c r="G47" t="s">
        <v>7250</v>
      </c>
      <c r="H47" t="s">
        <v>5939</v>
      </c>
      <c r="I47" t="s">
        <v>7250</v>
      </c>
    </row>
  </sheetData>
  <pageMargins left="0.75" right="0.75" top="1" bottom="1" header="0.5" footer="0.5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dimension ref="A1:J74"/>
  <sheetViews>
    <sheetView zoomScale="85" zoomScaleNormal="85" workbookViewId="0">
      <pane ySplit="1" topLeftCell="A2" activePane="bottomLeft" state="frozen"/>
      <selection pane="bottomLeft" activeCell="C35" sqref="C35"/>
    </sheetView>
  </sheetViews>
  <sheetFormatPr defaultRowHeight="14.5" x14ac:dyDescent="0.35"/>
  <cols>
    <col min="1" max="10" width="67.54296875" customWidth="1"/>
  </cols>
  <sheetData>
    <row r="1" spans="1:10" x14ac:dyDescent="0.35">
      <c r="A1" t="s">
        <v>0</v>
      </c>
      <c r="B1" t="s">
        <v>1</v>
      </c>
      <c r="C1" t="s">
        <v>2</v>
      </c>
      <c r="D1" t="s">
        <v>3</v>
      </c>
      <c r="E1" t="s">
        <v>4</v>
      </c>
      <c r="F1" t="s">
        <v>5</v>
      </c>
      <c r="G1" t="s">
        <v>7241</v>
      </c>
      <c r="H1" t="s">
        <v>7242</v>
      </c>
      <c r="I1" t="s">
        <v>7243</v>
      </c>
      <c r="J1" t="s">
        <v>7798</v>
      </c>
    </row>
    <row r="2" spans="1:10" x14ac:dyDescent="0.35">
      <c r="A2" t="s">
        <v>7799</v>
      </c>
      <c r="B2" t="s">
        <v>7800</v>
      </c>
      <c r="C2" t="s">
        <v>7801</v>
      </c>
      <c r="D2" t="s">
        <v>7802</v>
      </c>
      <c r="E2" t="s">
        <v>7799</v>
      </c>
      <c r="F2" t="s">
        <v>11</v>
      </c>
      <c r="G2" t="s">
        <v>7250</v>
      </c>
      <c r="H2" t="s">
        <v>7799</v>
      </c>
      <c r="I2" t="s">
        <v>7250</v>
      </c>
    </row>
    <row r="3" spans="1:10" x14ac:dyDescent="0.35">
      <c r="A3" t="s">
        <v>7799</v>
      </c>
      <c r="B3" t="s">
        <v>7803</v>
      </c>
      <c r="C3" t="s">
        <v>7804</v>
      </c>
      <c r="D3" t="s">
        <v>7805</v>
      </c>
      <c r="E3" t="s">
        <v>7799</v>
      </c>
      <c r="F3" t="s">
        <v>11</v>
      </c>
      <c r="G3" t="s">
        <v>7250</v>
      </c>
      <c r="H3" t="s">
        <v>111</v>
      </c>
      <c r="I3" t="s">
        <v>111</v>
      </c>
      <c r="J3" t="s">
        <v>7806</v>
      </c>
    </row>
    <row r="4" spans="1:10" x14ac:dyDescent="0.35">
      <c r="A4" t="s">
        <v>7799</v>
      </c>
      <c r="B4" t="s">
        <v>7807</v>
      </c>
      <c r="C4" t="s">
        <v>7808</v>
      </c>
      <c r="D4" t="s">
        <v>7805</v>
      </c>
      <c r="E4" t="s">
        <v>7809</v>
      </c>
      <c r="F4" t="s">
        <v>11</v>
      </c>
      <c r="G4" t="s">
        <v>7250</v>
      </c>
      <c r="H4" t="s">
        <v>111</v>
      </c>
      <c r="I4" t="s">
        <v>111</v>
      </c>
      <c r="J4" t="s">
        <v>7806</v>
      </c>
    </row>
    <row r="5" spans="1:10" x14ac:dyDescent="0.35">
      <c r="A5" t="s">
        <v>7799</v>
      </c>
      <c r="B5" t="s">
        <v>7810</v>
      </c>
      <c r="C5" t="s">
        <v>7811</v>
      </c>
      <c r="D5" t="s">
        <v>7812</v>
      </c>
      <c r="E5" t="s">
        <v>7809</v>
      </c>
      <c r="F5" t="s">
        <v>11</v>
      </c>
      <c r="G5" t="s">
        <v>7250</v>
      </c>
      <c r="H5" t="s">
        <v>111</v>
      </c>
      <c r="I5" t="s">
        <v>111</v>
      </c>
      <c r="J5" t="s">
        <v>7806</v>
      </c>
    </row>
    <row r="6" spans="1:10" x14ac:dyDescent="0.35">
      <c r="A6" t="s">
        <v>7799</v>
      </c>
      <c r="B6" t="s">
        <v>7813</v>
      </c>
      <c r="C6" t="s">
        <v>7814</v>
      </c>
      <c r="D6" t="s">
        <v>7805</v>
      </c>
      <c r="E6" t="s">
        <v>7809</v>
      </c>
      <c r="F6" t="s">
        <v>11</v>
      </c>
      <c r="G6" t="s">
        <v>7250</v>
      </c>
      <c r="H6" t="s">
        <v>111</v>
      </c>
      <c r="I6" t="s">
        <v>111</v>
      </c>
    </row>
    <row r="7" spans="1:10" x14ac:dyDescent="0.35">
      <c r="A7" t="s">
        <v>7799</v>
      </c>
      <c r="B7" t="s">
        <v>7815</v>
      </c>
      <c r="C7" t="s">
        <v>7816</v>
      </c>
      <c r="D7" t="s">
        <v>7817</v>
      </c>
      <c r="E7" t="s">
        <v>7818</v>
      </c>
      <c r="F7" t="s">
        <v>11</v>
      </c>
      <c r="G7" t="s">
        <v>7250</v>
      </c>
      <c r="H7" t="s">
        <v>111</v>
      </c>
      <c r="I7" t="s">
        <v>111</v>
      </c>
      <c r="J7" t="s">
        <v>7806</v>
      </c>
    </row>
    <row r="8" spans="1:10" x14ac:dyDescent="0.35">
      <c r="A8" t="s">
        <v>7799</v>
      </c>
      <c r="B8" t="s">
        <v>7819</v>
      </c>
      <c r="C8" t="s">
        <v>7814</v>
      </c>
      <c r="D8" t="s">
        <v>7805</v>
      </c>
      <c r="E8" t="s">
        <v>7809</v>
      </c>
      <c r="F8" t="s">
        <v>11</v>
      </c>
      <c r="G8" t="s">
        <v>7250</v>
      </c>
      <c r="H8" t="s">
        <v>111</v>
      </c>
      <c r="I8" t="s">
        <v>111</v>
      </c>
      <c r="J8" t="s">
        <v>7806</v>
      </c>
    </row>
    <row r="9" spans="1:10" x14ac:dyDescent="0.35">
      <c r="A9" t="s">
        <v>7799</v>
      </c>
      <c r="B9" t="s">
        <v>7820</v>
      </c>
      <c r="C9" t="s">
        <v>7821</v>
      </c>
      <c r="D9" t="s">
        <v>7822</v>
      </c>
      <c r="E9" t="s">
        <v>7809</v>
      </c>
      <c r="F9" t="s">
        <v>11</v>
      </c>
      <c r="G9" t="s">
        <v>7250</v>
      </c>
      <c r="H9" t="s">
        <v>111</v>
      </c>
      <c r="I9" t="s">
        <v>111</v>
      </c>
      <c r="J9" t="s">
        <v>7806</v>
      </c>
    </row>
    <row r="10" spans="1:10" x14ac:dyDescent="0.35">
      <c r="A10" t="s">
        <v>7799</v>
      </c>
      <c r="B10" t="s">
        <v>7823</v>
      </c>
      <c r="C10" t="s">
        <v>7824</v>
      </c>
      <c r="D10" t="s">
        <v>7825</v>
      </c>
      <c r="E10" t="s">
        <v>7799</v>
      </c>
      <c r="F10" t="s">
        <v>11</v>
      </c>
      <c r="G10" t="s">
        <v>7250</v>
      </c>
      <c r="H10" t="s">
        <v>111</v>
      </c>
      <c r="I10" t="s">
        <v>111</v>
      </c>
      <c r="J10" t="s">
        <v>7806</v>
      </c>
    </row>
    <row r="11" spans="1:10" x14ac:dyDescent="0.35">
      <c r="A11" t="s">
        <v>7799</v>
      </c>
      <c r="B11" t="s">
        <v>7826</v>
      </c>
      <c r="C11" t="s">
        <v>7827</v>
      </c>
      <c r="D11" t="s">
        <v>7812</v>
      </c>
      <c r="E11" t="s">
        <v>7799</v>
      </c>
      <c r="F11" t="s">
        <v>11</v>
      </c>
      <c r="G11" t="s">
        <v>7250</v>
      </c>
      <c r="H11" t="s">
        <v>111</v>
      </c>
      <c r="I11" t="s">
        <v>111</v>
      </c>
      <c r="J11" t="s">
        <v>7806</v>
      </c>
    </row>
    <row r="12" spans="1:10" x14ac:dyDescent="0.35">
      <c r="A12" t="s">
        <v>7799</v>
      </c>
      <c r="B12" t="s">
        <v>7828</v>
      </c>
      <c r="C12" t="s">
        <v>7814</v>
      </c>
      <c r="D12" t="s">
        <v>7829</v>
      </c>
      <c r="E12" t="s">
        <v>7799</v>
      </c>
      <c r="F12" t="s">
        <v>11</v>
      </c>
      <c r="G12" t="s">
        <v>7250</v>
      </c>
      <c r="H12" t="s">
        <v>111</v>
      </c>
      <c r="I12" t="s">
        <v>111</v>
      </c>
      <c r="J12" t="s">
        <v>7806</v>
      </c>
    </row>
    <row r="13" spans="1:10" x14ac:dyDescent="0.35">
      <c r="A13" t="s">
        <v>7830</v>
      </c>
      <c r="B13" t="s">
        <v>7831</v>
      </c>
      <c r="C13" t="s">
        <v>7832</v>
      </c>
      <c r="D13" t="s">
        <v>7833</v>
      </c>
      <c r="E13" t="s">
        <v>7830</v>
      </c>
      <c r="F13" t="s">
        <v>11</v>
      </c>
      <c r="G13" t="s">
        <v>7250</v>
      </c>
      <c r="H13" t="s">
        <v>7830</v>
      </c>
      <c r="I13" t="s">
        <v>7250</v>
      </c>
    </row>
    <row r="14" spans="1:10" x14ac:dyDescent="0.35">
      <c r="A14" t="s">
        <v>7830</v>
      </c>
      <c r="B14" t="s">
        <v>7834</v>
      </c>
      <c r="C14" t="s">
        <v>1703</v>
      </c>
      <c r="D14" t="s">
        <v>7835</v>
      </c>
      <c r="E14" t="s">
        <v>7830</v>
      </c>
      <c r="F14" t="s">
        <v>11</v>
      </c>
      <c r="G14" t="s">
        <v>7250</v>
      </c>
      <c r="H14" t="s">
        <v>7830</v>
      </c>
      <c r="I14" t="s">
        <v>7250</v>
      </c>
    </row>
    <row r="15" spans="1:10" x14ac:dyDescent="0.35">
      <c r="A15" t="s">
        <v>7830</v>
      </c>
      <c r="B15" t="s">
        <v>7836</v>
      </c>
      <c r="C15" t="s">
        <v>5149</v>
      </c>
      <c r="D15" t="s">
        <v>7833</v>
      </c>
      <c r="E15" t="s">
        <v>7830</v>
      </c>
      <c r="F15" t="s">
        <v>11</v>
      </c>
      <c r="G15" t="s">
        <v>7250</v>
      </c>
      <c r="H15" t="s">
        <v>7830</v>
      </c>
      <c r="I15" t="s">
        <v>7250</v>
      </c>
    </row>
    <row r="16" spans="1:10" x14ac:dyDescent="0.35">
      <c r="A16" t="s">
        <v>7830</v>
      </c>
      <c r="B16" t="s">
        <v>7837</v>
      </c>
      <c r="C16" t="s">
        <v>5149</v>
      </c>
      <c r="D16" t="s">
        <v>7838</v>
      </c>
      <c r="E16" t="s">
        <v>7830</v>
      </c>
      <c r="F16" t="s">
        <v>11</v>
      </c>
      <c r="G16" t="s">
        <v>7250</v>
      </c>
      <c r="H16" t="s">
        <v>7830</v>
      </c>
      <c r="I16" t="s">
        <v>7250</v>
      </c>
      <c r="J16" t="s">
        <v>7806</v>
      </c>
    </row>
    <row r="17" spans="1:10" x14ac:dyDescent="0.35">
      <c r="A17" t="s">
        <v>7830</v>
      </c>
      <c r="B17" t="s">
        <v>7839</v>
      </c>
      <c r="C17" t="s">
        <v>7832</v>
      </c>
      <c r="D17" t="s">
        <v>7838</v>
      </c>
      <c r="E17" t="s">
        <v>7830</v>
      </c>
      <c r="F17" t="s">
        <v>11</v>
      </c>
      <c r="G17" t="s">
        <v>7250</v>
      </c>
      <c r="H17" t="s">
        <v>7830</v>
      </c>
      <c r="I17" t="s">
        <v>7250</v>
      </c>
      <c r="J17" t="s">
        <v>7806</v>
      </c>
    </row>
    <row r="18" spans="1:10" x14ac:dyDescent="0.35">
      <c r="A18" t="s">
        <v>3434</v>
      </c>
      <c r="B18" t="s">
        <v>7840</v>
      </c>
      <c r="C18" t="s">
        <v>7841</v>
      </c>
      <c r="D18" t="s">
        <v>7842</v>
      </c>
      <c r="E18" t="s">
        <v>3434</v>
      </c>
      <c r="F18" t="s">
        <v>11</v>
      </c>
      <c r="G18" t="s">
        <v>7250</v>
      </c>
      <c r="H18" t="s">
        <v>3434</v>
      </c>
      <c r="I18" t="s">
        <v>7250</v>
      </c>
      <c r="J18" t="s">
        <v>7806</v>
      </c>
    </row>
    <row r="19" spans="1:10" x14ac:dyDescent="0.35">
      <c r="A19" t="s">
        <v>3434</v>
      </c>
      <c r="B19" t="s">
        <v>7843</v>
      </c>
      <c r="C19" t="s">
        <v>7844</v>
      </c>
      <c r="D19" t="s">
        <v>7845</v>
      </c>
      <c r="E19" t="s">
        <v>3434</v>
      </c>
      <c r="F19" t="s">
        <v>11</v>
      </c>
      <c r="G19" t="s">
        <v>7250</v>
      </c>
      <c r="H19" t="s">
        <v>3434</v>
      </c>
      <c r="I19" t="s">
        <v>7250</v>
      </c>
      <c r="J19" t="s">
        <v>7806</v>
      </c>
    </row>
    <row r="20" spans="1:10" x14ac:dyDescent="0.35">
      <c r="A20" t="s">
        <v>3434</v>
      </c>
      <c r="B20" t="s">
        <v>7846</v>
      </c>
      <c r="C20" t="s">
        <v>7847</v>
      </c>
      <c r="D20" t="s">
        <v>7842</v>
      </c>
      <c r="E20" t="s">
        <v>3434</v>
      </c>
      <c r="F20" t="s">
        <v>11</v>
      </c>
      <c r="G20" t="s">
        <v>7250</v>
      </c>
      <c r="H20" t="s">
        <v>3434</v>
      </c>
      <c r="I20" t="s">
        <v>7250</v>
      </c>
      <c r="J20" t="s">
        <v>7806</v>
      </c>
    </row>
    <row r="21" spans="1:10" x14ac:dyDescent="0.35">
      <c r="A21" t="s">
        <v>3434</v>
      </c>
      <c r="B21" t="s">
        <v>7848</v>
      </c>
      <c r="C21" t="s">
        <v>7849</v>
      </c>
      <c r="D21" t="s">
        <v>7850</v>
      </c>
      <c r="E21" t="s">
        <v>3434</v>
      </c>
      <c r="F21" t="s">
        <v>11</v>
      </c>
      <c r="G21" t="s">
        <v>7250</v>
      </c>
      <c r="H21" t="s">
        <v>3434</v>
      </c>
      <c r="I21" t="s">
        <v>7250</v>
      </c>
      <c r="J21" t="s">
        <v>7806</v>
      </c>
    </row>
    <row r="22" spans="1:10" x14ac:dyDescent="0.35">
      <c r="A22" t="s">
        <v>3434</v>
      </c>
      <c r="B22" t="s">
        <v>7851</v>
      </c>
      <c r="C22" t="s">
        <v>7852</v>
      </c>
      <c r="D22" t="s">
        <v>7853</v>
      </c>
      <c r="E22" t="s">
        <v>3434</v>
      </c>
      <c r="F22" t="s">
        <v>11</v>
      </c>
      <c r="G22" t="s">
        <v>7250</v>
      </c>
      <c r="H22" t="s">
        <v>3434</v>
      </c>
      <c r="I22" t="s">
        <v>7250</v>
      </c>
      <c r="J22" t="s">
        <v>7806</v>
      </c>
    </row>
    <row r="23" spans="1:10" x14ac:dyDescent="0.35">
      <c r="A23" t="s">
        <v>3434</v>
      </c>
      <c r="B23" t="s">
        <v>7854</v>
      </c>
      <c r="C23" t="s">
        <v>7855</v>
      </c>
      <c r="D23" t="s">
        <v>7856</v>
      </c>
      <c r="E23" t="s">
        <v>3434</v>
      </c>
      <c r="F23" t="s">
        <v>11</v>
      </c>
      <c r="G23" t="s">
        <v>7250</v>
      </c>
      <c r="H23" t="s">
        <v>3434</v>
      </c>
      <c r="I23" t="s">
        <v>7250</v>
      </c>
      <c r="J23" t="s">
        <v>7806</v>
      </c>
    </row>
    <row r="24" spans="1:10" x14ac:dyDescent="0.35">
      <c r="A24" t="s">
        <v>3434</v>
      </c>
      <c r="B24" t="s">
        <v>7857</v>
      </c>
      <c r="C24" t="s">
        <v>7858</v>
      </c>
      <c r="D24" t="s">
        <v>7842</v>
      </c>
      <c r="E24" t="s">
        <v>3434</v>
      </c>
      <c r="F24" t="s">
        <v>11</v>
      </c>
      <c r="G24" t="s">
        <v>7250</v>
      </c>
      <c r="H24" t="s">
        <v>3434</v>
      </c>
      <c r="I24" t="s">
        <v>7250</v>
      </c>
      <c r="J24" t="s">
        <v>7806</v>
      </c>
    </row>
    <row r="25" spans="1:10" x14ac:dyDescent="0.35">
      <c r="A25" t="s">
        <v>3434</v>
      </c>
      <c r="B25" t="s">
        <v>7859</v>
      </c>
      <c r="C25" t="s">
        <v>7860</v>
      </c>
      <c r="D25" t="s">
        <v>7850</v>
      </c>
      <c r="E25" t="s">
        <v>3434</v>
      </c>
      <c r="F25" t="s">
        <v>11</v>
      </c>
      <c r="G25" t="s">
        <v>7250</v>
      </c>
      <c r="H25" t="s">
        <v>3434</v>
      </c>
      <c r="I25" t="s">
        <v>7250</v>
      </c>
      <c r="J25" t="s">
        <v>7806</v>
      </c>
    </row>
    <row r="26" spans="1:10" x14ac:dyDescent="0.35">
      <c r="A26" t="s">
        <v>3434</v>
      </c>
      <c r="B26" t="s">
        <v>7861</v>
      </c>
      <c r="C26" t="s">
        <v>7368</v>
      </c>
      <c r="D26" t="s">
        <v>7842</v>
      </c>
      <c r="E26" t="s">
        <v>3434</v>
      </c>
      <c r="F26" t="s">
        <v>11</v>
      </c>
      <c r="G26" t="s">
        <v>7250</v>
      </c>
      <c r="H26" t="s">
        <v>3434</v>
      </c>
      <c r="I26" t="s">
        <v>7250</v>
      </c>
      <c r="J26" t="s">
        <v>7806</v>
      </c>
    </row>
    <row r="27" spans="1:10" x14ac:dyDescent="0.35">
      <c r="A27" t="s">
        <v>3434</v>
      </c>
      <c r="B27" t="s">
        <v>7862</v>
      </c>
      <c r="C27" t="s">
        <v>7863</v>
      </c>
      <c r="D27" t="s">
        <v>7842</v>
      </c>
      <c r="E27" t="s">
        <v>3434</v>
      </c>
      <c r="F27" t="s">
        <v>11</v>
      </c>
      <c r="G27" t="s">
        <v>7250</v>
      </c>
      <c r="H27" t="s">
        <v>3434</v>
      </c>
      <c r="I27" t="s">
        <v>7250</v>
      </c>
      <c r="J27" t="s">
        <v>7806</v>
      </c>
    </row>
    <row r="28" spans="1:10" x14ac:dyDescent="0.35">
      <c r="A28" t="s">
        <v>3434</v>
      </c>
      <c r="B28" t="s">
        <v>7864</v>
      </c>
      <c r="C28" t="s">
        <v>7865</v>
      </c>
      <c r="D28" t="s">
        <v>7850</v>
      </c>
      <c r="E28" t="s">
        <v>3434</v>
      </c>
      <c r="F28" t="s">
        <v>11</v>
      </c>
      <c r="G28" t="s">
        <v>7250</v>
      </c>
      <c r="H28" t="s">
        <v>3434</v>
      </c>
      <c r="I28" t="s">
        <v>7250</v>
      </c>
    </row>
    <row r="29" spans="1:10" x14ac:dyDescent="0.35">
      <c r="A29" t="s">
        <v>3434</v>
      </c>
      <c r="B29" t="s">
        <v>7866</v>
      </c>
      <c r="C29" t="s">
        <v>7867</v>
      </c>
      <c r="D29" t="s">
        <v>7845</v>
      </c>
      <c r="E29" t="s">
        <v>3434</v>
      </c>
      <c r="F29" t="s">
        <v>11</v>
      </c>
      <c r="G29" t="s">
        <v>7250</v>
      </c>
      <c r="H29" t="s">
        <v>3434</v>
      </c>
      <c r="I29" t="s">
        <v>7250</v>
      </c>
      <c r="J29" t="s">
        <v>7806</v>
      </c>
    </row>
    <row r="30" spans="1:10" x14ac:dyDescent="0.35">
      <c r="A30" t="s">
        <v>3434</v>
      </c>
      <c r="B30" t="s">
        <v>7868</v>
      </c>
      <c r="C30" t="s">
        <v>7858</v>
      </c>
      <c r="D30" t="s">
        <v>7842</v>
      </c>
      <c r="E30" t="s">
        <v>3434</v>
      </c>
      <c r="F30" t="s">
        <v>11</v>
      </c>
      <c r="G30" t="s">
        <v>7250</v>
      </c>
      <c r="H30" t="s">
        <v>3434</v>
      </c>
      <c r="I30" t="s">
        <v>7250</v>
      </c>
      <c r="J30" t="s">
        <v>7806</v>
      </c>
    </row>
    <row r="31" spans="1:10" x14ac:dyDescent="0.35">
      <c r="A31" t="s">
        <v>7869</v>
      </c>
      <c r="B31" t="s">
        <v>7870</v>
      </c>
      <c r="C31" t="s">
        <v>287</v>
      </c>
      <c r="D31" t="s">
        <v>7871</v>
      </c>
      <c r="E31" t="s">
        <v>7869</v>
      </c>
      <c r="F31" t="s">
        <v>11</v>
      </c>
      <c r="G31" t="s">
        <v>7250</v>
      </c>
      <c r="H31" t="s">
        <v>7869</v>
      </c>
      <c r="I31" t="s">
        <v>7250</v>
      </c>
      <c r="J31" t="s">
        <v>7806</v>
      </c>
    </row>
    <row r="32" spans="1:10" x14ac:dyDescent="0.35">
      <c r="A32" t="s">
        <v>7872</v>
      </c>
      <c r="B32" t="s">
        <v>7873</v>
      </c>
      <c r="C32" t="s">
        <v>7874</v>
      </c>
      <c r="D32" t="s">
        <v>7875</v>
      </c>
      <c r="E32" t="s">
        <v>7876</v>
      </c>
      <c r="F32" t="s">
        <v>11</v>
      </c>
      <c r="G32" t="s">
        <v>7250</v>
      </c>
      <c r="H32" t="s">
        <v>7876</v>
      </c>
      <c r="I32" t="s">
        <v>7250</v>
      </c>
      <c r="J32" t="s">
        <v>7806</v>
      </c>
    </row>
    <row r="33" spans="1:10" x14ac:dyDescent="0.35">
      <c r="A33" t="s">
        <v>7877</v>
      </c>
      <c r="B33" t="s">
        <v>7878</v>
      </c>
      <c r="C33" t="s">
        <v>7879</v>
      </c>
      <c r="D33" t="s">
        <v>7880</v>
      </c>
      <c r="E33" t="s">
        <v>7881</v>
      </c>
      <c r="F33" t="s">
        <v>11</v>
      </c>
      <c r="G33" t="s">
        <v>7250</v>
      </c>
      <c r="H33" t="s">
        <v>7881</v>
      </c>
      <c r="I33" t="s">
        <v>7250</v>
      </c>
    </row>
    <row r="34" spans="1:10" x14ac:dyDescent="0.35">
      <c r="A34" t="s">
        <v>7882</v>
      </c>
      <c r="B34" t="s">
        <v>7883</v>
      </c>
      <c r="C34" t="s">
        <v>7884</v>
      </c>
      <c r="D34" t="s">
        <v>7885</v>
      </c>
      <c r="E34" t="s">
        <v>7882</v>
      </c>
      <c r="F34" t="s">
        <v>11</v>
      </c>
      <c r="G34" t="s">
        <v>7250</v>
      </c>
      <c r="H34" t="s">
        <v>7882</v>
      </c>
      <c r="I34" t="s">
        <v>7250</v>
      </c>
      <c r="J34" t="s">
        <v>7806</v>
      </c>
    </row>
    <row r="35" spans="1:10" x14ac:dyDescent="0.35">
      <c r="A35" t="s">
        <v>7882</v>
      </c>
      <c r="B35" t="s">
        <v>7886</v>
      </c>
      <c r="C35" t="s">
        <v>7887</v>
      </c>
      <c r="D35" t="s">
        <v>7885</v>
      </c>
      <c r="E35" t="s">
        <v>7882</v>
      </c>
      <c r="F35" t="s">
        <v>11</v>
      </c>
      <c r="G35" t="s">
        <v>7250</v>
      </c>
      <c r="H35" t="s">
        <v>7882</v>
      </c>
      <c r="I35" t="s">
        <v>7250</v>
      </c>
      <c r="J35" t="s">
        <v>7806</v>
      </c>
    </row>
    <row r="36" spans="1:10" x14ac:dyDescent="0.35">
      <c r="A36" t="s">
        <v>7888</v>
      </c>
      <c r="B36" t="s">
        <v>7889</v>
      </c>
      <c r="C36" t="s">
        <v>7890</v>
      </c>
      <c r="D36" t="s">
        <v>7891</v>
      </c>
      <c r="E36" t="s">
        <v>7888</v>
      </c>
      <c r="F36" t="s">
        <v>11</v>
      </c>
      <c r="G36" t="s">
        <v>7250</v>
      </c>
      <c r="H36" t="s">
        <v>7888</v>
      </c>
      <c r="I36" t="s">
        <v>7250</v>
      </c>
      <c r="J36" t="s">
        <v>7806</v>
      </c>
    </row>
    <row r="37" spans="1:10" x14ac:dyDescent="0.35">
      <c r="A37" t="s">
        <v>7888</v>
      </c>
      <c r="B37" t="s">
        <v>7892</v>
      </c>
      <c r="C37" t="s">
        <v>7893</v>
      </c>
      <c r="D37" t="s">
        <v>7894</v>
      </c>
      <c r="E37" t="s">
        <v>7888</v>
      </c>
      <c r="F37" t="s">
        <v>11</v>
      </c>
      <c r="G37" t="s">
        <v>7250</v>
      </c>
      <c r="H37" t="s">
        <v>7888</v>
      </c>
      <c r="I37" t="s">
        <v>7250</v>
      </c>
      <c r="J37" t="s">
        <v>7806</v>
      </c>
    </row>
    <row r="38" spans="1:10" x14ac:dyDescent="0.35">
      <c r="A38" t="s">
        <v>7895</v>
      </c>
      <c r="B38" t="s">
        <v>7896</v>
      </c>
      <c r="C38" t="s">
        <v>7897</v>
      </c>
      <c r="D38" t="s">
        <v>7898</v>
      </c>
      <c r="E38" t="s">
        <v>7895</v>
      </c>
      <c r="F38" t="s">
        <v>11</v>
      </c>
      <c r="G38" t="s">
        <v>7250</v>
      </c>
      <c r="H38" t="s">
        <v>7895</v>
      </c>
      <c r="I38" t="s">
        <v>7250</v>
      </c>
      <c r="J38" t="s">
        <v>7806</v>
      </c>
    </row>
    <row r="39" spans="1:10" x14ac:dyDescent="0.35">
      <c r="A39" t="s">
        <v>7895</v>
      </c>
      <c r="B39" t="s">
        <v>7899</v>
      </c>
      <c r="C39" t="s">
        <v>2204</v>
      </c>
      <c r="D39" t="s">
        <v>7900</v>
      </c>
      <c r="E39" t="s">
        <v>7895</v>
      </c>
      <c r="F39" t="s">
        <v>11</v>
      </c>
      <c r="G39" t="s">
        <v>7250</v>
      </c>
      <c r="H39" t="s">
        <v>7895</v>
      </c>
      <c r="I39" t="s">
        <v>7250</v>
      </c>
    </row>
    <row r="40" spans="1:10" x14ac:dyDescent="0.35">
      <c r="A40" t="s">
        <v>7895</v>
      </c>
      <c r="B40" t="s">
        <v>7901</v>
      </c>
      <c r="C40" t="s">
        <v>2204</v>
      </c>
      <c r="D40" t="s">
        <v>7902</v>
      </c>
      <c r="E40" t="s">
        <v>7895</v>
      </c>
      <c r="F40" t="s">
        <v>11</v>
      </c>
      <c r="G40" t="s">
        <v>7250</v>
      </c>
      <c r="H40" t="s">
        <v>7895</v>
      </c>
      <c r="I40" t="s">
        <v>7250</v>
      </c>
    </row>
    <row r="41" spans="1:10" x14ac:dyDescent="0.35">
      <c r="A41" t="s">
        <v>7903</v>
      </c>
      <c r="B41" t="s">
        <v>7904</v>
      </c>
      <c r="C41" t="s">
        <v>7905</v>
      </c>
      <c r="D41" t="s">
        <v>7906</v>
      </c>
      <c r="E41" t="s">
        <v>7903</v>
      </c>
      <c r="F41" t="s">
        <v>11</v>
      </c>
      <c r="G41" t="s">
        <v>7250</v>
      </c>
      <c r="H41" t="s">
        <v>7903</v>
      </c>
      <c r="I41" t="s">
        <v>7250</v>
      </c>
      <c r="J41" t="s">
        <v>7806</v>
      </c>
    </row>
    <row r="42" spans="1:10" x14ac:dyDescent="0.35">
      <c r="A42" t="s">
        <v>7903</v>
      </c>
      <c r="B42" t="s">
        <v>7907</v>
      </c>
      <c r="C42" t="s">
        <v>3194</v>
      </c>
      <c r="D42" t="s">
        <v>7908</v>
      </c>
      <c r="E42" t="s">
        <v>7903</v>
      </c>
      <c r="F42" t="s">
        <v>11</v>
      </c>
      <c r="G42" t="s">
        <v>7250</v>
      </c>
      <c r="H42" t="s">
        <v>7903</v>
      </c>
      <c r="I42" t="s">
        <v>7250</v>
      </c>
      <c r="J42" t="s">
        <v>7806</v>
      </c>
    </row>
    <row r="43" spans="1:10" x14ac:dyDescent="0.35">
      <c r="A43" t="s">
        <v>7903</v>
      </c>
      <c r="B43" t="s">
        <v>7909</v>
      </c>
      <c r="C43" t="s">
        <v>7905</v>
      </c>
      <c r="D43" t="s">
        <v>7910</v>
      </c>
      <c r="E43" t="s">
        <v>7903</v>
      </c>
      <c r="F43" t="s">
        <v>7911</v>
      </c>
      <c r="G43" t="s">
        <v>7250</v>
      </c>
      <c r="H43" t="s">
        <v>7903</v>
      </c>
      <c r="I43" t="s">
        <v>7250</v>
      </c>
      <c r="J43" t="s">
        <v>7806</v>
      </c>
    </row>
    <row r="44" spans="1:10" x14ac:dyDescent="0.35">
      <c r="A44" t="s">
        <v>7912</v>
      </c>
      <c r="B44" t="s">
        <v>7913</v>
      </c>
      <c r="C44" t="s">
        <v>7914</v>
      </c>
      <c r="D44" t="s">
        <v>7915</v>
      </c>
      <c r="E44" t="s">
        <v>7912</v>
      </c>
      <c r="F44" t="s">
        <v>11</v>
      </c>
      <c r="G44" t="s">
        <v>7250</v>
      </c>
      <c r="H44" t="s">
        <v>7912</v>
      </c>
      <c r="I44" t="s">
        <v>7250</v>
      </c>
      <c r="J44" t="s">
        <v>7806</v>
      </c>
    </row>
    <row r="45" spans="1:10" x14ac:dyDescent="0.35">
      <c r="A45" t="s">
        <v>7912</v>
      </c>
      <c r="B45" t="s">
        <v>7916</v>
      </c>
      <c r="C45" t="s">
        <v>238</v>
      </c>
      <c r="D45" t="s">
        <v>7917</v>
      </c>
      <c r="E45" t="s">
        <v>7912</v>
      </c>
      <c r="F45" t="s">
        <v>11</v>
      </c>
      <c r="G45" t="s">
        <v>7250</v>
      </c>
      <c r="H45" t="s">
        <v>7912</v>
      </c>
      <c r="I45" t="s">
        <v>7250</v>
      </c>
      <c r="J45" t="s">
        <v>7806</v>
      </c>
    </row>
    <row r="46" spans="1:10" x14ac:dyDescent="0.35">
      <c r="A46" t="s">
        <v>7912</v>
      </c>
      <c r="B46" t="s">
        <v>7918</v>
      </c>
      <c r="C46" t="s">
        <v>28</v>
      </c>
      <c r="D46" t="s">
        <v>7919</v>
      </c>
      <c r="E46" t="s">
        <v>7912</v>
      </c>
      <c r="F46" t="s">
        <v>11</v>
      </c>
      <c r="G46" t="s">
        <v>7250</v>
      </c>
      <c r="H46" t="s">
        <v>7912</v>
      </c>
      <c r="I46" t="s">
        <v>7250</v>
      </c>
      <c r="J46" t="s">
        <v>7806</v>
      </c>
    </row>
    <row r="47" spans="1:10" x14ac:dyDescent="0.35">
      <c r="A47" t="s">
        <v>7912</v>
      </c>
      <c r="B47" t="s">
        <v>7920</v>
      </c>
      <c r="C47" t="s">
        <v>1133</v>
      </c>
      <c r="D47" t="s">
        <v>7921</v>
      </c>
      <c r="E47" t="s">
        <v>7912</v>
      </c>
      <c r="F47" t="s">
        <v>11</v>
      </c>
      <c r="G47" t="s">
        <v>7250</v>
      </c>
      <c r="H47" t="s">
        <v>7912</v>
      </c>
      <c r="I47" t="s">
        <v>7250</v>
      </c>
    </row>
    <row r="48" spans="1:10" x14ac:dyDescent="0.35">
      <c r="A48" t="s">
        <v>7912</v>
      </c>
      <c r="B48" t="s">
        <v>7922</v>
      </c>
      <c r="C48" t="s">
        <v>7923</v>
      </c>
      <c r="D48" t="s">
        <v>7924</v>
      </c>
      <c r="E48" t="s">
        <v>7912</v>
      </c>
      <c r="F48" t="s">
        <v>11</v>
      </c>
      <c r="G48" t="s">
        <v>7250</v>
      </c>
      <c r="H48" t="s">
        <v>7912</v>
      </c>
      <c r="I48" t="s">
        <v>7250</v>
      </c>
      <c r="J48" t="s">
        <v>7806</v>
      </c>
    </row>
    <row r="49" spans="1:10" x14ac:dyDescent="0.35">
      <c r="A49" t="s">
        <v>7912</v>
      </c>
      <c r="B49" t="s">
        <v>7925</v>
      </c>
      <c r="C49" t="s">
        <v>7926</v>
      </c>
      <c r="D49" t="s">
        <v>7927</v>
      </c>
      <c r="E49" t="s">
        <v>7912</v>
      </c>
      <c r="F49" t="s">
        <v>11</v>
      </c>
      <c r="G49" t="s">
        <v>7250</v>
      </c>
      <c r="H49" t="s">
        <v>7912</v>
      </c>
      <c r="I49" t="s">
        <v>7250</v>
      </c>
      <c r="J49" t="s">
        <v>7806</v>
      </c>
    </row>
    <row r="50" spans="1:10" x14ac:dyDescent="0.35">
      <c r="A50" t="s">
        <v>7928</v>
      </c>
      <c r="B50" t="s">
        <v>7929</v>
      </c>
      <c r="C50" t="s">
        <v>7930</v>
      </c>
      <c r="D50" t="s">
        <v>7931</v>
      </c>
      <c r="E50" t="s">
        <v>7932</v>
      </c>
      <c r="F50" t="s">
        <v>7933</v>
      </c>
      <c r="G50" t="s">
        <v>7250</v>
      </c>
      <c r="H50" t="s">
        <v>7934</v>
      </c>
      <c r="I50" t="s">
        <v>7935</v>
      </c>
      <c r="J50" t="s">
        <v>7806</v>
      </c>
    </row>
    <row r="51" spans="1:10" x14ac:dyDescent="0.35">
      <c r="A51" t="s">
        <v>7928</v>
      </c>
      <c r="B51" t="s">
        <v>7936</v>
      </c>
      <c r="C51" t="s">
        <v>7937</v>
      </c>
      <c r="D51" t="s">
        <v>7938</v>
      </c>
      <c r="E51" t="s">
        <v>7928</v>
      </c>
      <c r="F51" t="s">
        <v>11</v>
      </c>
      <c r="G51" t="s">
        <v>7250</v>
      </c>
      <c r="H51" t="s">
        <v>7928</v>
      </c>
      <c r="I51" t="s">
        <v>7250</v>
      </c>
      <c r="J51" t="s">
        <v>7806</v>
      </c>
    </row>
    <row r="52" spans="1:10" x14ac:dyDescent="0.35">
      <c r="A52" t="s">
        <v>7928</v>
      </c>
      <c r="B52" t="s">
        <v>7939</v>
      </c>
      <c r="C52" t="s">
        <v>7940</v>
      </c>
      <c r="D52" t="s">
        <v>7938</v>
      </c>
      <c r="E52" t="s">
        <v>7928</v>
      </c>
      <c r="F52" t="s">
        <v>11</v>
      </c>
      <c r="G52" t="s">
        <v>7250</v>
      </c>
      <c r="H52" t="s">
        <v>7928</v>
      </c>
      <c r="I52" t="s">
        <v>7250</v>
      </c>
      <c r="J52" t="s">
        <v>7806</v>
      </c>
    </row>
    <row r="53" spans="1:10" x14ac:dyDescent="0.35">
      <c r="A53" t="s">
        <v>7928</v>
      </c>
      <c r="B53" t="s">
        <v>7941</v>
      </c>
      <c r="C53" t="s">
        <v>7942</v>
      </c>
      <c r="D53" t="s">
        <v>7938</v>
      </c>
      <c r="E53" t="s">
        <v>7928</v>
      </c>
      <c r="F53" t="s">
        <v>11</v>
      </c>
      <c r="G53" t="s">
        <v>7250</v>
      </c>
      <c r="H53" t="s">
        <v>7928</v>
      </c>
      <c r="I53" t="s">
        <v>7250</v>
      </c>
      <c r="J53" t="s">
        <v>7806</v>
      </c>
    </row>
    <row r="54" spans="1:10" x14ac:dyDescent="0.35">
      <c r="A54" t="s">
        <v>7928</v>
      </c>
      <c r="B54" t="s">
        <v>7943</v>
      </c>
      <c r="C54" t="s">
        <v>2204</v>
      </c>
      <c r="D54" t="s">
        <v>7938</v>
      </c>
      <c r="E54" t="s">
        <v>7928</v>
      </c>
      <c r="F54" t="s">
        <v>11</v>
      </c>
      <c r="G54" t="s">
        <v>7250</v>
      </c>
      <c r="H54" t="s">
        <v>7928</v>
      </c>
      <c r="I54" t="s">
        <v>7250</v>
      </c>
      <c r="J54" t="s">
        <v>7806</v>
      </c>
    </row>
    <row r="55" spans="1:10" x14ac:dyDescent="0.35">
      <c r="A55" t="s">
        <v>7944</v>
      </c>
      <c r="B55" t="s">
        <v>7945</v>
      </c>
      <c r="C55" t="s">
        <v>99</v>
      </c>
      <c r="D55" t="s">
        <v>613</v>
      </c>
      <c r="E55" t="s">
        <v>7944</v>
      </c>
      <c r="F55" t="s">
        <v>11</v>
      </c>
      <c r="G55" t="s">
        <v>7250</v>
      </c>
      <c r="H55" t="s">
        <v>7944</v>
      </c>
      <c r="I55" t="s">
        <v>7250</v>
      </c>
      <c r="J55" t="s">
        <v>7806</v>
      </c>
    </row>
    <row r="56" spans="1:10" x14ac:dyDescent="0.35">
      <c r="A56" t="s">
        <v>7944</v>
      </c>
      <c r="B56" t="s">
        <v>7946</v>
      </c>
      <c r="C56" t="s">
        <v>5149</v>
      </c>
      <c r="D56" t="s">
        <v>7947</v>
      </c>
      <c r="E56" t="s">
        <v>7944</v>
      </c>
      <c r="F56" t="s">
        <v>11</v>
      </c>
      <c r="G56" t="s">
        <v>7250</v>
      </c>
      <c r="H56" t="s">
        <v>7944</v>
      </c>
      <c r="I56" t="s">
        <v>7250</v>
      </c>
      <c r="J56" t="s">
        <v>7806</v>
      </c>
    </row>
    <row r="57" spans="1:10" x14ac:dyDescent="0.35">
      <c r="A57" t="s">
        <v>7944</v>
      </c>
      <c r="B57" t="s">
        <v>7948</v>
      </c>
      <c r="C57" t="s">
        <v>5149</v>
      </c>
      <c r="D57" t="s">
        <v>7949</v>
      </c>
      <c r="E57" t="s">
        <v>7944</v>
      </c>
      <c r="F57" t="s">
        <v>11</v>
      </c>
      <c r="G57" t="s">
        <v>7250</v>
      </c>
      <c r="H57" t="s">
        <v>7944</v>
      </c>
      <c r="I57" t="s">
        <v>7250</v>
      </c>
      <c r="J57" t="s">
        <v>7806</v>
      </c>
    </row>
    <row r="58" spans="1:10" x14ac:dyDescent="0.35">
      <c r="A58" t="s">
        <v>7944</v>
      </c>
      <c r="B58" t="s">
        <v>7950</v>
      </c>
      <c r="C58" t="s">
        <v>7951</v>
      </c>
      <c r="D58" t="s">
        <v>7952</v>
      </c>
      <c r="E58" t="s">
        <v>7944</v>
      </c>
      <c r="F58" t="s">
        <v>11</v>
      </c>
      <c r="G58" t="s">
        <v>7250</v>
      </c>
      <c r="H58" t="s">
        <v>7944</v>
      </c>
      <c r="I58" t="s">
        <v>7250</v>
      </c>
      <c r="J58" t="s">
        <v>7806</v>
      </c>
    </row>
    <row r="59" spans="1:10" x14ac:dyDescent="0.35">
      <c r="A59" t="s">
        <v>7944</v>
      </c>
      <c r="B59" t="s">
        <v>7953</v>
      </c>
      <c r="C59" t="s">
        <v>7832</v>
      </c>
      <c r="D59" t="s">
        <v>7947</v>
      </c>
      <c r="E59" t="s">
        <v>7944</v>
      </c>
      <c r="F59" t="s">
        <v>11</v>
      </c>
      <c r="G59" t="s">
        <v>7250</v>
      </c>
      <c r="H59" t="s">
        <v>7944</v>
      </c>
      <c r="I59" t="s">
        <v>7250</v>
      </c>
      <c r="J59" t="s">
        <v>7806</v>
      </c>
    </row>
    <row r="60" spans="1:10" x14ac:dyDescent="0.35">
      <c r="A60" t="s">
        <v>7944</v>
      </c>
      <c r="B60" t="s">
        <v>7954</v>
      </c>
      <c r="C60" t="s">
        <v>7955</v>
      </c>
      <c r="D60" t="s">
        <v>7956</v>
      </c>
      <c r="E60" t="s">
        <v>7944</v>
      </c>
      <c r="F60" t="s">
        <v>11</v>
      </c>
      <c r="G60" t="s">
        <v>7250</v>
      </c>
      <c r="H60" t="s">
        <v>7944</v>
      </c>
      <c r="I60" t="s">
        <v>7250</v>
      </c>
      <c r="J60" t="s">
        <v>7806</v>
      </c>
    </row>
    <row r="61" spans="1:10" x14ac:dyDescent="0.35">
      <c r="A61" t="s">
        <v>7944</v>
      </c>
      <c r="B61" t="s">
        <v>7957</v>
      </c>
      <c r="C61" t="s">
        <v>7958</v>
      </c>
      <c r="D61" t="s">
        <v>7949</v>
      </c>
      <c r="E61" t="s">
        <v>7944</v>
      </c>
      <c r="F61" t="s">
        <v>11</v>
      </c>
      <c r="G61" t="s">
        <v>7250</v>
      </c>
      <c r="H61" t="s">
        <v>7944</v>
      </c>
      <c r="I61" t="s">
        <v>7250</v>
      </c>
      <c r="J61" t="s">
        <v>7806</v>
      </c>
    </row>
    <row r="62" spans="1:10" x14ac:dyDescent="0.35">
      <c r="A62" t="s">
        <v>7944</v>
      </c>
      <c r="B62" t="s">
        <v>7959</v>
      </c>
      <c r="C62" t="s">
        <v>7960</v>
      </c>
      <c r="D62" t="s">
        <v>7961</v>
      </c>
      <c r="E62" t="s">
        <v>7944</v>
      </c>
      <c r="F62" t="s">
        <v>11</v>
      </c>
      <c r="G62" t="s">
        <v>7250</v>
      </c>
      <c r="H62" t="s">
        <v>7944</v>
      </c>
      <c r="I62" t="s">
        <v>7250</v>
      </c>
      <c r="J62" t="s">
        <v>7806</v>
      </c>
    </row>
    <row r="63" spans="1:10" x14ac:dyDescent="0.35">
      <c r="A63" t="s">
        <v>7962</v>
      </c>
      <c r="B63" t="s">
        <v>7963</v>
      </c>
      <c r="C63" t="s">
        <v>7964</v>
      </c>
      <c r="D63" t="s">
        <v>7965</v>
      </c>
      <c r="E63" t="s">
        <v>7966</v>
      </c>
      <c r="F63" t="s">
        <v>11</v>
      </c>
      <c r="G63" t="s">
        <v>7250</v>
      </c>
      <c r="H63" t="s">
        <v>7966</v>
      </c>
      <c r="I63" t="s">
        <v>7250</v>
      </c>
      <c r="J63" t="s">
        <v>7806</v>
      </c>
    </row>
    <row r="64" spans="1:10" x14ac:dyDescent="0.35">
      <c r="A64" t="s">
        <v>7962</v>
      </c>
      <c r="B64" t="s">
        <v>7967</v>
      </c>
      <c r="C64" t="s">
        <v>2626</v>
      </c>
      <c r="D64" t="s">
        <v>7965</v>
      </c>
      <c r="E64" t="s">
        <v>7962</v>
      </c>
      <c r="F64" t="s">
        <v>11</v>
      </c>
      <c r="G64" t="s">
        <v>7250</v>
      </c>
      <c r="H64" t="s">
        <v>7962</v>
      </c>
      <c r="I64" t="s">
        <v>7250</v>
      </c>
      <c r="J64" t="s">
        <v>7806</v>
      </c>
    </row>
    <row r="65" spans="1:10" x14ac:dyDescent="0.35">
      <c r="A65" t="s">
        <v>7962</v>
      </c>
      <c r="B65" t="s">
        <v>7968</v>
      </c>
      <c r="C65" t="s">
        <v>7969</v>
      </c>
      <c r="D65" t="s">
        <v>7969</v>
      </c>
      <c r="E65" t="s">
        <v>7962</v>
      </c>
      <c r="F65" t="s">
        <v>11</v>
      </c>
      <c r="G65" t="s">
        <v>7250</v>
      </c>
      <c r="H65" t="s">
        <v>7962</v>
      </c>
      <c r="I65" t="s">
        <v>7250</v>
      </c>
      <c r="J65" t="s">
        <v>7806</v>
      </c>
    </row>
    <row r="66" spans="1:10" x14ac:dyDescent="0.35">
      <c r="A66" t="s">
        <v>7962</v>
      </c>
      <c r="B66" t="s">
        <v>7970</v>
      </c>
      <c r="C66" t="s">
        <v>7971</v>
      </c>
      <c r="D66" t="s">
        <v>7972</v>
      </c>
      <c r="E66" t="s">
        <v>7962</v>
      </c>
      <c r="F66" t="s">
        <v>11</v>
      </c>
      <c r="G66" t="s">
        <v>7250</v>
      </c>
      <c r="H66" t="s">
        <v>7962</v>
      </c>
      <c r="I66" t="s">
        <v>7250</v>
      </c>
      <c r="J66" t="s">
        <v>7806</v>
      </c>
    </row>
    <row r="67" spans="1:10" x14ac:dyDescent="0.35">
      <c r="A67" t="s">
        <v>7973</v>
      </c>
      <c r="B67" t="s">
        <v>7974</v>
      </c>
      <c r="C67" t="s">
        <v>7975</v>
      </c>
      <c r="D67" t="s">
        <v>7976</v>
      </c>
      <c r="E67" t="s">
        <v>7973</v>
      </c>
      <c r="F67" t="s">
        <v>11</v>
      </c>
      <c r="G67" t="s">
        <v>7250</v>
      </c>
      <c r="H67" t="s">
        <v>7973</v>
      </c>
      <c r="I67" t="s">
        <v>7250</v>
      </c>
      <c r="J67" t="s">
        <v>7806</v>
      </c>
    </row>
    <row r="68" spans="1:10" x14ac:dyDescent="0.35">
      <c r="A68" t="s">
        <v>7973</v>
      </c>
      <c r="B68" t="s">
        <v>7977</v>
      </c>
      <c r="C68" t="s">
        <v>7978</v>
      </c>
      <c r="D68" t="s">
        <v>7979</v>
      </c>
      <c r="E68" t="s">
        <v>7973</v>
      </c>
      <c r="F68" t="s">
        <v>11</v>
      </c>
      <c r="G68" t="s">
        <v>7250</v>
      </c>
      <c r="H68" t="s">
        <v>7973</v>
      </c>
      <c r="I68" t="s">
        <v>7250</v>
      </c>
      <c r="J68" t="s">
        <v>7806</v>
      </c>
    </row>
    <row r="69" spans="1:10" x14ac:dyDescent="0.35">
      <c r="A69" t="s">
        <v>7973</v>
      </c>
      <c r="B69" t="s">
        <v>7980</v>
      </c>
      <c r="C69" t="s">
        <v>7981</v>
      </c>
      <c r="D69" t="s">
        <v>7976</v>
      </c>
      <c r="E69" t="s">
        <v>7973</v>
      </c>
      <c r="F69" t="s">
        <v>11</v>
      </c>
      <c r="G69" t="s">
        <v>7250</v>
      </c>
      <c r="H69" t="s">
        <v>7973</v>
      </c>
      <c r="I69" t="s">
        <v>7250</v>
      </c>
      <c r="J69" t="s">
        <v>7806</v>
      </c>
    </row>
    <row r="70" spans="1:10" x14ac:dyDescent="0.35">
      <c r="A70" t="s">
        <v>7973</v>
      </c>
      <c r="B70" t="s">
        <v>7982</v>
      </c>
      <c r="C70" t="s">
        <v>7983</v>
      </c>
      <c r="D70" t="s">
        <v>7976</v>
      </c>
      <c r="E70" t="s">
        <v>7973</v>
      </c>
      <c r="F70" t="s">
        <v>11</v>
      </c>
      <c r="G70" t="s">
        <v>7250</v>
      </c>
      <c r="H70" t="s">
        <v>7973</v>
      </c>
      <c r="I70" t="s">
        <v>7250</v>
      </c>
      <c r="J70" t="s">
        <v>7806</v>
      </c>
    </row>
    <row r="71" spans="1:10" x14ac:dyDescent="0.35">
      <c r="A71" t="s">
        <v>7973</v>
      </c>
      <c r="B71" t="s">
        <v>7984</v>
      </c>
      <c r="C71" t="s">
        <v>7985</v>
      </c>
      <c r="D71" t="s">
        <v>7986</v>
      </c>
      <c r="E71" t="s">
        <v>7973</v>
      </c>
      <c r="F71" t="s">
        <v>11</v>
      </c>
      <c r="G71" t="s">
        <v>7250</v>
      </c>
      <c r="H71" t="s">
        <v>7973</v>
      </c>
      <c r="I71" t="s">
        <v>7250</v>
      </c>
      <c r="J71" t="s">
        <v>7806</v>
      </c>
    </row>
    <row r="72" spans="1:10" x14ac:dyDescent="0.35">
      <c r="A72" t="s">
        <v>7973</v>
      </c>
      <c r="B72" t="s">
        <v>7987</v>
      </c>
      <c r="C72" t="s">
        <v>7613</v>
      </c>
      <c r="D72" t="s">
        <v>7988</v>
      </c>
      <c r="E72" t="s">
        <v>7973</v>
      </c>
      <c r="F72" t="s">
        <v>11</v>
      </c>
      <c r="G72" t="s">
        <v>7250</v>
      </c>
      <c r="H72" t="s">
        <v>7973</v>
      </c>
      <c r="I72" t="s">
        <v>7250</v>
      </c>
      <c r="J72" t="s">
        <v>7806</v>
      </c>
    </row>
    <row r="73" spans="1:10" x14ac:dyDescent="0.35">
      <c r="A73" t="s">
        <v>7989</v>
      </c>
      <c r="B73" t="s">
        <v>7990</v>
      </c>
      <c r="C73" t="s">
        <v>7991</v>
      </c>
      <c r="D73" t="s">
        <v>7992</v>
      </c>
      <c r="E73" t="s">
        <v>7989</v>
      </c>
      <c r="F73" t="s">
        <v>11</v>
      </c>
      <c r="G73" t="s">
        <v>7250</v>
      </c>
      <c r="H73" t="s">
        <v>7989</v>
      </c>
      <c r="I73" t="s">
        <v>7250</v>
      </c>
    </row>
    <row r="74" spans="1:10" x14ac:dyDescent="0.35">
      <c r="A74" t="s">
        <v>7989</v>
      </c>
      <c r="B74" t="s">
        <v>7993</v>
      </c>
      <c r="C74" t="s">
        <v>397</v>
      </c>
      <c r="D74" t="s">
        <v>7992</v>
      </c>
      <c r="E74" t="s">
        <v>7989</v>
      </c>
      <c r="F74" t="s">
        <v>11</v>
      </c>
      <c r="G74" t="s">
        <v>7250</v>
      </c>
      <c r="H74" t="s">
        <v>7989</v>
      </c>
      <c r="I74" t="s">
        <v>7250</v>
      </c>
    </row>
  </sheetData>
  <pageMargins left="0.75" right="0.75" top="1" bottom="1" header="0.5" footer="0.5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dimension ref="A1:J29"/>
  <sheetViews>
    <sheetView zoomScale="85" zoomScaleNormal="85" workbookViewId="0">
      <pane ySplit="1" topLeftCell="A2" activePane="bottomLeft" state="frozen"/>
      <selection pane="bottomLeft" activeCell="E36" sqref="E36"/>
    </sheetView>
  </sheetViews>
  <sheetFormatPr defaultRowHeight="14.5" x14ac:dyDescent="0.35"/>
  <cols>
    <col min="1" max="10" width="50.54296875" customWidth="1"/>
  </cols>
  <sheetData>
    <row r="1" spans="1:10" x14ac:dyDescent="0.35">
      <c r="A1" t="s">
        <v>0</v>
      </c>
      <c r="B1" t="s">
        <v>1</v>
      </c>
      <c r="C1" t="s">
        <v>2</v>
      </c>
      <c r="D1" t="s">
        <v>3</v>
      </c>
      <c r="E1" t="s">
        <v>4</v>
      </c>
      <c r="F1" t="s">
        <v>5</v>
      </c>
      <c r="G1" t="s">
        <v>7241</v>
      </c>
      <c r="H1" t="s">
        <v>7242</v>
      </c>
      <c r="I1" t="s">
        <v>7243</v>
      </c>
      <c r="J1" t="s">
        <v>7798</v>
      </c>
    </row>
    <row r="2" spans="1:10" x14ac:dyDescent="0.35">
      <c r="A2" t="s">
        <v>7994</v>
      </c>
      <c r="B2" t="s">
        <v>7995</v>
      </c>
      <c r="C2" t="s">
        <v>4763</v>
      </c>
      <c r="D2" t="s">
        <v>7996</v>
      </c>
      <c r="E2" t="s">
        <v>7994</v>
      </c>
      <c r="F2" t="s">
        <v>11</v>
      </c>
      <c r="G2" t="s">
        <v>7250</v>
      </c>
      <c r="H2" t="s">
        <v>7994</v>
      </c>
      <c r="I2" t="s">
        <v>7250</v>
      </c>
      <c r="J2" t="s">
        <v>7806</v>
      </c>
    </row>
    <row r="3" spans="1:10" x14ac:dyDescent="0.35">
      <c r="A3" t="s">
        <v>7994</v>
      </c>
      <c r="B3" t="s">
        <v>7997</v>
      </c>
      <c r="C3" t="s">
        <v>7998</v>
      </c>
      <c r="D3" t="s">
        <v>7999</v>
      </c>
      <c r="E3" t="s">
        <v>7994</v>
      </c>
      <c r="F3" t="s">
        <v>11</v>
      </c>
      <c r="G3" t="s">
        <v>7250</v>
      </c>
      <c r="H3" t="s">
        <v>7994</v>
      </c>
      <c r="I3" t="s">
        <v>7250</v>
      </c>
      <c r="J3" t="s">
        <v>7806</v>
      </c>
    </row>
    <row r="4" spans="1:10" x14ac:dyDescent="0.35">
      <c r="A4" t="s">
        <v>7882</v>
      </c>
      <c r="B4" t="s">
        <v>8000</v>
      </c>
      <c r="C4" t="s">
        <v>8001</v>
      </c>
      <c r="D4" t="s">
        <v>8002</v>
      </c>
      <c r="E4" t="s">
        <v>8003</v>
      </c>
      <c r="F4" t="s">
        <v>257</v>
      </c>
      <c r="G4" t="s">
        <v>7681</v>
      </c>
      <c r="H4" t="s">
        <v>8003</v>
      </c>
      <c r="I4" t="s">
        <v>7681</v>
      </c>
      <c r="J4" t="s">
        <v>7806</v>
      </c>
    </row>
    <row r="5" spans="1:10" x14ac:dyDescent="0.35">
      <c r="A5" t="s">
        <v>7888</v>
      </c>
      <c r="B5" t="s">
        <v>8004</v>
      </c>
      <c r="C5" t="s">
        <v>6086</v>
      </c>
      <c r="D5" t="s">
        <v>8005</v>
      </c>
      <c r="E5" t="s">
        <v>8006</v>
      </c>
      <c r="F5" t="s">
        <v>20</v>
      </c>
      <c r="G5" t="s">
        <v>8007</v>
      </c>
      <c r="H5" t="s">
        <v>8006</v>
      </c>
      <c r="I5" t="s">
        <v>8007</v>
      </c>
    </row>
    <row r="6" spans="1:10" x14ac:dyDescent="0.35">
      <c r="A6" t="s">
        <v>7895</v>
      </c>
      <c r="B6" t="s">
        <v>8008</v>
      </c>
      <c r="C6" t="s">
        <v>264</v>
      </c>
      <c r="D6" t="s">
        <v>8009</v>
      </c>
      <c r="E6" t="s">
        <v>7680</v>
      </c>
      <c r="F6" t="s">
        <v>261</v>
      </c>
      <c r="G6" t="s">
        <v>7935</v>
      </c>
      <c r="H6" t="s">
        <v>8010</v>
      </c>
      <c r="I6" t="s">
        <v>7935</v>
      </c>
    </row>
    <row r="7" spans="1:10" x14ac:dyDescent="0.35">
      <c r="A7" t="s">
        <v>7895</v>
      </c>
      <c r="B7" t="s">
        <v>8011</v>
      </c>
      <c r="C7" t="s">
        <v>8012</v>
      </c>
      <c r="D7" t="s">
        <v>1725</v>
      </c>
      <c r="E7" t="s">
        <v>8013</v>
      </c>
      <c r="F7" t="s">
        <v>261</v>
      </c>
      <c r="G7" t="s">
        <v>8007</v>
      </c>
      <c r="H7" t="s">
        <v>8013</v>
      </c>
      <c r="I7" t="s">
        <v>8007</v>
      </c>
      <c r="J7" t="s">
        <v>7806</v>
      </c>
    </row>
    <row r="8" spans="1:10" x14ac:dyDescent="0.35">
      <c r="A8" t="s">
        <v>7895</v>
      </c>
      <c r="B8" t="s">
        <v>8014</v>
      </c>
      <c r="C8" t="s">
        <v>28</v>
      </c>
      <c r="D8" t="s">
        <v>8015</v>
      </c>
      <c r="E8" t="s">
        <v>7680</v>
      </c>
      <c r="F8" t="s">
        <v>261</v>
      </c>
      <c r="G8" t="s">
        <v>7935</v>
      </c>
      <c r="H8" t="s">
        <v>8010</v>
      </c>
      <c r="I8" t="s">
        <v>7935</v>
      </c>
      <c r="J8" t="s">
        <v>7806</v>
      </c>
    </row>
    <row r="9" spans="1:10" x14ac:dyDescent="0.35">
      <c r="A9" t="s">
        <v>7903</v>
      </c>
      <c r="B9" t="s">
        <v>8016</v>
      </c>
      <c r="C9" t="s">
        <v>8017</v>
      </c>
      <c r="D9" t="s">
        <v>8018</v>
      </c>
      <c r="E9" t="s">
        <v>8019</v>
      </c>
      <c r="F9" t="s">
        <v>50</v>
      </c>
      <c r="G9" t="s">
        <v>8020</v>
      </c>
      <c r="H9" t="s">
        <v>8019</v>
      </c>
      <c r="I9" t="s">
        <v>8020</v>
      </c>
      <c r="J9" t="s">
        <v>7806</v>
      </c>
    </row>
    <row r="10" spans="1:10" x14ac:dyDescent="0.35">
      <c r="A10" t="s">
        <v>7903</v>
      </c>
      <c r="B10" t="s">
        <v>8021</v>
      </c>
      <c r="C10" t="s">
        <v>3194</v>
      </c>
      <c r="D10" t="s">
        <v>8022</v>
      </c>
      <c r="E10" t="s">
        <v>8022</v>
      </c>
      <c r="F10" t="s">
        <v>50</v>
      </c>
      <c r="G10" t="s">
        <v>7681</v>
      </c>
      <c r="H10" t="s">
        <v>8022</v>
      </c>
      <c r="I10" t="s">
        <v>7681</v>
      </c>
      <c r="J10" t="s">
        <v>7806</v>
      </c>
    </row>
    <row r="11" spans="1:10" x14ac:dyDescent="0.35">
      <c r="A11" t="s">
        <v>7903</v>
      </c>
      <c r="B11" t="s">
        <v>8023</v>
      </c>
      <c r="C11" t="s">
        <v>1185</v>
      </c>
      <c r="D11" t="s">
        <v>8024</v>
      </c>
      <c r="E11" t="s">
        <v>8025</v>
      </c>
      <c r="F11" t="s">
        <v>50</v>
      </c>
      <c r="G11" t="s">
        <v>7670</v>
      </c>
      <c r="H11" t="s">
        <v>8025</v>
      </c>
      <c r="I11" t="s">
        <v>7670</v>
      </c>
      <c r="J11" t="s">
        <v>7806</v>
      </c>
    </row>
    <row r="12" spans="1:10" x14ac:dyDescent="0.35">
      <c r="A12" t="s">
        <v>7903</v>
      </c>
      <c r="B12" t="s">
        <v>8026</v>
      </c>
      <c r="C12" t="s">
        <v>2204</v>
      </c>
      <c r="D12" t="s">
        <v>8027</v>
      </c>
      <c r="E12" t="s">
        <v>7903</v>
      </c>
      <c r="F12" t="s">
        <v>11</v>
      </c>
      <c r="G12" t="s">
        <v>7250</v>
      </c>
      <c r="H12" t="s">
        <v>7903</v>
      </c>
      <c r="I12" t="s">
        <v>7250</v>
      </c>
    </row>
    <row r="13" spans="1:10" x14ac:dyDescent="0.35">
      <c r="A13" t="s">
        <v>7912</v>
      </c>
      <c r="B13" t="s">
        <v>8028</v>
      </c>
      <c r="C13" t="s">
        <v>8029</v>
      </c>
      <c r="D13" t="s">
        <v>8030</v>
      </c>
      <c r="E13" t="s">
        <v>7912</v>
      </c>
      <c r="F13" t="s">
        <v>11</v>
      </c>
      <c r="G13" t="s">
        <v>7250</v>
      </c>
      <c r="H13" t="s">
        <v>7912</v>
      </c>
      <c r="I13" t="s">
        <v>7250</v>
      </c>
    </row>
    <row r="14" spans="1:10" x14ac:dyDescent="0.35">
      <c r="A14" t="s">
        <v>7912</v>
      </c>
      <c r="B14" t="s">
        <v>8031</v>
      </c>
      <c r="C14" t="s">
        <v>1851</v>
      </c>
      <c r="D14" t="s">
        <v>8030</v>
      </c>
      <c r="E14" t="s">
        <v>7912</v>
      </c>
      <c r="F14" t="s">
        <v>11</v>
      </c>
      <c r="G14" t="s">
        <v>7250</v>
      </c>
      <c r="H14" t="s">
        <v>7912</v>
      </c>
      <c r="I14" t="s">
        <v>7250</v>
      </c>
      <c r="J14" t="s">
        <v>7806</v>
      </c>
    </row>
    <row r="15" spans="1:10" x14ac:dyDescent="0.35">
      <c r="A15" t="s">
        <v>7912</v>
      </c>
      <c r="B15" t="s">
        <v>8032</v>
      </c>
      <c r="C15" t="s">
        <v>5554</v>
      </c>
      <c r="D15" t="s">
        <v>8033</v>
      </c>
      <c r="E15" t="s">
        <v>8034</v>
      </c>
      <c r="F15" t="s">
        <v>261</v>
      </c>
      <c r="G15" t="s">
        <v>7670</v>
      </c>
      <c r="H15" t="s">
        <v>8034</v>
      </c>
      <c r="I15" t="s">
        <v>7670</v>
      </c>
      <c r="J15" t="s">
        <v>7806</v>
      </c>
    </row>
    <row r="16" spans="1:10" x14ac:dyDescent="0.35">
      <c r="A16" t="s">
        <v>7928</v>
      </c>
      <c r="B16" t="s">
        <v>8035</v>
      </c>
      <c r="C16" t="s">
        <v>8036</v>
      </c>
      <c r="D16" t="s">
        <v>8037</v>
      </c>
      <c r="E16" t="s">
        <v>8038</v>
      </c>
      <c r="F16" t="s">
        <v>8039</v>
      </c>
      <c r="G16" t="s">
        <v>7670</v>
      </c>
      <c r="H16" t="s">
        <v>8037</v>
      </c>
      <c r="I16" t="s">
        <v>8040</v>
      </c>
    </row>
    <row r="17" spans="1:10" x14ac:dyDescent="0.35">
      <c r="A17" t="s">
        <v>7928</v>
      </c>
      <c r="B17" t="s">
        <v>8041</v>
      </c>
      <c r="C17" t="s">
        <v>8042</v>
      </c>
      <c r="D17" t="s">
        <v>8043</v>
      </c>
      <c r="E17" t="s">
        <v>8044</v>
      </c>
      <c r="F17" t="s">
        <v>7933</v>
      </c>
      <c r="G17" t="s">
        <v>7670</v>
      </c>
      <c r="H17" t="s">
        <v>8044</v>
      </c>
      <c r="I17" t="s">
        <v>7670</v>
      </c>
      <c r="J17" t="s">
        <v>7806</v>
      </c>
    </row>
    <row r="18" spans="1:10" x14ac:dyDescent="0.35">
      <c r="A18" t="s">
        <v>7928</v>
      </c>
      <c r="B18" t="s">
        <v>8045</v>
      </c>
      <c r="C18" t="s">
        <v>8046</v>
      </c>
      <c r="D18" t="s">
        <v>8043</v>
      </c>
      <c r="E18" t="s">
        <v>8047</v>
      </c>
      <c r="F18" t="s">
        <v>7933</v>
      </c>
      <c r="G18" t="s">
        <v>7670</v>
      </c>
      <c r="H18" t="s">
        <v>8047</v>
      </c>
      <c r="I18" t="s">
        <v>7670</v>
      </c>
      <c r="J18" t="s">
        <v>7806</v>
      </c>
    </row>
    <row r="19" spans="1:10" x14ac:dyDescent="0.35">
      <c r="A19" t="s">
        <v>7928</v>
      </c>
      <c r="B19" t="s">
        <v>8048</v>
      </c>
      <c r="C19" t="s">
        <v>6188</v>
      </c>
      <c r="D19" t="s">
        <v>8049</v>
      </c>
      <c r="E19" t="s">
        <v>8050</v>
      </c>
      <c r="F19" t="s">
        <v>50</v>
      </c>
      <c r="G19" t="s">
        <v>7670</v>
      </c>
      <c r="H19" t="s">
        <v>8050</v>
      </c>
      <c r="I19" t="s">
        <v>7670</v>
      </c>
      <c r="J19" t="s">
        <v>7806</v>
      </c>
    </row>
    <row r="20" spans="1:10" x14ac:dyDescent="0.35">
      <c r="A20" t="s">
        <v>7928</v>
      </c>
      <c r="B20" t="s">
        <v>8051</v>
      </c>
      <c r="C20" t="s">
        <v>8052</v>
      </c>
      <c r="D20" t="s">
        <v>8037</v>
      </c>
      <c r="E20" t="s">
        <v>8038</v>
      </c>
      <c r="F20" t="s">
        <v>8039</v>
      </c>
      <c r="G20" t="s">
        <v>7670</v>
      </c>
      <c r="H20" t="s">
        <v>8037</v>
      </c>
      <c r="I20" t="s">
        <v>8040</v>
      </c>
      <c r="J20" t="s">
        <v>7806</v>
      </c>
    </row>
    <row r="21" spans="1:10" x14ac:dyDescent="0.35">
      <c r="A21" t="s">
        <v>7928</v>
      </c>
      <c r="B21" t="s">
        <v>8053</v>
      </c>
      <c r="C21" t="s">
        <v>8054</v>
      </c>
      <c r="D21" t="s">
        <v>7931</v>
      </c>
      <c r="E21" t="s">
        <v>8055</v>
      </c>
      <c r="F21" t="s">
        <v>7933</v>
      </c>
      <c r="G21" t="s">
        <v>7670</v>
      </c>
      <c r="H21" t="s">
        <v>8056</v>
      </c>
      <c r="I21" t="s">
        <v>7250</v>
      </c>
      <c r="J21" t="s">
        <v>7806</v>
      </c>
    </row>
    <row r="22" spans="1:10" x14ac:dyDescent="0.35">
      <c r="A22" t="s">
        <v>7928</v>
      </c>
      <c r="B22" t="s">
        <v>8057</v>
      </c>
      <c r="C22" t="s">
        <v>8058</v>
      </c>
      <c r="D22" t="s">
        <v>8037</v>
      </c>
      <c r="E22" t="s">
        <v>8038</v>
      </c>
      <c r="F22" t="s">
        <v>8039</v>
      </c>
      <c r="G22" t="s">
        <v>7670</v>
      </c>
      <c r="H22" t="s">
        <v>8037</v>
      </c>
      <c r="I22" t="s">
        <v>8040</v>
      </c>
      <c r="J22" t="s">
        <v>7806</v>
      </c>
    </row>
    <row r="23" spans="1:10" x14ac:dyDescent="0.35">
      <c r="A23" t="s">
        <v>7928</v>
      </c>
      <c r="B23" t="s">
        <v>8059</v>
      </c>
      <c r="C23" t="s">
        <v>8054</v>
      </c>
      <c r="D23" t="s">
        <v>7931</v>
      </c>
      <c r="E23" t="s">
        <v>8060</v>
      </c>
      <c r="F23" t="s">
        <v>7933</v>
      </c>
      <c r="G23" t="s">
        <v>7670</v>
      </c>
      <c r="H23" t="s">
        <v>2329</v>
      </c>
      <c r="I23" t="s">
        <v>7935</v>
      </c>
      <c r="J23" t="s">
        <v>7806</v>
      </c>
    </row>
    <row r="24" spans="1:10" x14ac:dyDescent="0.35">
      <c r="A24" t="s">
        <v>7928</v>
      </c>
      <c r="B24" t="s">
        <v>8061</v>
      </c>
      <c r="C24" t="s">
        <v>6188</v>
      </c>
      <c r="D24" t="s">
        <v>8062</v>
      </c>
      <c r="E24" t="s">
        <v>8038</v>
      </c>
      <c r="F24" t="s">
        <v>7933</v>
      </c>
      <c r="G24" t="s">
        <v>7670</v>
      </c>
      <c r="H24" t="s">
        <v>8037</v>
      </c>
      <c r="I24" t="s">
        <v>8063</v>
      </c>
      <c r="J24" t="s">
        <v>7806</v>
      </c>
    </row>
    <row r="25" spans="1:10" x14ac:dyDescent="0.35">
      <c r="A25" t="s">
        <v>7928</v>
      </c>
      <c r="B25" t="s">
        <v>8064</v>
      </c>
      <c r="C25" t="s">
        <v>8065</v>
      </c>
      <c r="D25" t="s">
        <v>406</v>
      </c>
      <c r="E25" t="s">
        <v>7932</v>
      </c>
      <c r="F25" t="s">
        <v>8039</v>
      </c>
      <c r="G25" t="s">
        <v>7250</v>
      </c>
      <c r="H25" t="s">
        <v>7934</v>
      </c>
      <c r="I25" t="s">
        <v>7935</v>
      </c>
      <c r="J25" t="s">
        <v>7806</v>
      </c>
    </row>
    <row r="26" spans="1:10" x14ac:dyDescent="0.35">
      <c r="A26" t="s">
        <v>7928</v>
      </c>
      <c r="B26" t="s">
        <v>8066</v>
      </c>
      <c r="C26" t="s">
        <v>6188</v>
      </c>
      <c r="D26" t="s">
        <v>8067</v>
      </c>
      <c r="E26" t="s">
        <v>8068</v>
      </c>
      <c r="F26" t="s">
        <v>7933</v>
      </c>
      <c r="G26" t="s">
        <v>7670</v>
      </c>
      <c r="H26" t="s">
        <v>8069</v>
      </c>
      <c r="I26" t="s">
        <v>7670</v>
      </c>
      <c r="J26" t="s">
        <v>7806</v>
      </c>
    </row>
    <row r="27" spans="1:10" x14ac:dyDescent="0.35">
      <c r="A27" t="s">
        <v>7928</v>
      </c>
      <c r="B27" t="s">
        <v>8070</v>
      </c>
      <c r="C27" t="s">
        <v>8052</v>
      </c>
      <c r="D27" t="s">
        <v>8037</v>
      </c>
      <c r="E27" t="s">
        <v>8071</v>
      </c>
      <c r="F27" t="s">
        <v>8039</v>
      </c>
      <c r="G27" t="s">
        <v>7670</v>
      </c>
      <c r="H27" t="s">
        <v>8037</v>
      </c>
      <c r="I27" t="s">
        <v>8040</v>
      </c>
      <c r="J27" t="s">
        <v>7806</v>
      </c>
    </row>
    <row r="28" spans="1:10" x14ac:dyDescent="0.35">
      <c r="A28" t="s">
        <v>7962</v>
      </c>
      <c r="B28" t="s">
        <v>8072</v>
      </c>
      <c r="C28" t="s">
        <v>8073</v>
      </c>
      <c r="D28" t="s">
        <v>7965</v>
      </c>
      <c r="E28" t="s">
        <v>7962</v>
      </c>
      <c r="F28" t="s">
        <v>11</v>
      </c>
      <c r="G28" t="s">
        <v>7250</v>
      </c>
      <c r="H28" t="s">
        <v>7962</v>
      </c>
      <c r="I28" t="s">
        <v>7250</v>
      </c>
      <c r="J28" t="s">
        <v>7806</v>
      </c>
    </row>
    <row r="29" spans="1:10" x14ac:dyDescent="0.35">
      <c r="A29" t="s">
        <v>7962</v>
      </c>
      <c r="B29" t="s">
        <v>8074</v>
      </c>
      <c r="C29" t="s">
        <v>75</v>
      </c>
      <c r="D29" t="s">
        <v>8075</v>
      </c>
      <c r="E29" t="s">
        <v>7966</v>
      </c>
      <c r="F29" t="s">
        <v>11</v>
      </c>
      <c r="G29" t="s">
        <v>7250</v>
      </c>
      <c r="H29" t="s">
        <v>7966</v>
      </c>
      <c r="I29" t="s">
        <v>7250</v>
      </c>
      <c r="J29" t="s">
        <v>7806</v>
      </c>
    </row>
  </sheetData>
  <pageMargins left="0.75" right="0.75" top="1" bottom="1" header="0.5" footer="0.5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dimension ref="A1:J102"/>
  <sheetViews>
    <sheetView zoomScale="85" zoomScaleNormal="85" workbookViewId="0">
      <pane ySplit="1" topLeftCell="A2" activePane="bottomLeft" state="frozen"/>
      <selection pane="bottomLeft" activeCell="C34" sqref="C34"/>
    </sheetView>
  </sheetViews>
  <sheetFormatPr defaultRowHeight="14.5" x14ac:dyDescent="0.35"/>
  <cols>
    <col min="1" max="10" width="65.453125" customWidth="1"/>
  </cols>
  <sheetData>
    <row r="1" spans="1:10" x14ac:dyDescent="0.35">
      <c r="A1" t="s">
        <v>0</v>
      </c>
      <c r="B1" t="s">
        <v>1</v>
      </c>
      <c r="C1" t="s">
        <v>2</v>
      </c>
      <c r="D1" t="s">
        <v>3</v>
      </c>
      <c r="E1" t="s">
        <v>4</v>
      </c>
      <c r="F1" t="s">
        <v>5</v>
      </c>
      <c r="G1" t="s">
        <v>7241</v>
      </c>
      <c r="H1" t="s">
        <v>7242</v>
      </c>
      <c r="I1" t="s">
        <v>7243</v>
      </c>
      <c r="J1" t="s">
        <v>7798</v>
      </c>
    </row>
    <row r="2" spans="1:10" x14ac:dyDescent="0.35">
      <c r="A2" t="s">
        <v>8076</v>
      </c>
      <c r="B2" t="s">
        <v>8077</v>
      </c>
      <c r="C2" t="s">
        <v>8078</v>
      </c>
      <c r="D2" t="s">
        <v>8079</v>
      </c>
      <c r="E2" t="s">
        <v>8076</v>
      </c>
      <c r="F2" t="s">
        <v>11</v>
      </c>
      <c r="G2" t="s">
        <v>7250</v>
      </c>
      <c r="H2" t="s">
        <v>8076</v>
      </c>
      <c r="I2" t="s">
        <v>7250</v>
      </c>
      <c r="J2" t="s">
        <v>7806</v>
      </c>
    </row>
    <row r="3" spans="1:10" x14ac:dyDescent="0.35">
      <c r="A3" t="s">
        <v>8076</v>
      </c>
      <c r="B3" t="s">
        <v>8080</v>
      </c>
      <c r="C3" t="s">
        <v>8081</v>
      </c>
      <c r="D3" t="s">
        <v>8082</v>
      </c>
      <c r="E3" t="s">
        <v>8076</v>
      </c>
      <c r="F3" t="s">
        <v>11</v>
      </c>
      <c r="G3" t="s">
        <v>7250</v>
      </c>
      <c r="H3" t="s">
        <v>8076</v>
      </c>
      <c r="I3" t="s">
        <v>7250</v>
      </c>
      <c r="J3" t="s">
        <v>7806</v>
      </c>
    </row>
    <row r="4" spans="1:10" x14ac:dyDescent="0.35">
      <c r="A4" t="s">
        <v>8076</v>
      </c>
      <c r="B4" t="s">
        <v>8083</v>
      </c>
      <c r="C4" t="s">
        <v>8084</v>
      </c>
      <c r="D4" t="s">
        <v>8079</v>
      </c>
      <c r="E4" t="s">
        <v>8076</v>
      </c>
      <c r="F4" t="s">
        <v>11</v>
      </c>
      <c r="G4" t="s">
        <v>7250</v>
      </c>
      <c r="H4" t="s">
        <v>8076</v>
      </c>
      <c r="I4" t="s">
        <v>7250</v>
      </c>
    </row>
    <row r="5" spans="1:10" x14ac:dyDescent="0.35">
      <c r="A5" t="s">
        <v>8076</v>
      </c>
      <c r="B5" t="s">
        <v>8085</v>
      </c>
      <c r="C5" t="s">
        <v>8086</v>
      </c>
      <c r="D5" t="s">
        <v>8079</v>
      </c>
      <c r="E5" t="s">
        <v>8076</v>
      </c>
      <c r="F5" t="s">
        <v>11</v>
      </c>
      <c r="G5" t="s">
        <v>7250</v>
      </c>
      <c r="H5" t="s">
        <v>8076</v>
      </c>
      <c r="I5" t="s">
        <v>7250</v>
      </c>
      <c r="J5" t="s">
        <v>7806</v>
      </c>
    </row>
    <row r="6" spans="1:10" x14ac:dyDescent="0.35">
      <c r="A6" t="s">
        <v>8076</v>
      </c>
      <c r="B6" t="s">
        <v>8087</v>
      </c>
      <c r="C6" t="s">
        <v>8088</v>
      </c>
      <c r="D6" t="s">
        <v>8079</v>
      </c>
      <c r="E6" t="s">
        <v>8076</v>
      </c>
      <c r="F6" t="s">
        <v>11</v>
      </c>
      <c r="G6" t="s">
        <v>7250</v>
      </c>
      <c r="H6" t="s">
        <v>8076</v>
      </c>
      <c r="I6" t="s">
        <v>7250</v>
      </c>
      <c r="J6" t="s">
        <v>7806</v>
      </c>
    </row>
    <row r="7" spans="1:10" x14ac:dyDescent="0.35">
      <c r="A7" t="s">
        <v>8076</v>
      </c>
      <c r="B7" t="s">
        <v>8089</v>
      </c>
      <c r="C7" t="s">
        <v>8090</v>
      </c>
      <c r="D7" t="s">
        <v>8079</v>
      </c>
      <c r="E7" t="s">
        <v>8076</v>
      </c>
      <c r="F7" t="s">
        <v>11</v>
      </c>
      <c r="G7" t="s">
        <v>7250</v>
      </c>
      <c r="H7" t="s">
        <v>8076</v>
      </c>
      <c r="I7" t="s">
        <v>7250</v>
      </c>
      <c r="J7" t="s">
        <v>7806</v>
      </c>
    </row>
    <row r="8" spans="1:10" x14ac:dyDescent="0.35">
      <c r="A8" t="s">
        <v>8076</v>
      </c>
      <c r="B8" t="s">
        <v>8091</v>
      </c>
      <c r="C8" t="s">
        <v>8092</v>
      </c>
      <c r="D8" t="s">
        <v>8082</v>
      </c>
      <c r="E8" t="s">
        <v>8076</v>
      </c>
      <c r="F8" t="s">
        <v>11</v>
      </c>
      <c r="G8" t="s">
        <v>7250</v>
      </c>
      <c r="H8" t="s">
        <v>8076</v>
      </c>
      <c r="I8" t="s">
        <v>7250</v>
      </c>
      <c r="J8" t="s">
        <v>7806</v>
      </c>
    </row>
    <row r="9" spans="1:10" x14ac:dyDescent="0.35">
      <c r="A9" t="s">
        <v>8076</v>
      </c>
      <c r="B9" t="s">
        <v>8093</v>
      </c>
      <c r="C9" t="s">
        <v>8094</v>
      </c>
      <c r="D9" t="s">
        <v>8079</v>
      </c>
      <c r="E9" t="s">
        <v>8076</v>
      </c>
      <c r="F9" t="s">
        <v>11</v>
      </c>
      <c r="G9" t="s">
        <v>7250</v>
      </c>
      <c r="H9" t="s">
        <v>8076</v>
      </c>
      <c r="I9" t="s">
        <v>7250</v>
      </c>
      <c r="J9" t="s">
        <v>7806</v>
      </c>
    </row>
    <row r="10" spans="1:10" x14ac:dyDescent="0.35">
      <c r="A10" t="s">
        <v>8076</v>
      </c>
      <c r="B10" t="s">
        <v>8095</v>
      </c>
      <c r="C10" t="s">
        <v>8096</v>
      </c>
      <c r="D10" t="s">
        <v>8079</v>
      </c>
      <c r="E10" t="s">
        <v>8076</v>
      </c>
      <c r="F10" t="s">
        <v>11</v>
      </c>
      <c r="G10" t="s">
        <v>7250</v>
      </c>
      <c r="H10" t="s">
        <v>8076</v>
      </c>
      <c r="I10" t="s">
        <v>7250</v>
      </c>
      <c r="J10" t="s">
        <v>7806</v>
      </c>
    </row>
    <row r="11" spans="1:10" x14ac:dyDescent="0.35">
      <c r="A11" t="s">
        <v>8097</v>
      </c>
      <c r="B11" t="s">
        <v>8098</v>
      </c>
      <c r="C11" t="s">
        <v>8099</v>
      </c>
      <c r="D11" t="s">
        <v>8100</v>
      </c>
      <c r="E11" t="s">
        <v>8097</v>
      </c>
      <c r="F11" t="s">
        <v>11</v>
      </c>
      <c r="G11" t="s">
        <v>7250</v>
      </c>
      <c r="H11" t="s">
        <v>8097</v>
      </c>
      <c r="I11" t="s">
        <v>7250</v>
      </c>
      <c r="J11" t="s">
        <v>7806</v>
      </c>
    </row>
    <row r="12" spans="1:10" x14ac:dyDescent="0.35">
      <c r="A12" t="s">
        <v>8097</v>
      </c>
      <c r="B12" t="s">
        <v>8101</v>
      </c>
      <c r="C12" t="s">
        <v>8102</v>
      </c>
      <c r="D12" t="s">
        <v>8103</v>
      </c>
      <c r="E12" t="s">
        <v>8097</v>
      </c>
      <c r="F12" t="s">
        <v>11</v>
      </c>
      <c r="G12" t="s">
        <v>7250</v>
      </c>
      <c r="H12" t="s">
        <v>8097</v>
      </c>
      <c r="I12" t="s">
        <v>7250</v>
      </c>
      <c r="J12" t="s">
        <v>7806</v>
      </c>
    </row>
    <row r="13" spans="1:10" x14ac:dyDescent="0.35">
      <c r="A13" t="s">
        <v>965</v>
      </c>
      <c r="B13" t="s">
        <v>8104</v>
      </c>
      <c r="C13" t="s">
        <v>8105</v>
      </c>
      <c r="D13" t="s">
        <v>8106</v>
      </c>
      <c r="E13" t="s">
        <v>965</v>
      </c>
      <c r="F13" t="s">
        <v>8107</v>
      </c>
      <c r="G13" t="s">
        <v>7250</v>
      </c>
      <c r="H13" t="s">
        <v>965</v>
      </c>
      <c r="I13" t="s">
        <v>7250</v>
      </c>
      <c r="J13" t="s">
        <v>7806</v>
      </c>
    </row>
    <row r="14" spans="1:10" x14ac:dyDescent="0.35">
      <c r="A14" t="s">
        <v>8108</v>
      </c>
      <c r="B14" t="s">
        <v>8109</v>
      </c>
      <c r="C14" t="s">
        <v>28</v>
      </c>
      <c r="D14" t="s">
        <v>8110</v>
      </c>
      <c r="E14" t="s">
        <v>8111</v>
      </c>
      <c r="F14" t="s">
        <v>11</v>
      </c>
      <c r="G14" t="s">
        <v>7250</v>
      </c>
      <c r="H14" t="s">
        <v>8111</v>
      </c>
      <c r="I14" t="s">
        <v>7250</v>
      </c>
    </row>
    <row r="15" spans="1:10" x14ac:dyDescent="0.35">
      <c r="A15" t="s">
        <v>8108</v>
      </c>
      <c r="B15" t="s">
        <v>8112</v>
      </c>
      <c r="C15" t="s">
        <v>7832</v>
      </c>
      <c r="D15" t="s">
        <v>8110</v>
      </c>
      <c r="E15" t="s">
        <v>8113</v>
      </c>
      <c r="F15" t="s">
        <v>11</v>
      </c>
      <c r="G15" t="s">
        <v>7250</v>
      </c>
      <c r="H15" t="s">
        <v>8113</v>
      </c>
      <c r="I15" t="s">
        <v>7250</v>
      </c>
    </row>
    <row r="16" spans="1:10" x14ac:dyDescent="0.35">
      <c r="A16" t="s">
        <v>8114</v>
      </c>
      <c r="B16" t="s">
        <v>8115</v>
      </c>
      <c r="C16" t="s">
        <v>2626</v>
      </c>
      <c r="D16" t="s">
        <v>589</v>
      </c>
      <c r="E16" t="s">
        <v>8114</v>
      </c>
      <c r="F16" t="s">
        <v>11</v>
      </c>
      <c r="G16" t="s">
        <v>7250</v>
      </c>
      <c r="H16" t="s">
        <v>8114</v>
      </c>
      <c r="I16" t="s">
        <v>7250</v>
      </c>
      <c r="J16" t="s">
        <v>7806</v>
      </c>
    </row>
    <row r="17" spans="1:10" x14ac:dyDescent="0.35">
      <c r="A17" t="s">
        <v>8116</v>
      </c>
      <c r="B17" t="s">
        <v>8117</v>
      </c>
      <c r="C17" t="s">
        <v>2007</v>
      </c>
      <c r="D17" t="s">
        <v>4885</v>
      </c>
      <c r="E17" t="s">
        <v>8116</v>
      </c>
      <c r="F17" t="s">
        <v>20</v>
      </c>
      <c r="G17" t="s">
        <v>7250</v>
      </c>
      <c r="H17" t="s">
        <v>8116</v>
      </c>
      <c r="I17" t="s">
        <v>7250</v>
      </c>
      <c r="J17" t="s">
        <v>7806</v>
      </c>
    </row>
    <row r="18" spans="1:10" x14ac:dyDescent="0.35">
      <c r="A18" t="s">
        <v>8116</v>
      </c>
      <c r="B18" t="s">
        <v>8118</v>
      </c>
      <c r="C18" t="s">
        <v>3361</v>
      </c>
      <c r="D18" t="s">
        <v>2197</v>
      </c>
      <c r="E18" t="s">
        <v>8119</v>
      </c>
      <c r="F18" t="s">
        <v>261</v>
      </c>
      <c r="G18" t="s">
        <v>7681</v>
      </c>
      <c r="H18" t="s">
        <v>8119</v>
      </c>
      <c r="I18" t="s">
        <v>7681</v>
      </c>
      <c r="J18" t="s">
        <v>7806</v>
      </c>
    </row>
    <row r="19" spans="1:10" x14ac:dyDescent="0.35">
      <c r="A19" t="s">
        <v>8120</v>
      </c>
      <c r="B19" t="s">
        <v>8121</v>
      </c>
      <c r="C19" t="s">
        <v>8122</v>
      </c>
      <c r="D19" t="s">
        <v>8123</v>
      </c>
      <c r="E19" t="s">
        <v>8120</v>
      </c>
      <c r="F19" t="s">
        <v>111</v>
      </c>
      <c r="G19" t="s">
        <v>7250</v>
      </c>
      <c r="H19" t="s">
        <v>8120</v>
      </c>
      <c r="I19" t="s">
        <v>7250</v>
      </c>
      <c r="J19" t="s">
        <v>7806</v>
      </c>
    </row>
    <row r="20" spans="1:10" x14ac:dyDescent="0.35">
      <c r="A20" t="s">
        <v>8120</v>
      </c>
      <c r="B20" t="s">
        <v>8124</v>
      </c>
      <c r="C20" t="s">
        <v>8122</v>
      </c>
      <c r="D20" t="s">
        <v>6045</v>
      </c>
      <c r="E20" t="s">
        <v>8120</v>
      </c>
      <c r="F20" t="s">
        <v>111</v>
      </c>
      <c r="G20" t="s">
        <v>7250</v>
      </c>
      <c r="H20" t="s">
        <v>8120</v>
      </c>
      <c r="I20" t="s">
        <v>7250</v>
      </c>
      <c r="J20" t="s">
        <v>7806</v>
      </c>
    </row>
    <row r="21" spans="1:10" x14ac:dyDescent="0.35">
      <c r="A21" t="s">
        <v>3515</v>
      </c>
      <c r="B21" t="s">
        <v>8125</v>
      </c>
      <c r="C21" t="s">
        <v>8126</v>
      </c>
      <c r="D21" t="s">
        <v>8127</v>
      </c>
      <c r="E21" t="s">
        <v>3515</v>
      </c>
      <c r="F21" t="s">
        <v>11</v>
      </c>
      <c r="G21" t="s">
        <v>7250</v>
      </c>
      <c r="H21" t="s">
        <v>3515</v>
      </c>
      <c r="I21" t="s">
        <v>7250</v>
      </c>
      <c r="J21" t="s">
        <v>7806</v>
      </c>
    </row>
    <row r="22" spans="1:10" x14ac:dyDescent="0.35">
      <c r="A22" t="s">
        <v>6592</v>
      </c>
      <c r="B22" t="s">
        <v>8128</v>
      </c>
      <c r="C22" t="s">
        <v>8129</v>
      </c>
      <c r="D22" t="s">
        <v>8130</v>
      </c>
      <c r="E22" t="s">
        <v>6592</v>
      </c>
      <c r="F22" t="s">
        <v>111</v>
      </c>
      <c r="G22" t="s">
        <v>7250</v>
      </c>
      <c r="H22" t="s">
        <v>6592</v>
      </c>
      <c r="I22" t="s">
        <v>7250</v>
      </c>
      <c r="J22" t="s">
        <v>7806</v>
      </c>
    </row>
    <row r="23" spans="1:10" x14ac:dyDescent="0.35">
      <c r="A23" t="s">
        <v>6592</v>
      </c>
      <c r="B23" t="s">
        <v>8131</v>
      </c>
      <c r="C23" t="s">
        <v>8132</v>
      </c>
      <c r="D23" t="s">
        <v>8130</v>
      </c>
      <c r="E23" t="s">
        <v>6592</v>
      </c>
      <c r="F23" t="s">
        <v>111</v>
      </c>
      <c r="G23" t="s">
        <v>7250</v>
      </c>
      <c r="H23" t="s">
        <v>6592</v>
      </c>
      <c r="I23" t="s">
        <v>7250</v>
      </c>
    </row>
    <row r="24" spans="1:10" x14ac:dyDescent="0.35">
      <c r="A24" t="s">
        <v>8133</v>
      </c>
      <c r="B24" t="s">
        <v>8134</v>
      </c>
      <c r="C24" t="s">
        <v>3709</v>
      </c>
      <c r="D24" t="s">
        <v>1030</v>
      </c>
      <c r="E24" t="s">
        <v>8133</v>
      </c>
      <c r="F24" t="s">
        <v>11</v>
      </c>
      <c r="G24" t="s">
        <v>7250</v>
      </c>
      <c r="H24" t="s">
        <v>8133</v>
      </c>
      <c r="I24" t="s">
        <v>7250</v>
      </c>
      <c r="J24" t="s">
        <v>7806</v>
      </c>
    </row>
    <row r="25" spans="1:10" x14ac:dyDescent="0.35">
      <c r="A25" t="s">
        <v>8135</v>
      </c>
      <c r="B25" t="s">
        <v>8136</v>
      </c>
      <c r="C25" t="s">
        <v>8137</v>
      </c>
      <c r="D25" t="s">
        <v>8138</v>
      </c>
      <c r="E25" t="s">
        <v>8135</v>
      </c>
      <c r="F25" t="s">
        <v>131</v>
      </c>
      <c r="G25" t="s">
        <v>7250</v>
      </c>
      <c r="H25" t="s">
        <v>8135</v>
      </c>
      <c r="I25" t="s">
        <v>7250</v>
      </c>
      <c r="J25" t="s">
        <v>7806</v>
      </c>
    </row>
    <row r="26" spans="1:10" x14ac:dyDescent="0.35">
      <c r="A26" t="s">
        <v>8135</v>
      </c>
      <c r="B26" t="s">
        <v>8139</v>
      </c>
      <c r="C26" t="s">
        <v>8140</v>
      </c>
      <c r="D26" t="s">
        <v>8138</v>
      </c>
      <c r="E26" t="s">
        <v>8135</v>
      </c>
      <c r="F26" t="s">
        <v>131</v>
      </c>
      <c r="G26" t="s">
        <v>7250</v>
      </c>
      <c r="H26" t="s">
        <v>8135</v>
      </c>
      <c r="I26" t="s">
        <v>7250</v>
      </c>
      <c r="J26" t="s">
        <v>7806</v>
      </c>
    </row>
    <row r="27" spans="1:10" x14ac:dyDescent="0.35">
      <c r="A27" t="s">
        <v>8135</v>
      </c>
      <c r="B27" t="s">
        <v>8141</v>
      </c>
      <c r="C27" t="s">
        <v>8142</v>
      </c>
      <c r="D27" t="s">
        <v>8138</v>
      </c>
      <c r="E27" t="s">
        <v>8135</v>
      </c>
      <c r="F27" t="s">
        <v>131</v>
      </c>
      <c r="G27" t="s">
        <v>7250</v>
      </c>
      <c r="H27" t="s">
        <v>8135</v>
      </c>
      <c r="I27" t="s">
        <v>7250</v>
      </c>
      <c r="J27" t="s">
        <v>7806</v>
      </c>
    </row>
    <row r="28" spans="1:10" x14ac:dyDescent="0.35">
      <c r="A28" t="s">
        <v>8135</v>
      </c>
      <c r="B28" t="s">
        <v>8143</v>
      </c>
      <c r="C28" t="s">
        <v>8144</v>
      </c>
      <c r="D28" t="s">
        <v>8138</v>
      </c>
      <c r="E28" t="s">
        <v>8135</v>
      </c>
      <c r="F28" t="s">
        <v>131</v>
      </c>
      <c r="G28" t="s">
        <v>7250</v>
      </c>
      <c r="H28" t="s">
        <v>8135</v>
      </c>
      <c r="I28" t="s">
        <v>7250</v>
      </c>
      <c r="J28" t="s">
        <v>7806</v>
      </c>
    </row>
    <row r="29" spans="1:10" x14ac:dyDescent="0.35">
      <c r="A29" t="s">
        <v>8135</v>
      </c>
      <c r="B29" t="s">
        <v>8145</v>
      </c>
      <c r="C29" t="s">
        <v>75</v>
      </c>
      <c r="D29" t="s">
        <v>8146</v>
      </c>
      <c r="E29" t="s">
        <v>8135</v>
      </c>
      <c r="F29" t="s">
        <v>11</v>
      </c>
      <c r="G29" t="s">
        <v>7250</v>
      </c>
      <c r="H29" t="s">
        <v>8135</v>
      </c>
      <c r="I29" t="s">
        <v>7250</v>
      </c>
      <c r="J29" t="s">
        <v>7806</v>
      </c>
    </row>
    <row r="30" spans="1:10" x14ac:dyDescent="0.35">
      <c r="A30" t="s">
        <v>8135</v>
      </c>
      <c r="B30" t="s">
        <v>8147</v>
      </c>
      <c r="C30" t="s">
        <v>8148</v>
      </c>
      <c r="D30" t="s">
        <v>8138</v>
      </c>
      <c r="E30" t="s">
        <v>8135</v>
      </c>
      <c r="F30" t="s">
        <v>131</v>
      </c>
      <c r="G30" t="s">
        <v>7250</v>
      </c>
      <c r="H30" t="s">
        <v>8135</v>
      </c>
      <c r="I30" t="s">
        <v>7250</v>
      </c>
      <c r="J30" t="s">
        <v>7806</v>
      </c>
    </row>
    <row r="31" spans="1:10" x14ac:dyDescent="0.35">
      <c r="A31" t="s">
        <v>8149</v>
      </c>
      <c r="B31" t="s">
        <v>8150</v>
      </c>
      <c r="C31" t="s">
        <v>8151</v>
      </c>
      <c r="D31" t="s">
        <v>6106</v>
      </c>
      <c r="E31" t="s">
        <v>8149</v>
      </c>
      <c r="F31" t="s">
        <v>11</v>
      </c>
      <c r="G31" t="s">
        <v>7250</v>
      </c>
      <c r="H31" t="s">
        <v>8149</v>
      </c>
      <c r="I31" t="s">
        <v>7250</v>
      </c>
      <c r="J31" t="s">
        <v>7806</v>
      </c>
    </row>
    <row r="32" spans="1:10" x14ac:dyDescent="0.35">
      <c r="A32" t="s">
        <v>8149</v>
      </c>
      <c r="B32" t="s">
        <v>8152</v>
      </c>
      <c r="C32" t="s">
        <v>8153</v>
      </c>
      <c r="D32" t="s">
        <v>6106</v>
      </c>
      <c r="E32" t="s">
        <v>8149</v>
      </c>
      <c r="F32" t="s">
        <v>11</v>
      </c>
      <c r="G32" t="s">
        <v>7250</v>
      </c>
      <c r="H32" t="s">
        <v>8149</v>
      </c>
      <c r="I32" t="s">
        <v>7250</v>
      </c>
    </row>
    <row r="33" spans="1:10" x14ac:dyDescent="0.35">
      <c r="A33" t="s">
        <v>8154</v>
      </c>
      <c r="B33" t="s">
        <v>8155</v>
      </c>
      <c r="C33" t="s">
        <v>8156</v>
      </c>
      <c r="D33" t="s">
        <v>8157</v>
      </c>
      <c r="E33" t="s">
        <v>8154</v>
      </c>
      <c r="F33" t="s">
        <v>11</v>
      </c>
      <c r="G33" t="s">
        <v>7250</v>
      </c>
      <c r="H33" t="s">
        <v>8154</v>
      </c>
      <c r="I33" t="s">
        <v>7250</v>
      </c>
      <c r="J33" t="s">
        <v>7806</v>
      </c>
    </row>
    <row r="34" spans="1:10" x14ac:dyDescent="0.35">
      <c r="A34" t="s">
        <v>8154</v>
      </c>
      <c r="B34" t="s">
        <v>8158</v>
      </c>
      <c r="C34" t="s">
        <v>8159</v>
      </c>
      <c r="D34" t="s">
        <v>8160</v>
      </c>
      <c r="E34" t="s">
        <v>8161</v>
      </c>
      <c r="F34" t="s">
        <v>8162</v>
      </c>
      <c r="G34" t="s">
        <v>7250</v>
      </c>
      <c r="H34" t="s">
        <v>8161</v>
      </c>
      <c r="I34" t="s">
        <v>7250</v>
      </c>
    </row>
    <row r="35" spans="1:10" x14ac:dyDescent="0.35">
      <c r="A35" t="s">
        <v>8154</v>
      </c>
      <c r="B35" t="s">
        <v>8163</v>
      </c>
      <c r="C35" t="s">
        <v>8164</v>
      </c>
      <c r="D35" t="s">
        <v>8165</v>
      </c>
      <c r="E35" t="s">
        <v>8161</v>
      </c>
      <c r="F35" t="s">
        <v>8166</v>
      </c>
      <c r="G35" t="s">
        <v>7250</v>
      </c>
      <c r="H35" t="s">
        <v>8161</v>
      </c>
      <c r="I35" t="s">
        <v>7250</v>
      </c>
      <c r="J35" t="s">
        <v>7806</v>
      </c>
    </row>
    <row r="36" spans="1:10" x14ac:dyDescent="0.35">
      <c r="A36" t="s">
        <v>8154</v>
      </c>
      <c r="B36" t="s">
        <v>8167</v>
      </c>
      <c r="C36" t="s">
        <v>8168</v>
      </c>
      <c r="D36" t="s">
        <v>8160</v>
      </c>
      <c r="E36" t="s">
        <v>8169</v>
      </c>
      <c r="F36" t="s">
        <v>8170</v>
      </c>
      <c r="G36" t="s">
        <v>7250</v>
      </c>
      <c r="H36" t="s">
        <v>8169</v>
      </c>
      <c r="I36" t="s">
        <v>7250</v>
      </c>
      <c r="J36" t="s">
        <v>7806</v>
      </c>
    </row>
    <row r="37" spans="1:10" x14ac:dyDescent="0.35">
      <c r="A37" t="s">
        <v>8154</v>
      </c>
      <c r="B37" t="s">
        <v>8171</v>
      </c>
      <c r="C37" t="s">
        <v>8172</v>
      </c>
      <c r="D37" t="s">
        <v>8157</v>
      </c>
      <c r="E37" t="s">
        <v>8154</v>
      </c>
      <c r="F37" t="s">
        <v>11</v>
      </c>
      <c r="G37" t="s">
        <v>7250</v>
      </c>
      <c r="H37" t="s">
        <v>8154</v>
      </c>
      <c r="I37" t="s">
        <v>7250</v>
      </c>
    </row>
    <row r="38" spans="1:10" x14ac:dyDescent="0.35">
      <c r="A38" t="s">
        <v>8154</v>
      </c>
      <c r="B38" t="s">
        <v>8173</v>
      </c>
      <c r="C38" t="s">
        <v>8174</v>
      </c>
      <c r="D38" t="s">
        <v>8175</v>
      </c>
      <c r="E38" t="s">
        <v>8176</v>
      </c>
      <c r="F38" t="s">
        <v>11</v>
      </c>
      <c r="G38" t="s">
        <v>7681</v>
      </c>
      <c r="H38" t="s">
        <v>8176</v>
      </c>
      <c r="I38" t="s">
        <v>7681</v>
      </c>
      <c r="J38" t="s">
        <v>7806</v>
      </c>
    </row>
    <row r="39" spans="1:10" x14ac:dyDescent="0.35">
      <c r="A39" t="s">
        <v>8177</v>
      </c>
      <c r="B39" t="s">
        <v>8178</v>
      </c>
      <c r="C39" t="s">
        <v>8179</v>
      </c>
      <c r="D39" t="s">
        <v>8180</v>
      </c>
      <c r="E39" t="s">
        <v>8177</v>
      </c>
      <c r="F39" t="s">
        <v>11</v>
      </c>
      <c r="G39" t="s">
        <v>7250</v>
      </c>
      <c r="H39" t="s">
        <v>8177</v>
      </c>
      <c r="I39" t="s">
        <v>7250</v>
      </c>
      <c r="J39" t="s">
        <v>7806</v>
      </c>
    </row>
    <row r="40" spans="1:10" x14ac:dyDescent="0.35">
      <c r="A40" t="s">
        <v>8177</v>
      </c>
      <c r="B40" t="s">
        <v>8181</v>
      </c>
      <c r="C40" t="s">
        <v>8182</v>
      </c>
      <c r="D40" t="s">
        <v>8180</v>
      </c>
      <c r="E40" t="s">
        <v>8177</v>
      </c>
      <c r="F40" t="s">
        <v>11</v>
      </c>
      <c r="G40" t="s">
        <v>7250</v>
      </c>
      <c r="H40" t="s">
        <v>8177</v>
      </c>
      <c r="I40" t="s">
        <v>7250</v>
      </c>
      <c r="J40" t="s">
        <v>7806</v>
      </c>
    </row>
    <row r="41" spans="1:10" x14ac:dyDescent="0.35">
      <c r="A41" t="s">
        <v>8177</v>
      </c>
      <c r="B41" t="s">
        <v>8183</v>
      </c>
      <c r="C41" t="s">
        <v>8184</v>
      </c>
      <c r="D41" t="s">
        <v>8185</v>
      </c>
      <c r="E41" t="s">
        <v>8186</v>
      </c>
      <c r="F41" t="s">
        <v>261</v>
      </c>
      <c r="G41" t="s">
        <v>7670</v>
      </c>
      <c r="H41" t="s">
        <v>111</v>
      </c>
      <c r="I41" t="s">
        <v>111</v>
      </c>
      <c r="J41" t="s">
        <v>7806</v>
      </c>
    </row>
    <row r="42" spans="1:10" x14ac:dyDescent="0.35">
      <c r="A42" t="s">
        <v>8187</v>
      </c>
      <c r="B42" t="s">
        <v>8188</v>
      </c>
      <c r="C42" t="s">
        <v>3348</v>
      </c>
      <c r="D42" t="s">
        <v>8189</v>
      </c>
      <c r="E42" t="s">
        <v>8187</v>
      </c>
      <c r="F42" t="s">
        <v>11</v>
      </c>
      <c r="G42" t="s">
        <v>7250</v>
      </c>
      <c r="H42" t="s">
        <v>8187</v>
      </c>
      <c r="I42" t="s">
        <v>7250</v>
      </c>
    </row>
    <row r="43" spans="1:10" x14ac:dyDescent="0.35">
      <c r="A43" t="s">
        <v>8187</v>
      </c>
      <c r="B43" t="s">
        <v>8190</v>
      </c>
      <c r="C43" t="s">
        <v>8191</v>
      </c>
      <c r="D43" t="s">
        <v>8192</v>
      </c>
      <c r="E43" t="s">
        <v>8187</v>
      </c>
      <c r="F43" t="s">
        <v>11</v>
      </c>
      <c r="G43" t="s">
        <v>7250</v>
      </c>
      <c r="H43" t="s">
        <v>8187</v>
      </c>
      <c r="I43" t="s">
        <v>7250</v>
      </c>
      <c r="J43" t="s">
        <v>7806</v>
      </c>
    </row>
    <row r="44" spans="1:10" x14ac:dyDescent="0.35">
      <c r="A44" t="s">
        <v>8187</v>
      </c>
      <c r="B44" t="s">
        <v>8193</v>
      </c>
      <c r="C44" t="s">
        <v>8194</v>
      </c>
      <c r="D44" t="s">
        <v>8192</v>
      </c>
      <c r="E44" t="s">
        <v>8187</v>
      </c>
      <c r="F44" t="s">
        <v>11</v>
      </c>
      <c r="G44" t="s">
        <v>7250</v>
      </c>
      <c r="H44" t="s">
        <v>8187</v>
      </c>
      <c r="I44" t="s">
        <v>7250</v>
      </c>
      <c r="J44" t="s">
        <v>7806</v>
      </c>
    </row>
    <row r="45" spans="1:10" x14ac:dyDescent="0.35">
      <c r="A45" t="s">
        <v>8187</v>
      </c>
      <c r="B45" t="s">
        <v>8195</v>
      </c>
      <c r="C45" t="s">
        <v>2364</v>
      </c>
      <c r="D45" t="s">
        <v>8196</v>
      </c>
      <c r="E45" t="s">
        <v>8187</v>
      </c>
      <c r="F45" t="s">
        <v>11</v>
      </c>
      <c r="G45" t="s">
        <v>7250</v>
      </c>
      <c r="H45" t="s">
        <v>8187</v>
      </c>
      <c r="I45" t="s">
        <v>7250</v>
      </c>
      <c r="J45" t="s">
        <v>7806</v>
      </c>
    </row>
    <row r="46" spans="1:10" x14ac:dyDescent="0.35">
      <c r="A46" t="s">
        <v>8187</v>
      </c>
      <c r="B46" t="s">
        <v>8197</v>
      </c>
      <c r="C46" t="s">
        <v>2408</v>
      </c>
      <c r="D46" t="s">
        <v>8198</v>
      </c>
      <c r="E46" t="s">
        <v>8187</v>
      </c>
      <c r="F46" t="s">
        <v>11</v>
      </c>
      <c r="G46" t="s">
        <v>7250</v>
      </c>
      <c r="H46" t="s">
        <v>8187</v>
      </c>
      <c r="I46" t="s">
        <v>7250</v>
      </c>
      <c r="J46" t="s">
        <v>7806</v>
      </c>
    </row>
    <row r="47" spans="1:10" x14ac:dyDescent="0.35">
      <c r="A47" t="s">
        <v>8199</v>
      </c>
      <c r="B47" t="s">
        <v>8200</v>
      </c>
      <c r="C47" t="s">
        <v>8201</v>
      </c>
      <c r="D47" t="s">
        <v>8202</v>
      </c>
      <c r="E47" t="s">
        <v>8203</v>
      </c>
      <c r="F47" t="s">
        <v>8204</v>
      </c>
      <c r="G47" t="s">
        <v>7250</v>
      </c>
      <c r="H47" t="s">
        <v>8203</v>
      </c>
      <c r="I47" t="s">
        <v>7250</v>
      </c>
      <c r="J47" t="s">
        <v>7806</v>
      </c>
    </row>
    <row r="48" spans="1:10" x14ac:dyDescent="0.35">
      <c r="A48" t="s">
        <v>8199</v>
      </c>
      <c r="B48" t="s">
        <v>8205</v>
      </c>
      <c r="C48" t="s">
        <v>8206</v>
      </c>
      <c r="D48" t="s">
        <v>8207</v>
      </c>
      <c r="E48" t="s">
        <v>8208</v>
      </c>
      <c r="F48" t="s">
        <v>8209</v>
      </c>
      <c r="G48" t="s">
        <v>7681</v>
      </c>
      <c r="H48" t="s">
        <v>8208</v>
      </c>
      <c r="I48" t="s">
        <v>7681</v>
      </c>
      <c r="J48" t="s">
        <v>7806</v>
      </c>
    </row>
    <row r="49" spans="1:10" x14ac:dyDescent="0.35">
      <c r="A49" t="s">
        <v>8210</v>
      </c>
      <c r="B49" t="s">
        <v>8211</v>
      </c>
      <c r="C49" t="s">
        <v>7425</v>
      </c>
      <c r="D49" t="s">
        <v>8212</v>
      </c>
      <c r="E49" t="s">
        <v>8213</v>
      </c>
      <c r="F49" t="s">
        <v>11</v>
      </c>
      <c r="G49" t="s">
        <v>7250</v>
      </c>
      <c r="H49" t="s">
        <v>8213</v>
      </c>
      <c r="I49" t="s">
        <v>7250</v>
      </c>
      <c r="J49" t="s">
        <v>7806</v>
      </c>
    </row>
    <row r="50" spans="1:10" x14ac:dyDescent="0.35">
      <c r="A50" t="s">
        <v>8210</v>
      </c>
      <c r="B50" t="s">
        <v>8214</v>
      </c>
      <c r="C50" t="s">
        <v>2954</v>
      </c>
      <c r="D50" t="s">
        <v>8212</v>
      </c>
      <c r="E50" t="s">
        <v>8213</v>
      </c>
      <c r="F50" t="s">
        <v>111</v>
      </c>
      <c r="G50" t="s">
        <v>7250</v>
      </c>
      <c r="H50" t="s">
        <v>111</v>
      </c>
      <c r="I50" t="s">
        <v>111</v>
      </c>
      <c r="J50" t="s">
        <v>7806</v>
      </c>
    </row>
    <row r="51" spans="1:10" x14ac:dyDescent="0.35">
      <c r="A51" t="s">
        <v>8215</v>
      </c>
      <c r="B51" t="s">
        <v>8216</v>
      </c>
      <c r="C51" t="s">
        <v>8217</v>
      </c>
      <c r="D51" t="s">
        <v>8218</v>
      </c>
      <c r="E51" t="s">
        <v>8215</v>
      </c>
      <c r="F51" t="s">
        <v>11</v>
      </c>
      <c r="G51" t="s">
        <v>7250</v>
      </c>
      <c r="H51" t="s">
        <v>8215</v>
      </c>
      <c r="I51" t="s">
        <v>7250</v>
      </c>
      <c r="J51" t="s">
        <v>7806</v>
      </c>
    </row>
    <row r="52" spans="1:10" x14ac:dyDescent="0.35">
      <c r="A52" t="s">
        <v>8215</v>
      </c>
      <c r="B52" t="s">
        <v>8219</v>
      </c>
      <c r="C52" t="s">
        <v>536</v>
      </c>
      <c r="D52" t="s">
        <v>8218</v>
      </c>
      <c r="E52" t="s">
        <v>8215</v>
      </c>
      <c r="F52" t="s">
        <v>20</v>
      </c>
      <c r="G52" t="s">
        <v>7250</v>
      </c>
      <c r="H52" t="s">
        <v>8215</v>
      </c>
      <c r="I52" t="s">
        <v>7250</v>
      </c>
      <c r="J52" t="s">
        <v>7806</v>
      </c>
    </row>
    <row r="53" spans="1:10" x14ac:dyDescent="0.35">
      <c r="A53" t="s">
        <v>6739</v>
      </c>
      <c r="B53" t="s">
        <v>8220</v>
      </c>
      <c r="C53" t="s">
        <v>912</v>
      </c>
      <c r="D53" t="s">
        <v>8221</v>
      </c>
      <c r="E53" t="s">
        <v>8222</v>
      </c>
      <c r="F53" t="s">
        <v>11</v>
      </c>
      <c r="G53" t="s">
        <v>7250</v>
      </c>
      <c r="H53" t="s">
        <v>8222</v>
      </c>
      <c r="I53" t="s">
        <v>7250</v>
      </c>
    </row>
    <row r="54" spans="1:10" x14ac:dyDescent="0.35">
      <c r="A54" t="s">
        <v>8223</v>
      </c>
      <c r="B54" t="s">
        <v>8224</v>
      </c>
      <c r="C54" t="s">
        <v>8225</v>
      </c>
      <c r="D54" t="s">
        <v>8226</v>
      </c>
      <c r="E54" t="s">
        <v>8223</v>
      </c>
      <c r="F54" t="s">
        <v>11</v>
      </c>
      <c r="G54" t="s">
        <v>7250</v>
      </c>
      <c r="H54" t="s">
        <v>8223</v>
      </c>
      <c r="I54" t="s">
        <v>7250</v>
      </c>
      <c r="J54" t="s">
        <v>7806</v>
      </c>
    </row>
    <row r="55" spans="1:10" x14ac:dyDescent="0.35">
      <c r="A55" t="s">
        <v>8223</v>
      </c>
      <c r="B55" t="s">
        <v>8227</v>
      </c>
      <c r="C55" t="s">
        <v>8228</v>
      </c>
      <c r="D55" t="s">
        <v>8229</v>
      </c>
      <c r="E55" t="s">
        <v>8230</v>
      </c>
      <c r="F55" t="s">
        <v>11</v>
      </c>
      <c r="G55" t="s">
        <v>7250</v>
      </c>
      <c r="H55" t="s">
        <v>8230</v>
      </c>
      <c r="I55" t="s">
        <v>7250</v>
      </c>
      <c r="J55" t="s">
        <v>7806</v>
      </c>
    </row>
    <row r="56" spans="1:10" x14ac:dyDescent="0.35">
      <c r="A56" t="s">
        <v>8231</v>
      </c>
      <c r="B56" t="s">
        <v>8232</v>
      </c>
      <c r="C56" t="s">
        <v>8233</v>
      </c>
      <c r="D56" t="s">
        <v>8234</v>
      </c>
      <c r="E56" t="s">
        <v>8231</v>
      </c>
      <c r="F56" t="s">
        <v>11</v>
      </c>
      <c r="G56" t="s">
        <v>7250</v>
      </c>
      <c r="H56" t="s">
        <v>8231</v>
      </c>
      <c r="I56" t="s">
        <v>7250</v>
      </c>
      <c r="J56" t="s">
        <v>7806</v>
      </c>
    </row>
    <row r="57" spans="1:10" x14ac:dyDescent="0.35">
      <c r="A57" t="s">
        <v>8231</v>
      </c>
      <c r="B57" t="s">
        <v>8235</v>
      </c>
      <c r="C57" t="s">
        <v>8236</v>
      </c>
      <c r="D57" t="s">
        <v>8237</v>
      </c>
      <c r="E57" t="s">
        <v>8231</v>
      </c>
      <c r="F57" t="s">
        <v>11</v>
      </c>
      <c r="G57" t="s">
        <v>7250</v>
      </c>
      <c r="H57" t="s">
        <v>8231</v>
      </c>
      <c r="I57" t="s">
        <v>7250</v>
      </c>
      <c r="J57" t="s">
        <v>7806</v>
      </c>
    </row>
    <row r="58" spans="1:10" x14ac:dyDescent="0.35">
      <c r="A58" t="s">
        <v>8231</v>
      </c>
      <c r="B58" t="s">
        <v>8238</v>
      </c>
      <c r="C58" t="s">
        <v>6366</v>
      </c>
      <c r="D58" t="s">
        <v>8239</v>
      </c>
      <c r="E58" t="s">
        <v>8231</v>
      </c>
      <c r="F58" t="s">
        <v>20</v>
      </c>
      <c r="G58" t="s">
        <v>7250</v>
      </c>
      <c r="H58" t="s">
        <v>8231</v>
      </c>
      <c r="I58" t="s">
        <v>7250</v>
      </c>
      <c r="J58" t="s">
        <v>7806</v>
      </c>
    </row>
    <row r="59" spans="1:10" x14ac:dyDescent="0.35">
      <c r="A59" t="s">
        <v>8240</v>
      </c>
      <c r="B59" t="s">
        <v>8241</v>
      </c>
      <c r="C59" t="s">
        <v>28</v>
      </c>
      <c r="D59" t="s">
        <v>8242</v>
      </c>
      <c r="E59" t="s">
        <v>8240</v>
      </c>
      <c r="F59" t="s">
        <v>11</v>
      </c>
      <c r="G59" t="s">
        <v>8243</v>
      </c>
      <c r="H59" t="s">
        <v>8240</v>
      </c>
      <c r="I59" t="s">
        <v>8243</v>
      </c>
    </row>
    <row r="60" spans="1:10" x14ac:dyDescent="0.35">
      <c r="A60" t="s">
        <v>8240</v>
      </c>
      <c r="B60" t="s">
        <v>8244</v>
      </c>
      <c r="C60" t="s">
        <v>2827</v>
      </c>
      <c r="D60" t="s">
        <v>8245</v>
      </c>
      <c r="E60" t="s">
        <v>8245</v>
      </c>
      <c r="F60" t="s">
        <v>20</v>
      </c>
      <c r="G60" t="s">
        <v>7250</v>
      </c>
      <c r="H60" t="s">
        <v>8245</v>
      </c>
      <c r="I60" t="s">
        <v>7250</v>
      </c>
      <c r="J60" t="s">
        <v>7806</v>
      </c>
    </row>
    <row r="61" spans="1:10" x14ac:dyDescent="0.35">
      <c r="A61" t="s">
        <v>8240</v>
      </c>
      <c r="B61" t="s">
        <v>8246</v>
      </c>
      <c r="C61" t="s">
        <v>2827</v>
      </c>
      <c r="D61" t="s">
        <v>2590</v>
      </c>
      <c r="E61" t="s">
        <v>8240</v>
      </c>
      <c r="F61" t="s">
        <v>11</v>
      </c>
      <c r="G61" t="s">
        <v>7250</v>
      </c>
      <c r="H61" t="s">
        <v>8240</v>
      </c>
      <c r="I61" t="s">
        <v>7250</v>
      </c>
      <c r="J61" t="s">
        <v>7806</v>
      </c>
    </row>
    <row r="62" spans="1:10" x14ac:dyDescent="0.35">
      <c r="A62" t="s">
        <v>2850</v>
      </c>
      <c r="B62" t="s">
        <v>8247</v>
      </c>
      <c r="C62" t="s">
        <v>8248</v>
      </c>
      <c r="D62" t="s">
        <v>8249</v>
      </c>
      <c r="E62" t="s">
        <v>2850</v>
      </c>
      <c r="F62" t="s">
        <v>11</v>
      </c>
      <c r="G62" t="s">
        <v>7670</v>
      </c>
      <c r="H62" t="s">
        <v>2850</v>
      </c>
      <c r="I62" t="s">
        <v>7670</v>
      </c>
      <c r="J62" t="s">
        <v>7806</v>
      </c>
    </row>
    <row r="63" spans="1:10" x14ac:dyDescent="0.35">
      <c r="A63" t="s">
        <v>2850</v>
      </c>
      <c r="B63" t="s">
        <v>8250</v>
      </c>
      <c r="C63" t="s">
        <v>99</v>
      </c>
      <c r="D63" t="s">
        <v>8251</v>
      </c>
      <c r="E63" t="s">
        <v>7680</v>
      </c>
      <c r="F63" t="s">
        <v>257</v>
      </c>
      <c r="G63" t="s">
        <v>7935</v>
      </c>
      <c r="H63" t="s">
        <v>7680</v>
      </c>
      <c r="I63" t="s">
        <v>7935</v>
      </c>
      <c r="J63" t="s">
        <v>7806</v>
      </c>
    </row>
    <row r="64" spans="1:10" x14ac:dyDescent="0.35">
      <c r="A64" t="s">
        <v>2850</v>
      </c>
      <c r="B64" t="s">
        <v>8252</v>
      </c>
      <c r="C64" t="s">
        <v>8253</v>
      </c>
      <c r="D64" t="s">
        <v>8254</v>
      </c>
      <c r="E64" t="s">
        <v>2850</v>
      </c>
      <c r="F64" t="s">
        <v>11</v>
      </c>
      <c r="G64" t="s">
        <v>7670</v>
      </c>
      <c r="H64" t="s">
        <v>2850</v>
      </c>
      <c r="I64" t="s">
        <v>7670</v>
      </c>
      <c r="J64" t="s">
        <v>7806</v>
      </c>
    </row>
    <row r="65" spans="1:10" x14ac:dyDescent="0.35">
      <c r="A65" t="s">
        <v>8255</v>
      </c>
      <c r="B65" t="s">
        <v>8256</v>
      </c>
      <c r="C65" t="s">
        <v>8257</v>
      </c>
      <c r="D65" t="s">
        <v>8258</v>
      </c>
      <c r="E65" t="s">
        <v>8255</v>
      </c>
      <c r="F65" t="s">
        <v>11</v>
      </c>
      <c r="G65" t="s">
        <v>7250</v>
      </c>
      <c r="H65" t="s">
        <v>8255</v>
      </c>
      <c r="I65" t="s">
        <v>7250</v>
      </c>
      <c r="J65" t="s">
        <v>7806</v>
      </c>
    </row>
    <row r="66" spans="1:10" x14ac:dyDescent="0.35">
      <c r="A66" t="s">
        <v>8255</v>
      </c>
      <c r="B66" t="s">
        <v>8259</v>
      </c>
      <c r="C66" t="s">
        <v>8260</v>
      </c>
      <c r="D66" t="s">
        <v>8261</v>
      </c>
      <c r="E66" t="s">
        <v>8255</v>
      </c>
      <c r="F66" t="s">
        <v>11</v>
      </c>
      <c r="G66" t="s">
        <v>7250</v>
      </c>
      <c r="H66" t="s">
        <v>8255</v>
      </c>
      <c r="I66" t="s">
        <v>7250</v>
      </c>
      <c r="J66" t="s">
        <v>7806</v>
      </c>
    </row>
    <row r="67" spans="1:10" x14ac:dyDescent="0.35">
      <c r="A67" t="s">
        <v>8255</v>
      </c>
      <c r="B67" t="s">
        <v>8262</v>
      </c>
      <c r="C67" t="s">
        <v>8263</v>
      </c>
      <c r="D67" t="s">
        <v>8264</v>
      </c>
      <c r="E67" t="s">
        <v>8255</v>
      </c>
      <c r="F67" t="s">
        <v>11</v>
      </c>
      <c r="G67" t="s">
        <v>7250</v>
      </c>
      <c r="H67" t="s">
        <v>8255</v>
      </c>
      <c r="I67" t="s">
        <v>7250</v>
      </c>
      <c r="J67" t="s">
        <v>7806</v>
      </c>
    </row>
    <row r="68" spans="1:10" x14ac:dyDescent="0.35">
      <c r="A68" t="s">
        <v>8255</v>
      </c>
      <c r="B68" t="s">
        <v>8265</v>
      </c>
      <c r="C68" t="s">
        <v>8266</v>
      </c>
      <c r="D68" t="s">
        <v>8261</v>
      </c>
      <c r="E68" t="s">
        <v>8255</v>
      </c>
      <c r="F68" t="s">
        <v>11</v>
      </c>
      <c r="G68" t="s">
        <v>7250</v>
      </c>
      <c r="H68" t="s">
        <v>8255</v>
      </c>
      <c r="I68" t="s">
        <v>7250</v>
      </c>
    </row>
    <row r="69" spans="1:10" x14ac:dyDescent="0.35">
      <c r="A69" t="s">
        <v>8255</v>
      </c>
      <c r="B69" t="s">
        <v>8267</v>
      </c>
      <c r="C69" t="s">
        <v>8268</v>
      </c>
      <c r="D69" t="s">
        <v>8261</v>
      </c>
      <c r="E69" t="s">
        <v>8255</v>
      </c>
      <c r="F69" t="s">
        <v>11</v>
      </c>
      <c r="G69" t="s">
        <v>7250</v>
      </c>
      <c r="H69" t="s">
        <v>8255</v>
      </c>
      <c r="I69" t="s">
        <v>7250</v>
      </c>
      <c r="J69" t="s">
        <v>7806</v>
      </c>
    </row>
    <row r="70" spans="1:10" x14ac:dyDescent="0.35">
      <c r="A70" t="s">
        <v>8255</v>
      </c>
      <c r="B70" t="s">
        <v>8269</v>
      </c>
      <c r="C70" t="s">
        <v>8270</v>
      </c>
      <c r="D70" t="s">
        <v>8261</v>
      </c>
      <c r="E70" t="s">
        <v>8255</v>
      </c>
      <c r="F70" t="s">
        <v>11</v>
      </c>
      <c r="G70" t="s">
        <v>7250</v>
      </c>
      <c r="H70" t="s">
        <v>8255</v>
      </c>
      <c r="I70" t="s">
        <v>7250</v>
      </c>
      <c r="J70" t="s">
        <v>7806</v>
      </c>
    </row>
    <row r="71" spans="1:10" x14ac:dyDescent="0.35">
      <c r="A71" t="s">
        <v>8255</v>
      </c>
      <c r="B71" t="s">
        <v>8271</v>
      </c>
      <c r="C71" t="s">
        <v>8272</v>
      </c>
      <c r="D71" t="s">
        <v>8264</v>
      </c>
      <c r="E71" t="s">
        <v>8255</v>
      </c>
      <c r="F71" t="s">
        <v>20</v>
      </c>
      <c r="G71" t="s">
        <v>7250</v>
      </c>
      <c r="H71" t="s">
        <v>8255</v>
      </c>
      <c r="I71" t="s">
        <v>7250</v>
      </c>
      <c r="J71" t="s">
        <v>7806</v>
      </c>
    </row>
    <row r="72" spans="1:10" x14ac:dyDescent="0.35">
      <c r="A72" t="s">
        <v>8255</v>
      </c>
      <c r="B72" t="s">
        <v>8273</v>
      </c>
      <c r="C72" t="s">
        <v>2204</v>
      </c>
      <c r="D72" t="s">
        <v>8261</v>
      </c>
      <c r="E72" t="s">
        <v>8255</v>
      </c>
      <c r="F72" t="s">
        <v>11</v>
      </c>
      <c r="G72" t="s">
        <v>7250</v>
      </c>
      <c r="H72" t="s">
        <v>8255</v>
      </c>
      <c r="I72" t="s">
        <v>7250</v>
      </c>
      <c r="J72" t="s">
        <v>7806</v>
      </c>
    </row>
    <row r="73" spans="1:10" x14ac:dyDescent="0.35">
      <c r="A73" t="s">
        <v>8255</v>
      </c>
      <c r="B73" t="s">
        <v>8274</v>
      </c>
      <c r="C73" t="s">
        <v>8275</v>
      </c>
      <c r="D73" t="s">
        <v>8261</v>
      </c>
      <c r="E73" t="s">
        <v>8255</v>
      </c>
      <c r="F73" t="s">
        <v>11</v>
      </c>
      <c r="G73" t="s">
        <v>7250</v>
      </c>
      <c r="H73" t="s">
        <v>8255</v>
      </c>
      <c r="I73" t="s">
        <v>7250</v>
      </c>
      <c r="J73" t="s">
        <v>7806</v>
      </c>
    </row>
    <row r="74" spans="1:10" x14ac:dyDescent="0.35">
      <c r="A74" t="s">
        <v>8255</v>
      </c>
      <c r="B74" t="s">
        <v>8276</v>
      </c>
      <c r="C74" t="s">
        <v>2204</v>
      </c>
      <c r="D74" t="s">
        <v>8261</v>
      </c>
      <c r="E74" t="s">
        <v>8255</v>
      </c>
      <c r="F74" t="s">
        <v>11</v>
      </c>
      <c r="G74" t="s">
        <v>7250</v>
      </c>
      <c r="H74" t="s">
        <v>8255</v>
      </c>
      <c r="I74" t="s">
        <v>7250</v>
      </c>
      <c r="J74" t="s">
        <v>7806</v>
      </c>
    </row>
    <row r="75" spans="1:10" x14ac:dyDescent="0.35">
      <c r="A75" t="s">
        <v>8255</v>
      </c>
      <c r="B75" t="s">
        <v>8277</v>
      </c>
      <c r="C75" t="s">
        <v>8278</v>
      </c>
      <c r="D75" t="s">
        <v>8261</v>
      </c>
      <c r="E75" t="s">
        <v>8255</v>
      </c>
      <c r="F75" t="s">
        <v>11</v>
      </c>
      <c r="G75" t="s">
        <v>7250</v>
      </c>
      <c r="H75" t="s">
        <v>8255</v>
      </c>
      <c r="I75" t="s">
        <v>7250</v>
      </c>
      <c r="J75" t="s">
        <v>7806</v>
      </c>
    </row>
    <row r="76" spans="1:10" x14ac:dyDescent="0.35">
      <c r="A76" t="s">
        <v>8255</v>
      </c>
      <c r="B76" t="s">
        <v>8279</v>
      </c>
      <c r="C76" t="s">
        <v>8280</v>
      </c>
      <c r="D76" t="s">
        <v>8281</v>
      </c>
      <c r="E76" t="s">
        <v>8255</v>
      </c>
      <c r="F76" t="s">
        <v>11</v>
      </c>
      <c r="G76" t="s">
        <v>7250</v>
      </c>
      <c r="H76" t="s">
        <v>8255</v>
      </c>
      <c r="I76" t="s">
        <v>7250</v>
      </c>
      <c r="J76" t="s">
        <v>7806</v>
      </c>
    </row>
    <row r="77" spans="1:10" x14ac:dyDescent="0.35">
      <c r="A77" t="s">
        <v>8255</v>
      </c>
      <c r="B77" t="s">
        <v>8282</v>
      </c>
      <c r="C77" t="s">
        <v>8283</v>
      </c>
      <c r="D77" t="s">
        <v>8261</v>
      </c>
      <c r="E77" t="s">
        <v>8255</v>
      </c>
      <c r="F77" t="s">
        <v>11</v>
      </c>
      <c r="G77" t="s">
        <v>7250</v>
      </c>
      <c r="H77" t="s">
        <v>8255</v>
      </c>
      <c r="I77" t="s">
        <v>7250</v>
      </c>
      <c r="J77" t="s">
        <v>7806</v>
      </c>
    </row>
    <row r="78" spans="1:10" x14ac:dyDescent="0.35">
      <c r="A78" t="s">
        <v>8255</v>
      </c>
      <c r="B78" t="s">
        <v>8284</v>
      </c>
      <c r="C78" t="s">
        <v>8285</v>
      </c>
      <c r="D78" t="s">
        <v>8258</v>
      </c>
      <c r="E78" t="s">
        <v>8255</v>
      </c>
      <c r="F78" t="s">
        <v>11</v>
      </c>
      <c r="G78" t="s">
        <v>7250</v>
      </c>
      <c r="H78" t="s">
        <v>8255</v>
      </c>
      <c r="I78" t="s">
        <v>7250</v>
      </c>
    </row>
    <row r="79" spans="1:10" x14ac:dyDescent="0.35">
      <c r="A79" t="s">
        <v>8255</v>
      </c>
      <c r="B79" t="s">
        <v>8286</v>
      </c>
      <c r="C79" t="s">
        <v>8287</v>
      </c>
      <c r="D79" t="s">
        <v>8261</v>
      </c>
      <c r="E79" t="s">
        <v>8255</v>
      </c>
      <c r="F79" t="s">
        <v>11</v>
      </c>
      <c r="G79" t="s">
        <v>7250</v>
      </c>
      <c r="H79" t="s">
        <v>8255</v>
      </c>
      <c r="I79" t="s">
        <v>7250</v>
      </c>
      <c r="J79" t="s">
        <v>7806</v>
      </c>
    </row>
    <row r="80" spans="1:10" x14ac:dyDescent="0.35">
      <c r="A80" t="s">
        <v>1292</v>
      </c>
      <c r="B80" t="s">
        <v>8288</v>
      </c>
      <c r="C80" t="s">
        <v>8289</v>
      </c>
      <c r="D80" t="s">
        <v>8290</v>
      </c>
      <c r="E80" t="s">
        <v>1292</v>
      </c>
      <c r="F80" t="s">
        <v>11</v>
      </c>
      <c r="G80" t="s">
        <v>7250</v>
      </c>
      <c r="H80" t="s">
        <v>1292</v>
      </c>
      <c r="I80" t="s">
        <v>7250</v>
      </c>
      <c r="J80" t="s">
        <v>7806</v>
      </c>
    </row>
    <row r="81" spans="1:10" x14ac:dyDescent="0.35">
      <c r="A81" t="s">
        <v>1292</v>
      </c>
      <c r="B81" t="s">
        <v>8291</v>
      </c>
      <c r="C81" t="s">
        <v>28</v>
      </c>
      <c r="D81" t="s">
        <v>8292</v>
      </c>
      <c r="E81" t="s">
        <v>1292</v>
      </c>
      <c r="F81" t="s">
        <v>11</v>
      </c>
      <c r="G81" t="s">
        <v>7250</v>
      </c>
      <c r="H81" t="s">
        <v>1292</v>
      </c>
      <c r="I81" t="s">
        <v>7250</v>
      </c>
    </row>
    <row r="82" spans="1:10" x14ac:dyDescent="0.35">
      <c r="A82" t="s">
        <v>1292</v>
      </c>
      <c r="B82" t="s">
        <v>8293</v>
      </c>
      <c r="C82" t="s">
        <v>7613</v>
      </c>
      <c r="D82" t="s">
        <v>8294</v>
      </c>
      <c r="E82" t="s">
        <v>1292</v>
      </c>
      <c r="F82" t="s">
        <v>11</v>
      </c>
      <c r="G82" t="s">
        <v>7250</v>
      </c>
      <c r="H82" t="s">
        <v>1292</v>
      </c>
      <c r="I82" t="s">
        <v>7250</v>
      </c>
      <c r="J82" t="s">
        <v>7806</v>
      </c>
    </row>
    <row r="83" spans="1:10" x14ac:dyDescent="0.35">
      <c r="A83" t="s">
        <v>1292</v>
      </c>
      <c r="B83" t="s">
        <v>8295</v>
      </c>
      <c r="C83" t="s">
        <v>8296</v>
      </c>
      <c r="D83" t="s">
        <v>8297</v>
      </c>
      <c r="E83" t="s">
        <v>1292</v>
      </c>
      <c r="F83" t="s">
        <v>11</v>
      </c>
      <c r="G83" t="s">
        <v>7250</v>
      </c>
      <c r="H83" t="s">
        <v>1292</v>
      </c>
      <c r="I83" t="s">
        <v>7250</v>
      </c>
      <c r="J83" t="s">
        <v>7806</v>
      </c>
    </row>
    <row r="84" spans="1:10" x14ac:dyDescent="0.35">
      <c r="A84" t="s">
        <v>1292</v>
      </c>
      <c r="B84" t="s">
        <v>8298</v>
      </c>
      <c r="C84" t="s">
        <v>8299</v>
      </c>
      <c r="D84" t="s">
        <v>8297</v>
      </c>
      <c r="E84" t="s">
        <v>1292</v>
      </c>
      <c r="F84" t="s">
        <v>11</v>
      </c>
      <c r="G84" t="s">
        <v>7250</v>
      </c>
      <c r="H84" t="s">
        <v>1292</v>
      </c>
      <c r="I84" t="s">
        <v>7250</v>
      </c>
      <c r="J84" t="s">
        <v>7806</v>
      </c>
    </row>
    <row r="85" spans="1:10" x14ac:dyDescent="0.35">
      <c r="A85" t="s">
        <v>1292</v>
      </c>
      <c r="B85" t="s">
        <v>8300</v>
      </c>
      <c r="C85" t="s">
        <v>6359</v>
      </c>
      <c r="D85" t="s">
        <v>8301</v>
      </c>
      <c r="E85" t="s">
        <v>6823</v>
      </c>
      <c r="F85" t="s">
        <v>20</v>
      </c>
      <c r="G85" t="s">
        <v>7681</v>
      </c>
      <c r="H85" t="s">
        <v>6823</v>
      </c>
      <c r="I85" t="s">
        <v>7681</v>
      </c>
      <c r="J85" t="s">
        <v>7806</v>
      </c>
    </row>
    <row r="86" spans="1:10" x14ac:dyDescent="0.35">
      <c r="A86" t="s">
        <v>1292</v>
      </c>
      <c r="B86" t="s">
        <v>8302</v>
      </c>
      <c r="C86" t="s">
        <v>8303</v>
      </c>
      <c r="D86" t="s">
        <v>8304</v>
      </c>
      <c r="E86" t="s">
        <v>1292</v>
      </c>
      <c r="F86" t="s">
        <v>11</v>
      </c>
      <c r="G86" t="s">
        <v>7250</v>
      </c>
      <c r="H86" t="s">
        <v>1292</v>
      </c>
      <c r="I86" t="s">
        <v>7250</v>
      </c>
      <c r="J86" t="s">
        <v>7806</v>
      </c>
    </row>
    <row r="87" spans="1:10" x14ac:dyDescent="0.35">
      <c r="A87" t="s">
        <v>8305</v>
      </c>
      <c r="B87" t="s">
        <v>8306</v>
      </c>
      <c r="C87" t="s">
        <v>2405</v>
      </c>
      <c r="D87" t="s">
        <v>8307</v>
      </c>
      <c r="E87" t="s">
        <v>8305</v>
      </c>
      <c r="F87" t="s">
        <v>11</v>
      </c>
      <c r="G87" t="s">
        <v>7681</v>
      </c>
      <c r="H87" t="s">
        <v>8305</v>
      </c>
      <c r="I87" t="s">
        <v>7681</v>
      </c>
      <c r="J87" t="s">
        <v>7806</v>
      </c>
    </row>
    <row r="88" spans="1:10" x14ac:dyDescent="0.35">
      <c r="A88" t="s">
        <v>6975</v>
      </c>
      <c r="B88" t="s">
        <v>8308</v>
      </c>
      <c r="C88" t="s">
        <v>28</v>
      </c>
      <c r="D88" t="s">
        <v>5774</v>
      </c>
      <c r="E88" t="s">
        <v>6975</v>
      </c>
      <c r="F88" t="s">
        <v>11</v>
      </c>
      <c r="G88" t="s">
        <v>7250</v>
      </c>
      <c r="H88" t="s">
        <v>6975</v>
      </c>
      <c r="I88" t="s">
        <v>7250</v>
      </c>
      <c r="J88" t="s">
        <v>7806</v>
      </c>
    </row>
    <row r="89" spans="1:10" x14ac:dyDescent="0.35">
      <c r="A89" t="s">
        <v>6975</v>
      </c>
      <c r="B89" t="s">
        <v>8309</v>
      </c>
      <c r="C89" t="s">
        <v>8310</v>
      </c>
      <c r="D89" t="s">
        <v>5774</v>
      </c>
      <c r="E89" t="s">
        <v>6975</v>
      </c>
      <c r="F89" t="s">
        <v>11</v>
      </c>
      <c r="G89" t="s">
        <v>7250</v>
      </c>
      <c r="H89" t="s">
        <v>6975</v>
      </c>
      <c r="I89" t="s">
        <v>7250</v>
      </c>
      <c r="J89" t="s">
        <v>7806</v>
      </c>
    </row>
    <row r="90" spans="1:10" x14ac:dyDescent="0.35">
      <c r="A90" t="s">
        <v>6975</v>
      </c>
      <c r="B90" t="s">
        <v>8311</v>
      </c>
      <c r="C90" t="s">
        <v>8312</v>
      </c>
      <c r="D90" t="s">
        <v>5774</v>
      </c>
      <c r="E90" t="s">
        <v>8313</v>
      </c>
      <c r="F90" t="s">
        <v>11</v>
      </c>
      <c r="G90" t="s">
        <v>7250</v>
      </c>
      <c r="H90" t="s">
        <v>8313</v>
      </c>
      <c r="I90" t="s">
        <v>7250</v>
      </c>
      <c r="J90" t="s">
        <v>7806</v>
      </c>
    </row>
    <row r="91" spans="1:10" x14ac:dyDescent="0.35">
      <c r="A91" t="s">
        <v>6975</v>
      </c>
      <c r="B91" t="s">
        <v>8314</v>
      </c>
      <c r="C91" t="s">
        <v>8315</v>
      </c>
      <c r="D91" t="s">
        <v>5774</v>
      </c>
      <c r="E91" t="s">
        <v>6975</v>
      </c>
      <c r="F91" t="s">
        <v>11</v>
      </c>
      <c r="G91" t="s">
        <v>7250</v>
      </c>
      <c r="H91" t="s">
        <v>6975</v>
      </c>
      <c r="I91" t="s">
        <v>7250</v>
      </c>
      <c r="J91" t="s">
        <v>7806</v>
      </c>
    </row>
    <row r="92" spans="1:10" x14ac:dyDescent="0.35">
      <c r="A92" t="s">
        <v>6975</v>
      </c>
      <c r="B92" t="s">
        <v>8316</v>
      </c>
      <c r="C92" t="s">
        <v>1016</v>
      </c>
      <c r="D92" t="s">
        <v>5774</v>
      </c>
      <c r="E92" t="s">
        <v>6975</v>
      </c>
      <c r="F92" t="s">
        <v>11</v>
      </c>
      <c r="G92" t="s">
        <v>7250</v>
      </c>
      <c r="H92" t="s">
        <v>6975</v>
      </c>
      <c r="I92" t="s">
        <v>7250</v>
      </c>
    </row>
    <row r="93" spans="1:10" x14ac:dyDescent="0.35">
      <c r="A93" t="s">
        <v>6975</v>
      </c>
      <c r="B93" t="s">
        <v>8317</v>
      </c>
      <c r="C93" t="s">
        <v>2046</v>
      </c>
      <c r="D93" t="s">
        <v>5774</v>
      </c>
      <c r="E93" t="s">
        <v>6975</v>
      </c>
      <c r="F93" t="s">
        <v>11</v>
      </c>
      <c r="G93" t="s">
        <v>7250</v>
      </c>
      <c r="H93" t="s">
        <v>6975</v>
      </c>
      <c r="I93" t="s">
        <v>7250</v>
      </c>
      <c r="J93" t="s">
        <v>7806</v>
      </c>
    </row>
    <row r="94" spans="1:10" x14ac:dyDescent="0.35">
      <c r="A94" t="s">
        <v>6975</v>
      </c>
      <c r="B94" t="s">
        <v>8318</v>
      </c>
      <c r="C94" t="s">
        <v>5376</v>
      </c>
      <c r="D94" t="s">
        <v>5774</v>
      </c>
      <c r="E94" t="s">
        <v>6975</v>
      </c>
      <c r="F94" t="s">
        <v>11</v>
      </c>
      <c r="G94" t="s">
        <v>7250</v>
      </c>
      <c r="H94" t="s">
        <v>6975</v>
      </c>
      <c r="I94" t="s">
        <v>7250</v>
      </c>
      <c r="J94" t="s">
        <v>7806</v>
      </c>
    </row>
    <row r="95" spans="1:10" x14ac:dyDescent="0.35">
      <c r="A95" t="s">
        <v>6975</v>
      </c>
      <c r="B95" t="s">
        <v>8319</v>
      </c>
      <c r="C95" t="s">
        <v>5700</v>
      </c>
      <c r="D95" t="s">
        <v>5774</v>
      </c>
      <c r="E95" t="s">
        <v>6975</v>
      </c>
      <c r="F95" t="s">
        <v>11</v>
      </c>
      <c r="G95" t="s">
        <v>7250</v>
      </c>
      <c r="H95" t="s">
        <v>6975</v>
      </c>
      <c r="I95" t="s">
        <v>7250</v>
      </c>
      <c r="J95" t="s">
        <v>7806</v>
      </c>
    </row>
    <row r="96" spans="1:10" x14ac:dyDescent="0.35">
      <c r="A96" t="s">
        <v>6975</v>
      </c>
      <c r="B96" t="s">
        <v>8320</v>
      </c>
      <c r="C96" t="s">
        <v>8321</v>
      </c>
      <c r="D96" t="s">
        <v>8322</v>
      </c>
      <c r="E96" t="s">
        <v>6975</v>
      </c>
      <c r="F96" t="s">
        <v>11</v>
      </c>
      <c r="G96" t="s">
        <v>7250</v>
      </c>
      <c r="H96" t="s">
        <v>6975</v>
      </c>
      <c r="I96" t="s">
        <v>7250</v>
      </c>
      <c r="J96" t="s">
        <v>7806</v>
      </c>
    </row>
    <row r="97" spans="1:10" x14ac:dyDescent="0.35">
      <c r="A97" t="s">
        <v>8323</v>
      </c>
      <c r="B97" t="s">
        <v>8324</v>
      </c>
      <c r="C97" t="s">
        <v>8325</v>
      </c>
      <c r="D97" t="s">
        <v>8326</v>
      </c>
      <c r="E97" t="s">
        <v>8323</v>
      </c>
      <c r="F97" t="s">
        <v>11</v>
      </c>
      <c r="G97" t="s">
        <v>7250</v>
      </c>
      <c r="H97" t="s">
        <v>8323</v>
      </c>
      <c r="I97" t="s">
        <v>7250</v>
      </c>
      <c r="J97" t="s">
        <v>7806</v>
      </c>
    </row>
    <row r="98" spans="1:10" x14ac:dyDescent="0.35">
      <c r="A98" t="s">
        <v>8323</v>
      </c>
      <c r="B98" t="s">
        <v>8327</v>
      </c>
      <c r="C98" t="s">
        <v>68</v>
      </c>
      <c r="D98" t="s">
        <v>8326</v>
      </c>
      <c r="E98" t="s">
        <v>75</v>
      </c>
      <c r="F98" t="s">
        <v>50</v>
      </c>
      <c r="G98" t="s">
        <v>7610</v>
      </c>
      <c r="H98" t="s">
        <v>75</v>
      </c>
      <c r="I98" t="s">
        <v>7610</v>
      </c>
      <c r="J98" t="s">
        <v>7806</v>
      </c>
    </row>
    <row r="99" spans="1:10" x14ac:dyDescent="0.35">
      <c r="A99" t="s">
        <v>8328</v>
      </c>
      <c r="B99" t="s">
        <v>8329</v>
      </c>
      <c r="C99" t="s">
        <v>3194</v>
      </c>
      <c r="D99" t="s">
        <v>406</v>
      </c>
      <c r="E99" t="s">
        <v>8328</v>
      </c>
      <c r="F99" t="s">
        <v>11</v>
      </c>
      <c r="G99" t="s">
        <v>7250</v>
      </c>
      <c r="H99" t="s">
        <v>8328</v>
      </c>
      <c r="I99" t="s">
        <v>7250</v>
      </c>
      <c r="J99" t="s">
        <v>7806</v>
      </c>
    </row>
    <row r="100" spans="1:10" x14ac:dyDescent="0.35">
      <c r="A100" t="s">
        <v>8330</v>
      </c>
      <c r="B100" t="s">
        <v>8331</v>
      </c>
      <c r="C100" t="s">
        <v>1133</v>
      </c>
      <c r="D100" t="s">
        <v>8332</v>
      </c>
      <c r="E100" t="s">
        <v>8330</v>
      </c>
      <c r="F100" t="s">
        <v>11</v>
      </c>
      <c r="G100" t="s">
        <v>7250</v>
      </c>
      <c r="H100" t="s">
        <v>8330</v>
      </c>
      <c r="I100" t="s">
        <v>7250</v>
      </c>
      <c r="J100" t="s">
        <v>7806</v>
      </c>
    </row>
    <row r="101" spans="1:10" x14ac:dyDescent="0.35">
      <c r="A101" t="s">
        <v>8330</v>
      </c>
      <c r="B101" t="s">
        <v>8333</v>
      </c>
      <c r="C101" t="s">
        <v>8334</v>
      </c>
      <c r="D101" t="s">
        <v>8332</v>
      </c>
      <c r="E101" t="s">
        <v>8330</v>
      </c>
      <c r="F101" t="s">
        <v>11</v>
      </c>
      <c r="G101" t="s">
        <v>7250</v>
      </c>
      <c r="H101" t="s">
        <v>8330</v>
      </c>
      <c r="I101" t="s">
        <v>7250</v>
      </c>
      <c r="J101" t="s">
        <v>7806</v>
      </c>
    </row>
    <row r="102" spans="1:10" x14ac:dyDescent="0.35">
      <c r="A102" t="s">
        <v>8335</v>
      </c>
      <c r="B102" t="s">
        <v>8336</v>
      </c>
      <c r="C102" t="s">
        <v>8337</v>
      </c>
      <c r="D102" t="s">
        <v>2609</v>
      </c>
      <c r="E102" t="s">
        <v>4397</v>
      </c>
      <c r="F102" t="s">
        <v>11</v>
      </c>
      <c r="G102" t="s">
        <v>7670</v>
      </c>
      <c r="H102" t="s">
        <v>4397</v>
      </c>
      <c r="I102" t="s">
        <v>7670</v>
      </c>
      <c r="J102" t="s">
        <v>7806</v>
      </c>
    </row>
  </sheetData>
  <pageMargins left="0.75" right="0.75" top="1" bottom="1" header="0.5" footer="0.5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dimension ref="A1:J1845"/>
  <sheetViews>
    <sheetView zoomScale="85" zoomScaleNormal="85" workbookViewId="0">
      <pane ySplit="1" topLeftCell="A2" activePane="bottomLeft" state="frozen"/>
      <selection pane="bottomLeft" activeCell="E1" sqref="E1"/>
    </sheetView>
  </sheetViews>
  <sheetFormatPr defaultRowHeight="14.5" x14ac:dyDescent="0.35"/>
  <cols>
    <col min="1" max="7" width="55" customWidth="1"/>
    <col min="8" max="8" width="64.54296875" customWidth="1"/>
    <col min="9" max="10" width="55" customWidth="1"/>
  </cols>
  <sheetData>
    <row r="1" spans="1:10" x14ac:dyDescent="0.35">
      <c r="A1" t="s">
        <v>0</v>
      </c>
      <c r="B1" t="s">
        <v>1</v>
      </c>
      <c r="C1" t="s">
        <v>2</v>
      </c>
      <c r="D1" t="s">
        <v>3</v>
      </c>
      <c r="E1" t="s">
        <v>4</v>
      </c>
      <c r="F1" t="s">
        <v>5</v>
      </c>
      <c r="G1" t="s">
        <v>7241</v>
      </c>
      <c r="H1" t="s">
        <v>7242</v>
      </c>
      <c r="I1" t="s">
        <v>7243</v>
      </c>
      <c r="J1" t="s">
        <v>7798</v>
      </c>
    </row>
    <row r="2" spans="1:10" x14ac:dyDescent="0.35">
      <c r="A2" t="s">
        <v>8338</v>
      </c>
      <c r="B2" t="s">
        <v>8339</v>
      </c>
      <c r="C2" t="s">
        <v>8340</v>
      </c>
      <c r="D2" t="s">
        <v>8341</v>
      </c>
      <c r="E2" t="s">
        <v>8338</v>
      </c>
      <c r="F2" t="s">
        <v>11</v>
      </c>
      <c r="G2" t="s">
        <v>7681</v>
      </c>
      <c r="H2" t="s">
        <v>8338</v>
      </c>
      <c r="I2" t="s">
        <v>7681</v>
      </c>
      <c r="J2" t="s">
        <v>7806</v>
      </c>
    </row>
    <row r="3" spans="1:10" x14ac:dyDescent="0.35">
      <c r="A3" t="s">
        <v>8338</v>
      </c>
      <c r="B3" t="s">
        <v>8342</v>
      </c>
      <c r="C3" t="s">
        <v>6248</v>
      </c>
      <c r="D3" t="s">
        <v>8343</v>
      </c>
      <c r="E3" t="s">
        <v>8344</v>
      </c>
      <c r="F3" t="s">
        <v>261</v>
      </c>
      <c r="G3" t="s">
        <v>7681</v>
      </c>
      <c r="H3" t="s">
        <v>8338</v>
      </c>
      <c r="I3" t="s">
        <v>7681</v>
      </c>
      <c r="J3" t="s">
        <v>7806</v>
      </c>
    </row>
    <row r="4" spans="1:10" x14ac:dyDescent="0.35">
      <c r="A4" t="s">
        <v>8338</v>
      </c>
      <c r="B4" t="s">
        <v>8345</v>
      </c>
      <c r="C4" t="s">
        <v>7365</v>
      </c>
      <c r="D4" t="s">
        <v>2827</v>
      </c>
      <c r="E4" t="s">
        <v>8346</v>
      </c>
      <c r="F4" t="s">
        <v>261</v>
      </c>
      <c r="G4" t="s">
        <v>7681</v>
      </c>
      <c r="H4" t="s">
        <v>8346</v>
      </c>
      <c r="I4" t="s">
        <v>7681</v>
      </c>
      <c r="J4" t="s">
        <v>7806</v>
      </c>
    </row>
    <row r="5" spans="1:10" x14ac:dyDescent="0.35">
      <c r="A5" t="s">
        <v>8338</v>
      </c>
      <c r="B5" t="s">
        <v>8347</v>
      </c>
      <c r="C5" t="s">
        <v>8348</v>
      </c>
      <c r="D5" t="s">
        <v>536</v>
      </c>
      <c r="E5" t="s">
        <v>8349</v>
      </c>
      <c r="F5" t="s">
        <v>261</v>
      </c>
      <c r="G5" t="s">
        <v>7681</v>
      </c>
      <c r="H5" t="s">
        <v>8349</v>
      </c>
      <c r="I5" t="s">
        <v>7681</v>
      </c>
      <c r="J5" t="s">
        <v>7806</v>
      </c>
    </row>
    <row r="6" spans="1:10" x14ac:dyDescent="0.35">
      <c r="A6" t="s">
        <v>8338</v>
      </c>
      <c r="B6" t="s">
        <v>8350</v>
      </c>
      <c r="C6" t="s">
        <v>8351</v>
      </c>
      <c r="D6" t="s">
        <v>8352</v>
      </c>
      <c r="E6" t="s">
        <v>8338</v>
      </c>
      <c r="F6" t="s">
        <v>11</v>
      </c>
      <c r="G6" t="s">
        <v>7681</v>
      </c>
      <c r="H6" t="s">
        <v>8338</v>
      </c>
      <c r="I6" t="s">
        <v>7681</v>
      </c>
      <c r="J6" t="s">
        <v>7806</v>
      </c>
    </row>
    <row r="7" spans="1:10" x14ac:dyDescent="0.35">
      <c r="A7" t="s">
        <v>8353</v>
      </c>
      <c r="B7" t="s">
        <v>8354</v>
      </c>
      <c r="C7" t="s">
        <v>8355</v>
      </c>
      <c r="D7" t="s">
        <v>8356</v>
      </c>
      <c r="E7" t="s">
        <v>8357</v>
      </c>
      <c r="F7" t="s">
        <v>261</v>
      </c>
      <c r="G7" t="s">
        <v>7250</v>
      </c>
      <c r="H7" t="s">
        <v>8357</v>
      </c>
      <c r="I7" t="s">
        <v>7250</v>
      </c>
      <c r="J7" t="s">
        <v>7806</v>
      </c>
    </row>
    <row r="8" spans="1:10" x14ac:dyDescent="0.35">
      <c r="A8" t="s">
        <v>8353</v>
      </c>
      <c r="B8" t="s">
        <v>8358</v>
      </c>
      <c r="C8" t="s">
        <v>8359</v>
      </c>
      <c r="D8" t="s">
        <v>8360</v>
      </c>
      <c r="E8" t="s">
        <v>8361</v>
      </c>
      <c r="F8" t="s">
        <v>261</v>
      </c>
      <c r="G8" t="s">
        <v>7681</v>
      </c>
      <c r="H8" t="s">
        <v>8361</v>
      </c>
      <c r="I8" t="s">
        <v>7681</v>
      </c>
    </row>
    <row r="9" spans="1:10" x14ac:dyDescent="0.35">
      <c r="A9" t="s">
        <v>8353</v>
      </c>
      <c r="B9" t="s">
        <v>8362</v>
      </c>
      <c r="C9" t="s">
        <v>8363</v>
      </c>
      <c r="D9" t="s">
        <v>8364</v>
      </c>
      <c r="E9" t="s">
        <v>8361</v>
      </c>
      <c r="F9" t="s">
        <v>261</v>
      </c>
      <c r="G9" t="s">
        <v>7681</v>
      </c>
      <c r="H9" t="s">
        <v>8361</v>
      </c>
      <c r="I9" t="s">
        <v>7681</v>
      </c>
      <c r="J9" t="s">
        <v>7806</v>
      </c>
    </row>
    <row r="10" spans="1:10" x14ac:dyDescent="0.35">
      <c r="A10" t="s">
        <v>8365</v>
      </c>
      <c r="B10" t="s">
        <v>8366</v>
      </c>
      <c r="C10" t="s">
        <v>8367</v>
      </c>
      <c r="D10" t="s">
        <v>8368</v>
      </c>
      <c r="E10" t="s">
        <v>8365</v>
      </c>
      <c r="F10" t="s">
        <v>11</v>
      </c>
      <c r="G10" t="s">
        <v>7670</v>
      </c>
      <c r="H10" t="s">
        <v>8365</v>
      </c>
      <c r="I10" t="s">
        <v>7670</v>
      </c>
      <c r="J10" t="s">
        <v>7806</v>
      </c>
    </row>
    <row r="11" spans="1:10" x14ac:dyDescent="0.35">
      <c r="A11" t="s">
        <v>8369</v>
      </c>
      <c r="B11" t="s">
        <v>8370</v>
      </c>
      <c r="C11" t="s">
        <v>4343</v>
      </c>
      <c r="D11" t="s">
        <v>8371</v>
      </c>
      <c r="E11" t="s">
        <v>8372</v>
      </c>
      <c r="F11" t="s">
        <v>261</v>
      </c>
      <c r="G11" t="s">
        <v>7681</v>
      </c>
      <c r="H11" t="s">
        <v>8372</v>
      </c>
      <c r="I11" t="s">
        <v>7681</v>
      </c>
      <c r="J11" t="s">
        <v>7806</v>
      </c>
    </row>
    <row r="12" spans="1:10" x14ac:dyDescent="0.35">
      <c r="A12" t="s">
        <v>6561</v>
      </c>
      <c r="B12" t="s">
        <v>8373</v>
      </c>
      <c r="C12" t="s">
        <v>8374</v>
      </c>
      <c r="D12" t="s">
        <v>8375</v>
      </c>
      <c r="E12" t="s">
        <v>6561</v>
      </c>
      <c r="F12" t="s">
        <v>20</v>
      </c>
      <c r="G12" t="s">
        <v>7681</v>
      </c>
      <c r="H12" t="s">
        <v>6561</v>
      </c>
      <c r="I12" t="s">
        <v>7681</v>
      </c>
      <c r="J12" t="s">
        <v>7806</v>
      </c>
    </row>
    <row r="13" spans="1:10" x14ac:dyDescent="0.35">
      <c r="A13" t="s">
        <v>8376</v>
      </c>
      <c r="B13" t="s">
        <v>8377</v>
      </c>
      <c r="C13" t="s">
        <v>8378</v>
      </c>
      <c r="D13" t="s">
        <v>8379</v>
      </c>
      <c r="E13" t="s">
        <v>8380</v>
      </c>
      <c r="F13" t="s">
        <v>261</v>
      </c>
      <c r="G13" t="s">
        <v>7681</v>
      </c>
      <c r="H13" t="s">
        <v>8381</v>
      </c>
      <c r="I13" t="s">
        <v>7771</v>
      </c>
      <c r="J13" t="s">
        <v>7806</v>
      </c>
    </row>
    <row r="14" spans="1:10" x14ac:dyDescent="0.35">
      <c r="A14" t="s">
        <v>2921</v>
      </c>
      <c r="B14" t="s">
        <v>8382</v>
      </c>
      <c r="C14" t="s">
        <v>2844</v>
      </c>
      <c r="D14" t="s">
        <v>8383</v>
      </c>
      <c r="E14" t="s">
        <v>8384</v>
      </c>
      <c r="F14" t="s">
        <v>20</v>
      </c>
      <c r="G14" t="s">
        <v>7681</v>
      </c>
      <c r="H14" t="s">
        <v>8384</v>
      </c>
      <c r="I14" t="s">
        <v>7681</v>
      </c>
      <c r="J14" t="s">
        <v>7806</v>
      </c>
    </row>
    <row r="15" spans="1:10" x14ac:dyDescent="0.35">
      <c r="A15" t="s">
        <v>2921</v>
      </c>
      <c r="B15" t="s">
        <v>8385</v>
      </c>
      <c r="C15" t="s">
        <v>8386</v>
      </c>
      <c r="D15" t="s">
        <v>2845</v>
      </c>
      <c r="E15" t="s">
        <v>8387</v>
      </c>
      <c r="F15" t="s">
        <v>257</v>
      </c>
      <c r="G15" t="s">
        <v>7681</v>
      </c>
      <c r="H15" t="s">
        <v>8387</v>
      </c>
      <c r="I15" t="s">
        <v>7681</v>
      </c>
      <c r="J15" t="s">
        <v>7806</v>
      </c>
    </row>
    <row r="16" spans="1:10" x14ac:dyDescent="0.35">
      <c r="A16" t="s">
        <v>2921</v>
      </c>
      <c r="B16" t="s">
        <v>8388</v>
      </c>
      <c r="C16" t="s">
        <v>8389</v>
      </c>
      <c r="D16" t="s">
        <v>2845</v>
      </c>
      <c r="E16" t="s">
        <v>8390</v>
      </c>
      <c r="F16" t="s">
        <v>257</v>
      </c>
      <c r="G16" t="s">
        <v>7681</v>
      </c>
      <c r="H16" t="s">
        <v>8390</v>
      </c>
      <c r="I16" t="s">
        <v>7681</v>
      </c>
      <c r="J16" t="s">
        <v>7806</v>
      </c>
    </row>
    <row r="17" spans="1:10" x14ac:dyDescent="0.35">
      <c r="A17" t="s">
        <v>8391</v>
      </c>
      <c r="B17" t="s">
        <v>8392</v>
      </c>
      <c r="C17" t="s">
        <v>8393</v>
      </c>
      <c r="D17" t="s">
        <v>8394</v>
      </c>
      <c r="E17" t="s">
        <v>8395</v>
      </c>
      <c r="F17" t="s">
        <v>261</v>
      </c>
      <c r="G17" t="s">
        <v>8396</v>
      </c>
      <c r="H17" t="s">
        <v>8397</v>
      </c>
      <c r="I17" t="s">
        <v>7681</v>
      </c>
      <c r="J17" t="s">
        <v>7806</v>
      </c>
    </row>
    <row r="18" spans="1:10" x14ac:dyDescent="0.35">
      <c r="A18" t="s">
        <v>8398</v>
      </c>
      <c r="B18" t="s">
        <v>8399</v>
      </c>
      <c r="C18" t="s">
        <v>8400</v>
      </c>
      <c r="D18" t="s">
        <v>8401</v>
      </c>
      <c r="E18" t="s">
        <v>8398</v>
      </c>
      <c r="F18" t="s">
        <v>11</v>
      </c>
      <c r="G18" t="s">
        <v>7681</v>
      </c>
      <c r="H18" t="s">
        <v>8398</v>
      </c>
      <c r="I18" t="s">
        <v>7681</v>
      </c>
      <c r="J18" t="s">
        <v>7806</v>
      </c>
    </row>
    <row r="19" spans="1:10" x14ac:dyDescent="0.35">
      <c r="A19" t="s">
        <v>8402</v>
      </c>
      <c r="B19" t="s">
        <v>8403</v>
      </c>
      <c r="C19" t="s">
        <v>8404</v>
      </c>
      <c r="D19" t="s">
        <v>8404</v>
      </c>
      <c r="E19" t="s">
        <v>8402</v>
      </c>
      <c r="F19" t="s">
        <v>50</v>
      </c>
      <c r="G19" t="s">
        <v>7681</v>
      </c>
      <c r="H19" t="s">
        <v>8402</v>
      </c>
      <c r="I19" t="s">
        <v>7681</v>
      </c>
      <c r="J19" t="s">
        <v>7806</v>
      </c>
    </row>
    <row r="20" spans="1:10" x14ac:dyDescent="0.35">
      <c r="A20" t="s">
        <v>8405</v>
      </c>
      <c r="B20" t="s">
        <v>8406</v>
      </c>
      <c r="C20" t="s">
        <v>8407</v>
      </c>
      <c r="D20" t="s">
        <v>8408</v>
      </c>
      <c r="E20" t="s">
        <v>8405</v>
      </c>
      <c r="F20" t="s">
        <v>11</v>
      </c>
      <c r="G20" t="s">
        <v>7681</v>
      </c>
      <c r="H20" t="s">
        <v>8405</v>
      </c>
      <c r="I20" t="s">
        <v>7681</v>
      </c>
    </row>
    <row r="21" spans="1:10" x14ac:dyDescent="0.35">
      <c r="A21" t="s">
        <v>8405</v>
      </c>
      <c r="B21" t="s">
        <v>8409</v>
      </c>
      <c r="C21" t="s">
        <v>8410</v>
      </c>
      <c r="D21" t="s">
        <v>8411</v>
      </c>
      <c r="E21" t="s">
        <v>6267</v>
      </c>
      <c r="F21" t="s">
        <v>11</v>
      </c>
      <c r="G21" t="s">
        <v>7681</v>
      </c>
      <c r="H21" t="s">
        <v>6267</v>
      </c>
      <c r="I21" t="s">
        <v>7681</v>
      </c>
      <c r="J21" t="s">
        <v>7806</v>
      </c>
    </row>
    <row r="22" spans="1:10" x14ac:dyDescent="0.35">
      <c r="A22" t="s">
        <v>8405</v>
      </c>
      <c r="B22" t="s">
        <v>8412</v>
      </c>
      <c r="C22" t="s">
        <v>8413</v>
      </c>
      <c r="D22" t="s">
        <v>8414</v>
      </c>
      <c r="E22" t="s">
        <v>8405</v>
      </c>
      <c r="F22" t="s">
        <v>11</v>
      </c>
      <c r="G22" t="s">
        <v>7681</v>
      </c>
      <c r="H22" t="s">
        <v>8405</v>
      </c>
      <c r="I22" t="s">
        <v>7681</v>
      </c>
      <c r="J22" t="s">
        <v>7806</v>
      </c>
    </row>
    <row r="23" spans="1:10" x14ac:dyDescent="0.35">
      <c r="A23" t="s">
        <v>8405</v>
      </c>
      <c r="B23" t="s">
        <v>8415</v>
      </c>
      <c r="C23" t="s">
        <v>28</v>
      </c>
      <c r="D23" t="s">
        <v>8416</v>
      </c>
      <c r="E23" t="s">
        <v>8417</v>
      </c>
      <c r="F23" t="s">
        <v>261</v>
      </c>
      <c r="G23" t="s">
        <v>7681</v>
      </c>
      <c r="H23" t="s">
        <v>8417</v>
      </c>
      <c r="I23" t="s">
        <v>7681</v>
      </c>
    </row>
    <row r="24" spans="1:10" x14ac:dyDescent="0.35">
      <c r="A24" t="s">
        <v>8405</v>
      </c>
      <c r="B24" t="s">
        <v>8418</v>
      </c>
      <c r="C24" t="s">
        <v>3340</v>
      </c>
      <c r="D24" t="s">
        <v>2845</v>
      </c>
      <c r="E24" t="s">
        <v>8419</v>
      </c>
      <c r="F24" t="s">
        <v>261</v>
      </c>
      <c r="G24" t="s">
        <v>7681</v>
      </c>
      <c r="H24" t="s">
        <v>8419</v>
      </c>
      <c r="I24" t="s">
        <v>7681</v>
      </c>
      <c r="J24" t="s">
        <v>7806</v>
      </c>
    </row>
    <row r="25" spans="1:10" x14ac:dyDescent="0.35">
      <c r="A25" t="s">
        <v>8405</v>
      </c>
      <c r="B25" t="s">
        <v>8420</v>
      </c>
      <c r="C25" t="s">
        <v>8421</v>
      </c>
      <c r="D25" t="s">
        <v>8422</v>
      </c>
      <c r="E25" t="s">
        <v>8423</v>
      </c>
      <c r="F25" t="s">
        <v>11</v>
      </c>
      <c r="G25" t="s">
        <v>7681</v>
      </c>
      <c r="H25" t="s">
        <v>8423</v>
      </c>
      <c r="I25" t="s">
        <v>7681</v>
      </c>
      <c r="J25" t="s">
        <v>7806</v>
      </c>
    </row>
    <row r="26" spans="1:10" x14ac:dyDescent="0.35">
      <c r="A26" t="s">
        <v>8405</v>
      </c>
      <c r="B26" t="s">
        <v>8424</v>
      </c>
      <c r="C26" t="s">
        <v>8425</v>
      </c>
      <c r="D26" t="s">
        <v>8426</v>
      </c>
      <c r="E26" t="s">
        <v>8405</v>
      </c>
      <c r="F26" t="s">
        <v>11</v>
      </c>
      <c r="G26" t="s">
        <v>7681</v>
      </c>
      <c r="H26" t="s">
        <v>8405</v>
      </c>
      <c r="I26" t="s">
        <v>7681</v>
      </c>
      <c r="J26" t="s">
        <v>7806</v>
      </c>
    </row>
    <row r="27" spans="1:10" x14ac:dyDescent="0.35">
      <c r="A27" t="s">
        <v>8427</v>
      </c>
      <c r="B27" t="s">
        <v>8428</v>
      </c>
      <c r="C27" t="s">
        <v>2007</v>
      </c>
      <c r="D27" t="s">
        <v>8429</v>
      </c>
      <c r="E27" t="s">
        <v>8427</v>
      </c>
      <c r="F27" t="s">
        <v>11</v>
      </c>
      <c r="G27" t="s">
        <v>7670</v>
      </c>
      <c r="H27" t="s">
        <v>8427</v>
      </c>
      <c r="I27" t="s">
        <v>7670</v>
      </c>
    </row>
    <row r="28" spans="1:10" x14ac:dyDescent="0.35">
      <c r="A28" t="s">
        <v>8427</v>
      </c>
      <c r="B28" t="s">
        <v>8430</v>
      </c>
      <c r="C28" t="s">
        <v>238</v>
      </c>
      <c r="D28" t="s">
        <v>2827</v>
      </c>
      <c r="E28" t="s">
        <v>8427</v>
      </c>
      <c r="F28" t="s">
        <v>11</v>
      </c>
      <c r="G28" t="s">
        <v>7670</v>
      </c>
      <c r="H28" t="s">
        <v>8427</v>
      </c>
      <c r="I28" t="s">
        <v>7670</v>
      </c>
      <c r="J28" t="s">
        <v>7806</v>
      </c>
    </row>
    <row r="29" spans="1:10" x14ac:dyDescent="0.35">
      <c r="A29" t="s">
        <v>8431</v>
      </c>
      <c r="B29" t="s">
        <v>8432</v>
      </c>
      <c r="C29" t="s">
        <v>40</v>
      </c>
      <c r="D29" t="s">
        <v>8433</v>
      </c>
      <c r="E29" t="s">
        <v>8434</v>
      </c>
      <c r="F29" t="s">
        <v>20</v>
      </c>
      <c r="G29" t="s">
        <v>7681</v>
      </c>
      <c r="H29" t="s">
        <v>8434</v>
      </c>
      <c r="I29" t="s">
        <v>7681</v>
      </c>
      <c r="J29" t="s">
        <v>7806</v>
      </c>
    </row>
    <row r="30" spans="1:10" x14ac:dyDescent="0.35">
      <c r="A30" t="s">
        <v>8435</v>
      </c>
      <c r="B30" t="s">
        <v>8436</v>
      </c>
      <c r="C30" t="s">
        <v>8437</v>
      </c>
      <c r="D30" t="s">
        <v>8438</v>
      </c>
      <c r="E30" t="s">
        <v>8435</v>
      </c>
      <c r="F30" t="s">
        <v>50</v>
      </c>
      <c r="G30" t="s">
        <v>7681</v>
      </c>
      <c r="H30" t="s">
        <v>8435</v>
      </c>
      <c r="I30" t="s">
        <v>7681</v>
      </c>
    </row>
    <row r="31" spans="1:10" x14ac:dyDescent="0.35">
      <c r="A31" t="s">
        <v>8439</v>
      </c>
      <c r="B31" t="s">
        <v>8440</v>
      </c>
      <c r="C31" t="s">
        <v>28</v>
      </c>
      <c r="D31" t="s">
        <v>3098</v>
      </c>
      <c r="E31" t="s">
        <v>8439</v>
      </c>
      <c r="F31" t="s">
        <v>50</v>
      </c>
      <c r="G31" t="s">
        <v>7681</v>
      </c>
      <c r="H31" t="s">
        <v>8441</v>
      </c>
      <c r="I31" t="s">
        <v>7610</v>
      </c>
      <c r="J31" t="s">
        <v>7806</v>
      </c>
    </row>
    <row r="32" spans="1:10" x14ac:dyDescent="0.35">
      <c r="A32" t="s">
        <v>8442</v>
      </c>
      <c r="B32" t="s">
        <v>8443</v>
      </c>
      <c r="C32" t="s">
        <v>5554</v>
      </c>
      <c r="D32" t="s">
        <v>685</v>
      </c>
      <c r="E32" t="s">
        <v>8444</v>
      </c>
      <c r="F32" t="s">
        <v>11</v>
      </c>
      <c r="G32" t="s">
        <v>7681</v>
      </c>
      <c r="H32" t="s">
        <v>8444</v>
      </c>
      <c r="I32" t="s">
        <v>7681</v>
      </c>
      <c r="J32" t="s">
        <v>7806</v>
      </c>
    </row>
    <row r="33" spans="1:10" x14ac:dyDescent="0.35">
      <c r="A33" t="s">
        <v>8442</v>
      </c>
      <c r="B33" t="s">
        <v>8445</v>
      </c>
      <c r="C33" t="s">
        <v>1117</v>
      </c>
      <c r="D33" t="s">
        <v>8446</v>
      </c>
      <c r="E33" t="s">
        <v>8444</v>
      </c>
      <c r="F33" t="s">
        <v>11</v>
      </c>
      <c r="G33" t="s">
        <v>7681</v>
      </c>
      <c r="H33" t="s">
        <v>8444</v>
      </c>
      <c r="I33" t="s">
        <v>7681</v>
      </c>
      <c r="J33" t="s">
        <v>7806</v>
      </c>
    </row>
    <row r="34" spans="1:10" x14ac:dyDescent="0.35">
      <c r="A34" t="s">
        <v>8442</v>
      </c>
      <c r="B34" t="s">
        <v>8447</v>
      </c>
      <c r="C34" t="s">
        <v>8448</v>
      </c>
      <c r="D34" t="s">
        <v>8449</v>
      </c>
      <c r="E34" t="s">
        <v>8444</v>
      </c>
      <c r="F34" t="s">
        <v>11</v>
      </c>
      <c r="G34" t="s">
        <v>7681</v>
      </c>
      <c r="H34" t="s">
        <v>8444</v>
      </c>
      <c r="I34" t="s">
        <v>7681</v>
      </c>
      <c r="J34" t="s">
        <v>7806</v>
      </c>
    </row>
    <row r="35" spans="1:10" x14ac:dyDescent="0.35">
      <c r="A35" t="s">
        <v>8442</v>
      </c>
      <c r="B35" t="s">
        <v>8450</v>
      </c>
      <c r="C35" t="s">
        <v>1133</v>
      </c>
      <c r="D35" t="s">
        <v>8451</v>
      </c>
      <c r="E35" t="s">
        <v>8452</v>
      </c>
      <c r="F35" t="s">
        <v>261</v>
      </c>
      <c r="G35" t="s">
        <v>7681</v>
      </c>
      <c r="H35" t="s">
        <v>8452</v>
      </c>
      <c r="I35" t="s">
        <v>7681</v>
      </c>
      <c r="J35" t="s">
        <v>7806</v>
      </c>
    </row>
    <row r="36" spans="1:10" x14ac:dyDescent="0.35">
      <c r="A36" t="s">
        <v>8453</v>
      </c>
      <c r="B36" t="s">
        <v>8454</v>
      </c>
      <c r="C36" t="s">
        <v>8455</v>
      </c>
      <c r="D36" t="s">
        <v>5690</v>
      </c>
      <c r="E36" t="s">
        <v>8453</v>
      </c>
      <c r="F36" t="s">
        <v>50</v>
      </c>
      <c r="G36" t="s">
        <v>7681</v>
      </c>
      <c r="H36" t="s">
        <v>8453</v>
      </c>
      <c r="I36" t="s">
        <v>7681</v>
      </c>
      <c r="J36" t="s">
        <v>7806</v>
      </c>
    </row>
    <row r="37" spans="1:10" x14ac:dyDescent="0.35">
      <c r="A37" t="s">
        <v>8456</v>
      </c>
      <c r="B37" t="s">
        <v>8457</v>
      </c>
      <c r="C37" t="s">
        <v>8458</v>
      </c>
      <c r="D37" t="s">
        <v>8459</v>
      </c>
      <c r="E37" t="s">
        <v>8460</v>
      </c>
      <c r="F37" t="s">
        <v>11</v>
      </c>
      <c r="G37" t="s">
        <v>7681</v>
      </c>
      <c r="H37" t="s">
        <v>8460</v>
      </c>
      <c r="I37" t="s">
        <v>7681</v>
      </c>
      <c r="J37" t="s">
        <v>7806</v>
      </c>
    </row>
    <row r="38" spans="1:10" x14ac:dyDescent="0.35">
      <c r="A38" t="s">
        <v>8456</v>
      </c>
      <c r="B38" t="s">
        <v>8461</v>
      </c>
      <c r="C38" t="s">
        <v>8462</v>
      </c>
      <c r="D38" t="s">
        <v>8463</v>
      </c>
      <c r="E38" t="s">
        <v>8464</v>
      </c>
      <c r="F38" t="s">
        <v>261</v>
      </c>
      <c r="G38" t="s">
        <v>7681</v>
      </c>
      <c r="H38" t="s">
        <v>8464</v>
      </c>
      <c r="I38" t="s">
        <v>7681</v>
      </c>
      <c r="J38" t="s">
        <v>7806</v>
      </c>
    </row>
    <row r="39" spans="1:10" x14ac:dyDescent="0.35">
      <c r="A39" t="s">
        <v>8456</v>
      </c>
      <c r="B39" t="s">
        <v>8465</v>
      </c>
      <c r="C39" t="s">
        <v>8466</v>
      </c>
      <c r="D39" t="s">
        <v>8459</v>
      </c>
      <c r="E39" t="s">
        <v>8460</v>
      </c>
      <c r="F39" t="s">
        <v>11</v>
      </c>
      <c r="G39" t="s">
        <v>7681</v>
      </c>
      <c r="H39" t="s">
        <v>8460</v>
      </c>
      <c r="I39" t="s">
        <v>7681</v>
      </c>
      <c r="J39" t="s">
        <v>7806</v>
      </c>
    </row>
    <row r="40" spans="1:10" x14ac:dyDescent="0.35">
      <c r="A40" t="s">
        <v>8467</v>
      </c>
      <c r="B40" t="s">
        <v>8468</v>
      </c>
      <c r="C40" t="s">
        <v>8469</v>
      </c>
      <c r="D40" t="s">
        <v>1821</v>
      </c>
      <c r="E40" t="s">
        <v>8470</v>
      </c>
      <c r="F40" t="s">
        <v>261</v>
      </c>
      <c r="G40" t="s">
        <v>7681</v>
      </c>
      <c r="H40" t="s">
        <v>8470</v>
      </c>
      <c r="I40" t="s">
        <v>7681</v>
      </c>
      <c r="J40" t="s">
        <v>7806</v>
      </c>
    </row>
    <row r="41" spans="1:10" x14ac:dyDescent="0.35">
      <c r="A41" t="s">
        <v>8467</v>
      </c>
      <c r="B41" t="s">
        <v>8471</v>
      </c>
      <c r="C41" t="s">
        <v>8469</v>
      </c>
      <c r="D41" t="s">
        <v>1821</v>
      </c>
      <c r="E41" t="s">
        <v>8470</v>
      </c>
      <c r="F41" t="s">
        <v>261</v>
      </c>
      <c r="G41" t="s">
        <v>7681</v>
      </c>
      <c r="H41" t="s">
        <v>8470</v>
      </c>
      <c r="I41" t="s">
        <v>7681</v>
      </c>
      <c r="J41" t="s">
        <v>7806</v>
      </c>
    </row>
    <row r="42" spans="1:10" x14ac:dyDescent="0.35">
      <c r="A42" t="s">
        <v>8467</v>
      </c>
      <c r="B42" t="s">
        <v>8472</v>
      </c>
      <c r="C42" t="s">
        <v>8469</v>
      </c>
      <c r="D42" t="s">
        <v>1821</v>
      </c>
      <c r="E42" t="s">
        <v>8470</v>
      </c>
      <c r="F42" t="s">
        <v>261</v>
      </c>
      <c r="G42" t="s">
        <v>7681</v>
      </c>
      <c r="H42" t="s">
        <v>111</v>
      </c>
      <c r="I42" t="s">
        <v>111</v>
      </c>
      <c r="J42" t="s">
        <v>7806</v>
      </c>
    </row>
    <row r="43" spans="1:10" x14ac:dyDescent="0.35">
      <c r="A43" t="s">
        <v>8473</v>
      </c>
      <c r="B43" t="s">
        <v>8474</v>
      </c>
      <c r="C43" t="s">
        <v>28</v>
      </c>
      <c r="D43" t="s">
        <v>8475</v>
      </c>
      <c r="E43" t="s">
        <v>8473</v>
      </c>
      <c r="F43" t="s">
        <v>257</v>
      </c>
      <c r="G43" t="s">
        <v>7681</v>
      </c>
      <c r="H43" t="s">
        <v>8473</v>
      </c>
      <c r="I43" t="s">
        <v>7681</v>
      </c>
      <c r="J43" t="s">
        <v>7806</v>
      </c>
    </row>
    <row r="44" spans="1:10" x14ac:dyDescent="0.35">
      <c r="A44" t="s">
        <v>8476</v>
      </c>
      <c r="B44" t="s">
        <v>8477</v>
      </c>
      <c r="C44" t="s">
        <v>8478</v>
      </c>
      <c r="D44" t="s">
        <v>8479</v>
      </c>
      <c r="E44" t="s">
        <v>8476</v>
      </c>
      <c r="F44" t="s">
        <v>11</v>
      </c>
      <c r="G44" t="s">
        <v>7681</v>
      </c>
      <c r="H44" t="s">
        <v>8476</v>
      </c>
      <c r="I44" t="s">
        <v>7681</v>
      </c>
      <c r="J44" t="s">
        <v>7806</v>
      </c>
    </row>
    <row r="45" spans="1:10" x14ac:dyDescent="0.35">
      <c r="A45" t="s">
        <v>8480</v>
      </c>
      <c r="B45" t="s">
        <v>8481</v>
      </c>
      <c r="C45" t="s">
        <v>8482</v>
      </c>
      <c r="D45" t="s">
        <v>8483</v>
      </c>
      <c r="E45" t="s">
        <v>6470</v>
      </c>
      <c r="F45" t="s">
        <v>257</v>
      </c>
      <c r="G45" t="s">
        <v>7681</v>
      </c>
      <c r="H45" t="s">
        <v>6470</v>
      </c>
      <c r="I45" t="s">
        <v>7681</v>
      </c>
      <c r="J45" t="s">
        <v>7806</v>
      </c>
    </row>
    <row r="46" spans="1:10" x14ac:dyDescent="0.35">
      <c r="A46" t="s">
        <v>8484</v>
      </c>
      <c r="B46" t="s">
        <v>8485</v>
      </c>
      <c r="C46" t="s">
        <v>8486</v>
      </c>
      <c r="D46" t="s">
        <v>8487</v>
      </c>
      <c r="E46" t="s">
        <v>8484</v>
      </c>
      <c r="F46" t="s">
        <v>11</v>
      </c>
      <c r="G46" t="s">
        <v>7670</v>
      </c>
      <c r="H46" t="s">
        <v>8484</v>
      </c>
      <c r="I46" t="s">
        <v>7670</v>
      </c>
      <c r="J46" t="s">
        <v>7806</v>
      </c>
    </row>
    <row r="47" spans="1:10" x14ac:dyDescent="0.35">
      <c r="A47" t="s">
        <v>8484</v>
      </c>
      <c r="B47" t="s">
        <v>8488</v>
      </c>
      <c r="C47" t="s">
        <v>8489</v>
      </c>
      <c r="D47" t="s">
        <v>8490</v>
      </c>
      <c r="E47" t="s">
        <v>8484</v>
      </c>
      <c r="F47" t="s">
        <v>11</v>
      </c>
      <c r="G47" t="s">
        <v>7670</v>
      </c>
      <c r="H47" t="s">
        <v>8484</v>
      </c>
      <c r="I47" t="s">
        <v>7670</v>
      </c>
      <c r="J47" t="s">
        <v>7806</v>
      </c>
    </row>
    <row r="48" spans="1:10" x14ac:dyDescent="0.35">
      <c r="A48" t="s">
        <v>8484</v>
      </c>
      <c r="B48" t="s">
        <v>8491</v>
      </c>
      <c r="C48" t="s">
        <v>8486</v>
      </c>
      <c r="D48" t="s">
        <v>8487</v>
      </c>
      <c r="E48" t="s">
        <v>8484</v>
      </c>
      <c r="F48" t="s">
        <v>11</v>
      </c>
      <c r="G48" t="s">
        <v>7670</v>
      </c>
      <c r="H48" t="s">
        <v>8484</v>
      </c>
      <c r="I48" t="s">
        <v>7670</v>
      </c>
      <c r="J48" t="s">
        <v>7806</v>
      </c>
    </row>
    <row r="49" spans="1:10" x14ac:dyDescent="0.35">
      <c r="A49" t="s">
        <v>8484</v>
      </c>
      <c r="B49" t="s">
        <v>8492</v>
      </c>
      <c r="C49" t="s">
        <v>8486</v>
      </c>
      <c r="D49" t="s">
        <v>8493</v>
      </c>
      <c r="E49" t="s">
        <v>8484</v>
      </c>
      <c r="F49" t="s">
        <v>11</v>
      </c>
      <c r="G49" t="s">
        <v>7670</v>
      </c>
      <c r="H49" t="s">
        <v>8484</v>
      </c>
      <c r="I49" t="s">
        <v>7670</v>
      </c>
      <c r="J49" t="s">
        <v>7806</v>
      </c>
    </row>
    <row r="50" spans="1:10" x14ac:dyDescent="0.35">
      <c r="A50" t="s">
        <v>8494</v>
      </c>
      <c r="B50" t="s">
        <v>8495</v>
      </c>
      <c r="C50" t="s">
        <v>2954</v>
      </c>
      <c r="D50" t="s">
        <v>894</v>
      </c>
      <c r="E50" t="s">
        <v>8484</v>
      </c>
      <c r="F50" t="s">
        <v>261</v>
      </c>
      <c r="G50" t="s">
        <v>7670</v>
      </c>
      <c r="H50" t="s">
        <v>8496</v>
      </c>
      <c r="I50" t="s">
        <v>7681</v>
      </c>
      <c r="J50" t="s">
        <v>7806</v>
      </c>
    </row>
    <row r="51" spans="1:10" x14ac:dyDescent="0.35">
      <c r="A51" t="s">
        <v>8494</v>
      </c>
      <c r="B51" t="s">
        <v>8497</v>
      </c>
      <c r="C51" t="s">
        <v>2954</v>
      </c>
      <c r="D51" t="s">
        <v>894</v>
      </c>
      <c r="E51" t="s">
        <v>8484</v>
      </c>
      <c r="F51" t="s">
        <v>261</v>
      </c>
      <c r="G51" t="s">
        <v>7670</v>
      </c>
      <c r="H51" t="s">
        <v>8496</v>
      </c>
      <c r="I51" t="s">
        <v>7681</v>
      </c>
      <c r="J51" t="s">
        <v>7806</v>
      </c>
    </row>
    <row r="52" spans="1:10" x14ac:dyDescent="0.35">
      <c r="A52" t="s">
        <v>8498</v>
      </c>
      <c r="B52" t="s">
        <v>8499</v>
      </c>
      <c r="C52" t="s">
        <v>8500</v>
      </c>
      <c r="D52" t="s">
        <v>8501</v>
      </c>
      <c r="E52" t="s">
        <v>8498</v>
      </c>
      <c r="F52" t="s">
        <v>11</v>
      </c>
      <c r="G52" t="s">
        <v>7681</v>
      </c>
      <c r="H52" t="s">
        <v>8498</v>
      </c>
      <c r="I52" t="s">
        <v>7681</v>
      </c>
      <c r="J52" t="s">
        <v>7806</v>
      </c>
    </row>
    <row r="53" spans="1:10" x14ac:dyDescent="0.35">
      <c r="A53" t="s">
        <v>8498</v>
      </c>
      <c r="B53" t="s">
        <v>8502</v>
      </c>
      <c r="C53" t="s">
        <v>8503</v>
      </c>
      <c r="D53" t="s">
        <v>8504</v>
      </c>
      <c r="E53" t="s">
        <v>8498</v>
      </c>
      <c r="F53" t="s">
        <v>11</v>
      </c>
      <c r="G53" t="s">
        <v>7681</v>
      </c>
      <c r="H53" t="s">
        <v>8498</v>
      </c>
      <c r="I53" t="s">
        <v>7681</v>
      </c>
      <c r="J53" t="s">
        <v>7806</v>
      </c>
    </row>
    <row r="54" spans="1:10" x14ac:dyDescent="0.35">
      <c r="A54" t="s">
        <v>8498</v>
      </c>
      <c r="B54" t="s">
        <v>8505</v>
      </c>
      <c r="C54" t="s">
        <v>6248</v>
      </c>
      <c r="D54" t="s">
        <v>8504</v>
      </c>
      <c r="E54" t="s">
        <v>8498</v>
      </c>
      <c r="F54" t="s">
        <v>257</v>
      </c>
      <c r="G54" t="s">
        <v>7681</v>
      </c>
      <c r="H54" t="s">
        <v>8498</v>
      </c>
      <c r="I54" t="s">
        <v>7681</v>
      </c>
      <c r="J54" t="s">
        <v>7806</v>
      </c>
    </row>
    <row r="55" spans="1:10" x14ac:dyDescent="0.35">
      <c r="A55" t="s">
        <v>8498</v>
      </c>
      <c r="B55" t="s">
        <v>8506</v>
      </c>
      <c r="C55" t="s">
        <v>8507</v>
      </c>
      <c r="D55" t="s">
        <v>8508</v>
      </c>
      <c r="E55" t="s">
        <v>8509</v>
      </c>
      <c r="F55" t="s">
        <v>257</v>
      </c>
      <c r="G55" t="s">
        <v>7681</v>
      </c>
      <c r="H55" t="s">
        <v>8509</v>
      </c>
      <c r="I55" t="s">
        <v>7681</v>
      </c>
      <c r="J55" t="s">
        <v>7806</v>
      </c>
    </row>
    <row r="56" spans="1:10" x14ac:dyDescent="0.35">
      <c r="A56" t="s">
        <v>5370</v>
      </c>
      <c r="B56" t="s">
        <v>8510</v>
      </c>
      <c r="C56" t="s">
        <v>6359</v>
      </c>
      <c r="D56" t="s">
        <v>8511</v>
      </c>
      <c r="E56" t="s">
        <v>5370</v>
      </c>
      <c r="F56" t="s">
        <v>50</v>
      </c>
      <c r="G56" t="s">
        <v>7681</v>
      </c>
      <c r="H56" t="s">
        <v>5370</v>
      </c>
      <c r="I56" t="s">
        <v>7681</v>
      </c>
      <c r="J56" t="s">
        <v>7806</v>
      </c>
    </row>
    <row r="57" spans="1:10" x14ac:dyDescent="0.35">
      <c r="A57" t="s">
        <v>5370</v>
      </c>
      <c r="B57" t="s">
        <v>8512</v>
      </c>
      <c r="C57" t="s">
        <v>4343</v>
      </c>
      <c r="D57" t="s">
        <v>3783</v>
      </c>
      <c r="E57" t="s">
        <v>8513</v>
      </c>
      <c r="F57" t="s">
        <v>257</v>
      </c>
      <c r="G57" t="s">
        <v>7681</v>
      </c>
      <c r="H57" t="s">
        <v>8513</v>
      </c>
      <c r="I57" t="s">
        <v>7681</v>
      </c>
      <c r="J57" t="s">
        <v>7806</v>
      </c>
    </row>
    <row r="58" spans="1:10" x14ac:dyDescent="0.35">
      <c r="A58" t="s">
        <v>8514</v>
      </c>
      <c r="B58" t="s">
        <v>8515</v>
      </c>
      <c r="C58" t="s">
        <v>8516</v>
      </c>
      <c r="D58" t="s">
        <v>2410</v>
      </c>
      <c r="E58" t="s">
        <v>8514</v>
      </c>
      <c r="F58" t="s">
        <v>11</v>
      </c>
      <c r="G58" t="s">
        <v>7681</v>
      </c>
      <c r="H58" t="s">
        <v>8514</v>
      </c>
      <c r="I58" t="s">
        <v>7681</v>
      </c>
      <c r="J58" t="s">
        <v>7806</v>
      </c>
    </row>
    <row r="59" spans="1:10" x14ac:dyDescent="0.35">
      <c r="A59" t="s">
        <v>8517</v>
      </c>
      <c r="B59" t="s">
        <v>8518</v>
      </c>
      <c r="C59" t="s">
        <v>8519</v>
      </c>
      <c r="D59" t="s">
        <v>292</v>
      </c>
      <c r="E59" t="s">
        <v>6628</v>
      </c>
      <c r="F59" t="s">
        <v>261</v>
      </c>
      <c r="G59" t="s">
        <v>7681</v>
      </c>
      <c r="H59" t="s">
        <v>6628</v>
      </c>
      <c r="I59" t="s">
        <v>7681</v>
      </c>
      <c r="J59" t="s">
        <v>7806</v>
      </c>
    </row>
    <row r="60" spans="1:10" x14ac:dyDescent="0.35">
      <c r="A60" t="s">
        <v>8520</v>
      </c>
      <c r="B60" t="s">
        <v>8521</v>
      </c>
      <c r="C60" t="s">
        <v>5989</v>
      </c>
      <c r="D60" t="s">
        <v>5942</v>
      </c>
      <c r="E60" t="s">
        <v>8520</v>
      </c>
      <c r="F60" t="s">
        <v>11</v>
      </c>
      <c r="G60" t="s">
        <v>7681</v>
      </c>
      <c r="H60" t="s">
        <v>8520</v>
      </c>
      <c r="I60" t="s">
        <v>7681</v>
      </c>
      <c r="J60" t="s">
        <v>7806</v>
      </c>
    </row>
    <row r="61" spans="1:10" x14ac:dyDescent="0.35">
      <c r="A61" t="s">
        <v>8520</v>
      </c>
      <c r="B61" t="s">
        <v>8522</v>
      </c>
      <c r="C61" t="s">
        <v>8523</v>
      </c>
      <c r="D61" t="s">
        <v>8524</v>
      </c>
      <c r="E61" t="s">
        <v>8520</v>
      </c>
      <c r="F61" t="s">
        <v>50</v>
      </c>
      <c r="G61" t="s">
        <v>7681</v>
      </c>
      <c r="H61" t="s">
        <v>8520</v>
      </c>
      <c r="I61" t="s">
        <v>7681</v>
      </c>
      <c r="J61" t="s">
        <v>7806</v>
      </c>
    </row>
    <row r="62" spans="1:10" x14ac:dyDescent="0.35">
      <c r="A62" t="s">
        <v>8520</v>
      </c>
      <c r="B62" t="s">
        <v>8525</v>
      </c>
      <c r="C62" t="s">
        <v>8526</v>
      </c>
      <c r="D62" t="s">
        <v>8527</v>
      </c>
      <c r="E62" t="s">
        <v>8520</v>
      </c>
      <c r="F62" t="s">
        <v>50</v>
      </c>
      <c r="G62" t="s">
        <v>7681</v>
      </c>
      <c r="H62" t="s">
        <v>8520</v>
      </c>
      <c r="I62" t="s">
        <v>7681</v>
      </c>
    </row>
    <row r="63" spans="1:10" x14ac:dyDescent="0.35">
      <c r="A63" t="s">
        <v>8528</v>
      </c>
      <c r="B63" t="s">
        <v>8529</v>
      </c>
      <c r="C63" t="s">
        <v>8530</v>
      </c>
      <c r="D63" t="s">
        <v>8531</v>
      </c>
      <c r="E63" t="s">
        <v>8530</v>
      </c>
      <c r="F63" t="s">
        <v>257</v>
      </c>
      <c r="G63" t="s">
        <v>7681</v>
      </c>
      <c r="H63" t="s">
        <v>8530</v>
      </c>
      <c r="I63" t="s">
        <v>7681</v>
      </c>
      <c r="J63" t="s">
        <v>7806</v>
      </c>
    </row>
    <row r="64" spans="1:10" x14ac:dyDescent="0.35">
      <c r="A64" t="s">
        <v>8532</v>
      </c>
      <c r="B64" t="s">
        <v>8533</v>
      </c>
      <c r="C64" t="s">
        <v>28</v>
      </c>
      <c r="D64" t="s">
        <v>8534</v>
      </c>
      <c r="E64" t="s">
        <v>8532</v>
      </c>
      <c r="F64" t="s">
        <v>11</v>
      </c>
      <c r="G64" t="s">
        <v>7681</v>
      </c>
      <c r="H64" t="s">
        <v>8532</v>
      </c>
      <c r="I64" t="s">
        <v>7681</v>
      </c>
      <c r="J64" t="s">
        <v>7806</v>
      </c>
    </row>
    <row r="65" spans="1:10" x14ac:dyDescent="0.35">
      <c r="A65" t="s">
        <v>8532</v>
      </c>
      <c r="B65" t="s">
        <v>8535</v>
      </c>
      <c r="C65" t="s">
        <v>8536</v>
      </c>
      <c r="D65" t="s">
        <v>8537</v>
      </c>
      <c r="E65" t="s">
        <v>8538</v>
      </c>
      <c r="F65" t="s">
        <v>261</v>
      </c>
      <c r="G65" t="s">
        <v>7681</v>
      </c>
      <c r="H65" t="s">
        <v>111</v>
      </c>
      <c r="I65" t="s">
        <v>111</v>
      </c>
      <c r="J65" t="s">
        <v>7806</v>
      </c>
    </row>
    <row r="66" spans="1:10" x14ac:dyDescent="0.35">
      <c r="A66" t="s">
        <v>8539</v>
      </c>
      <c r="B66" t="s">
        <v>8540</v>
      </c>
      <c r="C66" t="s">
        <v>8541</v>
      </c>
      <c r="D66" t="s">
        <v>8542</v>
      </c>
      <c r="E66" t="s">
        <v>8539</v>
      </c>
      <c r="F66" t="s">
        <v>11</v>
      </c>
      <c r="G66" t="s">
        <v>7681</v>
      </c>
      <c r="H66" t="s">
        <v>8539</v>
      </c>
      <c r="I66" t="s">
        <v>7681</v>
      </c>
      <c r="J66" t="s">
        <v>7806</v>
      </c>
    </row>
    <row r="67" spans="1:10" x14ac:dyDescent="0.35">
      <c r="A67" t="s">
        <v>8539</v>
      </c>
      <c r="B67" t="s">
        <v>8543</v>
      </c>
      <c r="C67" t="s">
        <v>636</v>
      </c>
      <c r="D67" t="s">
        <v>8544</v>
      </c>
      <c r="E67" t="s">
        <v>8545</v>
      </c>
      <c r="F67" t="s">
        <v>261</v>
      </c>
      <c r="G67" t="s">
        <v>7681</v>
      </c>
      <c r="H67" t="s">
        <v>8546</v>
      </c>
      <c r="I67" t="s">
        <v>7771</v>
      </c>
    </row>
    <row r="68" spans="1:10" x14ac:dyDescent="0.35">
      <c r="A68" t="s">
        <v>8539</v>
      </c>
      <c r="B68" t="s">
        <v>8547</v>
      </c>
      <c r="C68" t="s">
        <v>1185</v>
      </c>
      <c r="D68" t="s">
        <v>8548</v>
      </c>
      <c r="E68" t="s">
        <v>8539</v>
      </c>
      <c r="F68" t="s">
        <v>11</v>
      </c>
      <c r="G68" t="s">
        <v>7681</v>
      </c>
      <c r="H68" t="s">
        <v>8539</v>
      </c>
      <c r="I68" t="s">
        <v>7681</v>
      </c>
      <c r="J68" t="s">
        <v>7806</v>
      </c>
    </row>
    <row r="69" spans="1:10" x14ac:dyDescent="0.35">
      <c r="A69" t="s">
        <v>8549</v>
      </c>
      <c r="B69" t="s">
        <v>8550</v>
      </c>
      <c r="C69" t="s">
        <v>4208</v>
      </c>
      <c r="D69" t="s">
        <v>8551</v>
      </c>
      <c r="E69" t="s">
        <v>8552</v>
      </c>
      <c r="F69" t="s">
        <v>261</v>
      </c>
      <c r="G69" t="s">
        <v>7670</v>
      </c>
      <c r="H69" t="s">
        <v>8552</v>
      </c>
      <c r="I69" t="s">
        <v>7670</v>
      </c>
      <c r="J69" t="s">
        <v>7806</v>
      </c>
    </row>
    <row r="70" spans="1:10" x14ac:dyDescent="0.35">
      <c r="A70" t="s">
        <v>8549</v>
      </c>
      <c r="B70" t="s">
        <v>8553</v>
      </c>
      <c r="C70" t="s">
        <v>384</v>
      </c>
      <c r="D70" t="s">
        <v>8554</v>
      </c>
      <c r="E70" t="s">
        <v>8555</v>
      </c>
      <c r="F70" t="s">
        <v>261</v>
      </c>
      <c r="G70" t="s">
        <v>7670</v>
      </c>
      <c r="H70" t="s">
        <v>8555</v>
      </c>
      <c r="I70" t="s">
        <v>7670</v>
      </c>
    </row>
    <row r="71" spans="1:10" x14ac:dyDescent="0.35">
      <c r="A71" t="s">
        <v>8556</v>
      </c>
      <c r="B71" t="s">
        <v>8557</v>
      </c>
      <c r="C71" t="s">
        <v>8558</v>
      </c>
      <c r="D71" t="s">
        <v>249</v>
      </c>
      <c r="E71" t="s">
        <v>8556</v>
      </c>
      <c r="F71" t="s">
        <v>50</v>
      </c>
      <c r="G71" t="s">
        <v>7681</v>
      </c>
      <c r="H71" t="s">
        <v>8556</v>
      </c>
      <c r="I71" t="s">
        <v>7681</v>
      </c>
      <c r="J71" t="s">
        <v>7806</v>
      </c>
    </row>
    <row r="72" spans="1:10" x14ac:dyDescent="0.35">
      <c r="A72" t="s">
        <v>8559</v>
      </c>
      <c r="B72" t="s">
        <v>8560</v>
      </c>
      <c r="C72" t="s">
        <v>8561</v>
      </c>
      <c r="D72" t="s">
        <v>8562</v>
      </c>
      <c r="E72" t="s">
        <v>8563</v>
      </c>
      <c r="F72" t="s">
        <v>257</v>
      </c>
      <c r="G72" t="s">
        <v>7681</v>
      </c>
      <c r="H72" t="s">
        <v>111</v>
      </c>
      <c r="I72" t="s">
        <v>111</v>
      </c>
      <c r="J72" t="s">
        <v>7806</v>
      </c>
    </row>
    <row r="73" spans="1:10" x14ac:dyDescent="0.35">
      <c r="A73" t="s">
        <v>8564</v>
      </c>
      <c r="B73" t="s">
        <v>8565</v>
      </c>
      <c r="C73" t="s">
        <v>8566</v>
      </c>
      <c r="D73" t="s">
        <v>8567</v>
      </c>
      <c r="E73" t="s">
        <v>8564</v>
      </c>
      <c r="F73" t="s">
        <v>20</v>
      </c>
      <c r="G73" t="s">
        <v>7681</v>
      </c>
      <c r="H73" t="s">
        <v>8564</v>
      </c>
      <c r="I73" t="s">
        <v>7681</v>
      </c>
      <c r="J73" t="s">
        <v>7806</v>
      </c>
    </row>
    <row r="74" spans="1:10" x14ac:dyDescent="0.35">
      <c r="A74" t="s">
        <v>8568</v>
      </c>
      <c r="B74" t="s">
        <v>8569</v>
      </c>
      <c r="C74" t="s">
        <v>3741</v>
      </c>
      <c r="D74" t="s">
        <v>8570</v>
      </c>
      <c r="E74" t="s">
        <v>8568</v>
      </c>
      <c r="F74" t="s">
        <v>11</v>
      </c>
      <c r="G74" t="s">
        <v>7681</v>
      </c>
      <c r="H74" t="s">
        <v>8568</v>
      </c>
      <c r="I74" t="s">
        <v>7681</v>
      </c>
      <c r="J74" t="s">
        <v>7806</v>
      </c>
    </row>
    <row r="75" spans="1:10" x14ac:dyDescent="0.35">
      <c r="A75" t="s">
        <v>8568</v>
      </c>
      <c r="B75" t="s">
        <v>8571</v>
      </c>
      <c r="C75" t="s">
        <v>4212</v>
      </c>
      <c r="D75" t="s">
        <v>5984</v>
      </c>
      <c r="E75" t="s">
        <v>8572</v>
      </c>
      <c r="F75" t="s">
        <v>261</v>
      </c>
      <c r="G75" t="s">
        <v>7681</v>
      </c>
      <c r="H75" t="s">
        <v>8568</v>
      </c>
      <c r="I75" t="s">
        <v>7681</v>
      </c>
      <c r="J75" t="s">
        <v>7806</v>
      </c>
    </row>
    <row r="76" spans="1:10" x14ac:dyDescent="0.35">
      <c r="A76" t="s">
        <v>8568</v>
      </c>
      <c r="B76" t="s">
        <v>8573</v>
      </c>
      <c r="C76" t="s">
        <v>8574</v>
      </c>
      <c r="D76" t="s">
        <v>8575</v>
      </c>
      <c r="E76" t="s">
        <v>8576</v>
      </c>
      <c r="F76" t="s">
        <v>50</v>
      </c>
      <c r="G76" t="s">
        <v>7681</v>
      </c>
      <c r="H76" t="s">
        <v>8576</v>
      </c>
      <c r="I76" t="s">
        <v>7681</v>
      </c>
      <c r="J76" t="s">
        <v>7806</v>
      </c>
    </row>
    <row r="77" spans="1:10" x14ac:dyDescent="0.35">
      <c r="A77" t="s">
        <v>8568</v>
      </c>
      <c r="B77" t="s">
        <v>8577</v>
      </c>
      <c r="C77" t="s">
        <v>8578</v>
      </c>
      <c r="D77" t="s">
        <v>8579</v>
      </c>
      <c r="E77" t="s">
        <v>8580</v>
      </c>
      <c r="F77" t="s">
        <v>20</v>
      </c>
      <c r="G77" t="s">
        <v>7681</v>
      </c>
      <c r="H77" t="s">
        <v>8580</v>
      </c>
      <c r="I77" t="s">
        <v>7681</v>
      </c>
      <c r="J77" t="s">
        <v>7806</v>
      </c>
    </row>
    <row r="78" spans="1:10" x14ac:dyDescent="0.35">
      <c r="A78" t="s">
        <v>8568</v>
      </c>
      <c r="B78" t="s">
        <v>8581</v>
      </c>
      <c r="C78" t="s">
        <v>3361</v>
      </c>
      <c r="D78" t="s">
        <v>8582</v>
      </c>
      <c r="E78" t="s">
        <v>8576</v>
      </c>
      <c r="F78" t="s">
        <v>50</v>
      </c>
      <c r="G78" t="s">
        <v>7681</v>
      </c>
      <c r="H78" t="s">
        <v>8576</v>
      </c>
      <c r="I78" t="s">
        <v>7681</v>
      </c>
      <c r="J78" t="s">
        <v>7806</v>
      </c>
    </row>
    <row r="79" spans="1:10" x14ac:dyDescent="0.35">
      <c r="A79" t="s">
        <v>8568</v>
      </c>
      <c r="B79" t="s">
        <v>8583</v>
      </c>
      <c r="C79" t="s">
        <v>8584</v>
      </c>
      <c r="D79" t="s">
        <v>8585</v>
      </c>
      <c r="E79" t="s">
        <v>8586</v>
      </c>
      <c r="F79" t="s">
        <v>20</v>
      </c>
      <c r="G79" t="s">
        <v>7681</v>
      </c>
      <c r="H79" t="s">
        <v>8586</v>
      </c>
      <c r="I79" t="s">
        <v>7681</v>
      </c>
      <c r="J79" t="s">
        <v>7806</v>
      </c>
    </row>
    <row r="80" spans="1:10" x14ac:dyDescent="0.35">
      <c r="A80" t="s">
        <v>8587</v>
      </c>
      <c r="B80" t="s">
        <v>8588</v>
      </c>
      <c r="C80" t="s">
        <v>2007</v>
      </c>
      <c r="D80" t="s">
        <v>8589</v>
      </c>
      <c r="E80" t="s">
        <v>8587</v>
      </c>
      <c r="F80" t="s">
        <v>11</v>
      </c>
      <c r="G80" t="s">
        <v>7681</v>
      </c>
      <c r="H80" t="s">
        <v>8587</v>
      </c>
      <c r="I80" t="s">
        <v>7681</v>
      </c>
      <c r="J80" t="s">
        <v>7806</v>
      </c>
    </row>
    <row r="81" spans="1:10" x14ac:dyDescent="0.35">
      <c r="A81" t="s">
        <v>8587</v>
      </c>
      <c r="B81" t="s">
        <v>8590</v>
      </c>
      <c r="C81" t="s">
        <v>4299</v>
      </c>
      <c r="D81" t="s">
        <v>8591</v>
      </c>
      <c r="E81" t="s">
        <v>8592</v>
      </c>
      <c r="F81" t="s">
        <v>257</v>
      </c>
      <c r="G81" t="s">
        <v>7681</v>
      </c>
      <c r="H81" t="s">
        <v>8592</v>
      </c>
      <c r="I81" t="s">
        <v>7681</v>
      </c>
      <c r="J81" t="s">
        <v>7806</v>
      </c>
    </row>
    <row r="82" spans="1:10" x14ac:dyDescent="0.35">
      <c r="A82" t="s">
        <v>8587</v>
      </c>
      <c r="B82" t="s">
        <v>8593</v>
      </c>
      <c r="C82" t="s">
        <v>8594</v>
      </c>
      <c r="D82" t="s">
        <v>8595</v>
      </c>
      <c r="E82" t="s">
        <v>8596</v>
      </c>
      <c r="F82" t="s">
        <v>257</v>
      </c>
      <c r="G82" t="s">
        <v>8597</v>
      </c>
      <c r="H82" t="s">
        <v>8596</v>
      </c>
      <c r="I82" t="s">
        <v>8597</v>
      </c>
      <c r="J82" t="s">
        <v>7806</v>
      </c>
    </row>
    <row r="83" spans="1:10" x14ac:dyDescent="0.35">
      <c r="A83" t="s">
        <v>8598</v>
      </c>
      <c r="B83" t="s">
        <v>8599</v>
      </c>
      <c r="C83" t="s">
        <v>8600</v>
      </c>
      <c r="D83" t="s">
        <v>6818</v>
      </c>
      <c r="E83" t="s">
        <v>8598</v>
      </c>
      <c r="F83" t="s">
        <v>261</v>
      </c>
      <c r="G83" t="s">
        <v>7681</v>
      </c>
      <c r="H83" t="s">
        <v>111</v>
      </c>
      <c r="I83" t="s">
        <v>111</v>
      </c>
    </row>
    <row r="84" spans="1:10" x14ac:dyDescent="0.35">
      <c r="A84" t="s">
        <v>8601</v>
      </c>
      <c r="B84" t="s">
        <v>8602</v>
      </c>
      <c r="C84" t="s">
        <v>2007</v>
      </c>
      <c r="D84" t="s">
        <v>8603</v>
      </c>
      <c r="E84" t="s">
        <v>8601</v>
      </c>
      <c r="F84" t="s">
        <v>8604</v>
      </c>
      <c r="G84" t="s">
        <v>7681</v>
      </c>
      <c r="H84" t="s">
        <v>8601</v>
      </c>
      <c r="I84" t="s">
        <v>7681</v>
      </c>
      <c r="J84" t="s">
        <v>7806</v>
      </c>
    </row>
    <row r="85" spans="1:10" x14ac:dyDescent="0.35">
      <c r="A85" t="s">
        <v>8601</v>
      </c>
      <c r="B85" t="s">
        <v>8605</v>
      </c>
      <c r="C85" t="s">
        <v>7221</v>
      </c>
      <c r="D85" t="s">
        <v>8606</v>
      </c>
      <c r="E85" t="s">
        <v>8601</v>
      </c>
      <c r="F85" t="s">
        <v>261</v>
      </c>
      <c r="G85" t="s">
        <v>7681</v>
      </c>
      <c r="H85" t="s">
        <v>8607</v>
      </c>
      <c r="I85" t="s">
        <v>7610</v>
      </c>
      <c r="J85" t="s">
        <v>7806</v>
      </c>
    </row>
    <row r="86" spans="1:10" x14ac:dyDescent="0.35">
      <c r="A86" t="s">
        <v>8608</v>
      </c>
      <c r="B86" t="s">
        <v>8609</v>
      </c>
      <c r="C86" t="s">
        <v>8610</v>
      </c>
      <c r="D86" t="s">
        <v>2845</v>
      </c>
      <c r="E86" t="s">
        <v>8419</v>
      </c>
      <c r="F86" t="s">
        <v>20</v>
      </c>
      <c r="G86" t="s">
        <v>7681</v>
      </c>
      <c r="H86" t="s">
        <v>8419</v>
      </c>
      <c r="I86" t="s">
        <v>7681</v>
      </c>
      <c r="J86" t="s">
        <v>7806</v>
      </c>
    </row>
    <row r="87" spans="1:10" x14ac:dyDescent="0.35">
      <c r="A87" t="s">
        <v>8608</v>
      </c>
      <c r="B87" t="s">
        <v>8611</v>
      </c>
      <c r="C87" t="s">
        <v>5376</v>
      </c>
      <c r="D87" t="s">
        <v>8612</v>
      </c>
      <c r="E87" t="s">
        <v>8613</v>
      </c>
      <c r="F87" t="s">
        <v>20</v>
      </c>
      <c r="G87" t="s">
        <v>7681</v>
      </c>
      <c r="H87" t="s">
        <v>8613</v>
      </c>
      <c r="I87" t="s">
        <v>7681</v>
      </c>
      <c r="J87" t="s">
        <v>7806</v>
      </c>
    </row>
    <row r="88" spans="1:10" x14ac:dyDescent="0.35">
      <c r="A88" t="s">
        <v>7131</v>
      </c>
      <c r="B88" t="s">
        <v>8614</v>
      </c>
      <c r="C88" t="s">
        <v>8615</v>
      </c>
      <c r="D88" t="s">
        <v>8616</v>
      </c>
      <c r="E88" t="s">
        <v>7131</v>
      </c>
      <c r="F88" t="s">
        <v>11</v>
      </c>
      <c r="G88" t="s">
        <v>7670</v>
      </c>
      <c r="H88" t="s">
        <v>7131</v>
      </c>
      <c r="I88" t="s">
        <v>7670</v>
      </c>
    </row>
    <row r="89" spans="1:10" x14ac:dyDescent="0.35">
      <c r="A89" t="s">
        <v>8617</v>
      </c>
      <c r="B89" t="s">
        <v>8618</v>
      </c>
      <c r="C89" t="s">
        <v>8619</v>
      </c>
      <c r="D89" t="s">
        <v>8620</v>
      </c>
      <c r="E89" t="s">
        <v>8621</v>
      </c>
      <c r="F89" t="s">
        <v>111</v>
      </c>
      <c r="G89" t="s">
        <v>7670</v>
      </c>
      <c r="H89" t="s">
        <v>8622</v>
      </c>
      <c r="I89" t="s">
        <v>7610</v>
      </c>
      <c r="J89" t="s">
        <v>7806</v>
      </c>
    </row>
    <row r="90" spans="1:10" x14ac:dyDescent="0.35">
      <c r="A90" t="s">
        <v>8623</v>
      </c>
      <c r="B90" t="s">
        <v>8624</v>
      </c>
      <c r="C90" t="s">
        <v>2204</v>
      </c>
      <c r="D90" t="s">
        <v>8625</v>
      </c>
      <c r="E90" t="s">
        <v>8623</v>
      </c>
      <c r="F90" t="s">
        <v>11</v>
      </c>
      <c r="G90" t="s">
        <v>7681</v>
      </c>
      <c r="H90" t="s">
        <v>8623</v>
      </c>
      <c r="I90" t="s">
        <v>7681</v>
      </c>
      <c r="J90" t="s">
        <v>7806</v>
      </c>
    </row>
    <row r="91" spans="1:10" x14ac:dyDescent="0.35">
      <c r="A91" t="s">
        <v>8623</v>
      </c>
      <c r="B91" t="s">
        <v>8626</v>
      </c>
      <c r="C91" t="s">
        <v>8627</v>
      </c>
      <c r="D91" t="s">
        <v>8625</v>
      </c>
      <c r="E91" t="s">
        <v>8628</v>
      </c>
      <c r="F91" t="s">
        <v>50</v>
      </c>
      <c r="G91" t="s">
        <v>7681</v>
      </c>
      <c r="H91" t="s">
        <v>8628</v>
      </c>
      <c r="I91" t="s">
        <v>7681</v>
      </c>
      <c r="J91" t="s">
        <v>7806</v>
      </c>
    </row>
    <row r="92" spans="1:10" x14ac:dyDescent="0.35">
      <c r="A92" t="s">
        <v>8623</v>
      </c>
      <c r="B92" t="s">
        <v>8629</v>
      </c>
      <c r="C92" t="s">
        <v>8627</v>
      </c>
      <c r="D92" t="s">
        <v>8630</v>
      </c>
      <c r="E92" t="s">
        <v>8631</v>
      </c>
      <c r="F92" t="s">
        <v>50</v>
      </c>
      <c r="G92" t="s">
        <v>7681</v>
      </c>
      <c r="H92" t="s">
        <v>8631</v>
      </c>
      <c r="I92" t="s">
        <v>7681</v>
      </c>
      <c r="J92" t="s">
        <v>7806</v>
      </c>
    </row>
    <row r="93" spans="1:10" x14ac:dyDescent="0.35">
      <c r="A93" t="s">
        <v>8632</v>
      </c>
      <c r="B93" t="s">
        <v>8633</v>
      </c>
      <c r="C93" t="s">
        <v>8634</v>
      </c>
      <c r="D93" t="s">
        <v>8635</v>
      </c>
      <c r="E93" t="s">
        <v>8636</v>
      </c>
      <c r="F93" t="s">
        <v>261</v>
      </c>
      <c r="G93" t="s">
        <v>7681</v>
      </c>
      <c r="H93" t="s">
        <v>8636</v>
      </c>
      <c r="I93" t="s">
        <v>7681</v>
      </c>
      <c r="J93" t="s">
        <v>7806</v>
      </c>
    </row>
    <row r="94" spans="1:10" x14ac:dyDescent="0.35">
      <c r="A94" t="s">
        <v>8637</v>
      </c>
      <c r="B94" t="s">
        <v>8638</v>
      </c>
      <c r="C94" t="s">
        <v>5728</v>
      </c>
      <c r="D94" t="s">
        <v>3783</v>
      </c>
      <c r="E94" t="s">
        <v>8637</v>
      </c>
      <c r="F94" t="s">
        <v>11</v>
      </c>
      <c r="G94" t="s">
        <v>7681</v>
      </c>
      <c r="H94" t="s">
        <v>8637</v>
      </c>
      <c r="I94" t="s">
        <v>7681</v>
      </c>
      <c r="J94" t="s">
        <v>7806</v>
      </c>
    </row>
    <row r="95" spans="1:10" x14ac:dyDescent="0.35">
      <c r="A95" t="s">
        <v>8637</v>
      </c>
      <c r="B95" t="s">
        <v>8639</v>
      </c>
      <c r="C95" t="s">
        <v>4763</v>
      </c>
      <c r="D95" t="s">
        <v>3783</v>
      </c>
      <c r="E95" t="s">
        <v>8637</v>
      </c>
      <c r="F95" t="s">
        <v>11</v>
      </c>
      <c r="G95" t="s">
        <v>8396</v>
      </c>
      <c r="H95" t="s">
        <v>8637</v>
      </c>
      <c r="I95" t="s">
        <v>8396</v>
      </c>
      <c r="J95" t="s">
        <v>7806</v>
      </c>
    </row>
    <row r="96" spans="1:10" x14ac:dyDescent="0.35">
      <c r="A96" t="s">
        <v>8637</v>
      </c>
      <c r="B96" t="s">
        <v>8640</v>
      </c>
      <c r="C96" t="s">
        <v>8455</v>
      </c>
      <c r="D96" t="s">
        <v>3783</v>
      </c>
      <c r="E96" t="s">
        <v>8637</v>
      </c>
      <c r="F96" t="s">
        <v>261</v>
      </c>
      <c r="G96" t="s">
        <v>8396</v>
      </c>
      <c r="H96" t="s">
        <v>8637</v>
      </c>
      <c r="I96" t="s">
        <v>8396</v>
      </c>
      <c r="J96" t="s">
        <v>7806</v>
      </c>
    </row>
    <row r="97" spans="1:10" x14ac:dyDescent="0.35">
      <c r="A97" t="s">
        <v>8637</v>
      </c>
      <c r="B97" t="s">
        <v>8641</v>
      </c>
      <c r="C97" t="s">
        <v>1725</v>
      </c>
      <c r="D97" t="s">
        <v>3783</v>
      </c>
      <c r="E97" t="s">
        <v>8642</v>
      </c>
      <c r="F97" t="s">
        <v>257</v>
      </c>
      <c r="G97" t="s">
        <v>8396</v>
      </c>
      <c r="H97" t="s">
        <v>8642</v>
      </c>
      <c r="I97" t="s">
        <v>8396</v>
      </c>
      <c r="J97" t="s">
        <v>7806</v>
      </c>
    </row>
    <row r="98" spans="1:10" x14ac:dyDescent="0.35">
      <c r="A98" t="s">
        <v>8637</v>
      </c>
      <c r="B98" t="s">
        <v>8643</v>
      </c>
      <c r="C98" t="s">
        <v>8644</v>
      </c>
      <c r="D98" t="s">
        <v>3783</v>
      </c>
      <c r="E98" t="s">
        <v>8637</v>
      </c>
      <c r="F98" t="s">
        <v>11</v>
      </c>
      <c r="G98" t="s">
        <v>8396</v>
      </c>
      <c r="H98" t="s">
        <v>8637</v>
      </c>
      <c r="I98" t="s">
        <v>8396</v>
      </c>
      <c r="J98" t="s">
        <v>7806</v>
      </c>
    </row>
    <row r="99" spans="1:10" x14ac:dyDescent="0.35">
      <c r="A99" t="s">
        <v>8645</v>
      </c>
      <c r="B99" t="s">
        <v>8646</v>
      </c>
      <c r="C99" t="s">
        <v>2707</v>
      </c>
      <c r="D99" t="s">
        <v>8647</v>
      </c>
      <c r="E99" t="s">
        <v>8645</v>
      </c>
      <c r="F99" t="s">
        <v>11</v>
      </c>
      <c r="G99" t="s">
        <v>7681</v>
      </c>
      <c r="H99" t="s">
        <v>8645</v>
      </c>
      <c r="I99" t="s">
        <v>7681</v>
      </c>
      <c r="J99" t="s">
        <v>7806</v>
      </c>
    </row>
    <row r="100" spans="1:10" x14ac:dyDescent="0.35">
      <c r="A100" t="s">
        <v>8645</v>
      </c>
      <c r="B100" t="s">
        <v>8648</v>
      </c>
      <c r="C100" t="s">
        <v>8649</v>
      </c>
      <c r="D100" t="s">
        <v>8650</v>
      </c>
      <c r="E100" t="s">
        <v>8651</v>
      </c>
      <c r="F100" t="s">
        <v>261</v>
      </c>
      <c r="G100" t="s">
        <v>7681</v>
      </c>
      <c r="H100" t="s">
        <v>8651</v>
      </c>
      <c r="I100" t="s">
        <v>7681</v>
      </c>
      <c r="J100" t="s">
        <v>7806</v>
      </c>
    </row>
    <row r="101" spans="1:10" x14ac:dyDescent="0.35">
      <c r="A101" t="s">
        <v>8645</v>
      </c>
      <c r="B101" t="s">
        <v>8652</v>
      </c>
      <c r="C101" t="s">
        <v>1185</v>
      </c>
      <c r="D101" t="s">
        <v>8653</v>
      </c>
      <c r="E101" t="s">
        <v>8645</v>
      </c>
      <c r="F101" t="s">
        <v>11</v>
      </c>
      <c r="G101" t="s">
        <v>7681</v>
      </c>
      <c r="H101" t="s">
        <v>8645</v>
      </c>
      <c r="I101" t="s">
        <v>7681</v>
      </c>
      <c r="J101" t="s">
        <v>7806</v>
      </c>
    </row>
    <row r="102" spans="1:10" x14ac:dyDescent="0.35">
      <c r="A102" t="s">
        <v>8654</v>
      </c>
      <c r="B102" t="s">
        <v>8655</v>
      </c>
      <c r="C102" t="s">
        <v>8656</v>
      </c>
      <c r="D102" t="s">
        <v>8657</v>
      </c>
      <c r="E102" t="s">
        <v>8654</v>
      </c>
      <c r="F102" t="s">
        <v>257</v>
      </c>
      <c r="G102" t="s">
        <v>7681</v>
      </c>
      <c r="H102" t="s">
        <v>8654</v>
      </c>
      <c r="I102" t="s">
        <v>7681</v>
      </c>
      <c r="J102" t="s">
        <v>7806</v>
      </c>
    </row>
    <row r="103" spans="1:10" x14ac:dyDescent="0.35">
      <c r="A103" t="s">
        <v>8654</v>
      </c>
      <c r="B103" t="s">
        <v>8658</v>
      </c>
      <c r="C103" t="s">
        <v>8659</v>
      </c>
      <c r="D103" t="s">
        <v>8660</v>
      </c>
      <c r="E103" t="s">
        <v>6943</v>
      </c>
      <c r="F103" t="s">
        <v>261</v>
      </c>
      <c r="G103" t="s">
        <v>7681</v>
      </c>
      <c r="H103" t="s">
        <v>6943</v>
      </c>
      <c r="I103" t="s">
        <v>7681</v>
      </c>
      <c r="J103" t="s">
        <v>7806</v>
      </c>
    </row>
    <row r="104" spans="1:10" x14ac:dyDescent="0.35">
      <c r="A104" t="s">
        <v>8661</v>
      </c>
      <c r="B104" t="s">
        <v>8662</v>
      </c>
      <c r="C104" t="s">
        <v>2732</v>
      </c>
      <c r="D104" t="s">
        <v>8663</v>
      </c>
      <c r="E104" t="s">
        <v>8664</v>
      </c>
      <c r="F104" t="s">
        <v>261</v>
      </c>
      <c r="G104" t="s">
        <v>8007</v>
      </c>
      <c r="H104" t="s">
        <v>8664</v>
      </c>
      <c r="I104" t="s">
        <v>8007</v>
      </c>
      <c r="J104" t="s">
        <v>7806</v>
      </c>
    </row>
    <row r="105" spans="1:10" x14ac:dyDescent="0.35">
      <c r="A105" t="s">
        <v>8665</v>
      </c>
      <c r="B105" t="s">
        <v>8666</v>
      </c>
      <c r="C105" t="s">
        <v>28</v>
      </c>
      <c r="D105" t="s">
        <v>8667</v>
      </c>
      <c r="E105" t="s">
        <v>8665</v>
      </c>
      <c r="F105" t="s">
        <v>11</v>
      </c>
      <c r="G105" t="s">
        <v>7681</v>
      </c>
      <c r="H105" t="s">
        <v>8665</v>
      </c>
      <c r="I105" t="s">
        <v>7681</v>
      </c>
      <c r="J105" t="s">
        <v>7806</v>
      </c>
    </row>
    <row r="106" spans="1:10" x14ac:dyDescent="0.35">
      <c r="A106" t="s">
        <v>8665</v>
      </c>
      <c r="B106" t="s">
        <v>8668</v>
      </c>
      <c r="C106" t="s">
        <v>1976</v>
      </c>
      <c r="D106" t="s">
        <v>1976</v>
      </c>
      <c r="E106" t="s">
        <v>8665</v>
      </c>
      <c r="F106" t="s">
        <v>50</v>
      </c>
      <c r="G106" t="s">
        <v>7681</v>
      </c>
      <c r="H106" t="s">
        <v>8665</v>
      </c>
      <c r="I106" t="s">
        <v>7681</v>
      </c>
    </row>
    <row r="107" spans="1:10" x14ac:dyDescent="0.35">
      <c r="A107" t="s">
        <v>8669</v>
      </c>
      <c r="B107" t="s">
        <v>8670</v>
      </c>
      <c r="C107" t="s">
        <v>8671</v>
      </c>
      <c r="D107" t="s">
        <v>8672</v>
      </c>
      <c r="E107" t="s">
        <v>8669</v>
      </c>
      <c r="F107" t="s">
        <v>11</v>
      </c>
      <c r="G107" t="s">
        <v>7681</v>
      </c>
      <c r="H107" t="s">
        <v>8669</v>
      </c>
      <c r="I107" t="s">
        <v>7681</v>
      </c>
      <c r="J107" t="s">
        <v>7806</v>
      </c>
    </row>
    <row r="108" spans="1:10" x14ac:dyDescent="0.35">
      <c r="A108" t="s">
        <v>1013</v>
      </c>
      <c r="B108" t="s">
        <v>8673</v>
      </c>
      <c r="C108" t="s">
        <v>8674</v>
      </c>
      <c r="D108" t="s">
        <v>8675</v>
      </c>
      <c r="E108" t="s">
        <v>8676</v>
      </c>
      <c r="F108" t="s">
        <v>11</v>
      </c>
      <c r="G108" t="s">
        <v>7681</v>
      </c>
      <c r="H108" t="s">
        <v>8676</v>
      </c>
      <c r="I108" t="s">
        <v>7681</v>
      </c>
      <c r="J108" t="s">
        <v>7806</v>
      </c>
    </row>
    <row r="109" spans="1:10" x14ac:dyDescent="0.35">
      <c r="A109" t="s">
        <v>1013</v>
      </c>
      <c r="B109" t="s">
        <v>8677</v>
      </c>
      <c r="C109" t="s">
        <v>1016</v>
      </c>
      <c r="D109" t="s">
        <v>8678</v>
      </c>
      <c r="E109" t="s">
        <v>1013</v>
      </c>
      <c r="F109" t="s">
        <v>11</v>
      </c>
      <c r="G109" t="s">
        <v>8679</v>
      </c>
      <c r="H109" t="s">
        <v>1013</v>
      </c>
      <c r="I109" t="s">
        <v>8679</v>
      </c>
      <c r="J109" t="s">
        <v>7806</v>
      </c>
    </row>
    <row r="110" spans="1:10" x14ac:dyDescent="0.35">
      <c r="A110" t="s">
        <v>8680</v>
      </c>
      <c r="B110" t="s">
        <v>8681</v>
      </c>
      <c r="C110" t="s">
        <v>3496</v>
      </c>
      <c r="D110" t="s">
        <v>8682</v>
      </c>
      <c r="E110" t="s">
        <v>8680</v>
      </c>
      <c r="F110" t="s">
        <v>50</v>
      </c>
      <c r="G110" t="s">
        <v>7681</v>
      </c>
      <c r="H110" t="s">
        <v>8680</v>
      </c>
      <c r="I110" t="s">
        <v>7681</v>
      </c>
      <c r="J110" t="s">
        <v>7806</v>
      </c>
    </row>
    <row r="111" spans="1:10" x14ac:dyDescent="0.35">
      <c r="A111" t="s">
        <v>8680</v>
      </c>
      <c r="B111" t="s">
        <v>8683</v>
      </c>
      <c r="C111" t="s">
        <v>3496</v>
      </c>
      <c r="D111" t="s">
        <v>2827</v>
      </c>
      <c r="E111" t="s">
        <v>583</v>
      </c>
      <c r="F111" t="s">
        <v>50</v>
      </c>
      <c r="G111" t="s">
        <v>7771</v>
      </c>
      <c r="H111" t="s">
        <v>583</v>
      </c>
      <c r="I111" t="s">
        <v>7771</v>
      </c>
      <c r="J111" t="s">
        <v>7806</v>
      </c>
    </row>
    <row r="112" spans="1:10" x14ac:dyDescent="0.35">
      <c r="A112" t="s">
        <v>8680</v>
      </c>
      <c r="B112" t="s">
        <v>8684</v>
      </c>
      <c r="C112" t="s">
        <v>3496</v>
      </c>
      <c r="D112" t="s">
        <v>2047</v>
      </c>
      <c r="E112" t="s">
        <v>8680</v>
      </c>
      <c r="F112" t="s">
        <v>50</v>
      </c>
      <c r="G112" t="s">
        <v>7681</v>
      </c>
      <c r="H112" t="s">
        <v>8680</v>
      </c>
      <c r="I112" t="s">
        <v>7681</v>
      </c>
      <c r="J112" t="s">
        <v>7806</v>
      </c>
    </row>
    <row r="113" spans="1:10" x14ac:dyDescent="0.35">
      <c r="A113" t="s">
        <v>8685</v>
      </c>
      <c r="B113" t="s">
        <v>8686</v>
      </c>
      <c r="C113" t="s">
        <v>8455</v>
      </c>
      <c r="D113" t="s">
        <v>1821</v>
      </c>
      <c r="E113" t="s">
        <v>8470</v>
      </c>
      <c r="F113" t="s">
        <v>261</v>
      </c>
      <c r="G113" t="s">
        <v>7681</v>
      </c>
      <c r="H113" t="s">
        <v>111</v>
      </c>
      <c r="I113" t="s">
        <v>111</v>
      </c>
      <c r="J113" t="s">
        <v>7806</v>
      </c>
    </row>
    <row r="114" spans="1:10" x14ac:dyDescent="0.35">
      <c r="A114" t="s">
        <v>8685</v>
      </c>
      <c r="B114" t="s">
        <v>8687</v>
      </c>
      <c r="C114" t="s">
        <v>8455</v>
      </c>
      <c r="D114" t="s">
        <v>8371</v>
      </c>
      <c r="E114" t="s">
        <v>8470</v>
      </c>
      <c r="F114" t="s">
        <v>261</v>
      </c>
      <c r="G114" t="s">
        <v>7681</v>
      </c>
      <c r="H114" t="s">
        <v>111</v>
      </c>
      <c r="I114" t="s">
        <v>111</v>
      </c>
      <c r="J114" t="s">
        <v>7806</v>
      </c>
    </row>
    <row r="115" spans="1:10" x14ac:dyDescent="0.35">
      <c r="A115" t="s">
        <v>8685</v>
      </c>
      <c r="B115" t="s">
        <v>8688</v>
      </c>
      <c r="C115" t="s">
        <v>8455</v>
      </c>
      <c r="D115" t="s">
        <v>8371</v>
      </c>
      <c r="E115" t="s">
        <v>8470</v>
      </c>
      <c r="F115" t="s">
        <v>261</v>
      </c>
      <c r="G115" t="s">
        <v>7681</v>
      </c>
      <c r="H115" t="s">
        <v>111</v>
      </c>
      <c r="I115" t="s">
        <v>111</v>
      </c>
      <c r="J115" t="s">
        <v>7806</v>
      </c>
    </row>
    <row r="116" spans="1:10" x14ac:dyDescent="0.35">
      <c r="A116" t="s">
        <v>8685</v>
      </c>
      <c r="B116" t="s">
        <v>8689</v>
      </c>
      <c r="C116" t="s">
        <v>8469</v>
      </c>
      <c r="D116" t="s">
        <v>1821</v>
      </c>
      <c r="E116" t="s">
        <v>8470</v>
      </c>
      <c r="F116" t="s">
        <v>261</v>
      </c>
      <c r="G116" t="s">
        <v>7681</v>
      </c>
      <c r="H116" t="s">
        <v>111</v>
      </c>
      <c r="I116" t="s">
        <v>111</v>
      </c>
      <c r="J116" t="s">
        <v>7806</v>
      </c>
    </row>
    <row r="117" spans="1:10" x14ac:dyDescent="0.35">
      <c r="A117" t="s">
        <v>8690</v>
      </c>
      <c r="B117" t="s">
        <v>8691</v>
      </c>
      <c r="C117" t="s">
        <v>8692</v>
      </c>
      <c r="D117" t="s">
        <v>8693</v>
      </c>
      <c r="E117" t="s">
        <v>8690</v>
      </c>
      <c r="F117" t="s">
        <v>11</v>
      </c>
      <c r="G117" t="s">
        <v>7681</v>
      </c>
      <c r="H117" t="s">
        <v>8690</v>
      </c>
      <c r="I117" t="s">
        <v>7681</v>
      </c>
      <c r="J117" t="s">
        <v>7806</v>
      </c>
    </row>
    <row r="118" spans="1:10" x14ac:dyDescent="0.35">
      <c r="A118" t="s">
        <v>8694</v>
      </c>
      <c r="B118" t="s">
        <v>8695</v>
      </c>
      <c r="C118" t="s">
        <v>8455</v>
      </c>
      <c r="D118" t="s">
        <v>8696</v>
      </c>
      <c r="E118" t="s">
        <v>8694</v>
      </c>
      <c r="F118" t="s">
        <v>257</v>
      </c>
      <c r="G118" t="s">
        <v>7681</v>
      </c>
      <c r="H118" t="s">
        <v>8694</v>
      </c>
      <c r="I118" t="s">
        <v>7681</v>
      </c>
    </row>
    <row r="119" spans="1:10" x14ac:dyDescent="0.35">
      <c r="A119" t="s">
        <v>8694</v>
      </c>
      <c r="B119" t="s">
        <v>8697</v>
      </c>
      <c r="C119" t="s">
        <v>8698</v>
      </c>
      <c r="D119" t="s">
        <v>8699</v>
      </c>
      <c r="E119" t="s">
        <v>8700</v>
      </c>
      <c r="F119" t="s">
        <v>257</v>
      </c>
      <c r="G119" t="s">
        <v>7681</v>
      </c>
      <c r="H119" t="s">
        <v>8701</v>
      </c>
      <c r="I119" t="s">
        <v>7681</v>
      </c>
      <c r="J119" t="s">
        <v>7806</v>
      </c>
    </row>
    <row r="120" spans="1:10" x14ac:dyDescent="0.35">
      <c r="A120" t="s">
        <v>8694</v>
      </c>
      <c r="B120" t="s">
        <v>8702</v>
      </c>
      <c r="C120" t="s">
        <v>8703</v>
      </c>
      <c r="D120" t="s">
        <v>8704</v>
      </c>
      <c r="E120" t="s">
        <v>8694</v>
      </c>
      <c r="F120" t="s">
        <v>257</v>
      </c>
      <c r="G120" t="s">
        <v>7681</v>
      </c>
      <c r="H120" t="s">
        <v>8705</v>
      </c>
      <c r="I120" t="s">
        <v>8007</v>
      </c>
      <c r="J120" t="s">
        <v>7806</v>
      </c>
    </row>
    <row r="121" spans="1:10" x14ac:dyDescent="0.35">
      <c r="A121" t="s">
        <v>8706</v>
      </c>
      <c r="B121" t="s">
        <v>8707</v>
      </c>
      <c r="C121" t="s">
        <v>8530</v>
      </c>
      <c r="D121" t="s">
        <v>8531</v>
      </c>
      <c r="E121" t="s">
        <v>8708</v>
      </c>
      <c r="F121" t="s">
        <v>20</v>
      </c>
      <c r="G121" t="s">
        <v>7681</v>
      </c>
      <c r="H121" t="s">
        <v>8708</v>
      </c>
      <c r="I121" t="s">
        <v>7681</v>
      </c>
      <c r="J121" t="s">
        <v>7806</v>
      </c>
    </row>
    <row r="122" spans="1:10" x14ac:dyDescent="0.35">
      <c r="A122" t="s">
        <v>8709</v>
      </c>
      <c r="B122" t="s">
        <v>8710</v>
      </c>
      <c r="C122" t="s">
        <v>5989</v>
      </c>
      <c r="D122" t="s">
        <v>8711</v>
      </c>
      <c r="E122" t="s">
        <v>8712</v>
      </c>
      <c r="F122" t="s">
        <v>261</v>
      </c>
      <c r="G122" t="s">
        <v>7681</v>
      </c>
      <c r="H122" t="s">
        <v>111</v>
      </c>
      <c r="I122" t="s">
        <v>111</v>
      </c>
      <c r="J122" t="s">
        <v>7806</v>
      </c>
    </row>
    <row r="123" spans="1:10" x14ac:dyDescent="0.35">
      <c r="A123" t="s">
        <v>8713</v>
      </c>
      <c r="B123" t="s">
        <v>8714</v>
      </c>
      <c r="C123" t="s">
        <v>8715</v>
      </c>
      <c r="D123" t="s">
        <v>8716</v>
      </c>
      <c r="E123" t="s">
        <v>8717</v>
      </c>
      <c r="F123" t="s">
        <v>257</v>
      </c>
      <c r="G123" t="s">
        <v>7670</v>
      </c>
      <c r="H123" t="s">
        <v>111</v>
      </c>
      <c r="I123" t="s">
        <v>111</v>
      </c>
      <c r="J123" t="s">
        <v>7806</v>
      </c>
    </row>
    <row r="124" spans="1:10" x14ac:dyDescent="0.35">
      <c r="A124" t="s">
        <v>8713</v>
      </c>
      <c r="B124" t="s">
        <v>8718</v>
      </c>
      <c r="C124" t="s">
        <v>8719</v>
      </c>
      <c r="D124" t="s">
        <v>8720</v>
      </c>
      <c r="E124" t="s">
        <v>8721</v>
      </c>
      <c r="F124" t="s">
        <v>261</v>
      </c>
      <c r="G124" t="s">
        <v>7670</v>
      </c>
      <c r="H124" t="s">
        <v>8721</v>
      </c>
      <c r="I124" t="s">
        <v>7670</v>
      </c>
      <c r="J124" t="s">
        <v>7806</v>
      </c>
    </row>
    <row r="125" spans="1:10" x14ac:dyDescent="0.35">
      <c r="A125" t="s">
        <v>8713</v>
      </c>
      <c r="B125" t="s">
        <v>8722</v>
      </c>
      <c r="C125" t="s">
        <v>8723</v>
      </c>
      <c r="D125" t="s">
        <v>8724</v>
      </c>
      <c r="E125" t="s">
        <v>8725</v>
      </c>
      <c r="F125" t="s">
        <v>261</v>
      </c>
      <c r="G125" t="s">
        <v>7681</v>
      </c>
      <c r="H125" t="s">
        <v>8725</v>
      </c>
      <c r="I125" t="s">
        <v>7681</v>
      </c>
      <c r="J125" t="s">
        <v>7806</v>
      </c>
    </row>
    <row r="126" spans="1:10" x14ac:dyDescent="0.35">
      <c r="A126" t="s">
        <v>8713</v>
      </c>
      <c r="B126" t="s">
        <v>8726</v>
      </c>
      <c r="C126" t="s">
        <v>8727</v>
      </c>
      <c r="D126" t="s">
        <v>8728</v>
      </c>
      <c r="E126" t="s">
        <v>8729</v>
      </c>
      <c r="F126" t="s">
        <v>50</v>
      </c>
      <c r="G126" t="s">
        <v>7681</v>
      </c>
      <c r="H126" t="s">
        <v>8729</v>
      </c>
      <c r="I126" t="s">
        <v>7681</v>
      </c>
      <c r="J126" t="s">
        <v>7806</v>
      </c>
    </row>
    <row r="127" spans="1:10" x14ac:dyDescent="0.35">
      <c r="A127" t="s">
        <v>8730</v>
      </c>
      <c r="B127" t="s">
        <v>8731</v>
      </c>
      <c r="C127" t="s">
        <v>5989</v>
      </c>
      <c r="D127" t="s">
        <v>651</v>
      </c>
      <c r="E127" t="s">
        <v>8732</v>
      </c>
      <c r="F127" t="s">
        <v>257</v>
      </c>
      <c r="G127" t="s">
        <v>7681</v>
      </c>
      <c r="H127" t="s">
        <v>8732</v>
      </c>
      <c r="I127" t="s">
        <v>7681</v>
      </c>
      <c r="J127" t="s">
        <v>7806</v>
      </c>
    </row>
    <row r="128" spans="1:10" x14ac:dyDescent="0.35">
      <c r="A128" t="s">
        <v>8730</v>
      </c>
      <c r="B128" t="s">
        <v>8733</v>
      </c>
      <c r="C128" t="s">
        <v>1725</v>
      </c>
      <c r="D128" t="s">
        <v>651</v>
      </c>
      <c r="E128" t="s">
        <v>8732</v>
      </c>
      <c r="F128" t="s">
        <v>257</v>
      </c>
      <c r="G128" t="s">
        <v>7681</v>
      </c>
      <c r="H128" t="s">
        <v>8732</v>
      </c>
      <c r="I128" t="s">
        <v>7681</v>
      </c>
      <c r="J128" t="s">
        <v>7806</v>
      </c>
    </row>
    <row r="129" spans="1:10" x14ac:dyDescent="0.35">
      <c r="A129" t="s">
        <v>8730</v>
      </c>
      <c r="B129" t="s">
        <v>8734</v>
      </c>
      <c r="C129" t="s">
        <v>8735</v>
      </c>
      <c r="D129" t="s">
        <v>8736</v>
      </c>
      <c r="E129" t="s">
        <v>8737</v>
      </c>
      <c r="F129" t="s">
        <v>11</v>
      </c>
      <c r="G129" t="s">
        <v>7681</v>
      </c>
      <c r="H129" t="s">
        <v>8737</v>
      </c>
      <c r="I129" t="s">
        <v>7681</v>
      </c>
      <c r="J129" t="s">
        <v>7806</v>
      </c>
    </row>
    <row r="130" spans="1:10" x14ac:dyDescent="0.35">
      <c r="A130" t="s">
        <v>8730</v>
      </c>
      <c r="B130" t="s">
        <v>8738</v>
      </c>
      <c r="C130" t="s">
        <v>8739</v>
      </c>
      <c r="D130" t="s">
        <v>8735</v>
      </c>
      <c r="E130" t="s">
        <v>8737</v>
      </c>
      <c r="F130" t="s">
        <v>11</v>
      </c>
      <c r="G130" t="s">
        <v>7681</v>
      </c>
      <c r="H130" t="s">
        <v>8737</v>
      </c>
      <c r="I130" t="s">
        <v>7681</v>
      </c>
      <c r="J130" t="s">
        <v>7806</v>
      </c>
    </row>
    <row r="131" spans="1:10" x14ac:dyDescent="0.35">
      <c r="A131" t="s">
        <v>8730</v>
      </c>
      <c r="B131" t="s">
        <v>8740</v>
      </c>
      <c r="C131" t="s">
        <v>8741</v>
      </c>
      <c r="D131" t="s">
        <v>8742</v>
      </c>
      <c r="E131" t="s">
        <v>8742</v>
      </c>
      <c r="F131" t="s">
        <v>261</v>
      </c>
      <c r="G131" t="s">
        <v>7681</v>
      </c>
      <c r="H131" t="s">
        <v>111</v>
      </c>
      <c r="I131" t="s">
        <v>111</v>
      </c>
      <c r="J131" t="s">
        <v>7806</v>
      </c>
    </row>
    <row r="132" spans="1:10" x14ac:dyDescent="0.35">
      <c r="A132" t="s">
        <v>8743</v>
      </c>
      <c r="B132" t="s">
        <v>8744</v>
      </c>
      <c r="C132" t="s">
        <v>8745</v>
      </c>
      <c r="D132" t="s">
        <v>8746</v>
      </c>
      <c r="E132" t="s">
        <v>8747</v>
      </c>
      <c r="F132" t="s">
        <v>257</v>
      </c>
      <c r="G132" t="s">
        <v>8020</v>
      </c>
      <c r="H132" t="s">
        <v>8747</v>
      </c>
      <c r="I132" t="s">
        <v>8020</v>
      </c>
      <c r="J132" t="s">
        <v>7806</v>
      </c>
    </row>
    <row r="133" spans="1:10" x14ac:dyDescent="0.35">
      <c r="A133" t="s">
        <v>8748</v>
      </c>
      <c r="B133" t="s">
        <v>8749</v>
      </c>
      <c r="C133" t="s">
        <v>8455</v>
      </c>
      <c r="D133" t="s">
        <v>1821</v>
      </c>
      <c r="E133" t="s">
        <v>8470</v>
      </c>
      <c r="F133" t="s">
        <v>261</v>
      </c>
      <c r="G133" t="s">
        <v>7681</v>
      </c>
      <c r="H133" t="s">
        <v>111</v>
      </c>
      <c r="I133" t="s">
        <v>111</v>
      </c>
      <c r="J133" t="s">
        <v>7806</v>
      </c>
    </row>
    <row r="134" spans="1:10" x14ac:dyDescent="0.35">
      <c r="A134" t="s">
        <v>8748</v>
      </c>
      <c r="B134" t="s">
        <v>8750</v>
      </c>
      <c r="C134" t="s">
        <v>1703</v>
      </c>
      <c r="D134" t="s">
        <v>8751</v>
      </c>
      <c r="E134" t="s">
        <v>8748</v>
      </c>
      <c r="F134" t="s">
        <v>261</v>
      </c>
      <c r="G134" t="s">
        <v>7681</v>
      </c>
      <c r="H134" t="s">
        <v>8748</v>
      </c>
      <c r="I134" t="s">
        <v>7681</v>
      </c>
      <c r="J134" t="s">
        <v>7806</v>
      </c>
    </row>
    <row r="135" spans="1:10" x14ac:dyDescent="0.35">
      <c r="A135" t="s">
        <v>8752</v>
      </c>
      <c r="B135" t="s">
        <v>8753</v>
      </c>
      <c r="C135" t="s">
        <v>1133</v>
      </c>
      <c r="D135" t="s">
        <v>8754</v>
      </c>
      <c r="E135" t="s">
        <v>8755</v>
      </c>
      <c r="F135" t="s">
        <v>11</v>
      </c>
      <c r="G135" t="s">
        <v>7681</v>
      </c>
      <c r="H135" t="s">
        <v>111</v>
      </c>
      <c r="I135" t="s">
        <v>111</v>
      </c>
      <c r="J135" t="s">
        <v>7806</v>
      </c>
    </row>
    <row r="136" spans="1:10" x14ac:dyDescent="0.35">
      <c r="A136" t="s">
        <v>8752</v>
      </c>
      <c r="B136" t="s">
        <v>8756</v>
      </c>
      <c r="C136" t="s">
        <v>8455</v>
      </c>
      <c r="D136" t="s">
        <v>8757</v>
      </c>
      <c r="E136" t="s">
        <v>8758</v>
      </c>
      <c r="F136" t="s">
        <v>261</v>
      </c>
      <c r="G136" t="s">
        <v>8759</v>
      </c>
      <c r="H136" t="s">
        <v>8760</v>
      </c>
      <c r="I136" t="s">
        <v>7681</v>
      </c>
      <c r="J136" t="s">
        <v>7806</v>
      </c>
    </row>
    <row r="137" spans="1:10" x14ac:dyDescent="0.35">
      <c r="A137" t="s">
        <v>8761</v>
      </c>
      <c r="B137" t="s">
        <v>8762</v>
      </c>
      <c r="C137" t="s">
        <v>8763</v>
      </c>
      <c r="D137" t="s">
        <v>8764</v>
      </c>
      <c r="E137" t="s">
        <v>8761</v>
      </c>
      <c r="F137" t="s">
        <v>11</v>
      </c>
      <c r="G137" t="s">
        <v>7670</v>
      </c>
      <c r="H137" t="s">
        <v>8761</v>
      </c>
      <c r="I137" t="s">
        <v>7670</v>
      </c>
      <c r="J137" t="s">
        <v>7806</v>
      </c>
    </row>
    <row r="138" spans="1:10" x14ac:dyDescent="0.35">
      <c r="A138" t="s">
        <v>8761</v>
      </c>
      <c r="B138" t="s">
        <v>8765</v>
      </c>
      <c r="C138" t="s">
        <v>406</v>
      </c>
      <c r="D138" t="s">
        <v>406</v>
      </c>
      <c r="E138" t="s">
        <v>406</v>
      </c>
      <c r="F138" t="s">
        <v>8766</v>
      </c>
      <c r="G138" t="s">
        <v>7670</v>
      </c>
      <c r="H138" t="s">
        <v>8767</v>
      </c>
      <c r="I138" t="s">
        <v>8768</v>
      </c>
      <c r="J138" t="s">
        <v>7806</v>
      </c>
    </row>
    <row r="139" spans="1:10" x14ac:dyDescent="0.35">
      <c r="A139" t="s">
        <v>8769</v>
      </c>
      <c r="B139" t="s">
        <v>8770</v>
      </c>
      <c r="C139" t="s">
        <v>8771</v>
      </c>
      <c r="D139" t="s">
        <v>292</v>
      </c>
      <c r="E139" t="s">
        <v>8769</v>
      </c>
      <c r="F139" t="s">
        <v>11</v>
      </c>
      <c r="G139" t="s">
        <v>7681</v>
      </c>
      <c r="H139" t="s">
        <v>8769</v>
      </c>
      <c r="I139" t="s">
        <v>7681</v>
      </c>
      <c r="J139" t="s">
        <v>7806</v>
      </c>
    </row>
    <row r="140" spans="1:10" x14ac:dyDescent="0.35">
      <c r="A140" t="s">
        <v>8769</v>
      </c>
      <c r="B140" t="s">
        <v>8772</v>
      </c>
      <c r="C140" t="s">
        <v>1133</v>
      </c>
      <c r="D140" t="s">
        <v>292</v>
      </c>
      <c r="E140" t="s">
        <v>8769</v>
      </c>
      <c r="F140" t="s">
        <v>11</v>
      </c>
      <c r="G140" t="s">
        <v>7681</v>
      </c>
      <c r="H140" t="s">
        <v>8769</v>
      </c>
      <c r="I140" t="s">
        <v>7681</v>
      </c>
      <c r="J140" t="s">
        <v>7806</v>
      </c>
    </row>
    <row r="141" spans="1:10" x14ac:dyDescent="0.35">
      <c r="A141" t="s">
        <v>8773</v>
      </c>
      <c r="B141" t="s">
        <v>8774</v>
      </c>
      <c r="C141" t="s">
        <v>8775</v>
      </c>
      <c r="D141" t="s">
        <v>8776</v>
      </c>
      <c r="E141" t="s">
        <v>8777</v>
      </c>
      <c r="F141" t="s">
        <v>50</v>
      </c>
      <c r="G141" t="s">
        <v>7681</v>
      </c>
      <c r="H141" t="s">
        <v>111</v>
      </c>
      <c r="I141" t="s">
        <v>111</v>
      </c>
      <c r="J141" t="s">
        <v>7806</v>
      </c>
    </row>
    <row r="142" spans="1:10" x14ac:dyDescent="0.35">
      <c r="A142" t="s">
        <v>8778</v>
      </c>
      <c r="B142" t="s">
        <v>8779</v>
      </c>
      <c r="C142" t="s">
        <v>8780</v>
      </c>
      <c r="D142" t="s">
        <v>8781</v>
      </c>
      <c r="E142" t="s">
        <v>8778</v>
      </c>
      <c r="F142" t="s">
        <v>50</v>
      </c>
      <c r="G142" t="s">
        <v>7681</v>
      </c>
      <c r="H142" t="s">
        <v>8778</v>
      </c>
      <c r="I142" t="s">
        <v>7681</v>
      </c>
      <c r="J142" t="s">
        <v>7806</v>
      </c>
    </row>
    <row r="143" spans="1:10" x14ac:dyDescent="0.35">
      <c r="A143" t="s">
        <v>8778</v>
      </c>
      <c r="B143" t="s">
        <v>8782</v>
      </c>
      <c r="C143" t="s">
        <v>3361</v>
      </c>
      <c r="D143" t="s">
        <v>8781</v>
      </c>
      <c r="E143" t="s">
        <v>8778</v>
      </c>
      <c r="F143" t="s">
        <v>50</v>
      </c>
      <c r="G143" t="s">
        <v>7681</v>
      </c>
      <c r="H143" t="s">
        <v>8778</v>
      </c>
      <c r="I143" t="s">
        <v>7681</v>
      </c>
    </row>
    <row r="144" spans="1:10" x14ac:dyDescent="0.35">
      <c r="A144" t="s">
        <v>8783</v>
      </c>
      <c r="B144" t="s">
        <v>8784</v>
      </c>
      <c r="C144" t="s">
        <v>8785</v>
      </c>
      <c r="D144" t="s">
        <v>8786</v>
      </c>
      <c r="E144" t="s">
        <v>8783</v>
      </c>
      <c r="F144" t="s">
        <v>11</v>
      </c>
      <c r="G144" t="s">
        <v>7681</v>
      </c>
      <c r="H144" t="s">
        <v>8783</v>
      </c>
      <c r="I144" t="s">
        <v>7681</v>
      </c>
      <c r="J144" t="s">
        <v>7806</v>
      </c>
    </row>
    <row r="145" spans="1:10" x14ac:dyDescent="0.35">
      <c r="A145" t="s">
        <v>8787</v>
      </c>
      <c r="B145" t="s">
        <v>8788</v>
      </c>
      <c r="C145" t="s">
        <v>1117</v>
      </c>
      <c r="D145" t="s">
        <v>8789</v>
      </c>
      <c r="E145" t="s">
        <v>8790</v>
      </c>
      <c r="F145" t="s">
        <v>20</v>
      </c>
      <c r="G145" t="s">
        <v>7670</v>
      </c>
      <c r="H145" t="s">
        <v>8790</v>
      </c>
      <c r="I145" t="s">
        <v>7670</v>
      </c>
      <c r="J145" t="s">
        <v>7806</v>
      </c>
    </row>
    <row r="146" spans="1:10" x14ac:dyDescent="0.35">
      <c r="A146" t="s">
        <v>8787</v>
      </c>
      <c r="B146" t="s">
        <v>8791</v>
      </c>
      <c r="C146" t="s">
        <v>6865</v>
      </c>
      <c r="D146" t="s">
        <v>8792</v>
      </c>
      <c r="E146" t="s">
        <v>4111</v>
      </c>
      <c r="F146" t="s">
        <v>11</v>
      </c>
      <c r="G146" t="s">
        <v>7681</v>
      </c>
      <c r="H146" t="s">
        <v>4111</v>
      </c>
      <c r="I146" t="s">
        <v>7681</v>
      </c>
      <c r="J146" t="s">
        <v>7806</v>
      </c>
    </row>
    <row r="147" spans="1:10" x14ac:dyDescent="0.35">
      <c r="A147" t="s">
        <v>8793</v>
      </c>
      <c r="B147" t="s">
        <v>8794</v>
      </c>
      <c r="C147" t="s">
        <v>28</v>
      </c>
      <c r="D147" t="s">
        <v>6106</v>
      </c>
      <c r="E147" t="s">
        <v>8793</v>
      </c>
      <c r="F147" t="s">
        <v>11</v>
      </c>
      <c r="G147" t="s">
        <v>7681</v>
      </c>
      <c r="H147" t="s">
        <v>8793</v>
      </c>
      <c r="I147" t="s">
        <v>7681</v>
      </c>
    </row>
    <row r="148" spans="1:10" x14ac:dyDescent="0.35">
      <c r="A148" t="s">
        <v>8793</v>
      </c>
      <c r="B148" t="s">
        <v>8795</v>
      </c>
      <c r="C148" t="s">
        <v>5376</v>
      </c>
      <c r="D148" t="s">
        <v>8796</v>
      </c>
      <c r="E148" t="s">
        <v>8793</v>
      </c>
      <c r="F148" t="s">
        <v>11</v>
      </c>
      <c r="G148" t="s">
        <v>7681</v>
      </c>
      <c r="H148" t="s">
        <v>8793</v>
      </c>
      <c r="I148" t="s">
        <v>7681</v>
      </c>
      <c r="J148" t="s">
        <v>7806</v>
      </c>
    </row>
    <row r="149" spans="1:10" x14ac:dyDescent="0.35">
      <c r="A149" t="s">
        <v>8793</v>
      </c>
      <c r="B149" t="s">
        <v>8797</v>
      </c>
      <c r="C149" t="s">
        <v>8798</v>
      </c>
      <c r="D149" t="s">
        <v>8798</v>
      </c>
      <c r="E149" t="s">
        <v>8793</v>
      </c>
      <c r="F149" t="s">
        <v>11</v>
      </c>
      <c r="G149" t="s">
        <v>7681</v>
      </c>
      <c r="H149" t="s">
        <v>8793</v>
      </c>
      <c r="I149" t="s">
        <v>7681</v>
      </c>
      <c r="J149" t="s">
        <v>7806</v>
      </c>
    </row>
    <row r="150" spans="1:10" x14ac:dyDescent="0.35">
      <c r="A150" t="s">
        <v>8793</v>
      </c>
      <c r="B150" t="s">
        <v>8799</v>
      </c>
      <c r="C150" t="s">
        <v>8800</v>
      </c>
      <c r="D150" t="s">
        <v>8801</v>
      </c>
      <c r="E150" t="s">
        <v>8793</v>
      </c>
      <c r="F150" t="s">
        <v>261</v>
      </c>
      <c r="G150" t="s">
        <v>7681</v>
      </c>
      <c r="H150" t="s">
        <v>8793</v>
      </c>
      <c r="I150" t="s">
        <v>7681</v>
      </c>
      <c r="J150" t="s">
        <v>7806</v>
      </c>
    </row>
    <row r="151" spans="1:10" x14ac:dyDescent="0.35">
      <c r="A151" t="s">
        <v>8802</v>
      </c>
      <c r="B151" t="s">
        <v>8803</v>
      </c>
      <c r="C151" t="s">
        <v>8804</v>
      </c>
      <c r="D151" t="s">
        <v>8805</v>
      </c>
      <c r="E151" t="s">
        <v>8806</v>
      </c>
      <c r="F151" t="s">
        <v>11</v>
      </c>
      <c r="G151" t="s">
        <v>7681</v>
      </c>
      <c r="H151" t="s">
        <v>8806</v>
      </c>
      <c r="I151" t="s">
        <v>7681</v>
      </c>
    </row>
    <row r="152" spans="1:10" x14ac:dyDescent="0.35">
      <c r="A152" t="s">
        <v>8807</v>
      </c>
      <c r="B152" t="s">
        <v>8808</v>
      </c>
      <c r="C152" t="s">
        <v>8809</v>
      </c>
      <c r="D152" t="s">
        <v>8810</v>
      </c>
      <c r="E152" t="s">
        <v>8807</v>
      </c>
      <c r="F152" t="s">
        <v>261</v>
      </c>
      <c r="G152" t="s">
        <v>7681</v>
      </c>
      <c r="H152" t="s">
        <v>8811</v>
      </c>
      <c r="I152" t="s">
        <v>7610</v>
      </c>
      <c r="J152" t="s">
        <v>7806</v>
      </c>
    </row>
    <row r="153" spans="1:10" x14ac:dyDescent="0.35">
      <c r="A153" t="s">
        <v>8807</v>
      </c>
      <c r="B153" t="s">
        <v>8812</v>
      </c>
      <c r="C153" t="s">
        <v>8455</v>
      </c>
      <c r="D153" t="s">
        <v>8813</v>
      </c>
      <c r="E153" t="s">
        <v>8807</v>
      </c>
      <c r="F153" t="s">
        <v>261</v>
      </c>
      <c r="G153" t="s">
        <v>7610</v>
      </c>
      <c r="H153" t="s">
        <v>8814</v>
      </c>
      <c r="I153" t="s">
        <v>7610</v>
      </c>
      <c r="J153" t="s">
        <v>7806</v>
      </c>
    </row>
    <row r="154" spans="1:10" x14ac:dyDescent="0.35">
      <c r="A154" t="s">
        <v>8815</v>
      </c>
      <c r="B154" t="s">
        <v>8816</v>
      </c>
      <c r="C154" t="s">
        <v>8817</v>
      </c>
      <c r="D154" t="s">
        <v>186</v>
      </c>
      <c r="E154" t="s">
        <v>8815</v>
      </c>
      <c r="F154" t="s">
        <v>11</v>
      </c>
      <c r="G154" t="s">
        <v>7771</v>
      </c>
      <c r="H154" t="s">
        <v>8815</v>
      </c>
      <c r="I154" t="s">
        <v>7771</v>
      </c>
      <c r="J154" t="s">
        <v>7806</v>
      </c>
    </row>
    <row r="155" spans="1:10" x14ac:dyDescent="0.35">
      <c r="A155" t="s">
        <v>8818</v>
      </c>
      <c r="B155" t="s">
        <v>8819</v>
      </c>
      <c r="C155" t="s">
        <v>8820</v>
      </c>
      <c r="D155" t="s">
        <v>8821</v>
      </c>
      <c r="E155" t="s">
        <v>8822</v>
      </c>
      <c r="F155" t="s">
        <v>11</v>
      </c>
      <c r="G155" t="s">
        <v>7681</v>
      </c>
      <c r="H155" t="s">
        <v>8822</v>
      </c>
      <c r="I155" t="s">
        <v>7681</v>
      </c>
      <c r="J155" t="s">
        <v>7806</v>
      </c>
    </row>
    <row r="156" spans="1:10" x14ac:dyDescent="0.35">
      <c r="A156" t="s">
        <v>8823</v>
      </c>
      <c r="B156" t="s">
        <v>8824</v>
      </c>
      <c r="C156" t="s">
        <v>8825</v>
      </c>
      <c r="D156" t="s">
        <v>8826</v>
      </c>
      <c r="E156" t="s">
        <v>8827</v>
      </c>
      <c r="F156" t="s">
        <v>11</v>
      </c>
      <c r="G156" t="s">
        <v>7670</v>
      </c>
      <c r="H156" t="s">
        <v>8827</v>
      </c>
      <c r="I156" t="s">
        <v>7670</v>
      </c>
    </row>
    <row r="157" spans="1:10" x14ac:dyDescent="0.35">
      <c r="A157" t="s">
        <v>8828</v>
      </c>
      <c r="B157" t="s">
        <v>8829</v>
      </c>
      <c r="C157" t="s">
        <v>384</v>
      </c>
      <c r="D157" t="s">
        <v>8830</v>
      </c>
      <c r="E157" t="s">
        <v>8828</v>
      </c>
      <c r="F157" t="s">
        <v>11</v>
      </c>
      <c r="G157" t="s">
        <v>7670</v>
      </c>
      <c r="H157" t="s">
        <v>8828</v>
      </c>
      <c r="I157" t="s">
        <v>7670</v>
      </c>
      <c r="J157" t="s">
        <v>7806</v>
      </c>
    </row>
    <row r="158" spans="1:10" x14ac:dyDescent="0.35">
      <c r="A158" t="s">
        <v>8828</v>
      </c>
      <c r="B158" t="s">
        <v>8831</v>
      </c>
      <c r="C158" t="s">
        <v>1138</v>
      </c>
      <c r="D158" t="s">
        <v>8832</v>
      </c>
      <c r="E158" t="s">
        <v>8828</v>
      </c>
      <c r="F158" t="s">
        <v>11</v>
      </c>
      <c r="G158" t="s">
        <v>7670</v>
      </c>
      <c r="H158" t="s">
        <v>8828</v>
      </c>
      <c r="I158" t="s">
        <v>7670</v>
      </c>
      <c r="J158" t="s">
        <v>7806</v>
      </c>
    </row>
    <row r="159" spans="1:10" x14ac:dyDescent="0.35">
      <c r="A159" t="s">
        <v>8833</v>
      </c>
      <c r="B159" t="s">
        <v>8834</v>
      </c>
      <c r="C159" t="s">
        <v>8835</v>
      </c>
      <c r="D159" t="s">
        <v>8836</v>
      </c>
      <c r="E159" t="s">
        <v>8833</v>
      </c>
      <c r="F159" t="s">
        <v>11</v>
      </c>
      <c r="G159" t="s">
        <v>7681</v>
      </c>
      <c r="H159" t="s">
        <v>8833</v>
      </c>
      <c r="I159" t="s">
        <v>7681</v>
      </c>
    </row>
    <row r="160" spans="1:10" x14ac:dyDescent="0.35">
      <c r="A160" t="s">
        <v>8833</v>
      </c>
      <c r="B160" t="s">
        <v>8837</v>
      </c>
      <c r="C160" t="s">
        <v>8838</v>
      </c>
      <c r="D160" t="s">
        <v>8839</v>
      </c>
      <c r="E160" t="s">
        <v>8840</v>
      </c>
      <c r="F160" t="s">
        <v>257</v>
      </c>
      <c r="G160" t="s">
        <v>7681</v>
      </c>
      <c r="H160" t="s">
        <v>8840</v>
      </c>
      <c r="I160" t="s">
        <v>7681</v>
      </c>
      <c r="J160" t="s">
        <v>7806</v>
      </c>
    </row>
    <row r="161" spans="1:10" x14ac:dyDescent="0.35">
      <c r="A161" t="s">
        <v>8841</v>
      </c>
      <c r="B161" t="s">
        <v>8842</v>
      </c>
      <c r="C161" t="s">
        <v>8843</v>
      </c>
      <c r="D161" t="s">
        <v>8844</v>
      </c>
      <c r="E161" t="s">
        <v>8845</v>
      </c>
      <c r="F161" t="s">
        <v>257</v>
      </c>
      <c r="G161" t="s">
        <v>7681</v>
      </c>
      <c r="H161" t="s">
        <v>8845</v>
      </c>
      <c r="I161" t="s">
        <v>7681</v>
      </c>
      <c r="J161" t="s">
        <v>7806</v>
      </c>
    </row>
    <row r="162" spans="1:10" x14ac:dyDescent="0.35">
      <c r="A162" t="s">
        <v>8846</v>
      </c>
      <c r="B162" t="s">
        <v>8847</v>
      </c>
      <c r="C162" t="s">
        <v>8848</v>
      </c>
      <c r="D162" t="s">
        <v>8849</v>
      </c>
      <c r="E162" t="s">
        <v>8846</v>
      </c>
      <c r="F162" t="s">
        <v>50</v>
      </c>
      <c r="G162" t="s">
        <v>7681</v>
      </c>
      <c r="H162" t="s">
        <v>8846</v>
      </c>
      <c r="I162" t="s">
        <v>7681</v>
      </c>
    </row>
    <row r="163" spans="1:10" x14ac:dyDescent="0.35">
      <c r="A163" t="s">
        <v>8846</v>
      </c>
      <c r="B163" t="s">
        <v>8850</v>
      </c>
      <c r="C163" t="s">
        <v>8851</v>
      </c>
      <c r="D163" t="s">
        <v>72</v>
      </c>
      <c r="E163" t="s">
        <v>8846</v>
      </c>
      <c r="F163" t="s">
        <v>50</v>
      </c>
      <c r="G163" t="s">
        <v>7681</v>
      </c>
      <c r="H163" t="s">
        <v>8846</v>
      </c>
      <c r="I163" t="s">
        <v>7681</v>
      </c>
      <c r="J163" t="s">
        <v>7806</v>
      </c>
    </row>
    <row r="164" spans="1:10" x14ac:dyDescent="0.35">
      <c r="A164" t="s">
        <v>8846</v>
      </c>
      <c r="B164" t="s">
        <v>8852</v>
      </c>
      <c r="C164" t="s">
        <v>8853</v>
      </c>
      <c r="D164" t="s">
        <v>72</v>
      </c>
      <c r="E164" t="s">
        <v>8846</v>
      </c>
      <c r="F164" t="s">
        <v>50</v>
      </c>
      <c r="G164" t="s">
        <v>7681</v>
      </c>
      <c r="H164" t="s">
        <v>8846</v>
      </c>
      <c r="I164" t="s">
        <v>7681</v>
      </c>
      <c r="J164" t="s">
        <v>7806</v>
      </c>
    </row>
    <row r="165" spans="1:10" x14ac:dyDescent="0.35">
      <c r="A165" t="s">
        <v>8846</v>
      </c>
      <c r="B165" t="s">
        <v>8854</v>
      </c>
      <c r="C165" t="s">
        <v>4343</v>
      </c>
      <c r="D165" t="s">
        <v>2845</v>
      </c>
      <c r="E165" t="s">
        <v>8855</v>
      </c>
      <c r="F165" t="s">
        <v>257</v>
      </c>
      <c r="G165" t="s">
        <v>7681</v>
      </c>
      <c r="H165" t="s">
        <v>8855</v>
      </c>
      <c r="I165" t="s">
        <v>7681</v>
      </c>
      <c r="J165" t="s">
        <v>7806</v>
      </c>
    </row>
    <row r="166" spans="1:10" x14ac:dyDescent="0.35">
      <c r="A166" t="s">
        <v>8856</v>
      </c>
      <c r="B166" t="s">
        <v>8857</v>
      </c>
      <c r="C166" t="s">
        <v>8858</v>
      </c>
      <c r="D166" t="s">
        <v>8859</v>
      </c>
      <c r="E166" t="s">
        <v>8856</v>
      </c>
      <c r="F166" t="s">
        <v>11</v>
      </c>
      <c r="G166" t="s">
        <v>7681</v>
      </c>
      <c r="H166" t="s">
        <v>8856</v>
      </c>
      <c r="I166" t="s">
        <v>7681</v>
      </c>
      <c r="J166" t="s">
        <v>7806</v>
      </c>
    </row>
    <row r="167" spans="1:10" x14ac:dyDescent="0.35">
      <c r="A167" t="s">
        <v>8856</v>
      </c>
      <c r="B167" t="s">
        <v>8860</v>
      </c>
      <c r="C167" t="s">
        <v>2007</v>
      </c>
      <c r="D167" t="s">
        <v>28</v>
      </c>
      <c r="E167" t="s">
        <v>8856</v>
      </c>
      <c r="F167" t="s">
        <v>11</v>
      </c>
      <c r="G167" t="s">
        <v>7681</v>
      </c>
      <c r="H167" t="s">
        <v>8856</v>
      </c>
      <c r="I167" t="s">
        <v>7681</v>
      </c>
      <c r="J167" t="s">
        <v>7806</v>
      </c>
    </row>
    <row r="168" spans="1:10" x14ac:dyDescent="0.35">
      <c r="A168" t="s">
        <v>8861</v>
      </c>
      <c r="B168" t="s">
        <v>8862</v>
      </c>
      <c r="C168" t="s">
        <v>6713</v>
      </c>
      <c r="D168" t="s">
        <v>8863</v>
      </c>
      <c r="E168" t="s">
        <v>8861</v>
      </c>
      <c r="F168" t="s">
        <v>11</v>
      </c>
      <c r="G168" t="s">
        <v>7681</v>
      </c>
      <c r="H168" t="s">
        <v>8861</v>
      </c>
      <c r="I168" t="s">
        <v>7681</v>
      </c>
      <c r="J168" t="s">
        <v>7806</v>
      </c>
    </row>
    <row r="169" spans="1:10" x14ac:dyDescent="0.35">
      <c r="A169" t="s">
        <v>8864</v>
      </c>
      <c r="B169" t="s">
        <v>8865</v>
      </c>
      <c r="C169" t="s">
        <v>8866</v>
      </c>
      <c r="D169" t="s">
        <v>8867</v>
      </c>
      <c r="E169" t="s">
        <v>8867</v>
      </c>
      <c r="F169" t="s">
        <v>20</v>
      </c>
      <c r="G169" t="s">
        <v>7681</v>
      </c>
      <c r="H169" t="s">
        <v>111</v>
      </c>
      <c r="I169" t="s">
        <v>111</v>
      </c>
      <c r="J169" t="s">
        <v>7806</v>
      </c>
    </row>
    <row r="170" spans="1:10" x14ac:dyDescent="0.35">
      <c r="A170" t="s">
        <v>8868</v>
      </c>
      <c r="B170" t="s">
        <v>8869</v>
      </c>
      <c r="C170" t="s">
        <v>8870</v>
      </c>
      <c r="D170" t="s">
        <v>8871</v>
      </c>
      <c r="E170" t="s">
        <v>8872</v>
      </c>
      <c r="F170" t="s">
        <v>20</v>
      </c>
      <c r="G170" t="s">
        <v>8007</v>
      </c>
      <c r="H170" t="s">
        <v>111</v>
      </c>
      <c r="I170" t="s">
        <v>111</v>
      </c>
      <c r="J170" t="s">
        <v>7806</v>
      </c>
    </row>
    <row r="171" spans="1:10" x14ac:dyDescent="0.35">
      <c r="A171" t="s">
        <v>8873</v>
      </c>
      <c r="B171" t="s">
        <v>8874</v>
      </c>
      <c r="C171" t="s">
        <v>8875</v>
      </c>
      <c r="D171" t="s">
        <v>8876</v>
      </c>
      <c r="E171" t="s">
        <v>8873</v>
      </c>
      <c r="F171" t="s">
        <v>11</v>
      </c>
      <c r="G171" t="s">
        <v>7681</v>
      </c>
      <c r="H171" t="s">
        <v>8873</v>
      </c>
      <c r="I171" t="s">
        <v>7681</v>
      </c>
      <c r="J171" t="s">
        <v>7806</v>
      </c>
    </row>
    <row r="172" spans="1:10" x14ac:dyDescent="0.35">
      <c r="A172" t="s">
        <v>8873</v>
      </c>
      <c r="B172" t="s">
        <v>8877</v>
      </c>
      <c r="C172" t="s">
        <v>8878</v>
      </c>
      <c r="D172" t="s">
        <v>8879</v>
      </c>
      <c r="E172" t="s">
        <v>8880</v>
      </c>
      <c r="F172" t="s">
        <v>261</v>
      </c>
      <c r="G172" t="s">
        <v>7771</v>
      </c>
      <c r="H172" t="s">
        <v>8881</v>
      </c>
      <c r="I172" t="s">
        <v>7771</v>
      </c>
      <c r="J172" t="s">
        <v>7806</v>
      </c>
    </row>
    <row r="173" spans="1:10" x14ac:dyDescent="0.35">
      <c r="A173" t="s">
        <v>8873</v>
      </c>
      <c r="B173" t="s">
        <v>8882</v>
      </c>
      <c r="C173" t="s">
        <v>8883</v>
      </c>
      <c r="D173" t="s">
        <v>8884</v>
      </c>
      <c r="E173" t="s">
        <v>8873</v>
      </c>
      <c r="F173" t="s">
        <v>11</v>
      </c>
      <c r="G173" t="s">
        <v>7681</v>
      </c>
      <c r="H173" t="s">
        <v>8873</v>
      </c>
      <c r="I173" t="s">
        <v>7681</v>
      </c>
      <c r="J173" t="s">
        <v>7806</v>
      </c>
    </row>
    <row r="174" spans="1:10" x14ac:dyDescent="0.35">
      <c r="A174" t="s">
        <v>8873</v>
      </c>
      <c r="B174" t="s">
        <v>8885</v>
      </c>
      <c r="C174" t="s">
        <v>8886</v>
      </c>
      <c r="D174" t="s">
        <v>8884</v>
      </c>
      <c r="E174" t="s">
        <v>8873</v>
      </c>
      <c r="F174" t="s">
        <v>11</v>
      </c>
      <c r="G174" t="s">
        <v>7681</v>
      </c>
      <c r="H174" t="s">
        <v>8873</v>
      </c>
      <c r="I174" t="s">
        <v>7681</v>
      </c>
      <c r="J174" t="s">
        <v>7806</v>
      </c>
    </row>
    <row r="175" spans="1:10" x14ac:dyDescent="0.35">
      <c r="A175" t="s">
        <v>8887</v>
      </c>
      <c r="B175" t="s">
        <v>8888</v>
      </c>
      <c r="C175" t="s">
        <v>8889</v>
      </c>
      <c r="D175" t="s">
        <v>8890</v>
      </c>
      <c r="E175" t="s">
        <v>8887</v>
      </c>
      <c r="F175" t="s">
        <v>11</v>
      </c>
      <c r="G175" t="s">
        <v>7681</v>
      </c>
      <c r="H175" t="s">
        <v>8887</v>
      </c>
      <c r="I175" t="s">
        <v>7681</v>
      </c>
      <c r="J175" t="s">
        <v>7806</v>
      </c>
    </row>
    <row r="176" spans="1:10" x14ac:dyDescent="0.35">
      <c r="A176" t="s">
        <v>8891</v>
      </c>
      <c r="B176" t="s">
        <v>8892</v>
      </c>
      <c r="C176" t="s">
        <v>4299</v>
      </c>
      <c r="D176" t="s">
        <v>5690</v>
      </c>
      <c r="E176" t="s">
        <v>8893</v>
      </c>
      <c r="F176" t="s">
        <v>261</v>
      </c>
      <c r="G176" t="s">
        <v>7681</v>
      </c>
      <c r="H176" t="s">
        <v>8893</v>
      </c>
      <c r="I176" t="s">
        <v>7681</v>
      </c>
      <c r="J176" t="s">
        <v>7806</v>
      </c>
    </row>
    <row r="177" spans="1:10" x14ac:dyDescent="0.35">
      <c r="A177" t="s">
        <v>8894</v>
      </c>
      <c r="B177" t="s">
        <v>8895</v>
      </c>
      <c r="C177" t="s">
        <v>545</v>
      </c>
      <c r="D177" t="s">
        <v>6106</v>
      </c>
      <c r="E177" t="s">
        <v>8894</v>
      </c>
      <c r="F177" t="s">
        <v>11</v>
      </c>
      <c r="G177" t="s">
        <v>7681</v>
      </c>
      <c r="H177" t="s">
        <v>8894</v>
      </c>
      <c r="I177" t="s">
        <v>7681</v>
      </c>
      <c r="J177" t="s">
        <v>7806</v>
      </c>
    </row>
    <row r="178" spans="1:10" x14ac:dyDescent="0.35">
      <c r="A178" t="s">
        <v>8894</v>
      </c>
      <c r="B178" t="s">
        <v>8896</v>
      </c>
      <c r="C178" t="s">
        <v>8897</v>
      </c>
      <c r="D178" t="s">
        <v>2415</v>
      </c>
      <c r="E178" t="s">
        <v>8894</v>
      </c>
      <c r="F178" t="s">
        <v>50</v>
      </c>
      <c r="G178" t="s">
        <v>7681</v>
      </c>
      <c r="H178" t="s">
        <v>8894</v>
      </c>
      <c r="I178" t="s">
        <v>7681</v>
      </c>
    </row>
    <row r="179" spans="1:10" x14ac:dyDescent="0.35">
      <c r="A179" t="s">
        <v>8898</v>
      </c>
      <c r="B179" t="s">
        <v>8899</v>
      </c>
      <c r="C179" t="s">
        <v>384</v>
      </c>
      <c r="D179" t="s">
        <v>8900</v>
      </c>
      <c r="E179" t="s">
        <v>8901</v>
      </c>
      <c r="F179" t="s">
        <v>261</v>
      </c>
      <c r="G179" t="s">
        <v>7670</v>
      </c>
      <c r="H179" t="s">
        <v>8902</v>
      </c>
      <c r="I179" t="s">
        <v>7670</v>
      </c>
      <c r="J179" t="s">
        <v>7806</v>
      </c>
    </row>
    <row r="180" spans="1:10" x14ac:dyDescent="0.35">
      <c r="A180" t="s">
        <v>8903</v>
      </c>
      <c r="B180" t="s">
        <v>8904</v>
      </c>
      <c r="C180" t="s">
        <v>8905</v>
      </c>
      <c r="D180" t="s">
        <v>6610</v>
      </c>
      <c r="E180" t="s">
        <v>8906</v>
      </c>
      <c r="F180" t="s">
        <v>50</v>
      </c>
      <c r="G180" t="s">
        <v>7670</v>
      </c>
      <c r="H180" t="s">
        <v>8907</v>
      </c>
      <c r="I180" t="s">
        <v>7670</v>
      </c>
      <c r="J180" t="s">
        <v>7806</v>
      </c>
    </row>
    <row r="181" spans="1:10" x14ac:dyDescent="0.35">
      <c r="A181" t="s">
        <v>8908</v>
      </c>
      <c r="B181" t="s">
        <v>8909</v>
      </c>
      <c r="C181" t="s">
        <v>7221</v>
      </c>
      <c r="D181" t="s">
        <v>8910</v>
      </c>
      <c r="E181" t="s">
        <v>8908</v>
      </c>
      <c r="F181" t="s">
        <v>50</v>
      </c>
      <c r="G181" t="s">
        <v>7681</v>
      </c>
      <c r="H181" t="s">
        <v>8908</v>
      </c>
      <c r="I181" t="s">
        <v>7681</v>
      </c>
      <c r="J181" t="s">
        <v>7806</v>
      </c>
    </row>
    <row r="182" spans="1:10" x14ac:dyDescent="0.35">
      <c r="A182" t="s">
        <v>8908</v>
      </c>
      <c r="B182" t="s">
        <v>8911</v>
      </c>
      <c r="C182" t="s">
        <v>7221</v>
      </c>
      <c r="D182" t="s">
        <v>8910</v>
      </c>
      <c r="E182" t="s">
        <v>8908</v>
      </c>
      <c r="F182" t="s">
        <v>50</v>
      </c>
      <c r="G182" t="s">
        <v>7681</v>
      </c>
      <c r="H182" t="s">
        <v>8908</v>
      </c>
      <c r="I182" t="s">
        <v>7681</v>
      </c>
      <c r="J182" t="s">
        <v>7806</v>
      </c>
    </row>
    <row r="183" spans="1:10" x14ac:dyDescent="0.35">
      <c r="A183" t="s">
        <v>8912</v>
      </c>
      <c r="B183" t="s">
        <v>8913</v>
      </c>
      <c r="C183" t="s">
        <v>2007</v>
      </c>
      <c r="D183" t="s">
        <v>8914</v>
      </c>
      <c r="E183" t="s">
        <v>8912</v>
      </c>
      <c r="F183" t="s">
        <v>11</v>
      </c>
      <c r="G183" t="s">
        <v>7681</v>
      </c>
      <c r="H183" t="s">
        <v>8912</v>
      </c>
      <c r="I183" t="s">
        <v>7681</v>
      </c>
      <c r="J183" t="s">
        <v>7806</v>
      </c>
    </row>
    <row r="184" spans="1:10" x14ac:dyDescent="0.35">
      <c r="A184" t="s">
        <v>8912</v>
      </c>
      <c r="B184" t="s">
        <v>8915</v>
      </c>
      <c r="C184" t="s">
        <v>2007</v>
      </c>
      <c r="D184" t="s">
        <v>8914</v>
      </c>
      <c r="E184" t="s">
        <v>8916</v>
      </c>
      <c r="F184" t="s">
        <v>8917</v>
      </c>
      <c r="G184" t="s">
        <v>7681</v>
      </c>
      <c r="H184" t="s">
        <v>8918</v>
      </c>
      <c r="I184" t="s">
        <v>7681</v>
      </c>
    </row>
    <row r="185" spans="1:10" x14ac:dyDescent="0.35">
      <c r="A185" t="s">
        <v>8919</v>
      </c>
      <c r="B185" t="s">
        <v>8920</v>
      </c>
      <c r="C185" t="s">
        <v>1976</v>
      </c>
      <c r="D185" t="s">
        <v>1976</v>
      </c>
      <c r="E185" t="s">
        <v>8919</v>
      </c>
      <c r="F185" t="s">
        <v>11</v>
      </c>
      <c r="G185" t="s">
        <v>8396</v>
      </c>
      <c r="H185" t="s">
        <v>8919</v>
      </c>
      <c r="I185" t="s">
        <v>8396</v>
      </c>
      <c r="J185" t="s">
        <v>7806</v>
      </c>
    </row>
    <row r="186" spans="1:10" x14ac:dyDescent="0.35">
      <c r="A186" t="s">
        <v>8919</v>
      </c>
      <c r="B186" t="s">
        <v>8921</v>
      </c>
      <c r="C186" t="s">
        <v>2022</v>
      </c>
      <c r="D186" t="s">
        <v>8922</v>
      </c>
      <c r="E186" t="s">
        <v>8919</v>
      </c>
      <c r="F186" t="s">
        <v>11</v>
      </c>
      <c r="G186" t="s">
        <v>8396</v>
      </c>
      <c r="H186" t="s">
        <v>8919</v>
      </c>
      <c r="I186" t="s">
        <v>8396</v>
      </c>
    </row>
    <row r="187" spans="1:10" x14ac:dyDescent="0.35">
      <c r="A187" t="s">
        <v>8923</v>
      </c>
      <c r="B187" t="s">
        <v>8924</v>
      </c>
      <c r="C187" t="s">
        <v>8925</v>
      </c>
      <c r="D187" t="s">
        <v>8926</v>
      </c>
      <c r="E187" t="s">
        <v>8923</v>
      </c>
      <c r="F187" t="s">
        <v>11</v>
      </c>
      <c r="G187" t="s">
        <v>7681</v>
      </c>
      <c r="H187" t="s">
        <v>8923</v>
      </c>
      <c r="I187" t="s">
        <v>7681</v>
      </c>
      <c r="J187" t="s">
        <v>7806</v>
      </c>
    </row>
    <row r="188" spans="1:10" x14ac:dyDescent="0.35">
      <c r="A188" t="s">
        <v>8923</v>
      </c>
      <c r="B188" t="s">
        <v>8927</v>
      </c>
      <c r="C188" t="s">
        <v>1719</v>
      </c>
      <c r="D188" t="s">
        <v>8928</v>
      </c>
      <c r="E188" t="s">
        <v>8929</v>
      </c>
      <c r="F188" t="s">
        <v>261</v>
      </c>
      <c r="G188" t="s">
        <v>7670</v>
      </c>
      <c r="H188" t="s">
        <v>111</v>
      </c>
      <c r="I188" t="s">
        <v>111</v>
      </c>
      <c r="J188" t="s">
        <v>7806</v>
      </c>
    </row>
    <row r="189" spans="1:10" x14ac:dyDescent="0.35">
      <c r="A189" t="s">
        <v>8923</v>
      </c>
      <c r="B189" t="s">
        <v>8930</v>
      </c>
      <c r="C189" t="s">
        <v>8931</v>
      </c>
      <c r="D189" t="s">
        <v>8932</v>
      </c>
      <c r="E189" t="s">
        <v>8923</v>
      </c>
      <c r="F189" t="s">
        <v>11</v>
      </c>
      <c r="G189" t="s">
        <v>7681</v>
      </c>
      <c r="H189" t="s">
        <v>8923</v>
      </c>
      <c r="I189" t="s">
        <v>7681</v>
      </c>
      <c r="J189" t="s">
        <v>7806</v>
      </c>
    </row>
    <row r="190" spans="1:10" x14ac:dyDescent="0.35">
      <c r="A190" t="s">
        <v>8923</v>
      </c>
      <c r="B190" t="s">
        <v>8933</v>
      </c>
      <c r="C190" t="s">
        <v>8934</v>
      </c>
      <c r="D190" t="s">
        <v>8932</v>
      </c>
      <c r="E190" t="s">
        <v>8923</v>
      </c>
      <c r="F190" t="s">
        <v>11</v>
      </c>
      <c r="G190" t="s">
        <v>7681</v>
      </c>
      <c r="H190" t="s">
        <v>8923</v>
      </c>
      <c r="I190" t="s">
        <v>7681</v>
      </c>
      <c r="J190" t="s">
        <v>7806</v>
      </c>
    </row>
    <row r="191" spans="1:10" x14ac:dyDescent="0.35">
      <c r="A191" t="s">
        <v>8923</v>
      </c>
      <c r="B191" t="s">
        <v>8935</v>
      </c>
      <c r="C191" t="s">
        <v>8936</v>
      </c>
      <c r="D191" t="s">
        <v>8932</v>
      </c>
      <c r="E191" t="s">
        <v>8923</v>
      </c>
      <c r="F191" t="s">
        <v>11</v>
      </c>
      <c r="G191" t="s">
        <v>7681</v>
      </c>
      <c r="H191" t="s">
        <v>8923</v>
      </c>
      <c r="I191" t="s">
        <v>7681</v>
      </c>
      <c r="J191" t="s">
        <v>7806</v>
      </c>
    </row>
    <row r="192" spans="1:10" x14ac:dyDescent="0.35">
      <c r="A192" t="s">
        <v>8923</v>
      </c>
      <c r="B192" t="s">
        <v>8937</v>
      </c>
      <c r="C192" t="s">
        <v>8938</v>
      </c>
      <c r="D192" t="s">
        <v>8932</v>
      </c>
      <c r="E192" t="s">
        <v>8923</v>
      </c>
      <c r="F192" t="s">
        <v>11</v>
      </c>
      <c r="G192" t="s">
        <v>7681</v>
      </c>
      <c r="H192" t="s">
        <v>8923</v>
      </c>
      <c r="I192" t="s">
        <v>7681</v>
      </c>
      <c r="J192" t="s">
        <v>7806</v>
      </c>
    </row>
    <row r="193" spans="1:10" x14ac:dyDescent="0.35">
      <c r="A193" t="s">
        <v>8939</v>
      </c>
      <c r="B193" t="s">
        <v>8940</v>
      </c>
      <c r="C193" t="s">
        <v>28</v>
      </c>
      <c r="D193" t="s">
        <v>76</v>
      </c>
      <c r="E193" t="s">
        <v>8939</v>
      </c>
      <c r="F193" t="s">
        <v>11</v>
      </c>
      <c r="G193" t="s">
        <v>7681</v>
      </c>
      <c r="H193" t="s">
        <v>8939</v>
      </c>
      <c r="I193" t="s">
        <v>7681</v>
      </c>
      <c r="J193" t="s">
        <v>7806</v>
      </c>
    </row>
    <row r="194" spans="1:10" x14ac:dyDescent="0.35">
      <c r="A194" t="s">
        <v>8939</v>
      </c>
      <c r="B194" t="s">
        <v>8941</v>
      </c>
      <c r="C194" t="s">
        <v>28</v>
      </c>
      <c r="D194" t="s">
        <v>8942</v>
      </c>
      <c r="E194" t="s">
        <v>8942</v>
      </c>
      <c r="F194" t="s">
        <v>261</v>
      </c>
      <c r="G194" t="s">
        <v>7681</v>
      </c>
      <c r="H194" t="s">
        <v>8942</v>
      </c>
      <c r="I194" t="s">
        <v>7681</v>
      </c>
    </row>
    <row r="195" spans="1:10" x14ac:dyDescent="0.35">
      <c r="A195" t="s">
        <v>8939</v>
      </c>
      <c r="B195" t="s">
        <v>8943</v>
      </c>
      <c r="C195" t="s">
        <v>8944</v>
      </c>
      <c r="D195" t="s">
        <v>8945</v>
      </c>
      <c r="E195" t="s">
        <v>8946</v>
      </c>
      <c r="F195" t="s">
        <v>261</v>
      </c>
      <c r="G195" t="s">
        <v>7681</v>
      </c>
      <c r="H195" t="s">
        <v>7615</v>
      </c>
      <c r="I195" t="s">
        <v>7670</v>
      </c>
      <c r="J195" t="s">
        <v>7806</v>
      </c>
    </row>
    <row r="196" spans="1:10" x14ac:dyDescent="0.35">
      <c r="A196" t="s">
        <v>8947</v>
      </c>
      <c r="B196" t="s">
        <v>8948</v>
      </c>
      <c r="C196" t="s">
        <v>8949</v>
      </c>
      <c r="D196" t="s">
        <v>1723</v>
      </c>
      <c r="E196" t="s">
        <v>8950</v>
      </c>
      <c r="F196" t="s">
        <v>3361</v>
      </c>
      <c r="G196" t="s">
        <v>8007</v>
      </c>
      <c r="H196" t="s">
        <v>111</v>
      </c>
      <c r="I196" t="s">
        <v>111</v>
      </c>
      <c r="J196" t="s">
        <v>7806</v>
      </c>
    </row>
    <row r="197" spans="1:10" x14ac:dyDescent="0.35">
      <c r="A197" t="s">
        <v>8951</v>
      </c>
      <c r="B197" t="s">
        <v>8952</v>
      </c>
      <c r="C197" t="s">
        <v>8953</v>
      </c>
      <c r="D197" t="s">
        <v>8954</v>
      </c>
      <c r="E197" t="s">
        <v>8951</v>
      </c>
      <c r="F197" t="s">
        <v>11</v>
      </c>
      <c r="G197" t="s">
        <v>7681</v>
      </c>
      <c r="H197" t="s">
        <v>8951</v>
      </c>
      <c r="I197" t="s">
        <v>7681</v>
      </c>
      <c r="J197" t="s">
        <v>7806</v>
      </c>
    </row>
    <row r="198" spans="1:10" x14ac:dyDescent="0.35">
      <c r="A198" t="s">
        <v>8951</v>
      </c>
      <c r="B198" t="s">
        <v>8955</v>
      </c>
      <c r="C198" t="s">
        <v>259</v>
      </c>
      <c r="D198" t="s">
        <v>8954</v>
      </c>
      <c r="E198" t="s">
        <v>8951</v>
      </c>
      <c r="F198" t="s">
        <v>11</v>
      </c>
      <c r="G198" t="s">
        <v>7681</v>
      </c>
      <c r="H198" t="s">
        <v>8951</v>
      </c>
      <c r="I198" t="s">
        <v>7681</v>
      </c>
      <c r="J198" t="s">
        <v>7806</v>
      </c>
    </row>
    <row r="199" spans="1:10" x14ac:dyDescent="0.35">
      <c r="A199" t="s">
        <v>8951</v>
      </c>
      <c r="B199" t="s">
        <v>8956</v>
      </c>
      <c r="C199" t="s">
        <v>8957</v>
      </c>
      <c r="D199" t="s">
        <v>8958</v>
      </c>
      <c r="E199" t="s">
        <v>8958</v>
      </c>
      <c r="F199" t="s">
        <v>257</v>
      </c>
      <c r="G199" t="s">
        <v>7670</v>
      </c>
      <c r="H199" t="s">
        <v>8958</v>
      </c>
      <c r="I199" t="s">
        <v>7670</v>
      </c>
      <c r="J199" t="s">
        <v>7806</v>
      </c>
    </row>
    <row r="200" spans="1:10" x14ac:dyDescent="0.35">
      <c r="A200" t="s">
        <v>8959</v>
      </c>
      <c r="B200" t="s">
        <v>8960</v>
      </c>
      <c r="C200" t="s">
        <v>3871</v>
      </c>
      <c r="D200" t="s">
        <v>8961</v>
      </c>
      <c r="E200" t="s">
        <v>8962</v>
      </c>
      <c r="F200" t="s">
        <v>11</v>
      </c>
      <c r="G200" t="s">
        <v>7681</v>
      </c>
      <c r="H200" t="s">
        <v>8962</v>
      </c>
      <c r="I200" t="s">
        <v>7681</v>
      </c>
      <c r="J200" t="s">
        <v>7806</v>
      </c>
    </row>
    <row r="201" spans="1:10" x14ac:dyDescent="0.35">
      <c r="A201" t="s">
        <v>8959</v>
      </c>
      <c r="B201" t="s">
        <v>8963</v>
      </c>
      <c r="C201" t="s">
        <v>3871</v>
      </c>
      <c r="D201" t="s">
        <v>8961</v>
      </c>
      <c r="E201" t="s">
        <v>8962</v>
      </c>
      <c r="F201" t="s">
        <v>11</v>
      </c>
      <c r="G201" t="s">
        <v>7681</v>
      </c>
      <c r="H201" t="s">
        <v>8962</v>
      </c>
      <c r="I201" t="s">
        <v>7681</v>
      </c>
    </row>
    <row r="202" spans="1:10" x14ac:dyDescent="0.35">
      <c r="A202" t="s">
        <v>8959</v>
      </c>
      <c r="B202" t="s">
        <v>8964</v>
      </c>
      <c r="C202" t="s">
        <v>3871</v>
      </c>
      <c r="D202" t="s">
        <v>8961</v>
      </c>
      <c r="E202" t="s">
        <v>8962</v>
      </c>
      <c r="F202" t="s">
        <v>11</v>
      </c>
      <c r="G202" t="s">
        <v>7681</v>
      </c>
      <c r="H202" t="s">
        <v>8962</v>
      </c>
      <c r="I202" t="s">
        <v>7681</v>
      </c>
    </row>
    <row r="203" spans="1:10" x14ac:dyDescent="0.35">
      <c r="A203" t="s">
        <v>8959</v>
      </c>
      <c r="B203" t="s">
        <v>8965</v>
      </c>
      <c r="C203" t="s">
        <v>3871</v>
      </c>
      <c r="D203" t="s">
        <v>8966</v>
      </c>
      <c r="E203" t="s">
        <v>8962</v>
      </c>
      <c r="F203" t="s">
        <v>261</v>
      </c>
      <c r="G203" t="s">
        <v>7681</v>
      </c>
      <c r="H203" t="s">
        <v>8962</v>
      </c>
      <c r="I203" t="s">
        <v>7681</v>
      </c>
    </row>
    <row r="204" spans="1:10" x14ac:dyDescent="0.35">
      <c r="A204" t="s">
        <v>7710</v>
      </c>
      <c r="B204" t="s">
        <v>8967</v>
      </c>
      <c r="C204" t="s">
        <v>6383</v>
      </c>
      <c r="D204" t="s">
        <v>7724</v>
      </c>
      <c r="E204" t="s">
        <v>7710</v>
      </c>
      <c r="F204" t="s">
        <v>8455</v>
      </c>
      <c r="G204" t="s">
        <v>7681</v>
      </c>
      <c r="H204" t="s">
        <v>7710</v>
      </c>
      <c r="I204" t="s">
        <v>7681</v>
      </c>
      <c r="J204" t="s">
        <v>7806</v>
      </c>
    </row>
    <row r="205" spans="1:10" x14ac:dyDescent="0.35">
      <c r="A205" t="s">
        <v>7710</v>
      </c>
      <c r="B205" t="s">
        <v>8968</v>
      </c>
      <c r="C205" t="s">
        <v>6383</v>
      </c>
      <c r="D205" t="s">
        <v>7724</v>
      </c>
      <c r="E205" t="s">
        <v>7710</v>
      </c>
      <c r="F205" t="s">
        <v>8455</v>
      </c>
      <c r="G205" t="s">
        <v>7681</v>
      </c>
      <c r="H205" t="s">
        <v>7710</v>
      </c>
      <c r="I205" t="s">
        <v>7681</v>
      </c>
      <c r="J205" t="s">
        <v>7806</v>
      </c>
    </row>
    <row r="206" spans="1:10" x14ac:dyDescent="0.35">
      <c r="A206" t="s">
        <v>7710</v>
      </c>
      <c r="B206" t="s">
        <v>8969</v>
      </c>
      <c r="C206" t="s">
        <v>8970</v>
      </c>
      <c r="D206" t="s">
        <v>8971</v>
      </c>
      <c r="E206" t="s">
        <v>7710</v>
      </c>
      <c r="F206" t="s">
        <v>8455</v>
      </c>
      <c r="G206" t="s">
        <v>7681</v>
      </c>
      <c r="H206" t="s">
        <v>7710</v>
      </c>
      <c r="I206" t="s">
        <v>7681</v>
      </c>
      <c r="J206" t="s">
        <v>7806</v>
      </c>
    </row>
    <row r="207" spans="1:10" x14ac:dyDescent="0.35">
      <c r="A207" t="s">
        <v>7710</v>
      </c>
      <c r="B207" t="s">
        <v>8972</v>
      </c>
      <c r="C207" t="s">
        <v>8455</v>
      </c>
      <c r="D207" t="s">
        <v>8971</v>
      </c>
      <c r="E207" t="s">
        <v>7710</v>
      </c>
      <c r="F207" t="s">
        <v>8455</v>
      </c>
      <c r="G207" t="s">
        <v>7681</v>
      </c>
      <c r="H207" t="s">
        <v>7710</v>
      </c>
      <c r="I207" t="s">
        <v>7681</v>
      </c>
    </row>
    <row r="208" spans="1:10" x14ac:dyDescent="0.35">
      <c r="A208" t="s">
        <v>8973</v>
      </c>
      <c r="B208" t="s">
        <v>8974</v>
      </c>
      <c r="C208" t="s">
        <v>8975</v>
      </c>
      <c r="D208" t="s">
        <v>2410</v>
      </c>
      <c r="E208" t="s">
        <v>8976</v>
      </c>
      <c r="F208" t="s">
        <v>11</v>
      </c>
      <c r="G208" t="s">
        <v>7681</v>
      </c>
      <c r="H208" t="s">
        <v>8976</v>
      </c>
      <c r="I208" t="s">
        <v>7681</v>
      </c>
      <c r="J208" t="s">
        <v>7806</v>
      </c>
    </row>
    <row r="209" spans="1:10" x14ac:dyDescent="0.35">
      <c r="A209" t="s">
        <v>8973</v>
      </c>
      <c r="B209" t="s">
        <v>8977</v>
      </c>
      <c r="C209" t="s">
        <v>2844</v>
      </c>
      <c r="D209" t="s">
        <v>2845</v>
      </c>
      <c r="E209" t="s">
        <v>8978</v>
      </c>
      <c r="F209" t="s">
        <v>20</v>
      </c>
      <c r="G209" t="s">
        <v>7681</v>
      </c>
      <c r="H209" t="s">
        <v>8978</v>
      </c>
      <c r="I209" t="s">
        <v>7681</v>
      </c>
      <c r="J209" t="s">
        <v>7806</v>
      </c>
    </row>
    <row r="210" spans="1:10" x14ac:dyDescent="0.35">
      <c r="A210" t="s">
        <v>8973</v>
      </c>
      <c r="B210" t="s">
        <v>8979</v>
      </c>
      <c r="C210" t="s">
        <v>8980</v>
      </c>
      <c r="D210" t="s">
        <v>8981</v>
      </c>
      <c r="E210" t="s">
        <v>8982</v>
      </c>
      <c r="F210" t="s">
        <v>11</v>
      </c>
      <c r="G210" t="s">
        <v>7681</v>
      </c>
      <c r="H210" t="s">
        <v>8982</v>
      </c>
      <c r="I210" t="s">
        <v>7681</v>
      </c>
      <c r="J210" t="s">
        <v>7806</v>
      </c>
    </row>
    <row r="211" spans="1:10" x14ac:dyDescent="0.35">
      <c r="A211" t="s">
        <v>8973</v>
      </c>
      <c r="B211" t="s">
        <v>8983</v>
      </c>
      <c r="C211" t="s">
        <v>2844</v>
      </c>
      <c r="D211" t="s">
        <v>8984</v>
      </c>
      <c r="E211" t="s">
        <v>8985</v>
      </c>
      <c r="F211" t="s">
        <v>11</v>
      </c>
      <c r="G211" t="s">
        <v>7681</v>
      </c>
      <c r="H211" t="s">
        <v>8985</v>
      </c>
      <c r="I211" t="s">
        <v>7681</v>
      </c>
      <c r="J211" t="s">
        <v>7806</v>
      </c>
    </row>
    <row r="212" spans="1:10" x14ac:dyDescent="0.35">
      <c r="A212" t="s">
        <v>8973</v>
      </c>
      <c r="B212" t="s">
        <v>8986</v>
      </c>
      <c r="C212" t="s">
        <v>8987</v>
      </c>
      <c r="D212" t="s">
        <v>2845</v>
      </c>
      <c r="E212" t="s">
        <v>8982</v>
      </c>
      <c r="F212" t="s">
        <v>11</v>
      </c>
      <c r="G212" t="s">
        <v>7681</v>
      </c>
      <c r="H212" t="s">
        <v>8982</v>
      </c>
      <c r="I212" t="s">
        <v>7681</v>
      </c>
      <c r="J212" t="s">
        <v>7806</v>
      </c>
    </row>
    <row r="213" spans="1:10" x14ac:dyDescent="0.35">
      <c r="A213" t="s">
        <v>8973</v>
      </c>
      <c r="B213" t="s">
        <v>8988</v>
      </c>
      <c r="C213" t="s">
        <v>8989</v>
      </c>
      <c r="D213" t="s">
        <v>8990</v>
      </c>
      <c r="E213" t="s">
        <v>8991</v>
      </c>
      <c r="F213" t="s">
        <v>11</v>
      </c>
      <c r="G213" t="s">
        <v>7681</v>
      </c>
      <c r="H213" t="s">
        <v>8991</v>
      </c>
      <c r="I213" t="s">
        <v>7681</v>
      </c>
      <c r="J213" t="s">
        <v>7806</v>
      </c>
    </row>
    <row r="214" spans="1:10" x14ac:dyDescent="0.35">
      <c r="A214" t="s">
        <v>8973</v>
      </c>
      <c r="B214" t="s">
        <v>8992</v>
      </c>
      <c r="C214" t="s">
        <v>8993</v>
      </c>
      <c r="D214" t="s">
        <v>8994</v>
      </c>
      <c r="E214" t="s">
        <v>8991</v>
      </c>
      <c r="F214" t="s">
        <v>20</v>
      </c>
      <c r="G214" t="s">
        <v>7681</v>
      </c>
      <c r="H214" t="s">
        <v>8991</v>
      </c>
      <c r="I214" t="s">
        <v>7681</v>
      </c>
      <c r="J214" t="s">
        <v>7806</v>
      </c>
    </row>
    <row r="215" spans="1:10" x14ac:dyDescent="0.35">
      <c r="A215" t="s">
        <v>8995</v>
      </c>
      <c r="B215" t="s">
        <v>8996</v>
      </c>
      <c r="C215" t="s">
        <v>8997</v>
      </c>
      <c r="D215" t="s">
        <v>8998</v>
      </c>
      <c r="E215" t="s">
        <v>8995</v>
      </c>
      <c r="F215" t="s">
        <v>8999</v>
      </c>
      <c r="G215" t="s">
        <v>7681</v>
      </c>
      <c r="H215" t="s">
        <v>8995</v>
      </c>
      <c r="I215" t="s">
        <v>7681</v>
      </c>
    </row>
    <row r="216" spans="1:10" x14ac:dyDescent="0.35">
      <c r="A216" t="s">
        <v>8995</v>
      </c>
      <c r="B216" t="s">
        <v>9000</v>
      </c>
      <c r="C216" t="s">
        <v>9001</v>
      </c>
      <c r="D216" t="s">
        <v>9002</v>
      </c>
      <c r="E216" t="s">
        <v>9003</v>
      </c>
      <c r="F216" t="s">
        <v>261</v>
      </c>
      <c r="G216" t="s">
        <v>7681</v>
      </c>
      <c r="H216" t="s">
        <v>9003</v>
      </c>
      <c r="I216" t="s">
        <v>7681</v>
      </c>
      <c r="J216" t="s">
        <v>7806</v>
      </c>
    </row>
    <row r="217" spans="1:10" x14ac:dyDescent="0.35">
      <c r="A217" t="s">
        <v>9004</v>
      </c>
      <c r="B217" t="s">
        <v>9005</v>
      </c>
      <c r="C217" t="s">
        <v>133</v>
      </c>
      <c r="D217" t="s">
        <v>9006</v>
      </c>
      <c r="E217" t="s">
        <v>9007</v>
      </c>
      <c r="F217" t="s">
        <v>261</v>
      </c>
      <c r="G217" t="s">
        <v>7670</v>
      </c>
      <c r="H217" t="s">
        <v>9007</v>
      </c>
      <c r="I217" t="s">
        <v>7670</v>
      </c>
      <c r="J217" t="s">
        <v>7806</v>
      </c>
    </row>
    <row r="218" spans="1:10" x14ac:dyDescent="0.35">
      <c r="A218" t="s">
        <v>9008</v>
      </c>
      <c r="B218" t="s">
        <v>9009</v>
      </c>
      <c r="C218" t="s">
        <v>6713</v>
      </c>
      <c r="D218" t="s">
        <v>9010</v>
      </c>
      <c r="E218" t="s">
        <v>9008</v>
      </c>
      <c r="F218" t="s">
        <v>11</v>
      </c>
      <c r="G218" t="s">
        <v>7681</v>
      </c>
      <c r="H218" t="s">
        <v>9008</v>
      </c>
      <c r="I218" t="s">
        <v>7681</v>
      </c>
      <c r="J218" t="s">
        <v>7806</v>
      </c>
    </row>
    <row r="219" spans="1:10" x14ac:dyDescent="0.35">
      <c r="A219" t="s">
        <v>9011</v>
      </c>
      <c r="B219" t="s">
        <v>9012</v>
      </c>
      <c r="C219" t="s">
        <v>9013</v>
      </c>
      <c r="D219" t="s">
        <v>9014</v>
      </c>
      <c r="E219" t="s">
        <v>9011</v>
      </c>
      <c r="F219" t="s">
        <v>11</v>
      </c>
      <c r="G219" t="s">
        <v>7681</v>
      </c>
      <c r="H219" t="s">
        <v>9011</v>
      </c>
      <c r="I219" t="s">
        <v>7681</v>
      </c>
    </row>
    <row r="220" spans="1:10" x14ac:dyDescent="0.35">
      <c r="A220" t="s">
        <v>9011</v>
      </c>
      <c r="B220" t="s">
        <v>9015</v>
      </c>
      <c r="C220" t="s">
        <v>9016</v>
      </c>
      <c r="D220" t="s">
        <v>406</v>
      </c>
      <c r="E220" t="s">
        <v>9017</v>
      </c>
      <c r="F220" t="s">
        <v>261</v>
      </c>
      <c r="G220" t="s">
        <v>7681</v>
      </c>
      <c r="H220" t="s">
        <v>111</v>
      </c>
      <c r="I220" t="s">
        <v>111</v>
      </c>
      <c r="J220" t="s">
        <v>7806</v>
      </c>
    </row>
    <row r="221" spans="1:10" x14ac:dyDescent="0.35">
      <c r="A221" t="s">
        <v>9018</v>
      </c>
      <c r="B221" t="s">
        <v>9019</v>
      </c>
      <c r="C221" t="s">
        <v>9020</v>
      </c>
      <c r="D221" t="s">
        <v>685</v>
      </c>
      <c r="E221" t="s">
        <v>9021</v>
      </c>
      <c r="F221" t="s">
        <v>261</v>
      </c>
      <c r="G221" t="s">
        <v>7670</v>
      </c>
      <c r="H221" t="s">
        <v>111</v>
      </c>
      <c r="I221" t="s">
        <v>111</v>
      </c>
    </row>
    <row r="222" spans="1:10" x14ac:dyDescent="0.35">
      <c r="A222" t="s">
        <v>9022</v>
      </c>
      <c r="B222" t="s">
        <v>9023</v>
      </c>
      <c r="C222" t="s">
        <v>4120</v>
      </c>
      <c r="D222" t="s">
        <v>9024</v>
      </c>
      <c r="E222" t="s">
        <v>9025</v>
      </c>
      <c r="F222" t="s">
        <v>261</v>
      </c>
      <c r="G222" t="s">
        <v>7681</v>
      </c>
      <c r="H222" t="s">
        <v>9025</v>
      </c>
      <c r="I222" t="s">
        <v>7681</v>
      </c>
      <c r="J222" t="s">
        <v>7806</v>
      </c>
    </row>
    <row r="223" spans="1:10" x14ac:dyDescent="0.35">
      <c r="A223" t="s">
        <v>9026</v>
      </c>
      <c r="B223" t="s">
        <v>9027</v>
      </c>
      <c r="C223" t="s">
        <v>9028</v>
      </c>
      <c r="D223" t="s">
        <v>6045</v>
      </c>
      <c r="E223" t="s">
        <v>9029</v>
      </c>
      <c r="F223" t="s">
        <v>11</v>
      </c>
      <c r="G223" t="s">
        <v>7681</v>
      </c>
      <c r="H223" t="s">
        <v>9029</v>
      </c>
      <c r="I223" t="s">
        <v>7681</v>
      </c>
      <c r="J223" t="s">
        <v>7806</v>
      </c>
    </row>
    <row r="224" spans="1:10" x14ac:dyDescent="0.35">
      <c r="A224" t="s">
        <v>9026</v>
      </c>
      <c r="B224" t="s">
        <v>9030</v>
      </c>
      <c r="C224" t="s">
        <v>9031</v>
      </c>
      <c r="D224" t="s">
        <v>6045</v>
      </c>
      <c r="E224" t="s">
        <v>9029</v>
      </c>
      <c r="F224" t="s">
        <v>11</v>
      </c>
      <c r="G224" t="s">
        <v>7681</v>
      </c>
      <c r="H224" t="s">
        <v>9029</v>
      </c>
      <c r="I224" t="s">
        <v>7681</v>
      </c>
      <c r="J224" t="s">
        <v>7806</v>
      </c>
    </row>
    <row r="225" spans="1:10" x14ac:dyDescent="0.35">
      <c r="A225" t="s">
        <v>9026</v>
      </c>
      <c r="B225" t="s">
        <v>9032</v>
      </c>
      <c r="C225" t="s">
        <v>9033</v>
      </c>
      <c r="D225" t="s">
        <v>6045</v>
      </c>
      <c r="E225" t="s">
        <v>9034</v>
      </c>
      <c r="F225" t="s">
        <v>20</v>
      </c>
      <c r="G225" t="s">
        <v>7681</v>
      </c>
      <c r="H225" t="s">
        <v>9034</v>
      </c>
      <c r="I225" t="s">
        <v>7681</v>
      </c>
      <c r="J225" t="s">
        <v>7806</v>
      </c>
    </row>
    <row r="226" spans="1:10" x14ac:dyDescent="0.35">
      <c r="A226" t="s">
        <v>9026</v>
      </c>
      <c r="B226" t="s">
        <v>9035</v>
      </c>
      <c r="C226" t="s">
        <v>9036</v>
      </c>
      <c r="D226" t="s">
        <v>6045</v>
      </c>
      <c r="E226" t="s">
        <v>9034</v>
      </c>
      <c r="F226" t="s">
        <v>20</v>
      </c>
      <c r="G226" t="s">
        <v>7681</v>
      </c>
      <c r="H226" t="s">
        <v>9034</v>
      </c>
      <c r="I226" t="s">
        <v>7681</v>
      </c>
      <c r="J226" t="s">
        <v>7806</v>
      </c>
    </row>
    <row r="227" spans="1:10" x14ac:dyDescent="0.35">
      <c r="A227" t="s">
        <v>9037</v>
      </c>
      <c r="B227" t="s">
        <v>9038</v>
      </c>
      <c r="C227" t="s">
        <v>9039</v>
      </c>
      <c r="D227" t="s">
        <v>2410</v>
      </c>
      <c r="E227" t="s">
        <v>9037</v>
      </c>
      <c r="F227" t="s">
        <v>11</v>
      </c>
      <c r="G227" t="s">
        <v>7681</v>
      </c>
      <c r="H227" t="s">
        <v>9037</v>
      </c>
      <c r="I227" t="s">
        <v>7681</v>
      </c>
      <c r="J227" t="s">
        <v>7806</v>
      </c>
    </row>
    <row r="228" spans="1:10" x14ac:dyDescent="0.35">
      <c r="A228" t="s">
        <v>9037</v>
      </c>
      <c r="B228" t="s">
        <v>9040</v>
      </c>
      <c r="C228" t="s">
        <v>9041</v>
      </c>
      <c r="D228" t="s">
        <v>2410</v>
      </c>
      <c r="E228" t="s">
        <v>9037</v>
      </c>
      <c r="F228" t="s">
        <v>11</v>
      </c>
      <c r="G228" t="s">
        <v>7681</v>
      </c>
      <c r="H228" t="s">
        <v>9037</v>
      </c>
      <c r="I228" t="s">
        <v>7681</v>
      </c>
      <c r="J228" t="s">
        <v>7806</v>
      </c>
    </row>
    <row r="229" spans="1:10" x14ac:dyDescent="0.35">
      <c r="A229" t="s">
        <v>9037</v>
      </c>
      <c r="B229" t="s">
        <v>9042</v>
      </c>
      <c r="C229" t="s">
        <v>9043</v>
      </c>
      <c r="D229" t="s">
        <v>9044</v>
      </c>
      <c r="E229" t="s">
        <v>9037</v>
      </c>
      <c r="F229" t="s">
        <v>11</v>
      </c>
      <c r="G229" t="s">
        <v>7681</v>
      </c>
      <c r="H229" t="s">
        <v>9037</v>
      </c>
      <c r="I229" t="s">
        <v>7681</v>
      </c>
    </row>
    <row r="230" spans="1:10" x14ac:dyDescent="0.35">
      <c r="A230" t="s">
        <v>9037</v>
      </c>
      <c r="B230" t="s">
        <v>9045</v>
      </c>
      <c r="C230" t="s">
        <v>9046</v>
      </c>
      <c r="D230" t="s">
        <v>2410</v>
      </c>
      <c r="E230" t="s">
        <v>9037</v>
      </c>
      <c r="F230" t="s">
        <v>11</v>
      </c>
      <c r="G230" t="s">
        <v>7681</v>
      </c>
      <c r="H230" t="s">
        <v>9037</v>
      </c>
      <c r="I230" t="s">
        <v>7681</v>
      </c>
      <c r="J230" t="s">
        <v>7806</v>
      </c>
    </row>
    <row r="231" spans="1:10" x14ac:dyDescent="0.35">
      <c r="A231" t="s">
        <v>9047</v>
      </c>
      <c r="B231" t="s">
        <v>9048</v>
      </c>
      <c r="C231" t="s">
        <v>3023</v>
      </c>
      <c r="D231" t="s">
        <v>9049</v>
      </c>
      <c r="E231" t="s">
        <v>9047</v>
      </c>
      <c r="F231" t="s">
        <v>11</v>
      </c>
      <c r="G231" t="s">
        <v>7670</v>
      </c>
      <c r="H231" t="s">
        <v>9047</v>
      </c>
      <c r="I231" t="s">
        <v>7670</v>
      </c>
      <c r="J231" t="s">
        <v>7806</v>
      </c>
    </row>
    <row r="232" spans="1:10" x14ac:dyDescent="0.35">
      <c r="A232" t="s">
        <v>9047</v>
      </c>
      <c r="B232" t="s">
        <v>9050</v>
      </c>
      <c r="C232" t="s">
        <v>3023</v>
      </c>
      <c r="D232" t="s">
        <v>9051</v>
      </c>
      <c r="E232" t="s">
        <v>9047</v>
      </c>
      <c r="F232" t="s">
        <v>11</v>
      </c>
      <c r="G232" t="s">
        <v>7670</v>
      </c>
      <c r="H232" t="s">
        <v>9047</v>
      </c>
      <c r="I232" t="s">
        <v>7670</v>
      </c>
      <c r="J232" t="s">
        <v>7806</v>
      </c>
    </row>
    <row r="233" spans="1:10" x14ac:dyDescent="0.35">
      <c r="A233" t="s">
        <v>9052</v>
      </c>
      <c r="B233" t="s">
        <v>9053</v>
      </c>
      <c r="C233" t="s">
        <v>1133</v>
      </c>
      <c r="D233" t="s">
        <v>9054</v>
      </c>
      <c r="E233" t="s">
        <v>9055</v>
      </c>
      <c r="F233" t="s">
        <v>11</v>
      </c>
      <c r="G233" t="s">
        <v>7681</v>
      </c>
      <c r="H233" t="s">
        <v>9055</v>
      </c>
      <c r="I233" t="s">
        <v>7681</v>
      </c>
    </row>
    <row r="234" spans="1:10" x14ac:dyDescent="0.35">
      <c r="A234" t="s">
        <v>6381</v>
      </c>
      <c r="B234" t="s">
        <v>9056</v>
      </c>
      <c r="C234" t="s">
        <v>9057</v>
      </c>
      <c r="D234" t="s">
        <v>9058</v>
      </c>
      <c r="E234" t="s">
        <v>6381</v>
      </c>
      <c r="F234" t="s">
        <v>11</v>
      </c>
      <c r="G234" t="s">
        <v>7681</v>
      </c>
      <c r="H234" t="s">
        <v>6381</v>
      </c>
      <c r="I234" t="s">
        <v>7681</v>
      </c>
      <c r="J234" t="s">
        <v>7806</v>
      </c>
    </row>
    <row r="235" spans="1:10" x14ac:dyDescent="0.35">
      <c r="A235" t="s">
        <v>9059</v>
      </c>
      <c r="B235" t="s">
        <v>9060</v>
      </c>
      <c r="C235" t="s">
        <v>28</v>
      </c>
      <c r="D235" t="s">
        <v>9061</v>
      </c>
      <c r="E235" t="s">
        <v>9059</v>
      </c>
      <c r="F235" t="s">
        <v>11</v>
      </c>
      <c r="G235" t="s">
        <v>7681</v>
      </c>
      <c r="H235" t="s">
        <v>9059</v>
      </c>
      <c r="I235" t="s">
        <v>7681</v>
      </c>
    </row>
    <row r="236" spans="1:10" x14ac:dyDescent="0.35">
      <c r="A236" t="s">
        <v>9059</v>
      </c>
      <c r="B236" t="s">
        <v>9062</v>
      </c>
      <c r="C236" t="s">
        <v>6248</v>
      </c>
      <c r="D236" t="s">
        <v>9061</v>
      </c>
      <c r="E236" t="s">
        <v>9059</v>
      </c>
      <c r="F236" t="s">
        <v>11</v>
      </c>
      <c r="G236" t="s">
        <v>7681</v>
      </c>
      <c r="H236" t="s">
        <v>9059</v>
      </c>
      <c r="I236" t="s">
        <v>7681</v>
      </c>
      <c r="J236" t="s">
        <v>7806</v>
      </c>
    </row>
    <row r="237" spans="1:10" x14ac:dyDescent="0.35">
      <c r="A237" t="s">
        <v>9059</v>
      </c>
      <c r="B237" t="s">
        <v>9063</v>
      </c>
      <c r="C237" t="s">
        <v>2758</v>
      </c>
      <c r="D237" t="s">
        <v>9061</v>
      </c>
      <c r="E237" t="s">
        <v>9059</v>
      </c>
      <c r="F237" t="s">
        <v>11</v>
      </c>
      <c r="G237" t="s">
        <v>7681</v>
      </c>
      <c r="H237" t="s">
        <v>9059</v>
      </c>
      <c r="I237" t="s">
        <v>7681</v>
      </c>
      <c r="J237" t="s">
        <v>7806</v>
      </c>
    </row>
    <row r="238" spans="1:10" x14ac:dyDescent="0.35">
      <c r="A238" t="s">
        <v>9059</v>
      </c>
      <c r="B238" t="s">
        <v>9064</v>
      </c>
      <c r="C238" t="s">
        <v>6248</v>
      </c>
      <c r="D238" t="s">
        <v>9061</v>
      </c>
      <c r="E238" t="s">
        <v>9059</v>
      </c>
      <c r="F238" t="s">
        <v>11</v>
      </c>
      <c r="G238" t="s">
        <v>7681</v>
      </c>
      <c r="H238" t="s">
        <v>9059</v>
      </c>
      <c r="I238" t="s">
        <v>7681</v>
      </c>
      <c r="J238" t="s">
        <v>7806</v>
      </c>
    </row>
    <row r="239" spans="1:10" x14ac:dyDescent="0.35">
      <c r="A239" t="s">
        <v>9065</v>
      </c>
      <c r="B239" t="s">
        <v>9066</v>
      </c>
      <c r="C239" t="s">
        <v>1085</v>
      </c>
      <c r="D239" t="s">
        <v>8005</v>
      </c>
      <c r="E239" t="s">
        <v>9065</v>
      </c>
      <c r="F239" t="s">
        <v>50</v>
      </c>
      <c r="G239" t="s">
        <v>7681</v>
      </c>
      <c r="H239" t="s">
        <v>9065</v>
      </c>
      <c r="I239" t="s">
        <v>7681</v>
      </c>
      <c r="J239" t="s">
        <v>7806</v>
      </c>
    </row>
    <row r="240" spans="1:10" x14ac:dyDescent="0.35">
      <c r="A240" t="s">
        <v>9067</v>
      </c>
      <c r="B240" t="s">
        <v>9068</v>
      </c>
      <c r="C240" t="s">
        <v>1979</v>
      </c>
      <c r="D240" t="s">
        <v>9069</v>
      </c>
      <c r="E240" t="s">
        <v>9067</v>
      </c>
      <c r="F240" t="s">
        <v>11</v>
      </c>
      <c r="G240" t="s">
        <v>7670</v>
      </c>
      <c r="H240" t="s">
        <v>9067</v>
      </c>
      <c r="I240" t="s">
        <v>7670</v>
      </c>
      <c r="J240" t="s">
        <v>7806</v>
      </c>
    </row>
    <row r="241" spans="1:10" x14ac:dyDescent="0.35">
      <c r="A241" t="s">
        <v>9067</v>
      </c>
      <c r="B241" t="s">
        <v>9070</v>
      </c>
      <c r="C241" t="s">
        <v>4305</v>
      </c>
      <c r="D241" t="s">
        <v>9069</v>
      </c>
      <c r="E241" t="s">
        <v>9067</v>
      </c>
      <c r="F241" t="s">
        <v>11</v>
      </c>
      <c r="G241" t="s">
        <v>7670</v>
      </c>
      <c r="H241" t="s">
        <v>9067</v>
      </c>
      <c r="I241" t="s">
        <v>7670</v>
      </c>
      <c r="J241" t="s">
        <v>7806</v>
      </c>
    </row>
    <row r="242" spans="1:10" x14ac:dyDescent="0.35">
      <c r="A242" t="s">
        <v>9071</v>
      </c>
      <c r="B242" t="s">
        <v>9072</v>
      </c>
      <c r="C242" t="s">
        <v>9073</v>
      </c>
      <c r="D242" t="s">
        <v>9074</v>
      </c>
      <c r="E242" t="s">
        <v>9071</v>
      </c>
      <c r="F242" t="s">
        <v>11</v>
      </c>
      <c r="G242" t="s">
        <v>7670</v>
      </c>
      <c r="H242" t="s">
        <v>9071</v>
      </c>
      <c r="I242" t="s">
        <v>7670</v>
      </c>
      <c r="J242" t="s">
        <v>7806</v>
      </c>
    </row>
    <row r="243" spans="1:10" x14ac:dyDescent="0.35">
      <c r="A243" t="s">
        <v>9071</v>
      </c>
      <c r="B243" t="s">
        <v>9075</v>
      </c>
      <c r="C243" t="s">
        <v>9076</v>
      </c>
      <c r="D243" t="s">
        <v>685</v>
      </c>
      <c r="E243" t="s">
        <v>9071</v>
      </c>
      <c r="F243" t="s">
        <v>11</v>
      </c>
      <c r="G243" t="s">
        <v>7670</v>
      </c>
      <c r="H243" t="s">
        <v>9071</v>
      </c>
      <c r="I243" t="s">
        <v>7670</v>
      </c>
      <c r="J243" t="s">
        <v>7806</v>
      </c>
    </row>
    <row r="244" spans="1:10" x14ac:dyDescent="0.35">
      <c r="A244" t="s">
        <v>6074</v>
      </c>
      <c r="B244" t="s">
        <v>9077</v>
      </c>
      <c r="C244" t="s">
        <v>9078</v>
      </c>
      <c r="D244" t="s">
        <v>6073</v>
      </c>
      <c r="E244" t="s">
        <v>6074</v>
      </c>
      <c r="F244" t="s">
        <v>11</v>
      </c>
      <c r="G244" t="s">
        <v>7681</v>
      </c>
      <c r="H244" t="s">
        <v>6074</v>
      </c>
      <c r="I244" t="s">
        <v>7681</v>
      </c>
      <c r="J244" t="s">
        <v>7806</v>
      </c>
    </row>
    <row r="245" spans="1:10" x14ac:dyDescent="0.35">
      <c r="A245" t="s">
        <v>6074</v>
      </c>
      <c r="B245" t="s">
        <v>9079</v>
      </c>
      <c r="C245" t="s">
        <v>9080</v>
      </c>
      <c r="D245" t="s">
        <v>9081</v>
      </c>
      <c r="E245" t="s">
        <v>6074</v>
      </c>
      <c r="F245" t="s">
        <v>11</v>
      </c>
      <c r="G245" t="s">
        <v>7681</v>
      </c>
      <c r="H245" t="s">
        <v>6074</v>
      </c>
      <c r="I245" t="s">
        <v>7681</v>
      </c>
      <c r="J245" t="s">
        <v>7806</v>
      </c>
    </row>
    <row r="246" spans="1:10" x14ac:dyDescent="0.35">
      <c r="A246" t="s">
        <v>6074</v>
      </c>
      <c r="B246" t="s">
        <v>9082</v>
      </c>
      <c r="C246" t="s">
        <v>9083</v>
      </c>
      <c r="D246" t="s">
        <v>6073</v>
      </c>
      <c r="E246" t="s">
        <v>6074</v>
      </c>
      <c r="F246" t="s">
        <v>11</v>
      </c>
      <c r="G246" t="s">
        <v>7681</v>
      </c>
      <c r="H246" t="s">
        <v>6074</v>
      </c>
      <c r="I246" t="s">
        <v>7681</v>
      </c>
      <c r="J246" t="s">
        <v>7806</v>
      </c>
    </row>
    <row r="247" spans="1:10" x14ac:dyDescent="0.35">
      <c r="A247" t="s">
        <v>6074</v>
      </c>
      <c r="B247" t="s">
        <v>9084</v>
      </c>
      <c r="C247" t="s">
        <v>9085</v>
      </c>
      <c r="D247" t="s">
        <v>9086</v>
      </c>
      <c r="E247" t="s">
        <v>9087</v>
      </c>
      <c r="F247" t="s">
        <v>257</v>
      </c>
      <c r="G247" t="s">
        <v>7681</v>
      </c>
      <c r="H247" t="s">
        <v>9087</v>
      </c>
      <c r="I247" t="s">
        <v>7681</v>
      </c>
      <c r="J247" t="s">
        <v>7806</v>
      </c>
    </row>
    <row r="248" spans="1:10" x14ac:dyDescent="0.35">
      <c r="A248" t="s">
        <v>9088</v>
      </c>
      <c r="B248" t="s">
        <v>9089</v>
      </c>
      <c r="C248" t="s">
        <v>5778</v>
      </c>
      <c r="D248" t="s">
        <v>6106</v>
      </c>
      <c r="E248" t="s">
        <v>9088</v>
      </c>
      <c r="F248" t="s">
        <v>11</v>
      </c>
      <c r="G248" t="s">
        <v>7681</v>
      </c>
      <c r="H248" t="s">
        <v>9088</v>
      </c>
      <c r="I248" t="s">
        <v>7681</v>
      </c>
      <c r="J248" t="s">
        <v>7806</v>
      </c>
    </row>
    <row r="249" spans="1:10" x14ac:dyDescent="0.35">
      <c r="A249" t="s">
        <v>9088</v>
      </c>
      <c r="B249" t="s">
        <v>9090</v>
      </c>
      <c r="C249" t="s">
        <v>4960</v>
      </c>
      <c r="D249" t="s">
        <v>9091</v>
      </c>
      <c r="E249" t="s">
        <v>9092</v>
      </c>
      <c r="F249" t="s">
        <v>261</v>
      </c>
      <c r="G249" t="s">
        <v>7670</v>
      </c>
      <c r="H249" t="s">
        <v>111</v>
      </c>
      <c r="I249" t="s">
        <v>111</v>
      </c>
      <c r="J249" t="s">
        <v>7806</v>
      </c>
    </row>
    <row r="250" spans="1:10" x14ac:dyDescent="0.35">
      <c r="A250" t="s">
        <v>9088</v>
      </c>
      <c r="B250" t="s">
        <v>9093</v>
      </c>
      <c r="C250" t="s">
        <v>9094</v>
      </c>
      <c r="D250" t="s">
        <v>9095</v>
      </c>
      <c r="E250" t="s">
        <v>9088</v>
      </c>
      <c r="F250" t="s">
        <v>11</v>
      </c>
      <c r="G250" t="s">
        <v>7681</v>
      </c>
      <c r="H250" t="s">
        <v>9088</v>
      </c>
      <c r="I250" t="s">
        <v>7681</v>
      </c>
      <c r="J250" t="s">
        <v>7806</v>
      </c>
    </row>
    <row r="251" spans="1:10" x14ac:dyDescent="0.35">
      <c r="A251" t="s">
        <v>9096</v>
      </c>
      <c r="B251" t="s">
        <v>9097</v>
      </c>
      <c r="C251" t="s">
        <v>2007</v>
      </c>
      <c r="D251" t="s">
        <v>9098</v>
      </c>
      <c r="E251" t="s">
        <v>8068</v>
      </c>
      <c r="F251" t="s">
        <v>9099</v>
      </c>
      <c r="G251" t="s">
        <v>7681</v>
      </c>
      <c r="H251" t="s">
        <v>8068</v>
      </c>
      <c r="I251" t="s">
        <v>7681</v>
      </c>
      <c r="J251" t="s">
        <v>7806</v>
      </c>
    </row>
    <row r="252" spans="1:10" x14ac:dyDescent="0.35">
      <c r="A252" t="s">
        <v>9096</v>
      </c>
      <c r="B252" t="s">
        <v>9100</v>
      </c>
      <c r="C252" t="s">
        <v>28</v>
      </c>
      <c r="D252" t="s">
        <v>5697</v>
      </c>
      <c r="E252" t="s">
        <v>8068</v>
      </c>
      <c r="F252" t="s">
        <v>590</v>
      </c>
      <c r="G252" t="s">
        <v>7681</v>
      </c>
      <c r="H252" t="s">
        <v>8068</v>
      </c>
      <c r="I252" t="s">
        <v>7681</v>
      </c>
      <c r="J252" t="s">
        <v>7806</v>
      </c>
    </row>
    <row r="253" spans="1:10" x14ac:dyDescent="0.35">
      <c r="A253" t="s">
        <v>9101</v>
      </c>
      <c r="B253" t="s">
        <v>9102</v>
      </c>
      <c r="C253" t="s">
        <v>9103</v>
      </c>
      <c r="D253" t="s">
        <v>9104</v>
      </c>
      <c r="E253" t="s">
        <v>9105</v>
      </c>
      <c r="F253" t="s">
        <v>11</v>
      </c>
      <c r="G253" t="s">
        <v>7681</v>
      </c>
      <c r="H253" t="s">
        <v>9105</v>
      </c>
      <c r="I253" t="s">
        <v>7681</v>
      </c>
      <c r="J253" t="s">
        <v>7806</v>
      </c>
    </row>
    <row r="254" spans="1:10" x14ac:dyDescent="0.35">
      <c r="A254" t="s">
        <v>9101</v>
      </c>
      <c r="B254" t="s">
        <v>9106</v>
      </c>
      <c r="C254" t="s">
        <v>3194</v>
      </c>
      <c r="D254" t="s">
        <v>9107</v>
      </c>
      <c r="E254" t="s">
        <v>8873</v>
      </c>
      <c r="F254" t="s">
        <v>257</v>
      </c>
      <c r="G254" t="s">
        <v>7681</v>
      </c>
      <c r="H254" t="s">
        <v>8873</v>
      </c>
      <c r="I254" t="s">
        <v>7681</v>
      </c>
      <c r="J254" t="s">
        <v>7806</v>
      </c>
    </row>
    <row r="255" spans="1:10" x14ac:dyDescent="0.35">
      <c r="A255" t="s">
        <v>9108</v>
      </c>
      <c r="B255" t="s">
        <v>9109</v>
      </c>
      <c r="C255" t="s">
        <v>28</v>
      </c>
      <c r="D255" t="s">
        <v>3783</v>
      </c>
      <c r="E255" t="s">
        <v>9108</v>
      </c>
      <c r="F255" t="s">
        <v>11</v>
      </c>
      <c r="G255" t="s">
        <v>7681</v>
      </c>
      <c r="H255" t="s">
        <v>9108</v>
      </c>
      <c r="I255" t="s">
        <v>7681</v>
      </c>
      <c r="J255" t="s">
        <v>7806</v>
      </c>
    </row>
    <row r="256" spans="1:10" x14ac:dyDescent="0.35">
      <c r="A256" t="s">
        <v>9110</v>
      </c>
      <c r="B256" t="s">
        <v>9111</v>
      </c>
      <c r="C256" t="s">
        <v>4343</v>
      </c>
      <c r="D256" t="s">
        <v>9112</v>
      </c>
      <c r="E256" t="s">
        <v>9113</v>
      </c>
      <c r="F256" t="s">
        <v>11</v>
      </c>
      <c r="G256" t="s">
        <v>7681</v>
      </c>
      <c r="H256" t="s">
        <v>9113</v>
      </c>
      <c r="I256" t="s">
        <v>7681</v>
      </c>
      <c r="J256" t="s">
        <v>7806</v>
      </c>
    </row>
    <row r="257" spans="1:10" x14ac:dyDescent="0.35">
      <c r="A257" t="s">
        <v>9110</v>
      </c>
      <c r="B257" t="s">
        <v>9114</v>
      </c>
      <c r="C257" t="s">
        <v>9115</v>
      </c>
      <c r="D257" t="s">
        <v>9116</v>
      </c>
      <c r="E257" t="s">
        <v>9116</v>
      </c>
      <c r="F257" t="s">
        <v>257</v>
      </c>
      <c r="G257" t="s">
        <v>7681</v>
      </c>
      <c r="H257" t="s">
        <v>9116</v>
      </c>
      <c r="I257" t="s">
        <v>7681</v>
      </c>
      <c r="J257" t="s">
        <v>7806</v>
      </c>
    </row>
    <row r="258" spans="1:10" x14ac:dyDescent="0.35">
      <c r="A258" t="s">
        <v>9117</v>
      </c>
      <c r="B258" t="s">
        <v>9118</v>
      </c>
      <c r="C258" t="s">
        <v>2954</v>
      </c>
      <c r="D258" t="s">
        <v>9117</v>
      </c>
      <c r="E258" t="s">
        <v>9117</v>
      </c>
      <c r="F258" t="s">
        <v>11</v>
      </c>
      <c r="G258" t="s">
        <v>7670</v>
      </c>
      <c r="H258" t="s">
        <v>9117</v>
      </c>
      <c r="I258" t="s">
        <v>7670</v>
      </c>
      <c r="J258" t="s">
        <v>7806</v>
      </c>
    </row>
    <row r="259" spans="1:10" x14ac:dyDescent="0.35">
      <c r="A259" t="s">
        <v>9119</v>
      </c>
      <c r="B259" t="s">
        <v>9120</v>
      </c>
      <c r="C259" t="s">
        <v>9121</v>
      </c>
      <c r="D259" t="s">
        <v>9122</v>
      </c>
      <c r="E259" t="s">
        <v>9119</v>
      </c>
      <c r="F259" t="s">
        <v>11</v>
      </c>
      <c r="G259" t="s">
        <v>7681</v>
      </c>
      <c r="H259" t="s">
        <v>9119</v>
      </c>
      <c r="I259" t="s">
        <v>7681</v>
      </c>
      <c r="J259" t="s">
        <v>7806</v>
      </c>
    </row>
    <row r="260" spans="1:10" x14ac:dyDescent="0.35">
      <c r="A260" t="s">
        <v>9119</v>
      </c>
      <c r="B260" t="s">
        <v>9123</v>
      </c>
      <c r="C260" t="s">
        <v>9124</v>
      </c>
      <c r="D260" t="s">
        <v>9125</v>
      </c>
      <c r="E260" t="s">
        <v>9119</v>
      </c>
      <c r="F260" t="s">
        <v>11</v>
      </c>
      <c r="G260" t="s">
        <v>7681</v>
      </c>
      <c r="H260" t="s">
        <v>9119</v>
      </c>
      <c r="I260" t="s">
        <v>7681</v>
      </c>
      <c r="J260" t="s">
        <v>7806</v>
      </c>
    </row>
    <row r="261" spans="1:10" x14ac:dyDescent="0.35">
      <c r="A261" t="s">
        <v>9126</v>
      </c>
      <c r="B261" t="s">
        <v>9127</v>
      </c>
      <c r="C261" t="s">
        <v>2844</v>
      </c>
      <c r="D261" t="s">
        <v>589</v>
      </c>
      <c r="E261" t="s">
        <v>9126</v>
      </c>
      <c r="F261" t="s">
        <v>11</v>
      </c>
      <c r="G261" t="s">
        <v>7681</v>
      </c>
      <c r="H261" t="s">
        <v>9126</v>
      </c>
      <c r="I261" t="s">
        <v>7681</v>
      </c>
      <c r="J261" t="s">
        <v>7806</v>
      </c>
    </row>
    <row r="262" spans="1:10" x14ac:dyDescent="0.35">
      <c r="A262" t="s">
        <v>9126</v>
      </c>
      <c r="B262" t="s">
        <v>9128</v>
      </c>
      <c r="C262" t="s">
        <v>2204</v>
      </c>
      <c r="D262" t="s">
        <v>589</v>
      </c>
      <c r="E262" t="s">
        <v>9126</v>
      </c>
      <c r="F262" t="s">
        <v>11</v>
      </c>
      <c r="G262" t="s">
        <v>7681</v>
      </c>
      <c r="H262" t="s">
        <v>9126</v>
      </c>
      <c r="I262" t="s">
        <v>7681</v>
      </c>
      <c r="J262" t="s">
        <v>7806</v>
      </c>
    </row>
    <row r="263" spans="1:10" x14ac:dyDescent="0.35">
      <c r="A263" t="s">
        <v>9126</v>
      </c>
      <c r="B263" t="s">
        <v>9129</v>
      </c>
      <c r="C263" t="s">
        <v>9130</v>
      </c>
      <c r="D263" t="s">
        <v>1009</v>
      </c>
      <c r="E263" t="s">
        <v>9131</v>
      </c>
      <c r="F263" t="s">
        <v>261</v>
      </c>
      <c r="G263" t="s">
        <v>7681</v>
      </c>
      <c r="H263" t="s">
        <v>9131</v>
      </c>
      <c r="I263" t="s">
        <v>7681</v>
      </c>
      <c r="J263" t="s">
        <v>7806</v>
      </c>
    </row>
    <row r="264" spans="1:10" x14ac:dyDescent="0.35">
      <c r="A264" t="s">
        <v>9132</v>
      </c>
      <c r="B264" t="s">
        <v>9133</v>
      </c>
      <c r="C264" t="s">
        <v>8957</v>
      </c>
      <c r="D264" t="s">
        <v>9134</v>
      </c>
      <c r="E264" t="s">
        <v>9135</v>
      </c>
      <c r="F264" t="s">
        <v>20</v>
      </c>
      <c r="G264" t="s">
        <v>7670</v>
      </c>
      <c r="H264" t="s">
        <v>9135</v>
      </c>
      <c r="I264" t="s">
        <v>7670</v>
      </c>
      <c r="J264" t="s">
        <v>7806</v>
      </c>
    </row>
    <row r="265" spans="1:10" x14ac:dyDescent="0.35">
      <c r="A265" t="s">
        <v>9136</v>
      </c>
      <c r="B265" t="s">
        <v>9137</v>
      </c>
      <c r="C265" t="s">
        <v>9138</v>
      </c>
      <c r="D265" t="s">
        <v>9139</v>
      </c>
      <c r="E265" t="s">
        <v>9140</v>
      </c>
      <c r="F265" t="s">
        <v>50</v>
      </c>
      <c r="G265" t="s">
        <v>7681</v>
      </c>
      <c r="H265" t="s">
        <v>9140</v>
      </c>
      <c r="I265" t="s">
        <v>7681</v>
      </c>
      <c r="J265" t="s">
        <v>7806</v>
      </c>
    </row>
    <row r="266" spans="1:10" x14ac:dyDescent="0.35">
      <c r="A266" t="s">
        <v>9136</v>
      </c>
      <c r="B266" t="s">
        <v>9141</v>
      </c>
      <c r="C266" t="s">
        <v>1620</v>
      </c>
      <c r="D266" t="s">
        <v>9142</v>
      </c>
      <c r="E266" t="s">
        <v>9143</v>
      </c>
      <c r="F266" t="s">
        <v>261</v>
      </c>
      <c r="G266" t="s">
        <v>7681</v>
      </c>
      <c r="H266" t="s">
        <v>9143</v>
      </c>
      <c r="I266" t="s">
        <v>7681</v>
      </c>
      <c r="J266" t="s">
        <v>7806</v>
      </c>
    </row>
    <row r="267" spans="1:10" x14ac:dyDescent="0.35">
      <c r="A267" t="s">
        <v>9136</v>
      </c>
      <c r="B267" t="s">
        <v>9144</v>
      </c>
      <c r="C267" t="s">
        <v>2737</v>
      </c>
      <c r="D267" t="s">
        <v>9145</v>
      </c>
      <c r="E267" t="s">
        <v>9146</v>
      </c>
      <c r="F267" t="s">
        <v>261</v>
      </c>
      <c r="G267" t="s">
        <v>7681</v>
      </c>
      <c r="H267" t="s">
        <v>9146</v>
      </c>
      <c r="I267" t="s">
        <v>7681</v>
      </c>
      <c r="J267" t="s">
        <v>7806</v>
      </c>
    </row>
    <row r="268" spans="1:10" x14ac:dyDescent="0.35">
      <c r="A268" t="s">
        <v>9136</v>
      </c>
      <c r="B268" t="s">
        <v>9147</v>
      </c>
      <c r="C268" t="s">
        <v>9148</v>
      </c>
      <c r="D268" t="s">
        <v>9149</v>
      </c>
      <c r="E268" t="s">
        <v>9150</v>
      </c>
      <c r="F268" t="s">
        <v>261</v>
      </c>
      <c r="G268" t="s">
        <v>7681</v>
      </c>
      <c r="H268" t="s">
        <v>9150</v>
      </c>
      <c r="I268" t="s">
        <v>7681</v>
      </c>
    </row>
    <row r="269" spans="1:10" x14ac:dyDescent="0.35">
      <c r="A269" t="s">
        <v>9151</v>
      </c>
      <c r="B269" t="s">
        <v>9152</v>
      </c>
      <c r="C269" t="s">
        <v>1703</v>
      </c>
      <c r="D269" t="s">
        <v>9153</v>
      </c>
      <c r="E269" t="s">
        <v>9154</v>
      </c>
      <c r="F269" t="s">
        <v>11</v>
      </c>
      <c r="G269" t="s">
        <v>7670</v>
      </c>
      <c r="H269" t="s">
        <v>9154</v>
      </c>
      <c r="I269" t="s">
        <v>7670</v>
      </c>
      <c r="J269" t="s">
        <v>7806</v>
      </c>
    </row>
    <row r="270" spans="1:10" x14ac:dyDescent="0.35">
      <c r="A270" t="s">
        <v>9151</v>
      </c>
      <c r="B270" t="s">
        <v>9155</v>
      </c>
      <c r="C270" t="s">
        <v>9156</v>
      </c>
      <c r="D270" t="s">
        <v>7275</v>
      </c>
      <c r="E270" t="s">
        <v>9157</v>
      </c>
      <c r="F270" t="s">
        <v>11</v>
      </c>
      <c r="G270" t="s">
        <v>7670</v>
      </c>
      <c r="H270" t="s">
        <v>9157</v>
      </c>
      <c r="I270" t="s">
        <v>7670</v>
      </c>
      <c r="J270" t="s">
        <v>7806</v>
      </c>
    </row>
    <row r="271" spans="1:10" x14ac:dyDescent="0.35">
      <c r="A271" t="s">
        <v>9151</v>
      </c>
      <c r="B271" t="s">
        <v>9158</v>
      </c>
      <c r="C271" t="s">
        <v>9159</v>
      </c>
      <c r="D271" t="s">
        <v>9160</v>
      </c>
      <c r="E271" t="s">
        <v>9161</v>
      </c>
      <c r="F271" t="s">
        <v>11</v>
      </c>
      <c r="G271" t="s">
        <v>7670</v>
      </c>
      <c r="H271" t="s">
        <v>9161</v>
      </c>
      <c r="I271" t="s">
        <v>7670</v>
      </c>
      <c r="J271" t="s">
        <v>7806</v>
      </c>
    </row>
    <row r="272" spans="1:10" x14ac:dyDescent="0.35">
      <c r="A272" t="s">
        <v>9151</v>
      </c>
      <c r="B272" t="s">
        <v>9162</v>
      </c>
      <c r="C272" t="s">
        <v>6366</v>
      </c>
      <c r="D272" t="s">
        <v>9163</v>
      </c>
      <c r="E272" t="s">
        <v>9161</v>
      </c>
      <c r="F272" t="s">
        <v>11</v>
      </c>
      <c r="G272" t="s">
        <v>7670</v>
      </c>
      <c r="H272" t="s">
        <v>9161</v>
      </c>
      <c r="I272" t="s">
        <v>7670</v>
      </c>
      <c r="J272" t="s">
        <v>7806</v>
      </c>
    </row>
    <row r="273" spans="1:10" x14ac:dyDescent="0.35">
      <c r="A273" t="s">
        <v>9164</v>
      </c>
      <c r="B273" t="s">
        <v>9165</v>
      </c>
      <c r="C273" t="s">
        <v>7755</v>
      </c>
      <c r="D273" t="s">
        <v>9164</v>
      </c>
      <c r="E273" t="s">
        <v>9164</v>
      </c>
      <c r="F273" t="s">
        <v>11</v>
      </c>
      <c r="G273" t="s">
        <v>7681</v>
      </c>
      <c r="H273" t="s">
        <v>9164</v>
      </c>
      <c r="I273" t="s">
        <v>7681</v>
      </c>
      <c r="J273" t="s">
        <v>7806</v>
      </c>
    </row>
    <row r="274" spans="1:10" x14ac:dyDescent="0.35">
      <c r="A274" t="s">
        <v>9164</v>
      </c>
      <c r="B274" t="s">
        <v>9166</v>
      </c>
      <c r="C274" t="s">
        <v>9167</v>
      </c>
      <c r="D274" t="s">
        <v>9164</v>
      </c>
      <c r="E274" t="s">
        <v>9164</v>
      </c>
      <c r="F274" t="s">
        <v>11</v>
      </c>
      <c r="G274" t="s">
        <v>7681</v>
      </c>
      <c r="H274" t="s">
        <v>9164</v>
      </c>
      <c r="I274" t="s">
        <v>7681</v>
      </c>
      <c r="J274" t="s">
        <v>7806</v>
      </c>
    </row>
    <row r="275" spans="1:10" x14ac:dyDescent="0.35">
      <c r="A275" t="s">
        <v>9168</v>
      </c>
      <c r="B275" t="s">
        <v>9169</v>
      </c>
      <c r="C275" t="s">
        <v>9170</v>
      </c>
      <c r="D275" t="s">
        <v>9171</v>
      </c>
      <c r="E275" t="s">
        <v>9172</v>
      </c>
      <c r="F275" t="s">
        <v>3361</v>
      </c>
      <c r="G275" t="s">
        <v>7681</v>
      </c>
      <c r="H275" t="s">
        <v>9173</v>
      </c>
      <c r="I275" t="s">
        <v>7610</v>
      </c>
      <c r="J275" t="s">
        <v>7806</v>
      </c>
    </row>
    <row r="276" spans="1:10" x14ac:dyDescent="0.35">
      <c r="A276" t="s">
        <v>9168</v>
      </c>
      <c r="B276" t="s">
        <v>9174</v>
      </c>
      <c r="C276" t="s">
        <v>2954</v>
      </c>
      <c r="D276" t="s">
        <v>9175</v>
      </c>
      <c r="E276" t="s">
        <v>9176</v>
      </c>
      <c r="F276" t="s">
        <v>3361</v>
      </c>
      <c r="G276" t="s">
        <v>7670</v>
      </c>
      <c r="H276" t="s">
        <v>9173</v>
      </c>
      <c r="I276" t="s">
        <v>7610</v>
      </c>
      <c r="J276" t="s">
        <v>7806</v>
      </c>
    </row>
    <row r="277" spans="1:10" x14ac:dyDescent="0.35">
      <c r="A277" t="s">
        <v>9168</v>
      </c>
      <c r="B277" t="s">
        <v>9177</v>
      </c>
      <c r="C277" t="s">
        <v>2954</v>
      </c>
      <c r="D277" t="s">
        <v>406</v>
      </c>
      <c r="E277" t="s">
        <v>406</v>
      </c>
      <c r="F277" t="s">
        <v>3361</v>
      </c>
      <c r="G277" t="s">
        <v>7610</v>
      </c>
      <c r="H277" t="s">
        <v>406</v>
      </c>
      <c r="I277" t="s">
        <v>7610</v>
      </c>
      <c r="J277" t="s">
        <v>7806</v>
      </c>
    </row>
    <row r="278" spans="1:10" x14ac:dyDescent="0.35">
      <c r="A278" t="s">
        <v>9178</v>
      </c>
      <c r="B278" t="s">
        <v>9179</v>
      </c>
      <c r="C278" t="s">
        <v>9180</v>
      </c>
      <c r="D278" t="s">
        <v>9181</v>
      </c>
      <c r="E278" t="s">
        <v>9178</v>
      </c>
      <c r="F278" t="s">
        <v>11</v>
      </c>
      <c r="G278" t="s">
        <v>7681</v>
      </c>
      <c r="H278" t="s">
        <v>9178</v>
      </c>
      <c r="I278" t="s">
        <v>7681</v>
      </c>
    </row>
    <row r="279" spans="1:10" x14ac:dyDescent="0.35">
      <c r="A279" t="s">
        <v>9182</v>
      </c>
      <c r="B279" t="s">
        <v>9183</v>
      </c>
      <c r="C279" t="s">
        <v>6303</v>
      </c>
      <c r="D279" t="s">
        <v>6303</v>
      </c>
      <c r="E279" t="s">
        <v>9182</v>
      </c>
      <c r="F279" t="s">
        <v>11</v>
      </c>
      <c r="G279" t="s">
        <v>7681</v>
      </c>
      <c r="H279" t="s">
        <v>9182</v>
      </c>
      <c r="I279" t="s">
        <v>7681</v>
      </c>
      <c r="J279" t="s">
        <v>7806</v>
      </c>
    </row>
    <row r="280" spans="1:10" x14ac:dyDescent="0.35">
      <c r="A280" t="s">
        <v>9182</v>
      </c>
      <c r="B280" t="s">
        <v>9184</v>
      </c>
      <c r="C280" t="s">
        <v>9185</v>
      </c>
      <c r="D280" t="s">
        <v>9186</v>
      </c>
      <c r="E280" t="s">
        <v>9187</v>
      </c>
      <c r="F280" t="s">
        <v>261</v>
      </c>
      <c r="G280" t="s">
        <v>7681</v>
      </c>
      <c r="H280" t="s">
        <v>9187</v>
      </c>
      <c r="I280" t="s">
        <v>7681</v>
      </c>
      <c r="J280" t="s">
        <v>7806</v>
      </c>
    </row>
    <row r="281" spans="1:10" x14ac:dyDescent="0.35">
      <c r="A281" t="s">
        <v>9188</v>
      </c>
      <c r="B281" t="s">
        <v>9189</v>
      </c>
      <c r="C281" t="s">
        <v>9190</v>
      </c>
      <c r="D281" t="s">
        <v>9191</v>
      </c>
      <c r="E281" t="s">
        <v>9188</v>
      </c>
      <c r="F281" t="s">
        <v>11</v>
      </c>
      <c r="G281" t="s">
        <v>7681</v>
      </c>
      <c r="H281" t="s">
        <v>9188</v>
      </c>
      <c r="I281" t="s">
        <v>7681</v>
      </c>
      <c r="J281" t="s">
        <v>7806</v>
      </c>
    </row>
    <row r="282" spans="1:10" x14ac:dyDescent="0.35">
      <c r="A282" t="s">
        <v>9188</v>
      </c>
      <c r="B282" t="s">
        <v>9192</v>
      </c>
      <c r="C282" t="s">
        <v>9193</v>
      </c>
      <c r="D282" t="s">
        <v>9191</v>
      </c>
      <c r="E282" t="s">
        <v>9188</v>
      </c>
      <c r="F282" t="s">
        <v>11</v>
      </c>
      <c r="G282" t="s">
        <v>7681</v>
      </c>
      <c r="H282" t="s">
        <v>9188</v>
      </c>
      <c r="I282" t="s">
        <v>7681</v>
      </c>
      <c r="J282" t="s">
        <v>7806</v>
      </c>
    </row>
    <row r="283" spans="1:10" x14ac:dyDescent="0.35">
      <c r="A283" t="s">
        <v>9194</v>
      </c>
      <c r="B283" t="s">
        <v>9195</v>
      </c>
      <c r="C283" t="s">
        <v>2033</v>
      </c>
      <c r="D283" t="s">
        <v>9196</v>
      </c>
      <c r="E283" t="s">
        <v>8390</v>
      </c>
      <c r="F283" t="s">
        <v>11</v>
      </c>
      <c r="G283" t="s">
        <v>9197</v>
      </c>
      <c r="H283" t="s">
        <v>8390</v>
      </c>
      <c r="I283" t="s">
        <v>9197</v>
      </c>
      <c r="J283" t="s">
        <v>7806</v>
      </c>
    </row>
    <row r="284" spans="1:10" x14ac:dyDescent="0.35">
      <c r="A284" t="s">
        <v>9194</v>
      </c>
      <c r="B284" t="s">
        <v>9198</v>
      </c>
      <c r="C284" t="s">
        <v>9199</v>
      </c>
      <c r="D284" t="s">
        <v>9196</v>
      </c>
      <c r="E284" t="s">
        <v>9197</v>
      </c>
      <c r="F284" t="s">
        <v>50</v>
      </c>
      <c r="G284" t="s">
        <v>7681</v>
      </c>
      <c r="H284" t="s">
        <v>6390</v>
      </c>
      <c r="I284" t="s">
        <v>7681</v>
      </c>
    </row>
    <row r="285" spans="1:10" x14ac:dyDescent="0.35">
      <c r="A285" t="s">
        <v>9200</v>
      </c>
      <c r="B285" t="s">
        <v>9201</v>
      </c>
      <c r="C285" t="s">
        <v>2007</v>
      </c>
      <c r="D285" t="s">
        <v>6160</v>
      </c>
      <c r="E285" t="s">
        <v>9200</v>
      </c>
      <c r="F285" t="s">
        <v>11</v>
      </c>
      <c r="G285" t="s">
        <v>7681</v>
      </c>
      <c r="H285" t="s">
        <v>9200</v>
      </c>
      <c r="I285" t="s">
        <v>7681</v>
      </c>
      <c r="J285" t="s">
        <v>7806</v>
      </c>
    </row>
    <row r="286" spans="1:10" x14ac:dyDescent="0.35">
      <c r="A286" t="s">
        <v>9202</v>
      </c>
      <c r="B286" t="s">
        <v>9203</v>
      </c>
      <c r="C286" t="s">
        <v>1703</v>
      </c>
      <c r="D286" t="s">
        <v>9204</v>
      </c>
      <c r="E286" t="s">
        <v>9202</v>
      </c>
      <c r="F286" t="s">
        <v>11</v>
      </c>
      <c r="G286" t="s">
        <v>7771</v>
      </c>
      <c r="H286" t="s">
        <v>9202</v>
      </c>
      <c r="I286" t="s">
        <v>7771</v>
      </c>
      <c r="J286" t="s">
        <v>7806</v>
      </c>
    </row>
    <row r="287" spans="1:10" x14ac:dyDescent="0.35">
      <c r="A287" t="s">
        <v>9202</v>
      </c>
      <c r="B287" t="s">
        <v>9205</v>
      </c>
      <c r="C287" t="s">
        <v>2732</v>
      </c>
      <c r="D287" t="s">
        <v>9206</v>
      </c>
      <c r="E287" t="s">
        <v>9202</v>
      </c>
      <c r="F287" t="s">
        <v>11</v>
      </c>
      <c r="G287" t="s">
        <v>7771</v>
      </c>
      <c r="H287" t="s">
        <v>9202</v>
      </c>
      <c r="I287" t="s">
        <v>7771</v>
      </c>
      <c r="J287" t="s">
        <v>7806</v>
      </c>
    </row>
    <row r="288" spans="1:10" x14ac:dyDescent="0.35">
      <c r="A288" t="s">
        <v>9207</v>
      </c>
      <c r="B288" t="s">
        <v>9208</v>
      </c>
      <c r="C288" t="s">
        <v>2007</v>
      </c>
      <c r="D288" t="s">
        <v>1511</v>
      </c>
      <c r="E288" t="s">
        <v>9207</v>
      </c>
      <c r="F288" t="s">
        <v>50</v>
      </c>
      <c r="G288" t="s">
        <v>7681</v>
      </c>
      <c r="H288" t="s">
        <v>9207</v>
      </c>
      <c r="I288" t="s">
        <v>7681</v>
      </c>
      <c r="J288" t="s">
        <v>7806</v>
      </c>
    </row>
    <row r="289" spans="1:10" x14ac:dyDescent="0.35">
      <c r="A289" t="s">
        <v>9207</v>
      </c>
      <c r="B289" t="s">
        <v>9209</v>
      </c>
      <c r="C289" t="s">
        <v>9210</v>
      </c>
      <c r="D289" t="s">
        <v>9211</v>
      </c>
      <c r="E289" t="s">
        <v>9207</v>
      </c>
      <c r="F289" t="s">
        <v>50</v>
      </c>
      <c r="G289" t="s">
        <v>7681</v>
      </c>
      <c r="H289" t="s">
        <v>9207</v>
      </c>
      <c r="I289" t="s">
        <v>7681</v>
      </c>
    </row>
    <row r="290" spans="1:10" x14ac:dyDescent="0.35">
      <c r="A290" t="s">
        <v>9207</v>
      </c>
      <c r="B290" t="s">
        <v>9212</v>
      </c>
      <c r="C290" t="s">
        <v>9213</v>
      </c>
      <c r="D290" t="s">
        <v>1511</v>
      </c>
      <c r="E290" t="s">
        <v>9207</v>
      </c>
      <c r="F290" t="s">
        <v>50</v>
      </c>
      <c r="G290" t="s">
        <v>7681</v>
      </c>
      <c r="H290" t="s">
        <v>9207</v>
      </c>
      <c r="I290" t="s">
        <v>7681</v>
      </c>
      <c r="J290" t="s">
        <v>7806</v>
      </c>
    </row>
    <row r="291" spans="1:10" x14ac:dyDescent="0.35">
      <c r="A291" t="s">
        <v>9214</v>
      </c>
      <c r="B291" t="s">
        <v>9215</v>
      </c>
      <c r="C291" t="s">
        <v>8455</v>
      </c>
      <c r="D291" t="s">
        <v>1009</v>
      </c>
      <c r="E291" t="s">
        <v>9216</v>
      </c>
      <c r="F291" t="s">
        <v>50</v>
      </c>
      <c r="G291" t="s">
        <v>7681</v>
      </c>
      <c r="H291" t="s">
        <v>111</v>
      </c>
      <c r="I291" t="s">
        <v>111</v>
      </c>
      <c r="J291" t="s">
        <v>7806</v>
      </c>
    </row>
    <row r="292" spans="1:10" x14ac:dyDescent="0.35">
      <c r="A292" t="s">
        <v>9214</v>
      </c>
      <c r="B292" t="s">
        <v>9217</v>
      </c>
      <c r="C292" t="s">
        <v>6926</v>
      </c>
      <c r="D292" t="s">
        <v>9218</v>
      </c>
      <c r="E292" t="s">
        <v>9219</v>
      </c>
      <c r="F292" t="s">
        <v>111</v>
      </c>
      <c r="G292" t="s">
        <v>7681</v>
      </c>
      <c r="H292" t="s">
        <v>111</v>
      </c>
      <c r="I292" t="s">
        <v>111</v>
      </c>
    </row>
    <row r="293" spans="1:10" x14ac:dyDescent="0.35">
      <c r="A293" t="s">
        <v>9214</v>
      </c>
      <c r="B293" t="s">
        <v>9220</v>
      </c>
      <c r="C293" t="s">
        <v>292</v>
      </c>
      <c r="D293" t="s">
        <v>292</v>
      </c>
      <c r="E293" t="s">
        <v>292</v>
      </c>
      <c r="F293" t="s">
        <v>261</v>
      </c>
      <c r="G293" t="s">
        <v>7610</v>
      </c>
      <c r="H293" t="s">
        <v>111</v>
      </c>
      <c r="I293" t="s">
        <v>111</v>
      </c>
      <c r="J293" t="s">
        <v>7806</v>
      </c>
    </row>
    <row r="294" spans="1:10" x14ac:dyDescent="0.35">
      <c r="A294" t="s">
        <v>9221</v>
      </c>
      <c r="B294" t="s">
        <v>9222</v>
      </c>
      <c r="C294" t="s">
        <v>1851</v>
      </c>
      <c r="D294" t="s">
        <v>275</v>
      </c>
      <c r="E294" t="s">
        <v>9221</v>
      </c>
      <c r="F294" t="s">
        <v>11</v>
      </c>
      <c r="G294" t="s">
        <v>7681</v>
      </c>
      <c r="H294" t="s">
        <v>111</v>
      </c>
      <c r="I294" t="s">
        <v>111</v>
      </c>
    </row>
    <row r="295" spans="1:10" x14ac:dyDescent="0.35">
      <c r="A295" t="s">
        <v>9221</v>
      </c>
      <c r="B295" t="s">
        <v>9223</v>
      </c>
      <c r="C295" t="s">
        <v>99</v>
      </c>
      <c r="D295" t="s">
        <v>275</v>
      </c>
      <c r="E295" t="s">
        <v>9221</v>
      </c>
      <c r="F295" t="s">
        <v>11</v>
      </c>
      <c r="G295" t="s">
        <v>7681</v>
      </c>
      <c r="H295" t="s">
        <v>111</v>
      </c>
      <c r="I295" t="s">
        <v>111</v>
      </c>
      <c r="J295" t="s">
        <v>7806</v>
      </c>
    </row>
    <row r="296" spans="1:10" x14ac:dyDescent="0.35">
      <c r="A296" t="s">
        <v>9224</v>
      </c>
      <c r="B296" t="s">
        <v>9225</v>
      </c>
      <c r="C296" t="s">
        <v>5455</v>
      </c>
      <c r="D296" t="s">
        <v>3890</v>
      </c>
      <c r="E296" t="s">
        <v>9226</v>
      </c>
      <c r="F296" t="s">
        <v>261</v>
      </c>
      <c r="G296" t="s">
        <v>7681</v>
      </c>
      <c r="H296" t="s">
        <v>9226</v>
      </c>
      <c r="I296" t="s">
        <v>7681</v>
      </c>
      <c r="J296" t="s">
        <v>7806</v>
      </c>
    </row>
    <row r="297" spans="1:10" x14ac:dyDescent="0.35">
      <c r="A297" t="s">
        <v>9224</v>
      </c>
      <c r="B297" t="s">
        <v>9227</v>
      </c>
      <c r="C297" t="s">
        <v>8455</v>
      </c>
      <c r="D297" t="s">
        <v>76</v>
      </c>
      <c r="E297" t="s">
        <v>9228</v>
      </c>
      <c r="F297" t="s">
        <v>261</v>
      </c>
      <c r="G297" t="s">
        <v>7681</v>
      </c>
      <c r="H297" t="s">
        <v>9228</v>
      </c>
      <c r="I297" t="s">
        <v>7681</v>
      </c>
      <c r="J297" t="s">
        <v>7806</v>
      </c>
    </row>
    <row r="298" spans="1:10" x14ac:dyDescent="0.35">
      <c r="A298" t="s">
        <v>9229</v>
      </c>
      <c r="B298" t="s">
        <v>9230</v>
      </c>
      <c r="C298" t="s">
        <v>9231</v>
      </c>
      <c r="D298" t="s">
        <v>9232</v>
      </c>
      <c r="E298" t="s">
        <v>9229</v>
      </c>
      <c r="F298" t="s">
        <v>8455</v>
      </c>
      <c r="G298" t="s">
        <v>7681</v>
      </c>
      <c r="H298" t="s">
        <v>9229</v>
      </c>
      <c r="I298" t="s">
        <v>7681</v>
      </c>
      <c r="J298" t="s">
        <v>7806</v>
      </c>
    </row>
    <row r="299" spans="1:10" x14ac:dyDescent="0.35">
      <c r="A299" t="s">
        <v>9229</v>
      </c>
      <c r="B299" t="s">
        <v>9233</v>
      </c>
      <c r="C299" t="s">
        <v>9234</v>
      </c>
      <c r="D299" t="s">
        <v>9232</v>
      </c>
      <c r="E299" t="s">
        <v>9229</v>
      </c>
      <c r="F299" t="s">
        <v>8455</v>
      </c>
      <c r="G299" t="s">
        <v>7681</v>
      </c>
      <c r="H299" t="s">
        <v>9229</v>
      </c>
      <c r="I299" t="s">
        <v>7681</v>
      </c>
      <c r="J299" t="s">
        <v>7806</v>
      </c>
    </row>
    <row r="300" spans="1:10" x14ac:dyDescent="0.35">
      <c r="A300" t="s">
        <v>9229</v>
      </c>
      <c r="B300" t="s">
        <v>9235</v>
      </c>
      <c r="C300" t="s">
        <v>9236</v>
      </c>
      <c r="D300" t="s">
        <v>9232</v>
      </c>
      <c r="E300" t="s">
        <v>9237</v>
      </c>
      <c r="F300" t="s">
        <v>261</v>
      </c>
      <c r="G300" t="s">
        <v>7681</v>
      </c>
      <c r="H300" t="s">
        <v>9237</v>
      </c>
      <c r="I300" t="s">
        <v>7681</v>
      </c>
      <c r="J300" t="s">
        <v>7806</v>
      </c>
    </row>
    <row r="301" spans="1:10" x14ac:dyDescent="0.35">
      <c r="A301" t="s">
        <v>9229</v>
      </c>
      <c r="B301" t="s">
        <v>9238</v>
      </c>
      <c r="C301" t="s">
        <v>7174</v>
      </c>
      <c r="D301" t="s">
        <v>9232</v>
      </c>
      <c r="E301" t="s">
        <v>9229</v>
      </c>
      <c r="F301" t="s">
        <v>8455</v>
      </c>
      <c r="G301" t="s">
        <v>7681</v>
      </c>
      <c r="H301" t="s">
        <v>9229</v>
      </c>
      <c r="I301" t="s">
        <v>7681</v>
      </c>
      <c r="J301" t="s">
        <v>7806</v>
      </c>
    </row>
    <row r="302" spans="1:10" x14ac:dyDescent="0.35">
      <c r="A302" t="s">
        <v>9229</v>
      </c>
      <c r="B302" t="s">
        <v>9239</v>
      </c>
      <c r="C302" t="s">
        <v>9240</v>
      </c>
      <c r="D302" t="s">
        <v>9232</v>
      </c>
      <c r="E302" t="s">
        <v>9229</v>
      </c>
      <c r="F302" t="s">
        <v>8455</v>
      </c>
      <c r="G302" t="s">
        <v>7681</v>
      </c>
      <c r="H302" t="s">
        <v>9229</v>
      </c>
      <c r="I302" t="s">
        <v>7681</v>
      </c>
      <c r="J302" t="s">
        <v>7806</v>
      </c>
    </row>
    <row r="303" spans="1:10" x14ac:dyDescent="0.35">
      <c r="A303" t="s">
        <v>9131</v>
      </c>
      <c r="B303" t="s">
        <v>9241</v>
      </c>
      <c r="C303" t="s">
        <v>9242</v>
      </c>
      <c r="D303" t="s">
        <v>1723</v>
      </c>
      <c r="E303" t="s">
        <v>9131</v>
      </c>
      <c r="F303" t="s">
        <v>11</v>
      </c>
      <c r="G303" t="s">
        <v>7681</v>
      </c>
      <c r="H303" t="s">
        <v>9131</v>
      </c>
      <c r="I303" t="s">
        <v>7681</v>
      </c>
    </row>
    <row r="304" spans="1:10" x14ac:dyDescent="0.35">
      <c r="A304" t="s">
        <v>9131</v>
      </c>
      <c r="B304" t="s">
        <v>9243</v>
      </c>
      <c r="C304" t="s">
        <v>8455</v>
      </c>
      <c r="D304" t="s">
        <v>9244</v>
      </c>
      <c r="E304" t="s">
        <v>9245</v>
      </c>
      <c r="F304" t="s">
        <v>3361</v>
      </c>
      <c r="G304" t="s">
        <v>7681</v>
      </c>
      <c r="H304" t="s">
        <v>9245</v>
      </c>
      <c r="I304" t="s">
        <v>7681</v>
      </c>
      <c r="J304" t="s">
        <v>7806</v>
      </c>
    </row>
    <row r="305" spans="1:10" x14ac:dyDescent="0.35">
      <c r="A305" t="s">
        <v>9131</v>
      </c>
      <c r="B305" t="s">
        <v>9246</v>
      </c>
      <c r="C305" t="s">
        <v>9247</v>
      </c>
      <c r="D305" t="s">
        <v>1723</v>
      </c>
      <c r="E305" t="s">
        <v>9131</v>
      </c>
      <c r="F305" t="s">
        <v>11</v>
      </c>
      <c r="G305" t="s">
        <v>7681</v>
      </c>
      <c r="H305" t="s">
        <v>9131</v>
      </c>
      <c r="I305" t="s">
        <v>7681</v>
      </c>
      <c r="J305" t="s">
        <v>7806</v>
      </c>
    </row>
    <row r="306" spans="1:10" x14ac:dyDescent="0.35">
      <c r="A306" t="s">
        <v>9131</v>
      </c>
      <c r="B306" t="s">
        <v>9248</v>
      </c>
      <c r="C306" t="s">
        <v>463</v>
      </c>
      <c r="D306" t="s">
        <v>1723</v>
      </c>
      <c r="E306" t="s">
        <v>9249</v>
      </c>
      <c r="F306" t="s">
        <v>50</v>
      </c>
      <c r="G306" t="s">
        <v>7681</v>
      </c>
      <c r="H306" t="s">
        <v>9249</v>
      </c>
      <c r="I306" t="s">
        <v>7681</v>
      </c>
      <c r="J306" t="s">
        <v>7806</v>
      </c>
    </row>
    <row r="307" spans="1:10" x14ac:dyDescent="0.35">
      <c r="A307" t="s">
        <v>9131</v>
      </c>
      <c r="B307" t="s">
        <v>9250</v>
      </c>
      <c r="C307" t="s">
        <v>9251</v>
      </c>
      <c r="D307" t="s">
        <v>1723</v>
      </c>
      <c r="E307" t="s">
        <v>9131</v>
      </c>
      <c r="F307" t="s">
        <v>11</v>
      </c>
      <c r="G307" t="s">
        <v>7681</v>
      </c>
      <c r="H307" t="s">
        <v>9131</v>
      </c>
      <c r="I307" t="s">
        <v>7681</v>
      </c>
    </row>
    <row r="308" spans="1:10" x14ac:dyDescent="0.35">
      <c r="A308" t="s">
        <v>9131</v>
      </c>
      <c r="B308" t="s">
        <v>9252</v>
      </c>
      <c r="C308" t="s">
        <v>9253</v>
      </c>
      <c r="D308" t="s">
        <v>1723</v>
      </c>
      <c r="E308" t="s">
        <v>9254</v>
      </c>
      <c r="F308" t="s">
        <v>257</v>
      </c>
      <c r="G308" t="s">
        <v>7681</v>
      </c>
      <c r="H308" t="s">
        <v>9254</v>
      </c>
      <c r="I308" t="s">
        <v>7681</v>
      </c>
      <c r="J308" t="s">
        <v>7806</v>
      </c>
    </row>
    <row r="309" spans="1:10" x14ac:dyDescent="0.35">
      <c r="A309" t="s">
        <v>9131</v>
      </c>
      <c r="B309" t="s">
        <v>9255</v>
      </c>
      <c r="C309" t="s">
        <v>9256</v>
      </c>
      <c r="D309" t="s">
        <v>1723</v>
      </c>
      <c r="E309" t="s">
        <v>9131</v>
      </c>
      <c r="F309" t="s">
        <v>11</v>
      </c>
      <c r="G309" t="s">
        <v>7681</v>
      </c>
      <c r="H309" t="s">
        <v>9131</v>
      </c>
      <c r="I309" t="s">
        <v>7681</v>
      </c>
      <c r="J309" t="s">
        <v>7806</v>
      </c>
    </row>
    <row r="310" spans="1:10" x14ac:dyDescent="0.35">
      <c r="A310" t="s">
        <v>9131</v>
      </c>
      <c r="B310" t="s">
        <v>9257</v>
      </c>
      <c r="C310" t="s">
        <v>9258</v>
      </c>
      <c r="D310" t="s">
        <v>9259</v>
      </c>
      <c r="E310" t="s">
        <v>9254</v>
      </c>
      <c r="F310" t="s">
        <v>50</v>
      </c>
      <c r="G310" t="s">
        <v>7681</v>
      </c>
      <c r="H310" t="s">
        <v>9254</v>
      </c>
      <c r="I310" t="s">
        <v>7681</v>
      </c>
    </row>
    <row r="311" spans="1:10" x14ac:dyDescent="0.35">
      <c r="A311" t="s">
        <v>9131</v>
      </c>
      <c r="B311" t="s">
        <v>9260</v>
      </c>
      <c r="C311" t="s">
        <v>9261</v>
      </c>
      <c r="D311" t="s">
        <v>1723</v>
      </c>
      <c r="E311" t="s">
        <v>9262</v>
      </c>
      <c r="F311" t="s">
        <v>50</v>
      </c>
      <c r="G311" t="s">
        <v>7681</v>
      </c>
      <c r="H311" t="s">
        <v>9262</v>
      </c>
      <c r="I311" t="s">
        <v>7681</v>
      </c>
    </row>
    <row r="312" spans="1:10" x14ac:dyDescent="0.35">
      <c r="A312" t="s">
        <v>8651</v>
      </c>
      <c r="B312" t="s">
        <v>9263</v>
      </c>
      <c r="C312" t="s">
        <v>1133</v>
      </c>
      <c r="D312" t="s">
        <v>9264</v>
      </c>
      <c r="E312" t="s">
        <v>9265</v>
      </c>
      <c r="F312" t="s">
        <v>11</v>
      </c>
      <c r="G312" t="s">
        <v>7681</v>
      </c>
      <c r="H312" t="s">
        <v>9265</v>
      </c>
      <c r="I312" t="s">
        <v>7681</v>
      </c>
      <c r="J312" t="s">
        <v>7806</v>
      </c>
    </row>
    <row r="313" spans="1:10" x14ac:dyDescent="0.35">
      <c r="A313" t="s">
        <v>8651</v>
      </c>
      <c r="B313" t="s">
        <v>9266</v>
      </c>
      <c r="C313" t="s">
        <v>894</v>
      </c>
      <c r="D313" t="s">
        <v>894</v>
      </c>
      <c r="E313" t="s">
        <v>9267</v>
      </c>
      <c r="F313" t="s">
        <v>50</v>
      </c>
      <c r="G313" t="s">
        <v>7681</v>
      </c>
      <c r="H313" t="s">
        <v>9267</v>
      </c>
      <c r="I313" t="s">
        <v>7681</v>
      </c>
    </row>
    <row r="314" spans="1:10" x14ac:dyDescent="0.35">
      <c r="A314" t="s">
        <v>8651</v>
      </c>
      <c r="B314" t="s">
        <v>9268</v>
      </c>
      <c r="C314" t="s">
        <v>238</v>
      </c>
      <c r="D314" t="s">
        <v>76</v>
      </c>
      <c r="E314" t="s">
        <v>249</v>
      </c>
      <c r="F314" t="s">
        <v>261</v>
      </c>
      <c r="G314" t="s">
        <v>7681</v>
      </c>
      <c r="H314" t="s">
        <v>249</v>
      </c>
      <c r="I314" t="s">
        <v>7681</v>
      </c>
      <c r="J314" t="s">
        <v>7806</v>
      </c>
    </row>
    <row r="315" spans="1:10" x14ac:dyDescent="0.35">
      <c r="A315" t="s">
        <v>8651</v>
      </c>
      <c r="B315" t="s">
        <v>9269</v>
      </c>
      <c r="C315" t="s">
        <v>28</v>
      </c>
      <c r="D315" t="s">
        <v>6136</v>
      </c>
      <c r="E315" t="s">
        <v>9270</v>
      </c>
      <c r="F315" t="s">
        <v>257</v>
      </c>
      <c r="G315" t="s">
        <v>7681</v>
      </c>
      <c r="H315" t="s">
        <v>9270</v>
      </c>
      <c r="I315" t="s">
        <v>7681</v>
      </c>
      <c r="J315" t="s">
        <v>7806</v>
      </c>
    </row>
    <row r="316" spans="1:10" x14ac:dyDescent="0.35">
      <c r="A316" t="s">
        <v>9271</v>
      </c>
      <c r="B316" t="s">
        <v>9272</v>
      </c>
      <c r="C316" t="s">
        <v>2196</v>
      </c>
      <c r="D316" t="s">
        <v>406</v>
      </c>
      <c r="E316" t="s">
        <v>9271</v>
      </c>
      <c r="F316" t="s">
        <v>11</v>
      </c>
      <c r="G316" t="s">
        <v>7681</v>
      </c>
      <c r="H316" t="s">
        <v>9271</v>
      </c>
      <c r="I316" t="s">
        <v>7681</v>
      </c>
    </row>
    <row r="317" spans="1:10" x14ac:dyDescent="0.35">
      <c r="A317" t="s">
        <v>9271</v>
      </c>
      <c r="B317" t="s">
        <v>9273</v>
      </c>
      <c r="C317" t="s">
        <v>9274</v>
      </c>
      <c r="D317" t="s">
        <v>9275</v>
      </c>
      <c r="E317" t="s">
        <v>9271</v>
      </c>
      <c r="F317" t="s">
        <v>11</v>
      </c>
      <c r="G317" t="s">
        <v>7681</v>
      </c>
      <c r="H317" t="s">
        <v>9271</v>
      </c>
      <c r="I317" t="s">
        <v>7681</v>
      </c>
      <c r="J317" t="s">
        <v>7806</v>
      </c>
    </row>
    <row r="318" spans="1:10" x14ac:dyDescent="0.35">
      <c r="A318" t="s">
        <v>9271</v>
      </c>
      <c r="B318" t="s">
        <v>9276</v>
      </c>
      <c r="C318" t="s">
        <v>9277</v>
      </c>
      <c r="D318" t="s">
        <v>9275</v>
      </c>
      <c r="E318" t="s">
        <v>9271</v>
      </c>
      <c r="F318" t="s">
        <v>11</v>
      </c>
      <c r="G318" t="s">
        <v>7681</v>
      </c>
      <c r="H318" t="s">
        <v>9271</v>
      </c>
      <c r="I318" t="s">
        <v>7681</v>
      </c>
      <c r="J318" t="s">
        <v>7806</v>
      </c>
    </row>
    <row r="319" spans="1:10" x14ac:dyDescent="0.35">
      <c r="A319" t="s">
        <v>9278</v>
      </c>
      <c r="B319" t="s">
        <v>9279</v>
      </c>
      <c r="C319" t="s">
        <v>9280</v>
      </c>
      <c r="D319" t="s">
        <v>9281</v>
      </c>
      <c r="E319" t="s">
        <v>9278</v>
      </c>
      <c r="F319" t="s">
        <v>11</v>
      </c>
      <c r="G319" t="s">
        <v>7681</v>
      </c>
      <c r="H319" t="s">
        <v>9278</v>
      </c>
      <c r="I319" t="s">
        <v>7681</v>
      </c>
      <c r="J319" t="s">
        <v>7806</v>
      </c>
    </row>
    <row r="320" spans="1:10" x14ac:dyDescent="0.35">
      <c r="A320" t="s">
        <v>9278</v>
      </c>
      <c r="B320" t="s">
        <v>9282</v>
      </c>
      <c r="C320" t="s">
        <v>9283</v>
      </c>
      <c r="D320" t="s">
        <v>9284</v>
      </c>
      <c r="E320" t="s">
        <v>9285</v>
      </c>
      <c r="F320" t="s">
        <v>261</v>
      </c>
      <c r="G320" t="s">
        <v>7670</v>
      </c>
      <c r="H320" t="s">
        <v>9285</v>
      </c>
      <c r="I320" t="s">
        <v>7670</v>
      </c>
      <c r="J320" t="s">
        <v>7806</v>
      </c>
    </row>
    <row r="321" spans="1:10" x14ac:dyDescent="0.35">
      <c r="A321" t="s">
        <v>9278</v>
      </c>
      <c r="B321" t="s">
        <v>9286</v>
      </c>
      <c r="C321" t="s">
        <v>7232</v>
      </c>
      <c r="D321" t="s">
        <v>6045</v>
      </c>
      <c r="E321" t="s">
        <v>6444</v>
      </c>
      <c r="F321" t="s">
        <v>50</v>
      </c>
      <c r="G321" t="s">
        <v>7681</v>
      </c>
      <c r="H321" t="s">
        <v>6444</v>
      </c>
      <c r="I321" t="s">
        <v>7681</v>
      </c>
      <c r="J321" t="s">
        <v>7806</v>
      </c>
    </row>
    <row r="322" spans="1:10" x14ac:dyDescent="0.35">
      <c r="A322" t="s">
        <v>9278</v>
      </c>
      <c r="B322" t="s">
        <v>9287</v>
      </c>
      <c r="C322" t="s">
        <v>2007</v>
      </c>
      <c r="D322" t="s">
        <v>2389</v>
      </c>
      <c r="E322" t="s">
        <v>9278</v>
      </c>
      <c r="F322" t="s">
        <v>11</v>
      </c>
      <c r="G322" t="s">
        <v>7681</v>
      </c>
      <c r="H322" t="s">
        <v>9278</v>
      </c>
      <c r="I322" t="s">
        <v>7681</v>
      </c>
      <c r="J322" t="s">
        <v>7806</v>
      </c>
    </row>
    <row r="323" spans="1:10" x14ac:dyDescent="0.35">
      <c r="A323" t="s">
        <v>9278</v>
      </c>
      <c r="B323" t="s">
        <v>9288</v>
      </c>
      <c r="C323" t="s">
        <v>7174</v>
      </c>
      <c r="D323" t="s">
        <v>9289</v>
      </c>
      <c r="E323" t="s">
        <v>9290</v>
      </c>
      <c r="F323" t="s">
        <v>50</v>
      </c>
      <c r="G323" t="s">
        <v>7681</v>
      </c>
      <c r="H323" t="s">
        <v>9290</v>
      </c>
      <c r="I323" t="s">
        <v>7681</v>
      </c>
      <c r="J323" t="s">
        <v>7806</v>
      </c>
    </row>
    <row r="324" spans="1:10" x14ac:dyDescent="0.35">
      <c r="A324" t="s">
        <v>9278</v>
      </c>
      <c r="B324" t="s">
        <v>9291</v>
      </c>
      <c r="C324" t="s">
        <v>9292</v>
      </c>
      <c r="D324" t="s">
        <v>9293</v>
      </c>
      <c r="E324" t="s">
        <v>9278</v>
      </c>
      <c r="F324" t="s">
        <v>261</v>
      </c>
      <c r="G324" t="s">
        <v>7681</v>
      </c>
      <c r="H324" t="s">
        <v>9278</v>
      </c>
      <c r="I324" t="s">
        <v>7681</v>
      </c>
      <c r="J324" t="s">
        <v>7806</v>
      </c>
    </row>
    <row r="325" spans="1:10" x14ac:dyDescent="0.35">
      <c r="A325" t="s">
        <v>9278</v>
      </c>
      <c r="B325" t="s">
        <v>9294</v>
      </c>
      <c r="C325" t="s">
        <v>9295</v>
      </c>
      <c r="D325" t="s">
        <v>2949</v>
      </c>
      <c r="E325" t="s">
        <v>9278</v>
      </c>
      <c r="F325" t="s">
        <v>261</v>
      </c>
      <c r="G325" t="s">
        <v>7681</v>
      </c>
      <c r="H325" t="s">
        <v>9278</v>
      </c>
      <c r="I325" t="s">
        <v>7681</v>
      </c>
      <c r="J325" t="s">
        <v>7806</v>
      </c>
    </row>
    <row r="326" spans="1:10" x14ac:dyDescent="0.35">
      <c r="A326" t="s">
        <v>9296</v>
      </c>
      <c r="B326" t="s">
        <v>9297</v>
      </c>
      <c r="C326" t="s">
        <v>28</v>
      </c>
      <c r="D326" t="s">
        <v>9298</v>
      </c>
      <c r="E326" t="s">
        <v>9299</v>
      </c>
      <c r="F326" t="s">
        <v>50</v>
      </c>
      <c r="G326" t="s">
        <v>7681</v>
      </c>
      <c r="H326" t="s">
        <v>9299</v>
      </c>
      <c r="I326" t="s">
        <v>7681</v>
      </c>
      <c r="J326" t="s">
        <v>7806</v>
      </c>
    </row>
    <row r="327" spans="1:10" x14ac:dyDescent="0.35">
      <c r="A327" t="s">
        <v>9296</v>
      </c>
      <c r="B327" t="s">
        <v>9300</v>
      </c>
      <c r="C327" t="s">
        <v>9301</v>
      </c>
      <c r="D327" t="s">
        <v>9302</v>
      </c>
      <c r="E327" t="s">
        <v>9303</v>
      </c>
      <c r="F327" t="s">
        <v>11</v>
      </c>
      <c r="G327" t="s">
        <v>7681</v>
      </c>
      <c r="H327" t="s">
        <v>9303</v>
      </c>
      <c r="I327" t="s">
        <v>7681</v>
      </c>
    </row>
    <row r="328" spans="1:10" x14ac:dyDescent="0.35">
      <c r="A328" t="s">
        <v>9296</v>
      </c>
      <c r="B328" t="s">
        <v>9304</v>
      </c>
      <c r="C328" t="s">
        <v>9305</v>
      </c>
      <c r="D328" t="s">
        <v>9074</v>
      </c>
      <c r="E328" t="s">
        <v>9306</v>
      </c>
      <c r="F328" t="s">
        <v>261</v>
      </c>
      <c r="G328" t="s">
        <v>7681</v>
      </c>
      <c r="H328" t="s">
        <v>9306</v>
      </c>
      <c r="I328" t="s">
        <v>7681</v>
      </c>
      <c r="J328" t="s">
        <v>7806</v>
      </c>
    </row>
    <row r="329" spans="1:10" x14ac:dyDescent="0.35">
      <c r="A329" t="s">
        <v>9296</v>
      </c>
      <c r="B329" t="s">
        <v>9307</v>
      </c>
      <c r="C329" t="s">
        <v>9308</v>
      </c>
      <c r="D329" t="s">
        <v>292</v>
      </c>
      <c r="E329" t="s">
        <v>9309</v>
      </c>
      <c r="F329" t="s">
        <v>257</v>
      </c>
      <c r="G329" t="s">
        <v>7681</v>
      </c>
      <c r="H329" t="s">
        <v>9309</v>
      </c>
      <c r="I329" t="s">
        <v>7681</v>
      </c>
      <c r="J329" t="s">
        <v>7806</v>
      </c>
    </row>
    <row r="330" spans="1:10" x14ac:dyDescent="0.35">
      <c r="A330" t="s">
        <v>9296</v>
      </c>
      <c r="B330" t="s">
        <v>9310</v>
      </c>
      <c r="C330" t="s">
        <v>238</v>
      </c>
      <c r="D330" t="s">
        <v>2410</v>
      </c>
      <c r="E330" t="s">
        <v>9311</v>
      </c>
      <c r="F330" t="s">
        <v>11</v>
      </c>
      <c r="G330" t="s">
        <v>7681</v>
      </c>
      <c r="H330" t="s">
        <v>9311</v>
      </c>
      <c r="I330" t="s">
        <v>7681</v>
      </c>
      <c r="J330" t="s">
        <v>7806</v>
      </c>
    </row>
    <row r="331" spans="1:10" x14ac:dyDescent="0.35">
      <c r="A331" t="s">
        <v>9296</v>
      </c>
      <c r="B331" t="s">
        <v>9312</v>
      </c>
      <c r="C331" t="s">
        <v>9313</v>
      </c>
      <c r="D331" t="s">
        <v>9302</v>
      </c>
      <c r="E331" t="s">
        <v>9314</v>
      </c>
      <c r="F331" t="s">
        <v>11</v>
      </c>
      <c r="G331" t="s">
        <v>7681</v>
      </c>
      <c r="H331" t="s">
        <v>9314</v>
      </c>
      <c r="I331" t="s">
        <v>7681</v>
      </c>
      <c r="J331" t="s">
        <v>7806</v>
      </c>
    </row>
    <row r="332" spans="1:10" x14ac:dyDescent="0.35">
      <c r="A332" t="s">
        <v>9296</v>
      </c>
      <c r="B332" t="s">
        <v>9315</v>
      </c>
      <c r="C332" t="s">
        <v>4457</v>
      </c>
      <c r="D332" t="s">
        <v>9302</v>
      </c>
      <c r="E332" t="s">
        <v>9296</v>
      </c>
      <c r="F332" t="s">
        <v>11</v>
      </c>
      <c r="G332" t="s">
        <v>7681</v>
      </c>
      <c r="H332" t="s">
        <v>9296</v>
      </c>
      <c r="I332" t="s">
        <v>7681</v>
      </c>
      <c r="J332" t="s">
        <v>7806</v>
      </c>
    </row>
    <row r="333" spans="1:10" x14ac:dyDescent="0.35">
      <c r="A333" t="s">
        <v>9296</v>
      </c>
      <c r="B333" t="s">
        <v>9316</v>
      </c>
      <c r="C333" t="s">
        <v>2007</v>
      </c>
      <c r="D333" t="s">
        <v>292</v>
      </c>
      <c r="E333" t="s">
        <v>9317</v>
      </c>
      <c r="F333" t="s">
        <v>20</v>
      </c>
      <c r="G333" t="s">
        <v>7681</v>
      </c>
      <c r="H333" t="s">
        <v>9317</v>
      </c>
      <c r="I333" t="s">
        <v>7681</v>
      </c>
      <c r="J333" t="s">
        <v>7806</v>
      </c>
    </row>
    <row r="334" spans="1:10" x14ac:dyDescent="0.35">
      <c r="A334" t="s">
        <v>9296</v>
      </c>
      <c r="B334" t="s">
        <v>9318</v>
      </c>
      <c r="C334" t="s">
        <v>9319</v>
      </c>
      <c r="D334" t="s">
        <v>292</v>
      </c>
      <c r="E334" t="s">
        <v>9320</v>
      </c>
      <c r="F334" t="s">
        <v>20</v>
      </c>
      <c r="G334" t="s">
        <v>7681</v>
      </c>
      <c r="H334" t="s">
        <v>9320</v>
      </c>
      <c r="I334" t="s">
        <v>7681</v>
      </c>
      <c r="J334" t="s">
        <v>7806</v>
      </c>
    </row>
    <row r="335" spans="1:10" x14ac:dyDescent="0.35">
      <c r="A335" t="s">
        <v>9296</v>
      </c>
      <c r="B335" t="s">
        <v>9321</v>
      </c>
      <c r="C335" t="s">
        <v>9322</v>
      </c>
      <c r="D335" t="s">
        <v>9323</v>
      </c>
      <c r="E335" t="s">
        <v>9303</v>
      </c>
      <c r="F335" t="s">
        <v>11</v>
      </c>
      <c r="G335" t="s">
        <v>7681</v>
      </c>
      <c r="H335" t="s">
        <v>9303</v>
      </c>
      <c r="I335" t="s">
        <v>7681</v>
      </c>
      <c r="J335" t="s">
        <v>7806</v>
      </c>
    </row>
    <row r="336" spans="1:10" x14ac:dyDescent="0.35">
      <c r="A336" t="s">
        <v>9296</v>
      </c>
      <c r="B336" t="s">
        <v>9324</v>
      </c>
      <c r="C336" t="s">
        <v>9325</v>
      </c>
      <c r="D336" t="s">
        <v>7724</v>
      </c>
      <c r="E336" t="s">
        <v>9296</v>
      </c>
      <c r="F336" t="s">
        <v>11</v>
      </c>
      <c r="G336" t="s">
        <v>7681</v>
      </c>
      <c r="H336" t="s">
        <v>9296</v>
      </c>
      <c r="I336" t="s">
        <v>7681</v>
      </c>
      <c r="J336" t="s">
        <v>7806</v>
      </c>
    </row>
    <row r="337" spans="1:10" x14ac:dyDescent="0.35">
      <c r="A337" t="s">
        <v>9296</v>
      </c>
      <c r="B337" t="s">
        <v>9326</v>
      </c>
      <c r="C337" t="s">
        <v>5709</v>
      </c>
      <c r="D337" t="s">
        <v>9327</v>
      </c>
      <c r="E337" t="s">
        <v>9327</v>
      </c>
      <c r="F337" t="s">
        <v>20</v>
      </c>
      <c r="G337" t="s">
        <v>7681</v>
      </c>
      <c r="H337" t="s">
        <v>111</v>
      </c>
      <c r="I337" t="s">
        <v>111</v>
      </c>
      <c r="J337" t="s">
        <v>7806</v>
      </c>
    </row>
    <row r="338" spans="1:10" x14ac:dyDescent="0.35">
      <c r="A338" t="s">
        <v>9296</v>
      </c>
      <c r="B338" t="s">
        <v>9328</v>
      </c>
      <c r="C338" t="s">
        <v>9329</v>
      </c>
      <c r="D338" t="s">
        <v>6918</v>
      </c>
      <c r="E338" t="s">
        <v>9330</v>
      </c>
      <c r="F338" t="s">
        <v>11</v>
      </c>
      <c r="G338" t="s">
        <v>7681</v>
      </c>
      <c r="H338" t="s">
        <v>9330</v>
      </c>
      <c r="I338" t="s">
        <v>7681</v>
      </c>
    </row>
    <row r="339" spans="1:10" x14ac:dyDescent="0.35">
      <c r="A339" t="s">
        <v>9296</v>
      </c>
      <c r="B339" t="s">
        <v>9331</v>
      </c>
      <c r="C339" t="s">
        <v>581</v>
      </c>
      <c r="D339" t="s">
        <v>9332</v>
      </c>
      <c r="E339" t="s">
        <v>9333</v>
      </c>
      <c r="F339" t="s">
        <v>20</v>
      </c>
      <c r="G339" t="s">
        <v>7681</v>
      </c>
      <c r="H339" t="s">
        <v>9333</v>
      </c>
      <c r="I339" t="s">
        <v>7681</v>
      </c>
      <c r="J339" t="s">
        <v>7806</v>
      </c>
    </row>
    <row r="340" spans="1:10" x14ac:dyDescent="0.35">
      <c r="A340" t="s">
        <v>9296</v>
      </c>
      <c r="B340" t="s">
        <v>9334</v>
      </c>
      <c r="C340" t="s">
        <v>9335</v>
      </c>
      <c r="D340" t="s">
        <v>9336</v>
      </c>
      <c r="E340" t="s">
        <v>9337</v>
      </c>
      <c r="F340" t="s">
        <v>11</v>
      </c>
      <c r="G340" t="s">
        <v>7681</v>
      </c>
      <c r="H340" t="s">
        <v>9337</v>
      </c>
      <c r="I340" t="s">
        <v>7681</v>
      </c>
      <c r="J340" t="s">
        <v>7806</v>
      </c>
    </row>
    <row r="341" spans="1:10" x14ac:dyDescent="0.35">
      <c r="A341" t="s">
        <v>9296</v>
      </c>
      <c r="B341" t="s">
        <v>9338</v>
      </c>
      <c r="C341" t="s">
        <v>28</v>
      </c>
      <c r="D341" t="s">
        <v>536</v>
      </c>
      <c r="E341" t="s">
        <v>9339</v>
      </c>
      <c r="F341" t="s">
        <v>257</v>
      </c>
      <c r="G341" t="s">
        <v>7681</v>
      </c>
      <c r="H341" t="s">
        <v>9339</v>
      </c>
      <c r="I341" t="s">
        <v>7681</v>
      </c>
      <c r="J341" t="s">
        <v>7806</v>
      </c>
    </row>
    <row r="342" spans="1:10" x14ac:dyDescent="0.35">
      <c r="A342" t="s">
        <v>9296</v>
      </c>
      <c r="B342" t="s">
        <v>9340</v>
      </c>
      <c r="C342" t="s">
        <v>5709</v>
      </c>
      <c r="D342" t="s">
        <v>5690</v>
      </c>
      <c r="E342" t="s">
        <v>9341</v>
      </c>
      <c r="F342" t="s">
        <v>20</v>
      </c>
      <c r="G342" t="s">
        <v>7681</v>
      </c>
      <c r="H342" t="s">
        <v>9341</v>
      </c>
      <c r="I342" t="s">
        <v>7681</v>
      </c>
      <c r="J342" t="s">
        <v>7806</v>
      </c>
    </row>
    <row r="343" spans="1:10" x14ac:dyDescent="0.35">
      <c r="A343" t="s">
        <v>9296</v>
      </c>
      <c r="B343" t="s">
        <v>9342</v>
      </c>
      <c r="C343" t="s">
        <v>9343</v>
      </c>
      <c r="D343" t="s">
        <v>9344</v>
      </c>
      <c r="E343" t="s">
        <v>9345</v>
      </c>
      <c r="F343" t="s">
        <v>11</v>
      </c>
      <c r="G343" t="s">
        <v>7681</v>
      </c>
      <c r="H343" t="s">
        <v>9345</v>
      </c>
      <c r="I343" t="s">
        <v>7681</v>
      </c>
      <c r="J343" t="s">
        <v>7806</v>
      </c>
    </row>
    <row r="344" spans="1:10" x14ac:dyDescent="0.35">
      <c r="A344" t="s">
        <v>9296</v>
      </c>
      <c r="B344" t="s">
        <v>9346</v>
      </c>
      <c r="C344" t="s">
        <v>2007</v>
      </c>
      <c r="D344" t="s">
        <v>292</v>
      </c>
      <c r="E344" t="s">
        <v>9347</v>
      </c>
      <c r="F344" t="s">
        <v>20</v>
      </c>
      <c r="G344" t="s">
        <v>7681</v>
      </c>
      <c r="H344" t="s">
        <v>9347</v>
      </c>
      <c r="I344" t="s">
        <v>7681</v>
      </c>
      <c r="J344" t="s">
        <v>7806</v>
      </c>
    </row>
    <row r="345" spans="1:10" x14ac:dyDescent="0.35">
      <c r="A345" t="s">
        <v>9296</v>
      </c>
      <c r="B345" t="s">
        <v>9348</v>
      </c>
      <c r="C345" t="s">
        <v>9349</v>
      </c>
      <c r="D345" t="s">
        <v>6045</v>
      </c>
      <c r="E345" t="s">
        <v>9350</v>
      </c>
      <c r="F345" t="s">
        <v>20</v>
      </c>
      <c r="G345" t="s">
        <v>7681</v>
      </c>
      <c r="H345" t="s">
        <v>9350</v>
      </c>
      <c r="I345" t="s">
        <v>7681</v>
      </c>
      <c r="J345" t="s">
        <v>7806</v>
      </c>
    </row>
    <row r="346" spans="1:10" x14ac:dyDescent="0.35">
      <c r="A346" t="s">
        <v>9296</v>
      </c>
      <c r="B346" t="s">
        <v>9351</v>
      </c>
      <c r="C346" t="s">
        <v>292</v>
      </c>
      <c r="D346" t="s">
        <v>9302</v>
      </c>
      <c r="E346" t="s">
        <v>9303</v>
      </c>
      <c r="F346" t="s">
        <v>11</v>
      </c>
      <c r="G346" t="s">
        <v>7681</v>
      </c>
      <c r="H346" t="s">
        <v>9303</v>
      </c>
      <c r="I346" t="s">
        <v>7681</v>
      </c>
      <c r="J346" t="s">
        <v>7806</v>
      </c>
    </row>
    <row r="347" spans="1:10" x14ac:dyDescent="0.35">
      <c r="A347" t="s">
        <v>9296</v>
      </c>
      <c r="B347" t="s">
        <v>9352</v>
      </c>
      <c r="C347" t="s">
        <v>9353</v>
      </c>
      <c r="D347" t="s">
        <v>9354</v>
      </c>
      <c r="E347" t="s">
        <v>9355</v>
      </c>
      <c r="F347" t="s">
        <v>20</v>
      </c>
      <c r="G347" t="s">
        <v>7681</v>
      </c>
      <c r="H347" t="s">
        <v>9355</v>
      </c>
      <c r="I347" t="s">
        <v>7681</v>
      </c>
      <c r="J347" t="s">
        <v>7806</v>
      </c>
    </row>
    <row r="348" spans="1:10" x14ac:dyDescent="0.35">
      <c r="A348" t="s">
        <v>9296</v>
      </c>
      <c r="B348" t="s">
        <v>9356</v>
      </c>
      <c r="C348" t="s">
        <v>28</v>
      </c>
      <c r="D348" t="s">
        <v>292</v>
      </c>
      <c r="E348" t="s">
        <v>9357</v>
      </c>
      <c r="F348" t="s">
        <v>20</v>
      </c>
      <c r="G348" t="s">
        <v>7681</v>
      </c>
      <c r="H348" t="s">
        <v>9357</v>
      </c>
      <c r="I348" t="s">
        <v>7681</v>
      </c>
      <c r="J348" t="s">
        <v>7806</v>
      </c>
    </row>
    <row r="349" spans="1:10" x14ac:dyDescent="0.35">
      <c r="A349" t="s">
        <v>9296</v>
      </c>
      <c r="B349" t="s">
        <v>9358</v>
      </c>
      <c r="C349" t="s">
        <v>9359</v>
      </c>
      <c r="D349" t="s">
        <v>9360</v>
      </c>
      <c r="E349" t="s">
        <v>9296</v>
      </c>
      <c r="F349" t="s">
        <v>11</v>
      </c>
      <c r="G349" t="s">
        <v>7681</v>
      </c>
      <c r="H349" t="s">
        <v>9296</v>
      </c>
      <c r="I349" t="s">
        <v>7681</v>
      </c>
      <c r="J349" t="s">
        <v>7806</v>
      </c>
    </row>
    <row r="350" spans="1:10" x14ac:dyDescent="0.35">
      <c r="A350" t="s">
        <v>9296</v>
      </c>
      <c r="B350" t="s">
        <v>9361</v>
      </c>
      <c r="C350" t="s">
        <v>9362</v>
      </c>
      <c r="D350" t="s">
        <v>9302</v>
      </c>
      <c r="E350" t="s">
        <v>9303</v>
      </c>
      <c r="F350" t="s">
        <v>11</v>
      </c>
      <c r="G350" t="s">
        <v>7681</v>
      </c>
      <c r="H350" t="s">
        <v>9303</v>
      </c>
      <c r="I350" t="s">
        <v>7681</v>
      </c>
    </row>
    <row r="351" spans="1:10" x14ac:dyDescent="0.35">
      <c r="A351" t="s">
        <v>9296</v>
      </c>
      <c r="B351" t="s">
        <v>9363</v>
      </c>
      <c r="C351" t="s">
        <v>9364</v>
      </c>
      <c r="D351" t="s">
        <v>292</v>
      </c>
      <c r="E351" t="s">
        <v>8586</v>
      </c>
      <c r="F351" t="s">
        <v>20</v>
      </c>
      <c r="G351" t="s">
        <v>7681</v>
      </c>
      <c r="H351" t="s">
        <v>8586</v>
      </c>
      <c r="I351" t="s">
        <v>7681</v>
      </c>
      <c r="J351" t="s">
        <v>7806</v>
      </c>
    </row>
    <row r="352" spans="1:10" x14ac:dyDescent="0.35">
      <c r="A352" t="s">
        <v>9296</v>
      </c>
      <c r="B352" t="s">
        <v>9365</v>
      </c>
      <c r="C352" t="s">
        <v>9366</v>
      </c>
      <c r="D352" t="s">
        <v>9367</v>
      </c>
      <c r="E352" t="s">
        <v>9296</v>
      </c>
      <c r="F352" t="s">
        <v>11</v>
      </c>
      <c r="G352" t="s">
        <v>7681</v>
      </c>
      <c r="H352" t="s">
        <v>9296</v>
      </c>
      <c r="I352" t="s">
        <v>7681</v>
      </c>
      <c r="J352" t="s">
        <v>7806</v>
      </c>
    </row>
    <row r="353" spans="1:10" x14ac:dyDescent="0.35">
      <c r="A353" t="s">
        <v>9296</v>
      </c>
      <c r="B353" t="s">
        <v>9368</v>
      </c>
      <c r="C353" t="s">
        <v>9369</v>
      </c>
      <c r="D353" t="s">
        <v>7724</v>
      </c>
      <c r="E353" t="s">
        <v>9296</v>
      </c>
      <c r="F353" t="s">
        <v>11</v>
      </c>
      <c r="G353" t="s">
        <v>7681</v>
      </c>
      <c r="H353" t="s">
        <v>9296</v>
      </c>
      <c r="I353" t="s">
        <v>7681</v>
      </c>
      <c r="J353" t="s">
        <v>7806</v>
      </c>
    </row>
    <row r="354" spans="1:10" x14ac:dyDescent="0.35">
      <c r="A354" t="s">
        <v>9296</v>
      </c>
      <c r="B354" t="s">
        <v>9370</v>
      </c>
      <c r="C354" t="s">
        <v>7111</v>
      </c>
      <c r="D354" t="s">
        <v>9371</v>
      </c>
      <c r="E354" t="s">
        <v>9311</v>
      </c>
      <c r="F354" t="s">
        <v>20</v>
      </c>
      <c r="G354" t="s">
        <v>7681</v>
      </c>
      <c r="H354" t="s">
        <v>9311</v>
      </c>
      <c r="I354" t="s">
        <v>7681</v>
      </c>
      <c r="J354" t="s">
        <v>7806</v>
      </c>
    </row>
    <row r="355" spans="1:10" x14ac:dyDescent="0.35">
      <c r="A355" t="s">
        <v>9372</v>
      </c>
      <c r="B355" t="s">
        <v>9373</v>
      </c>
      <c r="C355" t="s">
        <v>1133</v>
      </c>
      <c r="D355" t="s">
        <v>4760</v>
      </c>
      <c r="E355" t="s">
        <v>9372</v>
      </c>
      <c r="F355" t="s">
        <v>11</v>
      </c>
      <c r="G355" t="s">
        <v>9374</v>
      </c>
      <c r="H355" t="s">
        <v>9372</v>
      </c>
      <c r="I355" t="s">
        <v>9374</v>
      </c>
      <c r="J355" t="s">
        <v>7806</v>
      </c>
    </row>
    <row r="356" spans="1:10" x14ac:dyDescent="0.35">
      <c r="A356" t="s">
        <v>9372</v>
      </c>
      <c r="B356" t="s">
        <v>9375</v>
      </c>
      <c r="C356" t="s">
        <v>6759</v>
      </c>
      <c r="D356" t="s">
        <v>7275</v>
      </c>
      <c r="E356" t="s">
        <v>9372</v>
      </c>
      <c r="F356" t="s">
        <v>11</v>
      </c>
      <c r="G356" t="s">
        <v>9376</v>
      </c>
      <c r="H356" t="s">
        <v>9372</v>
      </c>
      <c r="I356" t="s">
        <v>9376</v>
      </c>
      <c r="J356" t="s">
        <v>7806</v>
      </c>
    </row>
    <row r="357" spans="1:10" x14ac:dyDescent="0.35">
      <c r="A357" t="s">
        <v>9372</v>
      </c>
      <c r="B357" t="s">
        <v>9377</v>
      </c>
      <c r="C357" t="s">
        <v>9378</v>
      </c>
      <c r="D357" t="s">
        <v>9379</v>
      </c>
      <c r="E357" t="s">
        <v>9380</v>
      </c>
      <c r="F357" t="s">
        <v>257</v>
      </c>
      <c r="G357" t="s">
        <v>7681</v>
      </c>
      <c r="H357" t="s">
        <v>9380</v>
      </c>
      <c r="I357" t="s">
        <v>7681</v>
      </c>
      <c r="J357" t="s">
        <v>7806</v>
      </c>
    </row>
    <row r="358" spans="1:10" x14ac:dyDescent="0.35">
      <c r="A358" t="s">
        <v>9372</v>
      </c>
      <c r="B358" t="s">
        <v>9381</v>
      </c>
      <c r="C358" t="s">
        <v>6759</v>
      </c>
      <c r="D358" t="s">
        <v>7275</v>
      </c>
      <c r="E358" t="s">
        <v>9372</v>
      </c>
      <c r="F358" t="s">
        <v>11</v>
      </c>
      <c r="G358" t="s">
        <v>9376</v>
      </c>
      <c r="H358" t="s">
        <v>9372</v>
      </c>
      <c r="I358" t="s">
        <v>9376</v>
      </c>
    </row>
    <row r="359" spans="1:10" x14ac:dyDescent="0.35">
      <c r="A359" t="s">
        <v>9372</v>
      </c>
      <c r="B359" t="s">
        <v>9382</v>
      </c>
      <c r="C359" t="s">
        <v>2954</v>
      </c>
      <c r="D359" t="s">
        <v>9383</v>
      </c>
      <c r="E359" t="s">
        <v>9384</v>
      </c>
      <c r="F359" t="s">
        <v>261</v>
      </c>
      <c r="G359" t="s">
        <v>7670</v>
      </c>
      <c r="H359" t="s">
        <v>9385</v>
      </c>
      <c r="I359" t="s">
        <v>7610</v>
      </c>
      <c r="J359" t="s">
        <v>7806</v>
      </c>
    </row>
    <row r="360" spans="1:10" x14ac:dyDescent="0.35">
      <c r="A360" t="s">
        <v>9372</v>
      </c>
      <c r="B360" t="s">
        <v>9386</v>
      </c>
      <c r="C360" t="s">
        <v>9387</v>
      </c>
      <c r="D360" t="s">
        <v>6160</v>
      </c>
      <c r="E360" t="s">
        <v>9388</v>
      </c>
      <c r="F360" t="s">
        <v>261</v>
      </c>
      <c r="G360" t="s">
        <v>7681</v>
      </c>
      <c r="H360" t="s">
        <v>9388</v>
      </c>
      <c r="I360" t="s">
        <v>7681</v>
      </c>
      <c r="J360" t="s">
        <v>7806</v>
      </c>
    </row>
    <row r="361" spans="1:10" x14ac:dyDescent="0.35">
      <c r="A361" t="s">
        <v>9389</v>
      </c>
      <c r="B361" t="s">
        <v>9390</v>
      </c>
      <c r="C361" t="s">
        <v>99</v>
      </c>
      <c r="D361" t="s">
        <v>9391</v>
      </c>
      <c r="E361" t="s">
        <v>9392</v>
      </c>
      <c r="F361" t="s">
        <v>257</v>
      </c>
      <c r="G361" t="s">
        <v>9393</v>
      </c>
      <c r="H361" t="s">
        <v>9392</v>
      </c>
      <c r="I361" t="s">
        <v>9393</v>
      </c>
      <c r="J361" t="s">
        <v>7806</v>
      </c>
    </row>
    <row r="362" spans="1:10" x14ac:dyDescent="0.35">
      <c r="A362" t="s">
        <v>9394</v>
      </c>
      <c r="B362" t="s">
        <v>9395</v>
      </c>
      <c r="C362" t="s">
        <v>9396</v>
      </c>
      <c r="D362" t="s">
        <v>2410</v>
      </c>
      <c r="E362" t="s">
        <v>9394</v>
      </c>
      <c r="F362" t="s">
        <v>11</v>
      </c>
      <c r="G362" t="s">
        <v>7681</v>
      </c>
      <c r="H362" t="s">
        <v>9394</v>
      </c>
      <c r="I362" t="s">
        <v>7681</v>
      </c>
      <c r="J362" t="s">
        <v>7806</v>
      </c>
    </row>
    <row r="363" spans="1:10" x14ac:dyDescent="0.35">
      <c r="A363" t="s">
        <v>9394</v>
      </c>
      <c r="B363" t="s">
        <v>9397</v>
      </c>
      <c r="C363" t="s">
        <v>9398</v>
      </c>
      <c r="D363" t="s">
        <v>2410</v>
      </c>
      <c r="E363" t="s">
        <v>9399</v>
      </c>
      <c r="F363" t="s">
        <v>20</v>
      </c>
      <c r="G363" t="s">
        <v>7681</v>
      </c>
      <c r="H363" t="s">
        <v>9399</v>
      </c>
      <c r="I363" t="s">
        <v>7681</v>
      </c>
      <c r="J363" t="s">
        <v>7806</v>
      </c>
    </row>
    <row r="364" spans="1:10" x14ac:dyDescent="0.35">
      <c r="A364" t="s">
        <v>9394</v>
      </c>
      <c r="B364" t="s">
        <v>9400</v>
      </c>
      <c r="C364" t="s">
        <v>9401</v>
      </c>
      <c r="D364" t="s">
        <v>2197</v>
      </c>
      <c r="E364" t="s">
        <v>6932</v>
      </c>
      <c r="F364" t="s">
        <v>20</v>
      </c>
      <c r="G364" t="s">
        <v>7681</v>
      </c>
      <c r="H364" t="s">
        <v>6932</v>
      </c>
      <c r="I364" t="s">
        <v>7681</v>
      </c>
    </row>
    <row r="365" spans="1:10" x14ac:dyDescent="0.35">
      <c r="A365" t="s">
        <v>9394</v>
      </c>
      <c r="B365" t="s">
        <v>9402</v>
      </c>
      <c r="C365" t="s">
        <v>2050</v>
      </c>
      <c r="D365" t="s">
        <v>2050</v>
      </c>
      <c r="E365" t="s">
        <v>9403</v>
      </c>
      <c r="F365" t="s">
        <v>11</v>
      </c>
      <c r="G365" t="s">
        <v>7681</v>
      </c>
      <c r="H365" t="s">
        <v>9403</v>
      </c>
      <c r="I365" t="s">
        <v>7681</v>
      </c>
      <c r="J365" t="s">
        <v>7806</v>
      </c>
    </row>
    <row r="366" spans="1:10" x14ac:dyDescent="0.35">
      <c r="A366" t="s">
        <v>9404</v>
      </c>
      <c r="B366" t="s">
        <v>9405</v>
      </c>
      <c r="C366" t="s">
        <v>1133</v>
      </c>
      <c r="D366" t="s">
        <v>7275</v>
      </c>
      <c r="E366" t="s">
        <v>9372</v>
      </c>
      <c r="F366" t="s">
        <v>261</v>
      </c>
      <c r="G366" t="s">
        <v>9406</v>
      </c>
      <c r="H366" t="s">
        <v>9372</v>
      </c>
      <c r="I366" t="s">
        <v>9406</v>
      </c>
      <c r="J366" t="s">
        <v>7806</v>
      </c>
    </row>
    <row r="367" spans="1:10" x14ac:dyDescent="0.35">
      <c r="A367" t="s">
        <v>9407</v>
      </c>
      <c r="B367" t="s">
        <v>9408</v>
      </c>
      <c r="C367" t="s">
        <v>9409</v>
      </c>
      <c r="D367" t="s">
        <v>9410</v>
      </c>
      <c r="E367" t="s">
        <v>9407</v>
      </c>
      <c r="F367" t="s">
        <v>111</v>
      </c>
      <c r="G367" t="s">
        <v>7681</v>
      </c>
      <c r="H367" t="s">
        <v>9407</v>
      </c>
      <c r="I367" t="s">
        <v>7681</v>
      </c>
      <c r="J367" t="s">
        <v>7806</v>
      </c>
    </row>
    <row r="368" spans="1:10" x14ac:dyDescent="0.35">
      <c r="A368" t="s">
        <v>9407</v>
      </c>
      <c r="B368" t="s">
        <v>9411</v>
      </c>
      <c r="C368" t="s">
        <v>9412</v>
      </c>
      <c r="D368" t="s">
        <v>9413</v>
      </c>
      <c r="E368" t="s">
        <v>9407</v>
      </c>
      <c r="F368" t="s">
        <v>111</v>
      </c>
      <c r="G368" t="s">
        <v>7681</v>
      </c>
      <c r="H368" t="s">
        <v>9407</v>
      </c>
      <c r="I368" t="s">
        <v>7681</v>
      </c>
      <c r="J368" t="s">
        <v>7806</v>
      </c>
    </row>
    <row r="369" spans="1:10" x14ac:dyDescent="0.35">
      <c r="A369" t="s">
        <v>9407</v>
      </c>
      <c r="B369" t="s">
        <v>9414</v>
      </c>
      <c r="C369" t="s">
        <v>9415</v>
      </c>
      <c r="D369" t="s">
        <v>9416</v>
      </c>
      <c r="E369" t="s">
        <v>9407</v>
      </c>
      <c r="F369" t="s">
        <v>111</v>
      </c>
      <c r="G369" t="s">
        <v>7681</v>
      </c>
      <c r="H369" t="s">
        <v>9407</v>
      </c>
      <c r="I369" t="s">
        <v>7681</v>
      </c>
      <c r="J369" t="s">
        <v>7806</v>
      </c>
    </row>
    <row r="370" spans="1:10" x14ac:dyDescent="0.35">
      <c r="A370" t="s">
        <v>9407</v>
      </c>
      <c r="B370" t="s">
        <v>9417</v>
      </c>
      <c r="C370" t="s">
        <v>9418</v>
      </c>
      <c r="D370" t="s">
        <v>9410</v>
      </c>
      <c r="E370" t="s">
        <v>1273</v>
      </c>
      <c r="F370" t="s">
        <v>111</v>
      </c>
      <c r="G370" t="s">
        <v>7681</v>
      </c>
      <c r="H370" t="s">
        <v>1273</v>
      </c>
      <c r="I370" t="s">
        <v>7681</v>
      </c>
      <c r="J370" t="s">
        <v>7806</v>
      </c>
    </row>
    <row r="371" spans="1:10" x14ac:dyDescent="0.35">
      <c r="A371" t="s">
        <v>9419</v>
      </c>
      <c r="B371" t="s">
        <v>9420</v>
      </c>
      <c r="C371" t="s">
        <v>3871</v>
      </c>
      <c r="D371" t="s">
        <v>249</v>
      </c>
      <c r="E371" t="s">
        <v>9421</v>
      </c>
      <c r="F371" t="s">
        <v>261</v>
      </c>
      <c r="G371" t="s">
        <v>7681</v>
      </c>
      <c r="H371" t="s">
        <v>9421</v>
      </c>
      <c r="I371" t="s">
        <v>7681</v>
      </c>
      <c r="J371" t="s">
        <v>7806</v>
      </c>
    </row>
    <row r="372" spans="1:10" x14ac:dyDescent="0.35">
      <c r="A372" t="s">
        <v>9419</v>
      </c>
      <c r="B372" t="s">
        <v>9422</v>
      </c>
      <c r="C372" t="s">
        <v>9423</v>
      </c>
      <c r="D372" t="s">
        <v>9424</v>
      </c>
      <c r="E372" t="s">
        <v>9425</v>
      </c>
      <c r="F372" t="s">
        <v>261</v>
      </c>
      <c r="G372" t="s">
        <v>7670</v>
      </c>
      <c r="H372" t="s">
        <v>9425</v>
      </c>
      <c r="I372" t="s">
        <v>7670</v>
      </c>
      <c r="J372" t="s">
        <v>7806</v>
      </c>
    </row>
    <row r="373" spans="1:10" x14ac:dyDescent="0.35">
      <c r="A373" t="s">
        <v>9419</v>
      </c>
      <c r="B373" t="s">
        <v>9426</v>
      </c>
      <c r="C373" t="s">
        <v>9427</v>
      </c>
      <c r="D373" t="s">
        <v>9428</v>
      </c>
      <c r="E373" t="s">
        <v>9429</v>
      </c>
      <c r="F373" t="s">
        <v>261</v>
      </c>
      <c r="G373" t="s">
        <v>7250</v>
      </c>
      <c r="H373" t="s">
        <v>9429</v>
      </c>
      <c r="I373" t="s">
        <v>7250</v>
      </c>
    </row>
    <row r="374" spans="1:10" x14ac:dyDescent="0.35">
      <c r="A374" t="s">
        <v>9430</v>
      </c>
      <c r="B374" t="s">
        <v>9431</v>
      </c>
      <c r="C374" t="s">
        <v>7221</v>
      </c>
      <c r="D374" t="s">
        <v>9432</v>
      </c>
      <c r="E374" t="s">
        <v>9433</v>
      </c>
      <c r="F374" t="s">
        <v>9434</v>
      </c>
      <c r="G374" t="s">
        <v>7681</v>
      </c>
      <c r="H374" t="s">
        <v>9433</v>
      </c>
      <c r="I374" t="s">
        <v>7681</v>
      </c>
      <c r="J374" t="s">
        <v>7806</v>
      </c>
    </row>
    <row r="375" spans="1:10" x14ac:dyDescent="0.35">
      <c r="A375" t="s">
        <v>9430</v>
      </c>
      <c r="B375" t="s">
        <v>9435</v>
      </c>
      <c r="C375" t="s">
        <v>9436</v>
      </c>
      <c r="D375" t="s">
        <v>6628</v>
      </c>
      <c r="E375" t="s">
        <v>6628</v>
      </c>
      <c r="F375" t="s">
        <v>9434</v>
      </c>
      <c r="G375" t="s">
        <v>7681</v>
      </c>
      <c r="H375" t="s">
        <v>6628</v>
      </c>
      <c r="I375" t="s">
        <v>7681</v>
      </c>
    </row>
    <row r="376" spans="1:10" x14ac:dyDescent="0.35">
      <c r="A376" t="s">
        <v>9430</v>
      </c>
      <c r="B376" t="s">
        <v>9437</v>
      </c>
      <c r="C376" t="s">
        <v>9438</v>
      </c>
      <c r="D376" t="s">
        <v>9439</v>
      </c>
      <c r="E376" t="s">
        <v>9440</v>
      </c>
      <c r="F376" t="s">
        <v>257</v>
      </c>
      <c r="G376" t="s">
        <v>7670</v>
      </c>
      <c r="H376" t="s">
        <v>9440</v>
      </c>
      <c r="I376" t="s">
        <v>7670</v>
      </c>
      <c r="J376" t="s">
        <v>7806</v>
      </c>
    </row>
    <row r="377" spans="1:10" x14ac:dyDescent="0.35">
      <c r="A377" t="s">
        <v>9441</v>
      </c>
      <c r="B377" t="s">
        <v>9442</v>
      </c>
      <c r="C377" t="s">
        <v>2007</v>
      </c>
      <c r="D377" t="s">
        <v>9443</v>
      </c>
      <c r="E377" t="s">
        <v>9441</v>
      </c>
      <c r="F377" t="s">
        <v>257</v>
      </c>
      <c r="G377" t="s">
        <v>7681</v>
      </c>
      <c r="H377" t="s">
        <v>9441</v>
      </c>
      <c r="I377" t="s">
        <v>7681</v>
      </c>
      <c r="J377" t="s">
        <v>7806</v>
      </c>
    </row>
    <row r="378" spans="1:10" x14ac:dyDescent="0.35">
      <c r="A378" t="s">
        <v>9441</v>
      </c>
      <c r="B378" t="s">
        <v>9444</v>
      </c>
      <c r="C378" t="s">
        <v>28</v>
      </c>
      <c r="D378" t="s">
        <v>6556</v>
      </c>
      <c r="E378" t="s">
        <v>9445</v>
      </c>
      <c r="F378" t="s">
        <v>257</v>
      </c>
      <c r="G378" t="s">
        <v>7681</v>
      </c>
      <c r="H378" t="s">
        <v>9445</v>
      </c>
      <c r="I378" t="s">
        <v>7681</v>
      </c>
      <c r="J378" t="s">
        <v>7806</v>
      </c>
    </row>
    <row r="379" spans="1:10" x14ac:dyDescent="0.35">
      <c r="A379" t="s">
        <v>9446</v>
      </c>
      <c r="B379" t="s">
        <v>9447</v>
      </c>
      <c r="C379" t="s">
        <v>1976</v>
      </c>
      <c r="D379" t="s">
        <v>9448</v>
      </c>
      <c r="E379" t="s">
        <v>9449</v>
      </c>
      <c r="F379" t="s">
        <v>50</v>
      </c>
      <c r="G379" t="s">
        <v>7681</v>
      </c>
      <c r="H379" t="s">
        <v>9450</v>
      </c>
      <c r="I379" t="s">
        <v>7681</v>
      </c>
    </row>
    <row r="380" spans="1:10" x14ac:dyDescent="0.35">
      <c r="A380" t="s">
        <v>9446</v>
      </c>
      <c r="B380" t="s">
        <v>9451</v>
      </c>
      <c r="C380" t="s">
        <v>99</v>
      </c>
      <c r="D380" t="s">
        <v>1009</v>
      </c>
      <c r="E380" t="s">
        <v>8114</v>
      </c>
      <c r="F380" t="s">
        <v>50</v>
      </c>
      <c r="G380" t="s">
        <v>7250</v>
      </c>
      <c r="H380" t="s">
        <v>111</v>
      </c>
      <c r="I380" t="s">
        <v>111</v>
      </c>
      <c r="J380" t="s">
        <v>7806</v>
      </c>
    </row>
    <row r="381" spans="1:10" x14ac:dyDescent="0.35">
      <c r="A381" t="s">
        <v>9452</v>
      </c>
      <c r="B381" t="s">
        <v>9453</v>
      </c>
      <c r="C381" t="s">
        <v>9454</v>
      </c>
      <c r="D381" t="s">
        <v>8786</v>
      </c>
      <c r="E381" t="s">
        <v>9452</v>
      </c>
      <c r="F381" t="s">
        <v>50</v>
      </c>
      <c r="G381" t="s">
        <v>7681</v>
      </c>
      <c r="H381" t="s">
        <v>111</v>
      </c>
      <c r="I381" t="s">
        <v>111</v>
      </c>
      <c r="J381" t="s">
        <v>7806</v>
      </c>
    </row>
    <row r="382" spans="1:10" x14ac:dyDescent="0.35">
      <c r="A382" t="s">
        <v>9452</v>
      </c>
      <c r="B382" t="s">
        <v>9455</v>
      </c>
      <c r="C382" t="s">
        <v>9456</v>
      </c>
      <c r="D382" t="s">
        <v>570</v>
      </c>
      <c r="E382" t="s">
        <v>9452</v>
      </c>
      <c r="F382" t="s">
        <v>50</v>
      </c>
      <c r="G382" t="s">
        <v>7681</v>
      </c>
      <c r="H382" t="s">
        <v>111</v>
      </c>
      <c r="I382" t="s">
        <v>111</v>
      </c>
      <c r="J382" t="s">
        <v>7806</v>
      </c>
    </row>
    <row r="383" spans="1:10" x14ac:dyDescent="0.35">
      <c r="A383" t="s">
        <v>9457</v>
      </c>
      <c r="B383" t="s">
        <v>9458</v>
      </c>
      <c r="C383" t="s">
        <v>1133</v>
      </c>
      <c r="D383" t="s">
        <v>9459</v>
      </c>
      <c r="E383" t="s">
        <v>9460</v>
      </c>
      <c r="F383" t="s">
        <v>257</v>
      </c>
      <c r="G383" t="s">
        <v>7771</v>
      </c>
      <c r="H383" t="s">
        <v>111</v>
      </c>
      <c r="I383" t="s">
        <v>111</v>
      </c>
      <c r="J383" t="s">
        <v>7806</v>
      </c>
    </row>
    <row r="384" spans="1:10" x14ac:dyDescent="0.35">
      <c r="A384" t="s">
        <v>9457</v>
      </c>
      <c r="B384" t="s">
        <v>9461</v>
      </c>
      <c r="C384" t="s">
        <v>1848</v>
      </c>
      <c r="D384" t="s">
        <v>406</v>
      </c>
      <c r="E384" t="s">
        <v>9462</v>
      </c>
      <c r="F384" t="s">
        <v>261</v>
      </c>
      <c r="G384" t="s">
        <v>7681</v>
      </c>
      <c r="H384" t="s">
        <v>111</v>
      </c>
      <c r="I384" t="s">
        <v>111</v>
      </c>
      <c r="J384" t="s">
        <v>7806</v>
      </c>
    </row>
    <row r="385" spans="1:10" x14ac:dyDescent="0.35">
      <c r="A385" t="s">
        <v>9463</v>
      </c>
      <c r="B385" t="s">
        <v>9464</v>
      </c>
      <c r="C385" t="s">
        <v>9465</v>
      </c>
      <c r="D385" t="s">
        <v>292</v>
      </c>
      <c r="E385" t="s">
        <v>9466</v>
      </c>
      <c r="F385" t="s">
        <v>261</v>
      </c>
      <c r="G385" t="s">
        <v>7670</v>
      </c>
      <c r="H385" t="s">
        <v>9466</v>
      </c>
      <c r="I385" t="s">
        <v>7670</v>
      </c>
      <c r="J385" t="s">
        <v>7806</v>
      </c>
    </row>
    <row r="386" spans="1:10" x14ac:dyDescent="0.35">
      <c r="A386" t="s">
        <v>9463</v>
      </c>
      <c r="B386" t="s">
        <v>9467</v>
      </c>
      <c r="C386" t="s">
        <v>2007</v>
      </c>
      <c r="D386" t="s">
        <v>292</v>
      </c>
      <c r="E386" t="s">
        <v>9468</v>
      </c>
      <c r="F386" t="s">
        <v>261</v>
      </c>
      <c r="G386" t="s">
        <v>7670</v>
      </c>
      <c r="H386" t="s">
        <v>9468</v>
      </c>
      <c r="I386" t="s">
        <v>7670</v>
      </c>
    </row>
    <row r="387" spans="1:10" x14ac:dyDescent="0.35">
      <c r="A387" t="s">
        <v>9469</v>
      </c>
      <c r="B387" t="s">
        <v>9470</v>
      </c>
      <c r="C387" t="s">
        <v>1725</v>
      </c>
      <c r="D387" t="s">
        <v>2062</v>
      </c>
      <c r="E387" t="s">
        <v>9469</v>
      </c>
      <c r="F387" t="s">
        <v>11</v>
      </c>
      <c r="G387" t="s">
        <v>7681</v>
      </c>
      <c r="H387" t="s">
        <v>9469</v>
      </c>
      <c r="I387" t="s">
        <v>7681</v>
      </c>
      <c r="J387" t="s">
        <v>7806</v>
      </c>
    </row>
    <row r="388" spans="1:10" x14ac:dyDescent="0.35">
      <c r="A388" t="s">
        <v>9469</v>
      </c>
      <c r="B388" t="s">
        <v>9471</v>
      </c>
      <c r="C388" t="s">
        <v>2758</v>
      </c>
      <c r="D388" t="s">
        <v>2062</v>
      </c>
      <c r="E388" t="s">
        <v>9469</v>
      </c>
      <c r="F388" t="s">
        <v>11</v>
      </c>
      <c r="G388" t="s">
        <v>7681</v>
      </c>
      <c r="H388" t="s">
        <v>9469</v>
      </c>
      <c r="I388" t="s">
        <v>7681</v>
      </c>
      <c r="J388" t="s">
        <v>7806</v>
      </c>
    </row>
    <row r="389" spans="1:10" x14ac:dyDescent="0.35">
      <c r="A389" t="s">
        <v>9469</v>
      </c>
      <c r="B389" t="s">
        <v>9472</v>
      </c>
      <c r="C389" t="s">
        <v>1703</v>
      </c>
      <c r="D389" t="s">
        <v>2062</v>
      </c>
      <c r="E389" t="s">
        <v>9469</v>
      </c>
      <c r="F389" t="s">
        <v>11</v>
      </c>
      <c r="G389" t="s">
        <v>7681</v>
      </c>
      <c r="H389" t="s">
        <v>9469</v>
      </c>
      <c r="I389" t="s">
        <v>7681</v>
      </c>
      <c r="J389" t="s">
        <v>7806</v>
      </c>
    </row>
    <row r="390" spans="1:10" x14ac:dyDescent="0.35">
      <c r="A390" t="s">
        <v>9469</v>
      </c>
      <c r="B390" t="s">
        <v>9473</v>
      </c>
      <c r="C390" t="s">
        <v>28</v>
      </c>
      <c r="D390" t="s">
        <v>2062</v>
      </c>
      <c r="E390" t="s">
        <v>9469</v>
      </c>
      <c r="F390" t="s">
        <v>11</v>
      </c>
      <c r="G390" t="s">
        <v>7681</v>
      </c>
      <c r="H390" t="s">
        <v>9469</v>
      </c>
      <c r="I390" t="s">
        <v>7681</v>
      </c>
      <c r="J390" t="s">
        <v>7806</v>
      </c>
    </row>
    <row r="391" spans="1:10" x14ac:dyDescent="0.35">
      <c r="A391" t="s">
        <v>9474</v>
      </c>
      <c r="B391" t="s">
        <v>9475</v>
      </c>
      <c r="C391" t="s">
        <v>7167</v>
      </c>
      <c r="D391" t="s">
        <v>1725</v>
      </c>
      <c r="E391" t="s">
        <v>9474</v>
      </c>
      <c r="F391" t="s">
        <v>11</v>
      </c>
      <c r="G391" t="s">
        <v>7681</v>
      </c>
      <c r="H391" t="s">
        <v>9474</v>
      </c>
      <c r="I391" t="s">
        <v>7681</v>
      </c>
    </row>
    <row r="392" spans="1:10" x14ac:dyDescent="0.35">
      <c r="A392" t="s">
        <v>9474</v>
      </c>
      <c r="B392" t="s">
        <v>9476</v>
      </c>
      <c r="C392" t="s">
        <v>9477</v>
      </c>
      <c r="D392" t="s">
        <v>2845</v>
      </c>
      <c r="E392" t="s">
        <v>9474</v>
      </c>
      <c r="F392" t="s">
        <v>11</v>
      </c>
      <c r="G392" t="s">
        <v>7681</v>
      </c>
      <c r="H392" t="s">
        <v>9474</v>
      </c>
      <c r="I392" t="s">
        <v>7681</v>
      </c>
      <c r="J392" t="s">
        <v>7806</v>
      </c>
    </row>
    <row r="393" spans="1:10" x14ac:dyDescent="0.35">
      <c r="A393" t="s">
        <v>9474</v>
      </c>
      <c r="B393" t="s">
        <v>9478</v>
      </c>
      <c r="C393" t="s">
        <v>9479</v>
      </c>
      <c r="D393" t="s">
        <v>2845</v>
      </c>
      <c r="E393" t="s">
        <v>9474</v>
      </c>
      <c r="F393" t="s">
        <v>11</v>
      </c>
      <c r="G393" t="s">
        <v>7681</v>
      </c>
      <c r="H393" t="s">
        <v>9474</v>
      </c>
      <c r="I393" t="s">
        <v>7681</v>
      </c>
    </row>
    <row r="394" spans="1:10" x14ac:dyDescent="0.35">
      <c r="A394" t="s">
        <v>9474</v>
      </c>
      <c r="B394" t="s">
        <v>9480</v>
      </c>
      <c r="C394" t="s">
        <v>9481</v>
      </c>
      <c r="D394" t="s">
        <v>2845</v>
      </c>
      <c r="E394" t="s">
        <v>9474</v>
      </c>
      <c r="F394" t="s">
        <v>11</v>
      </c>
      <c r="G394" t="s">
        <v>7681</v>
      </c>
      <c r="H394" t="s">
        <v>9474</v>
      </c>
      <c r="I394" t="s">
        <v>7681</v>
      </c>
      <c r="J394" t="s">
        <v>7806</v>
      </c>
    </row>
    <row r="395" spans="1:10" x14ac:dyDescent="0.35">
      <c r="A395" t="s">
        <v>9474</v>
      </c>
      <c r="B395" t="s">
        <v>9482</v>
      </c>
      <c r="C395" t="s">
        <v>9483</v>
      </c>
      <c r="D395" t="s">
        <v>2845</v>
      </c>
      <c r="E395" t="s">
        <v>9474</v>
      </c>
      <c r="F395" t="s">
        <v>11</v>
      </c>
      <c r="G395" t="s">
        <v>7681</v>
      </c>
      <c r="H395" t="s">
        <v>9474</v>
      </c>
      <c r="I395" t="s">
        <v>7681</v>
      </c>
      <c r="J395" t="s">
        <v>7806</v>
      </c>
    </row>
    <row r="396" spans="1:10" x14ac:dyDescent="0.35">
      <c r="A396" t="s">
        <v>9484</v>
      </c>
      <c r="B396" t="s">
        <v>9485</v>
      </c>
      <c r="C396" t="s">
        <v>7114</v>
      </c>
      <c r="D396" t="s">
        <v>2845</v>
      </c>
      <c r="E396" t="s">
        <v>9484</v>
      </c>
      <c r="F396" t="s">
        <v>11</v>
      </c>
      <c r="G396" t="s">
        <v>7670</v>
      </c>
      <c r="H396" t="s">
        <v>9484</v>
      </c>
      <c r="I396" t="s">
        <v>7670</v>
      </c>
      <c r="J396" t="s">
        <v>7806</v>
      </c>
    </row>
    <row r="397" spans="1:10" x14ac:dyDescent="0.35">
      <c r="A397" t="s">
        <v>9484</v>
      </c>
      <c r="B397" t="s">
        <v>9486</v>
      </c>
      <c r="C397" t="s">
        <v>2204</v>
      </c>
      <c r="D397" t="s">
        <v>2845</v>
      </c>
      <c r="E397" t="s">
        <v>9484</v>
      </c>
      <c r="F397" t="s">
        <v>11</v>
      </c>
      <c r="G397" t="s">
        <v>7670</v>
      </c>
      <c r="H397" t="s">
        <v>9484</v>
      </c>
      <c r="I397" t="s">
        <v>7670</v>
      </c>
    </row>
    <row r="398" spans="1:10" x14ac:dyDescent="0.35">
      <c r="A398" t="s">
        <v>9484</v>
      </c>
      <c r="B398" t="s">
        <v>9487</v>
      </c>
      <c r="C398" t="s">
        <v>2204</v>
      </c>
      <c r="D398" t="s">
        <v>2845</v>
      </c>
      <c r="E398" t="s">
        <v>9484</v>
      </c>
      <c r="F398" t="s">
        <v>11</v>
      </c>
      <c r="G398" t="s">
        <v>7670</v>
      </c>
      <c r="H398" t="s">
        <v>9484</v>
      </c>
      <c r="I398" t="s">
        <v>7670</v>
      </c>
      <c r="J398" t="s">
        <v>7806</v>
      </c>
    </row>
    <row r="399" spans="1:10" x14ac:dyDescent="0.35">
      <c r="A399" t="s">
        <v>9488</v>
      </c>
      <c r="B399" t="s">
        <v>9489</v>
      </c>
      <c r="C399" t="s">
        <v>8771</v>
      </c>
      <c r="D399" t="s">
        <v>6160</v>
      </c>
      <c r="E399" t="s">
        <v>9490</v>
      </c>
      <c r="F399" t="s">
        <v>9261</v>
      </c>
      <c r="G399" t="s">
        <v>7670</v>
      </c>
      <c r="H399" t="s">
        <v>9490</v>
      </c>
      <c r="I399" t="s">
        <v>7670</v>
      </c>
      <c r="J399" t="s">
        <v>7806</v>
      </c>
    </row>
    <row r="400" spans="1:10" x14ac:dyDescent="0.35">
      <c r="A400" t="s">
        <v>9488</v>
      </c>
      <c r="B400" t="s">
        <v>9491</v>
      </c>
      <c r="C400" t="s">
        <v>3361</v>
      </c>
      <c r="D400" t="s">
        <v>9492</v>
      </c>
      <c r="E400" t="s">
        <v>9493</v>
      </c>
      <c r="F400" t="s">
        <v>3361</v>
      </c>
      <c r="G400" t="s">
        <v>7681</v>
      </c>
      <c r="H400" t="s">
        <v>9493</v>
      </c>
      <c r="I400" t="s">
        <v>7681</v>
      </c>
    </row>
    <row r="401" spans="1:10" x14ac:dyDescent="0.35">
      <c r="A401" t="s">
        <v>9494</v>
      </c>
      <c r="B401" t="s">
        <v>9495</v>
      </c>
      <c r="C401" t="s">
        <v>4397</v>
      </c>
      <c r="D401" t="s">
        <v>4397</v>
      </c>
      <c r="E401" t="s">
        <v>9496</v>
      </c>
      <c r="F401" t="s">
        <v>50</v>
      </c>
      <c r="G401" t="s">
        <v>7681</v>
      </c>
      <c r="H401" t="s">
        <v>9496</v>
      </c>
      <c r="I401" t="s">
        <v>7681</v>
      </c>
      <c r="J401" t="s">
        <v>7806</v>
      </c>
    </row>
    <row r="402" spans="1:10" x14ac:dyDescent="0.35">
      <c r="A402" t="s">
        <v>9494</v>
      </c>
      <c r="B402" t="s">
        <v>9497</v>
      </c>
      <c r="C402" t="s">
        <v>4397</v>
      </c>
      <c r="D402" t="s">
        <v>4397</v>
      </c>
      <c r="E402" t="s">
        <v>9496</v>
      </c>
      <c r="F402" t="s">
        <v>50</v>
      </c>
      <c r="G402" t="s">
        <v>7681</v>
      </c>
      <c r="H402" t="s">
        <v>9496</v>
      </c>
      <c r="I402" t="s">
        <v>7681</v>
      </c>
    </row>
    <row r="403" spans="1:10" x14ac:dyDescent="0.35">
      <c r="A403" t="s">
        <v>9498</v>
      </c>
      <c r="B403" t="s">
        <v>9499</v>
      </c>
      <c r="C403" t="s">
        <v>4763</v>
      </c>
      <c r="D403" t="s">
        <v>5690</v>
      </c>
      <c r="E403" t="s">
        <v>9498</v>
      </c>
      <c r="F403" t="s">
        <v>11</v>
      </c>
      <c r="G403" t="s">
        <v>7681</v>
      </c>
      <c r="H403" t="s">
        <v>9498</v>
      </c>
      <c r="I403" t="s">
        <v>7681</v>
      </c>
      <c r="J403" t="s">
        <v>7806</v>
      </c>
    </row>
    <row r="404" spans="1:10" x14ac:dyDescent="0.35">
      <c r="A404" t="s">
        <v>9498</v>
      </c>
      <c r="B404" t="s">
        <v>9500</v>
      </c>
      <c r="C404" t="s">
        <v>9277</v>
      </c>
      <c r="D404" t="s">
        <v>5690</v>
      </c>
      <c r="E404" t="s">
        <v>9498</v>
      </c>
      <c r="F404" t="s">
        <v>11</v>
      </c>
      <c r="G404" t="s">
        <v>7681</v>
      </c>
      <c r="H404" t="s">
        <v>9498</v>
      </c>
      <c r="I404" t="s">
        <v>7681</v>
      </c>
      <c r="J404" t="s">
        <v>7806</v>
      </c>
    </row>
    <row r="405" spans="1:10" x14ac:dyDescent="0.35">
      <c r="A405" t="s">
        <v>9498</v>
      </c>
      <c r="B405" t="s">
        <v>9501</v>
      </c>
      <c r="C405" t="s">
        <v>4299</v>
      </c>
      <c r="D405" t="s">
        <v>5690</v>
      </c>
      <c r="E405" t="s">
        <v>9502</v>
      </c>
      <c r="F405" t="s">
        <v>11</v>
      </c>
      <c r="G405" t="s">
        <v>7681</v>
      </c>
      <c r="H405" t="s">
        <v>9502</v>
      </c>
      <c r="I405" t="s">
        <v>7681</v>
      </c>
      <c r="J405" t="s">
        <v>7806</v>
      </c>
    </row>
    <row r="406" spans="1:10" x14ac:dyDescent="0.35">
      <c r="A406" t="s">
        <v>9503</v>
      </c>
      <c r="B406" t="s">
        <v>9504</v>
      </c>
      <c r="C406" t="s">
        <v>2007</v>
      </c>
      <c r="D406" t="s">
        <v>2205</v>
      </c>
      <c r="E406" t="s">
        <v>9503</v>
      </c>
      <c r="F406" t="s">
        <v>11</v>
      </c>
      <c r="G406" t="s">
        <v>7681</v>
      </c>
      <c r="H406" t="s">
        <v>9503</v>
      </c>
      <c r="I406" t="s">
        <v>7681</v>
      </c>
      <c r="J406" t="s">
        <v>7806</v>
      </c>
    </row>
    <row r="407" spans="1:10" x14ac:dyDescent="0.35">
      <c r="A407" t="s">
        <v>9503</v>
      </c>
      <c r="B407" t="s">
        <v>9505</v>
      </c>
      <c r="C407" t="s">
        <v>28</v>
      </c>
      <c r="D407" t="s">
        <v>6818</v>
      </c>
      <c r="E407" t="s">
        <v>9506</v>
      </c>
      <c r="F407" t="s">
        <v>261</v>
      </c>
      <c r="G407" t="s">
        <v>7681</v>
      </c>
      <c r="H407" t="s">
        <v>9506</v>
      </c>
      <c r="I407" t="s">
        <v>7681</v>
      </c>
      <c r="J407" t="s">
        <v>7806</v>
      </c>
    </row>
    <row r="408" spans="1:10" x14ac:dyDescent="0.35">
      <c r="A408" t="s">
        <v>9507</v>
      </c>
      <c r="B408" t="s">
        <v>9508</v>
      </c>
      <c r="C408" t="s">
        <v>99</v>
      </c>
      <c r="D408" t="s">
        <v>9509</v>
      </c>
      <c r="E408" t="s">
        <v>9507</v>
      </c>
      <c r="F408" t="s">
        <v>50</v>
      </c>
      <c r="G408" t="s">
        <v>7681</v>
      </c>
      <c r="H408" t="s">
        <v>9507</v>
      </c>
      <c r="I408" t="s">
        <v>7681</v>
      </c>
      <c r="J408" t="s">
        <v>7806</v>
      </c>
    </row>
    <row r="409" spans="1:10" x14ac:dyDescent="0.35">
      <c r="A409" t="s">
        <v>9510</v>
      </c>
      <c r="B409" t="s">
        <v>9511</v>
      </c>
      <c r="C409" t="s">
        <v>4208</v>
      </c>
      <c r="D409" t="s">
        <v>9512</v>
      </c>
      <c r="E409" t="s">
        <v>9510</v>
      </c>
      <c r="F409" t="s">
        <v>261</v>
      </c>
      <c r="G409" t="s">
        <v>7670</v>
      </c>
      <c r="H409" t="s">
        <v>9510</v>
      </c>
      <c r="I409" t="s">
        <v>7670</v>
      </c>
      <c r="J409" t="s">
        <v>7806</v>
      </c>
    </row>
    <row r="410" spans="1:10" x14ac:dyDescent="0.35">
      <c r="A410" t="s">
        <v>9513</v>
      </c>
      <c r="B410" t="s">
        <v>9514</v>
      </c>
      <c r="C410" t="s">
        <v>2275</v>
      </c>
      <c r="D410" t="s">
        <v>9515</v>
      </c>
      <c r="E410" t="s">
        <v>9516</v>
      </c>
      <c r="F410" t="s">
        <v>50</v>
      </c>
      <c r="G410" t="s">
        <v>7681</v>
      </c>
      <c r="H410" t="s">
        <v>9516</v>
      </c>
      <c r="I410" t="s">
        <v>7681</v>
      </c>
      <c r="J410" t="s">
        <v>7806</v>
      </c>
    </row>
    <row r="411" spans="1:10" x14ac:dyDescent="0.35">
      <c r="A411" t="s">
        <v>9513</v>
      </c>
      <c r="B411" t="s">
        <v>9517</v>
      </c>
      <c r="C411" t="s">
        <v>6169</v>
      </c>
      <c r="D411" t="s">
        <v>4760</v>
      </c>
      <c r="E411" t="s">
        <v>9518</v>
      </c>
      <c r="F411" t="s">
        <v>261</v>
      </c>
      <c r="G411" t="s">
        <v>7681</v>
      </c>
      <c r="H411" t="s">
        <v>9518</v>
      </c>
      <c r="I411" t="s">
        <v>7681</v>
      </c>
      <c r="J411" t="s">
        <v>7806</v>
      </c>
    </row>
    <row r="412" spans="1:10" x14ac:dyDescent="0.35">
      <c r="A412" t="s">
        <v>9519</v>
      </c>
      <c r="B412" t="s">
        <v>9520</v>
      </c>
      <c r="C412" t="s">
        <v>9521</v>
      </c>
      <c r="D412" t="s">
        <v>2050</v>
      </c>
      <c r="E412" t="s">
        <v>2050</v>
      </c>
      <c r="F412" t="s">
        <v>261</v>
      </c>
      <c r="G412" t="s">
        <v>7681</v>
      </c>
      <c r="H412" t="s">
        <v>2050</v>
      </c>
      <c r="I412" t="s">
        <v>7681</v>
      </c>
      <c r="J412" t="s">
        <v>7806</v>
      </c>
    </row>
    <row r="413" spans="1:10" x14ac:dyDescent="0.35">
      <c r="A413" t="s">
        <v>9519</v>
      </c>
      <c r="B413" t="s">
        <v>9522</v>
      </c>
      <c r="C413" t="s">
        <v>9523</v>
      </c>
      <c r="D413" t="s">
        <v>2423</v>
      </c>
      <c r="E413" t="s">
        <v>9524</v>
      </c>
      <c r="F413" t="s">
        <v>261</v>
      </c>
      <c r="G413" t="s">
        <v>7681</v>
      </c>
      <c r="H413" t="s">
        <v>9524</v>
      </c>
      <c r="I413" t="s">
        <v>7681</v>
      </c>
      <c r="J413" t="s">
        <v>7806</v>
      </c>
    </row>
    <row r="414" spans="1:10" x14ac:dyDescent="0.35">
      <c r="A414" t="s">
        <v>9525</v>
      </c>
      <c r="B414" t="s">
        <v>9526</v>
      </c>
      <c r="C414" t="s">
        <v>1138</v>
      </c>
      <c r="D414" t="s">
        <v>9527</v>
      </c>
      <c r="E414" t="s">
        <v>9525</v>
      </c>
      <c r="F414" t="s">
        <v>11</v>
      </c>
      <c r="G414" t="s">
        <v>7681</v>
      </c>
      <c r="H414" t="s">
        <v>9525</v>
      </c>
      <c r="I414" t="s">
        <v>7681</v>
      </c>
      <c r="J414" t="s">
        <v>7806</v>
      </c>
    </row>
    <row r="415" spans="1:10" x14ac:dyDescent="0.35">
      <c r="A415" t="s">
        <v>9528</v>
      </c>
      <c r="B415" t="s">
        <v>9529</v>
      </c>
      <c r="C415" t="s">
        <v>9530</v>
      </c>
      <c r="D415" t="s">
        <v>9531</v>
      </c>
      <c r="E415" t="s">
        <v>9528</v>
      </c>
      <c r="F415" t="s">
        <v>11</v>
      </c>
      <c r="G415" t="s">
        <v>7681</v>
      </c>
      <c r="H415" t="s">
        <v>9528</v>
      </c>
      <c r="I415" t="s">
        <v>7681</v>
      </c>
      <c r="J415" t="s">
        <v>7806</v>
      </c>
    </row>
    <row r="416" spans="1:10" x14ac:dyDescent="0.35">
      <c r="A416" t="s">
        <v>9532</v>
      </c>
      <c r="B416" t="s">
        <v>9533</v>
      </c>
      <c r="C416" t="s">
        <v>9534</v>
      </c>
      <c r="D416" t="s">
        <v>9535</v>
      </c>
      <c r="E416" t="s">
        <v>9532</v>
      </c>
      <c r="F416" t="s">
        <v>11</v>
      </c>
      <c r="G416" t="s">
        <v>7681</v>
      </c>
      <c r="H416" t="s">
        <v>9532</v>
      </c>
      <c r="I416" t="s">
        <v>7681</v>
      </c>
    </row>
    <row r="417" spans="1:10" x14ac:dyDescent="0.35">
      <c r="A417" t="s">
        <v>9532</v>
      </c>
      <c r="B417" t="s">
        <v>9536</v>
      </c>
      <c r="C417" t="s">
        <v>1185</v>
      </c>
      <c r="D417" t="s">
        <v>9537</v>
      </c>
      <c r="E417" t="s">
        <v>9538</v>
      </c>
      <c r="F417" t="s">
        <v>261</v>
      </c>
      <c r="G417" t="s">
        <v>7670</v>
      </c>
      <c r="H417" t="s">
        <v>7615</v>
      </c>
      <c r="I417" t="s">
        <v>7610</v>
      </c>
      <c r="J417" t="s">
        <v>7806</v>
      </c>
    </row>
    <row r="418" spans="1:10" x14ac:dyDescent="0.35">
      <c r="A418" t="s">
        <v>9532</v>
      </c>
      <c r="B418" t="s">
        <v>9539</v>
      </c>
      <c r="C418" t="s">
        <v>9540</v>
      </c>
      <c r="D418" t="s">
        <v>6045</v>
      </c>
      <c r="E418" t="s">
        <v>9541</v>
      </c>
      <c r="F418" t="s">
        <v>261</v>
      </c>
      <c r="G418" t="s">
        <v>7681</v>
      </c>
      <c r="H418" t="s">
        <v>111</v>
      </c>
      <c r="I418" t="s">
        <v>111</v>
      </c>
    </row>
    <row r="419" spans="1:10" x14ac:dyDescent="0.35">
      <c r="A419" t="s">
        <v>9532</v>
      </c>
      <c r="B419" t="s">
        <v>9542</v>
      </c>
      <c r="C419" t="s">
        <v>315</v>
      </c>
      <c r="D419" t="s">
        <v>685</v>
      </c>
      <c r="E419" t="s">
        <v>6309</v>
      </c>
      <c r="F419" t="s">
        <v>261</v>
      </c>
      <c r="G419" t="s">
        <v>7681</v>
      </c>
      <c r="H419" t="s">
        <v>111</v>
      </c>
      <c r="I419" t="s">
        <v>111</v>
      </c>
      <c r="J419" t="s">
        <v>7806</v>
      </c>
    </row>
    <row r="420" spans="1:10" x14ac:dyDescent="0.35">
      <c r="A420" t="s">
        <v>9543</v>
      </c>
      <c r="B420" t="s">
        <v>9544</v>
      </c>
      <c r="C420" t="s">
        <v>25</v>
      </c>
      <c r="D420" t="s">
        <v>9545</v>
      </c>
      <c r="E420" t="s">
        <v>9546</v>
      </c>
      <c r="F420" t="s">
        <v>11</v>
      </c>
      <c r="G420" t="s">
        <v>7681</v>
      </c>
      <c r="H420" t="s">
        <v>9546</v>
      </c>
      <c r="I420" t="s">
        <v>7681</v>
      </c>
      <c r="J420" t="s">
        <v>7806</v>
      </c>
    </row>
    <row r="421" spans="1:10" x14ac:dyDescent="0.35">
      <c r="A421" t="s">
        <v>9547</v>
      </c>
      <c r="B421" t="s">
        <v>9548</v>
      </c>
      <c r="C421" t="s">
        <v>9549</v>
      </c>
      <c r="D421" t="s">
        <v>1009</v>
      </c>
      <c r="E421" t="s">
        <v>9547</v>
      </c>
      <c r="F421" t="s">
        <v>11</v>
      </c>
      <c r="G421" t="s">
        <v>7681</v>
      </c>
      <c r="H421" t="s">
        <v>9547</v>
      </c>
      <c r="I421" t="s">
        <v>7681</v>
      </c>
      <c r="J421" t="s">
        <v>7806</v>
      </c>
    </row>
    <row r="422" spans="1:10" x14ac:dyDescent="0.35">
      <c r="A422" t="s">
        <v>9547</v>
      </c>
      <c r="B422" t="s">
        <v>9550</v>
      </c>
      <c r="C422" t="s">
        <v>9551</v>
      </c>
      <c r="D422" t="s">
        <v>9552</v>
      </c>
      <c r="E422" t="s">
        <v>9547</v>
      </c>
      <c r="F422" t="s">
        <v>50</v>
      </c>
      <c r="G422" t="s">
        <v>7681</v>
      </c>
      <c r="H422" t="s">
        <v>9547</v>
      </c>
      <c r="I422" t="s">
        <v>7681</v>
      </c>
      <c r="J422" t="s">
        <v>7806</v>
      </c>
    </row>
    <row r="423" spans="1:10" x14ac:dyDescent="0.35">
      <c r="A423" t="s">
        <v>9553</v>
      </c>
      <c r="B423" t="s">
        <v>9554</v>
      </c>
      <c r="C423" t="s">
        <v>9555</v>
      </c>
      <c r="D423" t="s">
        <v>8356</v>
      </c>
      <c r="E423" t="s">
        <v>9556</v>
      </c>
      <c r="F423" t="s">
        <v>261</v>
      </c>
      <c r="G423" t="s">
        <v>8007</v>
      </c>
      <c r="H423" t="s">
        <v>9556</v>
      </c>
      <c r="I423" t="s">
        <v>8007</v>
      </c>
      <c r="J423" t="s">
        <v>7806</v>
      </c>
    </row>
    <row r="424" spans="1:10" x14ac:dyDescent="0.35">
      <c r="A424" t="s">
        <v>9557</v>
      </c>
      <c r="B424" t="s">
        <v>9558</v>
      </c>
      <c r="C424" t="s">
        <v>9559</v>
      </c>
      <c r="D424" t="s">
        <v>9560</v>
      </c>
      <c r="E424" t="s">
        <v>9557</v>
      </c>
      <c r="F424" t="s">
        <v>50</v>
      </c>
      <c r="G424" t="s">
        <v>7681</v>
      </c>
      <c r="H424" t="s">
        <v>9557</v>
      </c>
      <c r="I424" t="s">
        <v>7681</v>
      </c>
      <c r="J424" t="s">
        <v>7806</v>
      </c>
    </row>
    <row r="425" spans="1:10" x14ac:dyDescent="0.35">
      <c r="A425" t="s">
        <v>9557</v>
      </c>
      <c r="B425" t="s">
        <v>9561</v>
      </c>
      <c r="C425" t="s">
        <v>9562</v>
      </c>
      <c r="D425" t="s">
        <v>9563</v>
      </c>
      <c r="E425" t="s">
        <v>9557</v>
      </c>
      <c r="F425" t="s">
        <v>50</v>
      </c>
      <c r="G425" t="s">
        <v>7681</v>
      </c>
      <c r="H425" t="s">
        <v>9557</v>
      </c>
      <c r="I425" t="s">
        <v>7681</v>
      </c>
    </row>
    <row r="426" spans="1:10" x14ac:dyDescent="0.35">
      <c r="A426" t="s">
        <v>9557</v>
      </c>
      <c r="B426" t="s">
        <v>9564</v>
      </c>
      <c r="C426" t="s">
        <v>8455</v>
      </c>
      <c r="D426" t="s">
        <v>9565</v>
      </c>
      <c r="E426" t="s">
        <v>9566</v>
      </c>
      <c r="F426" t="s">
        <v>261</v>
      </c>
      <c r="G426" t="s">
        <v>7681</v>
      </c>
      <c r="H426" t="s">
        <v>9566</v>
      </c>
      <c r="I426" t="s">
        <v>7681</v>
      </c>
      <c r="J426" t="s">
        <v>7806</v>
      </c>
    </row>
    <row r="427" spans="1:10" x14ac:dyDescent="0.35">
      <c r="A427" t="s">
        <v>9557</v>
      </c>
      <c r="B427" t="s">
        <v>9567</v>
      </c>
      <c r="C427" t="s">
        <v>75</v>
      </c>
      <c r="D427" t="s">
        <v>406</v>
      </c>
      <c r="E427" t="s">
        <v>406</v>
      </c>
      <c r="F427" t="s">
        <v>261</v>
      </c>
      <c r="G427" t="s">
        <v>7610</v>
      </c>
      <c r="H427" t="s">
        <v>406</v>
      </c>
      <c r="I427" t="s">
        <v>7610</v>
      </c>
      <c r="J427" t="s">
        <v>7806</v>
      </c>
    </row>
    <row r="428" spans="1:10" x14ac:dyDescent="0.35">
      <c r="A428" t="s">
        <v>9557</v>
      </c>
      <c r="B428" t="s">
        <v>9568</v>
      </c>
      <c r="C428" t="s">
        <v>8727</v>
      </c>
      <c r="D428" t="s">
        <v>9569</v>
      </c>
      <c r="E428" t="s">
        <v>9570</v>
      </c>
      <c r="F428" t="s">
        <v>261</v>
      </c>
      <c r="G428" t="s">
        <v>7681</v>
      </c>
      <c r="H428" t="s">
        <v>9570</v>
      </c>
      <c r="I428" t="s">
        <v>7681</v>
      </c>
      <c r="J428" t="s">
        <v>7806</v>
      </c>
    </row>
    <row r="429" spans="1:10" x14ac:dyDescent="0.35">
      <c r="A429" t="s">
        <v>9571</v>
      </c>
      <c r="B429" t="s">
        <v>9572</v>
      </c>
      <c r="C429" t="s">
        <v>9573</v>
      </c>
      <c r="D429" t="s">
        <v>9074</v>
      </c>
      <c r="E429" t="s">
        <v>9574</v>
      </c>
      <c r="F429" t="s">
        <v>590</v>
      </c>
      <c r="G429" t="s">
        <v>7670</v>
      </c>
      <c r="H429" t="s">
        <v>111</v>
      </c>
      <c r="I429" t="s">
        <v>111</v>
      </c>
      <c r="J429" t="s">
        <v>7806</v>
      </c>
    </row>
    <row r="430" spans="1:10" x14ac:dyDescent="0.35">
      <c r="A430" t="s">
        <v>9575</v>
      </c>
      <c r="B430" t="s">
        <v>9576</v>
      </c>
      <c r="C430" t="s">
        <v>9577</v>
      </c>
      <c r="D430" t="s">
        <v>9578</v>
      </c>
      <c r="E430" t="s">
        <v>9579</v>
      </c>
      <c r="F430" t="s">
        <v>261</v>
      </c>
      <c r="G430" t="s">
        <v>7681</v>
      </c>
      <c r="H430" t="s">
        <v>9579</v>
      </c>
      <c r="I430" t="s">
        <v>7681</v>
      </c>
      <c r="J430" t="s">
        <v>7806</v>
      </c>
    </row>
    <row r="431" spans="1:10" x14ac:dyDescent="0.35">
      <c r="A431" t="s">
        <v>1291</v>
      </c>
      <c r="B431" t="s">
        <v>9580</v>
      </c>
      <c r="C431" t="s">
        <v>9581</v>
      </c>
      <c r="D431" t="s">
        <v>9582</v>
      </c>
      <c r="E431" t="s">
        <v>1291</v>
      </c>
      <c r="F431" t="s">
        <v>11</v>
      </c>
      <c r="G431" t="s">
        <v>7681</v>
      </c>
      <c r="H431" t="s">
        <v>1291</v>
      </c>
      <c r="I431" t="s">
        <v>7681</v>
      </c>
      <c r="J431" t="s">
        <v>7806</v>
      </c>
    </row>
    <row r="432" spans="1:10" x14ac:dyDescent="0.35">
      <c r="A432" t="s">
        <v>1291</v>
      </c>
      <c r="B432" t="s">
        <v>9583</v>
      </c>
      <c r="C432" t="s">
        <v>9584</v>
      </c>
      <c r="D432" t="s">
        <v>9585</v>
      </c>
      <c r="E432" t="s">
        <v>9586</v>
      </c>
      <c r="F432" t="s">
        <v>257</v>
      </c>
      <c r="G432" t="s">
        <v>7681</v>
      </c>
      <c r="H432" t="s">
        <v>9586</v>
      </c>
      <c r="I432" t="s">
        <v>7681</v>
      </c>
    </row>
    <row r="433" spans="1:10" x14ac:dyDescent="0.35">
      <c r="A433" t="s">
        <v>1291</v>
      </c>
      <c r="B433" t="s">
        <v>9587</v>
      </c>
      <c r="C433" t="s">
        <v>9588</v>
      </c>
      <c r="D433" t="s">
        <v>9589</v>
      </c>
      <c r="E433" t="s">
        <v>9590</v>
      </c>
      <c r="F433" t="s">
        <v>257</v>
      </c>
      <c r="G433" t="s">
        <v>7681</v>
      </c>
      <c r="H433" t="s">
        <v>9590</v>
      </c>
      <c r="I433" t="s">
        <v>7681</v>
      </c>
    </row>
    <row r="434" spans="1:10" x14ac:dyDescent="0.35">
      <c r="A434" t="s">
        <v>1291</v>
      </c>
      <c r="B434" t="s">
        <v>9591</v>
      </c>
      <c r="C434" t="s">
        <v>9592</v>
      </c>
      <c r="D434" t="s">
        <v>9593</v>
      </c>
      <c r="E434" t="s">
        <v>9594</v>
      </c>
      <c r="F434" t="s">
        <v>257</v>
      </c>
      <c r="G434" t="s">
        <v>7670</v>
      </c>
      <c r="H434" t="s">
        <v>9595</v>
      </c>
      <c r="I434" t="s">
        <v>7681</v>
      </c>
      <c r="J434" t="s">
        <v>7806</v>
      </c>
    </row>
    <row r="435" spans="1:10" x14ac:dyDescent="0.35">
      <c r="A435" t="s">
        <v>1291</v>
      </c>
      <c r="B435" t="s">
        <v>9596</v>
      </c>
      <c r="C435" t="s">
        <v>28</v>
      </c>
      <c r="D435" t="s">
        <v>9597</v>
      </c>
      <c r="E435" t="s">
        <v>6291</v>
      </c>
      <c r="F435" t="s">
        <v>261</v>
      </c>
      <c r="G435" t="s">
        <v>7681</v>
      </c>
      <c r="H435" t="s">
        <v>6291</v>
      </c>
      <c r="I435" t="s">
        <v>7681</v>
      </c>
      <c r="J435" t="s">
        <v>7806</v>
      </c>
    </row>
    <row r="436" spans="1:10" x14ac:dyDescent="0.35">
      <c r="A436" t="s">
        <v>1291</v>
      </c>
      <c r="B436" t="s">
        <v>9598</v>
      </c>
      <c r="C436" t="s">
        <v>9599</v>
      </c>
      <c r="D436" t="s">
        <v>9600</v>
      </c>
      <c r="E436" t="s">
        <v>9601</v>
      </c>
      <c r="F436" t="s">
        <v>261</v>
      </c>
      <c r="G436" t="s">
        <v>7935</v>
      </c>
      <c r="H436" t="s">
        <v>9602</v>
      </c>
      <c r="I436" t="s">
        <v>7610</v>
      </c>
    </row>
    <row r="437" spans="1:10" x14ac:dyDescent="0.35">
      <c r="A437" t="s">
        <v>1291</v>
      </c>
      <c r="B437" t="s">
        <v>9603</v>
      </c>
      <c r="C437" t="s">
        <v>9604</v>
      </c>
      <c r="D437" t="s">
        <v>9604</v>
      </c>
      <c r="E437" t="s">
        <v>9604</v>
      </c>
      <c r="F437" t="s">
        <v>261</v>
      </c>
      <c r="G437" t="s">
        <v>9604</v>
      </c>
      <c r="H437" t="s">
        <v>9605</v>
      </c>
      <c r="I437" t="s">
        <v>7610</v>
      </c>
    </row>
    <row r="438" spans="1:10" x14ac:dyDescent="0.35">
      <c r="A438" t="s">
        <v>1291</v>
      </c>
      <c r="B438" t="s">
        <v>9606</v>
      </c>
      <c r="C438" t="s">
        <v>9607</v>
      </c>
      <c r="D438" t="s">
        <v>9608</v>
      </c>
      <c r="E438" t="s">
        <v>9609</v>
      </c>
      <c r="F438" t="s">
        <v>261</v>
      </c>
      <c r="G438" t="s">
        <v>7935</v>
      </c>
      <c r="H438" t="s">
        <v>9610</v>
      </c>
      <c r="I438" t="s">
        <v>7610</v>
      </c>
    </row>
    <row r="439" spans="1:10" x14ac:dyDescent="0.35">
      <c r="A439" t="s">
        <v>9611</v>
      </c>
      <c r="B439" t="s">
        <v>9612</v>
      </c>
      <c r="C439" t="s">
        <v>9613</v>
      </c>
      <c r="D439" t="s">
        <v>2410</v>
      </c>
      <c r="E439" t="s">
        <v>9611</v>
      </c>
      <c r="F439" t="s">
        <v>11</v>
      </c>
      <c r="G439" t="s">
        <v>7681</v>
      </c>
      <c r="H439" t="s">
        <v>9611</v>
      </c>
      <c r="I439" t="s">
        <v>7681</v>
      </c>
      <c r="J439" t="s">
        <v>7806</v>
      </c>
    </row>
    <row r="440" spans="1:10" x14ac:dyDescent="0.35">
      <c r="A440" t="s">
        <v>9611</v>
      </c>
      <c r="B440" t="s">
        <v>9614</v>
      </c>
      <c r="C440" t="s">
        <v>9615</v>
      </c>
      <c r="D440" t="s">
        <v>9616</v>
      </c>
      <c r="E440" t="s">
        <v>9611</v>
      </c>
      <c r="F440" t="s">
        <v>11</v>
      </c>
      <c r="G440" t="s">
        <v>7681</v>
      </c>
      <c r="H440" t="s">
        <v>9611</v>
      </c>
      <c r="I440" t="s">
        <v>7681</v>
      </c>
      <c r="J440" t="s">
        <v>7806</v>
      </c>
    </row>
    <row r="441" spans="1:10" x14ac:dyDescent="0.35">
      <c r="A441" t="s">
        <v>135</v>
      </c>
      <c r="B441" t="s">
        <v>9617</v>
      </c>
      <c r="C441" t="s">
        <v>1138</v>
      </c>
      <c r="D441" t="s">
        <v>9618</v>
      </c>
      <c r="E441" t="s">
        <v>135</v>
      </c>
      <c r="F441" t="s">
        <v>11</v>
      </c>
      <c r="G441" t="s">
        <v>7670</v>
      </c>
      <c r="H441" t="s">
        <v>135</v>
      </c>
      <c r="I441" t="s">
        <v>7670</v>
      </c>
      <c r="J441" t="s">
        <v>7806</v>
      </c>
    </row>
    <row r="442" spans="1:10" x14ac:dyDescent="0.35">
      <c r="A442" t="s">
        <v>135</v>
      </c>
      <c r="B442" t="s">
        <v>9619</v>
      </c>
      <c r="C442" t="s">
        <v>2954</v>
      </c>
      <c r="D442" t="s">
        <v>9620</v>
      </c>
      <c r="E442" t="s">
        <v>135</v>
      </c>
      <c r="F442" t="s">
        <v>2954</v>
      </c>
      <c r="G442" t="s">
        <v>7670</v>
      </c>
      <c r="H442" t="s">
        <v>135</v>
      </c>
      <c r="I442" t="s">
        <v>7670</v>
      </c>
      <c r="J442" t="s">
        <v>7806</v>
      </c>
    </row>
    <row r="443" spans="1:10" x14ac:dyDescent="0.35">
      <c r="A443" t="s">
        <v>9146</v>
      </c>
      <c r="B443" t="s">
        <v>9621</v>
      </c>
      <c r="C443" t="s">
        <v>2707</v>
      </c>
      <c r="D443" t="s">
        <v>9622</v>
      </c>
      <c r="E443" t="s">
        <v>9623</v>
      </c>
      <c r="F443" t="s">
        <v>11</v>
      </c>
      <c r="G443" t="s">
        <v>7681</v>
      </c>
      <c r="H443" t="s">
        <v>9623</v>
      </c>
      <c r="I443" t="s">
        <v>7681</v>
      </c>
      <c r="J443" t="s">
        <v>7806</v>
      </c>
    </row>
    <row r="444" spans="1:10" x14ac:dyDescent="0.35">
      <c r="A444" t="s">
        <v>9146</v>
      </c>
      <c r="B444" t="s">
        <v>9624</v>
      </c>
      <c r="C444" t="s">
        <v>9625</v>
      </c>
      <c r="D444" t="s">
        <v>9626</v>
      </c>
      <c r="E444" t="s">
        <v>9627</v>
      </c>
      <c r="F444" t="s">
        <v>50</v>
      </c>
      <c r="G444" t="s">
        <v>7681</v>
      </c>
      <c r="H444" t="s">
        <v>9627</v>
      </c>
      <c r="I444" t="s">
        <v>7681</v>
      </c>
    </row>
    <row r="445" spans="1:10" x14ac:dyDescent="0.35">
      <c r="A445" t="s">
        <v>9146</v>
      </c>
      <c r="B445" t="s">
        <v>9628</v>
      </c>
      <c r="C445" t="s">
        <v>9629</v>
      </c>
      <c r="D445" t="s">
        <v>9630</v>
      </c>
      <c r="E445" t="s">
        <v>9631</v>
      </c>
      <c r="F445" t="s">
        <v>11</v>
      </c>
      <c r="G445" t="s">
        <v>7681</v>
      </c>
      <c r="H445" t="s">
        <v>9631</v>
      </c>
      <c r="I445" t="s">
        <v>7681</v>
      </c>
      <c r="J445" t="s">
        <v>7806</v>
      </c>
    </row>
    <row r="446" spans="1:10" x14ac:dyDescent="0.35">
      <c r="A446" t="s">
        <v>9632</v>
      </c>
      <c r="B446" t="s">
        <v>9633</v>
      </c>
      <c r="C446" t="s">
        <v>9634</v>
      </c>
      <c r="D446" t="s">
        <v>9635</v>
      </c>
      <c r="E446" t="s">
        <v>9636</v>
      </c>
      <c r="F446" t="s">
        <v>9637</v>
      </c>
      <c r="G446" t="s">
        <v>7681</v>
      </c>
      <c r="H446" t="s">
        <v>9636</v>
      </c>
      <c r="I446" t="s">
        <v>7681</v>
      </c>
      <c r="J446" t="s">
        <v>7806</v>
      </c>
    </row>
    <row r="447" spans="1:10" x14ac:dyDescent="0.35">
      <c r="A447" t="s">
        <v>9632</v>
      </c>
      <c r="B447" t="s">
        <v>9638</v>
      </c>
      <c r="C447" t="s">
        <v>9639</v>
      </c>
      <c r="D447" t="s">
        <v>249</v>
      </c>
      <c r="E447" t="s">
        <v>9640</v>
      </c>
      <c r="F447" t="s">
        <v>9641</v>
      </c>
      <c r="G447" t="s">
        <v>7681</v>
      </c>
      <c r="H447" t="s">
        <v>9640</v>
      </c>
      <c r="I447" t="s">
        <v>7681</v>
      </c>
      <c r="J447" t="s">
        <v>7806</v>
      </c>
    </row>
    <row r="448" spans="1:10" x14ac:dyDescent="0.35">
      <c r="A448" t="s">
        <v>9632</v>
      </c>
      <c r="B448" t="s">
        <v>9642</v>
      </c>
      <c r="C448" t="s">
        <v>9643</v>
      </c>
      <c r="D448" t="s">
        <v>9644</v>
      </c>
      <c r="E448" t="s">
        <v>9645</v>
      </c>
      <c r="F448" t="s">
        <v>9641</v>
      </c>
      <c r="G448" t="s">
        <v>7681</v>
      </c>
      <c r="H448" t="s">
        <v>9645</v>
      </c>
      <c r="I448" t="s">
        <v>7681</v>
      </c>
    </row>
    <row r="449" spans="1:10" x14ac:dyDescent="0.35">
      <c r="A449" t="s">
        <v>9632</v>
      </c>
      <c r="B449" t="s">
        <v>9646</v>
      </c>
      <c r="C449" t="s">
        <v>9647</v>
      </c>
      <c r="D449" t="s">
        <v>249</v>
      </c>
      <c r="E449" t="s">
        <v>2444</v>
      </c>
      <c r="F449" t="s">
        <v>9641</v>
      </c>
      <c r="G449" t="s">
        <v>7681</v>
      </c>
      <c r="H449" t="s">
        <v>2444</v>
      </c>
      <c r="I449" t="s">
        <v>7681</v>
      </c>
      <c r="J449" t="s">
        <v>7806</v>
      </c>
    </row>
    <row r="450" spans="1:10" x14ac:dyDescent="0.35">
      <c r="A450" t="s">
        <v>9632</v>
      </c>
      <c r="B450" t="s">
        <v>9648</v>
      </c>
      <c r="C450" t="s">
        <v>4343</v>
      </c>
      <c r="D450" t="s">
        <v>249</v>
      </c>
      <c r="E450" t="s">
        <v>9649</v>
      </c>
      <c r="F450" t="s">
        <v>9650</v>
      </c>
      <c r="G450" t="s">
        <v>7681</v>
      </c>
      <c r="H450" t="s">
        <v>9649</v>
      </c>
      <c r="I450" t="s">
        <v>7681</v>
      </c>
      <c r="J450" t="s">
        <v>7806</v>
      </c>
    </row>
    <row r="451" spans="1:10" x14ac:dyDescent="0.35">
      <c r="A451" t="s">
        <v>9651</v>
      </c>
      <c r="B451" t="s">
        <v>9652</v>
      </c>
      <c r="C451" t="s">
        <v>9653</v>
      </c>
      <c r="D451" t="s">
        <v>9654</v>
      </c>
      <c r="E451" t="s">
        <v>9651</v>
      </c>
      <c r="F451" t="s">
        <v>11</v>
      </c>
      <c r="G451" t="s">
        <v>7681</v>
      </c>
      <c r="H451" t="s">
        <v>9651</v>
      </c>
      <c r="I451" t="s">
        <v>7681</v>
      </c>
      <c r="J451" t="s">
        <v>7806</v>
      </c>
    </row>
    <row r="452" spans="1:10" x14ac:dyDescent="0.35">
      <c r="A452" t="s">
        <v>9651</v>
      </c>
      <c r="B452" t="s">
        <v>9655</v>
      </c>
      <c r="C452" t="s">
        <v>9656</v>
      </c>
      <c r="D452" t="s">
        <v>9654</v>
      </c>
      <c r="E452" t="s">
        <v>9651</v>
      </c>
      <c r="F452" t="s">
        <v>11</v>
      </c>
      <c r="G452" t="s">
        <v>7681</v>
      </c>
      <c r="H452" t="s">
        <v>9651</v>
      </c>
      <c r="I452" t="s">
        <v>7681</v>
      </c>
      <c r="J452" t="s">
        <v>7806</v>
      </c>
    </row>
    <row r="453" spans="1:10" x14ac:dyDescent="0.35">
      <c r="A453" t="s">
        <v>9657</v>
      </c>
      <c r="B453" t="s">
        <v>9658</v>
      </c>
      <c r="C453" t="s">
        <v>9659</v>
      </c>
      <c r="D453" t="s">
        <v>8180</v>
      </c>
      <c r="E453" t="s">
        <v>9657</v>
      </c>
      <c r="F453" t="s">
        <v>11</v>
      </c>
      <c r="G453" t="s">
        <v>8007</v>
      </c>
      <c r="H453" t="s">
        <v>9657</v>
      </c>
      <c r="I453" t="s">
        <v>8007</v>
      </c>
      <c r="J453" t="s">
        <v>7806</v>
      </c>
    </row>
    <row r="454" spans="1:10" x14ac:dyDescent="0.35">
      <c r="A454" t="s">
        <v>9657</v>
      </c>
      <c r="B454" t="s">
        <v>9660</v>
      </c>
      <c r="C454" t="s">
        <v>9661</v>
      </c>
      <c r="D454" t="s">
        <v>8180</v>
      </c>
      <c r="E454" t="s">
        <v>9657</v>
      </c>
      <c r="F454" t="s">
        <v>11</v>
      </c>
      <c r="G454" t="s">
        <v>8007</v>
      </c>
      <c r="H454" t="s">
        <v>9657</v>
      </c>
      <c r="I454" t="s">
        <v>8007</v>
      </c>
      <c r="J454" t="s">
        <v>7806</v>
      </c>
    </row>
    <row r="455" spans="1:10" x14ac:dyDescent="0.35">
      <c r="A455" t="s">
        <v>9657</v>
      </c>
      <c r="B455" t="s">
        <v>9662</v>
      </c>
      <c r="C455" t="s">
        <v>9663</v>
      </c>
      <c r="D455" t="s">
        <v>9664</v>
      </c>
      <c r="E455" t="s">
        <v>9665</v>
      </c>
      <c r="F455" t="s">
        <v>20</v>
      </c>
      <c r="G455" t="s">
        <v>8007</v>
      </c>
      <c r="H455" t="s">
        <v>9665</v>
      </c>
      <c r="I455" t="s">
        <v>8007</v>
      </c>
      <c r="J455" t="s">
        <v>7806</v>
      </c>
    </row>
    <row r="456" spans="1:10" x14ac:dyDescent="0.35">
      <c r="A456" t="s">
        <v>9666</v>
      </c>
      <c r="B456" t="s">
        <v>9667</v>
      </c>
      <c r="C456" t="s">
        <v>9668</v>
      </c>
      <c r="D456" t="s">
        <v>6045</v>
      </c>
      <c r="E456" t="s">
        <v>9669</v>
      </c>
      <c r="F456" t="s">
        <v>11</v>
      </c>
      <c r="G456" t="s">
        <v>7681</v>
      </c>
      <c r="H456" t="s">
        <v>9669</v>
      </c>
      <c r="I456" t="s">
        <v>7681</v>
      </c>
      <c r="J456" t="s">
        <v>7806</v>
      </c>
    </row>
    <row r="457" spans="1:10" x14ac:dyDescent="0.35">
      <c r="A457" t="s">
        <v>9666</v>
      </c>
      <c r="B457" t="s">
        <v>9670</v>
      </c>
      <c r="C457" t="s">
        <v>3799</v>
      </c>
      <c r="D457" t="s">
        <v>6045</v>
      </c>
      <c r="E457" t="s">
        <v>9669</v>
      </c>
      <c r="F457" t="s">
        <v>11</v>
      </c>
      <c r="G457" t="s">
        <v>7681</v>
      </c>
      <c r="H457" t="s">
        <v>9669</v>
      </c>
      <c r="I457" t="s">
        <v>7681</v>
      </c>
      <c r="J457" t="s">
        <v>7806</v>
      </c>
    </row>
    <row r="458" spans="1:10" x14ac:dyDescent="0.35">
      <c r="A458" t="s">
        <v>9671</v>
      </c>
      <c r="B458" t="s">
        <v>9672</v>
      </c>
      <c r="C458" t="s">
        <v>75</v>
      </c>
      <c r="D458" t="s">
        <v>2240</v>
      </c>
      <c r="E458" t="s">
        <v>9651</v>
      </c>
      <c r="F458" t="s">
        <v>261</v>
      </c>
      <c r="G458" t="s">
        <v>7670</v>
      </c>
      <c r="H458" t="s">
        <v>9651</v>
      </c>
      <c r="I458" t="s">
        <v>7670</v>
      </c>
      <c r="J458" t="s">
        <v>7806</v>
      </c>
    </row>
    <row r="459" spans="1:10" x14ac:dyDescent="0.35">
      <c r="A459" t="s">
        <v>9673</v>
      </c>
      <c r="B459" t="s">
        <v>9674</v>
      </c>
      <c r="C459" t="s">
        <v>9675</v>
      </c>
      <c r="D459" t="s">
        <v>9676</v>
      </c>
      <c r="E459" t="s">
        <v>9673</v>
      </c>
      <c r="F459" t="s">
        <v>11</v>
      </c>
      <c r="G459" t="s">
        <v>7681</v>
      </c>
      <c r="H459" t="s">
        <v>9673</v>
      </c>
      <c r="I459" t="s">
        <v>7681</v>
      </c>
      <c r="J459" t="s">
        <v>7806</v>
      </c>
    </row>
    <row r="460" spans="1:10" x14ac:dyDescent="0.35">
      <c r="A460" t="s">
        <v>9673</v>
      </c>
      <c r="B460" t="s">
        <v>9677</v>
      </c>
      <c r="C460" t="s">
        <v>9678</v>
      </c>
      <c r="D460" t="s">
        <v>9679</v>
      </c>
      <c r="E460" t="s">
        <v>9673</v>
      </c>
      <c r="F460" t="s">
        <v>11</v>
      </c>
      <c r="G460" t="s">
        <v>7681</v>
      </c>
      <c r="H460" t="s">
        <v>9673</v>
      </c>
      <c r="I460" t="s">
        <v>7681</v>
      </c>
      <c r="J460" t="s">
        <v>7806</v>
      </c>
    </row>
    <row r="461" spans="1:10" x14ac:dyDescent="0.35">
      <c r="A461" t="s">
        <v>8034</v>
      </c>
      <c r="B461" t="s">
        <v>9680</v>
      </c>
      <c r="C461" t="s">
        <v>384</v>
      </c>
      <c r="D461" t="s">
        <v>8033</v>
      </c>
      <c r="E461" t="s">
        <v>8034</v>
      </c>
      <c r="F461" t="s">
        <v>11</v>
      </c>
      <c r="G461" t="s">
        <v>7670</v>
      </c>
      <c r="H461" t="s">
        <v>8034</v>
      </c>
      <c r="I461" t="s">
        <v>7670</v>
      </c>
      <c r="J461" t="s">
        <v>7806</v>
      </c>
    </row>
    <row r="462" spans="1:10" x14ac:dyDescent="0.35">
      <c r="A462" t="s">
        <v>7680</v>
      </c>
      <c r="B462" t="s">
        <v>9681</v>
      </c>
      <c r="C462" t="s">
        <v>9682</v>
      </c>
      <c r="D462" t="s">
        <v>9683</v>
      </c>
      <c r="E462" t="s">
        <v>7680</v>
      </c>
      <c r="F462" t="s">
        <v>11</v>
      </c>
      <c r="G462" t="s">
        <v>7681</v>
      </c>
      <c r="H462" t="s">
        <v>7680</v>
      </c>
      <c r="I462" t="s">
        <v>7681</v>
      </c>
      <c r="J462" t="s">
        <v>7806</v>
      </c>
    </row>
    <row r="463" spans="1:10" x14ac:dyDescent="0.35">
      <c r="A463" t="s">
        <v>7680</v>
      </c>
      <c r="B463" t="s">
        <v>9684</v>
      </c>
      <c r="C463" t="s">
        <v>9685</v>
      </c>
      <c r="D463" t="s">
        <v>9686</v>
      </c>
      <c r="E463" t="s">
        <v>7680</v>
      </c>
      <c r="F463" t="s">
        <v>11</v>
      </c>
      <c r="G463" t="s">
        <v>7681</v>
      </c>
      <c r="H463" t="s">
        <v>7680</v>
      </c>
      <c r="I463" t="s">
        <v>7681</v>
      </c>
      <c r="J463" t="s">
        <v>7806</v>
      </c>
    </row>
    <row r="464" spans="1:10" x14ac:dyDescent="0.35">
      <c r="A464" t="s">
        <v>7680</v>
      </c>
      <c r="B464" t="s">
        <v>9687</v>
      </c>
      <c r="C464" t="s">
        <v>8448</v>
      </c>
      <c r="D464" t="s">
        <v>9688</v>
      </c>
      <c r="E464" t="s">
        <v>7680</v>
      </c>
      <c r="F464" t="s">
        <v>11</v>
      </c>
      <c r="G464" t="s">
        <v>7681</v>
      </c>
      <c r="H464" t="s">
        <v>7680</v>
      </c>
      <c r="I464" t="s">
        <v>7681</v>
      </c>
      <c r="J464" t="s">
        <v>7806</v>
      </c>
    </row>
    <row r="465" spans="1:10" x14ac:dyDescent="0.35">
      <c r="A465" t="s">
        <v>7680</v>
      </c>
      <c r="B465" t="s">
        <v>9689</v>
      </c>
      <c r="C465" t="s">
        <v>2408</v>
      </c>
      <c r="D465" t="s">
        <v>9690</v>
      </c>
      <c r="E465" t="s">
        <v>7680</v>
      </c>
      <c r="F465" t="s">
        <v>11</v>
      </c>
      <c r="G465" t="s">
        <v>7681</v>
      </c>
      <c r="H465" t="s">
        <v>7680</v>
      </c>
      <c r="I465" t="s">
        <v>7681</v>
      </c>
      <c r="J465" t="s">
        <v>7806</v>
      </c>
    </row>
    <row r="466" spans="1:10" x14ac:dyDescent="0.35">
      <c r="A466" t="s">
        <v>7680</v>
      </c>
      <c r="B466" t="s">
        <v>9691</v>
      </c>
      <c r="C466" t="s">
        <v>9692</v>
      </c>
      <c r="D466" t="s">
        <v>9693</v>
      </c>
      <c r="E466" t="s">
        <v>7680</v>
      </c>
      <c r="F466" t="s">
        <v>11</v>
      </c>
      <c r="G466" t="s">
        <v>7681</v>
      </c>
      <c r="H466" t="s">
        <v>7680</v>
      </c>
      <c r="I466" t="s">
        <v>7681</v>
      </c>
      <c r="J466" t="s">
        <v>7806</v>
      </c>
    </row>
    <row r="467" spans="1:10" x14ac:dyDescent="0.35">
      <c r="A467" t="s">
        <v>7680</v>
      </c>
      <c r="B467" t="s">
        <v>9694</v>
      </c>
      <c r="C467" t="s">
        <v>6392</v>
      </c>
      <c r="D467" t="s">
        <v>9695</v>
      </c>
      <c r="E467" t="s">
        <v>7680</v>
      </c>
      <c r="F467" t="s">
        <v>11</v>
      </c>
      <c r="G467" t="s">
        <v>7681</v>
      </c>
      <c r="H467" t="s">
        <v>7680</v>
      </c>
      <c r="I467" t="s">
        <v>7681</v>
      </c>
      <c r="J467" t="s">
        <v>7806</v>
      </c>
    </row>
    <row r="468" spans="1:10" x14ac:dyDescent="0.35">
      <c r="A468" t="s">
        <v>7680</v>
      </c>
      <c r="B468" t="s">
        <v>9696</v>
      </c>
      <c r="C468" t="s">
        <v>9697</v>
      </c>
      <c r="D468" t="s">
        <v>9695</v>
      </c>
      <c r="E468" t="s">
        <v>7680</v>
      </c>
      <c r="F468" t="s">
        <v>11</v>
      </c>
      <c r="G468" t="s">
        <v>7681</v>
      </c>
      <c r="H468" t="s">
        <v>7680</v>
      </c>
      <c r="I468" t="s">
        <v>7681</v>
      </c>
      <c r="J468" t="s">
        <v>7806</v>
      </c>
    </row>
    <row r="469" spans="1:10" x14ac:dyDescent="0.35">
      <c r="A469" t="s">
        <v>7680</v>
      </c>
      <c r="B469" t="s">
        <v>9698</v>
      </c>
      <c r="C469" t="s">
        <v>9699</v>
      </c>
      <c r="D469" t="s">
        <v>9695</v>
      </c>
      <c r="E469" t="s">
        <v>7680</v>
      </c>
      <c r="F469" t="s">
        <v>11</v>
      </c>
      <c r="G469" t="s">
        <v>7681</v>
      </c>
      <c r="H469" t="s">
        <v>7680</v>
      </c>
      <c r="I469" t="s">
        <v>7681</v>
      </c>
      <c r="J469" t="s">
        <v>7806</v>
      </c>
    </row>
    <row r="470" spans="1:10" x14ac:dyDescent="0.35">
      <c r="A470" t="s">
        <v>7680</v>
      </c>
      <c r="B470" t="s">
        <v>9700</v>
      </c>
      <c r="C470" t="s">
        <v>9701</v>
      </c>
      <c r="D470" t="s">
        <v>9686</v>
      </c>
      <c r="E470" t="s">
        <v>7680</v>
      </c>
      <c r="F470" t="s">
        <v>11</v>
      </c>
      <c r="G470" t="s">
        <v>7681</v>
      </c>
      <c r="H470" t="s">
        <v>7680</v>
      </c>
      <c r="I470" t="s">
        <v>7681</v>
      </c>
      <c r="J470" t="s">
        <v>7806</v>
      </c>
    </row>
    <row r="471" spans="1:10" x14ac:dyDescent="0.35">
      <c r="A471" t="s">
        <v>7680</v>
      </c>
      <c r="B471" t="s">
        <v>9702</v>
      </c>
      <c r="C471" t="s">
        <v>9703</v>
      </c>
      <c r="D471" t="s">
        <v>9688</v>
      </c>
      <c r="E471" t="s">
        <v>7680</v>
      </c>
      <c r="F471" t="s">
        <v>11</v>
      </c>
      <c r="G471" t="s">
        <v>7681</v>
      </c>
      <c r="H471" t="s">
        <v>7680</v>
      </c>
      <c r="I471" t="s">
        <v>7681</v>
      </c>
      <c r="J471" t="s">
        <v>7806</v>
      </c>
    </row>
    <row r="472" spans="1:10" x14ac:dyDescent="0.35">
      <c r="A472" t="s">
        <v>7680</v>
      </c>
      <c r="B472" t="s">
        <v>9704</v>
      </c>
      <c r="C472" t="s">
        <v>9705</v>
      </c>
      <c r="D472" t="s">
        <v>9683</v>
      </c>
      <c r="E472" t="s">
        <v>7680</v>
      </c>
      <c r="F472" t="s">
        <v>11</v>
      </c>
      <c r="G472" t="s">
        <v>7681</v>
      </c>
      <c r="H472" t="s">
        <v>7680</v>
      </c>
      <c r="I472" t="s">
        <v>7681</v>
      </c>
      <c r="J472" t="s">
        <v>7806</v>
      </c>
    </row>
    <row r="473" spans="1:10" x14ac:dyDescent="0.35">
      <c r="A473" t="s">
        <v>7680</v>
      </c>
      <c r="B473" t="s">
        <v>9706</v>
      </c>
      <c r="C473" t="s">
        <v>99</v>
      </c>
      <c r="D473" t="s">
        <v>9707</v>
      </c>
      <c r="E473" t="s">
        <v>7680</v>
      </c>
      <c r="F473" t="s">
        <v>11</v>
      </c>
      <c r="G473" t="s">
        <v>7681</v>
      </c>
      <c r="H473" t="s">
        <v>7680</v>
      </c>
      <c r="I473" t="s">
        <v>7681</v>
      </c>
      <c r="J473" t="s">
        <v>7806</v>
      </c>
    </row>
    <row r="474" spans="1:10" x14ac:dyDescent="0.35">
      <c r="A474" t="s">
        <v>8725</v>
      </c>
      <c r="B474" t="s">
        <v>9708</v>
      </c>
      <c r="C474" t="s">
        <v>2007</v>
      </c>
      <c r="D474" t="s">
        <v>589</v>
      </c>
      <c r="E474" t="s">
        <v>9709</v>
      </c>
      <c r="F474" t="s">
        <v>11</v>
      </c>
      <c r="G474" t="s">
        <v>7681</v>
      </c>
      <c r="H474" t="s">
        <v>9709</v>
      </c>
      <c r="I474" t="s">
        <v>7681</v>
      </c>
      <c r="J474" t="s">
        <v>7806</v>
      </c>
    </row>
    <row r="475" spans="1:10" x14ac:dyDescent="0.35">
      <c r="A475" t="s">
        <v>9710</v>
      </c>
      <c r="B475" t="s">
        <v>9711</v>
      </c>
      <c r="C475" t="s">
        <v>9712</v>
      </c>
      <c r="D475" t="s">
        <v>9713</v>
      </c>
      <c r="E475" t="s">
        <v>9714</v>
      </c>
      <c r="F475" t="s">
        <v>261</v>
      </c>
      <c r="G475" t="s">
        <v>7670</v>
      </c>
      <c r="H475" t="s">
        <v>9714</v>
      </c>
      <c r="I475" t="s">
        <v>7670</v>
      </c>
      <c r="J475" t="s">
        <v>7806</v>
      </c>
    </row>
    <row r="476" spans="1:10" x14ac:dyDescent="0.35">
      <c r="A476" t="s">
        <v>9715</v>
      </c>
      <c r="B476" t="s">
        <v>9716</v>
      </c>
      <c r="C476" t="s">
        <v>9717</v>
      </c>
      <c r="D476" t="s">
        <v>9718</v>
      </c>
      <c r="E476" t="s">
        <v>6119</v>
      </c>
      <c r="F476" t="s">
        <v>11</v>
      </c>
      <c r="G476" t="s">
        <v>7681</v>
      </c>
      <c r="H476" t="s">
        <v>6119</v>
      </c>
      <c r="I476" t="s">
        <v>7681</v>
      </c>
      <c r="J476" t="s">
        <v>7806</v>
      </c>
    </row>
    <row r="477" spans="1:10" x14ac:dyDescent="0.35">
      <c r="A477" t="s">
        <v>9715</v>
      </c>
      <c r="B477" t="s">
        <v>9719</v>
      </c>
      <c r="C477" t="s">
        <v>14</v>
      </c>
      <c r="D477" t="s">
        <v>9720</v>
      </c>
      <c r="E477" t="s">
        <v>9721</v>
      </c>
      <c r="F477" t="s">
        <v>261</v>
      </c>
      <c r="G477" t="s">
        <v>7681</v>
      </c>
      <c r="H477" t="s">
        <v>111</v>
      </c>
      <c r="I477" t="s">
        <v>111</v>
      </c>
      <c r="J477" t="s">
        <v>7806</v>
      </c>
    </row>
    <row r="478" spans="1:10" x14ac:dyDescent="0.35">
      <c r="A478" t="s">
        <v>9722</v>
      </c>
      <c r="B478" t="s">
        <v>9723</v>
      </c>
      <c r="C478" t="s">
        <v>8843</v>
      </c>
      <c r="D478" t="s">
        <v>8781</v>
      </c>
      <c r="E478" t="s">
        <v>8778</v>
      </c>
      <c r="F478" t="s">
        <v>261</v>
      </c>
      <c r="G478" t="s">
        <v>7681</v>
      </c>
      <c r="H478" t="s">
        <v>8778</v>
      </c>
      <c r="I478" t="s">
        <v>7681</v>
      </c>
      <c r="J478" t="s">
        <v>7806</v>
      </c>
    </row>
    <row r="479" spans="1:10" x14ac:dyDescent="0.35">
      <c r="A479" t="s">
        <v>9722</v>
      </c>
      <c r="B479" t="s">
        <v>9724</v>
      </c>
      <c r="C479" t="s">
        <v>1133</v>
      </c>
      <c r="D479" t="s">
        <v>9725</v>
      </c>
      <c r="E479" t="s">
        <v>8778</v>
      </c>
      <c r="F479" t="s">
        <v>261</v>
      </c>
      <c r="G479" t="s">
        <v>7681</v>
      </c>
      <c r="H479" t="s">
        <v>8778</v>
      </c>
      <c r="I479" t="s">
        <v>7681</v>
      </c>
      <c r="J479" t="s">
        <v>7806</v>
      </c>
    </row>
    <row r="480" spans="1:10" x14ac:dyDescent="0.35">
      <c r="A480" t="s">
        <v>9722</v>
      </c>
      <c r="B480" t="s">
        <v>9726</v>
      </c>
      <c r="C480" t="s">
        <v>1133</v>
      </c>
      <c r="D480" t="s">
        <v>8781</v>
      </c>
      <c r="E480" t="s">
        <v>8778</v>
      </c>
      <c r="F480" t="s">
        <v>261</v>
      </c>
      <c r="G480" t="s">
        <v>7681</v>
      </c>
      <c r="H480" t="s">
        <v>8778</v>
      </c>
      <c r="I480" t="s">
        <v>7681</v>
      </c>
      <c r="J480" t="s">
        <v>7806</v>
      </c>
    </row>
    <row r="481" spans="1:10" x14ac:dyDescent="0.35">
      <c r="A481" t="s">
        <v>9722</v>
      </c>
      <c r="B481" t="s">
        <v>9727</v>
      </c>
      <c r="C481" t="s">
        <v>1133</v>
      </c>
      <c r="D481" t="s">
        <v>9728</v>
      </c>
      <c r="E481" t="s">
        <v>8778</v>
      </c>
      <c r="F481" t="s">
        <v>261</v>
      </c>
      <c r="G481" t="s">
        <v>7681</v>
      </c>
      <c r="H481" t="s">
        <v>8778</v>
      </c>
      <c r="I481" t="s">
        <v>7681</v>
      </c>
      <c r="J481" t="s">
        <v>7806</v>
      </c>
    </row>
    <row r="482" spans="1:10" x14ac:dyDescent="0.35">
      <c r="A482" t="s">
        <v>9729</v>
      </c>
      <c r="B482" t="s">
        <v>9730</v>
      </c>
      <c r="C482" t="s">
        <v>9731</v>
      </c>
      <c r="D482" t="s">
        <v>9732</v>
      </c>
      <c r="E482" t="s">
        <v>9729</v>
      </c>
      <c r="F482" t="s">
        <v>11</v>
      </c>
      <c r="G482" t="s">
        <v>7681</v>
      </c>
      <c r="H482" t="s">
        <v>9729</v>
      </c>
      <c r="I482" t="s">
        <v>7681</v>
      </c>
      <c r="J482" t="s">
        <v>7806</v>
      </c>
    </row>
    <row r="483" spans="1:10" x14ac:dyDescent="0.35">
      <c r="A483" t="s">
        <v>9729</v>
      </c>
      <c r="B483" t="s">
        <v>9733</v>
      </c>
      <c r="C483" t="s">
        <v>9634</v>
      </c>
      <c r="D483" t="s">
        <v>9734</v>
      </c>
      <c r="E483" t="s">
        <v>9729</v>
      </c>
      <c r="F483" t="s">
        <v>11</v>
      </c>
      <c r="G483" t="s">
        <v>7681</v>
      </c>
      <c r="H483" t="s">
        <v>9729</v>
      </c>
      <c r="I483" t="s">
        <v>7681</v>
      </c>
      <c r="J483" t="s">
        <v>7806</v>
      </c>
    </row>
    <row r="484" spans="1:10" x14ac:dyDescent="0.35">
      <c r="A484" t="s">
        <v>9735</v>
      </c>
      <c r="B484" t="s">
        <v>9736</v>
      </c>
      <c r="C484" t="s">
        <v>9737</v>
      </c>
      <c r="D484" t="s">
        <v>9738</v>
      </c>
      <c r="E484" t="s">
        <v>9735</v>
      </c>
      <c r="F484" t="s">
        <v>9739</v>
      </c>
      <c r="G484" t="s">
        <v>7670</v>
      </c>
      <c r="H484" t="s">
        <v>9740</v>
      </c>
      <c r="I484" t="s">
        <v>7670</v>
      </c>
      <c r="J484" t="s">
        <v>7806</v>
      </c>
    </row>
    <row r="485" spans="1:10" x14ac:dyDescent="0.35">
      <c r="A485" t="s">
        <v>9741</v>
      </c>
      <c r="B485" t="s">
        <v>9742</v>
      </c>
      <c r="C485" t="s">
        <v>99</v>
      </c>
      <c r="D485" t="s">
        <v>9743</v>
      </c>
      <c r="E485" t="s">
        <v>9741</v>
      </c>
      <c r="F485" t="s">
        <v>20</v>
      </c>
      <c r="G485" t="s">
        <v>7681</v>
      </c>
      <c r="H485" t="s">
        <v>9741</v>
      </c>
      <c r="I485" t="s">
        <v>7681</v>
      </c>
      <c r="J485" t="s">
        <v>7806</v>
      </c>
    </row>
    <row r="486" spans="1:10" x14ac:dyDescent="0.35">
      <c r="A486" t="s">
        <v>9744</v>
      </c>
      <c r="B486" t="s">
        <v>9745</v>
      </c>
      <c r="C486" t="s">
        <v>9746</v>
      </c>
      <c r="D486" t="s">
        <v>1723</v>
      </c>
      <c r="E486" t="s">
        <v>9747</v>
      </c>
      <c r="F486" t="s">
        <v>261</v>
      </c>
      <c r="G486" t="s">
        <v>7681</v>
      </c>
      <c r="H486" t="s">
        <v>9747</v>
      </c>
      <c r="I486" t="s">
        <v>7681</v>
      </c>
      <c r="J486" t="s">
        <v>7806</v>
      </c>
    </row>
    <row r="487" spans="1:10" x14ac:dyDescent="0.35">
      <c r="A487" t="s">
        <v>9748</v>
      </c>
      <c r="B487" t="s">
        <v>9749</v>
      </c>
      <c r="C487" t="s">
        <v>2954</v>
      </c>
      <c r="D487" t="s">
        <v>9750</v>
      </c>
      <c r="E487" t="s">
        <v>9748</v>
      </c>
      <c r="F487" t="s">
        <v>261</v>
      </c>
      <c r="G487" t="s">
        <v>7670</v>
      </c>
      <c r="H487" t="s">
        <v>9748</v>
      </c>
      <c r="I487" t="s">
        <v>7670</v>
      </c>
      <c r="J487" t="s">
        <v>7806</v>
      </c>
    </row>
    <row r="488" spans="1:10" x14ac:dyDescent="0.35">
      <c r="A488" t="s">
        <v>9748</v>
      </c>
      <c r="B488" t="s">
        <v>9751</v>
      </c>
      <c r="C488" t="s">
        <v>2954</v>
      </c>
      <c r="D488" t="s">
        <v>9750</v>
      </c>
      <c r="E488" t="s">
        <v>9752</v>
      </c>
      <c r="F488" t="s">
        <v>261</v>
      </c>
      <c r="G488" t="s">
        <v>7670</v>
      </c>
      <c r="H488" t="s">
        <v>9752</v>
      </c>
      <c r="I488" t="s">
        <v>7670</v>
      </c>
      <c r="J488" t="s">
        <v>7806</v>
      </c>
    </row>
    <row r="489" spans="1:10" x14ac:dyDescent="0.35">
      <c r="A489" t="s">
        <v>9748</v>
      </c>
      <c r="B489" t="s">
        <v>9753</v>
      </c>
      <c r="C489" t="s">
        <v>2954</v>
      </c>
      <c r="D489" t="s">
        <v>9750</v>
      </c>
      <c r="E489" t="s">
        <v>9748</v>
      </c>
      <c r="F489" t="s">
        <v>261</v>
      </c>
      <c r="G489" t="s">
        <v>7670</v>
      </c>
      <c r="H489" t="s">
        <v>9748</v>
      </c>
      <c r="I489" t="s">
        <v>7670</v>
      </c>
    </row>
    <row r="490" spans="1:10" x14ac:dyDescent="0.35">
      <c r="A490" t="s">
        <v>9748</v>
      </c>
      <c r="B490" t="s">
        <v>9754</v>
      </c>
      <c r="C490" t="s">
        <v>2954</v>
      </c>
      <c r="D490" t="s">
        <v>9750</v>
      </c>
      <c r="E490" t="s">
        <v>9748</v>
      </c>
      <c r="F490" t="s">
        <v>261</v>
      </c>
      <c r="G490" t="s">
        <v>7670</v>
      </c>
      <c r="H490" t="s">
        <v>9748</v>
      </c>
      <c r="I490" t="s">
        <v>7670</v>
      </c>
      <c r="J490" t="s">
        <v>7806</v>
      </c>
    </row>
    <row r="491" spans="1:10" x14ac:dyDescent="0.35">
      <c r="A491" t="s">
        <v>9755</v>
      </c>
      <c r="B491" t="s">
        <v>9756</v>
      </c>
      <c r="C491" t="s">
        <v>9757</v>
      </c>
      <c r="D491" t="s">
        <v>9758</v>
      </c>
      <c r="E491" t="s">
        <v>9755</v>
      </c>
      <c r="F491" t="s">
        <v>11</v>
      </c>
      <c r="G491" t="s">
        <v>7670</v>
      </c>
      <c r="H491" t="s">
        <v>9755</v>
      </c>
      <c r="I491" t="s">
        <v>7670</v>
      </c>
      <c r="J491" t="s">
        <v>7806</v>
      </c>
    </row>
    <row r="492" spans="1:10" x14ac:dyDescent="0.35">
      <c r="A492" t="s">
        <v>9759</v>
      </c>
      <c r="B492" t="s">
        <v>9760</v>
      </c>
      <c r="C492" t="s">
        <v>9761</v>
      </c>
      <c r="D492" t="s">
        <v>9762</v>
      </c>
      <c r="E492" t="s">
        <v>9763</v>
      </c>
      <c r="F492" t="s">
        <v>261</v>
      </c>
      <c r="G492" t="s">
        <v>8007</v>
      </c>
      <c r="H492" t="s">
        <v>9763</v>
      </c>
      <c r="I492" t="s">
        <v>8007</v>
      </c>
    </row>
    <row r="493" spans="1:10" x14ac:dyDescent="0.35">
      <c r="A493" t="s">
        <v>9764</v>
      </c>
      <c r="B493" t="s">
        <v>9765</v>
      </c>
      <c r="C493" t="s">
        <v>9766</v>
      </c>
      <c r="D493" t="s">
        <v>8438</v>
      </c>
      <c r="E493" t="s">
        <v>9767</v>
      </c>
      <c r="F493" t="s">
        <v>257</v>
      </c>
      <c r="G493" t="s">
        <v>7681</v>
      </c>
      <c r="H493" t="s">
        <v>9767</v>
      </c>
      <c r="I493" t="s">
        <v>7681</v>
      </c>
    </row>
    <row r="494" spans="1:10" x14ac:dyDescent="0.35">
      <c r="A494" t="s">
        <v>9764</v>
      </c>
      <c r="B494" t="s">
        <v>9768</v>
      </c>
      <c r="C494" t="s">
        <v>9769</v>
      </c>
      <c r="D494" t="s">
        <v>9770</v>
      </c>
      <c r="E494" t="s">
        <v>9767</v>
      </c>
      <c r="F494" t="s">
        <v>257</v>
      </c>
      <c r="G494" t="s">
        <v>7681</v>
      </c>
      <c r="H494" t="s">
        <v>9767</v>
      </c>
      <c r="I494" t="s">
        <v>7681</v>
      </c>
      <c r="J494" t="s">
        <v>7806</v>
      </c>
    </row>
    <row r="495" spans="1:10" x14ac:dyDescent="0.35">
      <c r="A495" t="s">
        <v>9764</v>
      </c>
      <c r="B495" t="s">
        <v>9771</v>
      </c>
      <c r="C495" t="s">
        <v>9772</v>
      </c>
      <c r="D495" t="s">
        <v>8438</v>
      </c>
      <c r="E495" t="s">
        <v>9767</v>
      </c>
      <c r="F495" t="s">
        <v>257</v>
      </c>
      <c r="G495" t="s">
        <v>7681</v>
      </c>
      <c r="H495" t="s">
        <v>9767</v>
      </c>
      <c r="I495" t="s">
        <v>7681</v>
      </c>
      <c r="J495" t="s">
        <v>7806</v>
      </c>
    </row>
    <row r="496" spans="1:10" x14ac:dyDescent="0.35">
      <c r="A496" t="s">
        <v>9764</v>
      </c>
      <c r="B496" t="s">
        <v>9773</v>
      </c>
      <c r="C496" t="s">
        <v>1872</v>
      </c>
      <c r="D496" t="s">
        <v>9774</v>
      </c>
      <c r="E496" t="s">
        <v>9775</v>
      </c>
      <c r="F496" t="s">
        <v>257</v>
      </c>
      <c r="G496" t="s">
        <v>7681</v>
      </c>
      <c r="H496" t="s">
        <v>9775</v>
      </c>
      <c r="I496" t="s">
        <v>7681</v>
      </c>
      <c r="J496" t="s">
        <v>7806</v>
      </c>
    </row>
    <row r="497" spans="1:10" x14ac:dyDescent="0.35">
      <c r="A497" t="s">
        <v>9764</v>
      </c>
      <c r="B497" t="s">
        <v>9776</v>
      </c>
      <c r="C497" t="s">
        <v>9777</v>
      </c>
      <c r="D497" t="s">
        <v>8438</v>
      </c>
      <c r="E497" t="s">
        <v>9767</v>
      </c>
      <c r="F497" t="s">
        <v>257</v>
      </c>
      <c r="G497" t="s">
        <v>7681</v>
      </c>
      <c r="H497" t="s">
        <v>9767</v>
      </c>
      <c r="I497" t="s">
        <v>7681</v>
      </c>
      <c r="J497" t="s">
        <v>7806</v>
      </c>
    </row>
    <row r="498" spans="1:10" x14ac:dyDescent="0.35">
      <c r="A498" t="s">
        <v>9764</v>
      </c>
      <c r="B498" t="s">
        <v>9778</v>
      </c>
      <c r="C498" t="s">
        <v>9779</v>
      </c>
      <c r="D498" t="s">
        <v>9780</v>
      </c>
      <c r="E498" t="s">
        <v>9767</v>
      </c>
      <c r="F498" t="s">
        <v>50</v>
      </c>
      <c r="G498" t="s">
        <v>7681</v>
      </c>
      <c r="H498" t="s">
        <v>9767</v>
      </c>
      <c r="I498" t="s">
        <v>7681</v>
      </c>
    </row>
    <row r="499" spans="1:10" x14ac:dyDescent="0.35">
      <c r="A499" t="s">
        <v>9764</v>
      </c>
      <c r="B499" t="s">
        <v>9781</v>
      </c>
      <c r="C499" t="s">
        <v>9782</v>
      </c>
      <c r="D499" t="s">
        <v>9783</v>
      </c>
      <c r="E499" t="s">
        <v>9764</v>
      </c>
      <c r="F499" t="s">
        <v>261</v>
      </c>
      <c r="G499" t="s">
        <v>7681</v>
      </c>
      <c r="H499" t="s">
        <v>7610</v>
      </c>
      <c r="I499" t="s">
        <v>7610</v>
      </c>
    </row>
    <row r="500" spans="1:10" x14ac:dyDescent="0.35">
      <c r="A500" t="s">
        <v>9764</v>
      </c>
      <c r="B500" t="s">
        <v>9784</v>
      </c>
      <c r="C500" t="s">
        <v>9785</v>
      </c>
      <c r="D500" t="s">
        <v>9786</v>
      </c>
      <c r="E500" t="s">
        <v>9767</v>
      </c>
      <c r="F500" t="s">
        <v>257</v>
      </c>
      <c r="G500" t="s">
        <v>7681</v>
      </c>
      <c r="H500" t="s">
        <v>9767</v>
      </c>
      <c r="I500" t="s">
        <v>7681</v>
      </c>
      <c r="J500" t="s">
        <v>7806</v>
      </c>
    </row>
    <row r="501" spans="1:10" x14ac:dyDescent="0.35">
      <c r="A501" t="s">
        <v>9787</v>
      </c>
      <c r="B501" t="s">
        <v>9788</v>
      </c>
      <c r="C501" t="s">
        <v>9789</v>
      </c>
      <c r="D501" t="s">
        <v>9790</v>
      </c>
      <c r="E501" t="s">
        <v>9791</v>
      </c>
      <c r="F501" t="s">
        <v>9792</v>
      </c>
      <c r="G501" t="s">
        <v>7681</v>
      </c>
      <c r="H501" t="s">
        <v>9791</v>
      </c>
      <c r="I501" t="s">
        <v>7681</v>
      </c>
      <c r="J501" t="s">
        <v>7806</v>
      </c>
    </row>
    <row r="502" spans="1:10" x14ac:dyDescent="0.35">
      <c r="A502" t="s">
        <v>9793</v>
      </c>
      <c r="B502" t="s">
        <v>9794</v>
      </c>
      <c r="C502" t="s">
        <v>9795</v>
      </c>
      <c r="D502" t="s">
        <v>9796</v>
      </c>
      <c r="E502" t="s">
        <v>9793</v>
      </c>
      <c r="F502" t="s">
        <v>9797</v>
      </c>
      <c r="G502" t="s">
        <v>7681</v>
      </c>
      <c r="H502" t="s">
        <v>9793</v>
      </c>
      <c r="I502" t="s">
        <v>7681</v>
      </c>
      <c r="J502" t="s">
        <v>7806</v>
      </c>
    </row>
    <row r="503" spans="1:10" x14ac:dyDescent="0.35">
      <c r="A503" t="s">
        <v>8729</v>
      </c>
      <c r="B503" t="s">
        <v>9798</v>
      </c>
      <c r="C503" t="s">
        <v>8727</v>
      </c>
      <c r="D503" t="s">
        <v>9799</v>
      </c>
      <c r="E503" t="s">
        <v>8729</v>
      </c>
      <c r="F503" t="s">
        <v>6230</v>
      </c>
      <c r="G503" t="s">
        <v>7681</v>
      </c>
      <c r="H503" t="s">
        <v>8729</v>
      </c>
      <c r="I503" t="s">
        <v>7681</v>
      </c>
      <c r="J503" t="s">
        <v>7806</v>
      </c>
    </row>
    <row r="504" spans="1:10" x14ac:dyDescent="0.35">
      <c r="A504" t="s">
        <v>8729</v>
      </c>
      <c r="B504" t="s">
        <v>9800</v>
      </c>
      <c r="C504" t="s">
        <v>8727</v>
      </c>
      <c r="D504" t="s">
        <v>9801</v>
      </c>
      <c r="E504" t="s">
        <v>8713</v>
      </c>
      <c r="F504" t="s">
        <v>9802</v>
      </c>
      <c r="G504" t="s">
        <v>7681</v>
      </c>
      <c r="H504" t="s">
        <v>8713</v>
      </c>
      <c r="I504" t="s">
        <v>7681</v>
      </c>
      <c r="J504" t="s">
        <v>7806</v>
      </c>
    </row>
    <row r="505" spans="1:10" x14ac:dyDescent="0.35">
      <c r="A505" t="s">
        <v>9803</v>
      </c>
      <c r="B505" t="s">
        <v>9804</v>
      </c>
      <c r="C505" t="s">
        <v>1185</v>
      </c>
      <c r="D505" t="s">
        <v>2529</v>
      </c>
      <c r="E505" t="s">
        <v>9803</v>
      </c>
      <c r="F505" t="s">
        <v>11</v>
      </c>
      <c r="G505" t="s">
        <v>7935</v>
      </c>
      <c r="H505" t="s">
        <v>9803</v>
      </c>
      <c r="I505" t="s">
        <v>7935</v>
      </c>
      <c r="J505" t="s">
        <v>7806</v>
      </c>
    </row>
    <row r="506" spans="1:10" x14ac:dyDescent="0.35">
      <c r="A506" t="s">
        <v>9805</v>
      </c>
      <c r="B506" t="s">
        <v>9806</v>
      </c>
      <c r="C506" t="s">
        <v>9807</v>
      </c>
      <c r="D506" t="s">
        <v>9808</v>
      </c>
      <c r="E506" t="s">
        <v>9805</v>
      </c>
      <c r="F506" t="s">
        <v>261</v>
      </c>
      <c r="G506" t="s">
        <v>7670</v>
      </c>
      <c r="H506" t="s">
        <v>9805</v>
      </c>
      <c r="I506" t="s">
        <v>7670</v>
      </c>
      <c r="J506" t="s">
        <v>7806</v>
      </c>
    </row>
    <row r="507" spans="1:10" x14ac:dyDescent="0.35">
      <c r="A507" t="s">
        <v>9805</v>
      </c>
      <c r="B507" t="s">
        <v>9809</v>
      </c>
      <c r="C507" t="s">
        <v>9807</v>
      </c>
      <c r="D507" t="s">
        <v>9808</v>
      </c>
      <c r="E507" t="s">
        <v>9805</v>
      </c>
      <c r="F507" t="s">
        <v>261</v>
      </c>
      <c r="G507" t="s">
        <v>7670</v>
      </c>
      <c r="H507" t="s">
        <v>9805</v>
      </c>
      <c r="I507" t="s">
        <v>7670</v>
      </c>
      <c r="J507" t="s">
        <v>7806</v>
      </c>
    </row>
    <row r="508" spans="1:10" x14ac:dyDescent="0.35">
      <c r="A508" t="s">
        <v>9805</v>
      </c>
      <c r="B508" t="s">
        <v>9810</v>
      </c>
      <c r="C508" t="s">
        <v>9811</v>
      </c>
      <c r="D508" t="s">
        <v>9808</v>
      </c>
      <c r="E508" t="s">
        <v>9805</v>
      </c>
      <c r="F508" t="s">
        <v>261</v>
      </c>
      <c r="G508" t="s">
        <v>7670</v>
      </c>
      <c r="H508" t="s">
        <v>9805</v>
      </c>
      <c r="I508" t="s">
        <v>7670</v>
      </c>
    </row>
    <row r="509" spans="1:10" x14ac:dyDescent="0.35">
      <c r="A509" t="s">
        <v>9812</v>
      </c>
      <c r="B509" t="s">
        <v>9813</v>
      </c>
      <c r="C509" t="s">
        <v>9412</v>
      </c>
      <c r="D509" t="s">
        <v>9410</v>
      </c>
      <c r="E509" t="s">
        <v>1273</v>
      </c>
      <c r="F509" t="s">
        <v>261</v>
      </c>
      <c r="G509" t="s">
        <v>7681</v>
      </c>
      <c r="H509" t="s">
        <v>1273</v>
      </c>
      <c r="I509" t="s">
        <v>7681</v>
      </c>
      <c r="J509" t="s">
        <v>7806</v>
      </c>
    </row>
    <row r="510" spans="1:10" x14ac:dyDescent="0.35">
      <c r="A510" t="s">
        <v>9814</v>
      </c>
      <c r="B510" t="s">
        <v>9815</v>
      </c>
      <c r="C510" t="s">
        <v>2196</v>
      </c>
      <c r="D510" t="s">
        <v>2389</v>
      </c>
      <c r="E510" t="s">
        <v>9814</v>
      </c>
      <c r="F510" t="s">
        <v>11</v>
      </c>
      <c r="G510" t="s">
        <v>7681</v>
      </c>
      <c r="H510" t="s">
        <v>9814</v>
      </c>
      <c r="I510" t="s">
        <v>7681</v>
      </c>
      <c r="J510" t="s">
        <v>7806</v>
      </c>
    </row>
    <row r="511" spans="1:10" x14ac:dyDescent="0.35">
      <c r="A511" t="s">
        <v>9814</v>
      </c>
      <c r="B511" t="s">
        <v>9816</v>
      </c>
      <c r="C511" t="s">
        <v>9817</v>
      </c>
      <c r="D511" t="s">
        <v>2389</v>
      </c>
      <c r="E511" t="s">
        <v>9814</v>
      </c>
      <c r="F511" t="s">
        <v>11</v>
      </c>
      <c r="G511" t="s">
        <v>7681</v>
      </c>
      <c r="H511" t="s">
        <v>9814</v>
      </c>
      <c r="I511" t="s">
        <v>7681</v>
      </c>
      <c r="J511" t="s">
        <v>7806</v>
      </c>
    </row>
    <row r="512" spans="1:10" x14ac:dyDescent="0.35">
      <c r="A512" t="s">
        <v>7731</v>
      </c>
      <c r="B512" t="s">
        <v>9818</v>
      </c>
      <c r="C512" t="s">
        <v>2007</v>
      </c>
      <c r="D512" t="s">
        <v>9819</v>
      </c>
      <c r="E512" t="s">
        <v>608</v>
      </c>
      <c r="F512" t="s">
        <v>11</v>
      </c>
      <c r="G512" t="s">
        <v>7681</v>
      </c>
      <c r="H512" t="s">
        <v>608</v>
      </c>
      <c r="I512" t="s">
        <v>7681</v>
      </c>
      <c r="J512" t="s">
        <v>7806</v>
      </c>
    </row>
    <row r="513" spans="1:10" x14ac:dyDescent="0.35">
      <c r="A513" t="s">
        <v>7731</v>
      </c>
      <c r="B513" t="s">
        <v>9820</v>
      </c>
      <c r="C513" t="s">
        <v>9821</v>
      </c>
      <c r="D513" t="s">
        <v>8455</v>
      </c>
      <c r="E513" t="s">
        <v>608</v>
      </c>
      <c r="F513" t="s">
        <v>261</v>
      </c>
      <c r="G513" t="s">
        <v>7681</v>
      </c>
      <c r="H513" t="s">
        <v>608</v>
      </c>
      <c r="I513" t="s">
        <v>7681</v>
      </c>
      <c r="J513" t="s">
        <v>7806</v>
      </c>
    </row>
    <row r="514" spans="1:10" x14ac:dyDescent="0.35">
      <c r="A514" t="s">
        <v>9822</v>
      </c>
      <c r="B514" t="s">
        <v>9823</v>
      </c>
      <c r="C514" t="s">
        <v>2707</v>
      </c>
      <c r="D514" t="s">
        <v>275</v>
      </c>
      <c r="E514" t="s">
        <v>9824</v>
      </c>
      <c r="F514" t="s">
        <v>261</v>
      </c>
      <c r="G514" t="s">
        <v>7681</v>
      </c>
      <c r="H514" t="s">
        <v>9824</v>
      </c>
      <c r="I514" t="s">
        <v>7681</v>
      </c>
      <c r="J514" t="s">
        <v>7806</v>
      </c>
    </row>
    <row r="515" spans="1:10" x14ac:dyDescent="0.35">
      <c r="A515" t="s">
        <v>6943</v>
      </c>
      <c r="B515" t="s">
        <v>9825</v>
      </c>
      <c r="C515" t="s">
        <v>1703</v>
      </c>
      <c r="D515" t="s">
        <v>8002</v>
      </c>
      <c r="E515" t="s">
        <v>6943</v>
      </c>
      <c r="F515" t="s">
        <v>11</v>
      </c>
      <c r="G515" t="s">
        <v>7681</v>
      </c>
      <c r="H515" t="s">
        <v>6943</v>
      </c>
      <c r="I515" t="s">
        <v>7681</v>
      </c>
      <c r="J515" t="s">
        <v>7806</v>
      </c>
    </row>
    <row r="516" spans="1:10" x14ac:dyDescent="0.35">
      <c r="A516" t="s">
        <v>6943</v>
      </c>
      <c r="B516" t="s">
        <v>9826</v>
      </c>
      <c r="C516" t="s">
        <v>2632</v>
      </c>
      <c r="D516" t="s">
        <v>9827</v>
      </c>
      <c r="E516" t="s">
        <v>6943</v>
      </c>
      <c r="F516" t="s">
        <v>11</v>
      </c>
      <c r="G516" t="s">
        <v>7681</v>
      </c>
      <c r="H516" t="s">
        <v>6943</v>
      </c>
      <c r="I516" t="s">
        <v>7681</v>
      </c>
      <c r="J516" t="s">
        <v>7806</v>
      </c>
    </row>
    <row r="517" spans="1:10" x14ac:dyDescent="0.35">
      <c r="A517" t="s">
        <v>6943</v>
      </c>
      <c r="B517" t="s">
        <v>9828</v>
      </c>
      <c r="C517" t="s">
        <v>9829</v>
      </c>
      <c r="D517" t="s">
        <v>9830</v>
      </c>
      <c r="E517" t="s">
        <v>9392</v>
      </c>
      <c r="F517" t="s">
        <v>257</v>
      </c>
      <c r="G517" t="s">
        <v>7681</v>
      </c>
      <c r="H517" t="s">
        <v>9392</v>
      </c>
      <c r="I517" t="s">
        <v>7681</v>
      </c>
      <c r="J517" t="s">
        <v>7806</v>
      </c>
    </row>
    <row r="518" spans="1:10" x14ac:dyDescent="0.35">
      <c r="A518" t="s">
        <v>6943</v>
      </c>
      <c r="B518" t="s">
        <v>9831</v>
      </c>
      <c r="C518" t="s">
        <v>9832</v>
      </c>
      <c r="D518" t="s">
        <v>9833</v>
      </c>
      <c r="E518" t="s">
        <v>6943</v>
      </c>
      <c r="F518" t="s">
        <v>11</v>
      </c>
      <c r="G518" t="s">
        <v>7681</v>
      </c>
      <c r="H518" t="s">
        <v>6943</v>
      </c>
      <c r="I518" t="s">
        <v>7681</v>
      </c>
      <c r="J518" t="s">
        <v>7806</v>
      </c>
    </row>
    <row r="519" spans="1:10" x14ac:dyDescent="0.35">
      <c r="A519" t="s">
        <v>9834</v>
      </c>
      <c r="B519" t="s">
        <v>9835</v>
      </c>
      <c r="C519" t="s">
        <v>9836</v>
      </c>
      <c r="D519" t="s">
        <v>9837</v>
      </c>
      <c r="E519" t="s">
        <v>9834</v>
      </c>
      <c r="F519" t="s">
        <v>11</v>
      </c>
      <c r="G519" t="s">
        <v>7681</v>
      </c>
      <c r="H519" t="s">
        <v>9834</v>
      </c>
      <c r="I519" t="s">
        <v>7681</v>
      </c>
    </row>
    <row r="520" spans="1:10" x14ac:dyDescent="0.35">
      <c r="A520" t="s">
        <v>9834</v>
      </c>
      <c r="B520" t="s">
        <v>9838</v>
      </c>
      <c r="C520" t="s">
        <v>6076</v>
      </c>
      <c r="D520" t="s">
        <v>1009</v>
      </c>
      <c r="E520" t="s">
        <v>9834</v>
      </c>
      <c r="F520" t="s">
        <v>11</v>
      </c>
      <c r="G520" t="s">
        <v>7681</v>
      </c>
      <c r="H520" t="s">
        <v>9834</v>
      </c>
      <c r="I520" t="s">
        <v>7681</v>
      </c>
    </row>
    <row r="521" spans="1:10" x14ac:dyDescent="0.35">
      <c r="A521" t="s">
        <v>9834</v>
      </c>
      <c r="B521" t="s">
        <v>9839</v>
      </c>
      <c r="C521" t="s">
        <v>6076</v>
      </c>
      <c r="D521" t="s">
        <v>1009</v>
      </c>
      <c r="E521" t="s">
        <v>9834</v>
      </c>
      <c r="F521" t="s">
        <v>11</v>
      </c>
      <c r="G521" t="s">
        <v>7681</v>
      </c>
      <c r="H521" t="s">
        <v>9834</v>
      </c>
      <c r="I521" t="s">
        <v>7681</v>
      </c>
      <c r="J521" t="s">
        <v>7806</v>
      </c>
    </row>
    <row r="522" spans="1:10" x14ac:dyDescent="0.35">
      <c r="A522" t="s">
        <v>9840</v>
      </c>
      <c r="B522" t="s">
        <v>9841</v>
      </c>
      <c r="C522" t="s">
        <v>3194</v>
      </c>
      <c r="D522" t="s">
        <v>2845</v>
      </c>
      <c r="E522" t="s">
        <v>9840</v>
      </c>
      <c r="F522" t="s">
        <v>11</v>
      </c>
      <c r="G522" t="s">
        <v>7681</v>
      </c>
      <c r="H522" t="s">
        <v>9840</v>
      </c>
      <c r="I522" t="s">
        <v>7681</v>
      </c>
      <c r="J522" t="s">
        <v>7806</v>
      </c>
    </row>
    <row r="523" spans="1:10" x14ac:dyDescent="0.35">
      <c r="A523" t="s">
        <v>9842</v>
      </c>
      <c r="B523" t="s">
        <v>9843</v>
      </c>
      <c r="C523" t="s">
        <v>9844</v>
      </c>
      <c r="D523" t="s">
        <v>9845</v>
      </c>
      <c r="E523" t="s">
        <v>9846</v>
      </c>
      <c r="F523" t="s">
        <v>261</v>
      </c>
      <c r="G523" t="s">
        <v>7681</v>
      </c>
      <c r="H523" t="s">
        <v>8708</v>
      </c>
      <c r="I523" t="s">
        <v>7681</v>
      </c>
      <c r="J523" t="s">
        <v>7806</v>
      </c>
    </row>
    <row r="524" spans="1:10" x14ac:dyDescent="0.35">
      <c r="A524" t="s">
        <v>9842</v>
      </c>
      <c r="B524" t="s">
        <v>9847</v>
      </c>
      <c r="C524" t="s">
        <v>8455</v>
      </c>
      <c r="D524" t="s">
        <v>9848</v>
      </c>
      <c r="E524" t="s">
        <v>9846</v>
      </c>
      <c r="F524" t="s">
        <v>261</v>
      </c>
      <c r="G524" t="s">
        <v>7681</v>
      </c>
      <c r="H524" t="s">
        <v>9846</v>
      </c>
      <c r="I524" t="s">
        <v>7681</v>
      </c>
      <c r="J524" t="s">
        <v>7806</v>
      </c>
    </row>
    <row r="525" spans="1:10" x14ac:dyDescent="0.35">
      <c r="A525" t="s">
        <v>9842</v>
      </c>
      <c r="B525" t="s">
        <v>9849</v>
      </c>
      <c r="C525" t="s">
        <v>8455</v>
      </c>
      <c r="D525" t="s">
        <v>9850</v>
      </c>
      <c r="E525" t="s">
        <v>9846</v>
      </c>
      <c r="F525" t="s">
        <v>261</v>
      </c>
      <c r="G525" t="s">
        <v>7681</v>
      </c>
      <c r="H525" t="s">
        <v>9570</v>
      </c>
      <c r="I525" t="s">
        <v>7681</v>
      </c>
      <c r="J525" t="s">
        <v>7806</v>
      </c>
    </row>
    <row r="526" spans="1:10" x14ac:dyDescent="0.35">
      <c r="A526" t="s">
        <v>9842</v>
      </c>
      <c r="B526" t="s">
        <v>9851</v>
      </c>
      <c r="C526" t="s">
        <v>8719</v>
      </c>
      <c r="D526" t="s">
        <v>9852</v>
      </c>
      <c r="E526" t="s">
        <v>8717</v>
      </c>
      <c r="F526" t="s">
        <v>261</v>
      </c>
      <c r="G526" t="s">
        <v>7681</v>
      </c>
      <c r="H526" t="s">
        <v>8717</v>
      </c>
      <c r="I526" t="s">
        <v>7681</v>
      </c>
      <c r="J526" t="s">
        <v>7806</v>
      </c>
    </row>
    <row r="527" spans="1:10" x14ac:dyDescent="0.35">
      <c r="A527" t="s">
        <v>9853</v>
      </c>
      <c r="B527" t="s">
        <v>9854</v>
      </c>
      <c r="C527" t="s">
        <v>99</v>
      </c>
      <c r="D527" t="s">
        <v>3783</v>
      </c>
      <c r="E527" t="s">
        <v>9853</v>
      </c>
      <c r="F527" t="s">
        <v>50</v>
      </c>
      <c r="G527" t="s">
        <v>7681</v>
      </c>
      <c r="H527" t="s">
        <v>9853</v>
      </c>
      <c r="I527" t="s">
        <v>7681</v>
      </c>
      <c r="J527" t="s">
        <v>7806</v>
      </c>
    </row>
    <row r="528" spans="1:10" x14ac:dyDescent="0.35">
      <c r="A528" t="s">
        <v>9853</v>
      </c>
      <c r="B528" t="s">
        <v>9855</v>
      </c>
      <c r="C528" t="s">
        <v>99</v>
      </c>
      <c r="D528" t="s">
        <v>3783</v>
      </c>
      <c r="E528" t="s">
        <v>9853</v>
      </c>
      <c r="F528" t="s">
        <v>50</v>
      </c>
      <c r="G528" t="s">
        <v>7681</v>
      </c>
      <c r="H528" t="s">
        <v>9853</v>
      </c>
      <c r="I528" t="s">
        <v>7681</v>
      </c>
    </row>
    <row r="529" spans="1:10" x14ac:dyDescent="0.35">
      <c r="A529" t="s">
        <v>9856</v>
      </c>
      <c r="B529" t="s">
        <v>9857</v>
      </c>
      <c r="C529" t="s">
        <v>3194</v>
      </c>
      <c r="D529" t="s">
        <v>589</v>
      </c>
      <c r="E529" t="s">
        <v>9858</v>
      </c>
      <c r="F529" t="s">
        <v>261</v>
      </c>
      <c r="G529" t="s">
        <v>7681</v>
      </c>
      <c r="H529" t="s">
        <v>9858</v>
      </c>
      <c r="I529" t="s">
        <v>7681</v>
      </c>
      <c r="J529" t="s">
        <v>7806</v>
      </c>
    </row>
    <row r="530" spans="1:10" x14ac:dyDescent="0.35">
      <c r="A530" t="s">
        <v>9856</v>
      </c>
      <c r="B530" t="s">
        <v>9859</v>
      </c>
      <c r="C530" t="s">
        <v>2007</v>
      </c>
      <c r="D530" t="s">
        <v>2389</v>
      </c>
      <c r="E530" t="s">
        <v>9860</v>
      </c>
      <c r="F530" t="s">
        <v>261</v>
      </c>
      <c r="G530" t="s">
        <v>7681</v>
      </c>
      <c r="H530" t="s">
        <v>9860</v>
      </c>
      <c r="I530" t="s">
        <v>7681</v>
      </c>
      <c r="J530" t="s">
        <v>7806</v>
      </c>
    </row>
    <row r="531" spans="1:10" x14ac:dyDescent="0.35">
      <c r="A531" t="s">
        <v>9861</v>
      </c>
      <c r="B531" t="s">
        <v>9862</v>
      </c>
      <c r="C531" t="s">
        <v>7368</v>
      </c>
      <c r="D531" t="s">
        <v>2410</v>
      </c>
      <c r="E531" t="s">
        <v>9541</v>
      </c>
      <c r="F531" t="s">
        <v>257</v>
      </c>
      <c r="G531" t="s">
        <v>7681</v>
      </c>
      <c r="H531" t="s">
        <v>111</v>
      </c>
      <c r="I531" t="s">
        <v>111</v>
      </c>
      <c r="J531" t="s">
        <v>7806</v>
      </c>
    </row>
    <row r="532" spans="1:10" x14ac:dyDescent="0.35">
      <c r="A532" t="s">
        <v>9861</v>
      </c>
      <c r="B532" t="s">
        <v>9863</v>
      </c>
      <c r="C532" t="s">
        <v>9864</v>
      </c>
      <c r="D532" t="s">
        <v>9865</v>
      </c>
      <c r="E532" t="s">
        <v>9866</v>
      </c>
      <c r="F532" t="s">
        <v>261</v>
      </c>
      <c r="G532" t="s">
        <v>7681</v>
      </c>
      <c r="H532" t="s">
        <v>111</v>
      </c>
      <c r="I532" t="s">
        <v>111</v>
      </c>
      <c r="J532" t="s">
        <v>7806</v>
      </c>
    </row>
    <row r="533" spans="1:10" x14ac:dyDescent="0.35">
      <c r="A533" t="s">
        <v>9867</v>
      </c>
      <c r="B533" t="s">
        <v>9868</v>
      </c>
      <c r="C533" t="s">
        <v>9869</v>
      </c>
      <c r="D533" t="s">
        <v>292</v>
      </c>
      <c r="E533" t="s">
        <v>9867</v>
      </c>
      <c r="F533" t="s">
        <v>11</v>
      </c>
      <c r="G533" t="s">
        <v>7681</v>
      </c>
      <c r="H533" t="s">
        <v>9867</v>
      </c>
      <c r="I533" t="s">
        <v>7681</v>
      </c>
      <c r="J533" t="s">
        <v>7806</v>
      </c>
    </row>
    <row r="534" spans="1:10" x14ac:dyDescent="0.35">
      <c r="A534" t="s">
        <v>9870</v>
      </c>
      <c r="B534" t="s">
        <v>9871</v>
      </c>
      <c r="C534" t="s">
        <v>28</v>
      </c>
      <c r="D534" t="s">
        <v>4697</v>
      </c>
      <c r="E534" t="s">
        <v>9872</v>
      </c>
      <c r="F534" t="s">
        <v>20</v>
      </c>
      <c r="G534" t="s">
        <v>8007</v>
      </c>
      <c r="H534" t="s">
        <v>111</v>
      </c>
      <c r="I534" t="s">
        <v>111</v>
      </c>
    </row>
    <row r="535" spans="1:10" x14ac:dyDescent="0.35">
      <c r="A535" t="s">
        <v>9870</v>
      </c>
      <c r="B535" t="s">
        <v>9873</v>
      </c>
      <c r="C535" t="s">
        <v>28</v>
      </c>
      <c r="D535" t="s">
        <v>4697</v>
      </c>
      <c r="E535" t="s">
        <v>9874</v>
      </c>
      <c r="F535" t="s">
        <v>11</v>
      </c>
      <c r="G535" t="s">
        <v>7681</v>
      </c>
      <c r="H535" t="s">
        <v>111</v>
      </c>
      <c r="I535" t="s">
        <v>111</v>
      </c>
      <c r="J535" t="s">
        <v>7806</v>
      </c>
    </row>
    <row r="536" spans="1:10" x14ac:dyDescent="0.35">
      <c r="A536" t="s">
        <v>9870</v>
      </c>
      <c r="B536" t="s">
        <v>9875</v>
      </c>
      <c r="C536" t="s">
        <v>28</v>
      </c>
      <c r="D536" t="s">
        <v>4697</v>
      </c>
      <c r="E536" t="s">
        <v>9872</v>
      </c>
      <c r="F536" t="s">
        <v>11</v>
      </c>
      <c r="G536" t="s">
        <v>7681</v>
      </c>
      <c r="H536" t="s">
        <v>111</v>
      </c>
      <c r="I536" t="s">
        <v>111</v>
      </c>
      <c r="J536" t="s">
        <v>7806</v>
      </c>
    </row>
    <row r="537" spans="1:10" x14ac:dyDescent="0.35">
      <c r="A537" t="s">
        <v>583</v>
      </c>
      <c r="B537" t="s">
        <v>9876</v>
      </c>
      <c r="C537" t="s">
        <v>9877</v>
      </c>
      <c r="D537" t="s">
        <v>9878</v>
      </c>
      <c r="E537" t="s">
        <v>9878</v>
      </c>
      <c r="F537" t="s">
        <v>11</v>
      </c>
      <c r="G537" t="s">
        <v>7681</v>
      </c>
      <c r="H537" t="s">
        <v>9878</v>
      </c>
      <c r="I537" t="s">
        <v>7681</v>
      </c>
      <c r="J537" t="s">
        <v>7806</v>
      </c>
    </row>
    <row r="538" spans="1:10" x14ac:dyDescent="0.35">
      <c r="A538" t="s">
        <v>583</v>
      </c>
      <c r="B538" t="s">
        <v>9879</v>
      </c>
      <c r="C538" t="s">
        <v>9880</v>
      </c>
      <c r="D538" t="s">
        <v>9878</v>
      </c>
      <c r="E538" t="s">
        <v>9878</v>
      </c>
      <c r="F538" t="s">
        <v>11</v>
      </c>
      <c r="G538" t="s">
        <v>7771</v>
      </c>
      <c r="H538" t="s">
        <v>9878</v>
      </c>
      <c r="I538" t="s">
        <v>7771</v>
      </c>
      <c r="J538" t="s">
        <v>7806</v>
      </c>
    </row>
    <row r="539" spans="1:10" x14ac:dyDescent="0.35">
      <c r="A539" t="s">
        <v>583</v>
      </c>
      <c r="B539" t="s">
        <v>9881</v>
      </c>
      <c r="C539" t="s">
        <v>9882</v>
      </c>
      <c r="D539" t="s">
        <v>9878</v>
      </c>
      <c r="E539" t="s">
        <v>9878</v>
      </c>
      <c r="F539" t="s">
        <v>11</v>
      </c>
      <c r="G539" t="s">
        <v>7771</v>
      </c>
      <c r="H539" t="s">
        <v>9878</v>
      </c>
      <c r="I539" t="s">
        <v>7771</v>
      </c>
      <c r="J539" t="s">
        <v>7806</v>
      </c>
    </row>
    <row r="540" spans="1:10" x14ac:dyDescent="0.35">
      <c r="A540" t="s">
        <v>583</v>
      </c>
      <c r="B540" t="s">
        <v>9883</v>
      </c>
      <c r="C540" t="s">
        <v>6945</v>
      </c>
      <c r="D540" t="s">
        <v>9884</v>
      </c>
      <c r="E540" t="s">
        <v>9885</v>
      </c>
      <c r="F540" t="s">
        <v>261</v>
      </c>
      <c r="G540" t="s">
        <v>7670</v>
      </c>
      <c r="H540" t="s">
        <v>9885</v>
      </c>
      <c r="I540" t="s">
        <v>7670</v>
      </c>
      <c r="J540" t="s">
        <v>7806</v>
      </c>
    </row>
    <row r="541" spans="1:10" x14ac:dyDescent="0.35">
      <c r="A541" t="s">
        <v>583</v>
      </c>
      <c r="B541" t="s">
        <v>9886</v>
      </c>
      <c r="C541" t="s">
        <v>9887</v>
      </c>
      <c r="D541" t="s">
        <v>9878</v>
      </c>
      <c r="E541" t="s">
        <v>9878</v>
      </c>
      <c r="F541" t="s">
        <v>11</v>
      </c>
      <c r="G541" t="s">
        <v>7771</v>
      </c>
      <c r="H541" t="s">
        <v>9878</v>
      </c>
      <c r="I541" t="s">
        <v>7771</v>
      </c>
      <c r="J541" t="s">
        <v>7806</v>
      </c>
    </row>
    <row r="542" spans="1:10" x14ac:dyDescent="0.35">
      <c r="A542" t="s">
        <v>583</v>
      </c>
      <c r="B542" t="s">
        <v>9888</v>
      </c>
      <c r="C542" t="s">
        <v>75</v>
      </c>
      <c r="D542" t="s">
        <v>292</v>
      </c>
      <c r="E542" t="s">
        <v>9889</v>
      </c>
      <c r="F542" t="s">
        <v>261</v>
      </c>
      <c r="G542" t="s">
        <v>9264</v>
      </c>
      <c r="H542" t="s">
        <v>9889</v>
      </c>
      <c r="I542" t="s">
        <v>9264</v>
      </c>
      <c r="J542" t="s">
        <v>7806</v>
      </c>
    </row>
    <row r="543" spans="1:10" x14ac:dyDescent="0.35">
      <c r="A543" t="s">
        <v>583</v>
      </c>
      <c r="B543" t="s">
        <v>9890</v>
      </c>
      <c r="C543" t="s">
        <v>632</v>
      </c>
      <c r="D543" t="s">
        <v>9891</v>
      </c>
      <c r="E543" t="s">
        <v>9892</v>
      </c>
      <c r="F543" t="s">
        <v>261</v>
      </c>
      <c r="G543" t="s">
        <v>7681</v>
      </c>
      <c r="H543" t="s">
        <v>111</v>
      </c>
      <c r="I543" t="s">
        <v>111</v>
      </c>
    </row>
    <row r="544" spans="1:10" x14ac:dyDescent="0.35">
      <c r="A544" t="s">
        <v>9893</v>
      </c>
      <c r="B544" t="s">
        <v>9894</v>
      </c>
      <c r="C544" t="s">
        <v>9895</v>
      </c>
      <c r="D544" t="s">
        <v>18</v>
      </c>
      <c r="E544" t="s">
        <v>9893</v>
      </c>
      <c r="F544" t="s">
        <v>111</v>
      </c>
      <c r="G544" t="s">
        <v>9896</v>
      </c>
      <c r="H544" t="s">
        <v>9893</v>
      </c>
      <c r="I544" t="s">
        <v>9896</v>
      </c>
      <c r="J544" t="s">
        <v>7806</v>
      </c>
    </row>
    <row r="545" spans="1:10" x14ac:dyDescent="0.35">
      <c r="A545" t="s">
        <v>9893</v>
      </c>
      <c r="B545" t="s">
        <v>9897</v>
      </c>
      <c r="C545" t="s">
        <v>1185</v>
      </c>
      <c r="D545" t="s">
        <v>9898</v>
      </c>
      <c r="E545" t="s">
        <v>9899</v>
      </c>
      <c r="F545" t="s">
        <v>261</v>
      </c>
      <c r="G545" t="s">
        <v>7681</v>
      </c>
      <c r="H545" t="s">
        <v>111</v>
      </c>
      <c r="I545" t="s">
        <v>111</v>
      </c>
      <c r="J545" t="s">
        <v>7806</v>
      </c>
    </row>
    <row r="546" spans="1:10" x14ac:dyDescent="0.35">
      <c r="A546" t="s">
        <v>9893</v>
      </c>
      <c r="B546" t="s">
        <v>9900</v>
      </c>
      <c r="C546" t="s">
        <v>9901</v>
      </c>
      <c r="D546" t="s">
        <v>9902</v>
      </c>
      <c r="E546" t="s">
        <v>9903</v>
      </c>
      <c r="F546" t="s">
        <v>257</v>
      </c>
      <c r="G546" t="s">
        <v>7681</v>
      </c>
      <c r="H546" t="s">
        <v>9903</v>
      </c>
      <c r="I546" t="s">
        <v>7681</v>
      </c>
    </row>
    <row r="547" spans="1:10" x14ac:dyDescent="0.35">
      <c r="A547" t="s">
        <v>9904</v>
      </c>
      <c r="B547" t="s">
        <v>9905</v>
      </c>
      <c r="C547" t="s">
        <v>9906</v>
      </c>
      <c r="D547" t="s">
        <v>9907</v>
      </c>
      <c r="E547" t="s">
        <v>9904</v>
      </c>
      <c r="F547" t="s">
        <v>11</v>
      </c>
      <c r="G547" t="s">
        <v>7681</v>
      </c>
      <c r="H547" t="s">
        <v>9904</v>
      </c>
      <c r="I547" t="s">
        <v>7681</v>
      </c>
      <c r="J547" t="s">
        <v>7806</v>
      </c>
    </row>
    <row r="548" spans="1:10" x14ac:dyDescent="0.35">
      <c r="A548" t="s">
        <v>9908</v>
      </c>
      <c r="B548" t="s">
        <v>9909</v>
      </c>
      <c r="C548" t="s">
        <v>8455</v>
      </c>
      <c r="D548" t="s">
        <v>292</v>
      </c>
      <c r="E548" t="s">
        <v>9910</v>
      </c>
      <c r="F548" t="s">
        <v>50</v>
      </c>
      <c r="G548" t="s">
        <v>7681</v>
      </c>
      <c r="H548" t="s">
        <v>9911</v>
      </c>
      <c r="I548" t="s">
        <v>7610</v>
      </c>
      <c r="J548" t="s">
        <v>7806</v>
      </c>
    </row>
    <row r="549" spans="1:10" x14ac:dyDescent="0.35">
      <c r="A549" t="s">
        <v>9908</v>
      </c>
      <c r="B549" t="s">
        <v>9912</v>
      </c>
      <c r="C549" t="s">
        <v>9913</v>
      </c>
      <c r="D549" t="s">
        <v>292</v>
      </c>
      <c r="E549" t="s">
        <v>9914</v>
      </c>
      <c r="F549" t="s">
        <v>50</v>
      </c>
      <c r="G549" t="s">
        <v>9915</v>
      </c>
      <c r="H549" t="s">
        <v>9916</v>
      </c>
      <c r="I549" t="s">
        <v>7610</v>
      </c>
    </row>
    <row r="550" spans="1:10" x14ac:dyDescent="0.35">
      <c r="A550" t="s">
        <v>9917</v>
      </c>
      <c r="B550" t="s">
        <v>9918</v>
      </c>
      <c r="C550" t="s">
        <v>3023</v>
      </c>
      <c r="D550" t="s">
        <v>9919</v>
      </c>
      <c r="E550" t="s">
        <v>9917</v>
      </c>
      <c r="F550" t="s">
        <v>11</v>
      </c>
      <c r="G550" t="s">
        <v>7681</v>
      </c>
      <c r="H550" t="s">
        <v>9917</v>
      </c>
      <c r="I550" t="s">
        <v>7681</v>
      </c>
      <c r="J550" t="s">
        <v>7806</v>
      </c>
    </row>
    <row r="551" spans="1:10" x14ac:dyDescent="0.35">
      <c r="A551" t="s">
        <v>9172</v>
      </c>
      <c r="B551" t="s">
        <v>9920</v>
      </c>
      <c r="C551" t="s">
        <v>9921</v>
      </c>
      <c r="D551" t="s">
        <v>9922</v>
      </c>
      <c r="E551" t="s">
        <v>9172</v>
      </c>
      <c r="F551" t="s">
        <v>261</v>
      </c>
      <c r="G551" t="s">
        <v>7681</v>
      </c>
      <c r="H551" t="s">
        <v>9172</v>
      </c>
      <c r="I551" t="s">
        <v>7681</v>
      </c>
      <c r="J551" t="s">
        <v>7806</v>
      </c>
    </row>
    <row r="552" spans="1:10" x14ac:dyDescent="0.35">
      <c r="A552" t="s">
        <v>9172</v>
      </c>
      <c r="B552" t="s">
        <v>9923</v>
      </c>
      <c r="C552" t="s">
        <v>1976</v>
      </c>
      <c r="D552" t="s">
        <v>9690</v>
      </c>
      <c r="E552" t="s">
        <v>9172</v>
      </c>
      <c r="F552" t="s">
        <v>261</v>
      </c>
      <c r="G552" t="s">
        <v>7681</v>
      </c>
      <c r="H552" t="s">
        <v>9172</v>
      </c>
      <c r="I552" t="s">
        <v>7681</v>
      </c>
      <c r="J552" t="s">
        <v>7806</v>
      </c>
    </row>
    <row r="553" spans="1:10" x14ac:dyDescent="0.35">
      <c r="A553" t="s">
        <v>9172</v>
      </c>
      <c r="B553" t="s">
        <v>9924</v>
      </c>
      <c r="C553" t="s">
        <v>9925</v>
      </c>
      <c r="D553" t="s">
        <v>9926</v>
      </c>
      <c r="E553" t="s">
        <v>9172</v>
      </c>
      <c r="F553" t="s">
        <v>261</v>
      </c>
      <c r="G553" t="s">
        <v>7681</v>
      </c>
      <c r="H553" t="s">
        <v>9172</v>
      </c>
      <c r="I553" t="s">
        <v>7681</v>
      </c>
      <c r="J553" t="s">
        <v>7806</v>
      </c>
    </row>
    <row r="554" spans="1:10" x14ac:dyDescent="0.35">
      <c r="A554" t="s">
        <v>9172</v>
      </c>
      <c r="B554" t="s">
        <v>9927</v>
      </c>
      <c r="C554" t="s">
        <v>9928</v>
      </c>
      <c r="D554" t="s">
        <v>1733</v>
      </c>
      <c r="E554" t="s">
        <v>9172</v>
      </c>
      <c r="F554" t="s">
        <v>261</v>
      </c>
      <c r="G554" t="s">
        <v>7681</v>
      </c>
      <c r="H554" t="s">
        <v>9172</v>
      </c>
      <c r="I554" t="s">
        <v>7681</v>
      </c>
      <c r="J554" t="s">
        <v>7806</v>
      </c>
    </row>
    <row r="555" spans="1:10" x14ac:dyDescent="0.35">
      <c r="A555" t="s">
        <v>9172</v>
      </c>
      <c r="B555" t="s">
        <v>9929</v>
      </c>
      <c r="C555" t="s">
        <v>9930</v>
      </c>
      <c r="D555" t="s">
        <v>9931</v>
      </c>
      <c r="E555" t="s">
        <v>9172</v>
      </c>
      <c r="F555" t="s">
        <v>261</v>
      </c>
      <c r="G555" t="s">
        <v>7681</v>
      </c>
      <c r="H555" t="s">
        <v>9172</v>
      </c>
      <c r="I555" t="s">
        <v>7681</v>
      </c>
      <c r="J555" t="s">
        <v>7806</v>
      </c>
    </row>
    <row r="556" spans="1:10" x14ac:dyDescent="0.35">
      <c r="A556" t="s">
        <v>9172</v>
      </c>
      <c r="B556" t="s">
        <v>9932</v>
      </c>
      <c r="C556" t="s">
        <v>9933</v>
      </c>
      <c r="D556" t="s">
        <v>9931</v>
      </c>
      <c r="E556" t="s">
        <v>9172</v>
      </c>
      <c r="F556" t="s">
        <v>261</v>
      </c>
      <c r="G556" t="s">
        <v>7681</v>
      </c>
      <c r="H556" t="s">
        <v>9172</v>
      </c>
      <c r="I556" t="s">
        <v>7681</v>
      </c>
      <c r="J556" t="s">
        <v>7806</v>
      </c>
    </row>
    <row r="557" spans="1:10" x14ac:dyDescent="0.35">
      <c r="A557" t="s">
        <v>9172</v>
      </c>
      <c r="B557" t="s">
        <v>9934</v>
      </c>
      <c r="C557" t="s">
        <v>9935</v>
      </c>
      <c r="D557" t="s">
        <v>9922</v>
      </c>
      <c r="E557" t="s">
        <v>9172</v>
      </c>
      <c r="F557" t="s">
        <v>261</v>
      </c>
      <c r="G557" t="s">
        <v>7681</v>
      </c>
      <c r="H557" t="s">
        <v>9172</v>
      </c>
      <c r="I557" t="s">
        <v>7681</v>
      </c>
      <c r="J557" t="s">
        <v>7806</v>
      </c>
    </row>
    <row r="558" spans="1:10" x14ac:dyDescent="0.35">
      <c r="A558" t="s">
        <v>9172</v>
      </c>
      <c r="B558" t="s">
        <v>9936</v>
      </c>
      <c r="C558" t="s">
        <v>9783</v>
      </c>
      <c r="D558" t="s">
        <v>9931</v>
      </c>
      <c r="E558" t="s">
        <v>9172</v>
      </c>
      <c r="F558" t="s">
        <v>261</v>
      </c>
      <c r="G558" t="s">
        <v>7681</v>
      </c>
      <c r="H558" t="s">
        <v>9172</v>
      </c>
      <c r="I558" t="s">
        <v>7681</v>
      </c>
      <c r="J558" t="s">
        <v>7806</v>
      </c>
    </row>
    <row r="559" spans="1:10" x14ac:dyDescent="0.35">
      <c r="A559" t="s">
        <v>9172</v>
      </c>
      <c r="B559" t="s">
        <v>9937</v>
      </c>
      <c r="C559" t="s">
        <v>9783</v>
      </c>
      <c r="D559" t="s">
        <v>9931</v>
      </c>
      <c r="E559" t="s">
        <v>9172</v>
      </c>
      <c r="F559" t="s">
        <v>261</v>
      </c>
      <c r="G559" t="s">
        <v>7681</v>
      </c>
      <c r="H559" t="s">
        <v>9172</v>
      </c>
      <c r="I559" t="s">
        <v>7681</v>
      </c>
      <c r="J559" t="s">
        <v>7806</v>
      </c>
    </row>
    <row r="560" spans="1:10" x14ac:dyDescent="0.35">
      <c r="A560" t="s">
        <v>9938</v>
      </c>
      <c r="B560" t="s">
        <v>9939</v>
      </c>
      <c r="C560" t="s">
        <v>2954</v>
      </c>
      <c r="D560" t="s">
        <v>1009</v>
      </c>
      <c r="E560" t="s">
        <v>9938</v>
      </c>
      <c r="F560" t="s">
        <v>261</v>
      </c>
      <c r="G560" t="s">
        <v>7670</v>
      </c>
      <c r="H560" t="s">
        <v>9938</v>
      </c>
      <c r="I560" t="s">
        <v>7670</v>
      </c>
    </row>
    <row r="561" spans="1:10" x14ac:dyDescent="0.35">
      <c r="A561" t="s">
        <v>9938</v>
      </c>
      <c r="B561" t="s">
        <v>9940</v>
      </c>
      <c r="C561" t="s">
        <v>2954</v>
      </c>
      <c r="D561" t="s">
        <v>1009</v>
      </c>
      <c r="E561" t="s">
        <v>9938</v>
      </c>
      <c r="F561" t="s">
        <v>261</v>
      </c>
      <c r="G561" t="s">
        <v>7670</v>
      </c>
      <c r="H561" t="s">
        <v>9938</v>
      </c>
      <c r="I561" t="s">
        <v>7670</v>
      </c>
      <c r="J561" t="s">
        <v>7806</v>
      </c>
    </row>
    <row r="562" spans="1:10" x14ac:dyDescent="0.35">
      <c r="A562" t="s">
        <v>9938</v>
      </c>
      <c r="B562" t="s">
        <v>9941</v>
      </c>
      <c r="C562" t="s">
        <v>2954</v>
      </c>
      <c r="D562" t="s">
        <v>1009</v>
      </c>
      <c r="E562" t="s">
        <v>9938</v>
      </c>
      <c r="F562" t="s">
        <v>261</v>
      </c>
      <c r="G562" t="s">
        <v>7670</v>
      </c>
      <c r="H562" t="s">
        <v>9938</v>
      </c>
      <c r="I562" t="s">
        <v>7670</v>
      </c>
      <c r="J562" t="s">
        <v>7806</v>
      </c>
    </row>
    <row r="563" spans="1:10" x14ac:dyDescent="0.35">
      <c r="A563" t="s">
        <v>9938</v>
      </c>
      <c r="B563" t="s">
        <v>9942</v>
      </c>
      <c r="C563" t="s">
        <v>2954</v>
      </c>
      <c r="D563" t="s">
        <v>1009</v>
      </c>
      <c r="E563" t="s">
        <v>9938</v>
      </c>
      <c r="F563" t="s">
        <v>261</v>
      </c>
      <c r="G563" t="s">
        <v>7670</v>
      </c>
      <c r="H563" t="s">
        <v>9938</v>
      </c>
      <c r="I563" t="s">
        <v>7670</v>
      </c>
      <c r="J563" t="s">
        <v>7806</v>
      </c>
    </row>
    <row r="564" spans="1:10" x14ac:dyDescent="0.35">
      <c r="A564" t="s">
        <v>9938</v>
      </c>
      <c r="B564" t="s">
        <v>9943</v>
      </c>
      <c r="C564" t="s">
        <v>2954</v>
      </c>
      <c r="D564" t="s">
        <v>1009</v>
      </c>
      <c r="E564" t="s">
        <v>9938</v>
      </c>
      <c r="F564" t="s">
        <v>261</v>
      </c>
      <c r="G564" t="s">
        <v>7670</v>
      </c>
      <c r="H564" t="s">
        <v>9938</v>
      </c>
      <c r="I564" t="s">
        <v>7670</v>
      </c>
      <c r="J564" t="s">
        <v>7806</v>
      </c>
    </row>
    <row r="565" spans="1:10" x14ac:dyDescent="0.35">
      <c r="A565" t="s">
        <v>9938</v>
      </c>
      <c r="B565" t="s">
        <v>9944</v>
      </c>
      <c r="C565" t="s">
        <v>2954</v>
      </c>
      <c r="D565" t="s">
        <v>1009</v>
      </c>
      <c r="E565" t="s">
        <v>9938</v>
      </c>
      <c r="F565" t="s">
        <v>261</v>
      </c>
      <c r="G565" t="s">
        <v>7670</v>
      </c>
      <c r="H565" t="s">
        <v>9938</v>
      </c>
      <c r="I565" t="s">
        <v>7670</v>
      </c>
    </row>
    <row r="566" spans="1:10" x14ac:dyDescent="0.35">
      <c r="A566" t="s">
        <v>9938</v>
      </c>
      <c r="B566" t="s">
        <v>9945</v>
      </c>
      <c r="C566" t="s">
        <v>2954</v>
      </c>
      <c r="D566" t="s">
        <v>1009</v>
      </c>
      <c r="E566" t="s">
        <v>9938</v>
      </c>
      <c r="F566" t="s">
        <v>261</v>
      </c>
      <c r="G566" t="s">
        <v>7670</v>
      </c>
      <c r="H566" t="s">
        <v>9938</v>
      </c>
      <c r="I566" t="s">
        <v>7670</v>
      </c>
      <c r="J566" t="s">
        <v>7806</v>
      </c>
    </row>
    <row r="567" spans="1:10" x14ac:dyDescent="0.35">
      <c r="A567" t="s">
        <v>9946</v>
      </c>
      <c r="B567" t="s">
        <v>9947</v>
      </c>
      <c r="C567" t="s">
        <v>9948</v>
      </c>
      <c r="D567" t="s">
        <v>3098</v>
      </c>
      <c r="E567" t="s">
        <v>9946</v>
      </c>
      <c r="F567" t="s">
        <v>261</v>
      </c>
      <c r="G567" t="s">
        <v>7681</v>
      </c>
      <c r="H567" t="s">
        <v>9605</v>
      </c>
      <c r="I567" t="s">
        <v>7610</v>
      </c>
      <c r="J567" t="s">
        <v>7806</v>
      </c>
    </row>
    <row r="568" spans="1:10" x14ac:dyDescent="0.35">
      <c r="A568" t="s">
        <v>9949</v>
      </c>
      <c r="B568" t="s">
        <v>9950</v>
      </c>
      <c r="C568" t="s">
        <v>9951</v>
      </c>
      <c r="D568" t="s">
        <v>9952</v>
      </c>
      <c r="E568" t="s">
        <v>9949</v>
      </c>
      <c r="F568" t="s">
        <v>261</v>
      </c>
      <c r="G568" t="s">
        <v>7681</v>
      </c>
      <c r="H568" t="s">
        <v>9953</v>
      </c>
      <c r="I568" t="s">
        <v>7681</v>
      </c>
      <c r="J568" t="s">
        <v>7806</v>
      </c>
    </row>
    <row r="569" spans="1:10" x14ac:dyDescent="0.35">
      <c r="A569" t="s">
        <v>9954</v>
      </c>
      <c r="B569" t="s">
        <v>9955</v>
      </c>
      <c r="C569" t="s">
        <v>384</v>
      </c>
      <c r="D569" t="s">
        <v>9956</v>
      </c>
      <c r="E569" t="s">
        <v>9954</v>
      </c>
      <c r="F569" t="s">
        <v>11</v>
      </c>
      <c r="G569" t="s">
        <v>7681</v>
      </c>
      <c r="H569" t="s">
        <v>9954</v>
      </c>
      <c r="I569" t="s">
        <v>7681</v>
      </c>
      <c r="J569" t="s">
        <v>7806</v>
      </c>
    </row>
    <row r="570" spans="1:10" x14ac:dyDescent="0.35">
      <c r="A570" t="s">
        <v>9957</v>
      </c>
      <c r="B570" t="s">
        <v>9958</v>
      </c>
      <c r="C570" t="s">
        <v>28</v>
      </c>
      <c r="D570" t="s">
        <v>9959</v>
      </c>
      <c r="E570" t="s">
        <v>9960</v>
      </c>
      <c r="F570" t="s">
        <v>11</v>
      </c>
      <c r="G570" t="s">
        <v>7681</v>
      </c>
      <c r="H570" t="s">
        <v>9960</v>
      </c>
      <c r="I570" t="s">
        <v>7681</v>
      </c>
      <c r="J570" t="s">
        <v>7806</v>
      </c>
    </row>
    <row r="571" spans="1:10" x14ac:dyDescent="0.35">
      <c r="A571" t="s">
        <v>9961</v>
      </c>
      <c r="B571" t="s">
        <v>9962</v>
      </c>
      <c r="C571" t="s">
        <v>128</v>
      </c>
      <c r="D571" t="s">
        <v>9963</v>
      </c>
      <c r="E571" t="s">
        <v>9961</v>
      </c>
      <c r="F571" t="s">
        <v>11</v>
      </c>
      <c r="G571" t="s">
        <v>7681</v>
      </c>
      <c r="H571" t="s">
        <v>9961</v>
      </c>
      <c r="I571" t="s">
        <v>7681</v>
      </c>
      <c r="J571" t="s">
        <v>7806</v>
      </c>
    </row>
    <row r="572" spans="1:10" x14ac:dyDescent="0.35">
      <c r="A572" t="s">
        <v>9961</v>
      </c>
      <c r="B572" t="s">
        <v>9964</v>
      </c>
      <c r="C572" t="s">
        <v>9965</v>
      </c>
      <c r="D572" t="s">
        <v>9966</v>
      </c>
      <c r="E572" t="s">
        <v>9961</v>
      </c>
      <c r="F572" t="s">
        <v>11</v>
      </c>
      <c r="G572" t="s">
        <v>7681</v>
      </c>
      <c r="H572" t="s">
        <v>9961</v>
      </c>
      <c r="I572" t="s">
        <v>7681</v>
      </c>
      <c r="J572" t="s">
        <v>7806</v>
      </c>
    </row>
    <row r="573" spans="1:10" x14ac:dyDescent="0.35">
      <c r="A573" t="s">
        <v>9967</v>
      </c>
      <c r="B573" t="s">
        <v>9968</v>
      </c>
      <c r="C573" t="s">
        <v>463</v>
      </c>
      <c r="D573" t="s">
        <v>9969</v>
      </c>
      <c r="E573" t="s">
        <v>9970</v>
      </c>
      <c r="F573" t="s">
        <v>50</v>
      </c>
      <c r="G573" t="s">
        <v>7681</v>
      </c>
      <c r="H573" t="s">
        <v>9970</v>
      </c>
      <c r="I573" t="s">
        <v>7681</v>
      </c>
      <c r="J573" t="s">
        <v>7806</v>
      </c>
    </row>
    <row r="574" spans="1:10" x14ac:dyDescent="0.35">
      <c r="A574" t="s">
        <v>9967</v>
      </c>
      <c r="B574" t="s">
        <v>9971</v>
      </c>
      <c r="C574" t="s">
        <v>463</v>
      </c>
      <c r="D574" t="s">
        <v>9969</v>
      </c>
      <c r="E574" t="s">
        <v>9970</v>
      </c>
      <c r="F574" t="s">
        <v>50</v>
      </c>
      <c r="G574" t="s">
        <v>7681</v>
      </c>
      <c r="H574" t="s">
        <v>9970</v>
      </c>
      <c r="I574" t="s">
        <v>7681</v>
      </c>
      <c r="J574" t="s">
        <v>7806</v>
      </c>
    </row>
    <row r="575" spans="1:10" x14ac:dyDescent="0.35">
      <c r="A575" t="s">
        <v>9972</v>
      </c>
      <c r="B575" t="s">
        <v>9973</v>
      </c>
      <c r="C575" t="s">
        <v>9170</v>
      </c>
      <c r="D575" t="s">
        <v>9974</v>
      </c>
      <c r="E575" t="s">
        <v>9972</v>
      </c>
      <c r="F575" t="s">
        <v>9975</v>
      </c>
      <c r="G575" t="s">
        <v>7681</v>
      </c>
      <c r="H575" t="s">
        <v>9974</v>
      </c>
      <c r="I575" t="s">
        <v>7610</v>
      </c>
    </row>
    <row r="576" spans="1:10" x14ac:dyDescent="0.35">
      <c r="A576" t="s">
        <v>9972</v>
      </c>
      <c r="B576" t="s">
        <v>9976</v>
      </c>
      <c r="C576" t="s">
        <v>1976</v>
      </c>
      <c r="D576" t="s">
        <v>9145</v>
      </c>
      <c r="E576" t="s">
        <v>9977</v>
      </c>
      <c r="F576" t="s">
        <v>9978</v>
      </c>
      <c r="G576" t="s">
        <v>7681</v>
      </c>
      <c r="H576" t="s">
        <v>590</v>
      </c>
      <c r="I576" t="s">
        <v>7610</v>
      </c>
      <c r="J576" t="s">
        <v>7806</v>
      </c>
    </row>
    <row r="577" spans="1:10" x14ac:dyDescent="0.35">
      <c r="A577" t="s">
        <v>9972</v>
      </c>
      <c r="B577" t="s">
        <v>9979</v>
      </c>
      <c r="C577" t="s">
        <v>9980</v>
      </c>
      <c r="D577" t="s">
        <v>9974</v>
      </c>
      <c r="E577" t="s">
        <v>9981</v>
      </c>
      <c r="F577" t="s">
        <v>261</v>
      </c>
      <c r="G577" t="s">
        <v>7681</v>
      </c>
      <c r="H577" t="s">
        <v>9982</v>
      </c>
      <c r="I577" t="s">
        <v>7681</v>
      </c>
    </row>
    <row r="578" spans="1:10" x14ac:dyDescent="0.35">
      <c r="A578" t="s">
        <v>9983</v>
      </c>
      <c r="B578" t="s">
        <v>9984</v>
      </c>
      <c r="C578" t="s">
        <v>9985</v>
      </c>
      <c r="D578" t="s">
        <v>9986</v>
      </c>
      <c r="E578" t="s">
        <v>9983</v>
      </c>
      <c r="F578" t="s">
        <v>11</v>
      </c>
      <c r="G578" t="s">
        <v>8007</v>
      </c>
      <c r="H578" t="s">
        <v>9983</v>
      </c>
      <c r="I578" t="s">
        <v>8007</v>
      </c>
      <c r="J578" t="s">
        <v>7806</v>
      </c>
    </row>
    <row r="579" spans="1:10" x14ac:dyDescent="0.35">
      <c r="A579" t="s">
        <v>9987</v>
      </c>
      <c r="B579" t="s">
        <v>9988</v>
      </c>
      <c r="C579" t="s">
        <v>9989</v>
      </c>
      <c r="D579" t="s">
        <v>9990</v>
      </c>
      <c r="E579" t="s">
        <v>9987</v>
      </c>
      <c r="F579" t="s">
        <v>11</v>
      </c>
      <c r="G579" t="s">
        <v>8007</v>
      </c>
      <c r="H579" t="s">
        <v>9987</v>
      </c>
      <c r="I579" t="s">
        <v>8007</v>
      </c>
      <c r="J579" t="s">
        <v>7806</v>
      </c>
    </row>
    <row r="580" spans="1:10" x14ac:dyDescent="0.35">
      <c r="A580" t="s">
        <v>9987</v>
      </c>
      <c r="B580" t="s">
        <v>9991</v>
      </c>
      <c r="C580" t="s">
        <v>99</v>
      </c>
      <c r="D580" t="s">
        <v>9990</v>
      </c>
      <c r="E580" t="s">
        <v>9987</v>
      </c>
      <c r="F580" t="s">
        <v>50</v>
      </c>
      <c r="G580" t="s">
        <v>8007</v>
      </c>
      <c r="H580" t="s">
        <v>9987</v>
      </c>
      <c r="I580" t="s">
        <v>8007</v>
      </c>
      <c r="J580" t="s">
        <v>7806</v>
      </c>
    </row>
    <row r="581" spans="1:10" x14ac:dyDescent="0.35">
      <c r="A581" t="s">
        <v>9987</v>
      </c>
      <c r="B581" t="s">
        <v>9992</v>
      </c>
      <c r="C581" t="s">
        <v>99</v>
      </c>
      <c r="D581" t="s">
        <v>9990</v>
      </c>
      <c r="E581" t="s">
        <v>9987</v>
      </c>
      <c r="F581" t="s">
        <v>50</v>
      </c>
      <c r="G581" t="s">
        <v>8007</v>
      </c>
      <c r="H581" t="s">
        <v>9987</v>
      </c>
      <c r="I581" t="s">
        <v>8007</v>
      </c>
      <c r="J581" t="s">
        <v>7806</v>
      </c>
    </row>
    <row r="582" spans="1:10" x14ac:dyDescent="0.35">
      <c r="A582" t="s">
        <v>9987</v>
      </c>
      <c r="B582" t="s">
        <v>9993</v>
      </c>
      <c r="C582" t="s">
        <v>68</v>
      </c>
      <c r="D582" t="s">
        <v>9990</v>
      </c>
      <c r="E582" t="s">
        <v>9987</v>
      </c>
      <c r="F582" t="s">
        <v>261</v>
      </c>
      <c r="G582" t="s">
        <v>8007</v>
      </c>
      <c r="H582" t="s">
        <v>9987</v>
      </c>
      <c r="I582" t="s">
        <v>8007</v>
      </c>
      <c r="J582" t="s">
        <v>7806</v>
      </c>
    </row>
    <row r="583" spans="1:10" x14ac:dyDescent="0.35">
      <c r="A583" t="s">
        <v>9987</v>
      </c>
      <c r="B583" t="s">
        <v>9994</v>
      </c>
      <c r="C583" t="s">
        <v>28</v>
      </c>
      <c r="D583" t="s">
        <v>9995</v>
      </c>
      <c r="E583" t="s">
        <v>9987</v>
      </c>
      <c r="F583" t="s">
        <v>50</v>
      </c>
      <c r="G583" t="s">
        <v>8007</v>
      </c>
      <c r="H583" t="s">
        <v>9987</v>
      </c>
      <c r="I583" t="s">
        <v>8007</v>
      </c>
      <c r="J583" t="s">
        <v>7806</v>
      </c>
    </row>
    <row r="584" spans="1:10" x14ac:dyDescent="0.35">
      <c r="A584" t="s">
        <v>9996</v>
      </c>
      <c r="B584" t="s">
        <v>9997</v>
      </c>
      <c r="C584" t="s">
        <v>28</v>
      </c>
      <c r="D584" t="s">
        <v>6160</v>
      </c>
      <c r="E584" t="s">
        <v>9998</v>
      </c>
      <c r="F584" t="s">
        <v>11</v>
      </c>
      <c r="G584" t="s">
        <v>7681</v>
      </c>
      <c r="H584" t="s">
        <v>9998</v>
      </c>
      <c r="I584" t="s">
        <v>7681</v>
      </c>
      <c r="J584" t="s">
        <v>7806</v>
      </c>
    </row>
    <row r="585" spans="1:10" x14ac:dyDescent="0.35">
      <c r="A585" t="s">
        <v>9996</v>
      </c>
      <c r="B585" t="s">
        <v>9999</v>
      </c>
      <c r="C585" t="s">
        <v>10000</v>
      </c>
      <c r="D585" t="s">
        <v>10001</v>
      </c>
      <c r="E585" t="s">
        <v>9996</v>
      </c>
      <c r="F585" t="s">
        <v>261</v>
      </c>
      <c r="G585" t="s">
        <v>7681</v>
      </c>
      <c r="H585" t="s">
        <v>9996</v>
      </c>
      <c r="I585" t="s">
        <v>7681</v>
      </c>
      <c r="J585" t="s">
        <v>7806</v>
      </c>
    </row>
    <row r="586" spans="1:10" x14ac:dyDescent="0.35">
      <c r="A586" t="s">
        <v>9590</v>
      </c>
      <c r="B586" t="s">
        <v>10002</v>
      </c>
      <c r="C586" t="s">
        <v>10003</v>
      </c>
      <c r="D586" t="s">
        <v>9589</v>
      </c>
      <c r="E586" t="s">
        <v>9590</v>
      </c>
      <c r="F586" t="s">
        <v>11</v>
      </c>
      <c r="G586" t="s">
        <v>7681</v>
      </c>
      <c r="H586" t="s">
        <v>9590</v>
      </c>
      <c r="I586" t="s">
        <v>7681</v>
      </c>
    </row>
    <row r="587" spans="1:10" x14ac:dyDescent="0.35">
      <c r="A587" t="s">
        <v>9590</v>
      </c>
      <c r="B587" t="s">
        <v>10004</v>
      </c>
      <c r="C587" t="s">
        <v>10005</v>
      </c>
      <c r="D587" t="s">
        <v>10006</v>
      </c>
      <c r="E587" t="s">
        <v>9590</v>
      </c>
      <c r="F587" t="s">
        <v>11</v>
      </c>
      <c r="G587" t="s">
        <v>7681</v>
      </c>
      <c r="H587" t="s">
        <v>9590</v>
      </c>
      <c r="I587" t="s">
        <v>7681</v>
      </c>
      <c r="J587" t="s">
        <v>7806</v>
      </c>
    </row>
    <row r="588" spans="1:10" x14ac:dyDescent="0.35">
      <c r="A588" t="s">
        <v>9590</v>
      </c>
      <c r="B588" t="s">
        <v>10007</v>
      </c>
      <c r="C588" t="s">
        <v>10008</v>
      </c>
      <c r="D588" t="s">
        <v>9589</v>
      </c>
      <c r="E588" t="s">
        <v>9590</v>
      </c>
      <c r="F588" t="s">
        <v>11</v>
      </c>
      <c r="G588" t="s">
        <v>7681</v>
      </c>
      <c r="H588" t="s">
        <v>9590</v>
      </c>
      <c r="I588" t="s">
        <v>7681</v>
      </c>
      <c r="J588" t="s">
        <v>7806</v>
      </c>
    </row>
    <row r="589" spans="1:10" x14ac:dyDescent="0.35">
      <c r="A589" t="s">
        <v>10009</v>
      </c>
      <c r="B589" t="s">
        <v>10010</v>
      </c>
      <c r="C589" t="s">
        <v>264</v>
      </c>
      <c r="D589" t="s">
        <v>1704</v>
      </c>
      <c r="E589" t="s">
        <v>10011</v>
      </c>
      <c r="F589" t="s">
        <v>50</v>
      </c>
      <c r="G589" t="s">
        <v>7681</v>
      </c>
      <c r="H589" t="s">
        <v>111</v>
      </c>
      <c r="I589" t="s">
        <v>111</v>
      </c>
      <c r="J589" t="s">
        <v>7806</v>
      </c>
    </row>
    <row r="590" spans="1:10" x14ac:dyDescent="0.35">
      <c r="A590" t="s">
        <v>10012</v>
      </c>
      <c r="B590" t="s">
        <v>10013</v>
      </c>
      <c r="C590" t="s">
        <v>3194</v>
      </c>
      <c r="D590" t="s">
        <v>5925</v>
      </c>
      <c r="E590" t="s">
        <v>8893</v>
      </c>
      <c r="F590" t="s">
        <v>261</v>
      </c>
      <c r="G590" t="s">
        <v>7681</v>
      </c>
      <c r="H590" t="s">
        <v>8893</v>
      </c>
      <c r="I590" t="s">
        <v>7681</v>
      </c>
      <c r="J590" t="s">
        <v>7806</v>
      </c>
    </row>
    <row r="591" spans="1:10" x14ac:dyDescent="0.35">
      <c r="A591" t="s">
        <v>10014</v>
      </c>
      <c r="B591" t="s">
        <v>10015</v>
      </c>
      <c r="C591" t="s">
        <v>4305</v>
      </c>
      <c r="D591" t="s">
        <v>10016</v>
      </c>
      <c r="E591" t="s">
        <v>4655</v>
      </c>
      <c r="F591" t="s">
        <v>50</v>
      </c>
      <c r="G591" t="s">
        <v>7670</v>
      </c>
      <c r="H591" t="s">
        <v>4655</v>
      </c>
      <c r="I591" t="s">
        <v>7670</v>
      </c>
      <c r="J591" t="s">
        <v>7806</v>
      </c>
    </row>
    <row r="592" spans="1:10" x14ac:dyDescent="0.35">
      <c r="A592" t="s">
        <v>6987</v>
      </c>
      <c r="B592" t="s">
        <v>10017</v>
      </c>
      <c r="C592" t="s">
        <v>10018</v>
      </c>
      <c r="D592" t="s">
        <v>6986</v>
      </c>
      <c r="E592" t="s">
        <v>6987</v>
      </c>
      <c r="F592" t="s">
        <v>11</v>
      </c>
      <c r="G592" t="s">
        <v>7681</v>
      </c>
      <c r="H592" t="s">
        <v>6987</v>
      </c>
      <c r="I592" t="s">
        <v>7681</v>
      </c>
      <c r="J592" t="s">
        <v>7806</v>
      </c>
    </row>
    <row r="593" spans="1:10" x14ac:dyDescent="0.35">
      <c r="A593" t="s">
        <v>10019</v>
      </c>
      <c r="B593" t="s">
        <v>10020</v>
      </c>
      <c r="C593" t="s">
        <v>10021</v>
      </c>
      <c r="D593" t="s">
        <v>10022</v>
      </c>
      <c r="E593" t="s">
        <v>10019</v>
      </c>
      <c r="F593" t="s">
        <v>11</v>
      </c>
      <c r="G593" t="s">
        <v>7681</v>
      </c>
      <c r="H593" t="s">
        <v>10019</v>
      </c>
      <c r="I593" t="s">
        <v>7681</v>
      </c>
      <c r="J593" t="s">
        <v>7806</v>
      </c>
    </row>
    <row r="594" spans="1:10" x14ac:dyDescent="0.35">
      <c r="A594" t="s">
        <v>10023</v>
      </c>
      <c r="B594" t="s">
        <v>10024</v>
      </c>
      <c r="C594" t="s">
        <v>10025</v>
      </c>
      <c r="D594" t="s">
        <v>10026</v>
      </c>
      <c r="E594" t="s">
        <v>6932</v>
      </c>
      <c r="F594" t="s">
        <v>50</v>
      </c>
      <c r="G594" t="s">
        <v>7681</v>
      </c>
      <c r="H594" t="s">
        <v>6932</v>
      </c>
      <c r="I594" t="s">
        <v>7681</v>
      </c>
      <c r="J594" t="s">
        <v>7806</v>
      </c>
    </row>
    <row r="595" spans="1:10" x14ac:dyDescent="0.35">
      <c r="A595" t="s">
        <v>10023</v>
      </c>
      <c r="B595" t="s">
        <v>10027</v>
      </c>
      <c r="C595" t="s">
        <v>10028</v>
      </c>
      <c r="D595" t="s">
        <v>10029</v>
      </c>
      <c r="E595" t="s">
        <v>10030</v>
      </c>
      <c r="F595" t="s">
        <v>50</v>
      </c>
      <c r="G595" t="s">
        <v>7681</v>
      </c>
      <c r="H595" t="s">
        <v>10030</v>
      </c>
      <c r="I595" t="s">
        <v>7681</v>
      </c>
      <c r="J595" t="s">
        <v>7806</v>
      </c>
    </row>
    <row r="596" spans="1:10" x14ac:dyDescent="0.35">
      <c r="A596" t="s">
        <v>10023</v>
      </c>
      <c r="B596" t="s">
        <v>10031</v>
      </c>
      <c r="C596" t="s">
        <v>10032</v>
      </c>
      <c r="D596" t="s">
        <v>9391</v>
      </c>
      <c r="E596" t="s">
        <v>10030</v>
      </c>
      <c r="F596" t="s">
        <v>50</v>
      </c>
      <c r="G596" t="s">
        <v>7681</v>
      </c>
      <c r="H596" t="s">
        <v>10030</v>
      </c>
      <c r="I596" t="s">
        <v>7681</v>
      </c>
    </row>
    <row r="597" spans="1:10" x14ac:dyDescent="0.35">
      <c r="A597" t="s">
        <v>10023</v>
      </c>
      <c r="B597" t="s">
        <v>10033</v>
      </c>
      <c r="C597" t="s">
        <v>10034</v>
      </c>
      <c r="D597" t="s">
        <v>10035</v>
      </c>
      <c r="E597" t="s">
        <v>10036</v>
      </c>
      <c r="F597" t="s">
        <v>50</v>
      </c>
      <c r="G597" t="s">
        <v>7681</v>
      </c>
      <c r="H597" t="s">
        <v>10036</v>
      </c>
      <c r="I597" t="s">
        <v>7681</v>
      </c>
    </row>
    <row r="598" spans="1:10" x14ac:dyDescent="0.35">
      <c r="A598" t="s">
        <v>10023</v>
      </c>
      <c r="B598" t="s">
        <v>10037</v>
      </c>
      <c r="C598" t="s">
        <v>10038</v>
      </c>
      <c r="D598" t="s">
        <v>9391</v>
      </c>
      <c r="E598" t="s">
        <v>10030</v>
      </c>
      <c r="F598" t="s">
        <v>50</v>
      </c>
      <c r="G598" t="s">
        <v>7681</v>
      </c>
      <c r="H598" t="s">
        <v>10030</v>
      </c>
      <c r="I598" t="s">
        <v>7681</v>
      </c>
    </row>
    <row r="599" spans="1:10" x14ac:dyDescent="0.35">
      <c r="A599" t="s">
        <v>10023</v>
      </c>
      <c r="B599" t="s">
        <v>10039</v>
      </c>
      <c r="C599" t="s">
        <v>10040</v>
      </c>
      <c r="D599" t="s">
        <v>9391</v>
      </c>
      <c r="E599" t="s">
        <v>10030</v>
      </c>
      <c r="F599" t="s">
        <v>50</v>
      </c>
      <c r="G599" t="s">
        <v>7681</v>
      </c>
      <c r="H599" t="s">
        <v>10030</v>
      </c>
      <c r="I599" t="s">
        <v>7681</v>
      </c>
    </row>
    <row r="600" spans="1:10" x14ac:dyDescent="0.35">
      <c r="A600" t="s">
        <v>10041</v>
      </c>
      <c r="B600" t="s">
        <v>10042</v>
      </c>
      <c r="C600" t="s">
        <v>10043</v>
      </c>
      <c r="D600" t="s">
        <v>10044</v>
      </c>
      <c r="E600" t="s">
        <v>10041</v>
      </c>
      <c r="F600" t="s">
        <v>11</v>
      </c>
      <c r="G600" t="s">
        <v>7670</v>
      </c>
      <c r="H600" t="s">
        <v>10044</v>
      </c>
      <c r="I600" t="s">
        <v>7670</v>
      </c>
      <c r="J600" t="s">
        <v>7806</v>
      </c>
    </row>
    <row r="601" spans="1:10" x14ac:dyDescent="0.35">
      <c r="A601" t="s">
        <v>10045</v>
      </c>
      <c r="B601" t="s">
        <v>10046</v>
      </c>
      <c r="C601" t="s">
        <v>2954</v>
      </c>
      <c r="D601" t="s">
        <v>1009</v>
      </c>
      <c r="E601" t="s">
        <v>9938</v>
      </c>
      <c r="F601" t="s">
        <v>261</v>
      </c>
      <c r="G601" t="s">
        <v>7670</v>
      </c>
      <c r="H601" t="s">
        <v>9938</v>
      </c>
      <c r="I601" t="s">
        <v>7670</v>
      </c>
      <c r="J601" t="s">
        <v>7806</v>
      </c>
    </row>
    <row r="602" spans="1:10" x14ac:dyDescent="0.35">
      <c r="A602" t="s">
        <v>10045</v>
      </c>
      <c r="B602" t="s">
        <v>10047</v>
      </c>
      <c r="C602" t="s">
        <v>7174</v>
      </c>
      <c r="D602" t="s">
        <v>8884</v>
      </c>
      <c r="E602" t="s">
        <v>10045</v>
      </c>
      <c r="F602" t="s">
        <v>11</v>
      </c>
      <c r="G602" t="s">
        <v>7681</v>
      </c>
      <c r="H602" t="s">
        <v>10045</v>
      </c>
      <c r="I602" t="s">
        <v>7681</v>
      </c>
      <c r="J602" t="s">
        <v>7806</v>
      </c>
    </row>
    <row r="603" spans="1:10" x14ac:dyDescent="0.35">
      <c r="A603" t="s">
        <v>10048</v>
      </c>
      <c r="B603" t="s">
        <v>10049</v>
      </c>
      <c r="C603" t="s">
        <v>10050</v>
      </c>
      <c r="D603" t="s">
        <v>10051</v>
      </c>
      <c r="E603" t="s">
        <v>10052</v>
      </c>
      <c r="F603" t="s">
        <v>11</v>
      </c>
      <c r="G603" t="s">
        <v>7681</v>
      </c>
      <c r="H603" t="s">
        <v>10052</v>
      </c>
      <c r="I603" t="s">
        <v>7681</v>
      </c>
      <c r="J603" t="s">
        <v>7806</v>
      </c>
    </row>
    <row r="604" spans="1:10" x14ac:dyDescent="0.35">
      <c r="A604" t="s">
        <v>10053</v>
      </c>
      <c r="B604" t="s">
        <v>10054</v>
      </c>
      <c r="C604" t="s">
        <v>636</v>
      </c>
      <c r="D604" t="s">
        <v>10055</v>
      </c>
      <c r="E604" t="s">
        <v>10053</v>
      </c>
      <c r="F604" t="s">
        <v>50</v>
      </c>
      <c r="G604" t="s">
        <v>7681</v>
      </c>
      <c r="H604" t="s">
        <v>10053</v>
      </c>
      <c r="I604" t="s">
        <v>7681</v>
      </c>
      <c r="J604" t="s">
        <v>7806</v>
      </c>
    </row>
    <row r="605" spans="1:10" x14ac:dyDescent="0.35">
      <c r="A605" t="s">
        <v>10053</v>
      </c>
      <c r="B605" t="s">
        <v>10056</v>
      </c>
      <c r="C605" t="s">
        <v>636</v>
      </c>
      <c r="D605" t="s">
        <v>10055</v>
      </c>
      <c r="E605" t="s">
        <v>10053</v>
      </c>
      <c r="F605" t="s">
        <v>50</v>
      </c>
      <c r="G605" t="s">
        <v>7681</v>
      </c>
      <c r="H605" t="s">
        <v>10053</v>
      </c>
      <c r="I605" t="s">
        <v>7681</v>
      </c>
      <c r="J605" t="s">
        <v>7806</v>
      </c>
    </row>
    <row r="606" spans="1:10" x14ac:dyDescent="0.35">
      <c r="A606" t="s">
        <v>10057</v>
      </c>
      <c r="B606" t="s">
        <v>10058</v>
      </c>
      <c r="C606" t="s">
        <v>10059</v>
      </c>
      <c r="D606" t="s">
        <v>6045</v>
      </c>
      <c r="E606" t="s">
        <v>10057</v>
      </c>
      <c r="F606" t="s">
        <v>11</v>
      </c>
      <c r="G606" t="s">
        <v>7681</v>
      </c>
      <c r="H606" t="s">
        <v>10057</v>
      </c>
      <c r="I606" t="s">
        <v>7681</v>
      </c>
      <c r="J606" t="s">
        <v>7806</v>
      </c>
    </row>
    <row r="607" spans="1:10" x14ac:dyDescent="0.35">
      <c r="A607" t="s">
        <v>10060</v>
      </c>
      <c r="B607" t="s">
        <v>10061</v>
      </c>
      <c r="C607" t="s">
        <v>384</v>
      </c>
      <c r="D607" t="s">
        <v>10062</v>
      </c>
      <c r="E607" t="s">
        <v>10063</v>
      </c>
      <c r="F607" t="s">
        <v>11</v>
      </c>
      <c r="G607" t="s">
        <v>7670</v>
      </c>
      <c r="H607" t="s">
        <v>10063</v>
      </c>
      <c r="I607" t="s">
        <v>7670</v>
      </c>
      <c r="J607" t="s">
        <v>7806</v>
      </c>
    </row>
    <row r="608" spans="1:10" x14ac:dyDescent="0.35">
      <c r="A608" t="s">
        <v>10064</v>
      </c>
      <c r="B608" t="s">
        <v>10065</v>
      </c>
      <c r="C608" t="s">
        <v>10066</v>
      </c>
      <c r="D608" t="s">
        <v>6073</v>
      </c>
      <c r="E608" t="s">
        <v>10067</v>
      </c>
      <c r="F608" t="s">
        <v>20</v>
      </c>
      <c r="G608" t="s">
        <v>7681</v>
      </c>
      <c r="H608" t="s">
        <v>10067</v>
      </c>
      <c r="I608" t="s">
        <v>7681</v>
      </c>
      <c r="J608" t="s">
        <v>7806</v>
      </c>
    </row>
    <row r="609" spans="1:10" x14ac:dyDescent="0.35">
      <c r="A609" t="s">
        <v>10064</v>
      </c>
      <c r="B609" t="s">
        <v>10068</v>
      </c>
      <c r="C609" t="s">
        <v>10069</v>
      </c>
      <c r="D609" t="s">
        <v>10070</v>
      </c>
      <c r="E609" t="s">
        <v>10071</v>
      </c>
      <c r="F609" t="s">
        <v>261</v>
      </c>
      <c r="G609" t="s">
        <v>7681</v>
      </c>
      <c r="H609" t="s">
        <v>10071</v>
      </c>
      <c r="I609" t="s">
        <v>7681</v>
      </c>
      <c r="J609" t="s">
        <v>7806</v>
      </c>
    </row>
    <row r="610" spans="1:10" x14ac:dyDescent="0.35">
      <c r="A610" t="s">
        <v>10064</v>
      </c>
      <c r="B610" t="s">
        <v>10072</v>
      </c>
      <c r="C610" t="s">
        <v>10073</v>
      </c>
      <c r="D610" t="s">
        <v>10074</v>
      </c>
      <c r="E610" t="s">
        <v>10075</v>
      </c>
      <c r="F610" t="s">
        <v>20</v>
      </c>
      <c r="G610" t="s">
        <v>7681</v>
      </c>
      <c r="H610" t="s">
        <v>10075</v>
      </c>
      <c r="I610" t="s">
        <v>7681</v>
      </c>
      <c r="J610" t="s">
        <v>7806</v>
      </c>
    </row>
    <row r="611" spans="1:10" x14ac:dyDescent="0.35">
      <c r="A611" t="s">
        <v>10064</v>
      </c>
      <c r="B611" t="s">
        <v>10076</v>
      </c>
      <c r="C611" t="s">
        <v>10077</v>
      </c>
      <c r="D611" t="s">
        <v>10078</v>
      </c>
      <c r="E611" t="s">
        <v>10075</v>
      </c>
      <c r="F611" t="s">
        <v>20</v>
      </c>
      <c r="G611" t="s">
        <v>7681</v>
      </c>
      <c r="H611" t="s">
        <v>10075</v>
      </c>
      <c r="I611" t="s">
        <v>7681</v>
      </c>
      <c r="J611" t="s">
        <v>7806</v>
      </c>
    </row>
    <row r="612" spans="1:10" x14ac:dyDescent="0.35">
      <c r="A612" t="s">
        <v>10064</v>
      </c>
      <c r="B612" t="s">
        <v>10079</v>
      </c>
      <c r="C612" t="s">
        <v>10080</v>
      </c>
      <c r="D612" t="s">
        <v>10070</v>
      </c>
      <c r="E612" t="s">
        <v>10071</v>
      </c>
      <c r="F612" t="s">
        <v>10081</v>
      </c>
      <c r="G612" t="s">
        <v>7681</v>
      </c>
      <c r="H612" t="s">
        <v>10071</v>
      </c>
      <c r="I612" t="s">
        <v>7681</v>
      </c>
      <c r="J612" t="s">
        <v>7806</v>
      </c>
    </row>
    <row r="613" spans="1:10" x14ac:dyDescent="0.35">
      <c r="A613" t="s">
        <v>10064</v>
      </c>
      <c r="B613" t="s">
        <v>10082</v>
      </c>
      <c r="C613" t="s">
        <v>10083</v>
      </c>
      <c r="D613" t="s">
        <v>10067</v>
      </c>
      <c r="E613" t="s">
        <v>10067</v>
      </c>
      <c r="F613" t="s">
        <v>20</v>
      </c>
      <c r="G613" t="s">
        <v>7681</v>
      </c>
      <c r="H613" t="s">
        <v>10067</v>
      </c>
      <c r="I613" t="s">
        <v>7681</v>
      </c>
      <c r="J613" t="s">
        <v>7806</v>
      </c>
    </row>
    <row r="614" spans="1:10" x14ac:dyDescent="0.35">
      <c r="A614" t="s">
        <v>10064</v>
      </c>
      <c r="B614" t="s">
        <v>10084</v>
      </c>
      <c r="C614" t="s">
        <v>10085</v>
      </c>
      <c r="D614" t="s">
        <v>9635</v>
      </c>
      <c r="E614" t="s">
        <v>10086</v>
      </c>
      <c r="F614" t="s">
        <v>20</v>
      </c>
      <c r="G614" t="s">
        <v>7681</v>
      </c>
      <c r="H614" t="s">
        <v>10086</v>
      </c>
      <c r="I614" t="s">
        <v>7681</v>
      </c>
      <c r="J614" t="s">
        <v>7806</v>
      </c>
    </row>
    <row r="615" spans="1:10" x14ac:dyDescent="0.35">
      <c r="A615" t="s">
        <v>10087</v>
      </c>
      <c r="B615" t="s">
        <v>10088</v>
      </c>
      <c r="C615" t="s">
        <v>10089</v>
      </c>
      <c r="D615" t="s">
        <v>10090</v>
      </c>
      <c r="E615" t="s">
        <v>10091</v>
      </c>
      <c r="F615" t="s">
        <v>11</v>
      </c>
      <c r="G615" t="s">
        <v>7681</v>
      </c>
      <c r="H615" t="s">
        <v>10091</v>
      </c>
      <c r="I615" t="s">
        <v>7681</v>
      </c>
      <c r="J615" t="s">
        <v>7806</v>
      </c>
    </row>
    <row r="616" spans="1:10" x14ac:dyDescent="0.35">
      <c r="A616" t="s">
        <v>10087</v>
      </c>
      <c r="B616" t="s">
        <v>10092</v>
      </c>
      <c r="C616" t="s">
        <v>10093</v>
      </c>
      <c r="D616" t="s">
        <v>10090</v>
      </c>
      <c r="E616" t="s">
        <v>10087</v>
      </c>
      <c r="F616" t="s">
        <v>11</v>
      </c>
      <c r="G616" t="s">
        <v>7681</v>
      </c>
      <c r="H616" t="s">
        <v>10087</v>
      </c>
      <c r="I616" t="s">
        <v>7681</v>
      </c>
      <c r="J616" t="s">
        <v>7806</v>
      </c>
    </row>
    <row r="617" spans="1:10" x14ac:dyDescent="0.35">
      <c r="A617" t="s">
        <v>10094</v>
      </c>
      <c r="B617" t="s">
        <v>10095</v>
      </c>
      <c r="C617" t="s">
        <v>10096</v>
      </c>
      <c r="D617" t="s">
        <v>7275</v>
      </c>
      <c r="E617" t="s">
        <v>10094</v>
      </c>
      <c r="F617" t="s">
        <v>11</v>
      </c>
      <c r="G617" t="s">
        <v>7681</v>
      </c>
      <c r="H617" t="s">
        <v>10094</v>
      </c>
      <c r="I617" t="s">
        <v>7681</v>
      </c>
      <c r="J617" t="s">
        <v>7806</v>
      </c>
    </row>
    <row r="618" spans="1:10" x14ac:dyDescent="0.35">
      <c r="A618" t="s">
        <v>10094</v>
      </c>
      <c r="B618" t="s">
        <v>10097</v>
      </c>
      <c r="C618" t="s">
        <v>10098</v>
      </c>
      <c r="D618" t="s">
        <v>10099</v>
      </c>
      <c r="E618" t="s">
        <v>10094</v>
      </c>
      <c r="F618" t="s">
        <v>11</v>
      </c>
      <c r="G618" t="s">
        <v>7681</v>
      </c>
      <c r="H618" t="s">
        <v>10094</v>
      </c>
      <c r="I618" t="s">
        <v>7681</v>
      </c>
      <c r="J618" t="s">
        <v>7806</v>
      </c>
    </row>
    <row r="619" spans="1:10" x14ac:dyDescent="0.35">
      <c r="A619" t="s">
        <v>10094</v>
      </c>
      <c r="B619" t="s">
        <v>10100</v>
      </c>
      <c r="C619" t="s">
        <v>1406</v>
      </c>
      <c r="D619" t="s">
        <v>10101</v>
      </c>
      <c r="E619" t="s">
        <v>4655</v>
      </c>
      <c r="F619" t="s">
        <v>261</v>
      </c>
      <c r="G619" t="s">
        <v>7670</v>
      </c>
      <c r="H619" t="s">
        <v>4655</v>
      </c>
      <c r="I619" t="s">
        <v>7670</v>
      </c>
      <c r="J619" t="s">
        <v>7806</v>
      </c>
    </row>
    <row r="620" spans="1:10" x14ac:dyDescent="0.35">
      <c r="A620" t="s">
        <v>10102</v>
      </c>
      <c r="B620" t="s">
        <v>10103</v>
      </c>
      <c r="C620" t="s">
        <v>10104</v>
      </c>
      <c r="D620" t="s">
        <v>10105</v>
      </c>
      <c r="E620" t="s">
        <v>10102</v>
      </c>
      <c r="F620" t="s">
        <v>10106</v>
      </c>
      <c r="G620" t="s">
        <v>8679</v>
      </c>
      <c r="H620" t="s">
        <v>10102</v>
      </c>
      <c r="I620" t="s">
        <v>8679</v>
      </c>
      <c r="J620" t="s">
        <v>7806</v>
      </c>
    </row>
    <row r="621" spans="1:10" x14ac:dyDescent="0.35">
      <c r="A621" t="s">
        <v>10107</v>
      </c>
      <c r="B621" t="s">
        <v>10108</v>
      </c>
      <c r="C621" t="s">
        <v>406</v>
      </c>
      <c r="D621" t="s">
        <v>406</v>
      </c>
      <c r="E621" t="s">
        <v>10109</v>
      </c>
      <c r="F621" t="s">
        <v>257</v>
      </c>
      <c r="G621" t="s">
        <v>7681</v>
      </c>
      <c r="H621" t="s">
        <v>111</v>
      </c>
      <c r="I621" t="s">
        <v>111</v>
      </c>
    </row>
    <row r="622" spans="1:10" x14ac:dyDescent="0.35">
      <c r="A622" t="s">
        <v>10110</v>
      </c>
      <c r="B622" t="s">
        <v>10111</v>
      </c>
      <c r="C622" t="s">
        <v>10112</v>
      </c>
      <c r="D622" t="s">
        <v>2827</v>
      </c>
      <c r="E622" t="s">
        <v>10110</v>
      </c>
      <c r="F622" t="s">
        <v>11</v>
      </c>
      <c r="G622" t="s">
        <v>7681</v>
      </c>
      <c r="H622" t="s">
        <v>10110</v>
      </c>
      <c r="I622" t="s">
        <v>7681</v>
      </c>
      <c r="J622" t="s">
        <v>7806</v>
      </c>
    </row>
    <row r="623" spans="1:10" x14ac:dyDescent="0.35">
      <c r="A623" t="s">
        <v>10110</v>
      </c>
      <c r="B623" t="s">
        <v>10113</v>
      </c>
      <c r="C623" t="s">
        <v>10114</v>
      </c>
      <c r="D623" t="s">
        <v>10115</v>
      </c>
      <c r="E623" t="s">
        <v>10116</v>
      </c>
      <c r="F623" t="s">
        <v>261</v>
      </c>
      <c r="G623" t="s">
        <v>7681</v>
      </c>
      <c r="H623" t="s">
        <v>10116</v>
      </c>
      <c r="I623" t="s">
        <v>7681</v>
      </c>
      <c r="J623" t="s">
        <v>7806</v>
      </c>
    </row>
    <row r="624" spans="1:10" x14ac:dyDescent="0.35">
      <c r="A624" t="s">
        <v>10117</v>
      </c>
      <c r="B624" t="s">
        <v>10118</v>
      </c>
      <c r="C624" t="s">
        <v>10119</v>
      </c>
      <c r="D624" t="s">
        <v>10120</v>
      </c>
      <c r="E624" t="s">
        <v>6291</v>
      </c>
      <c r="F624" t="s">
        <v>11</v>
      </c>
      <c r="G624" t="s">
        <v>7681</v>
      </c>
      <c r="H624" t="s">
        <v>6291</v>
      </c>
      <c r="I624" t="s">
        <v>7681</v>
      </c>
      <c r="J624" t="s">
        <v>7806</v>
      </c>
    </row>
    <row r="625" spans="1:10" x14ac:dyDescent="0.35">
      <c r="A625" t="s">
        <v>10121</v>
      </c>
      <c r="B625" t="s">
        <v>10122</v>
      </c>
      <c r="C625" t="s">
        <v>10123</v>
      </c>
      <c r="D625" t="s">
        <v>275</v>
      </c>
      <c r="E625" t="s">
        <v>10124</v>
      </c>
      <c r="F625" t="s">
        <v>257</v>
      </c>
      <c r="G625" t="s">
        <v>7681</v>
      </c>
      <c r="H625" t="s">
        <v>111</v>
      </c>
      <c r="I625" t="s">
        <v>111</v>
      </c>
      <c r="J625" t="s">
        <v>7806</v>
      </c>
    </row>
    <row r="626" spans="1:10" x14ac:dyDescent="0.35">
      <c r="A626" t="s">
        <v>10121</v>
      </c>
      <c r="B626" t="s">
        <v>10125</v>
      </c>
      <c r="C626" t="s">
        <v>3340</v>
      </c>
      <c r="D626" t="s">
        <v>2845</v>
      </c>
      <c r="E626" t="s">
        <v>10126</v>
      </c>
      <c r="F626" t="s">
        <v>261</v>
      </c>
      <c r="G626" t="s">
        <v>7681</v>
      </c>
      <c r="H626" t="s">
        <v>10126</v>
      </c>
      <c r="I626" t="s">
        <v>7681</v>
      </c>
      <c r="J626" t="s">
        <v>7806</v>
      </c>
    </row>
    <row r="627" spans="1:10" x14ac:dyDescent="0.35">
      <c r="A627" t="s">
        <v>10121</v>
      </c>
      <c r="B627" t="s">
        <v>10127</v>
      </c>
      <c r="C627" t="s">
        <v>1162</v>
      </c>
      <c r="D627" t="s">
        <v>10128</v>
      </c>
      <c r="E627" t="s">
        <v>10128</v>
      </c>
      <c r="F627" t="s">
        <v>257</v>
      </c>
      <c r="G627" t="s">
        <v>7681</v>
      </c>
      <c r="H627" t="s">
        <v>111</v>
      </c>
      <c r="I627" t="s">
        <v>111</v>
      </c>
      <c r="J627" t="s">
        <v>7806</v>
      </c>
    </row>
    <row r="628" spans="1:10" x14ac:dyDescent="0.35">
      <c r="A628" t="s">
        <v>10129</v>
      </c>
      <c r="B628" t="s">
        <v>10130</v>
      </c>
      <c r="C628" t="s">
        <v>10131</v>
      </c>
      <c r="D628" t="s">
        <v>10132</v>
      </c>
      <c r="E628" t="s">
        <v>10133</v>
      </c>
      <c r="F628" t="s">
        <v>261</v>
      </c>
      <c r="G628" t="s">
        <v>7681</v>
      </c>
      <c r="H628" t="s">
        <v>10133</v>
      </c>
      <c r="I628" t="s">
        <v>7681</v>
      </c>
      <c r="J628" t="s">
        <v>7806</v>
      </c>
    </row>
    <row r="629" spans="1:10" x14ac:dyDescent="0.35">
      <c r="A629" t="s">
        <v>10129</v>
      </c>
      <c r="B629" t="s">
        <v>10134</v>
      </c>
      <c r="C629" t="s">
        <v>10135</v>
      </c>
      <c r="D629" t="s">
        <v>6874</v>
      </c>
      <c r="E629" t="s">
        <v>10136</v>
      </c>
      <c r="F629" t="s">
        <v>261</v>
      </c>
      <c r="G629" t="s">
        <v>7681</v>
      </c>
      <c r="H629" t="s">
        <v>10136</v>
      </c>
      <c r="I629" t="s">
        <v>7681</v>
      </c>
      <c r="J629" t="s">
        <v>7806</v>
      </c>
    </row>
    <row r="630" spans="1:10" x14ac:dyDescent="0.35">
      <c r="A630" t="s">
        <v>10129</v>
      </c>
      <c r="B630" t="s">
        <v>10137</v>
      </c>
      <c r="C630" t="s">
        <v>10138</v>
      </c>
      <c r="D630" t="s">
        <v>10139</v>
      </c>
      <c r="E630" t="s">
        <v>10140</v>
      </c>
      <c r="F630" t="s">
        <v>261</v>
      </c>
      <c r="G630" t="s">
        <v>7670</v>
      </c>
      <c r="H630" t="s">
        <v>10140</v>
      </c>
      <c r="I630" t="s">
        <v>7670</v>
      </c>
      <c r="J630" t="s">
        <v>7806</v>
      </c>
    </row>
    <row r="631" spans="1:10" x14ac:dyDescent="0.35">
      <c r="A631" t="s">
        <v>10141</v>
      </c>
      <c r="B631" t="s">
        <v>10142</v>
      </c>
      <c r="C631" t="s">
        <v>894</v>
      </c>
      <c r="D631" t="s">
        <v>10143</v>
      </c>
      <c r="E631" t="s">
        <v>10144</v>
      </c>
      <c r="F631" t="s">
        <v>257</v>
      </c>
      <c r="G631" t="s">
        <v>10145</v>
      </c>
      <c r="H631" t="s">
        <v>10144</v>
      </c>
      <c r="I631" t="s">
        <v>10145</v>
      </c>
      <c r="J631" t="s">
        <v>7806</v>
      </c>
    </row>
    <row r="632" spans="1:10" x14ac:dyDescent="0.35">
      <c r="A632" t="s">
        <v>10141</v>
      </c>
      <c r="B632" t="s">
        <v>10146</v>
      </c>
      <c r="C632" t="s">
        <v>894</v>
      </c>
      <c r="D632" t="s">
        <v>10143</v>
      </c>
      <c r="E632" t="s">
        <v>10147</v>
      </c>
      <c r="F632" t="s">
        <v>261</v>
      </c>
      <c r="G632" t="s">
        <v>10145</v>
      </c>
      <c r="H632" t="s">
        <v>10147</v>
      </c>
      <c r="I632" t="s">
        <v>10145</v>
      </c>
      <c r="J632" t="s">
        <v>7806</v>
      </c>
    </row>
    <row r="633" spans="1:10" x14ac:dyDescent="0.35">
      <c r="A633" t="s">
        <v>10148</v>
      </c>
      <c r="B633" t="s">
        <v>10149</v>
      </c>
      <c r="C633" t="s">
        <v>10150</v>
      </c>
      <c r="D633" t="s">
        <v>10151</v>
      </c>
      <c r="E633" t="s">
        <v>10148</v>
      </c>
      <c r="F633" t="s">
        <v>11</v>
      </c>
      <c r="G633" t="s">
        <v>7681</v>
      </c>
      <c r="H633" t="s">
        <v>10148</v>
      </c>
      <c r="I633" t="s">
        <v>7681</v>
      </c>
      <c r="J633" t="s">
        <v>7806</v>
      </c>
    </row>
    <row r="634" spans="1:10" x14ac:dyDescent="0.35">
      <c r="A634" t="s">
        <v>10148</v>
      </c>
      <c r="B634" t="s">
        <v>10152</v>
      </c>
      <c r="C634" t="s">
        <v>10153</v>
      </c>
      <c r="D634" t="s">
        <v>10151</v>
      </c>
      <c r="E634" t="s">
        <v>10148</v>
      </c>
      <c r="F634" t="s">
        <v>11</v>
      </c>
      <c r="G634" t="s">
        <v>7681</v>
      </c>
      <c r="H634" t="s">
        <v>10148</v>
      </c>
      <c r="I634" t="s">
        <v>7681</v>
      </c>
      <c r="J634" t="s">
        <v>7806</v>
      </c>
    </row>
    <row r="635" spans="1:10" x14ac:dyDescent="0.35">
      <c r="A635" t="s">
        <v>10148</v>
      </c>
      <c r="B635" t="s">
        <v>10154</v>
      </c>
      <c r="C635" t="s">
        <v>10155</v>
      </c>
      <c r="D635" t="s">
        <v>10156</v>
      </c>
      <c r="E635" t="s">
        <v>10157</v>
      </c>
      <c r="F635" t="s">
        <v>261</v>
      </c>
      <c r="G635" t="s">
        <v>7681</v>
      </c>
      <c r="H635" t="s">
        <v>10157</v>
      </c>
      <c r="I635" t="s">
        <v>7681</v>
      </c>
      <c r="J635" t="s">
        <v>7806</v>
      </c>
    </row>
    <row r="636" spans="1:10" x14ac:dyDescent="0.35">
      <c r="A636" t="s">
        <v>10158</v>
      </c>
      <c r="B636" t="s">
        <v>10159</v>
      </c>
      <c r="C636" t="s">
        <v>1976</v>
      </c>
      <c r="D636" t="s">
        <v>8667</v>
      </c>
      <c r="E636" t="s">
        <v>10158</v>
      </c>
      <c r="F636" t="s">
        <v>11</v>
      </c>
      <c r="G636" t="s">
        <v>7681</v>
      </c>
      <c r="H636" t="s">
        <v>10158</v>
      </c>
      <c r="I636" t="s">
        <v>7681</v>
      </c>
      <c r="J636" t="s">
        <v>7806</v>
      </c>
    </row>
    <row r="637" spans="1:10" x14ac:dyDescent="0.35">
      <c r="A637" t="s">
        <v>10158</v>
      </c>
      <c r="B637" t="s">
        <v>10160</v>
      </c>
      <c r="C637" t="s">
        <v>1375</v>
      </c>
      <c r="D637" t="s">
        <v>10161</v>
      </c>
      <c r="E637" t="s">
        <v>10124</v>
      </c>
      <c r="F637" t="s">
        <v>261</v>
      </c>
      <c r="G637" t="s">
        <v>7670</v>
      </c>
      <c r="H637" t="s">
        <v>10124</v>
      </c>
      <c r="I637" t="s">
        <v>7670</v>
      </c>
      <c r="J637" t="s">
        <v>7806</v>
      </c>
    </row>
    <row r="638" spans="1:10" x14ac:dyDescent="0.35">
      <c r="A638" t="s">
        <v>10162</v>
      </c>
      <c r="B638" t="s">
        <v>10163</v>
      </c>
      <c r="C638" t="s">
        <v>2385</v>
      </c>
      <c r="D638" t="s">
        <v>6845</v>
      </c>
      <c r="E638" t="s">
        <v>10162</v>
      </c>
      <c r="F638" t="s">
        <v>11</v>
      </c>
      <c r="G638" t="s">
        <v>8007</v>
      </c>
      <c r="H638" t="s">
        <v>10162</v>
      </c>
      <c r="I638" t="s">
        <v>8007</v>
      </c>
      <c r="J638" t="s">
        <v>7806</v>
      </c>
    </row>
    <row r="639" spans="1:10" x14ac:dyDescent="0.35">
      <c r="A639" t="s">
        <v>10162</v>
      </c>
      <c r="B639" t="s">
        <v>10164</v>
      </c>
      <c r="C639" t="s">
        <v>10165</v>
      </c>
      <c r="D639" t="s">
        <v>10165</v>
      </c>
      <c r="E639" t="s">
        <v>10162</v>
      </c>
      <c r="F639" t="s">
        <v>11</v>
      </c>
      <c r="G639" t="s">
        <v>8007</v>
      </c>
      <c r="H639" t="s">
        <v>10162</v>
      </c>
      <c r="I639" t="s">
        <v>8007</v>
      </c>
      <c r="J639" t="s">
        <v>7806</v>
      </c>
    </row>
    <row r="640" spans="1:10" x14ac:dyDescent="0.35">
      <c r="A640" t="s">
        <v>10166</v>
      </c>
      <c r="B640" t="s">
        <v>10167</v>
      </c>
      <c r="C640" t="s">
        <v>5410</v>
      </c>
      <c r="D640" t="s">
        <v>10168</v>
      </c>
      <c r="E640" t="s">
        <v>4397</v>
      </c>
      <c r="F640" t="s">
        <v>11</v>
      </c>
      <c r="G640" t="s">
        <v>7681</v>
      </c>
      <c r="H640" t="s">
        <v>4397</v>
      </c>
      <c r="I640" t="s">
        <v>7681</v>
      </c>
    </row>
    <row r="641" spans="1:10" x14ac:dyDescent="0.35">
      <c r="A641" t="s">
        <v>10166</v>
      </c>
      <c r="B641" t="s">
        <v>10169</v>
      </c>
      <c r="C641" t="s">
        <v>894</v>
      </c>
      <c r="D641" t="s">
        <v>4397</v>
      </c>
      <c r="E641" t="s">
        <v>4397</v>
      </c>
      <c r="F641" t="s">
        <v>261</v>
      </c>
      <c r="G641" t="s">
        <v>7681</v>
      </c>
      <c r="H641" t="s">
        <v>4397</v>
      </c>
      <c r="I641" t="s">
        <v>7681</v>
      </c>
      <c r="J641" t="s">
        <v>7806</v>
      </c>
    </row>
    <row r="642" spans="1:10" x14ac:dyDescent="0.35">
      <c r="A642" t="s">
        <v>10170</v>
      </c>
      <c r="B642" t="s">
        <v>10171</v>
      </c>
      <c r="C642" t="s">
        <v>1626</v>
      </c>
      <c r="D642" t="s">
        <v>5374</v>
      </c>
      <c r="E642" t="s">
        <v>10170</v>
      </c>
      <c r="F642" t="s">
        <v>50</v>
      </c>
      <c r="G642" t="s">
        <v>7681</v>
      </c>
      <c r="H642" t="s">
        <v>10170</v>
      </c>
      <c r="I642" t="s">
        <v>7681</v>
      </c>
      <c r="J642" t="s">
        <v>7806</v>
      </c>
    </row>
    <row r="643" spans="1:10" x14ac:dyDescent="0.35">
      <c r="A643" t="s">
        <v>10170</v>
      </c>
      <c r="B643" t="s">
        <v>10172</v>
      </c>
      <c r="C643" t="s">
        <v>10173</v>
      </c>
      <c r="D643" t="s">
        <v>10173</v>
      </c>
      <c r="E643" t="s">
        <v>10170</v>
      </c>
      <c r="F643" t="s">
        <v>10174</v>
      </c>
      <c r="G643" t="s">
        <v>7681</v>
      </c>
      <c r="H643" t="s">
        <v>10170</v>
      </c>
      <c r="I643" t="s">
        <v>7681</v>
      </c>
      <c r="J643" t="s">
        <v>7806</v>
      </c>
    </row>
    <row r="644" spans="1:10" x14ac:dyDescent="0.35">
      <c r="A644" t="s">
        <v>10170</v>
      </c>
      <c r="B644" t="s">
        <v>10175</v>
      </c>
      <c r="C644" t="s">
        <v>1626</v>
      </c>
      <c r="D644" t="s">
        <v>5374</v>
      </c>
      <c r="E644" t="s">
        <v>10170</v>
      </c>
      <c r="F644" t="s">
        <v>50</v>
      </c>
      <c r="G644" t="s">
        <v>7681</v>
      </c>
      <c r="H644" t="s">
        <v>10170</v>
      </c>
      <c r="I644" t="s">
        <v>7681</v>
      </c>
    </row>
    <row r="645" spans="1:10" x14ac:dyDescent="0.35">
      <c r="A645" t="s">
        <v>10170</v>
      </c>
      <c r="B645" t="s">
        <v>10176</v>
      </c>
      <c r="C645" t="s">
        <v>1626</v>
      </c>
      <c r="D645" t="s">
        <v>10177</v>
      </c>
      <c r="E645" t="s">
        <v>10170</v>
      </c>
      <c r="F645" t="s">
        <v>50</v>
      </c>
      <c r="G645" t="s">
        <v>7681</v>
      </c>
      <c r="H645" t="s">
        <v>10170</v>
      </c>
      <c r="I645" t="s">
        <v>7681</v>
      </c>
      <c r="J645" t="s">
        <v>7806</v>
      </c>
    </row>
    <row r="646" spans="1:10" x14ac:dyDescent="0.35">
      <c r="A646" t="s">
        <v>10178</v>
      </c>
      <c r="B646" t="s">
        <v>10179</v>
      </c>
      <c r="C646" t="s">
        <v>4057</v>
      </c>
      <c r="D646" t="s">
        <v>10180</v>
      </c>
      <c r="E646" t="s">
        <v>10124</v>
      </c>
      <c r="F646" t="s">
        <v>261</v>
      </c>
      <c r="G646" t="s">
        <v>7681</v>
      </c>
      <c r="H646" t="s">
        <v>10124</v>
      </c>
      <c r="I646" t="s">
        <v>7681</v>
      </c>
      <c r="J646" t="s">
        <v>7806</v>
      </c>
    </row>
    <row r="647" spans="1:10" x14ac:dyDescent="0.35">
      <c r="A647" t="s">
        <v>10178</v>
      </c>
      <c r="B647" t="s">
        <v>10181</v>
      </c>
      <c r="C647" t="s">
        <v>10182</v>
      </c>
      <c r="D647" t="s">
        <v>10180</v>
      </c>
      <c r="E647" t="s">
        <v>10124</v>
      </c>
      <c r="F647" t="s">
        <v>261</v>
      </c>
      <c r="G647" t="s">
        <v>7681</v>
      </c>
      <c r="H647" t="s">
        <v>10124</v>
      </c>
      <c r="I647" t="s">
        <v>7681</v>
      </c>
      <c r="J647" t="s">
        <v>7806</v>
      </c>
    </row>
    <row r="648" spans="1:10" x14ac:dyDescent="0.35">
      <c r="A648" t="s">
        <v>8176</v>
      </c>
      <c r="B648" t="s">
        <v>10183</v>
      </c>
      <c r="C648" t="s">
        <v>4208</v>
      </c>
      <c r="D648" t="s">
        <v>10184</v>
      </c>
      <c r="E648" t="s">
        <v>10185</v>
      </c>
      <c r="F648" t="s">
        <v>10186</v>
      </c>
      <c r="G648" t="s">
        <v>7670</v>
      </c>
      <c r="H648" t="s">
        <v>10185</v>
      </c>
      <c r="I648" t="s">
        <v>7670</v>
      </c>
      <c r="J648" t="s">
        <v>7806</v>
      </c>
    </row>
    <row r="649" spans="1:10" x14ac:dyDescent="0.35">
      <c r="A649" t="s">
        <v>10187</v>
      </c>
      <c r="B649" t="s">
        <v>10188</v>
      </c>
      <c r="C649" t="s">
        <v>8455</v>
      </c>
      <c r="D649" t="s">
        <v>10189</v>
      </c>
      <c r="E649" t="s">
        <v>10190</v>
      </c>
      <c r="F649" t="s">
        <v>257</v>
      </c>
      <c r="G649" t="s">
        <v>7681</v>
      </c>
      <c r="H649" t="s">
        <v>10190</v>
      </c>
      <c r="I649" t="s">
        <v>7681</v>
      </c>
      <c r="J649" t="s">
        <v>7806</v>
      </c>
    </row>
    <row r="650" spans="1:10" x14ac:dyDescent="0.35">
      <c r="A650" t="s">
        <v>10191</v>
      </c>
      <c r="B650" t="s">
        <v>10192</v>
      </c>
      <c r="C650" t="s">
        <v>10193</v>
      </c>
      <c r="D650" t="s">
        <v>10194</v>
      </c>
      <c r="E650" t="s">
        <v>10191</v>
      </c>
      <c r="F650" t="s">
        <v>11</v>
      </c>
      <c r="G650" t="s">
        <v>7681</v>
      </c>
      <c r="H650" t="s">
        <v>111</v>
      </c>
      <c r="I650" t="s">
        <v>111</v>
      </c>
      <c r="J650" t="s">
        <v>7806</v>
      </c>
    </row>
    <row r="651" spans="1:10" x14ac:dyDescent="0.35">
      <c r="A651" t="s">
        <v>10191</v>
      </c>
      <c r="B651" t="s">
        <v>10195</v>
      </c>
      <c r="C651" t="s">
        <v>10196</v>
      </c>
      <c r="D651" t="s">
        <v>10196</v>
      </c>
      <c r="E651" t="s">
        <v>10197</v>
      </c>
      <c r="F651" t="s">
        <v>261</v>
      </c>
      <c r="G651" t="s">
        <v>7681</v>
      </c>
      <c r="H651" t="s">
        <v>111</v>
      </c>
      <c r="I651" t="s">
        <v>111</v>
      </c>
      <c r="J651" t="s">
        <v>7806</v>
      </c>
    </row>
    <row r="652" spans="1:10" x14ac:dyDescent="0.35">
      <c r="A652" t="s">
        <v>10191</v>
      </c>
      <c r="B652" t="s">
        <v>10198</v>
      </c>
      <c r="C652" t="s">
        <v>10193</v>
      </c>
      <c r="D652" t="s">
        <v>10194</v>
      </c>
      <c r="E652" t="s">
        <v>10191</v>
      </c>
      <c r="F652" t="s">
        <v>11</v>
      </c>
      <c r="G652" t="s">
        <v>7681</v>
      </c>
      <c r="H652" t="s">
        <v>111</v>
      </c>
      <c r="I652" t="s">
        <v>111</v>
      </c>
      <c r="J652" t="s">
        <v>7806</v>
      </c>
    </row>
    <row r="653" spans="1:10" x14ac:dyDescent="0.35">
      <c r="A653" t="s">
        <v>10199</v>
      </c>
      <c r="B653" t="s">
        <v>10200</v>
      </c>
      <c r="C653" t="s">
        <v>10201</v>
      </c>
      <c r="D653" t="s">
        <v>10202</v>
      </c>
      <c r="E653" t="s">
        <v>10203</v>
      </c>
      <c r="F653" t="s">
        <v>50</v>
      </c>
      <c r="G653" t="s">
        <v>7681</v>
      </c>
      <c r="H653" t="s">
        <v>10203</v>
      </c>
      <c r="I653" t="s">
        <v>7681</v>
      </c>
      <c r="J653" t="s">
        <v>7806</v>
      </c>
    </row>
    <row r="654" spans="1:10" x14ac:dyDescent="0.35">
      <c r="A654" t="s">
        <v>10199</v>
      </c>
      <c r="B654" t="s">
        <v>10204</v>
      </c>
      <c r="C654" t="s">
        <v>18</v>
      </c>
      <c r="D654" t="s">
        <v>18</v>
      </c>
      <c r="E654" t="s">
        <v>10205</v>
      </c>
      <c r="F654" t="s">
        <v>50</v>
      </c>
      <c r="G654" t="s">
        <v>7610</v>
      </c>
      <c r="H654" t="s">
        <v>10205</v>
      </c>
      <c r="I654" t="s">
        <v>7610</v>
      </c>
      <c r="J654" t="s">
        <v>7806</v>
      </c>
    </row>
    <row r="655" spans="1:10" x14ac:dyDescent="0.35">
      <c r="A655" t="s">
        <v>10199</v>
      </c>
      <c r="B655" t="s">
        <v>10206</v>
      </c>
      <c r="C655" t="s">
        <v>18</v>
      </c>
      <c r="D655" t="s">
        <v>18</v>
      </c>
      <c r="E655" t="s">
        <v>10207</v>
      </c>
      <c r="F655" t="s">
        <v>11</v>
      </c>
      <c r="G655" t="s">
        <v>7681</v>
      </c>
      <c r="H655" t="s">
        <v>10207</v>
      </c>
      <c r="I655" t="s">
        <v>7681</v>
      </c>
      <c r="J655" t="s">
        <v>7806</v>
      </c>
    </row>
    <row r="656" spans="1:10" x14ac:dyDescent="0.35">
      <c r="A656" t="s">
        <v>10199</v>
      </c>
      <c r="B656" t="s">
        <v>10208</v>
      </c>
      <c r="C656" t="s">
        <v>18</v>
      </c>
      <c r="D656" t="s">
        <v>18</v>
      </c>
      <c r="E656" t="s">
        <v>10209</v>
      </c>
      <c r="F656" t="s">
        <v>50</v>
      </c>
      <c r="G656" t="s">
        <v>7681</v>
      </c>
      <c r="H656" t="s">
        <v>10209</v>
      </c>
      <c r="I656" t="s">
        <v>7681</v>
      </c>
    </row>
    <row r="657" spans="1:10" x14ac:dyDescent="0.35">
      <c r="A657" t="s">
        <v>10199</v>
      </c>
      <c r="B657" t="s">
        <v>10210</v>
      </c>
      <c r="C657" t="s">
        <v>10211</v>
      </c>
      <c r="D657" t="s">
        <v>9074</v>
      </c>
      <c r="E657" t="s">
        <v>10212</v>
      </c>
      <c r="F657" t="s">
        <v>261</v>
      </c>
      <c r="G657" t="s">
        <v>7681</v>
      </c>
      <c r="H657" t="s">
        <v>10212</v>
      </c>
      <c r="I657" t="s">
        <v>7681</v>
      </c>
      <c r="J657" t="s">
        <v>7806</v>
      </c>
    </row>
    <row r="658" spans="1:10" x14ac:dyDescent="0.35">
      <c r="A658" t="s">
        <v>9254</v>
      </c>
      <c r="B658" t="s">
        <v>10213</v>
      </c>
      <c r="C658" t="s">
        <v>3194</v>
      </c>
      <c r="D658" t="s">
        <v>10214</v>
      </c>
      <c r="E658" t="s">
        <v>9254</v>
      </c>
      <c r="F658" t="s">
        <v>50</v>
      </c>
      <c r="G658" t="s">
        <v>7681</v>
      </c>
      <c r="H658" t="s">
        <v>111</v>
      </c>
      <c r="I658" t="s">
        <v>111</v>
      </c>
      <c r="J658" t="s">
        <v>7806</v>
      </c>
    </row>
    <row r="659" spans="1:10" x14ac:dyDescent="0.35">
      <c r="A659" t="s">
        <v>9254</v>
      </c>
      <c r="B659" t="s">
        <v>10215</v>
      </c>
      <c r="C659" t="s">
        <v>10216</v>
      </c>
      <c r="D659" t="s">
        <v>10217</v>
      </c>
      <c r="E659" t="s">
        <v>9254</v>
      </c>
      <c r="F659" t="s">
        <v>50</v>
      </c>
      <c r="G659" t="s">
        <v>7681</v>
      </c>
      <c r="H659" t="s">
        <v>9254</v>
      </c>
      <c r="I659" t="s">
        <v>7681</v>
      </c>
    </row>
    <row r="660" spans="1:10" x14ac:dyDescent="0.35">
      <c r="A660" t="s">
        <v>9254</v>
      </c>
      <c r="B660" t="s">
        <v>10218</v>
      </c>
      <c r="C660" t="s">
        <v>10219</v>
      </c>
      <c r="D660" t="s">
        <v>10220</v>
      </c>
      <c r="E660" t="s">
        <v>9254</v>
      </c>
      <c r="F660" t="s">
        <v>50</v>
      </c>
      <c r="G660" t="s">
        <v>7681</v>
      </c>
      <c r="H660" t="s">
        <v>111</v>
      </c>
      <c r="I660" t="s">
        <v>111</v>
      </c>
      <c r="J660" t="s">
        <v>7806</v>
      </c>
    </row>
    <row r="661" spans="1:10" x14ac:dyDescent="0.35">
      <c r="A661" t="s">
        <v>10221</v>
      </c>
      <c r="B661" t="s">
        <v>10222</v>
      </c>
      <c r="C661" t="s">
        <v>10223</v>
      </c>
      <c r="D661" t="s">
        <v>10224</v>
      </c>
      <c r="E661" t="s">
        <v>10221</v>
      </c>
      <c r="F661" t="s">
        <v>11</v>
      </c>
      <c r="G661" t="s">
        <v>7670</v>
      </c>
      <c r="H661" t="s">
        <v>10221</v>
      </c>
      <c r="I661" t="s">
        <v>7670</v>
      </c>
      <c r="J661" t="s">
        <v>7806</v>
      </c>
    </row>
    <row r="662" spans="1:10" x14ac:dyDescent="0.35">
      <c r="A662" t="s">
        <v>9493</v>
      </c>
      <c r="B662" t="s">
        <v>10225</v>
      </c>
      <c r="C662" t="s">
        <v>3361</v>
      </c>
      <c r="D662" t="s">
        <v>9492</v>
      </c>
      <c r="E662" t="s">
        <v>9493</v>
      </c>
      <c r="F662" t="s">
        <v>20</v>
      </c>
      <c r="G662" t="s">
        <v>7681</v>
      </c>
      <c r="H662" t="s">
        <v>9493</v>
      </c>
      <c r="I662" t="s">
        <v>7681</v>
      </c>
    </row>
    <row r="663" spans="1:10" x14ac:dyDescent="0.35">
      <c r="A663" t="s">
        <v>9493</v>
      </c>
      <c r="B663" t="s">
        <v>10226</v>
      </c>
      <c r="C663" t="s">
        <v>3361</v>
      </c>
      <c r="D663" t="s">
        <v>9492</v>
      </c>
      <c r="E663" t="s">
        <v>9493</v>
      </c>
      <c r="F663" t="s">
        <v>20</v>
      </c>
      <c r="G663" t="s">
        <v>7681</v>
      </c>
      <c r="H663" t="s">
        <v>9493</v>
      </c>
      <c r="I663" t="s">
        <v>7681</v>
      </c>
      <c r="J663" t="s">
        <v>7806</v>
      </c>
    </row>
    <row r="664" spans="1:10" x14ac:dyDescent="0.35">
      <c r="A664" t="s">
        <v>9493</v>
      </c>
      <c r="B664" t="s">
        <v>10227</v>
      </c>
      <c r="C664" t="s">
        <v>4305</v>
      </c>
      <c r="D664" t="s">
        <v>9492</v>
      </c>
      <c r="E664" t="s">
        <v>9493</v>
      </c>
      <c r="F664" t="s">
        <v>11</v>
      </c>
      <c r="G664" t="s">
        <v>7681</v>
      </c>
      <c r="H664" t="s">
        <v>9493</v>
      </c>
      <c r="I664" t="s">
        <v>7681</v>
      </c>
      <c r="J664" t="s">
        <v>7806</v>
      </c>
    </row>
    <row r="665" spans="1:10" x14ac:dyDescent="0.35">
      <c r="A665" t="s">
        <v>9493</v>
      </c>
      <c r="B665" t="s">
        <v>10228</v>
      </c>
      <c r="C665" t="s">
        <v>7174</v>
      </c>
      <c r="D665" t="s">
        <v>9492</v>
      </c>
      <c r="E665" t="s">
        <v>9493</v>
      </c>
      <c r="F665" t="s">
        <v>11</v>
      </c>
      <c r="G665" t="s">
        <v>7681</v>
      </c>
      <c r="H665" t="s">
        <v>9493</v>
      </c>
      <c r="I665" t="s">
        <v>7681</v>
      </c>
      <c r="J665" t="s">
        <v>7806</v>
      </c>
    </row>
    <row r="666" spans="1:10" x14ac:dyDescent="0.35">
      <c r="A666" t="s">
        <v>9493</v>
      </c>
      <c r="B666" t="s">
        <v>10229</v>
      </c>
      <c r="C666" t="s">
        <v>3361</v>
      </c>
      <c r="D666" t="s">
        <v>9492</v>
      </c>
      <c r="E666" t="s">
        <v>9493</v>
      </c>
      <c r="F666" t="s">
        <v>20</v>
      </c>
      <c r="G666" t="s">
        <v>7681</v>
      </c>
      <c r="H666" t="s">
        <v>9493</v>
      </c>
      <c r="I666" t="s">
        <v>7681</v>
      </c>
      <c r="J666" t="s">
        <v>7806</v>
      </c>
    </row>
    <row r="667" spans="1:10" x14ac:dyDescent="0.35">
      <c r="A667" t="s">
        <v>9493</v>
      </c>
      <c r="B667" t="s">
        <v>10230</v>
      </c>
      <c r="C667" t="s">
        <v>3361</v>
      </c>
      <c r="D667" t="s">
        <v>9492</v>
      </c>
      <c r="E667" t="s">
        <v>9493</v>
      </c>
      <c r="F667" t="s">
        <v>20</v>
      </c>
      <c r="G667" t="s">
        <v>7681</v>
      </c>
      <c r="H667" t="s">
        <v>9493</v>
      </c>
      <c r="I667" t="s">
        <v>7681</v>
      </c>
      <c r="J667" t="s">
        <v>7806</v>
      </c>
    </row>
    <row r="668" spans="1:10" x14ac:dyDescent="0.35">
      <c r="A668" t="s">
        <v>9493</v>
      </c>
      <c r="B668" t="s">
        <v>10231</v>
      </c>
      <c r="C668" t="s">
        <v>3361</v>
      </c>
      <c r="D668" t="s">
        <v>9492</v>
      </c>
      <c r="E668" t="s">
        <v>9493</v>
      </c>
      <c r="F668" t="s">
        <v>20</v>
      </c>
      <c r="G668" t="s">
        <v>7681</v>
      </c>
      <c r="H668" t="s">
        <v>9493</v>
      </c>
      <c r="I668" t="s">
        <v>7681</v>
      </c>
      <c r="J668" t="s">
        <v>7806</v>
      </c>
    </row>
    <row r="669" spans="1:10" x14ac:dyDescent="0.35">
      <c r="A669" t="s">
        <v>10232</v>
      </c>
      <c r="B669" t="s">
        <v>10233</v>
      </c>
      <c r="C669" t="s">
        <v>5554</v>
      </c>
      <c r="D669" t="s">
        <v>10234</v>
      </c>
      <c r="E669" t="s">
        <v>10232</v>
      </c>
      <c r="F669" t="s">
        <v>11</v>
      </c>
      <c r="G669" t="s">
        <v>7670</v>
      </c>
      <c r="H669" t="s">
        <v>10232</v>
      </c>
      <c r="I669" t="s">
        <v>7670</v>
      </c>
      <c r="J669" t="s">
        <v>7806</v>
      </c>
    </row>
    <row r="670" spans="1:10" x14ac:dyDescent="0.35">
      <c r="A670" t="s">
        <v>10232</v>
      </c>
      <c r="B670" t="s">
        <v>10235</v>
      </c>
      <c r="C670" t="s">
        <v>5554</v>
      </c>
      <c r="D670" t="s">
        <v>10234</v>
      </c>
      <c r="E670" t="s">
        <v>10232</v>
      </c>
      <c r="F670" t="s">
        <v>11</v>
      </c>
      <c r="G670" t="s">
        <v>7670</v>
      </c>
      <c r="H670" t="s">
        <v>10232</v>
      </c>
      <c r="I670" t="s">
        <v>7670</v>
      </c>
      <c r="J670" t="s">
        <v>7806</v>
      </c>
    </row>
    <row r="671" spans="1:10" x14ac:dyDescent="0.35">
      <c r="A671" t="s">
        <v>10236</v>
      </c>
      <c r="B671" t="s">
        <v>10237</v>
      </c>
      <c r="C671" t="s">
        <v>8771</v>
      </c>
      <c r="D671" t="s">
        <v>894</v>
      </c>
      <c r="E671" t="s">
        <v>10236</v>
      </c>
      <c r="F671" t="s">
        <v>10238</v>
      </c>
      <c r="G671" t="s">
        <v>7681</v>
      </c>
      <c r="H671" t="s">
        <v>10236</v>
      </c>
      <c r="I671" t="s">
        <v>7681</v>
      </c>
      <c r="J671" t="s">
        <v>7806</v>
      </c>
    </row>
    <row r="672" spans="1:10" x14ac:dyDescent="0.35">
      <c r="A672" t="s">
        <v>10239</v>
      </c>
      <c r="B672" t="s">
        <v>10240</v>
      </c>
      <c r="C672" t="s">
        <v>40</v>
      </c>
      <c r="D672" t="s">
        <v>10241</v>
      </c>
      <c r="E672" t="s">
        <v>10242</v>
      </c>
      <c r="F672" t="s">
        <v>11</v>
      </c>
      <c r="G672" t="s">
        <v>7681</v>
      </c>
      <c r="H672" t="s">
        <v>10242</v>
      </c>
      <c r="I672" t="s">
        <v>7681</v>
      </c>
      <c r="J672" t="s">
        <v>7806</v>
      </c>
    </row>
    <row r="673" spans="1:10" x14ac:dyDescent="0.35">
      <c r="A673" t="s">
        <v>10239</v>
      </c>
      <c r="B673" t="s">
        <v>10243</v>
      </c>
      <c r="C673" t="s">
        <v>28</v>
      </c>
      <c r="D673" t="s">
        <v>10244</v>
      </c>
      <c r="E673" t="s">
        <v>10242</v>
      </c>
      <c r="F673" t="s">
        <v>11</v>
      </c>
      <c r="G673" t="s">
        <v>7681</v>
      </c>
      <c r="H673" t="s">
        <v>10242</v>
      </c>
      <c r="I673" t="s">
        <v>7681</v>
      </c>
      <c r="J673" t="s">
        <v>7806</v>
      </c>
    </row>
    <row r="674" spans="1:10" x14ac:dyDescent="0.35">
      <c r="A674" t="s">
        <v>10245</v>
      </c>
      <c r="B674" t="s">
        <v>10246</v>
      </c>
      <c r="C674" t="s">
        <v>10247</v>
      </c>
      <c r="D674" t="s">
        <v>10248</v>
      </c>
      <c r="E674" t="s">
        <v>10249</v>
      </c>
      <c r="F674" t="s">
        <v>261</v>
      </c>
      <c r="G674" t="s">
        <v>7670</v>
      </c>
      <c r="H674" t="s">
        <v>10249</v>
      </c>
      <c r="I674" t="s">
        <v>7670</v>
      </c>
      <c r="J674" t="s">
        <v>7806</v>
      </c>
    </row>
    <row r="675" spans="1:10" x14ac:dyDescent="0.35">
      <c r="A675" t="s">
        <v>10245</v>
      </c>
      <c r="B675" t="s">
        <v>10250</v>
      </c>
      <c r="C675" t="s">
        <v>9401</v>
      </c>
      <c r="D675" t="s">
        <v>10251</v>
      </c>
      <c r="E675" t="s">
        <v>10245</v>
      </c>
      <c r="F675" t="s">
        <v>11</v>
      </c>
      <c r="G675" t="s">
        <v>7670</v>
      </c>
      <c r="H675" t="s">
        <v>10245</v>
      </c>
      <c r="I675" t="s">
        <v>7670</v>
      </c>
      <c r="J675" t="s">
        <v>7806</v>
      </c>
    </row>
    <row r="676" spans="1:10" x14ac:dyDescent="0.35">
      <c r="A676" t="s">
        <v>10245</v>
      </c>
      <c r="B676" t="s">
        <v>10252</v>
      </c>
      <c r="C676" t="s">
        <v>9401</v>
      </c>
      <c r="D676" t="s">
        <v>10253</v>
      </c>
      <c r="E676" t="s">
        <v>10245</v>
      </c>
      <c r="F676" t="s">
        <v>11</v>
      </c>
      <c r="G676" t="s">
        <v>7670</v>
      </c>
      <c r="H676" t="s">
        <v>10245</v>
      </c>
      <c r="I676" t="s">
        <v>7670</v>
      </c>
      <c r="J676" t="s">
        <v>7806</v>
      </c>
    </row>
    <row r="677" spans="1:10" x14ac:dyDescent="0.35">
      <c r="A677" t="s">
        <v>10245</v>
      </c>
      <c r="B677" t="s">
        <v>10254</v>
      </c>
      <c r="C677" t="s">
        <v>10255</v>
      </c>
      <c r="D677" t="s">
        <v>10256</v>
      </c>
      <c r="E677" t="s">
        <v>10245</v>
      </c>
      <c r="F677" t="s">
        <v>11</v>
      </c>
      <c r="G677" t="s">
        <v>7670</v>
      </c>
      <c r="H677" t="s">
        <v>10245</v>
      </c>
      <c r="I677" t="s">
        <v>7670</v>
      </c>
      <c r="J677" t="s">
        <v>7806</v>
      </c>
    </row>
    <row r="678" spans="1:10" x14ac:dyDescent="0.35">
      <c r="A678" t="s">
        <v>10257</v>
      </c>
      <c r="B678" t="s">
        <v>10258</v>
      </c>
      <c r="C678" t="s">
        <v>1185</v>
      </c>
      <c r="D678" t="s">
        <v>10259</v>
      </c>
      <c r="E678" t="s">
        <v>10257</v>
      </c>
      <c r="F678" t="s">
        <v>11</v>
      </c>
      <c r="G678" t="s">
        <v>7670</v>
      </c>
      <c r="H678" t="s">
        <v>10257</v>
      </c>
      <c r="I678" t="s">
        <v>7670</v>
      </c>
      <c r="J678" t="s">
        <v>7806</v>
      </c>
    </row>
    <row r="679" spans="1:10" x14ac:dyDescent="0.35">
      <c r="A679" t="s">
        <v>10257</v>
      </c>
      <c r="B679" t="s">
        <v>10260</v>
      </c>
      <c r="C679" t="s">
        <v>10261</v>
      </c>
      <c r="D679" t="s">
        <v>10262</v>
      </c>
      <c r="E679" t="s">
        <v>10263</v>
      </c>
      <c r="F679" t="s">
        <v>50</v>
      </c>
      <c r="G679" t="s">
        <v>7670</v>
      </c>
      <c r="H679" t="s">
        <v>10263</v>
      </c>
      <c r="I679" t="s">
        <v>7670</v>
      </c>
      <c r="J679" t="s">
        <v>7806</v>
      </c>
    </row>
    <row r="680" spans="1:10" x14ac:dyDescent="0.35">
      <c r="A680" t="s">
        <v>10264</v>
      </c>
      <c r="B680" t="s">
        <v>10265</v>
      </c>
      <c r="C680" t="s">
        <v>10266</v>
      </c>
      <c r="D680" t="s">
        <v>10267</v>
      </c>
      <c r="E680" t="s">
        <v>10268</v>
      </c>
      <c r="F680" t="s">
        <v>11</v>
      </c>
      <c r="G680" t="s">
        <v>7670</v>
      </c>
      <c r="H680" t="s">
        <v>10268</v>
      </c>
      <c r="I680" t="s">
        <v>7670</v>
      </c>
      <c r="J680" t="s">
        <v>7806</v>
      </c>
    </row>
    <row r="681" spans="1:10" x14ac:dyDescent="0.35">
      <c r="A681" t="s">
        <v>10264</v>
      </c>
      <c r="B681" t="s">
        <v>10269</v>
      </c>
      <c r="C681" t="s">
        <v>40</v>
      </c>
      <c r="D681" t="s">
        <v>10270</v>
      </c>
      <c r="E681" t="s">
        <v>10268</v>
      </c>
      <c r="F681" t="s">
        <v>11</v>
      </c>
      <c r="G681" t="s">
        <v>7670</v>
      </c>
      <c r="H681" t="s">
        <v>10268</v>
      </c>
      <c r="I681" t="s">
        <v>7670</v>
      </c>
    </row>
    <row r="682" spans="1:10" x14ac:dyDescent="0.35">
      <c r="A682" t="s">
        <v>10264</v>
      </c>
      <c r="B682" t="s">
        <v>10271</v>
      </c>
      <c r="C682" t="s">
        <v>40</v>
      </c>
      <c r="D682" t="s">
        <v>10267</v>
      </c>
      <c r="E682" t="s">
        <v>10268</v>
      </c>
      <c r="F682" t="s">
        <v>11</v>
      </c>
      <c r="G682" t="s">
        <v>7670</v>
      </c>
      <c r="H682" t="s">
        <v>10268</v>
      </c>
      <c r="I682" t="s">
        <v>7670</v>
      </c>
      <c r="J682" t="s">
        <v>7806</v>
      </c>
    </row>
    <row r="683" spans="1:10" x14ac:dyDescent="0.35">
      <c r="A683" t="s">
        <v>10264</v>
      </c>
      <c r="B683" t="s">
        <v>10272</v>
      </c>
      <c r="C683" t="s">
        <v>1185</v>
      </c>
      <c r="D683" t="s">
        <v>10267</v>
      </c>
      <c r="E683" t="s">
        <v>10264</v>
      </c>
      <c r="F683" t="s">
        <v>11</v>
      </c>
      <c r="G683" t="s">
        <v>7670</v>
      </c>
      <c r="H683" t="s">
        <v>10264</v>
      </c>
      <c r="I683" t="s">
        <v>7670</v>
      </c>
    </row>
    <row r="684" spans="1:10" x14ac:dyDescent="0.35">
      <c r="A684" t="s">
        <v>10264</v>
      </c>
      <c r="B684" t="s">
        <v>10273</v>
      </c>
      <c r="C684" t="s">
        <v>632</v>
      </c>
      <c r="D684" t="s">
        <v>10270</v>
      </c>
      <c r="E684" t="s">
        <v>10264</v>
      </c>
      <c r="F684" t="s">
        <v>11</v>
      </c>
      <c r="G684" t="s">
        <v>7670</v>
      </c>
      <c r="H684" t="s">
        <v>10264</v>
      </c>
      <c r="I684" t="s">
        <v>7670</v>
      </c>
      <c r="J684" t="s">
        <v>7806</v>
      </c>
    </row>
    <row r="685" spans="1:10" x14ac:dyDescent="0.35">
      <c r="A685" t="s">
        <v>10264</v>
      </c>
      <c r="B685" t="s">
        <v>10274</v>
      </c>
      <c r="C685" t="s">
        <v>632</v>
      </c>
      <c r="D685" t="s">
        <v>10267</v>
      </c>
      <c r="E685" t="s">
        <v>10268</v>
      </c>
      <c r="F685" t="s">
        <v>11</v>
      </c>
      <c r="G685" t="s">
        <v>7670</v>
      </c>
      <c r="H685" t="s">
        <v>10268</v>
      </c>
      <c r="I685" t="s">
        <v>7670</v>
      </c>
      <c r="J685" t="s">
        <v>7806</v>
      </c>
    </row>
    <row r="686" spans="1:10" x14ac:dyDescent="0.35">
      <c r="A686" t="s">
        <v>10264</v>
      </c>
      <c r="B686" t="s">
        <v>10275</v>
      </c>
      <c r="C686" t="s">
        <v>10276</v>
      </c>
      <c r="D686" t="s">
        <v>10267</v>
      </c>
      <c r="E686" t="s">
        <v>10268</v>
      </c>
      <c r="F686" t="s">
        <v>10276</v>
      </c>
      <c r="G686" t="s">
        <v>7670</v>
      </c>
      <c r="H686" t="s">
        <v>10268</v>
      </c>
      <c r="I686" t="s">
        <v>7670</v>
      </c>
      <c r="J686" t="s">
        <v>7806</v>
      </c>
    </row>
    <row r="687" spans="1:10" x14ac:dyDescent="0.35">
      <c r="A687" t="s">
        <v>10264</v>
      </c>
      <c r="B687" t="s">
        <v>10277</v>
      </c>
      <c r="C687" t="s">
        <v>99</v>
      </c>
      <c r="D687" t="s">
        <v>10278</v>
      </c>
      <c r="E687" t="s">
        <v>7680</v>
      </c>
      <c r="F687" t="s">
        <v>11</v>
      </c>
      <c r="G687" t="s">
        <v>10279</v>
      </c>
      <c r="H687" t="s">
        <v>7680</v>
      </c>
      <c r="I687" t="s">
        <v>10279</v>
      </c>
      <c r="J687" t="s">
        <v>7806</v>
      </c>
    </row>
    <row r="688" spans="1:10" x14ac:dyDescent="0.35">
      <c r="A688" t="s">
        <v>10264</v>
      </c>
      <c r="B688" t="s">
        <v>10280</v>
      </c>
      <c r="C688" t="s">
        <v>1185</v>
      </c>
      <c r="D688" t="s">
        <v>10267</v>
      </c>
      <c r="E688" t="s">
        <v>10268</v>
      </c>
      <c r="F688" t="s">
        <v>11</v>
      </c>
      <c r="G688" t="s">
        <v>7670</v>
      </c>
      <c r="H688" t="s">
        <v>10268</v>
      </c>
      <c r="I688" t="s">
        <v>7670</v>
      </c>
      <c r="J688" t="s">
        <v>7806</v>
      </c>
    </row>
    <row r="689" spans="1:10" x14ac:dyDescent="0.35">
      <c r="A689" t="s">
        <v>10281</v>
      </c>
      <c r="B689" t="s">
        <v>10282</v>
      </c>
      <c r="C689" t="s">
        <v>10283</v>
      </c>
      <c r="D689" t="s">
        <v>10284</v>
      </c>
      <c r="E689" t="s">
        <v>10285</v>
      </c>
      <c r="F689" t="s">
        <v>261</v>
      </c>
      <c r="G689" t="s">
        <v>7681</v>
      </c>
      <c r="H689" t="s">
        <v>111</v>
      </c>
      <c r="I689" t="s">
        <v>111</v>
      </c>
    </row>
    <row r="690" spans="1:10" x14ac:dyDescent="0.35">
      <c r="A690" t="s">
        <v>10281</v>
      </c>
      <c r="B690" t="s">
        <v>10286</v>
      </c>
      <c r="C690" t="s">
        <v>10287</v>
      </c>
      <c r="D690" t="s">
        <v>10287</v>
      </c>
      <c r="E690" t="s">
        <v>10285</v>
      </c>
      <c r="F690" t="s">
        <v>261</v>
      </c>
      <c r="G690" t="s">
        <v>7681</v>
      </c>
      <c r="H690" t="s">
        <v>111</v>
      </c>
      <c r="I690" t="s">
        <v>111</v>
      </c>
      <c r="J690" t="s">
        <v>7806</v>
      </c>
    </row>
    <row r="691" spans="1:10" x14ac:dyDescent="0.35">
      <c r="A691" t="s">
        <v>6932</v>
      </c>
      <c r="B691" t="s">
        <v>10288</v>
      </c>
      <c r="C691" t="s">
        <v>10289</v>
      </c>
      <c r="D691" t="s">
        <v>2406</v>
      </c>
      <c r="E691" t="s">
        <v>6932</v>
      </c>
      <c r="F691" t="s">
        <v>11</v>
      </c>
      <c r="G691" t="s">
        <v>7681</v>
      </c>
      <c r="H691" t="s">
        <v>6932</v>
      </c>
      <c r="I691" t="s">
        <v>7681</v>
      </c>
      <c r="J691" t="s">
        <v>7806</v>
      </c>
    </row>
    <row r="692" spans="1:10" x14ac:dyDescent="0.35">
      <c r="A692" t="s">
        <v>6932</v>
      </c>
      <c r="B692" t="s">
        <v>10290</v>
      </c>
      <c r="C692" t="s">
        <v>2046</v>
      </c>
      <c r="D692" t="s">
        <v>9391</v>
      </c>
      <c r="E692" t="s">
        <v>6932</v>
      </c>
      <c r="F692" t="s">
        <v>11</v>
      </c>
      <c r="G692" t="s">
        <v>7681</v>
      </c>
      <c r="H692" t="s">
        <v>6932</v>
      </c>
      <c r="I692" t="s">
        <v>7681</v>
      </c>
    </row>
    <row r="693" spans="1:10" x14ac:dyDescent="0.35">
      <c r="A693" t="s">
        <v>6932</v>
      </c>
      <c r="B693" t="s">
        <v>10291</v>
      </c>
      <c r="C693" t="s">
        <v>10292</v>
      </c>
      <c r="D693" t="s">
        <v>9391</v>
      </c>
      <c r="E693" t="s">
        <v>6932</v>
      </c>
      <c r="F693" t="s">
        <v>11</v>
      </c>
      <c r="G693" t="s">
        <v>7681</v>
      </c>
      <c r="H693" t="s">
        <v>6932</v>
      </c>
      <c r="I693" t="s">
        <v>7681</v>
      </c>
      <c r="J693" t="s">
        <v>7806</v>
      </c>
    </row>
    <row r="694" spans="1:10" x14ac:dyDescent="0.35">
      <c r="A694" t="s">
        <v>6932</v>
      </c>
      <c r="B694" t="s">
        <v>10293</v>
      </c>
      <c r="C694" t="s">
        <v>10035</v>
      </c>
      <c r="D694" t="s">
        <v>10294</v>
      </c>
      <c r="E694" t="s">
        <v>6932</v>
      </c>
      <c r="F694" t="s">
        <v>11</v>
      </c>
      <c r="G694" t="s">
        <v>7681</v>
      </c>
      <c r="H694" t="s">
        <v>6932</v>
      </c>
      <c r="I694" t="s">
        <v>7681</v>
      </c>
    </row>
    <row r="695" spans="1:10" x14ac:dyDescent="0.35">
      <c r="A695" t="s">
        <v>6932</v>
      </c>
      <c r="B695" t="s">
        <v>10295</v>
      </c>
      <c r="C695" t="s">
        <v>406</v>
      </c>
      <c r="D695" t="s">
        <v>406</v>
      </c>
      <c r="E695" t="s">
        <v>10296</v>
      </c>
      <c r="F695" t="s">
        <v>261</v>
      </c>
      <c r="G695" t="s">
        <v>7681</v>
      </c>
      <c r="H695" t="s">
        <v>10296</v>
      </c>
      <c r="I695" t="s">
        <v>7681</v>
      </c>
      <c r="J695" t="s">
        <v>7806</v>
      </c>
    </row>
    <row r="696" spans="1:10" x14ac:dyDescent="0.35">
      <c r="A696" t="s">
        <v>6932</v>
      </c>
      <c r="B696" t="s">
        <v>10297</v>
      </c>
      <c r="C696" t="s">
        <v>10298</v>
      </c>
      <c r="D696" t="s">
        <v>10299</v>
      </c>
      <c r="E696" t="s">
        <v>6932</v>
      </c>
      <c r="F696" t="s">
        <v>11</v>
      </c>
      <c r="G696" t="s">
        <v>7681</v>
      </c>
      <c r="H696" t="s">
        <v>6932</v>
      </c>
      <c r="I696" t="s">
        <v>7681</v>
      </c>
      <c r="J696" t="s">
        <v>7806</v>
      </c>
    </row>
    <row r="697" spans="1:10" x14ac:dyDescent="0.35">
      <c r="A697" t="s">
        <v>6932</v>
      </c>
      <c r="B697" t="s">
        <v>10300</v>
      </c>
      <c r="C697" t="s">
        <v>10301</v>
      </c>
      <c r="D697" t="s">
        <v>9391</v>
      </c>
      <c r="E697" t="s">
        <v>6932</v>
      </c>
      <c r="F697" t="s">
        <v>11</v>
      </c>
      <c r="G697" t="s">
        <v>7681</v>
      </c>
      <c r="H697" t="s">
        <v>6932</v>
      </c>
      <c r="I697" t="s">
        <v>7681</v>
      </c>
      <c r="J697" t="s">
        <v>7806</v>
      </c>
    </row>
    <row r="698" spans="1:10" x14ac:dyDescent="0.35">
      <c r="A698" t="s">
        <v>6932</v>
      </c>
      <c r="B698" t="s">
        <v>10302</v>
      </c>
      <c r="C698" t="s">
        <v>10303</v>
      </c>
      <c r="D698" t="s">
        <v>6818</v>
      </c>
      <c r="E698" t="s">
        <v>6932</v>
      </c>
      <c r="F698" t="s">
        <v>11</v>
      </c>
      <c r="G698" t="s">
        <v>7681</v>
      </c>
      <c r="H698" t="s">
        <v>6932</v>
      </c>
      <c r="I698" t="s">
        <v>7681</v>
      </c>
    </row>
    <row r="699" spans="1:10" x14ac:dyDescent="0.35">
      <c r="A699" t="s">
        <v>6932</v>
      </c>
      <c r="B699" t="s">
        <v>10304</v>
      </c>
      <c r="C699" t="s">
        <v>2046</v>
      </c>
      <c r="D699" t="s">
        <v>10035</v>
      </c>
      <c r="E699" t="s">
        <v>6932</v>
      </c>
      <c r="F699" t="s">
        <v>11</v>
      </c>
      <c r="G699" t="s">
        <v>7681</v>
      </c>
      <c r="H699" t="s">
        <v>6932</v>
      </c>
      <c r="I699" t="s">
        <v>7681</v>
      </c>
      <c r="J699" t="s">
        <v>7806</v>
      </c>
    </row>
    <row r="700" spans="1:10" x14ac:dyDescent="0.35">
      <c r="A700" t="s">
        <v>6932</v>
      </c>
      <c r="B700" t="s">
        <v>10305</v>
      </c>
      <c r="C700" t="s">
        <v>10306</v>
      </c>
      <c r="D700" t="s">
        <v>9391</v>
      </c>
      <c r="E700" t="s">
        <v>6932</v>
      </c>
      <c r="F700" t="s">
        <v>11</v>
      </c>
      <c r="G700" t="s">
        <v>7681</v>
      </c>
      <c r="H700" t="s">
        <v>6932</v>
      </c>
      <c r="I700" t="s">
        <v>7681</v>
      </c>
      <c r="J700" t="s">
        <v>7806</v>
      </c>
    </row>
    <row r="701" spans="1:10" x14ac:dyDescent="0.35">
      <c r="A701" t="s">
        <v>10307</v>
      </c>
      <c r="B701" t="s">
        <v>10308</v>
      </c>
      <c r="C701" t="s">
        <v>8455</v>
      </c>
      <c r="D701" t="s">
        <v>2827</v>
      </c>
      <c r="E701" t="s">
        <v>10307</v>
      </c>
      <c r="F701" t="s">
        <v>261</v>
      </c>
      <c r="G701" t="s">
        <v>7681</v>
      </c>
      <c r="H701" t="s">
        <v>10307</v>
      </c>
      <c r="I701" t="s">
        <v>7681</v>
      </c>
      <c r="J701" t="s">
        <v>7806</v>
      </c>
    </row>
    <row r="702" spans="1:10" x14ac:dyDescent="0.35">
      <c r="A702" t="s">
        <v>10307</v>
      </c>
      <c r="B702" t="s">
        <v>10309</v>
      </c>
      <c r="C702" t="s">
        <v>10310</v>
      </c>
      <c r="D702" t="s">
        <v>10311</v>
      </c>
      <c r="E702" t="s">
        <v>10312</v>
      </c>
      <c r="F702" t="s">
        <v>261</v>
      </c>
      <c r="G702" t="s">
        <v>7681</v>
      </c>
      <c r="H702" t="s">
        <v>111</v>
      </c>
      <c r="I702" t="s">
        <v>111</v>
      </c>
    </row>
    <row r="703" spans="1:10" x14ac:dyDescent="0.35">
      <c r="A703" t="s">
        <v>10313</v>
      </c>
      <c r="B703" t="s">
        <v>10314</v>
      </c>
      <c r="C703" t="s">
        <v>1976</v>
      </c>
      <c r="D703" t="s">
        <v>10315</v>
      </c>
      <c r="E703" t="s">
        <v>10313</v>
      </c>
      <c r="F703" t="s">
        <v>50</v>
      </c>
      <c r="G703" t="s">
        <v>7681</v>
      </c>
      <c r="H703" t="s">
        <v>10313</v>
      </c>
      <c r="I703" t="s">
        <v>7681</v>
      </c>
      <c r="J703" t="s">
        <v>7806</v>
      </c>
    </row>
    <row r="704" spans="1:10" x14ac:dyDescent="0.35">
      <c r="A704" t="s">
        <v>10316</v>
      </c>
      <c r="B704" t="s">
        <v>10317</v>
      </c>
      <c r="C704" t="s">
        <v>10318</v>
      </c>
      <c r="D704" t="s">
        <v>10319</v>
      </c>
      <c r="E704" t="s">
        <v>10320</v>
      </c>
      <c r="F704" t="s">
        <v>11</v>
      </c>
      <c r="G704" t="s">
        <v>7681</v>
      </c>
      <c r="H704" t="s">
        <v>10320</v>
      </c>
      <c r="I704" t="s">
        <v>7681</v>
      </c>
      <c r="J704" t="s">
        <v>7806</v>
      </c>
    </row>
    <row r="705" spans="1:10" x14ac:dyDescent="0.35">
      <c r="A705" t="s">
        <v>10321</v>
      </c>
      <c r="B705" t="s">
        <v>10322</v>
      </c>
      <c r="C705" t="s">
        <v>10323</v>
      </c>
      <c r="D705" t="s">
        <v>10324</v>
      </c>
      <c r="E705" t="s">
        <v>10321</v>
      </c>
      <c r="F705" t="s">
        <v>11</v>
      </c>
      <c r="G705" t="s">
        <v>7681</v>
      </c>
      <c r="H705" t="s">
        <v>10321</v>
      </c>
      <c r="I705" t="s">
        <v>7681</v>
      </c>
    </row>
    <row r="706" spans="1:10" x14ac:dyDescent="0.35">
      <c r="A706" t="s">
        <v>10325</v>
      </c>
      <c r="B706" t="s">
        <v>10326</v>
      </c>
      <c r="C706" t="s">
        <v>6858</v>
      </c>
      <c r="D706" t="s">
        <v>536</v>
      </c>
      <c r="E706" t="s">
        <v>10325</v>
      </c>
      <c r="F706" t="s">
        <v>11</v>
      </c>
      <c r="G706" t="s">
        <v>7681</v>
      </c>
      <c r="H706" t="s">
        <v>10325</v>
      </c>
      <c r="I706" t="s">
        <v>7681</v>
      </c>
      <c r="J706" t="s">
        <v>7806</v>
      </c>
    </row>
    <row r="707" spans="1:10" x14ac:dyDescent="0.35">
      <c r="A707" t="s">
        <v>10327</v>
      </c>
      <c r="B707" t="s">
        <v>10328</v>
      </c>
      <c r="C707" t="s">
        <v>28</v>
      </c>
      <c r="D707" t="s">
        <v>4697</v>
      </c>
      <c r="E707" t="s">
        <v>10329</v>
      </c>
      <c r="F707" t="s">
        <v>11</v>
      </c>
      <c r="G707" t="s">
        <v>8007</v>
      </c>
      <c r="H707" t="s">
        <v>10329</v>
      </c>
      <c r="I707" t="s">
        <v>8007</v>
      </c>
      <c r="J707" t="s">
        <v>7806</v>
      </c>
    </row>
    <row r="708" spans="1:10" x14ac:dyDescent="0.35">
      <c r="A708" t="s">
        <v>6638</v>
      </c>
      <c r="B708" t="s">
        <v>10330</v>
      </c>
      <c r="C708" t="s">
        <v>4290</v>
      </c>
      <c r="D708" t="s">
        <v>10331</v>
      </c>
      <c r="E708" t="s">
        <v>10332</v>
      </c>
      <c r="F708" t="s">
        <v>11</v>
      </c>
      <c r="G708" t="s">
        <v>7681</v>
      </c>
      <c r="H708" t="s">
        <v>10332</v>
      </c>
      <c r="I708" t="s">
        <v>7681</v>
      </c>
      <c r="J708" t="s">
        <v>7806</v>
      </c>
    </row>
    <row r="709" spans="1:10" x14ac:dyDescent="0.35">
      <c r="A709" t="s">
        <v>10333</v>
      </c>
      <c r="B709" t="s">
        <v>10334</v>
      </c>
      <c r="C709" t="s">
        <v>8455</v>
      </c>
      <c r="D709" t="s">
        <v>10335</v>
      </c>
      <c r="E709" t="s">
        <v>10333</v>
      </c>
      <c r="F709" t="s">
        <v>50</v>
      </c>
      <c r="G709" t="s">
        <v>7681</v>
      </c>
      <c r="H709" t="s">
        <v>10333</v>
      </c>
      <c r="I709" t="s">
        <v>7681</v>
      </c>
      <c r="J709" t="s">
        <v>7806</v>
      </c>
    </row>
    <row r="710" spans="1:10" x14ac:dyDescent="0.35">
      <c r="A710" t="s">
        <v>10336</v>
      </c>
      <c r="B710" t="s">
        <v>10337</v>
      </c>
      <c r="C710" t="s">
        <v>264</v>
      </c>
      <c r="D710" t="s">
        <v>10338</v>
      </c>
      <c r="E710" t="s">
        <v>10336</v>
      </c>
      <c r="F710" t="s">
        <v>11</v>
      </c>
      <c r="G710" t="s">
        <v>7681</v>
      </c>
      <c r="H710" t="s">
        <v>10336</v>
      </c>
      <c r="I710" t="s">
        <v>7681</v>
      </c>
      <c r="J710" t="s">
        <v>7806</v>
      </c>
    </row>
    <row r="711" spans="1:10" x14ac:dyDescent="0.35">
      <c r="A711" t="s">
        <v>10339</v>
      </c>
      <c r="B711" t="s">
        <v>10340</v>
      </c>
      <c r="C711" t="s">
        <v>10341</v>
      </c>
      <c r="D711" t="s">
        <v>10342</v>
      </c>
      <c r="E711" t="s">
        <v>10339</v>
      </c>
      <c r="F711" t="s">
        <v>11</v>
      </c>
      <c r="G711" t="s">
        <v>7681</v>
      </c>
      <c r="H711" t="s">
        <v>10339</v>
      </c>
      <c r="I711" t="s">
        <v>7681</v>
      </c>
      <c r="J711" t="s">
        <v>7806</v>
      </c>
    </row>
    <row r="712" spans="1:10" x14ac:dyDescent="0.35">
      <c r="A712" t="s">
        <v>10339</v>
      </c>
      <c r="B712" t="s">
        <v>10343</v>
      </c>
      <c r="C712" t="s">
        <v>6383</v>
      </c>
      <c r="D712" t="s">
        <v>7724</v>
      </c>
      <c r="E712" t="s">
        <v>10344</v>
      </c>
      <c r="F712" t="s">
        <v>261</v>
      </c>
      <c r="G712" t="s">
        <v>7681</v>
      </c>
      <c r="H712" t="s">
        <v>111</v>
      </c>
      <c r="I712" t="s">
        <v>111</v>
      </c>
      <c r="J712" t="s">
        <v>7806</v>
      </c>
    </row>
    <row r="713" spans="1:10" x14ac:dyDescent="0.35">
      <c r="A713" t="s">
        <v>10345</v>
      </c>
      <c r="B713" t="s">
        <v>10346</v>
      </c>
      <c r="C713" t="s">
        <v>10347</v>
      </c>
      <c r="D713" t="s">
        <v>3098</v>
      </c>
      <c r="E713" t="s">
        <v>10345</v>
      </c>
      <c r="F713" t="s">
        <v>261</v>
      </c>
      <c r="G713" t="s">
        <v>7681</v>
      </c>
      <c r="H713" t="s">
        <v>7615</v>
      </c>
      <c r="I713" t="s">
        <v>7610</v>
      </c>
      <c r="J713" t="s">
        <v>7806</v>
      </c>
    </row>
    <row r="714" spans="1:10" x14ac:dyDescent="0.35">
      <c r="A714" t="s">
        <v>10348</v>
      </c>
      <c r="B714" t="s">
        <v>10349</v>
      </c>
      <c r="C714" t="s">
        <v>10350</v>
      </c>
      <c r="D714" t="s">
        <v>10351</v>
      </c>
      <c r="E714" t="s">
        <v>10348</v>
      </c>
      <c r="F714" t="s">
        <v>11</v>
      </c>
      <c r="G714" t="s">
        <v>7681</v>
      </c>
      <c r="H714" t="s">
        <v>10348</v>
      </c>
      <c r="I714" t="s">
        <v>7681</v>
      </c>
      <c r="J714" t="s">
        <v>7806</v>
      </c>
    </row>
    <row r="715" spans="1:10" x14ac:dyDescent="0.35">
      <c r="A715" t="s">
        <v>10352</v>
      </c>
      <c r="B715" t="s">
        <v>10353</v>
      </c>
      <c r="C715" t="s">
        <v>4124</v>
      </c>
      <c r="D715" t="s">
        <v>2845</v>
      </c>
      <c r="E715" t="s">
        <v>10354</v>
      </c>
      <c r="F715" t="s">
        <v>20</v>
      </c>
      <c r="G715" t="s">
        <v>7681</v>
      </c>
      <c r="H715" t="s">
        <v>10354</v>
      </c>
      <c r="I715" t="s">
        <v>7681</v>
      </c>
      <c r="J715" t="s">
        <v>7806</v>
      </c>
    </row>
    <row r="716" spans="1:10" x14ac:dyDescent="0.35">
      <c r="A716" t="s">
        <v>10355</v>
      </c>
      <c r="B716" t="s">
        <v>10356</v>
      </c>
      <c r="C716" t="s">
        <v>10357</v>
      </c>
      <c r="D716" t="s">
        <v>99</v>
      </c>
      <c r="E716" t="s">
        <v>8769</v>
      </c>
      <c r="F716" t="s">
        <v>50</v>
      </c>
      <c r="G716" t="s">
        <v>7681</v>
      </c>
      <c r="H716" t="s">
        <v>8769</v>
      </c>
      <c r="I716" t="s">
        <v>7681</v>
      </c>
      <c r="J716" t="s">
        <v>7806</v>
      </c>
    </row>
    <row r="717" spans="1:10" x14ac:dyDescent="0.35">
      <c r="A717" t="s">
        <v>10355</v>
      </c>
      <c r="B717" t="s">
        <v>10358</v>
      </c>
      <c r="C717" t="s">
        <v>3361</v>
      </c>
      <c r="D717" t="s">
        <v>10359</v>
      </c>
      <c r="E717" t="s">
        <v>9245</v>
      </c>
      <c r="F717" t="s">
        <v>8455</v>
      </c>
      <c r="G717" t="s">
        <v>7681</v>
      </c>
      <c r="H717" t="s">
        <v>10360</v>
      </c>
      <c r="I717" t="s">
        <v>7610</v>
      </c>
      <c r="J717" t="s">
        <v>7806</v>
      </c>
    </row>
    <row r="718" spans="1:10" x14ac:dyDescent="0.35">
      <c r="A718" t="s">
        <v>10361</v>
      </c>
      <c r="B718" t="s">
        <v>10362</v>
      </c>
      <c r="C718" t="s">
        <v>10363</v>
      </c>
      <c r="D718" t="s">
        <v>3783</v>
      </c>
      <c r="E718" t="s">
        <v>10361</v>
      </c>
      <c r="F718" t="s">
        <v>50</v>
      </c>
      <c r="G718" t="s">
        <v>7681</v>
      </c>
      <c r="H718" t="s">
        <v>10361</v>
      </c>
      <c r="I718" t="s">
        <v>7681</v>
      </c>
      <c r="J718" t="s">
        <v>7806</v>
      </c>
    </row>
    <row r="719" spans="1:10" x14ac:dyDescent="0.35">
      <c r="A719" t="s">
        <v>10361</v>
      </c>
      <c r="B719" t="s">
        <v>10364</v>
      </c>
      <c r="C719" t="s">
        <v>10365</v>
      </c>
      <c r="D719" t="s">
        <v>7275</v>
      </c>
      <c r="E719" t="s">
        <v>10366</v>
      </c>
      <c r="F719" t="s">
        <v>261</v>
      </c>
      <c r="G719" t="s">
        <v>7670</v>
      </c>
      <c r="H719" t="s">
        <v>2145</v>
      </c>
      <c r="I719" t="s">
        <v>7610</v>
      </c>
      <c r="J719" t="s">
        <v>7806</v>
      </c>
    </row>
    <row r="720" spans="1:10" x14ac:dyDescent="0.35">
      <c r="A720" t="s">
        <v>10361</v>
      </c>
      <c r="B720" t="s">
        <v>10367</v>
      </c>
      <c r="C720" t="s">
        <v>10368</v>
      </c>
      <c r="D720" t="s">
        <v>2050</v>
      </c>
      <c r="E720" t="s">
        <v>10369</v>
      </c>
      <c r="F720" t="s">
        <v>50</v>
      </c>
      <c r="G720" t="s">
        <v>7681</v>
      </c>
      <c r="H720" t="s">
        <v>10369</v>
      </c>
      <c r="I720" t="s">
        <v>7681</v>
      </c>
      <c r="J720" t="s">
        <v>7806</v>
      </c>
    </row>
    <row r="721" spans="1:10" x14ac:dyDescent="0.35">
      <c r="A721" t="s">
        <v>10361</v>
      </c>
      <c r="B721" t="s">
        <v>10370</v>
      </c>
      <c r="C721" t="s">
        <v>10371</v>
      </c>
      <c r="D721" t="s">
        <v>10372</v>
      </c>
      <c r="E721" t="s">
        <v>10071</v>
      </c>
      <c r="F721" t="s">
        <v>261</v>
      </c>
      <c r="G721" t="s">
        <v>7681</v>
      </c>
      <c r="H721" t="s">
        <v>10071</v>
      </c>
      <c r="I721" t="s">
        <v>7681</v>
      </c>
      <c r="J721" t="s">
        <v>7806</v>
      </c>
    </row>
    <row r="722" spans="1:10" x14ac:dyDescent="0.35">
      <c r="A722" t="s">
        <v>10373</v>
      </c>
      <c r="B722" t="s">
        <v>10374</v>
      </c>
      <c r="C722" t="s">
        <v>10375</v>
      </c>
      <c r="D722" t="s">
        <v>10376</v>
      </c>
      <c r="E722" t="s">
        <v>10373</v>
      </c>
      <c r="F722" t="s">
        <v>11</v>
      </c>
      <c r="G722" t="s">
        <v>7681</v>
      </c>
      <c r="H722" t="s">
        <v>10373</v>
      </c>
      <c r="I722" t="s">
        <v>7681</v>
      </c>
      <c r="J722" t="s">
        <v>7806</v>
      </c>
    </row>
    <row r="723" spans="1:10" x14ac:dyDescent="0.35">
      <c r="A723" t="s">
        <v>10377</v>
      </c>
      <c r="B723" t="s">
        <v>10378</v>
      </c>
      <c r="C723" t="s">
        <v>2667</v>
      </c>
      <c r="D723" t="s">
        <v>1723</v>
      </c>
      <c r="E723" t="s">
        <v>6628</v>
      </c>
      <c r="F723" t="s">
        <v>261</v>
      </c>
      <c r="G723" t="s">
        <v>7681</v>
      </c>
      <c r="H723" t="s">
        <v>6628</v>
      </c>
      <c r="I723" t="s">
        <v>7681</v>
      </c>
      <c r="J723" t="s">
        <v>7806</v>
      </c>
    </row>
    <row r="724" spans="1:10" x14ac:dyDescent="0.35">
      <c r="A724" t="s">
        <v>10379</v>
      </c>
      <c r="B724" t="s">
        <v>10380</v>
      </c>
      <c r="C724" t="s">
        <v>1185</v>
      </c>
      <c r="D724" t="s">
        <v>249</v>
      </c>
      <c r="E724" t="s">
        <v>10381</v>
      </c>
      <c r="F724" t="s">
        <v>111</v>
      </c>
      <c r="G724" t="s">
        <v>7670</v>
      </c>
      <c r="H724" t="s">
        <v>10381</v>
      </c>
      <c r="I724" t="s">
        <v>7670</v>
      </c>
      <c r="J724" t="s">
        <v>7806</v>
      </c>
    </row>
    <row r="725" spans="1:10" x14ac:dyDescent="0.35">
      <c r="A725" t="s">
        <v>10379</v>
      </c>
      <c r="B725" t="s">
        <v>10382</v>
      </c>
      <c r="C725" t="s">
        <v>1185</v>
      </c>
      <c r="D725" t="s">
        <v>249</v>
      </c>
      <c r="E725" t="s">
        <v>10381</v>
      </c>
      <c r="F725" t="s">
        <v>111</v>
      </c>
      <c r="G725" t="s">
        <v>8007</v>
      </c>
      <c r="H725" t="s">
        <v>10381</v>
      </c>
      <c r="I725" t="s">
        <v>8007</v>
      </c>
      <c r="J725" t="s">
        <v>7806</v>
      </c>
    </row>
    <row r="726" spans="1:10" x14ac:dyDescent="0.35">
      <c r="A726" t="s">
        <v>10379</v>
      </c>
      <c r="B726" t="s">
        <v>10383</v>
      </c>
      <c r="C726" t="s">
        <v>1185</v>
      </c>
      <c r="D726" t="s">
        <v>249</v>
      </c>
      <c r="E726" t="s">
        <v>10381</v>
      </c>
      <c r="F726" t="s">
        <v>111</v>
      </c>
      <c r="G726" t="s">
        <v>8007</v>
      </c>
      <c r="H726" t="s">
        <v>10381</v>
      </c>
      <c r="I726" t="s">
        <v>8007</v>
      </c>
      <c r="J726" t="s">
        <v>7806</v>
      </c>
    </row>
    <row r="727" spans="1:10" x14ac:dyDescent="0.35">
      <c r="A727" t="s">
        <v>10379</v>
      </c>
      <c r="B727" t="s">
        <v>10384</v>
      </c>
      <c r="C727" t="s">
        <v>1185</v>
      </c>
      <c r="D727" t="s">
        <v>249</v>
      </c>
      <c r="E727" t="s">
        <v>10381</v>
      </c>
      <c r="F727" t="s">
        <v>111</v>
      </c>
      <c r="G727" t="s">
        <v>8007</v>
      </c>
      <c r="H727" t="s">
        <v>10381</v>
      </c>
      <c r="I727" t="s">
        <v>8007</v>
      </c>
      <c r="J727" t="s">
        <v>7806</v>
      </c>
    </row>
    <row r="728" spans="1:10" x14ac:dyDescent="0.35">
      <c r="A728" t="s">
        <v>10385</v>
      </c>
      <c r="B728" t="s">
        <v>10386</v>
      </c>
      <c r="C728" t="s">
        <v>1725</v>
      </c>
      <c r="D728" t="s">
        <v>406</v>
      </c>
      <c r="E728" t="s">
        <v>10387</v>
      </c>
      <c r="F728" t="s">
        <v>10388</v>
      </c>
      <c r="G728" t="s">
        <v>8396</v>
      </c>
      <c r="H728" t="s">
        <v>10387</v>
      </c>
      <c r="I728" t="s">
        <v>8396</v>
      </c>
      <c r="J728" t="s">
        <v>7806</v>
      </c>
    </row>
    <row r="729" spans="1:10" x14ac:dyDescent="0.35">
      <c r="A729" t="s">
        <v>10385</v>
      </c>
      <c r="B729" t="s">
        <v>10389</v>
      </c>
      <c r="C729" t="s">
        <v>10390</v>
      </c>
      <c r="D729" t="s">
        <v>406</v>
      </c>
      <c r="E729" t="s">
        <v>10387</v>
      </c>
      <c r="F729" t="s">
        <v>10388</v>
      </c>
      <c r="G729" t="s">
        <v>8396</v>
      </c>
      <c r="H729" t="s">
        <v>10387</v>
      </c>
      <c r="I729" t="s">
        <v>8396</v>
      </c>
      <c r="J729" t="s">
        <v>7806</v>
      </c>
    </row>
    <row r="730" spans="1:10" x14ac:dyDescent="0.35">
      <c r="A730" t="s">
        <v>10391</v>
      </c>
      <c r="B730" t="s">
        <v>10392</v>
      </c>
      <c r="C730" t="s">
        <v>6072</v>
      </c>
      <c r="D730" t="s">
        <v>9635</v>
      </c>
      <c r="E730" t="s">
        <v>10391</v>
      </c>
      <c r="F730" t="s">
        <v>11</v>
      </c>
      <c r="G730" t="s">
        <v>7681</v>
      </c>
      <c r="H730" t="s">
        <v>10391</v>
      </c>
      <c r="I730" t="s">
        <v>7681</v>
      </c>
      <c r="J730" t="s">
        <v>7806</v>
      </c>
    </row>
    <row r="731" spans="1:10" x14ac:dyDescent="0.35">
      <c r="A731" t="s">
        <v>10393</v>
      </c>
      <c r="B731" t="s">
        <v>10394</v>
      </c>
      <c r="C731" t="s">
        <v>5989</v>
      </c>
      <c r="D731" t="s">
        <v>1723</v>
      </c>
      <c r="E731" t="s">
        <v>10395</v>
      </c>
      <c r="F731" t="s">
        <v>261</v>
      </c>
      <c r="G731" t="s">
        <v>7681</v>
      </c>
      <c r="H731" t="s">
        <v>10395</v>
      </c>
      <c r="I731" t="s">
        <v>7681</v>
      </c>
      <c r="J731" t="s">
        <v>7806</v>
      </c>
    </row>
    <row r="732" spans="1:10" x14ac:dyDescent="0.35">
      <c r="A732" t="s">
        <v>10396</v>
      </c>
      <c r="B732" t="s">
        <v>10397</v>
      </c>
      <c r="C732" t="s">
        <v>10398</v>
      </c>
      <c r="D732" t="s">
        <v>292</v>
      </c>
      <c r="E732" t="s">
        <v>10399</v>
      </c>
      <c r="F732" t="s">
        <v>261</v>
      </c>
      <c r="G732" t="s">
        <v>7681</v>
      </c>
      <c r="H732" t="s">
        <v>10399</v>
      </c>
      <c r="I732" t="s">
        <v>7681</v>
      </c>
      <c r="J732" t="s">
        <v>7806</v>
      </c>
    </row>
    <row r="733" spans="1:10" x14ac:dyDescent="0.35">
      <c r="A733" t="s">
        <v>10396</v>
      </c>
      <c r="B733" t="s">
        <v>10400</v>
      </c>
      <c r="C733" t="s">
        <v>10398</v>
      </c>
      <c r="D733" t="s">
        <v>292</v>
      </c>
      <c r="E733" t="s">
        <v>10399</v>
      </c>
      <c r="F733" t="s">
        <v>261</v>
      </c>
      <c r="G733" t="s">
        <v>7681</v>
      </c>
      <c r="H733" t="s">
        <v>10399</v>
      </c>
      <c r="I733" t="s">
        <v>7681</v>
      </c>
      <c r="J733" t="s">
        <v>7806</v>
      </c>
    </row>
    <row r="734" spans="1:10" x14ac:dyDescent="0.35">
      <c r="A734" t="s">
        <v>10401</v>
      </c>
      <c r="B734" t="s">
        <v>10402</v>
      </c>
      <c r="C734" t="s">
        <v>10403</v>
      </c>
      <c r="D734" t="s">
        <v>2410</v>
      </c>
      <c r="E734" t="s">
        <v>10404</v>
      </c>
      <c r="F734" t="s">
        <v>111</v>
      </c>
      <c r="G734" t="s">
        <v>7681</v>
      </c>
      <c r="H734" t="s">
        <v>10404</v>
      </c>
      <c r="I734" t="s">
        <v>7681</v>
      </c>
      <c r="J734" t="s">
        <v>7806</v>
      </c>
    </row>
    <row r="735" spans="1:10" x14ac:dyDescent="0.35">
      <c r="A735" t="s">
        <v>10405</v>
      </c>
      <c r="B735" t="s">
        <v>10406</v>
      </c>
      <c r="C735" t="s">
        <v>2007</v>
      </c>
      <c r="D735" t="s">
        <v>10407</v>
      </c>
      <c r="E735" t="s">
        <v>10405</v>
      </c>
      <c r="F735" t="s">
        <v>11</v>
      </c>
      <c r="G735" t="s">
        <v>7681</v>
      </c>
      <c r="H735" t="s">
        <v>10405</v>
      </c>
      <c r="I735" t="s">
        <v>7681</v>
      </c>
      <c r="J735" t="s">
        <v>7806</v>
      </c>
    </row>
    <row r="736" spans="1:10" x14ac:dyDescent="0.35">
      <c r="A736" t="s">
        <v>10408</v>
      </c>
      <c r="B736" t="s">
        <v>10409</v>
      </c>
      <c r="C736" t="s">
        <v>10410</v>
      </c>
      <c r="D736" t="s">
        <v>72</v>
      </c>
      <c r="E736" t="s">
        <v>10408</v>
      </c>
      <c r="F736" t="s">
        <v>50</v>
      </c>
      <c r="G736" t="s">
        <v>7681</v>
      </c>
      <c r="H736" t="s">
        <v>10408</v>
      </c>
      <c r="I736" t="s">
        <v>7681</v>
      </c>
      <c r="J736" t="s">
        <v>7806</v>
      </c>
    </row>
    <row r="737" spans="1:10" x14ac:dyDescent="0.35">
      <c r="A737" t="s">
        <v>10408</v>
      </c>
      <c r="B737" t="s">
        <v>10411</v>
      </c>
      <c r="C737" t="s">
        <v>10412</v>
      </c>
      <c r="D737" t="s">
        <v>72</v>
      </c>
      <c r="E737" t="s">
        <v>10408</v>
      </c>
      <c r="F737" t="s">
        <v>50</v>
      </c>
      <c r="G737" t="s">
        <v>7681</v>
      </c>
      <c r="H737" t="s">
        <v>10408</v>
      </c>
      <c r="I737" t="s">
        <v>7681</v>
      </c>
      <c r="J737" t="s">
        <v>7806</v>
      </c>
    </row>
    <row r="738" spans="1:10" x14ac:dyDescent="0.35">
      <c r="A738" t="s">
        <v>10408</v>
      </c>
      <c r="B738" t="s">
        <v>10413</v>
      </c>
      <c r="C738" t="s">
        <v>8455</v>
      </c>
      <c r="D738" t="s">
        <v>10414</v>
      </c>
      <c r="E738" t="s">
        <v>10408</v>
      </c>
      <c r="F738" t="s">
        <v>50</v>
      </c>
      <c r="G738" t="s">
        <v>7681</v>
      </c>
      <c r="H738" t="s">
        <v>10408</v>
      </c>
      <c r="I738" t="s">
        <v>7681</v>
      </c>
      <c r="J738" t="s">
        <v>7806</v>
      </c>
    </row>
    <row r="739" spans="1:10" x14ac:dyDescent="0.35">
      <c r="A739" t="s">
        <v>10415</v>
      </c>
      <c r="B739" t="s">
        <v>10416</v>
      </c>
      <c r="C739" t="s">
        <v>1725</v>
      </c>
      <c r="D739" t="s">
        <v>685</v>
      </c>
      <c r="E739" t="s">
        <v>10415</v>
      </c>
      <c r="F739" t="s">
        <v>50</v>
      </c>
      <c r="G739" t="s">
        <v>7681</v>
      </c>
      <c r="H739" t="s">
        <v>10415</v>
      </c>
      <c r="I739" t="s">
        <v>7681</v>
      </c>
    </row>
    <row r="740" spans="1:10" x14ac:dyDescent="0.35">
      <c r="A740" t="s">
        <v>10415</v>
      </c>
      <c r="B740" t="s">
        <v>10417</v>
      </c>
      <c r="C740" t="s">
        <v>685</v>
      </c>
      <c r="D740" t="s">
        <v>685</v>
      </c>
      <c r="E740" t="s">
        <v>10415</v>
      </c>
      <c r="F740" t="s">
        <v>50</v>
      </c>
      <c r="G740" t="s">
        <v>7681</v>
      </c>
      <c r="H740" t="s">
        <v>590</v>
      </c>
      <c r="I740" t="s">
        <v>7610</v>
      </c>
      <c r="J740" t="s">
        <v>7806</v>
      </c>
    </row>
    <row r="741" spans="1:10" x14ac:dyDescent="0.35">
      <c r="A741" t="s">
        <v>10415</v>
      </c>
      <c r="B741" t="s">
        <v>10418</v>
      </c>
      <c r="C741" t="s">
        <v>5159</v>
      </c>
      <c r="D741" t="s">
        <v>5159</v>
      </c>
      <c r="E741" t="s">
        <v>10415</v>
      </c>
      <c r="F741" t="s">
        <v>50</v>
      </c>
      <c r="G741" t="s">
        <v>7610</v>
      </c>
      <c r="H741" t="s">
        <v>10415</v>
      </c>
      <c r="I741" t="s">
        <v>7610</v>
      </c>
      <c r="J741" t="s">
        <v>7806</v>
      </c>
    </row>
    <row r="742" spans="1:10" x14ac:dyDescent="0.35">
      <c r="A742" t="s">
        <v>10415</v>
      </c>
      <c r="B742" t="s">
        <v>10419</v>
      </c>
      <c r="C742" t="s">
        <v>1406</v>
      </c>
      <c r="D742" t="s">
        <v>10420</v>
      </c>
      <c r="E742" t="s">
        <v>10415</v>
      </c>
      <c r="F742" t="s">
        <v>50</v>
      </c>
      <c r="G742" t="s">
        <v>7610</v>
      </c>
      <c r="H742" t="s">
        <v>10415</v>
      </c>
      <c r="I742" t="s">
        <v>7610</v>
      </c>
      <c r="J742" t="s">
        <v>7806</v>
      </c>
    </row>
    <row r="743" spans="1:10" x14ac:dyDescent="0.35">
      <c r="A743" t="s">
        <v>10415</v>
      </c>
      <c r="B743" t="s">
        <v>10421</v>
      </c>
      <c r="C743" t="s">
        <v>1185</v>
      </c>
      <c r="D743" t="s">
        <v>685</v>
      </c>
      <c r="E743" t="s">
        <v>10415</v>
      </c>
      <c r="F743" t="s">
        <v>50</v>
      </c>
      <c r="G743" t="s">
        <v>7681</v>
      </c>
      <c r="H743" t="s">
        <v>10415</v>
      </c>
      <c r="I743" t="s">
        <v>7681</v>
      </c>
      <c r="J743" t="s">
        <v>7806</v>
      </c>
    </row>
    <row r="744" spans="1:10" x14ac:dyDescent="0.35">
      <c r="A744" t="s">
        <v>10415</v>
      </c>
      <c r="B744" t="s">
        <v>10422</v>
      </c>
      <c r="C744" t="s">
        <v>10423</v>
      </c>
      <c r="D744" t="s">
        <v>5392</v>
      </c>
      <c r="E744" t="s">
        <v>10415</v>
      </c>
      <c r="F744" t="s">
        <v>10424</v>
      </c>
      <c r="G744" t="s">
        <v>7670</v>
      </c>
      <c r="H744" t="s">
        <v>10415</v>
      </c>
      <c r="I744" t="s">
        <v>7670</v>
      </c>
      <c r="J744" t="s">
        <v>7806</v>
      </c>
    </row>
    <row r="745" spans="1:10" x14ac:dyDescent="0.35">
      <c r="A745" t="s">
        <v>10425</v>
      </c>
      <c r="B745" t="s">
        <v>10426</v>
      </c>
      <c r="C745" t="s">
        <v>4299</v>
      </c>
      <c r="D745" t="s">
        <v>5697</v>
      </c>
      <c r="E745" t="s">
        <v>10425</v>
      </c>
      <c r="F745" t="s">
        <v>261</v>
      </c>
      <c r="G745" t="s">
        <v>7681</v>
      </c>
      <c r="H745" t="s">
        <v>10427</v>
      </c>
      <c r="I745" t="s">
        <v>7681</v>
      </c>
      <c r="J745" t="s">
        <v>7806</v>
      </c>
    </row>
    <row r="746" spans="1:10" x14ac:dyDescent="0.35">
      <c r="A746" t="s">
        <v>10428</v>
      </c>
      <c r="B746" t="s">
        <v>10429</v>
      </c>
      <c r="C746" t="s">
        <v>1725</v>
      </c>
      <c r="D746" t="s">
        <v>3783</v>
      </c>
      <c r="E746" t="s">
        <v>10430</v>
      </c>
      <c r="F746" t="s">
        <v>261</v>
      </c>
      <c r="G746" t="s">
        <v>7771</v>
      </c>
      <c r="H746" t="s">
        <v>10430</v>
      </c>
      <c r="I746" t="s">
        <v>7771</v>
      </c>
      <c r="J746" t="s">
        <v>7806</v>
      </c>
    </row>
    <row r="747" spans="1:10" x14ac:dyDescent="0.35">
      <c r="A747" t="s">
        <v>10431</v>
      </c>
      <c r="B747" t="s">
        <v>10432</v>
      </c>
      <c r="C747" t="s">
        <v>3361</v>
      </c>
      <c r="D747" t="s">
        <v>10433</v>
      </c>
      <c r="E747" t="s">
        <v>8470</v>
      </c>
      <c r="F747" t="s">
        <v>261</v>
      </c>
      <c r="G747" t="s">
        <v>7681</v>
      </c>
      <c r="H747" t="s">
        <v>111</v>
      </c>
      <c r="I747" t="s">
        <v>111</v>
      </c>
      <c r="J747" t="s">
        <v>7806</v>
      </c>
    </row>
    <row r="748" spans="1:10" x14ac:dyDescent="0.35">
      <c r="A748" t="s">
        <v>10431</v>
      </c>
      <c r="B748" t="s">
        <v>10434</v>
      </c>
      <c r="C748" t="s">
        <v>3194</v>
      </c>
      <c r="D748" t="s">
        <v>589</v>
      </c>
      <c r="E748" t="s">
        <v>10431</v>
      </c>
      <c r="F748" t="s">
        <v>8455</v>
      </c>
      <c r="G748" t="s">
        <v>7681</v>
      </c>
      <c r="H748" t="s">
        <v>10431</v>
      </c>
      <c r="I748" t="s">
        <v>7681</v>
      </c>
      <c r="J748" t="s">
        <v>7806</v>
      </c>
    </row>
    <row r="749" spans="1:10" x14ac:dyDescent="0.35">
      <c r="A749" t="s">
        <v>10435</v>
      </c>
      <c r="B749" t="s">
        <v>10436</v>
      </c>
      <c r="C749" t="s">
        <v>626</v>
      </c>
      <c r="D749" t="s">
        <v>5697</v>
      </c>
      <c r="E749" t="s">
        <v>10435</v>
      </c>
      <c r="F749" t="s">
        <v>11</v>
      </c>
      <c r="G749" t="s">
        <v>7681</v>
      </c>
      <c r="H749" t="s">
        <v>10435</v>
      </c>
      <c r="I749" t="s">
        <v>7681</v>
      </c>
    </row>
    <row r="750" spans="1:10" x14ac:dyDescent="0.35">
      <c r="A750" t="s">
        <v>10435</v>
      </c>
      <c r="B750" t="s">
        <v>10437</v>
      </c>
      <c r="C750" t="s">
        <v>1851</v>
      </c>
      <c r="D750" t="s">
        <v>10438</v>
      </c>
      <c r="E750" t="s">
        <v>10435</v>
      </c>
      <c r="F750" t="s">
        <v>261</v>
      </c>
      <c r="G750" t="s">
        <v>7681</v>
      </c>
      <c r="H750" t="s">
        <v>10435</v>
      </c>
      <c r="I750" t="s">
        <v>7681</v>
      </c>
      <c r="J750" t="s">
        <v>7806</v>
      </c>
    </row>
    <row r="751" spans="1:10" x14ac:dyDescent="0.35">
      <c r="A751" t="s">
        <v>3172</v>
      </c>
      <c r="B751" t="s">
        <v>10439</v>
      </c>
      <c r="C751" t="s">
        <v>10440</v>
      </c>
      <c r="D751" t="s">
        <v>6818</v>
      </c>
      <c r="E751" t="s">
        <v>3172</v>
      </c>
      <c r="F751" t="s">
        <v>11</v>
      </c>
      <c r="G751" t="s">
        <v>7681</v>
      </c>
      <c r="H751" t="s">
        <v>3172</v>
      </c>
      <c r="I751" t="s">
        <v>7681</v>
      </c>
      <c r="J751" t="s">
        <v>7806</v>
      </c>
    </row>
    <row r="752" spans="1:10" x14ac:dyDescent="0.35">
      <c r="A752" t="s">
        <v>3172</v>
      </c>
      <c r="B752" t="s">
        <v>10441</v>
      </c>
      <c r="C752" t="s">
        <v>8843</v>
      </c>
      <c r="D752" t="s">
        <v>10442</v>
      </c>
      <c r="E752" t="s">
        <v>3172</v>
      </c>
      <c r="F752" t="s">
        <v>11</v>
      </c>
      <c r="G752" t="s">
        <v>7681</v>
      </c>
      <c r="H752" t="s">
        <v>3172</v>
      </c>
      <c r="I752" t="s">
        <v>7681</v>
      </c>
    </row>
    <row r="753" spans="1:10" x14ac:dyDescent="0.35">
      <c r="A753" t="s">
        <v>3172</v>
      </c>
      <c r="B753" t="s">
        <v>10443</v>
      </c>
      <c r="C753" t="s">
        <v>10444</v>
      </c>
      <c r="D753" t="s">
        <v>6818</v>
      </c>
      <c r="E753" t="s">
        <v>10445</v>
      </c>
      <c r="F753" t="s">
        <v>20</v>
      </c>
      <c r="G753" t="s">
        <v>7681</v>
      </c>
      <c r="H753" t="s">
        <v>10445</v>
      </c>
      <c r="I753" t="s">
        <v>7681</v>
      </c>
      <c r="J753" t="s">
        <v>7806</v>
      </c>
    </row>
    <row r="754" spans="1:10" x14ac:dyDescent="0.35">
      <c r="A754" t="s">
        <v>3172</v>
      </c>
      <c r="B754" t="s">
        <v>10446</v>
      </c>
      <c r="C754" t="s">
        <v>10447</v>
      </c>
      <c r="D754" t="s">
        <v>6818</v>
      </c>
      <c r="E754" t="s">
        <v>10445</v>
      </c>
      <c r="F754" t="s">
        <v>20</v>
      </c>
      <c r="G754" t="s">
        <v>7681</v>
      </c>
      <c r="H754" t="s">
        <v>10445</v>
      </c>
      <c r="I754" t="s">
        <v>7681</v>
      </c>
      <c r="J754" t="s">
        <v>7806</v>
      </c>
    </row>
    <row r="755" spans="1:10" x14ac:dyDescent="0.35">
      <c r="A755" t="s">
        <v>3172</v>
      </c>
      <c r="B755" t="s">
        <v>10448</v>
      </c>
      <c r="C755" t="s">
        <v>10449</v>
      </c>
      <c r="D755" t="s">
        <v>6818</v>
      </c>
      <c r="E755" t="s">
        <v>10450</v>
      </c>
      <c r="F755" t="s">
        <v>20</v>
      </c>
      <c r="G755" t="s">
        <v>7681</v>
      </c>
      <c r="H755" t="s">
        <v>10450</v>
      </c>
      <c r="I755" t="s">
        <v>7681</v>
      </c>
      <c r="J755" t="s">
        <v>7806</v>
      </c>
    </row>
    <row r="756" spans="1:10" x14ac:dyDescent="0.35">
      <c r="A756" t="s">
        <v>3172</v>
      </c>
      <c r="B756" t="s">
        <v>10451</v>
      </c>
      <c r="C756" t="s">
        <v>10452</v>
      </c>
      <c r="D756" t="s">
        <v>10453</v>
      </c>
      <c r="E756" t="s">
        <v>3172</v>
      </c>
      <c r="F756" t="s">
        <v>11</v>
      </c>
      <c r="G756" t="s">
        <v>7681</v>
      </c>
      <c r="H756" t="s">
        <v>3172</v>
      </c>
      <c r="I756" t="s">
        <v>7681</v>
      </c>
      <c r="J756" t="s">
        <v>7806</v>
      </c>
    </row>
    <row r="757" spans="1:10" x14ac:dyDescent="0.35">
      <c r="A757" t="s">
        <v>3172</v>
      </c>
      <c r="B757" t="s">
        <v>10454</v>
      </c>
      <c r="C757" t="s">
        <v>10455</v>
      </c>
      <c r="D757" t="s">
        <v>10453</v>
      </c>
      <c r="E757" t="s">
        <v>3172</v>
      </c>
      <c r="F757" t="s">
        <v>11</v>
      </c>
      <c r="G757" t="s">
        <v>7681</v>
      </c>
      <c r="H757" t="s">
        <v>3172</v>
      </c>
      <c r="I757" t="s">
        <v>7681</v>
      </c>
    </row>
    <row r="758" spans="1:10" x14ac:dyDescent="0.35">
      <c r="A758" t="s">
        <v>3172</v>
      </c>
      <c r="B758" t="s">
        <v>10456</v>
      </c>
      <c r="C758" t="s">
        <v>10457</v>
      </c>
      <c r="D758" t="s">
        <v>6818</v>
      </c>
      <c r="E758" t="s">
        <v>10458</v>
      </c>
      <c r="F758" t="s">
        <v>20</v>
      </c>
      <c r="G758" t="s">
        <v>7681</v>
      </c>
      <c r="H758" t="s">
        <v>10458</v>
      </c>
      <c r="I758" t="s">
        <v>7681</v>
      </c>
      <c r="J758" t="s">
        <v>7806</v>
      </c>
    </row>
    <row r="759" spans="1:10" x14ac:dyDescent="0.35">
      <c r="A759" t="s">
        <v>3172</v>
      </c>
      <c r="B759" t="s">
        <v>10459</v>
      </c>
      <c r="C759" t="s">
        <v>6076</v>
      </c>
      <c r="D759" t="s">
        <v>6818</v>
      </c>
      <c r="E759" t="s">
        <v>10460</v>
      </c>
      <c r="F759" t="s">
        <v>20</v>
      </c>
      <c r="G759" t="s">
        <v>7681</v>
      </c>
      <c r="H759" t="s">
        <v>10460</v>
      </c>
      <c r="I759" t="s">
        <v>7681</v>
      </c>
      <c r="J759" t="s">
        <v>7806</v>
      </c>
    </row>
    <row r="760" spans="1:10" x14ac:dyDescent="0.35">
      <c r="A760" t="s">
        <v>3172</v>
      </c>
      <c r="B760" t="s">
        <v>10461</v>
      </c>
      <c r="C760" t="s">
        <v>10462</v>
      </c>
      <c r="D760" t="s">
        <v>10463</v>
      </c>
      <c r="E760" t="s">
        <v>10464</v>
      </c>
      <c r="F760" t="s">
        <v>20</v>
      </c>
      <c r="G760" t="s">
        <v>7681</v>
      </c>
      <c r="H760" t="s">
        <v>10464</v>
      </c>
      <c r="I760" t="s">
        <v>7681</v>
      </c>
      <c r="J760" t="s">
        <v>7806</v>
      </c>
    </row>
    <row r="761" spans="1:10" x14ac:dyDescent="0.35">
      <c r="A761" t="s">
        <v>3172</v>
      </c>
      <c r="B761" t="s">
        <v>10465</v>
      </c>
      <c r="C761" t="s">
        <v>28</v>
      </c>
      <c r="D761" t="s">
        <v>6818</v>
      </c>
      <c r="E761" t="s">
        <v>10466</v>
      </c>
      <c r="F761" t="s">
        <v>261</v>
      </c>
      <c r="G761" t="s">
        <v>7681</v>
      </c>
      <c r="H761" t="s">
        <v>10466</v>
      </c>
      <c r="I761" t="s">
        <v>7681</v>
      </c>
      <c r="J761" t="s">
        <v>7806</v>
      </c>
    </row>
    <row r="762" spans="1:10" x14ac:dyDescent="0.35">
      <c r="A762" t="s">
        <v>3172</v>
      </c>
      <c r="B762" t="s">
        <v>10467</v>
      </c>
      <c r="C762" t="s">
        <v>6072</v>
      </c>
      <c r="D762" t="s">
        <v>6818</v>
      </c>
      <c r="E762" t="s">
        <v>10468</v>
      </c>
      <c r="F762" t="s">
        <v>20</v>
      </c>
      <c r="G762" t="s">
        <v>7681</v>
      </c>
      <c r="H762" t="s">
        <v>10468</v>
      </c>
      <c r="I762" t="s">
        <v>7681</v>
      </c>
      <c r="J762" t="s">
        <v>7806</v>
      </c>
    </row>
    <row r="763" spans="1:10" x14ac:dyDescent="0.35">
      <c r="A763" t="s">
        <v>3172</v>
      </c>
      <c r="B763" t="s">
        <v>10469</v>
      </c>
      <c r="C763" t="s">
        <v>2632</v>
      </c>
      <c r="D763" t="s">
        <v>10453</v>
      </c>
      <c r="E763" t="s">
        <v>3172</v>
      </c>
      <c r="F763" t="s">
        <v>11</v>
      </c>
      <c r="G763" t="s">
        <v>7681</v>
      </c>
      <c r="H763" t="s">
        <v>3172</v>
      </c>
      <c r="I763" t="s">
        <v>7681</v>
      </c>
      <c r="J763" t="s">
        <v>7806</v>
      </c>
    </row>
    <row r="764" spans="1:10" x14ac:dyDescent="0.35">
      <c r="A764" t="s">
        <v>3172</v>
      </c>
      <c r="B764" t="s">
        <v>10470</v>
      </c>
      <c r="C764" t="s">
        <v>10471</v>
      </c>
      <c r="D764" t="s">
        <v>6818</v>
      </c>
      <c r="E764" t="s">
        <v>10472</v>
      </c>
      <c r="F764" t="s">
        <v>20</v>
      </c>
      <c r="G764" t="s">
        <v>7681</v>
      </c>
      <c r="H764" t="s">
        <v>10472</v>
      </c>
      <c r="I764" t="s">
        <v>7681</v>
      </c>
      <c r="J764" t="s">
        <v>7806</v>
      </c>
    </row>
    <row r="765" spans="1:10" x14ac:dyDescent="0.35">
      <c r="A765" t="s">
        <v>3172</v>
      </c>
      <c r="B765" t="s">
        <v>10473</v>
      </c>
      <c r="C765" t="s">
        <v>10474</v>
      </c>
      <c r="D765" t="s">
        <v>10453</v>
      </c>
      <c r="E765" t="s">
        <v>3172</v>
      </c>
      <c r="F765" t="s">
        <v>11</v>
      </c>
      <c r="G765" t="s">
        <v>7681</v>
      </c>
      <c r="H765" t="s">
        <v>3172</v>
      </c>
      <c r="I765" t="s">
        <v>7681</v>
      </c>
      <c r="J765" t="s">
        <v>7806</v>
      </c>
    </row>
    <row r="766" spans="1:10" x14ac:dyDescent="0.35">
      <c r="A766" t="s">
        <v>3172</v>
      </c>
      <c r="B766" t="s">
        <v>10475</v>
      </c>
      <c r="C766" t="s">
        <v>7183</v>
      </c>
      <c r="D766" t="s">
        <v>6818</v>
      </c>
      <c r="E766" t="s">
        <v>10460</v>
      </c>
      <c r="F766" t="s">
        <v>20</v>
      </c>
      <c r="G766" t="s">
        <v>7681</v>
      </c>
      <c r="H766" t="s">
        <v>10460</v>
      </c>
      <c r="I766" t="s">
        <v>7681</v>
      </c>
    </row>
    <row r="767" spans="1:10" x14ac:dyDescent="0.35">
      <c r="A767" t="s">
        <v>3172</v>
      </c>
      <c r="B767" t="s">
        <v>10476</v>
      </c>
      <c r="C767" t="s">
        <v>75</v>
      </c>
      <c r="D767" t="s">
        <v>10477</v>
      </c>
      <c r="E767" t="s">
        <v>10477</v>
      </c>
      <c r="F767" t="s">
        <v>261</v>
      </c>
      <c r="G767" t="s">
        <v>7610</v>
      </c>
      <c r="H767" t="s">
        <v>10477</v>
      </c>
      <c r="I767" t="s">
        <v>7610</v>
      </c>
      <c r="J767" t="s">
        <v>7806</v>
      </c>
    </row>
    <row r="768" spans="1:10" x14ac:dyDescent="0.35">
      <c r="A768" t="s">
        <v>3172</v>
      </c>
      <c r="B768" t="s">
        <v>10478</v>
      </c>
      <c r="C768" t="s">
        <v>10479</v>
      </c>
      <c r="D768" t="s">
        <v>6818</v>
      </c>
      <c r="E768" t="s">
        <v>3172</v>
      </c>
      <c r="F768" t="s">
        <v>11</v>
      </c>
      <c r="G768" t="s">
        <v>7681</v>
      </c>
      <c r="H768" t="s">
        <v>3172</v>
      </c>
      <c r="I768" t="s">
        <v>7681</v>
      </c>
      <c r="J768" t="s">
        <v>7806</v>
      </c>
    </row>
    <row r="769" spans="1:10" x14ac:dyDescent="0.35">
      <c r="A769" t="s">
        <v>3172</v>
      </c>
      <c r="B769" t="s">
        <v>10480</v>
      </c>
      <c r="C769" t="s">
        <v>6076</v>
      </c>
      <c r="D769" t="s">
        <v>6818</v>
      </c>
      <c r="E769" t="s">
        <v>10460</v>
      </c>
      <c r="F769" t="s">
        <v>20</v>
      </c>
      <c r="G769" t="s">
        <v>7681</v>
      </c>
      <c r="H769" t="s">
        <v>10460</v>
      </c>
      <c r="I769" t="s">
        <v>7681</v>
      </c>
      <c r="J769" t="s">
        <v>7806</v>
      </c>
    </row>
    <row r="770" spans="1:10" x14ac:dyDescent="0.35">
      <c r="A770" t="s">
        <v>3172</v>
      </c>
      <c r="B770" t="s">
        <v>10481</v>
      </c>
      <c r="C770" t="s">
        <v>10482</v>
      </c>
      <c r="D770" t="s">
        <v>10442</v>
      </c>
      <c r="E770" t="s">
        <v>3172</v>
      </c>
      <c r="F770" t="s">
        <v>11</v>
      </c>
      <c r="G770" t="s">
        <v>7681</v>
      </c>
      <c r="H770" t="s">
        <v>3172</v>
      </c>
      <c r="I770" t="s">
        <v>7681</v>
      </c>
      <c r="J770" t="s">
        <v>7806</v>
      </c>
    </row>
    <row r="771" spans="1:10" x14ac:dyDescent="0.35">
      <c r="A771" t="s">
        <v>3172</v>
      </c>
      <c r="B771" t="s">
        <v>10483</v>
      </c>
      <c r="C771" t="s">
        <v>10484</v>
      </c>
      <c r="D771" t="s">
        <v>6818</v>
      </c>
      <c r="E771" t="s">
        <v>10472</v>
      </c>
      <c r="F771" t="s">
        <v>20</v>
      </c>
      <c r="G771" t="s">
        <v>7681</v>
      </c>
      <c r="H771" t="s">
        <v>10472</v>
      </c>
      <c r="I771" t="s">
        <v>7681</v>
      </c>
      <c r="J771" t="s">
        <v>7806</v>
      </c>
    </row>
    <row r="772" spans="1:10" x14ac:dyDescent="0.35">
      <c r="A772" t="s">
        <v>3172</v>
      </c>
      <c r="B772" t="s">
        <v>10485</v>
      </c>
      <c r="C772" t="s">
        <v>10486</v>
      </c>
      <c r="D772" t="s">
        <v>6818</v>
      </c>
      <c r="E772" t="s">
        <v>10450</v>
      </c>
      <c r="F772" t="s">
        <v>20</v>
      </c>
      <c r="G772" t="s">
        <v>7681</v>
      </c>
      <c r="H772" t="s">
        <v>10450</v>
      </c>
      <c r="I772" t="s">
        <v>7681</v>
      </c>
    </row>
    <row r="773" spans="1:10" x14ac:dyDescent="0.35">
      <c r="A773" t="s">
        <v>3172</v>
      </c>
      <c r="B773" t="s">
        <v>10487</v>
      </c>
      <c r="C773" t="s">
        <v>6744</v>
      </c>
      <c r="D773" t="s">
        <v>7724</v>
      </c>
      <c r="E773" t="s">
        <v>5982</v>
      </c>
      <c r="F773" t="s">
        <v>20</v>
      </c>
      <c r="G773" t="s">
        <v>7681</v>
      </c>
      <c r="H773" t="s">
        <v>5982</v>
      </c>
      <c r="I773" t="s">
        <v>7681</v>
      </c>
      <c r="J773" t="s">
        <v>7806</v>
      </c>
    </row>
    <row r="774" spans="1:10" x14ac:dyDescent="0.35">
      <c r="A774" t="s">
        <v>3172</v>
      </c>
      <c r="B774" t="s">
        <v>10488</v>
      </c>
      <c r="C774" t="s">
        <v>10489</v>
      </c>
      <c r="D774" t="s">
        <v>8667</v>
      </c>
      <c r="E774" t="s">
        <v>10490</v>
      </c>
      <c r="F774" t="s">
        <v>20</v>
      </c>
      <c r="G774" t="s">
        <v>7681</v>
      </c>
      <c r="H774" t="s">
        <v>10490</v>
      </c>
      <c r="I774" t="s">
        <v>7681</v>
      </c>
      <c r="J774" t="s">
        <v>7806</v>
      </c>
    </row>
    <row r="775" spans="1:10" x14ac:dyDescent="0.35">
      <c r="A775" t="s">
        <v>3172</v>
      </c>
      <c r="B775" t="s">
        <v>10491</v>
      </c>
      <c r="C775" t="s">
        <v>10492</v>
      </c>
      <c r="D775" t="s">
        <v>6818</v>
      </c>
      <c r="E775" t="s">
        <v>3172</v>
      </c>
      <c r="F775" t="s">
        <v>261</v>
      </c>
      <c r="G775" t="s">
        <v>7681</v>
      </c>
      <c r="H775" t="s">
        <v>3172</v>
      </c>
      <c r="I775" t="s">
        <v>7681</v>
      </c>
      <c r="J775" t="s">
        <v>7806</v>
      </c>
    </row>
    <row r="776" spans="1:10" x14ac:dyDescent="0.35">
      <c r="A776" t="s">
        <v>3172</v>
      </c>
      <c r="B776" t="s">
        <v>10493</v>
      </c>
      <c r="C776" t="s">
        <v>2033</v>
      </c>
      <c r="D776" t="s">
        <v>6818</v>
      </c>
      <c r="E776" t="s">
        <v>10460</v>
      </c>
      <c r="F776" t="s">
        <v>20</v>
      </c>
      <c r="G776" t="s">
        <v>7681</v>
      </c>
      <c r="H776" t="s">
        <v>10460</v>
      </c>
      <c r="I776" t="s">
        <v>7681</v>
      </c>
      <c r="J776" t="s">
        <v>7806</v>
      </c>
    </row>
    <row r="777" spans="1:10" x14ac:dyDescent="0.35">
      <c r="A777" t="s">
        <v>3172</v>
      </c>
      <c r="B777" t="s">
        <v>10494</v>
      </c>
      <c r="C777" t="s">
        <v>10495</v>
      </c>
      <c r="D777" t="s">
        <v>6818</v>
      </c>
      <c r="E777" t="s">
        <v>10472</v>
      </c>
      <c r="F777" t="s">
        <v>20</v>
      </c>
      <c r="G777" t="s">
        <v>7681</v>
      </c>
      <c r="H777" t="s">
        <v>10472</v>
      </c>
      <c r="I777" t="s">
        <v>7681</v>
      </c>
      <c r="J777" t="s">
        <v>7806</v>
      </c>
    </row>
    <row r="778" spans="1:10" x14ac:dyDescent="0.35">
      <c r="A778" t="s">
        <v>3172</v>
      </c>
      <c r="B778" t="s">
        <v>10496</v>
      </c>
      <c r="C778" t="s">
        <v>10497</v>
      </c>
      <c r="D778" t="s">
        <v>6818</v>
      </c>
      <c r="E778" t="s">
        <v>10498</v>
      </c>
      <c r="F778" t="s">
        <v>20</v>
      </c>
      <c r="G778" t="s">
        <v>7681</v>
      </c>
      <c r="H778" t="s">
        <v>10498</v>
      </c>
      <c r="I778" t="s">
        <v>7681</v>
      </c>
      <c r="J778" t="s">
        <v>7806</v>
      </c>
    </row>
    <row r="779" spans="1:10" x14ac:dyDescent="0.35">
      <c r="A779" t="s">
        <v>10499</v>
      </c>
      <c r="B779" t="s">
        <v>10500</v>
      </c>
      <c r="C779" t="s">
        <v>1620</v>
      </c>
      <c r="D779" t="s">
        <v>10501</v>
      </c>
      <c r="E779" t="s">
        <v>10499</v>
      </c>
      <c r="F779" t="s">
        <v>11</v>
      </c>
      <c r="G779" t="s">
        <v>7670</v>
      </c>
      <c r="H779" t="s">
        <v>10499</v>
      </c>
      <c r="I779" t="s">
        <v>7670</v>
      </c>
      <c r="J779" t="s">
        <v>7806</v>
      </c>
    </row>
    <row r="780" spans="1:10" x14ac:dyDescent="0.35">
      <c r="A780" t="s">
        <v>4011</v>
      </c>
      <c r="B780" t="s">
        <v>10502</v>
      </c>
      <c r="C780" t="s">
        <v>1185</v>
      </c>
      <c r="D780" t="s">
        <v>1185</v>
      </c>
      <c r="E780" t="s">
        <v>8665</v>
      </c>
      <c r="F780" t="s">
        <v>261</v>
      </c>
      <c r="G780" t="s">
        <v>7681</v>
      </c>
      <c r="H780" t="s">
        <v>8665</v>
      </c>
      <c r="I780" t="s">
        <v>7681</v>
      </c>
      <c r="J780" t="s">
        <v>7806</v>
      </c>
    </row>
    <row r="781" spans="1:10" x14ac:dyDescent="0.35">
      <c r="A781" t="s">
        <v>10503</v>
      </c>
      <c r="B781" t="s">
        <v>10504</v>
      </c>
      <c r="C781" t="s">
        <v>10505</v>
      </c>
      <c r="D781" t="s">
        <v>685</v>
      </c>
      <c r="E781" t="s">
        <v>10503</v>
      </c>
      <c r="F781" t="s">
        <v>11</v>
      </c>
      <c r="G781" t="s">
        <v>7681</v>
      </c>
      <c r="H781" t="s">
        <v>10503</v>
      </c>
      <c r="I781" t="s">
        <v>7681</v>
      </c>
    </row>
    <row r="782" spans="1:10" x14ac:dyDescent="0.35">
      <c r="A782" t="s">
        <v>10503</v>
      </c>
      <c r="B782" t="s">
        <v>10506</v>
      </c>
      <c r="C782" t="s">
        <v>1185</v>
      </c>
      <c r="D782" t="s">
        <v>685</v>
      </c>
      <c r="E782" t="s">
        <v>10503</v>
      </c>
      <c r="F782" t="s">
        <v>261</v>
      </c>
      <c r="G782" t="s">
        <v>7670</v>
      </c>
      <c r="H782" t="s">
        <v>10503</v>
      </c>
      <c r="I782" t="s">
        <v>7670</v>
      </c>
    </row>
    <row r="783" spans="1:10" x14ac:dyDescent="0.35">
      <c r="A783" t="s">
        <v>10507</v>
      </c>
      <c r="B783" t="s">
        <v>10508</v>
      </c>
      <c r="C783" t="s">
        <v>10509</v>
      </c>
      <c r="D783" t="s">
        <v>10510</v>
      </c>
      <c r="E783" t="s">
        <v>10511</v>
      </c>
      <c r="F783" t="s">
        <v>261</v>
      </c>
      <c r="G783" t="s">
        <v>7681</v>
      </c>
      <c r="H783" t="s">
        <v>10512</v>
      </c>
      <c r="I783" t="s">
        <v>7681</v>
      </c>
      <c r="J783" t="s">
        <v>7806</v>
      </c>
    </row>
    <row r="784" spans="1:10" x14ac:dyDescent="0.35">
      <c r="A784" t="s">
        <v>10507</v>
      </c>
      <c r="B784" t="s">
        <v>10513</v>
      </c>
      <c r="C784" t="s">
        <v>1016</v>
      </c>
      <c r="D784" t="s">
        <v>2410</v>
      </c>
      <c r="E784" t="s">
        <v>10514</v>
      </c>
      <c r="F784" t="s">
        <v>261</v>
      </c>
      <c r="G784" t="s">
        <v>7670</v>
      </c>
      <c r="H784" t="s">
        <v>10514</v>
      </c>
      <c r="I784" t="s">
        <v>7670</v>
      </c>
      <c r="J784" t="s">
        <v>7806</v>
      </c>
    </row>
    <row r="785" spans="1:10" x14ac:dyDescent="0.35">
      <c r="A785" t="s">
        <v>10515</v>
      </c>
      <c r="B785" t="s">
        <v>10516</v>
      </c>
      <c r="C785" t="s">
        <v>3205</v>
      </c>
      <c r="D785" t="s">
        <v>3205</v>
      </c>
      <c r="E785" t="s">
        <v>3205</v>
      </c>
      <c r="F785" t="s">
        <v>11</v>
      </c>
      <c r="G785" t="s">
        <v>7681</v>
      </c>
      <c r="H785" t="s">
        <v>3205</v>
      </c>
      <c r="I785" t="s">
        <v>7681</v>
      </c>
      <c r="J785" t="s">
        <v>7806</v>
      </c>
    </row>
    <row r="786" spans="1:10" x14ac:dyDescent="0.35">
      <c r="A786" t="s">
        <v>10517</v>
      </c>
      <c r="B786" t="s">
        <v>10518</v>
      </c>
      <c r="C786" t="s">
        <v>4343</v>
      </c>
      <c r="D786" t="s">
        <v>10519</v>
      </c>
      <c r="E786" t="s">
        <v>10519</v>
      </c>
      <c r="F786" t="s">
        <v>261</v>
      </c>
      <c r="G786" t="s">
        <v>7681</v>
      </c>
      <c r="H786" t="s">
        <v>111</v>
      </c>
      <c r="I786" t="s">
        <v>111</v>
      </c>
      <c r="J786" t="s">
        <v>7806</v>
      </c>
    </row>
    <row r="787" spans="1:10" x14ac:dyDescent="0.35">
      <c r="A787" t="s">
        <v>10520</v>
      </c>
      <c r="B787" t="s">
        <v>10521</v>
      </c>
      <c r="C787" t="s">
        <v>75</v>
      </c>
      <c r="D787" t="s">
        <v>1009</v>
      </c>
      <c r="E787" t="s">
        <v>75</v>
      </c>
      <c r="F787" t="s">
        <v>20</v>
      </c>
      <c r="G787" t="s">
        <v>7610</v>
      </c>
      <c r="H787" t="s">
        <v>7615</v>
      </c>
      <c r="I787" t="s">
        <v>7610</v>
      </c>
      <c r="J787" t="s">
        <v>7806</v>
      </c>
    </row>
    <row r="788" spans="1:10" x14ac:dyDescent="0.35">
      <c r="A788" t="s">
        <v>10522</v>
      </c>
      <c r="B788" t="s">
        <v>10523</v>
      </c>
      <c r="C788" t="s">
        <v>2844</v>
      </c>
      <c r="D788" t="s">
        <v>10524</v>
      </c>
      <c r="E788" t="s">
        <v>10522</v>
      </c>
      <c r="F788" t="s">
        <v>11</v>
      </c>
      <c r="G788" t="s">
        <v>7681</v>
      </c>
      <c r="H788" t="s">
        <v>10522</v>
      </c>
      <c r="I788" t="s">
        <v>7681</v>
      </c>
      <c r="J788" t="s">
        <v>7806</v>
      </c>
    </row>
    <row r="789" spans="1:10" x14ac:dyDescent="0.35">
      <c r="A789" t="s">
        <v>10525</v>
      </c>
      <c r="B789" t="s">
        <v>10526</v>
      </c>
      <c r="C789" t="s">
        <v>10527</v>
      </c>
      <c r="D789" t="s">
        <v>10528</v>
      </c>
      <c r="E789" t="s">
        <v>10525</v>
      </c>
      <c r="F789" t="s">
        <v>11</v>
      </c>
      <c r="G789" t="s">
        <v>7681</v>
      </c>
      <c r="H789" t="s">
        <v>10525</v>
      </c>
      <c r="I789" t="s">
        <v>7681</v>
      </c>
      <c r="J789" t="s">
        <v>7806</v>
      </c>
    </row>
    <row r="790" spans="1:10" x14ac:dyDescent="0.35">
      <c r="A790" t="s">
        <v>10525</v>
      </c>
      <c r="B790" t="s">
        <v>10529</v>
      </c>
      <c r="C790" t="s">
        <v>10530</v>
      </c>
      <c r="D790" t="s">
        <v>10531</v>
      </c>
      <c r="E790" t="s">
        <v>10525</v>
      </c>
      <c r="F790" t="s">
        <v>11</v>
      </c>
      <c r="G790" t="s">
        <v>7681</v>
      </c>
      <c r="H790" t="s">
        <v>10525</v>
      </c>
      <c r="I790" t="s">
        <v>7681</v>
      </c>
      <c r="J790" t="s">
        <v>7806</v>
      </c>
    </row>
    <row r="791" spans="1:10" x14ac:dyDescent="0.35">
      <c r="A791" t="s">
        <v>10525</v>
      </c>
      <c r="B791" t="s">
        <v>10532</v>
      </c>
      <c r="C791" t="s">
        <v>10533</v>
      </c>
      <c r="D791" t="s">
        <v>10534</v>
      </c>
      <c r="E791" t="s">
        <v>10525</v>
      </c>
      <c r="F791" t="s">
        <v>11</v>
      </c>
      <c r="G791" t="s">
        <v>7681</v>
      </c>
      <c r="H791" t="s">
        <v>10525</v>
      </c>
      <c r="I791" t="s">
        <v>7681</v>
      </c>
      <c r="J791" t="s">
        <v>7806</v>
      </c>
    </row>
    <row r="792" spans="1:10" x14ac:dyDescent="0.35">
      <c r="A792" t="s">
        <v>10525</v>
      </c>
      <c r="B792" t="s">
        <v>10535</v>
      </c>
      <c r="C792" t="s">
        <v>10536</v>
      </c>
      <c r="D792" t="s">
        <v>10537</v>
      </c>
      <c r="E792" t="s">
        <v>10525</v>
      </c>
      <c r="F792" t="s">
        <v>11</v>
      </c>
      <c r="G792" t="s">
        <v>7681</v>
      </c>
      <c r="H792" t="s">
        <v>10525</v>
      </c>
      <c r="I792" t="s">
        <v>7681</v>
      </c>
      <c r="J792" t="s">
        <v>7806</v>
      </c>
    </row>
    <row r="793" spans="1:10" x14ac:dyDescent="0.35">
      <c r="A793" t="s">
        <v>10538</v>
      </c>
      <c r="B793" t="s">
        <v>10539</v>
      </c>
      <c r="C793" t="s">
        <v>10540</v>
      </c>
      <c r="D793" t="s">
        <v>10541</v>
      </c>
      <c r="E793" t="s">
        <v>10538</v>
      </c>
      <c r="F793" t="s">
        <v>11</v>
      </c>
      <c r="G793" t="s">
        <v>7670</v>
      </c>
      <c r="H793" t="s">
        <v>10538</v>
      </c>
      <c r="I793" t="s">
        <v>7670</v>
      </c>
      <c r="J793" t="s">
        <v>7806</v>
      </c>
    </row>
    <row r="794" spans="1:10" x14ac:dyDescent="0.35">
      <c r="A794" t="s">
        <v>10538</v>
      </c>
      <c r="B794" t="s">
        <v>10542</v>
      </c>
      <c r="C794" t="s">
        <v>2163</v>
      </c>
      <c r="D794" t="s">
        <v>10543</v>
      </c>
      <c r="E794" t="s">
        <v>10538</v>
      </c>
      <c r="F794" t="s">
        <v>11</v>
      </c>
      <c r="G794" t="s">
        <v>7670</v>
      </c>
      <c r="H794" t="s">
        <v>10538</v>
      </c>
      <c r="I794" t="s">
        <v>7670</v>
      </c>
      <c r="J794" t="s">
        <v>7806</v>
      </c>
    </row>
    <row r="795" spans="1:10" x14ac:dyDescent="0.35">
      <c r="A795" t="s">
        <v>10544</v>
      </c>
      <c r="B795" t="s">
        <v>10545</v>
      </c>
      <c r="C795" t="s">
        <v>1620</v>
      </c>
      <c r="D795" t="s">
        <v>10546</v>
      </c>
      <c r="E795" t="s">
        <v>10547</v>
      </c>
      <c r="F795" t="s">
        <v>11</v>
      </c>
      <c r="G795" t="s">
        <v>7670</v>
      </c>
      <c r="H795" t="s">
        <v>10547</v>
      </c>
      <c r="I795" t="s">
        <v>7670</v>
      </c>
      <c r="J795" t="s">
        <v>7806</v>
      </c>
    </row>
    <row r="796" spans="1:10" x14ac:dyDescent="0.35">
      <c r="A796" t="s">
        <v>10544</v>
      </c>
      <c r="B796" t="s">
        <v>10548</v>
      </c>
      <c r="C796" t="s">
        <v>10549</v>
      </c>
      <c r="D796" t="s">
        <v>10550</v>
      </c>
      <c r="E796" t="s">
        <v>10547</v>
      </c>
      <c r="F796" t="s">
        <v>261</v>
      </c>
      <c r="G796" t="s">
        <v>7670</v>
      </c>
      <c r="H796" t="s">
        <v>9916</v>
      </c>
      <c r="I796" t="s">
        <v>7610</v>
      </c>
      <c r="J796" t="s">
        <v>7806</v>
      </c>
    </row>
    <row r="797" spans="1:10" x14ac:dyDescent="0.35">
      <c r="A797" t="s">
        <v>10551</v>
      </c>
      <c r="B797" t="s">
        <v>10552</v>
      </c>
      <c r="C797" t="s">
        <v>6730</v>
      </c>
      <c r="D797" t="s">
        <v>3783</v>
      </c>
      <c r="E797" t="s">
        <v>10551</v>
      </c>
      <c r="F797" t="s">
        <v>11</v>
      </c>
      <c r="G797" t="s">
        <v>7681</v>
      </c>
      <c r="H797" t="s">
        <v>10551</v>
      </c>
      <c r="I797" t="s">
        <v>7681</v>
      </c>
      <c r="J797" t="s">
        <v>7806</v>
      </c>
    </row>
    <row r="798" spans="1:10" x14ac:dyDescent="0.35">
      <c r="A798" t="s">
        <v>10551</v>
      </c>
      <c r="B798" t="s">
        <v>10553</v>
      </c>
      <c r="C798" t="s">
        <v>3368</v>
      </c>
      <c r="D798" t="s">
        <v>10554</v>
      </c>
      <c r="E798" t="s">
        <v>10555</v>
      </c>
      <c r="F798" t="s">
        <v>257</v>
      </c>
      <c r="G798" t="s">
        <v>7681</v>
      </c>
      <c r="H798" t="s">
        <v>111</v>
      </c>
      <c r="I798" t="s">
        <v>111</v>
      </c>
      <c r="J798" t="s">
        <v>7806</v>
      </c>
    </row>
    <row r="799" spans="1:10" x14ac:dyDescent="0.35">
      <c r="A799" t="s">
        <v>10556</v>
      </c>
      <c r="B799" t="s">
        <v>10557</v>
      </c>
      <c r="C799" t="s">
        <v>2007</v>
      </c>
      <c r="D799" t="s">
        <v>3783</v>
      </c>
      <c r="E799" t="s">
        <v>10556</v>
      </c>
      <c r="F799" t="s">
        <v>11</v>
      </c>
      <c r="G799" t="s">
        <v>7681</v>
      </c>
      <c r="H799" t="s">
        <v>10556</v>
      </c>
      <c r="I799" t="s">
        <v>7681</v>
      </c>
      <c r="J799" t="s">
        <v>7806</v>
      </c>
    </row>
    <row r="800" spans="1:10" x14ac:dyDescent="0.35">
      <c r="A800" t="s">
        <v>10556</v>
      </c>
      <c r="B800" t="s">
        <v>10558</v>
      </c>
      <c r="C800" t="s">
        <v>10559</v>
      </c>
      <c r="D800" t="s">
        <v>10560</v>
      </c>
      <c r="E800" t="s">
        <v>10561</v>
      </c>
      <c r="F800" t="s">
        <v>20</v>
      </c>
      <c r="G800" t="s">
        <v>7681</v>
      </c>
      <c r="H800" t="s">
        <v>10561</v>
      </c>
      <c r="I800" t="s">
        <v>7681</v>
      </c>
      <c r="J800" t="s">
        <v>7806</v>
      </c>
    </row>
    <row r="801" spans="1:10" x14ac:dyDescent="0.35">
      <c r="A801" t="s">
        <v>10556</v>
      </c>
      <c r="B801" t="s">
        <v>10562</v>
      </c>
      <c r="C801" t="s">
        <v>99</v>
      </c>
      <c r="D801" t="s">
        <v>4697</v>
      </c>
      <c r="E801" t="s">
        <v>10556</v>
      </c>
      <c r="F801" t="s">
        <v>50</v>
      </c>
      <c r="G801" t="s">
        <v>7681</v>
      </c>
      <c r="H801" t="s">
        <v>10556</v>
      </c>
      <c r="I801" t="s">
        <v>7681</v>
      </c>
      <c r="J801" t="s">
        <v>7806</v>
      </c>
    </row>
    <row r="802" spans="1:10" x14ac:dyDescent="0.35">
      <c r="A802" t="s">
        <v>10563</v>
      </c>
      <c r="B802" t="s">
        <v>10564</v>
      </c>
      <c r="C802" t="s">
        <v>9080</v>
      </c>
      <c r="D802" t="s">
        <v>10565</v>
      </c>
      <c r="E802" t="s">
        <v>6424</v>
      </c>
      <c r="F802" t="s">
        <v>257</v>
      </c>
      <c r="G802" t="s">
        <v>7681</v>
      </c>
      <c r="H802" t="s">
        <v>6424</v>
      </c>
      <c r="I802" t="s">
        <v>7681</v>
      </c>
      <c r="J802" t="s">
        <v>7806</v>
      </c>
    </row>
    <row r="803" spans="1:10" x14ac:dyDescent="0.35">
      <c r="A803" t="s">
        <v>10563</v>
      </c>
      <c r="B803" t="s">
        <v>10566</v>
      </c>
      <c r="C803" t="s">
        <v>9387</v>
      </c>
      <c r="D803" t="s">
        <v>10567</v>
      </c>
      <c r="E803" t="s">
        <v>10568</v>
      </c>
      <c r="F803" t="s">
        <v>261</v>
      </c>
      <c r="G803" t="s">
        <v>7681</v>
      </c>
      <c r="H803" t="s">
        <v>10568</v>
      </c>
      <c r="I803" t="s">
        <v>7681</v>
      </c>
    </row>
    <row r="804" spans="1:10" x14ac:dyDescent="0.35">
      <c r="A804" t="s">
        <v>10563</v>
      </c>
      <c r="B804" t="s">
        <v>10569</v>
      </c>
      <c r="C804" t="s">
        <v>10570</v>
      </c>
      <c r="D804" t="s">
        <v>10571</v>
      </c>
      <c r="E804" t="s">
        <v>9640</v>
      </c>
      <c r="F804" t="s">
        <v>257</v>
      </c>
      <c r="G804" t="s">
        <v>7681</v>
      </c>
      <c r="H804" t="s">
        <v>9640</v>
      </c>
      <c r="I804" t="s">
        <v>7681</v>
      </c>
      <c r="J804" t="s">
        <v>7806</v>
      </c>
    </row>
    <row r="805" spans="1:10" x14ac:dyDescent="0.35">
      <c r="A805" t="s">
        <v>10572</v>
      </c>
      <c r="B805" t="s">
        <v>10573</v>
      </c>
      <c r="C805" t="s">
        <v>10574</v>
      </c>
      <c r="D805" t="s">
        <v>10575</v>
      </c>
      <c r="E805" t="s">
        <v>10572</v>
      </c>
      <c r="F805" t="s">
        <v>11</v>
      </c>
      <c r="G805" t="s">
        <v>7681</v>
      </c>
      <c r="H805" t="s">
        <v>10572</v>
      </c>
      <c r="I805" t="s">
        <v>7681</v>
      </c>
      <c r="J805" t="s">
        <v>7806</v>
      </c>
    </row>
    <row r="806" spans="1:10" x14ac:dyDescent="0.35">
      <c r="A806" t="s">
        <v>10572</v>
      </c>
      <c r="B806" t="s">
        <v>10576</v>
      </c>
      <c r="C806" t="s">
        <v>1152</v>
      </c>
      <c r="D806" t="s">
        <v>10577</v>
      </c>
      <c r="E806" t="s">
        <v>10578</v>
      </c>
      <c r="F806" t="s">
        <v>11</v>
      </c>
      <c r="G806" t="s">
        <v>7681</v>
      </c>
      <c r="H806" t="s">
        <v>10578</v>
      </c>
      <c r="I806" t="s">
        <v>7681</v>
      </c>
      <c r="J806" t="s">
        <v>7806</v>
      </c>
    </row>
    <row r="807" spans="1:10" x14ac:dyDescent="0.35">
      <c r="A807" t="s">
        <v>10572</v>
      </c>
      <c r="B807" t="s">
        <v>10579</v>
      </c>
      <c r="C807" t="s">
        <v>10580</v>
      </c>
      <c r="D807" t="s">
        <v>10581</v>
      </c>
      <c r="E807" t="s">
        <v>10581</v>
      </c>
      <c r="F807" t="s">
        <v>261</v>
      </c>
      <c r="G807" t="s">
        <v>7670</v>
      </c>
      <c r="H807" t="s">
        <v>10582</v>
      </c>
      <c r="I807" t="s">
        <v>7670</v>
      </c>
    </row>
    <row r="808" spans="1:10" x14ac:dyDescent="0.35">
      <c r="A808" t="s">
        <v>10583</v>
      </c>
      <c r="B808" t="s">
        <v>10584</v>
      </c>
      <c r="C808" t="s">
        <v>10585</v>
      </c>
      <c r="D808" t="s">
        <v>10586</v>
      </c>
      <c r="E808" t="s">
        <v>10587</v>
      </c>
      <c r="F808" t="s">
        <v>11</v>
      </c>
      <c r="G808" t="s">
        <v>7681</v>
      </c>
      <c r="H808" t="s">
        <v>10587</v>
      </c>
      <c r="I808" t="s">
        <v>7681</v>
      </c>
      <c r="J808" t="s">
        <v>7806</v>
      </c>
    </row>
    <row r="809" spans="1:10" x14ac:dyDescent="0.35">
      <c r="A809" t="s">
        <v>10583</v>
      </c>
      <c r="B809" t="s">
        <v>10588</v>
      </c>
      <c r="C809" t="s">
        <v>10589</v>
      </c>
      <c r="D809" t="s">
        <v>10590</v>
      </c>
      <c r="E809" t="s">
        <v>10587</v>
      </c>
      <c r="F809" t="s">
        <v>11</v>
      </c>
      <c r="G809" t="s">
        <v>7681</v>
      </c>
      <c r="H809" t="s">
        <v>10587</v>
      </c>
      <c r="I809" t="s">
        <v>7681</v>
      </c>
      <c r="J809" t="s">
        <v>7806</v>
      </c>
    </row>
    <row r="810" spans="1:10" x14ac:dyDescent="0.35">
      <c r="A810" t="s">
        <v>10591</v>
      </c>
      <c r="B810" t="s">
        <v>9672</v>
      </c>
      <c r="C810" t="s">
        <v>75</v>
      </c>
      <c r="D810" t="s">
        <v>2240</v>
      </c>
      <c r="E810" t="s">
        <v>10592</v>
      </c>
      <c r="F810" t="s">
        <v>50</v>
      </c>
      <c r="G810" t="s">
        <v>7670</v>
      </c>
      <c r="H810" t="s">
        <v>10593</v>
      </c>
      <c r="I810" t="s">
        <v>7670</v>
      </c>
      <c r="J810" t="s">
        <v>7806</v>
      </c>
    </row>
    <row r="811" spans="1:10" x14ac:dyDescent="0.35">
      <c r="A811" t="s">
        <v>10591</v>
      </c>
      <c r="B811" t="s">
        <v>10594</v>
      </c>
      <c r="C811" t="s">
        <v>10595</v>
      </c>
      <c r="D811" t="s">
        <v>685</v>
      </c>
      <c r="E811" t="s">
        <v>10596</v>
      </c>
      <c r="F811" t="s">
        <v>50</v>
      </c>
      <c r="G811" t="s">
        <v>8007</v>
      </c>
      <c r="H811" t="s">
        <v>10596</v>
      </c>
      <c r="I811" t="s">
        <v>8007</v>
      </c>
    </row>
    <row r="812" spans="1:10" x14ac:dyDescent="0.35">
      <c r="A812" t="s">
        <v>10591</v>
      </c>
      <c r="B812" t="s">
        <v>10597</v>
      </c>
      <c r="C812" t="s">
        <v>2727</v>
      </c>
      <c r="D812" t="s">
        <v>292</v>
      </c>
      <c r="E812" t="s">
        <v>10598</v>
      </c>
      <c r="F812" t="s">
        <v>50</v>
      </c>
      <c r="G812" t="s">
        <v>7681</v>
      </c>
      <c r="H812" t="s">
        <v>111</v>
      </c>
      <c r="I812" t="s">
        <v>111</v>
      </c>
      <c r="J812" t="s">
        <v>7806</v>
      </c>
    </row>
    <row r="813" spans="1:10" x14ac:dyDescent="0.35">
      <c r="A813" t="s">
        <v>10591</v>
      </c>
      <c r="B813" t="s">
        <v>10599</v>
      </c>
      <c r="C813" t="s">
        <v>8299</v>
      </c>
      <c r="D813" t="s">
        <v>9654</v>
      </c>
      <c r="E813" t="s">
        <v>9651</v>
      </c>
      <c r="F813" t="s">
        <v>11</v>
      </c>
      <c r="G813" t="s">
        <v>7681</v>
      </c>
      <c r="H813" t="s">
        <v>10600</v>
      </c>
      <c r="I813" t="s">
        <v>7771</v>
      </c>
      <c r="J813" t="s">
        <v>7806</v>
      </c>
    </row>
    <row r="814" spans="1:10" x14ac:dyDescent="0.35">
      <c r="A814" t="s">
        <v>10601</v>
      </c>
      <c r="B814" t="s">
        <v>10602</v>
      </c>
      <c r="C814" t="s">
        <v>10603</v>
      </c>
      <c r="D814" t="s">
        <v>10604</v>
      </c>
      <c r="E814" t="s">
        <v>10605</v>
      </c>
      <c r="F814" t="s">
        <v>257</v>
      </c>
      <c r="G814" t="s">
        <v>7681</v>
      </c>
      <c r="H814" t="s">
        <v>111</v>
      </c>
      <c r="I814" t="s">
        <v>111</v>
      </c>
      <c r="J814" t="s">
        <v>7806</v>
      </c>
    </row>
    <row r="815" spans="1:10" x14ac:dyDescent="0.35">
      <c r="A815" t="s">
        <v>10606</v>
      </c>
      <c r="B815" t="s">
        <v>10607</v>
      </c>
      <c r="C815" t="s">
        <v>1703</v>
      </c>
      <c r="D815" t="s">
        <v>10608</v>
      </c>
      <c r="E815" t="s">
        <v>10606</v>
      </c>
      <c r="F815" t="s">
        <v>11</v>
      </c>
      <c r="G815" t="s">
        <v>7681</v>
      </c>
      <c r="H815" t="s">
        <v>10606</v>
      </c>
      <c r="I815" t="s">
        <v>7681</v>
      </c>
      <c r="J815" t="s">
        <v>7806</v>
      </c>
    </row>
    <row r="816" spans="1:10" x14ac:dyDescent="0.35">
      <c r="A816" t="s">
        <v>10606</v>
      </c>
      <c r="B816" t="s">
        <v>10609</v>
      </c>
      <c r="C816" t="s">
        <v>10610</v>
      </c>
      <c r="D816" t="s">
        <v>9145</v>
      </c>
      <c r="E816" t="s">
        <v>10611</v>
      </c>
      <c r="F816" t="s">
        <v>261</v>
      </c>
      <c r="G816" t="s">
        <v>7681</v>
      </c>
      <c r="H816" t="s">
        <v>10611</v>
      </c>
      <c r="I816" t="s">
        <v>7681</v>
      </c>
      <c r="J816" t="s">
        <v>7806</v>
      </c>
    </row>
    <row r="817" spans="1:10" x14ac:dyDescent="0.35">
      <c r="A817" t="s">
        <v>10606</v>
      </c>
      <c r="B817" t="s">
        <v>10612</v>
      </c>
      <c r="C817" t="s">
        <v>463</v>
      </c>
      <c r="D817" t="s">
        <v>10608</v>
      </c>
      <c r="E817" t="s">
        <v>10606</v>
      </c>
      <c r="F817" t="s">
        <v>11</v>
      </c>
      <c r="G817" t="s">
        <v>7681</v>
      </c>
      <c r="H817" t="s">
        <v>10606</v>
      </c>
      <c r="I817" t="s">
        <v>7681</v>
      </c>
      <c r="J817" t="s">
        <v>7806</v>
      </c>
    </row>
    <row r="818" spans="1:10" x14ac:dyDescent="0.35">
      <c r="A818" t="s">
        <v>10613</v>
      </c>
      <c r="B818" t="s">
        <v>10614</v>
      </c>
      <c r="C818" t="s">
        <v>10615</v>
      </c>
      <c r="D818" t="s">
        <v>9289</v>
      </c>
      <c r="E818" t="s">
        <v>10613</v>
      </c>
      <c r="F818" t="s">
        <v>11</v>
      </c>
      <c r="G818" t="s">
        <v>7681</v>
      </c>
      <c r="H818" t="s">
        <v>10613</v>
      </c>
      <c r="I818" t="s">
        <v>7681</v>
      </c>
    </row>
    <row r="819" spans="1:10" x14ac:dyDescent="0.35">
      <c r="A819" t="s">
        <v>10613</v>
      </c>
      <c r="B819" t="s">
        <v>10616</v>
      </c>
      <c r="C819" t="s">
        <v>7174</v>
      </c>
      <c r="D819" t="s">
        <v>7275</v>
      </c>
      <c r="E819" t="s">
        <v>10613</v>
      </c>
      <c r="F819" t="s">
        <v>11</v>
      </c>
      <c r="G819" t="s">
        <v>7681</v>
      </c>
      <c r="H819" t="s">
        <v>10613</v>
      </c>
      <c r="I819" t="s">
        <v>7681</v>
      </c>
      <c r="J819" t="s">
        <v>7806</v>
      </c>
    </row>
    <row r="820" spans="1:10" x14ac:dyDescent="0.35">
      <c r="A820" t="s">
        <v>10613</v>
      </c>
      <c r="B820" t="s">
        <v>10617</v>
      </c>
      <c r="C820" t="s">
        <v>2364</v>
      </c>
      <c r="D820" t="s">
        <v>7275</v>
      </c>
      <c r="E820" t="s">
        <v>10613</v>
      </c>
      <c r="F820" t="s">
        <v>11</v>
      </c>
      <c r="G820" t="s">
        <v>7681</v>
      </c>
      <c r="H820" t="s">
        <v>10613</v>
      </c>
      <c r="I820" t="s">
        <v>7681</v>
      </c>
      <c r="J820" t="s">
        <v>7806</v>
      </c>
    </row>
    <row r="821" spans="1:10" x14ac:dyDescent="0.35">
      <c r="A821" t="s">
        <v>10613</v>
      </c>
      <c r="B821" t="s">
        <v>10618</v>
      </c>
      <c r="C821" t="s">
        <v>2364</v>
      </c>
      <c r="D821" t="s">
        <v>10619</v>
      </c>
      <c r="E821" t="s">
        <v>10613</v>
      </c>
      <c r="F821" t="s">
        <v>11</v>
      </c>
      <c r="G821" t="s">
        <v>7681</v>
      </c>
      <c r="H821" t="s">
        <v>10613</v>
      </c>
      <c r="I821" t="s">
        <v>7681</v>
      </c>
      <c r="J821" t="s">
        <v>7806</v>
      </c>
    </row>
    <row r="822" spans="1:10" x14ac:dyDescent="0.35">
      <c r="A822" t="s">
        <v>10613</v>
      </c>
      <c r="B822" t="s">
        <v>10620</v>
      </c>
      <c r="C822" t="s">
        <v>25</v>
      </c>
      <c r="D822" t="s">
        <v>10621</v>
      </c>
      <c r="E822" t="s">
        <v>10613</v>
      </c>
      <c r="F822" t="s">
        <v>11</v>
      </c>
      <c r="G822" t="s">
        <v>7681</v>
      </c>
      <c r="H822" t="s">
        <v>10613</v>
      </c>
      <c r="I822" t="s">
        <v>7681</v>
      </c>
    </row>
    <row r="823" spans="1:10" x14ac:dyDescent="0.35">
      <c r="A823" t="s">
        <v>10613</v>
      </c>
      <c r="B823" t="s">
        <v>10622</v>
      </c>
      <c r="C823" t="s">
        <v>10623</v>
      </c>
      <c r="D823" t="s">
        <v>10624</v>
      </c>
      <c r="E823" t="s">
        <v>10624</v>
      </c>
      <c r="F823" t="s">
        <v>261</v>
      </c>
      <c r="G823" t="s">
        <v>10145</v>
      </c>
      <c r="H823" t="s">
        <v>10624</v>
      </c>
      <c r="I823" t="s">
        <v>10145</v>
      </c>
      <c r="J823" t="s">
        <v>7806</v>
      </c>
    </row>
    <row r="824" spans="1:10" x14ac:dyDescent="0.35">
      <c r="A824" t="s">
        <v>10613</v>
      </c>
      <c r="B824" t="s">
        <v>10625</v>
      </c>
      <c r="C824" t="s">
        <v>28</v>
      </c>
      <c r="D824" t="s">
        <v>10626</v>
      </c>
      <c r="E824" t="s">
        <v>10627</v>
      </c>
      <c r="F824" t="s">
        <v>11</v>
      </c>
      <c r="G824" t="s">
        <v>7681</v>
      </c>
      <c r="H824" t="s">
        <v>10627</v>
      </c>
      <c r="I824" t="s">
        <v>7681</v>
      </c>
      <c r="J824" t="s">
        <v>7806</v>
      </c>
    </row>
    <row r="825" spans="1:10" x14ac:dyDescent="0.35">
      <c r="A825" t="s">
        <v>10613</v>
      </c>
      <c r="B825" t="s">
        <v>10628</v>
      </c>
      <c r="C825" t="s">
        <v>7174</v>
      </c>
      <c r="D825" t="s">
        <v>7275</v>
      </c>
      <c r="E825" t="s">
        <v>10613</v>
      </c>
      <c r="F825" t="s">
        <v>11</v>
      </c>
      <c r="G825" t="s">
        <v>7681</v>
      </c>
      <c r="H825" t="s">
        <v>10613</v>
      </c>
      <c r="I825" t="s">
        <v>7681</v>
      </c>
      <c r="J825" t="s">
        <v>7806</v>
      </c>
    </row>
    <row r="826" spans="1:10" x14ac:dyDescent="0.35">
      <c r="A826" t="s">
        <v>10613</v>
      </c>
      <c r="B826" t="s">
        <v>10629</v>
      </c>
      <c r="C826" t="s">
        <v>3194</v>
      </c>
      <c r="D826" t="s">
        <v>10630</v>
      </c>
      <c r="E826" t="s">
        <v>10613</v>
      </c>
      <c r="F826" t="s">
        <v>11</v>
      </c>
      <c r="G826" t="s">
        <v>7681</v>
      </c>
      <c r="H826" t="s">
        <v>10613</v>
      </c>
      <c r="I826" t="s">
        <v>7681</v>
      </c>
    </row>
    <row r="827" spans="1:10" x14ac:dyDescent="0.35">
      <c r="A827" t="s">
        <v>10613</v>
      </c>
      <c r="B827" t="s">
        <v>10631</v>
      </c>
      <c r="C827" t="s">
        <v>25</v>
      </c>
      <c r="D827" t="s">
        <v>6790</v>
      </c>
      <c r="E827" t="s">
        <v>10613</v>
      </c>
      <c r="F827" t="s">
        <v>11</v>
      </c>
      <c r="G827" t="s">
        <v>7681</v>
      </c>
      <c r="H827" t="s">
        <v>10613</v>
      </c>
      <c r="I827" t="s">
        <v>7681</v>
      </c>
      <c r="J827" t="s">
        <v>7806</v>
      </c>
    </row>
    <row r="828" spans="1:10" x14ac:dyDescent="0.35">
      <c r="A828" t="s">
        <v>10613</v>
      </c>
      <c r="B828" t="s">
        <v>10632</v>
      </c>
      <c r="C828" t="s">
        <v>10633</v>
      </c>
      <c r="D828" t="s">
        <v>10627</v>
      </c>
      <c r="E828" t="s">
        <v>10627</v>
      </c>
      <c r="F828" t="s">
        <v>11</v>
      </c>
      <c r="G828" t="s">
        <v>7681</v>
      </c>
      <c r="H828" t="s">
        <v>10627</v>
      </c>
      <c r="I828" t="s">
        <v>7681</v>
      </c>
      <c r="J828" t="s">
        <v>7806</v>
      </c>
    </row>
    <row r="829" spans="1:10" x14ac:dyDescent="0.35">
      <c r="A829" t="s">
        <v>10613</v>
      </c>
      <c r="B829" t="s">
        <v>10634</v>
      </c>
      <c r="C829" t="s">
        <v>259</v>
      </c>
      <c r="D829" t="s">
        <v>589</v>
      </c>
      <c r="E829" t="s">
        <v>10635</v>
      </c>
      <c r="F829" t="s">
        <v>261</v>
      </c>
      <c r="G829" t="s">
        <v>7250</v>
      </c>
      <c r="H829" t="s">
        <v>10635</v>
      </c>
      <c r="I829" t="s">
        <v>7250</v>
      </c>
      <c r="J829" t="s">
        <v>7806</v>
      </c>
    </row>
    <row r="830" spans="1:10" x14ac:dyDescent="0.35">
      <c r="A830" t="s">
        <v>10613</v>
      </c>
      <c r="B830" t="s">
        <v>10636</v>
      </c>
      <c r="C830" t="s">
        <v>9099</v>
      </c>
      <c r="D830" t="s">
        <v>10637</v>
      </c>
      <c r="E830" t="s">
        <v>10638</v>
      </c>
      <c r="F830" t="s">
        <v>261</v>
      </c>
      <c r="G830" t="s">
        <v>10145</v>
      </c>
      <c r="H830" t="s">
        <v>10638</v>
      </c>
      <c r="I830" t="s">
        <v>10145</v>
      </c>
      <c r="J830" t="s">
        <v>7806</v>
      </c>
    </row>
    <row r="831" spans="1:10" x14ac:dyDescent="0.35">
      <c r="A831" t="s">
        <v>10613</v>
      </c>
      <c r="B831" t="s">
        <v>10639</v>
      </c>
      <c r="C831" t="s">
        <v>7174</v>
      </c>
      <c r="D831" t="s">
        <v>7275</v>
      </c>
      <c r="E831" t="s">
        <v>10613</v>
      </c>
      <c r="F831" t="s">
        <v>11</v>
      </c>
      <c r="G831" t="s">
        <v>7681</v>
      </c>
      <c r="H831" t="s">
        <v>10613</v>
      </c>
      <c r="I831" t="s">
        <v>7681</v>
      </c>
      <c r="J831" t="s">
        <v>7806</v>
      </c>
    </row>
    <row r="832" spans="1:10" x14ac:dyDescent="0.35">
      <c r="A832" t="s">
        <v>10613</v>
      </c>
      <c r="B832" t="s">
        <v>10640</v>
      </c>
      <c r="C832" t="s">
        <v>10623</v>
      </c>
      <c r="D832" t="s">
        <v>10641</v>
      </c>
      <c r="E832" t="s">
        <v>10641</v>
      </c>
      <c r="F832" t="s">
        <v>261</v>
      </c>
      <c r="G832" t="s">
        <v>10145</v>
      </c>
      <c r="H832" t="s">
        <v>10641</v>
      </c>
      <c r="I832" t="s">
        <v>10145</v>
      </c>
    </row>
    <row r="833" spans="1:10" x14ac:dyDescent="0.35">
      <c r="A833" t="s">
        <v>10613</v>
      </c>
      <c r="B833" t="s">
        <v>10642</v>
      </c>
      <c r="C833" t="s">
        <v>10643</v>
      </c>
      <c r="D833" t="s">
        <v>10644</v>
      </c>
      <c r="E833" t="s">
        <v>10613</v>
      </c>
      <c r="F833" t="s">
        <v>11</v>
      </c>
      <c r="G833" t="s">
        <v>7681</v>
      </c>
      <c r="H833" t="s">
        <v>10613</v>
      </c>
      <c r="I833" t="s">
        <v>7681</v>
      </c>
      <c r="J833" t="s">
        <v>7806</v>
      </c>
    </row>
    <row r="834" spans="1:10" x14ac:dyDescent="0.35">
      <c r="A834" t="s">
        <v>10613</v>
      </c>
      <c r="B834" t="s">
        <v>10645</v>
      </c>
      <c r="C834" t="s">
        <v>2364</v>
      </c>
      <c r="D834" t="s">
        <v>10646</v>
      </c>
      <c r="E834" t="s">
        <v>10613</v>
      </c>
      <c r="F834" t="s">
        <v>11</v>
      </c>
      <c r="G834" t="s">
        <v>7681</v>
      </c>
      <c r="H834" t="s">
        <v>10613</v>
      </c>
      <c r="I834" t="s">
        <v>7681</v>
      </c>
      <c r="J834" t="s">
        <v>7806</v>
      </c>
    </row>
    <row r="835" spans="1:10" x14ac:dyDescent="0.35">
      <c r="A835" t="s">
        <v>10613</v>
      </c>
      <c r="B835" t="s">
        <v>10647</v>
      </c>
      <c r="C835" t="s">
        <v>10648</v>
      </c>
      <c r="D835" t="s">
        <v>10649</v>
      </c>
      <c r="E835" t="s">
        <v>10649</v>
      </c>
      <c r="F835" t="s">
        <v>11</v>
      </c>
      <c r="G835" t="s">
        <v>10145</v>
      </c>
      <c r="H835" t="s">
        <v>10649</v>
      </c>
      <c r="I835" t="s">
        <v>10145</v>
      </c>
      <c r="J835" t="s">
        <v>7806</v>
      </c>
    </row>
    <row r="836" spans="1:10" x14ac:dyDescent="0.35">
      <c r="A836" t="s">
        <v>10613</v>
      </c>
      <c r="B836" t="s">
        <v>10650</v>
      </c>
      <c r="C836" t="s">
        <v>238</v>
      </c>
      <c r="D836" t="s">
        <v>10651</v>
      </c>
      <c r="E836" t="s">
        <v>10652</v>
      </c>
      <c r="F836" t="s">
        <v>50</v>
      </c>
      <c r="G836" t="s">
        <v>7670</v>
      </c>
      <c r="H836" t="s">
        <v>10652</v>
      </c>
      <c r="I836" t="s">
        <v>7670</v>
      </c>
      <c r="J836" t="s">
        <v>7806</v>
      </c>
    </row>
    <row r="837" spans="1:10" x14ac:dyDescent="0.35">
      <c r="A837" t="s">
        <v>10613</v>
      </c>
      <c r="B837" t="s">
        <v>10653</v>
      </c>
      <c r="C837" t="s">
        <v>1741</v>
      </c>
      <c r="D837" t="s">
        <v>10654</v>
      </c>
      <c r="E837" t="s">
        <v>10655</v>
      </c>
      <c r="F837" t="s">
        <v>11</v>
      </c>
      <c r="G837" t="s">
        <v>7681</v>
      </c>
      <c r="H837" t="s">
        <v>10655</v>
      </c>
      <c r="I837" t="s">
        <v>7681</v>
      </c>
      <c r="J837" t="s">
        <v>7806</v>
      </c>
    </row>
    <row r="838" spans="1:10" x14ac:dyDescent="0.35">
      <c r="A838" t="s">
        <v>10613</v>
      </c>
      <c r="B838" t="s">
        <v>10656</v>
      </c>
      <c r="C838" t="s">
        <v>10657</v>
      </c>
      <c r="D838" t="s">
        <v>10658</v>
      </c>
      <c r="E838" t="s">
        <v>10659</v>
      </c>
      <c r="F838" t="s">
        <v>11</v>
      </c>
      <c r="G838" t="s">
        <v>7681</v>
      </c>
      <c r="H838" t="s">
        <v>10659</v>
      </c>
      <c r="I838" t="s">
        <v>7681</v>
      </c>
      <c r="J838" t="s">
        <v>7806</v>
      </c>
    </row>
    <row r="839" spans="1:10" x14ac:dyDescent="0.35">
      <c r="A839" t="s">
        <v>10613</v>
      </c>
      <c r="B839" t="s">
        <v>10660</v>
      </c>
      <c r="C839" t="s">
        <v>10661</v>
      </c>
      <c r="D839" t="s">
        <v>10630</v>
      </c>
      <c r="E839" t="s">
        <v>10613</v>
      </c>
      <c r="F839" t="s">
        <v>11</v>
      </c>
      <c r="G839" t="s">
        <v>7681</v>
      </c>
      <c r="H839" t="s">
        <v>10613</v>
      </c>
      <c r="I839" t="s">
        <v>7681</v>
      </c>
    </row>
    <row r="840" spans="1:10" x14ac:dyDescent="0.35">
      <c r="A840" t="s">
        <v>10613</v>
      </c>
      <c r="B840" t="s">
        <v>10662</v>
      </c>
      <c r="C840" t="s">
        <v>99</v>
      </c>
      <c r="D840" t="s">
        <v>7275</v>
      </c>
      <c r="E840" t="s">
        <v>6133</v>
      </c>
      <c r="F840" t="s">
        <v>50</v>
      </c>
      <c r="G840" t="s">
        <v>7681</v>
      </c>
      <c r="H840" t="s">
        <v>6133</v>
      </c>
      <c r="I840" t="s">
        <v>7681</v>
      </c>
      <c r="J840" t="s">
        <v>7806</v>
      </c>
    </row>
    <row r="841" spans="1:10" x14ac:dyDescent="0.35">
      <c r="A841" t="s">
        <v>10613</v>
      </c>
      <c r="B841" t="s">
        <v>10663</v>
      </c>
      <c r="C841" t="s">
        <v>6359</v>
      </c>
      <c r="D841" t="s">
        <v>6160</v>
      </c>
      <c r="E841" t="s">
        <v>10664</v>
      </c>
      <c r="F841" t="s">
        <v>261</v>
      </c>
      <c r="G841" t="s">
        <v>7681</v>
      </c>
      <c r="H841" t="s">
        <v>10664</v>
      </c>
      <c r="I841" t="s">
        <v>7681</v>
      </c>
    </row>
    <row r="842" spans="1:10" x14ac:dyDescent="0.35">
      <c r="A842" t="s">
        <v>10613</v>
      </c>
      <c r="B842" t="s">
        <v>10665</v>
      </c>
      <c r="C842" t="s">
        <v>10666</v>
      </c>
      <c r="D842" t="s">
        <v>7275</v>
      </c>
      <c r="E842" t="s">
        <v>10613</v>
      </c>
      <c r="F842" t="s">
        <v>11</v>
      </c>
      <c r="G842" t="s">
        <v>7681</v>
      </c>
      <c r="H842" t="s">
        <v>10613</v>
      </c>
      <c r="I842" t="s">
        <v>7681</v>
      </c>
      <c r="J842" t="s">
        <v>7806</v>
      </c>
    </row>
    <row r="843" spans="1:10" x14ac:dyDescent="0.35">
      <c r="A843" t="s">
        <v>10613</v>
      </c>
      <c r="B843" t="s">
        <v>10667</v>
      </c>
      <c r="C843" t="s">
        <v>25</v>
      </c>
      <c r="D843" t="s">
        <v>10619</v>
      </c>
      <c r="E843" t="s">
        <v>10613</v>
      </c>
      <c r="F843" t="s">
        <v>11</v>
      </c>
      <c r="G843" t="s">
        <v>7681</v>
      </c>
      <c r="H843" t="s">
        <v>10613</v>
      </c>
      <c r="I843" t="s">
        <v>7681</v>
      </c>
      <c r="J843" t="s">
        <v>7806</v>
      </c>
    </row>
    <row r="844" spans="1:10" x14ac:dyDescent="0.35">
      <c r="A844" t="s">
        <v>10613</v>
      </c>
      <c r="B844" t="s">
        <v>10668</v>
      </c>
      <c r="C844" t="s">
        <v>25</v>
      </c>
      <c r="D844" t="s">
        <v>10644</v>
      </c>
      <c r="E844" t="s">
        <v>10613</v>
      </c>
      <c r="F844" t="s">
        <v>20</v>
      </c>
      <c r="G844" t="s">
        <v>7681</v>
      </c>
      <c r="H844" t="s">
        <v>10613</v>
      </c>
      <c r="I844" t="s">
        <v>7681</v>
      </c>
      <c r="J844" t="s">
        <v>7806</v>
      </c>
    </row>
    <row r="845" spans="1:10" x14ac:dyDescent="0.35">
      <c r="A845" t="s">
        <v>10613</v>
      </c>
      <c r="B845" t="s">
        <v>10669</v>
      </c>
      <c r="C845" t="s">
        <v>10670</v>
      </c>
      <c r="D845" t="s">
        <v>10671</v>
      </c>
      <c r="E845" t="s">
        <v>10613</v>
      </c>
      <c r="F845" t="s">
        <v>11</v>
      </c>
      <c r="G845" t="s">
        <v>7681</v>
      </c>
      <c r="H845" t="s">
        <v>10613</v>
      </c>
      <c r="I845" t="s">
        <v>7681</v>
      </c>
    </row>
    <row r="846" spans="1:10" x14ac:dyDescent="0.35">
      <c r="A846" t="s">
        <v>10613</v>
      </c>
      <c r="B846" t="s">
        <v>10672</v>
      </c>
      <c r="C846" t="s">
        <v>7174</v>
      </c>
      <c r="D846" t="s">
        <v>7275</v>
      </c>
      <c r="E846" t="s">
        <v>10613</v>
      </c>
      <c r="F846" t="s">
        <v>11</v>
      </c>
      <c r="G846" t="s">
        <v>7681</v>
      </c>
      <c r="H846" t="s">
        <v>10613</v>
      </c>
      <c r="I846" t="s">
        <v>7681</v>
      </c>
      <c r="J846" t="s">
        <v>7806</v>
      </c>
    </row>
    <row r="847" spans="1:10" x14ac:dyDescent="0.35">
      <c r="A847" t="s">
        <v>10613</v>
      </c>
      <c r="B847" t="s">
        <v>10673</v>
      </c>
      <c r="C847" t="s">
        <v>5376</v>
      </c>
      <c r="D847" t="s">
        <v>10674</v>
      </c>
      <c r="E847" t="s">
        <v>10613</v>
      </c>
      <c r="F847" t="s">
        <v>11</v>
      </c>
      <c r="G847" t="s">
        <v>7681</v>
      </c>
      <c r="H847" t="s">
        <v>10613</v>
      </c>
      <c r="I847" t="s">
        <v>7681</v>
      </c>
      <c r="J847" t="s">
        <v>7806</v>
      </c>
    </row>
    <row r="848" spans="1:10" x14ac:dyDescent="0.35">
      <c r="A848" t="s">
        <v>10613</v>
      </c>
      <c r="B848" t="s">
        <v>10675</v>
      </c>
      <c r="C848" t="s">
        <v>10676</v>
      </c>
      <c r="D848" t="s">
        <v>7275</v>
      </c>
      <c r="E848" t="s">
        <v>10613</v>
      </c>
      <c r="F848" t="s">
        <v>11</v>
      </c>
      <c r="G848" t="s">
        <v>7681</v>
      </c>
      <c r="H848" t="s">
        <v>10613</v>
      </c>
      <c r="I848" t="s">
        <v>7681</v>
      </c>
      <c r="J848" t="s">
        <v>7806</v>
      </c>
    </row>
    <row r="849" spans="1:10" x14ac:dyDescent="0.35">
      <c r="A849" t="s">
        <v>10613</v>
      </c>
      <c r="B849" t="s">
        <v>10677</v>
      </c>
      <c r="C849" t="s">
        <v>10678</v>
      </c>
      <c r="D849" t="s">
        <v>10679</v>
      </c>
      <c r="E849" t="s">
        <v>10613</v>
      </c>
      <c r="F849" t="s">
        <v>11</v>
      </c>
      <c r="G849" t="s">
        <v>7681</v>
      </c>
      <c r="H849" t="s">
        <v>10613</v>
      </c>
      <c r="I849" t="s">
        <v>7681</v>
      </c>
    </row>
    <row r="850" spans="1:10" x14ac:dyDescent="0.35">
      <c r="A850" t="s">
        <v>10680</v>
      </c>
      <c r="B850" t="s">
        <v>10681</v>
      </c>
      <c r="C850" t="s">
        <v>4763</v>
      </c>
      <c r="D850" t="s">
        <v>10682</v>
      </c>
      <c r="E850" t="s">
        <v>10680</v>
      </c>
      <c r="F850" t="s">
        <v>11</v>
      </c>
      <c r="G850" t="s">
        <v>7681</v>
      </c>
      <c r="H850" t="s">
        <v>10680</v>
      </c>
      <c r="I850" t="s">
        <v>7681</v>
      </c>
      <c r="J850" t="s">
        <v>7806</v>
      </c>
    </row>
    <row r="851" spans="1:10" x14ac:dyDescent="0.35">
      <c r="A851" t="s">
        <v>10680</v>
      </c>
      <c r="B851" t="s">
        <v>10683</v>
      </c>
      <c r="C851" t="s">
        <v>6571</v>
      </c>
      <c r="D851" t="s">
        <v>10682</v>
      </c>
      <c r="E851" t="s">
        <v>10680</v>
      </c>
      <c r="F851" t="s">
        <v>11</v>
      </c>
      <c r="G851" t="s">
        <v>7681</v>
      </c>
      <c r="H851" t="s">
        <v>10680</v>
      </c>
      <c r="I851" t="s">
        <v>7681</v>
      </c>
      <c r="J851" t="s">
        <v>7806</v>
      </c>
    </row>
    <row r="852" spans="1:10" x14ac:dyDescent="0.35">
      <c r="A852" t="s">
        <v>10680</v>
      </c>
      <c r="B852" t="s">
        <v>10684</v>
      </c>
      <c r="C852" t="s">
        <v>10685</v>
      </c>
      <c r="D852" t="s">
        <v>10686</v>
      </c>
      <c r="E852" t="s">
        <v>10687</v>
      </c>
      <c r="F852" t="s">
        <v>261</v>
      </c>
      <c r="G852" t="s">
        <v>8007</v>
      </c>
      <c r="H852" t="s">
        <v>10687</v>
      </c>
      <c r="I852" t="s">
        <v>8007</v>
      </c>
    </row>
    <row r="853" spans="1:10" x14ac:dyDescent="0.35">
      <c r="A853" t="s">
        <v>10688</v>
      </c>
      <c r="B853" t="s">
        <v>10689</v>
      </c>
      <c r="C853" t="s">
        <v>10690</v>
      </c>
      <c r="D853" t="s">
        <v>10691</v>
      </c>
      <c r="E853" t="s">
        <v>10688</v>
      </c>
      <c r="F853" t="s">
        <v>7346</v>
      </c>
      <c r="G853" t="s">
        <v>7670</v>
      </c>
      <c r="H853" t="s">
        <v>10688</v>
      </c>
      <c r="I853" t="s">
        <v>7670</v>
      </c>
      <c r="J853" t="s">
        <v>7806</v>
      </c>
    </row>
    <row r="854" spans="1:10" x14ac:dyDescent="0.35">
      <c r="A854" t="s">
        <v>10688</v>
      </c>
      <c r="B854" t="s">
        <v>10692</v>
      </c>
      <c r="C854" t="s">
        <v>10693</v>
      </c>
      <c r="D854" t="s">
        <v>10694</v>
      </c>
      <c r="E854" t="s">
        <v>10688</v>
      </c>
      <c r="F854" t="s">
        <v>7346</v>
      </c>
      <c r="G854" t="s">
        <v>7670</v>
      </c>
      <c r="H854" t="s">
        <v>10688</v>
      </c>
      <c r="I854" t="s">
        <v>7670</v>
      </c>
      <c r="J854" t="s">
        <v>7806</v>
      </c>
    </row>
    <row r="855" spans="1:10" x14ac:dyDescent="0.35">
      <c r="A855" t="s">
        <v>10695</v>
      </c>
      <c r="B855" t="s">
        <v>10696</v>
      </c>
      <c r="C855" t="s">
        <v>10697</v>
      </c>
      <c r="D855" t="s">
        <v>2827</v>
      </c>
      <c r="E855" t="s">
        <v>10698</v>
      </c>
      <c r="F855" t="s">
        <v>261</v>
      </c>
      <c r="G855" t="s">
        <v>7681</v>
      </c>
      <c r="H855" t="s">
        <v>10698</v>
      </c>
      <c r="I855" t="s">
        <v>7681</v>
      </c>
    </row>
    <row r="856" spans="1:10" x14ac:dyDescent="0.35">
      <c r="A856" t="s">
        <v>10699</v>
      </c>
      <c r="B856" t="s">
        <v>10700</v>
      </c>
      <c r="C856" t="s">
        <v>10701</v>
      </c>
      <c r="D856" t="s">
        <v>292</v>
      </c>
      <c r="E856" t="s">
        <v>10699</v>
      </c>
      <c r="F856" t="s">
        <v>10702</v>
      </c>
      <c r="G856" t="s">
        <v>7681</v>
      </c>
      <c r="H856" t="s">
        <v>10699</v>
      </c>
      <c r="I856" t="s">
        <v>7681</v>
      </c>
      <c r="J856" t="s">
        <v>7806</v>
      </c>
    </row>
    <row r="857" spans="1:10" x14ac:dyDescent="0.35">
      <c r="A857" t="s">
        <v>10699</v>
      </c>
      <c r="B857" t="s">
        <v>10703</v>
      </c>
      <c r="C857" t="s">
        <v>10704</v>
      </c>
      <c r="D857" t="s">
        <v>292</v>
      </c>
      <c r="E857" t="s">
        <v>10699</v>
      </c>
      <c r="F857" t="s">
        <v>10702</v>
      </c>
      <c r="G857" t="s">
        <v>7681</v>
      </c>
      <c r="H857" t="s">
        <v>10699</v>
      </c>
      <c r="I857" t="s">
        <v>7681</v>
      </c>
      <c r="J857" t="s">
        <v>7806</v>
      </c>
    </row>
    <row r="858" spans="1:10" x14ac:dyDescent="0.35">
      <c r="A858" t="s">
        <v>10705</v>
      </c>
      <c r="B858" t="s">
        <v>10706</v>
      </c>
      <c r="C858" t="s">
        <v>10707</v>
      </c>
      <c r="D858" t="s">
        <v>10708</v>
      </c>
      <c r="E858" t="s">
        <v>381</v>
      </c>
      <c r="F858" t="s">
        <v>11</v>
      </c>
      <c r="G858" t="s">
        <v>7670</v>
      </c>
      <c r="H858" t="s">
        <v>381</v>
      </c>
      <c r="I858" t="s">
        <v>7670</v>
      </c>
      <c r="J858" t="s">
        <v>7806</v>
      </c>
    </row>
    <row r="859" spans="1:10" x14ac:dyDescent="0.35">
      <c r="A859" t="s">
        <v>10705</v>
      </c>
      <c r="B859" t="s">
        <v>10709</v>
      </c>
      <c r="C859" t="s">
        <v>8516</v>
      </c>
      <c r="D859" t="s">
        <v>589</v>
      </c>
      <c r="E859" t="s">
        <v>10710</v>
      </c>
      <c r="F859" t="s">
        <v>257</v>
      </c>
      <c r="G859" t="s">
        <v>7681</v>
      </c>
      <c r="H859" t="s">
        <v>10710</v>
      </c>
      <c r="I859" t="s">
        <v>7681</v>
      </c>
      <c r="J859" t="s">
        <v>7806</v>
      </c>
    </row>
    <row r="860" spans="1:10" x14ac:dyDescent="0.35">
      <c r="A860" t="s">
        <v>10711</v>
      </c>
      <c r="B860" t="s">
        <v>10712</v>
      </c>
      <c r="C860" t="s">
        <v>1976</v>
      </c>
      <c r="D860" t="s">
        <v>10713</v>
      </c>
      <c r="E860" t="s">
        <v>10711</v>
      </c>
      <c r="F860" t="s">
        <v>10714</v>
      </c>
      <c r="G860" t="s">
        <v>7681</v>
      </c>
      <c r="H860" t="s">
        <v>10711</v>
      </c>
      <c r="I860" t="s">
        <v>7681</v>
      </c>
      <c r="J860" t="s">
        <v>7806</v>
      </c>
    </row>
    <row r="861" spans="1:10" x14ac:dyDescent="0.35">
      <c r="A861" t="s">
        <v>10711</v>
      </c>
      <c r="B861" t="s">
        <v>10715</v>
      </c>
      <c r="C861" t="s">
        <v>10716</v>
      </c>
      <c r="D861" t="s">
        <v>10717</v>
      </c>
      <c r="E861" t="s">
        <v>10711</v>
      </c>
      <c r="F861" t="s">
        <v>7346</v>
      </c>
      <c r="G861" t="s">
        <v>7681</v>
      </c>
      <c r="H861" t="s">
        <v>10711</v>
      </c>
      <c r="I861" t="s">
        <v>7681</v>
      </c>
      <c r="J861" t="s">
        <v>7806</v>
      </c>
    </row>
    <row r="862" spans="1:10" x14ac:dyDescent="0.35">
      <c r="A862" t="s">
        <v>10718</v>
      </c>
      <c r="B862" t="s">
        <v>10719</v>
      </c>
      <c r="C862" t="s">
        <v>3361</v>
      </c>
      <c r="D862" t="s">
        <v>10720</v>
      </c>
      <c r="E862" t="s">
        <v>10718</v>
      </c>
      <c r="F862" t="s">
        <v>50</v>
      </c>
      <c r="G862" t="s">
        <v>7681</v>
      </c>
      <c r="H862" t="s">
        <v>111</v>
      </c>
      <c r="I862" t="s">
        <v>111</v>
      </c>
      <c r="J862" t="s">
        <v>7806</v>
      </c>
    </row>
    <row r="863" spans="1:10" x14ac:dyDescent="0.35">
      <c r="A863" t="s">
        <v>10721</v>
      </c>
      <c r="B863" t="s">
        <v>10722</v>
      </c>
      <c r="C863" t="s">
        <v>10723</v>
      </c>
      <c r="D863" t="s">
        <v>10724</v>
      </c>
      <c r="E863" t="s">
        <v>10725</v>
      </c>
      <c r="F863" t="s">
        <v>261</v>
      </c>
      <c r="G863" t="s">
        <v>7670</v>
      </c>
      <c r="H863" t="s">
        <v>10725</v>
      </c>
      <c r="I863" t="s">
        <v>7670</v>
      </c>
      <c r="J863" t="s">
        <v>7806</v>
      </c>
    </row>
    <row r="864" spans="1:10" x14ac:dyDescent="0.35">
      <c r="A864" t="s">
        <v>10726</v>
      </c>
      <c r="B864" t="s">
        <v>10727</v>
      </c>
      <c r="C864" t="s">
        <v>10728</v>
      </c>
      <c r="D864" t="s">
        <v>4760</v>
      </c>
      <c r="E864" t="s">
        <v>10726</v>
      </c>
      <c r="F864" t="s">
        <v>11</v>
      </c>
      <c r="G864" t="s">
        <v>7681</v>
      </c>
      <c r="H864" t="s">
        <v>10726</v>
      </c>
      <c r="I864" t="s">
        <v>7681</v>
      </c>
      <c r="J864" t="s">
        <v>7806</v>
      </c>
    </row>
    <row r="865" spans="1:10" x14ac:dyDescent="0.35">
      <c r="A865" t="s">
        <v>10726</v>
      </c>
      <c r="B865" t="s">
        <v>10729</v>
      </c>
      <c r="C865" t="s">
        <v>10730</v>
      </c>
      <c r="D865" t="s">
        <v>10731</v>
      </c>
      <c r="E865" t="s">
        <v>10732</v>
      </c>
      <c r="F865" t="s">
        <v>50</v>
      </c>
      <c r="G865" t="s">
        <v>7681</v>
      </c>
      <c r="H865" t="s">
        <v>10732</v>
      </c>
      <c r="I865" t="s">
        <v>7681</v>
      </c>
    </row>
    <row r="866" spans="1:10" x14ac:dyDescent="0.35">
      <c r="A866" t="s">
        <v>10726</v>
      </c>
      <c r="B866" t="s">
        <v>10733</v>
      </c>
      <c r="C866" t="s">
        <v>10734</v>
      </c>
      <c r="D866" t="s">
        <v>4760</v>
      </c>
      <c r="E866" t="s">
        <v>10726</v>
      </c>
      <c r="F866" t="s">
        <v>11</v>
      </c>
      <c r="G866" t="s">
        <v>7681</v>
      </c>
      <c r="H866" t="s">
        <v>10726</v>
      </c>
      <c r="I866" t="s">
        <v>7681</v>
      </c>
      <c r="J866" t="s">
        <v>7806</v>
      </c>
    </row>
    <row r="867" spans="1:10" x14ac:dyDescent="0.35">
      <c r="A867" t="s">
        <v>10726</v>
      </c>
      <c r="B867" t="s">
        <v>10735</v>
      </c>
      <c r="C867" t="s">
        <v>2007</v>
      </c>
      <c r="D867" t="s">
        <v>10736</v>
      </c>
      <c r="E867" t="s">
        <v>10726</v>
      </c>
      <c r="F867" t="s">
        <v>11</v>
      </c>
      <c r="G867" t="s">
        <v>7681</v>
      </c>
      <c r="H867" t="s">
        <v>10726</v>
      </c>
      <c r="I867" t="s">
        <v>7681</v>
      </c>
    </row>
    <row r="868" spans="1:10" x14ac:dyDescent="0.35">
      <c r="A868" t="s">
        <v>10726</v>
      </c>
      <c r="B868" t="s">
        <v>10737</v>
      </c>
      <c r="C868" t="s">
        <v>10738</v>
      </c>
      <c r="D868" t="s">
        <v>4760</v>
      </c>
      <c r="E868" t="s">
        <v>10726</v>
      </c>
      <c r="F868" t="s">
        <v>11</v>
      </c>
      <c r="G868" t="s">
        <v>7681</v>
      </c>
      <c r="H868" t="s">
        <v>10726</v>
      </c>
      <c r="I868" t="s">
        <v>7681</v>
      </c>
      <c r="J868" t="s">
        <v>7806</v>
      </c>
    </row>
    <row r="869" spans="1:10" x14ac:dyDescent="0.35">
      <c r="A869" t="s">
        <v>10726</v>
      </c>
      <c r="B869" t="s">
        <v>10739</v>
      </c>
      <c r="C869" t="s">
        <v>10740</v>
      </c>
      <c r="D869" t="s">
        <v>10741</v>
      </c>
      <c r="E869" t="s">
        <v>10726</v>
      </c>
      <c r="F869" t="s">
        <v>50</v>
      </c>
      <c r="G869" t="s">
        <v>7681</v>
      </c>
      <c r="H869" t="s">
        <v>10726</v>
      </c>
      <c r="I869" t="s">
        <v>7681</v>
      </c>
      <c r="J869" t="s">
        <v>7806</v>
      </c>
    </row>
    <row r="870" spans="1:10" x14ac:dyDescent="0.35">
      <c r="A870" t="s">
        <v>10742</v>
      </c>
      <c r="B870" t="s">
        <v>10743</v>
      </c>
      <c r="C870" t="s">
        <v>2007</v>
      </c>
      <c r="D870" t="s">
        <v>3783</v>
      </c>
      <c r="E870" t="s">
        <v>10744</v>
      </c>
      <c r="F870" t="s">
        <v>261</v>
      </c>
      <c r="G870" t="s">
        <v>7681</v>
      </c>
      <c r="H870" t="s">
        <v>10744</v>
      </c>
      <c r="I870" t="s">
        <v>7681</v>
      </c>
      <c r="J870" t="s">
        <v>7806</v>
      </c>
    </row>
    <row r="871" spans="1:10" x14ac:dyDescent="0.35">
      <c r="A871" t="s">
        <v>10745</v>
      </c>
      <c r="B871" t="s">
        <v>10746</v>
      </c>
      <c r="C871" t="s">
        <v>4343</v>
      </c>
      <c r="D871" t="s">
        <v>6262</v>
      </c>
      <c r="E871" t="s">
        <v>10745</v>
      </c>
      <c r="F871" t="s">
        <v>20</v>
      </c>
      <c r="G871" t="s">
        <v>7681</v>
      </c>
      <c r="H871" t="s">
        <v>10745</v>
      </c>
      <c r="I871" t="s">
        <v>7681</v>
      </c>
      <c r="J871" t="s">
        <v>7806</v>
      </c>
    </row>
    <row r="872" spans="1:10" x14ac:dyDescent="0.35">
      <c r="A872" t="s">
        <v>10745</v>
      </c>
      <c r="B872" t="s">
        <v>10747</v>
      </c>
      <c r="C872" t="s">
        <v>99</v>
      </c>
      <c r="D872" t="s">
        <v>10748</v>
      </c>
      <c r="E872" t="s">
        <v>10745</v>
      </c>
      <c r="F872" t="s">
        <v>11</v>
      </c>
      <c r="G872" t="s">
        <v>7681</v>
      </c>
      <c r="H872" t="s">
        <v>10745</v>
      </c>
      <c r="I872" t="s">
        <v>7681</v>
      </c>
      <c r="J872" t="s">
        <v>7806</v>
      </c>
    </row>
    <row r="873" spans="1:10" x14ac:dyDescent="0.35">
      <c r="A873" t="s">
        <v>10749</v>
      </c>
      <c r="B873" t="s">
        <v>10750</v>
      </c>
      <c r="C873" t="s">
        <v>10751</v>
      </c>
      <c r="D873" t="s">
        <v>10752</v>
      </c>
      <c r="E873" t="s">
        <v>10753</v>
      </c>
      <c r="F873" t="s">
        <v>11</v>
      </c>
      <c r="G873" t="s">
        <v>7681</v>
      </c>
      <c r="H873" t="s">
        <v>10753</v>
      </c>
      <c r="I873" t="s">
        <v>7681</v>
      </c>
      <c r="J873" t="s">
        <v>7806</v>
      </c>
    </row>
    <row r="874" spans="1:10" x14ac:dyDescent="0.35">
      <c r="A874" t="s">
        <v>10749</v>
      </c>
      <c r="B874" t="s">
        <v>10754</v>
      </c>
      <c r="C874" t="s">
        <v>1185</v>
      </c>
      <c r="D874" t="s">
        <v>10752</v>
      </c>
      <c r="E874" t="s">
        <v>10753</v>
      </c>
      <c r="F874" t="s">
        <v>11</v>
      </c>
      <c r="G874" t="s">
        <v>7681</v>
      </c>
      <c r="H874" t="s">
        <v>10753</v>
      </c>
      <c r="I874" t="s">
        <v>7681</v>
      </c>
      <c r="J874" t="s">
        <v>7806</v>
      </c>
    </row>
    <row r="875" spans="1:10" x14ac:dyDescent="0.35">
      <c r="A875" t="s">
        <v>10755</v>
      </c>
      <c r="B875" t="s">
        <v>10756</v>
      </c>
      <c r="C875" t="s">
        <v>4708</v>
      </c>
      <c r="D875" t="s">
        <v>10757</v>
      </c>
      <c r="E875" t="s">
        <v>10755</v>
      </c>
      <c r="F875" t="s">
        <v>11</v>
      </c>
      <c r="G875" t="s">
        <v>7681</v>
      </c>
      <c r="H875" t="s">
        <v>10755</v>
      </c>
      <c r="I875" t="s">
        <v>7681</v>
      </c>
      <c r="J875" t="s">
        <v>7806</v>
      </c>
    </row>
    <row r="876" spans="1:10" x14ac:dyDescent="0.35">
      <c r="A876" t="s">
        <v>10755</v>
      </c>
      <c r="B876" t="s">
        <v>10758</v>
      </c>
      <c r="C876" t="s">
        <v>4270</v>
      </c>
      <c r="D876" t="s">
        <v>10757</v>
      </c>
      <c r="E876" t="s">
        <v>10755</v>
      </c>
      <c r="F876" t="s">
        <v>11</v>
      </c>
      <c r="G876" t="s">
        <v>7681</v>
      </c>
      <c r="H876" t="s">
        <v>10755</v>
      </c>
      <c r="I876" t="s">
        <v>7681</v>
      </c>
      <c r="J876" t="s">
        <v>7806</v>
      </c>
    </row>
    <row r="877" spans="1:10" x14ac:dyDescent="0.35">
      <c r="A877" t="s">
        <v>10755</v>
      </c>
      <c r="B877" t="s">
        <v>10759</v>
      </c>
      <c r="C877" t="s">
        <v>99</v>
      </c>
      <c r="D877" t="s">
        <v>10760</v>
      </c>
      <c r="E877" t="s">
        <v>10761</v>
      </c>
      <c r="F877" t="s">
        <v>261</v>
      </c>
      <c r="G877" t="s">
        <v>7670</v>
      </c>
      <c r="H877" t="s">
        <v>10761</v>
      </c>
      <c r="I877" t="s">
        <v>7670</v>
      </c>
      <c r="J877" t="s">
        <v>7806</v>
      </c>
    </row>
    <row r="878" spans="1:10" x14ac:dyDescent="0.35">
      <c r="A878" t="s">
        <v>10762</v>
      </c>
      <c r="B878" t="s">
        <v>10763</v>
      </c>
      <c r="C878" t="s">
        <v>10764</v>
      </c>
      <c r="D878" t="s">
        <v>2827</v>
      </c>
      <c r="E878" t="s">
        <v>10765</v>
      </c>
      <c r="F878" t="s">
        <v>11</v>
      </c>
      <c r="G878" t="s">
        <v>7681</v>
      </c>
      <c r="H878" t="s">
        <v>10765</v>
      </c>
      <c r="I878" t="s">
        <v>7681</v>
      </c>
    </row>
    <row r="879" spans="1:10" x14ac:dyDescent="0.35">
      <c r="A879" t="s">
        <v>10766</v>
      </c>
      <c r="B879" t="s">
        <v>10767</v>
      </c>
      <c r="C879" t="s">
        <v>28</v>
      </c>
      <c r="D879" t="s">
        <v>10768</v>
      </c>
      <c r="E879" t="s">
        <v>10766</v>
      </c>
      <c r="F879" t="s">
        <v>11</v>
      </c>
      <c r="G879" t="s">
        <v>7670</v>
      </c>
      <c r="H879" t="s">
        <v>10766</v>
      </c>
      <c r="I879" t="s">
        <v>7670</v>
      </c>
    </row>
    <row r="880" spans="1:10" x14ac:dyDescent="0.35">
      <c r="A880" t="s">
        <v>10766</v>
      </c>
      <c r="B880" t="s">
        <v>10769</v>
      </c>
      <c r="C880" t="s">
        <v>632</v>
      </c>
      <c r="D880" t="s">
        <v>10770</v>
      </c>
      <c r="E880" t="s">
        <v>10771</v>
      </c>
      <c r="F880" t="s">
        <v>257</v>
      </c>
      <c r="G880" t="s">
        <v>7670</v>
      </c>
      <c r="H880" t="s">
        <v>111</v>
      </c>
      <c r="I880" t="s">
        <v>111</v>
      </c>
      <c r="J880" t="s">
        <v>7806</v>
      </c>
    </row>
    <row r="881" spans="1:10" x14ac:dyDescent="0.35">
      <c r="A881" t="s">
        <v>10766</v>
      </c>
      <c r="B881" t="s">
        <v>10772</v>
      </c>
      <c r="C881" t="s">
        <v>28</v>
      </c>
      <c r="D881" t="s">
        <v>10770</v>
      </c>
      <c r="E881" t="s">
        <v>10771</v>
      </c>
      <c r="F881" t="s">
        <v>257</v>
      </c>
      <c r="G881" t="s">
        <v>7670</v>
      </c>
      <c r="H881" t="s">
        <v>111</v>
      </c>
      <c r="I881" t="s">
        <v>111</v>
      </c>
      <c r="J881" t="s">
        <v>7806</v>
      </c>
    </row>
    <row r="882" spans="1:10" x14ac:dyDescent="0.35">
      <c r="A882" t="s">
        <v>10773</v>
      </c>
      <c r="B882" t="s">
        <v>10774</v>
      </c>
      <c r="C882" t="s">
        <v>10775</v>
      </c>
      <c r="D882" t="s">
        <v>10776</v>
      </c>
      <c r="E882" t="s">
        <v>10773</v>
      </c>
      <c r="F882" t="s">
        <v>11</v>
      </c>
      <c r="G882" t="s">
        <v>7771</v>
      </c>
      <c r="H882" t="s">
        <v>10773</v>
      </c>
      <c r="I882" t="s">
        <v>7771</v>
      </c>
      <c r="J882" t="s">
        <v>7806</v>
      </c>
    </row>
    <row r="883" spans="1:10" x14ac:dyDescent="0.35">
      <c r="A883" t="s">
        <v>10773</v>
      </c>
      <c r="B883" t="s">
        <v>10777</v>
      </c>
      <c r="C883" t="s">
        <v>4159</v>
      </c>
      <c r="D883" t="s">
        <v>10778</v>
      </c>
      <c r="E883" t="s">
        <v>10773</v>
      </c>
      <c r="F883" t="s">
        <v>11</v>
      </c>
      <c r="G883" t="s">
        <v>7771</v>
      </c>
      <c r="H883" t="s">
        <v>10773</v>
      </c>
      <c r="I883" t="s">
        <v>7771</v>
      </c>
      <c r="J883" t="s">
        <v>7806</v>
      </c>
    </row>
    <row r="884" spans="1:10" x14ac:dyDescent="0.35">
      <c r="A884" t="s">
        <v>10773</v>
      </c>
      <c r="B884" t="s">
        <v>10779</v>
      </c>
      <c r="C884" t="s">
        <v>10780</v>
      </c>
      <c r="D884" t="s">
        <v>10776</v>
      </c>
      <c r="E884" t="s">
        <v>10773</v>
      </c>
      <c r="F884" t="s">
        <v>11</v>
      </c>
      <c r="G884" t="s">
        <v>7771</v>
      </c>
      <c r="H884" t="s">
        <v>10773</v>
      </c>
      <c r="I884" t="s">
        <v>7771</v>
      </c>
    </row>
    <row r="885" spans="1:10" x14ac:dyDescent="0.35">
      <c r="A885" t="s">
        <v>10773</v>
      </c>
      <c r="B885" t="s">
        <v>10781</v>
      </c>
      <c r="C885" t="s">
        <v>10782</v>
      </c>
      <c r="D885" t="s">
        <v>292</v>
      </c>
      <c r="E885" t="s">
        <v>292</v>
      </c>
      <c r="F885" t="s">
        <v>261</v>
      </c>
      <c r="G885" t="s">
        <v>7610</v>
      </c>
      <c r="H885" t="s">
        <v>292</v>
      </c>
      <c r="I885" t="s">
        <v>7610</v>
      </c>
      <c r="J885" t="s">
        <v>7806</v>
      </c>
    </row>
    <row r="886" spans="1:10" x14ac:dyDescent="0.35">
      <c r="A886" t="s">
        <v>10773</v>
      </c>
      <c r="B886" t="s">
        <v>10783</v>
      </c>
      <c r="C886" t="s">
        <v>10784</v>
      </c>
      <c r="D886" t="s">
        <v>5942</v>
      </c>
      <c r="E886" t="s">
        <v>6444</v>
      </c>
      <c r="F886" t="s">
        <v>261</v>
      </c>
      <c r="G886" t="s">
        <v>7681</v>
      </c>
      <c r="H886" t="s">
        <v>6444</v>
      </c>
      <c r="I886" t="s">
        <v>7681</v>
      </c>
      <c r="J886" t="s">
        <v>7806</v>
      </c>
    </row>
    <row r="887" spans="1:10" x14ac:dyDescent="0.35">
      <c r="A887" t="s">
        <v>10785</v>
      </c>
      <c r="B887" t="s">
        <v>10786</v>
      </c>
      <c r="C887" t="s">
        <v>10787</v>
      </c>
      <c r="D887" t="s">
        <v>9410</v>
      </c>
      <c r="E887" t="s">
        <v>10785</v>
      </c>
      <c r="F887" t="s">
        <v>11</v>
      </c>
      <c r="G887" t="s">
        <v>7681</v>
      </c>
      <c r="H887" t="s">
        <v>10785</v>
      </c>
      <c r="I887" t="s">
        <v>7681</v>
      </c>
      <c r="J887" t="s">
        <v>7806</v>
      </c>
    </row>
    <row r="888" spans="1:10" x14ac:dyDescent="0.35">
      <c r="A888" t="s">
        <v>10785</v>
      </c>
      <c r="B888" t="s">
        <v>10788</v>
      </c>
      <c r="C888" t="s">
        <v>10787</v>
      </c>
      <c r="D888" t="s">
        <v>9410</v>
      </c>
      <c r="E888" t="s">
        <v>10785</v>
      </c>
      <c r="F888" t="s">
        <v>11</v>
      </c>
      <c r="G888" t="s">
        <v>7681</v>
      </c>
      <c r="H888" t="s">
        <v>10785</v>
      </c>
      <c r="I888" t="s">
        <v>7681</v>
      </c>
      <c r="J888" t="s">
        <v>7806</v>
      </c>
    </row>
    <row r="889" spans="1:10" x14ac:dyDescent="0.35">
      <c r="A889" t="s">
        <v>10785</v>
      </c>
      <c r="B889" t="s">
        <v>10789</v>
      </c>
      <c r="C889" t="s">
        <v>10790</v>
      </c>
      <c r="D889" t="s">
        <v>8792</v>
      </c>
      <c r="E889" t="s">
        <v>4111</v>
      </c>
      <c r="F889" t="s">
        <v>261</v>
      </c>
      <c r="G889" t="s">
        <v>7681</v>
      </c>
      <c r="H889" t="s">
        <v>4111</v>
      </c>
      <c r="I889" t="s">
        <v>7681</v>
      </c>
      <c r="J889" t="s">
        <v>7806</v>
      </c>
    </row>
    <row r="890" spans="1:10" x14ac:dyDescent="0.35">
      <c r="A890" t="s">
        <v>10791</v>
      </c>
      <c r="B890" t="s">
        <v>10792</v>
      </c>
      <c r="C890" t="s">
        <v>10793</v>
      </c>
      <c r="D890" t="s">
        <v>4834</v>
      </c>
      <c r="E890" t="s">
        <v>10791</v>
      </c>
      <c r="F890" t="s">
        <v>11</v>
      </c>
      <c r="G890" t="s">
        <v>7681</v>
      </c>
      <c r="H890" t="s">
        <v>10791</v>
      </c>
      <c r="I890" t="s">
        <v>7681</v>
      </c>
      <c r="J890" t="s">
        <v>7806</v>
      </c>
    </row>
    <row r="891" spans="1:10" x14ac:dyDescent="0.35">
      <c r="A891" t="s">
        <v>10791</v>
      </c>
      <c r="B891" t="s">
        <v>10794</v>
      </c>
      <c r="C891" t="s">
        <v>10795</v>
      </c>
      <c r="D891" t="s">
        <v>10796</v>
      </c>
      <c r="E891" t="s">
        <v>10797</v>
      </c>
      <c r="F891" t="s">
        <v>261</v>
      </c>
      <c r="G891" t="s">
        <v>7670</v>
      </c>
      <c r="H891" t="s">
        <v>10797</v>
      </c>
      <c r="I891" t="s">
        <v>7670</v>
      </c>
      <c r="J891" t="s">
        <v>7806</v>
      </c>
    </row>
    <row r="892" spans="1:10" x14ac:dyDescent="0.35">
      <c r="A892" t="s">
        <v>10791</v>
      </c>
      <c r="B892" t="s">
        <v>10798</v>
      </c>
      <c r="C892" t="s">
        <v>238</v>
      </c>
      <c r="D892" t="s">
        <v>589</v>
      </c>
      <c r="E892" t="s">
        <v>10799</v>
      </c>
      <c r="F892" t="s">
        <v>261</v>
      </c>
      <c r="G892" t="s">
        <v>7681</v>
      </c>
      <c r="H892" t="s">
        <v>10799</v>
      </c>
      <c r="I892" t="s">
        <v>7681</v>
      </c>
      <c r="J892" t="s">
        <v>7806</v>
      </c>
    </row>
    <row r="893" spans="1:10" x14ac:dyDescent="0.35">
      <c r="A893" t="s">
        <v>10800</v>
      </c>
      <c r="B893" t="s">
        <v>10801</v>
      </c>
      <c r="C893" t="s">
        <v>10802</v>
      </c>
      <c r="D893" t="s">
        <v>7720</v>
      </c>
      <c r="E893" t="s">
        <v>10803</v>
      </c>
      <c r="F893" t="s">
        <v>257</v>
      </c>
      <c r="G893" t="s">
        <v>7681</v>
      </c>
      <c r="H893" t="s">
        <v>10803</v>
      </c>
      <c r="I893" t="s">
        <v>7681</v>
      </c>
      <c r="J893" t="s">
        <v>7806</v>
      </c>
    </row>
    <row r="894" spans="1:10" x14ac:dyDescent="0.35">
      <c r="A894" t="s">
        <v>10800</v>
      </c>
      <c r="B894" t="s">
        <v>10804</v>
      </c>
      <c r="C894" t="s">
        <v>7311</v>
      </c>
      <c r="D894" t="s">
        <v>7311</v>
      </c>
      <c r="E894" t="s">
        <v>10805</v>
      </c>
      <c r="F894" t="s">
        <v>257</v>
      </c>
      <c r="G894" t="s">
        <v>7681</v>
      </c>
      <c r="H894" t="s">
        <v>111</v>
      </c>
      <c r="I894" t="s">
        <v>111</v>
      </c>
      <c r="J894" t="s">
        <v>7806</v>
      </c>
    </row>
    <row r="895" spans="1:10" x14ac:dyDescent="0.35">
      <c r="A895" t="s">
        <v>10806</v>
      </c>
      <c r="B895" t="s">
        <v>10807</v>
      </c>
      <c r="C895" t="s">
        <v>5554</v>
      </c>
      <c r="D895" t="s">
        <v>10808</v>
      </c>
      <c r="E895" t="s">
        <v>10806</v>
      </c>
      <c r="F895" t="s">
        <v>11</v>
      </c>
      <c r="G895" t="s">
        <v>7670</v>
      </c>
      <c r="H895" t="s">
        <v>10806</v>
      </c>
      <c r="I895" t="s">
        <v>7670</v>
      </c>
      <c r="J895" t="s">
        <v>7806</v>
      </c>
    </row>
    <row r="896" spans="1:10" x14ac:dyDescent="0.35">
      <c r="A896" t="s">
        <v>10809</v>
      </c>
      <c r="B896" t="s">
        <v>10810</v>
      </c>
      <c r="C896" t="s">
        <v>10811</v>
      </c>
      <c r="D896" t="s">
        <v>10812</v>
      </c>
      <c r="E896" t="s">
        <v>10809</v>
      </c>
      <c r="F896" t="s">
        <v>10813</v>
      </c>
      <c r="G896" t="s">
        <v>7681</v>
      </c>
      <c r="H896" t="s">
        <v>10809</v>
      </c>
      <c r="I896" t="s">
        <v>7681</v>
      </c>
      <c r="J896" t="s">
        <v>7806</v>
      </c>
    </row>
    <row r="897" spans="1:10" x14ac:dyDescent="0.35">
      <c r="A897" t="s">
        <v>10814</v>
      </c>
      <c r="B897" t="s">
        <v>10815</v>
      </c>
      <c r="C897" t="s">
        <v>10816</v>
      </c>
      <c r="D897" t="s">
        <v>10817</v>
      </c>
      <c r="E897" t="s">
        <v>10814</v>
      </c>
      <c r="F897" t="s">
        <v>11</v>
      </c>
      <c r="G897" t="s">
        <v>7681</v>
      </c>
      <c r="H897" t="s">
        <v>10814</v>
      </c>
      <c r="I897" t="s">
        <v>7681</v>
      </c>
      <c r="J897" t="s">
        <v>7806</v>
      </c>
    </row>
    <row r="898" spans="1:10" x14ac:dyDescent="0.35">
      <c r="A898" t="s">
        <v>10814</v>
      </c>
      <c r="B898" t="s">
        <v>10818</v>
      </c>
      <c r="C898" t="s">
        <v>10819</v>
      </c>
      <c r="D898" t="s">
        <v>10820</v>
      </c>
      <c r="E898" t="s">
        <v>7731</v>
      </c>
      <c r="F898" t="s">
        <v>257</v>
      </c>
      <c r="G898" t="s">
        <v>7681</v>
      </c>
      <c r="H898" t="s">
        <v>7731</v>
      </c>
      <c r="I898" t="s">
        <v>7681</v>
      </c>
      <c r="J898" t="s">
        <v>7806</v>
      </c>
    </row>
    <row r="899" spans="1:10" x14ac:dyDescent="0.35">
      <c r="A899" t="s">
        <v>10814</v>
      </c>
      <c r="B899" t="s">
        <v>10821</v>
      </c>
      <c r="C899" t="s">
        <v>10822</v>
      </c>
      <c r="D899" t="s">
        <v>10823</v>
      </c>
      <c r="E899" t="s">
        <v>10824</v>
      </c>
      <c r="F899" t="s">
        <v>257</v>
      </c>
      <c r="G899" t="s">
        <v>7681</v>
      </c>
      <c r="H899" t="s">
        <v>10824</v>
      </c>
      <c r="I899" t="s">
        <v>7681</v>
      </c>
      <c r="J899" t="s">
        <v>7806</v>
      </c>
    </row>
    <row r="900" spans="1:10" x14ac:dyDescent="0.35">
      <c r="A900" t="s">
        <v>10825</v>
      </c>
      <c r="B900" t="s">
        <v>10826</v>
      </c>
      <c r="C900" t="s">
        <v>10827</v>
      </c>
      <c r="D900" t="s">
        <v>6045</v>
      </c>
      <c r="E900" t="s">
        <v>10825</v>
      </c>
      <c r="F900" t="s">
        <v>11</v>
      </c>
      <c r="G900" t="s">
        <v>7681</v>
      </c>
      <c r="H900" t="s">
        <v>10825</v>
      </c>
      <c r="I900" t="s">
        <v>7681</v>
      </c>
      <c r="J900" t="s">
        <v>7806</v>
      </c>
    </row>
    <row r="901" spans="1:10" x14ac:dyDescent="0.35">
      <c r="A901" t="s">
        <v>10825</v>
      </c>
      <c r="B901" t="s">
        <v>10828</v>
      </c>
      <c r="C901" t="s">
        <v>2007</v>
      </c>
      <c r="D901" t="s">
        <v>3783</v>
      </c>
      <c r="E901" t="s">
        <v>10829</v>
      </c>
      <c r="F901" t="s">
        <v>261</v>
      </c>
      <c r="G901" t="s">
        <v>7681</v>
      </c>
      <c r="H901" t="s">
        <v>111</v>
      </c>
      <c r="I901" t="s">
        <v>111</v>
      </c>
    </row>
    <row r="902" spans="1:10" x14ac:dyDescent="0.35">
      <c r="A902" t="s">
        <v>10830</v>
      </c>
      <c r="B902" t="s">
        <v>10831</v>
      </c>
      <c r="C902" t="s">
        <v>6716</v>
      </c>
      <c r="D902" t="s">
        <v>10832</v>
      </c>
      <c r="E902" t="s">
        <v>10830</v>
      </c>
      <c r="F902" t="s">
        <v>11</v>
      </c>
      <c r="G902" t="s">
        <v>8396</v>
      </c>
      <c r="H902" t="s">
        <v>10830</v>
      </c>
      <c r="I902" t="s">
        <v>8396</v>
      </c>
      <c r="J902" t="s">
        <v>7806</v>
      </c>
    </row>
    <row r="903" spans="1:10" x14ac:dyDescent="0.35">
      <c r="A903" t="s">
        <v>9388</v>
      </c>
      <c r="B903" t="s">
        <v>10833</v>
      </c>
      <c r="C903" t="s">
        <v>28</v>
      </c>
      <c r="D903" t="s">
        <v>10834</v>
      </c>
      <c r="E903" t="s">
        <v>10835</v>
      </c>
      <c r="F903" t="s">
        <v>261</v>
      </c>
      <c r="G903" t="s">
        <v>7681</v>
      </c>
      <c r="H903" t="s">
        <v>10835</v>
      </c>
      <c r="I903" t="s">
        <v>7681</v>
      </c>
      <c r="J903" t="s">
        <v>7806</v>
      </c>
    </row>
    <row r="904" spans="1:10" x14ac:dyDescent="0.35">
      <c r="A904" t="s">
        <v>10836</v>
      </c>
      <c r="B904" t="s">
        <v>10837</v>
      </c>
      <c r="C904" t="s">
        <v>10838</v>
      </c>
      <c r="D904" t="s">
        <v>10839</v>
      </c>
      <c r="E904" t="s">
        <v>10836</v>
      </c>
      <c r="F904" t="s">
        <v>11</v>
      </c>
      <c r="G904" t="s">
        <v>7670</v>
      </c>
      <c r="H904" t="s">
        <v>8607</v>
      </c>
      <c r="I904" t="s">
        <v>8607</v>
      </c>
      <c r="J904" t="s">
        <v>7806</v>
      </c>
    </row>
    <row r="905" spans="1:10" x14ac:dyDescent="0.35">
      <c r="A905" t="s">
        <v>10840</v>
      </c>
      <c r="B905" t="s">
        <v>10841</v>
      </c>
      <c r="C905" t="s">
        <v>2007</v>
      </c>
      <c r="D905" t="s">
        <v>6160</v>
      </c>
      <c r="E905" t="s">
        <v>10840</v>
      </c>
      <c r="F905" t="s">
        <v>11</v>
      </c>
      <c r="G905" t="s">
        <v>7681</v>
      </c>
      <c r="H905" t="s">
        <v>10840</v>
      </c>
      <c r="I905" t="s">
        <v>7681</v>
      </c>
      <c r="J905" t="s">
        <v>7806</v>
      </c>
    </row>
    <row r="906" spans="1:10" x14ac:dyDescent="0.35">
      <c r="A906" t="s">
        <v>10840</v>
      </c>
      <c r="B906" t="s">
        <v>10842</v>
      </c>
      <c r="C906" t="s">
        <v>75</v>
      </c>
      <c r="D906" t="s">
        <v>10843</v>
      </c>
      <c r="E906" t="s">
        <v>10844</v>
      </c>
      <c r="F906" t="s">
        <v>261</v>
      </c>
      <c r="G906" t="s">
        <v>7670</v>
      </c>
      <c r="H906" t="s">
        <v>10844</v>
      </c>
      <c r="I906" t="s">
        <v>7670</v>
      </c>
      <c r="J906" t="s">
        <v>7806</v>
      </c>
    </row>
    <row r="907" spans="1:10" x14ac:dyDescent="0.35">
      <c r="A907" t="s">
        <v>10840</v>
      </c>
      <c r="B907" t="s">
        <v>10845</v>
      </c>
      <c r="C907" t="s">
        <v>5616</v>
      </c>
      <c r="D907" t="s">
        <v>10846</v>
      </c>
      <c r="E907" t="s">
        <v>10847</v>
      </c>
      <c r="F907" t="s">
        <v>261</v>
      </c>
      <c r="G907" t="s">
        <v>7670</v>
      </c>
      <c r="H907" t="s">
        <v>10847</v>
      </c>
      <c r="I907" t="s">
        <v>7670</v>
      </c>
      <c r="J907" t="s">
        <v>7806</v>
      </c>
    </row>
    <row r="908" spans="1:10" x14ac:dyDescent="0.35">
      <c r="A908" t="s">
        <v>10848</v>
      </c>
      <c r="B908" t="s">
        <v>10849</v>
      </c>
      <c r="C908" t="s">
        <v>9412</v>
      </c>
      <c r="D908" t="s">
        <v>10850</v>
      </c>
      <c r="E908" t="s">
        <v>10851</v>
      </c>
      <c r="F908" t="s">
        <v>11</v>
      </c>
      <c r="G908" t="s">
        <v>7681</v>
      </c>
      <c r="H908" t="s">
        <v>111</v>
      </c>
      <c r="I908" t="s">
        <v>111</v>
      </c>
      <c r="J908" t="s">
        <v>7806</v>
      </c>
    </row>
    <row r="909" spans="1:10" x14ac:dyDescent="0.35">
      <c r="A909" t="s">
        <v>10848</v>
      </c>
      <c r="B909" t="s">
        <v>10852</v>
      </c>
      <c r="C909" t="s">
        <v>99</v>
      </c>
      <c r="D909" t="s">
        <v>10202</v>
      </c>
      <c r="E909" t="s">
        <v>10853</v>
      </c>
      <c r="F909" t="s">
        <v>261</v>
      </c>
      <c r="G909" t="s">
        <v>7681</v>
      </c>
      <c r="H909" t="s">
        <v>111</v>
      </c>
      <c r="I909" t="s">
        <v>111</v>
      </c>
      <c r="J909" t="s">
        <v>7806</v>
      </c>
    </row>
    <row r="910" spans="1:10" x14ac:dyDescent="0.35">
      <c r="A910" t="s">
        <v>10854</v>
      </c>
      <c r="B910" t="s">
        <v>10855</v>
      </c>
      <c r="C910" t="s">
        <v>10856</v>
      </c>
      <c r="D910" t="s">
        <v>10857</v>
      </c>
      <c r="E910" t="s">
        <v>10854</v>
      </c>
      <c r="F910" t="s">
        <v>11</v>
      </c>
      <c r="G910" t="s">
        <v>7681</v>
      </c>
      <c r="H910" t="s">
        <v>10854</v>
      </c>
      <c r="I910" t="s">
        <v>7681</v>
      </c>
      <c r="J910" t="s">
        <v>7806</v>
      </c>
    </row>
    <row r="911" spans="1:10" x14ac:dyDescent="0.35">
      <c r="A911" t="s">
        <v>10854</v>
      </c>
      <c r="B911" t="s">
        <v>10858</v>
      </c>
      <c r="C911" t="s">
        <v>10859</v>
      </c>
      <c r="D911" t="s">
        <v>406</v>
      </c>
      <c r="E911" t="s">
        <v>6891</v>
      </c>
      <c r="F911" t="s">
        <v>261</v>
      </c>
      <c r="G911" t="s">
        <v>7670</v>
      </c>
      <c r="H911" t="s">
        <v>6891</v>
      </c>
      <c r="I911" t="s">
        <v>7670</v>
      </c>
    </row>
    <row r="912" spans="1:10" x14ac:dyDescent="0.35">
      <c r="A912" t="s">
        <v>10860</v>
      </c>
      <c r="B912" t="s">
        <v>10861</v>
      </c>
      <c r="C912" t="s">
        <v>1133</v>
      </c>
      <c r="D912" t="s">
        <v>5690</v>
      </c>
      <c r="E912" t="s">
        <v>10742</v>
      </c>
      <c r="F912" t="s">
        <v>11</v>
      </c>
      <c r="G912" t="s">
        <v>7681</v>
      </c>
      <c r="H912" t="s">
        <v>10742</v>
      </c>
      <c r="I912" t="s">
        <v>7681</v>
      </c>
      <c r="J912" t="s">
        <v>7806</v>
      </c>
    </row>
    <row r="913" spans="1:10" x14ac:dyDescent="0.35">
      <c r="A913" t="s">
        <v>10860</v>
      </c>
      <c r="B913" t="s">
        <v>10862</v>
      </c>
      <c r="C913" t="s">
        <v>10863</v>
      </c>
      <c r="D913" t="s">
        <v>5690</v>
      </c>
      <c r="E913" t="s">
        <v>10864</v>
      </c>
      <c r="F913" t="s">
        <v>257</v>
      </c>
      <c r="G913" t="s">
        <v>7681</v>
      </c>
      <c r="H913" t="s">
        <v>10742</v>
      </c>
      <c r="I913" t="s">
        <v>7681</v>
      </c>
      <c r="J913" t="s">
        <v>7806</v>
      </c>
    </row>
    <row r="914" spans="1:10" x14ac:dyDescent="0.35">
      <c r="A914" t="s">
        <v>10865</v>
      </c>
      <c r="B914" t="s">
        <v>10866</v>
      </c>
      <c r="C914" t="s">
        <v>10867</v>
      </c>
      <c r="D914" t="s">
        <v>8356</v>
      </c>
      <c r="E914" t="s">
        <v>10865</v>
      </c>
      <c r="F914" t="s">
        <v>11</v>
      </c>
      <c r="G914" t="s">
        <v>7681</v>
      </c>
      <c r="H914" t="s">
        <v>10865</v>
      </c>
      <c r="I914" t="s">
        <v>7681</v>
      </c>
      <c r="J914" t="s">
        <v>7806</v>
      </c>
    </row>
    <row r="915" spans="1:10" x14ac:dyDescent="0.35">
      <c r="A915" t="s">
        <v>10865</v>
      </c>
      <c r="B915" t="s">
        <v>10868</v>
      </c>
      <c r="C915" t="s">
        <v>10869</v>
      </c>
      <c r="D915" t="s">
        <v>8356</v>
      </c>
      <c r="E915" t="s">
        <v>10865</v>
      </c>
      <c r="F915" t="s">
        <v>11</v>
      </c>
      <c r="G915" t="s">
        <v>7681</v>
      </c>
      <c r="H915" t="s">
        <v>10865</v>
      </c>
      <c r="I915" t="s">
        <v>7681</v>
      </c>
      <c r="J915" t="s">
        <v>7806</v>
      </c>
    </row>
    <row r="916" spans="1:10" x14ac:dyDescent="0.35">
      <c r="A916" t="s">
        <v>10870</v>
      </c>
      <c r="B916" t="s">
        <v>10871</v>
      </c>
      <c r="C916" t="s">
        <v>6874</v>
      </c>
      <c r="D916" t="s">
        <v>249</v>
      </c>
      <c r="E916" t="s">
        <v>10870</v>
      </c>
      <c r="F916" t="s">
        <v>261</v>
      </c>
      <c r="G916" t="s">
        <v>7681</v>
      </c>
      <c r="H916" t="s">
        <v>10870</v>
      </c>
      <c r="I916" t="s">
        <v>7681</v>
      </c>
      <c r="J916" t="s">
        <v>7806</v>
      </c>
    </row>
    <row r="917" spans="1:10" x14ac:dyDescent="0.35">
      <c r="A917" t="s">
        <v>10870</v>
      </c>
      <c r="B917" t="s">
        <v>10872</v>
      </c>
      <c r="C917" t="s">
        <v>2737</v>
      </c>
      <c r="D917" t="s">
        <v>249</v>
      </c>
      <c r="E917" t="s">
        <v>10873</v>
      </c>
      <c r="F917" t="s">
        <v>261</v>
      </c>
      <c r="G917" t="s">
        <v>7681</v>
      </c>
      <c r="H917" t="s">
        <v>10873</v>
      </c>
      <c r="I917" t="s">
        <v>7681</v>
      </c>
    </row>
    <row r="918" spans="1:10" x14ac:dyDescent="0.35">
      <c r="A918" t="s">
        <v>10870</v>
      </c>
      <c r="B918" t="s">
        <v>10874</v>
      </c>
      <c r="C918" t="s">
        <v>10875</v>
      </c>
      <c r="D918" t="s">
        <v>2415</v>
      </c>
      <c r="E918" t="s">
        <v>10876</v>
      </c>
      <c r="F918" t="s">
        <v>261</v>
      </c>
      <c r="G918" t="s">
        <v>8007</v>
      </c>
      <c r="H918" t="s">
        <v>10876</v>
      </c>
      <c r="I918" t="s">
        <v>8007</v>
      </c>
      <c r="J918" t="s">
        <v>7806</v>
      </c>
    </row>
    <row r="919" spans="1:10" x14ac:dyDescent="0.35">
      <c r="A919" t="s">
        <v>10877</v>
      </c>
      <c r="B919" t="s">
        <v>10878</v>
      </c>
      <c r="C919" t="s">
        <v>10879</v>
      </c>
      <c r="D919" t="s">
        <v>5942</v>
      </c>
      <c r="E919" t="s">
        <v>10877</v>
      </c>
      <c r="F919" t="s">
        <v>11</v>
      </c>
      <c r="G919" t="s">
        <v>7681</v>
      </c>
      <c r="H919" t="s">
        <v>10877</v>
      </c>
      <c r="I919" t="s">
        <v>7681</v>
      </c>
      <c r="J919" t="s">
        <v>7806</v>
      </c>
    </row>
    <row r="920" spans="1:10" x14ac:dyDescent="0.35">
      <c r="A920" t="s">
        <v>10880</v>
      </c>
      <c r="B920" t="s">
        <v>10881</v>
      </c>
      <c r="C920" t="s">
        <v>10882</v>
      </c>
      <c r="D920" t="s">
        <v>10883</v>
      </c>
      <c r="E920" t="s">
        <v>10880</v>
      </c>
      <c r="F920" t="s">
        <v>20</v>
      </c>
      <c r="G920" t="s">
        <v>7681</v>
      </c>
      <c r="H920" t="s">
        <v>111</v>
      </c>
      <c r="I920" t="s">
        <v>111</v>
      </c>
      <c r="J920" t="s">
        <v>7806</v>
      </c>
    </row>
    <row r="921" spans="1:10" x14ac:dyDescent="0.35">
      <c r="A921" t="s">
        <v>10884</v>
      </c>
      <c r="B921" t="s">
        <v>10885</v>
      </c>
      <c r="C921" t="s">
        <v>28</v>
      </c>
      <c r="D921" t="s">
        <v>5690</v>
      </c>
      <c r="E921" t="s">
        <v>10886</v>
      </c>
      <c r="F921" t="s">
        <v>20</v>
      </c>
      <c r="G921" t="s">
        <v>7681</v>
      </c>
      <c r="H921" t="s">
        <v>10886</v>
      </c>
      <c r="I921" t="s">
        <v>7681</v>
      </c>
      <c r="J921" t="s">
        <v>7806</v>
      </c>
    </row>
    <row r="922" spans="1:10" x14ac:dyDescent="0.35">
      <c r="A922" t="s">
        <v>10887</v>
      </c>
      <c r="B922" t="s">
        <v>10888</v>
      </c>
      <c r="C922" t="s">
        <v>10889</v>
      </c>
      <c r="D922" t="s">
        <v>10890</v>
      </c>
      <c r="E922" t="s">
        <v>10887</v>
      </c>
      <c r="F922" t="s">
        <v>11</v>
      </c>
      <c r="G922" t="s">
        <v>8007</v>
      </c>
      <c r="H922" t="s">
        <v>10887</v>
      </c>
      <c r="I922" t="s">
        <v>8007</v>
      </c>
    </row>
    <row r="923" spans="1:10" x14ac:dyDescent="0.35">
      <c r="A923" t="s">
        <v>10887</v>
      </c>
      <c r="B923" t="s">
        <v>10891</v>
      </c>
      <c r="C923" t="s">
        <v>28</v>
      </c>
      <c r="D923" t="s">
        <v>18</v>
      </c>
      <c r="E923" t="s">
        <v>10892</v>
      </c>
      <c r="F923" t="s">
        <v>10893</v>
      </c>
      <c r="G923" t="s">
        <v>8007</v>
      </c>
      <c r="H923" t="s">
        <v>10892</v>
      </c>
      <c r="I923" t="s">
        <v>8007</v>
      </c>
    </row>
    <row r="924" spans="1:10" x14ac:dyDescent="0.35">
      <c r="A924" t="s">
        <v>10887</v>
      </c>
      <c r="B924" t="s">
        <v>10894</v>
      </c>
      <c r="C924" t="s">
        <v>1725</v>
      </c>
      <c r="D924" t="s">
        <v>2668</v>
      </c>
      <c r="E924" t="s">
        <v>10895</v>
      </c>
      <c r="F924" t="s">
        <v>10893</v>
      </c>
      <c r="G924" t="s">
        <v>8007</v>
      </c>
      <c r="H924" t="s">
        <v>10895</v>
      </c>
      <c r="I924" t="s">
        <v>8007</v>
      </c>
      <c r="J924" t="s">
        <v>7806</v>
      </c>
    </row>
    <row r="925" spans="1:10" x14ac:dyDescent="0.35">
      <c r="A925" t="s">
        <v>10887</v>
      </c>
      <c r="B925" t="s">
        <v>10896</v>
      </c>
      <c r="C925" t="s">
        <v>28</v>
      </c>
      <c r="D925" t="s">
        <v>4697</v>
      </c>
      <c r="E925" t="s">
        <v>10897</v>
      </c>
      <c r="F925" t="s">
        <v>10893</v>
      </c>
      <c r="G925" t="s">
        <v>8007</v>
      </c>
      <c r="H925" t="s">
        <v>10897</v>
      </c>
      <c r="I925" t="s">
        <v>8007</v>
      </c>
      <c r="J925" t="s">
        <v>7806</v>
      </c>
    </row>
    <row r="926" spans="1:10" x14ac:dyDescent="0.35">
      <c r="A926" t="s">
        <v>10887</v>
      </c>
      <c r="B926" t="s">
        <v>10898</v>
      </c>
      <c r="C926" t="s">
        <v>6656</v>
      </c>
      <c r="D926" t="s">
        <v>2050</v>
      </c>
      <c r="E926" t="s">
        <v>10899</v>
      </c>
      <c r="F926" t="s">
        <v>10900</v>
      </c>
      <c r="G926" t="s">
        <v>8007</v>
      </c>
      <c r="H926" t="s">
        <v>10899</v>
      </c>
      <c r="I926" t="s">
        <v>8007</v>
      </c>
      <c r="J926" t="s">
        <v>7806</v>
      </c>
    </row>
    <row r="927" spans="1:10" x14ac:dyDescent="0.35">
      <c r="A927" t="s">
        <v>10887</v>
      </c>
      <c r="B927" t="s">
        <v>10901</v>
      </c>
      <c r="C927" t="s">
        <v>10902</v>
      </c>
      <c r="D927" t="s">
        <v>9664</v>
      </c>
      <c r="E927" t="s">
        <v>10903</v>
      </c>
      <c r="F927" t="s">
        <v>10893</v>
      </c>
      <c r="G927" t="s">
        <v>8007</v>
      </c>
      <c r="H927" t="s">
        <v>10903</v>
      </c>
      <c r="I927" t="s">
        <v>8007</v>
      </c>
      <c r="J927" t="s">
        <v>7806</v>
      </c>
    </row>
    <row r="928" spans="1:10" x14ac:dyDescent="0.35">
      <c r="A928" t="s">
        <v>10887</v>
      </c>
      <c r="B928" t="s">
        <v>10904</v>
      </c>
      <c r="C928" t="s">
        <v>10905</v>
      </c>
      <c r="D928" t="s">
        <v>10906</v>
      </c>
      <c r="E928" t="s">
        <v>10907</v>
      </c>
      <c r="F928" t="s">
        <v>10893</v>
      </c>
      <c r="G928" t="s">
        <v>8007</v>
      </c>
      <c r="H928" t="s">
        <v>10907</v>
      </c>
      <c r="I928" t="s">
        <v>8007</v>
      </c>
      <c r="J928" t="s">
        <v>7806</v>
      </c>
    </row>
    <row r="929" spans="1:10" x14ac:dyDescent="0.35">
      <c r="A929" t="s">
        <v>10887</v>
      </c>
      <c r="B929" t="s">
        <v>10908</v>
      </c>
      <c r="C929" t="s">
        <v>10909</v>
      </c>
      <c r="D929" t="s">
        <v>9664</v>
      </c>
      <c r="E929" t="s">
        <v>10903</v>
      </c>
      <c r="F929" t="s">
        <v>10893</v>
      </c>
      <c r="G929" t="s">
        <v>8007</v>
      </c>
      <c r="H929" t="s">
        <v>10903</v>
      </c>
      <c r="I929" t="s">
        <v>8007</v>
      </c>
      <c r="J929" t="s">
        <v>7806</v>
      </c>
    </row>
    <row r="930" spans="1:10" x14ac:dyDescent="0.35">
      <c r="A930" t="s">
        <v>10887</v>
      </c>
      <c r="B930" t="s">
        <v>10910</v>
      </c>
      <c r="C930" t="s">
        <v>10911</v>
      </c>
      <c r="D930" t="s">
        <v>292</v>
      </c>
      <c r="E930" t="s">
        <v>10912</v>
      </c>
      <c r="F930" t="s">
        <v>10893</v>
      </c>
      <c r="G930" t="s">
        <v>8007</v>
      </c>
      <c r="H930" t="s">
        <v>10912</v>
      </c>
      <c r="I930" t="s">
        <v>8007</v>
      </c>
      <c r="J930" t="s">
        <v>7806</v>
      </c>
    </row>
    <row r="931" spans="1:10" x14ac:dyDescent="0.35">
      <c r="A931" t="s">
        <v>10887</v>
      </c>
      <c r="B931" t="s">
        <v>10913</v>
      </c>
      <c r="C931" t="s">
        <v>10914</v>
      </c>
      <c r="D931" t="s">
        <v>10915</v>
      </c>
      <c r="E931" t="s">
        <v>10899</v>
      </c>
      <c r="F931" t="s">
        <v>10893</v>
      </c>
      <c r="G931" t="s">
        <v>8007</v>
      </c>
      <c r="H931" t="s">
        <v>10899</v>
      </c>
      <c r="I931" t="s">
        <v>8007</v>
      </c>
      <c r="J931" t="s">
        <v>7806</v>
      </c>
    </row>
    <row r="932" spans="1:10" x14ac:dyDescent="0.35">
      <c r="A932" t="s">
        <v>10887</v>
      </c>
      <c r="B932" t="s">
        <v>10916</v>
      </c>
      <c r="C932" t="s">
        <v>10917</v>
      </c>
      <c r="D932" t="s">
        <v>10890</v>
      </c>
      <c r="E932" t="s">
        <v>10887</v>
      </c>
      <c r="F932" t="s">
        <v>11</v>
      </c>
      <c r="G932" t="s">
        <v>8007</v>
      </c>
      <c r="H932" t="s">
        <v>10887</v>
      </c>
      <c r="I932" t="s">
        <v>8007</v>
      </c>
      <c r="J932" t="s">
        <v>7806</v>
      </c>
    </row>
    <row r="933" spans="1:10" x14ac:dyDescent="0.35">
      <c r="A933" t="s">
        <v>10887</v>
      </c>
      <c r="B933" t="s">
        <v>10918</v>
      </c>
      <c r="C933" t="s">
        <v>10919</v>
      </c>
      <c r="D933" t="s">
        <v>10920</v>
      </c>
      <c r="E933" t="s">
        <v>10921</v>
      </c>
      <c r="F933" t="s">
        <v>10893</v>
      </c>
      <c r="G933" t="s">
        <v>8007</v>
      </c>
      <c r="H933" t="s">
        <v>10921</v>
      </c>
      <c r="I933" t="s">
        <v>8007</v>
      </c>
      <c r="J933" t="s">
        <v>7806</v>
      </c>
    </row>
    <row r="934" spans="1:10" x14ac:dyDescent="0.35">
      <c r="A934" t="s">
        <v>10887</v>
      </c>
      <c r="B934" t="s">
        <v>10922</v>
      </c>
      <c r="C934" t="s">
        <v>10923</v>
      </c>
      <c r="D934" t="s">
        <v>10906</v>
      </c>
      <c r="E934" t="s">
        <v>10924</v>
      </c>
      <c r="F934" t="s">
        <v>10893</v>
      </c>
      <c r="G934" t="s">
        <v>8007</v>
      </c>
      <c r="H934" t="s">
        <v>10924</v>
      </c>
      <c r="I934" t="s">
        <v>8007</v>
      </c>
      <c r="J934" t="s">
        <v>7806</v>
      </c>
    </row>
    <row r="935" spans="1:10" x14ac:dyDescent="0.35">
      <c r="A935" t="s">
        <v>10887</v>
      </c>
      <c r="B935" t="s">
        <v>10925</v>
      </c>
      <c r="C935" t="s">
        <v>10926</v>
      </c>
      <c r="D935" t="s">
        <v>10927</v>
      </c>
      <c r="E935" t="s">
        <v>10928</v>
      </c>
      <c r="F935" t="s">
        <v>10893</v>
      </c>
      <c r="G935" t="s">
        <v>8007</v>
      </c>
      <c r="H935" t="s">
        <v>10928</v>
      </c>
      <c r="I935" t="s">
        <v>8007</v>
      </c>
      <c r="J935" t="s">
        <v>7806</v>
      </c>
    </row>
    <row r="936" spans="1:10" x14ac:dyDescent="0.35">
      <c r="A936" t="s">
        <v>10887</v>
      </c>
      <c r="B936" t="s">
        <v>10929</v>
      </c>
      <c r="C936" t="s">
        <v>10930</v>
      </c>
      <c r="D936" t="s">
        <v>292</v>
      </c>
      <c r="E936" t="s">
        <v>10931</v>
      </c>
      <c r="F936" t="s">
        <v>10893</v>
      </c>
      <c r="G936" t="s">
        <v>8007</v>
      </c>
      <c r="H936" t="s">
        <v>10931</v>
      </c>
      <c r="I936" t="s">
        <v>8007</v>
      </c>
      <c r="J936" t="s">
        <v>7806</v>
      </c>
    </row>
    <row r="937" spans="1:10" x14ac:dyDescent="0.35">
      <c r="A937" t="s">
        <v>10887</v>
      </c>
      <c r="B937" t="s">
        <v>10932</v>
      </c>
      <c r="C937" t="s">
        <v>10933</v>
      </c>
      <c r="D937" t="s">
        <v>10934</v>
      </c>
      <c r="E937" t="s">
        <v>10935</v>
      </c>
      <c r="F937" t="s">
        <v>10893</v>
      </c>
      <c r="G937" t="s">
        <v>8007</v>
      </c>
      <c r="H937" t="s">
        <v>10935</v>
      </c>
      <c r="I937" t="s">
        <v>8007</v>
      </c>
      <c r="J937" t="s">
        <v>7806</v>
      </c>
    </row>
    <row r="938" spans="1:10" x14ac:dyDescent="0.35">
      <c r="A938" t="s">
        <v>10887</v>
      </c>
      <c r="B938" t="s">
        <v>10936</v>
      </c>
      <c r="C938" t="s">
        <v>28</v>
      </c>
      <c r="D938" t="s">
        <v>10937</v>
      </c>
      <c r="E938" t="s">
        <v>10938</v>
      </c>
      <c r="F938" t="s">
        <v>10893</v>
      </c>
      <c r="G938" t="s">
        <v>8007</v>
      </c>
      <c r="H938" t="s">
        <v>10938</v>
      </c>
      <c r="I938" t="s">
        <v>8007</v>
      </c>
      <c r="J938" t="s">
        <v>7806</v>
      </c>
    </row>
    <row r="939" spans="1:10" x14ac:dyDescent="0.35">
      <c r="A939" t="s">
        <v>10887</v>
      </c>
      <c r="B939" t="s">
        <v>10939</v>
      </c>
      <c r="C939" t="s">
        <v>10940</v>
      </c>
      <c r="D939" t="s">
        <v>10890</v>
      </c>
      <c r="E939" t="s">
        <v>10887</v>
      </c>
      <c r="F939" t="s">
        <v>11</v>
      </c>
      <c r="G939" t="s">
        <v>8007</v>
      </c>
      <c r="H939" t="s">
        <v>10887</v>
      </c>
      <c r="I939" t="s">
        <v>8007</v>
      </c>
      <c r="J939" t="s">
        <v>7806</v>
      </c>
    </row>
    <row r="940" spans="1:10" x14ac:dyDescent="0.35">
      <c r="A940" t="s">
        <v>10887</v>
      </c>
      <c r="B940" t="s">
        <v>10941</v>
      </c>
      <c r="C940" t="s">
        <v>173</v>
      </c>
      <c r="D940" t="s">
        <v>10942</v>
      </c>
      <c r="E940" t="s">
        <v>10943</v>
      </c>
      <c r="F940" t="s">
        <v>10893</v>
      </c>
      <c r="G940" t="s">
        <v>8007</v>
      </c>
      <c r="H940" t="s">
        <v>10943</v>
      </c>
      <c r="I940" t="s">
        <v>8007</v>
      </c>
      <c r="J940" t="s">
        <v>7806</v>
      </c>
    </row>
    <row r="941" spans="1:10" x14ac:dyDescent="0.35">
      <c r="A941" t="s">
        <v>10887</v>
      </c>
      <c r="B941" t="s">
        <v>10944</v>
      </c>
      <c r="C941" t="s">
        <v>2408</v>
      </c>
      <c r="D941" t="s">
        <v>249</v>
      </c>
      <c r="E941" t="s">
        <v>10945</v>
      </c>
      <c r="F941" t="s">
        <v>10893</v>
      </c>
      <c r="G941" t="s">
        <v>8007</v>
      </c>
      <c r="H941" t="s">
        <v>10945</v>
      </c>
      <c r="I941" t="s">
        <v>8007</v>
      </c>
      <c r="J941" t="s">
        <v>7806</v>
      </c>
    </row>
    <row r="942" spans="1:10" x14ac:dyDescent="0.35">
      <c r="A942" t="s">
        <v>10887</v>
      </c>
      <c r="B942" t="s">
        <v>10946</v>
      </c>
      <c r="C942" t="s">
        <v>10947</v>
      </c>
      <c r="D942" t="s">
        <v>10948</v>
      </c>
      <c r="E942" t="s">
        <v>10949</v>
      </c>
      <c r="F942" t="s">
        <v>10893</v>
      </c>
      <c r="G942" t="s">
        <v>8007</v>
      </c>
      <c r="H942" t="s">
        <v>10949</v>
      </c>
      <c r="I942" t="s">
        <v>8007</v>
      </c>
      <c r="J942" t="s">
        <v>7806</v>
      </c>
    </row>
    <row r="943" spans="1:10" x14ac:dyDescent="0.35">
      <c r="A943" t="s">
        <v>10887</v>
      </c>
      <c r="B943" t="s">
        <v>10950</v>
      </c>
      <c r="C943" t="s">
        <v>10951</v>
      </c>
      <c r="D943" t="s">
        <v>10952</v>
      </c>
      <c r="E943" t="s">
        <v>10953</v>
      </c>
      <c r="F943" t="s">
        <v>10893</v>
      </c>
      <c r="G943" t="s">
        <v>8007</v>
      </c>
      <c r="H943" t="s">
        <v>10953</v>
      </c>
      <c r="I943" t="s">
        <v>8007</v>
      </c>
      <c r="J943" t="s">
        <v>7806</v>
      </c>
    </row>
    <row r="944" spans="1:10" x14ac:dyDescent="0.35">
      <c r="A944" t="s">
        <v>10887</v>
      </c>
      <c r="B944" t="s">
        <v>10954</v>
      </c>
      <c r="C944" t="s">
        <v>6086</v>
      </c>
      <c r="D944" t="s">
        <v>292</v>
      </c>
      <c r="E944" t="s">
        <v>10955</v>
      </c>
      <c r="F944" t="s">
        <v>10893</v>
      </c>
      <c r="G944" t="s">
        <v>8007</v>
      </c>
      <c r="H944" t="s">
        <v>10955</v>
      </c>
      <c r="I944" t="s">
        <v>8007</v>
      </c>
      <c r="J944" t="s">
        <v>7806</v>
      </c>
    </row>
    <row r="945" spans="1:10" x14ac:dyDescent="0.35">
      <c r="A945" t="s">
        <v>10956</v>
      </c>
      <c r="B945" t="s">
        <v>10957</v>
      </c>
      <c r="C945" t="s">
        <v>8455</v>
      </c>
      <c r="D945" t="s">
        <v>1821</v>
      </c>
      <c r="E945" t="s">
        <v>8470</v>
      </c>
      <c r="F945" t="s">
        <v>261</v>
      </c>
      <c r="G945" t="s">
        <v>7681</v>
      </c>
      <c r="H945" t="s">
        <v>8470</v>
      </c>
      <c r="I945" t="s">
        <v>7681</v>
      </c>
      <c r="J945" t="s">
        <v>7806</v>
      </c>
    </row>
    <row r="946" spans="1:10" x14ac:dyDescent="0.35">
      <c r="A946" t="s">
        <v>10958</v>
      </c>
      <c r="B946" t="s">
        <v>10959</v>
      </c>
      <c r="C946" t="s">
        <v>4305</v>
      </c>
      <c r="D946" t="s">
        <v>2949</v>
      </c>
      <c r="E946" t="s">
        <v>10960</v>
      </c>
      <c r="F946" t="s">
        <v>10961</v>
      </c>
      <c r="G946" t="s">
        <v>7670</v>
      </c>
      <c r="H946" t="s">
        <v>10960</v>
      </c>
      <c r="I946" t="s">
        <v>7670</v>
      </c>
      <c r="J946" t="s">
        <v>7806</v>
      </c>
    </row>
    <row r="947" spans="1:10" x14ac:dyDescent="0.35">
      <c r="A947" t="s">
        <v>10958</v>
      </c>
      <c r="B947" t="s">
        <v>10962</v>
      </c>
      <c r="C947" t="s">
        <v>10963</v>
      </c>
      <c r="D947" t="s">
        <v>2050</v>
      </c>
      <c r="E947" t="s">
        <v>10964</v>
      </c>
      <c r="F947" t="s">
        <v>261</v>
      </c>
      <c r="G947" t="s">
        <v>7681</v>
      </c>
      <c r="H947" t="s">
        <v>10964</v>
      </c>
      <c r="I947" t="s">
        <v>7681</v>
      </c>
      <c r="J947" t="s">
        <v>7806</v>
      </c>
    </row>
    <row r="948" spans="1:10" x14ac:dyDescent="0.35">
      <c r="A948" t="s">
        <v>10965</v>
      </c>
      <c r="B948" t="s">
        <v>10966</v>
      </c>
      <c r="C948" t="s">
        <v>2050</v>
      </c>
      <c r="D948" t="s">
        <v>2050</v>
      </c>
      <c r="E948" t="s">
        <v>10967</v>
      </c>
      <c r="F948" t="s">
        <v>50</v>
      </c>
      <c r="G948" t="s">
        <v>7681</v>
      </c>
      <c r="H948" t="s">
        <v>10968</v>
      </c>
      <c r="I948" t="s">
        <v>7681</v>
      </c>
      <c r="J948" t="s">
        <v>7806</v>
      </c>
    </row>
    <row r="949" spans="1:10" x14ac:dyDescent="0.35">
      <c r="A949" t="s">
        <v>10965</v>
      </c>
      <c r="B949" t="s">
        <v>10969</v>
      </c>
      <c r="C949" t="s">
        <v>10970</v>
      </c>
      <c r="D949" t="s">
        <v>406</v>
      </c>
      <c r="E949" t="s">
        <v>10971</v>
      </c>
      <c r="F949" t="s">
        <v>257</v>
      </c>
      <c r="G949" t="s">
        <v>10972</v>
      </c>
      <c r="H949" t="s">
        <v>10968</v>
      </c>
      <c r="I949" t="s">
        <v>7681</v>
      </c>
      <c r="J949" t="s">
        <v>7806</v>
      </c>
    </row>
    <row r="950" spans="1:10" x14ac:dyDescent="0.35">
      <c r="A950" t="s">
        <v>10973</v>
      </c>
      <c r="B950" t="s">
        <v>10974</v>
      </c>
      <c r="C950" t="s">
        <v>28</v>
      </c>
      <c r="D950" t="s">
        <v>10975</v>
      </c>
      <c r="E950" t="s">
        <v>10976</v>
      </c>
      <c r="F950" t="s">
        <v>20</v>
      </c>
      <c r="G950" t="s">
        <v>8007</v>
      </c>
      <c r="H950" t="s">
        <v>10976</v>
      </c>
      <c r="I950" t="s">
        <v>8007</v>
      </c>
      <c r="J950" t="s">
        <v>7806</v>
      </c>
    </row>
    <row r="951" spans="1:10" x14ac:dyDescent="0.35">
      <c r="A951" t="s">
        <v>10977</v>
      </c>
      <c r="B951" t="s">
        <v>10978</v>
      </c>
      <c r="C951" t="s">
        <v>28</v>
      </c>
      <c r="D951" t="s">
        <v>10979</v>
      </c>
      <c r="E951" t="s">
        <v>10980</v>
      </c>
      <c r="F951" t="s">
        <v>261</v>
      </c>
      <c r="G951" t="s">
        <v>7681</v>
      </c>
      <c r="H951" t="s">
        <v>10980</v>
      </c>
      <c r="I951" t="s">
        <v>7681</v>
      </c>
    </row>
    <row r="952" spans="1:10" x14ac:dyDescent="0.35">
      <c r="A952" t="s">
        <v>10977</v>
      </c>
      <c r="B952" t="s">
        <v>10981</v>
      </c>
      <c r="C952" t="s">
        <v>10982</v>
      </c>
      <c r="D952" t="s">
        <v>10983</v>
      </c>
      <c r="E952" t="s">
        <v>10984</v>
      </c>
      <c r="F952" t="s">
        <v>261</v>
      </c>
      <c r="G952" t="s">
        <v>7681</v>
      </c>
      <c r="H952" t="s">
        <v>10984</v>
      </c>
      <c r="I952" t="s">
        <v>7681</v>
      </c>
      <c r="J952" t="s">
        <v>7806</v>
      </c>
    </row>
    <row r="953" spans="1:10" x14ac:dyDescent="0.35">
      <c r="A953" t="s">
        <v>10977</v>
      </c>
      <c r="B953" t="s">
        <v>10985</v>
      </c>
      <c r="C953" t="s">
        <v>62</v>
      </c>
      <c r="D953" t="s">
        <v>10986</v>
      </c>
      <c r="E953" t="s">
        <v>10984</v>
      </c>
      <c r="F953" t="s">
        <v>11</v>
      </c>
      <c r="G953" t="s">
        <v>7681</v>
      </c>
      <c r="H953" t="s">
        <v>10984</v>
      </c>
      <c r="I953" t="s">
        <v>7681</v>
      </c>
      <c r="J953" t="s">
        <v>7806</v>
      </c>
    </row>
    <row r="954" spans="1:10" x14ac:dyDescent="0.35">
      <c r="A954" t="s">
        <v>6309</v>
      </c>
      <c r="B954" t="s">
        <v>10987</v>
      </c>
      <c r="C954" t="s">
        <v>2007</v>
      </c>
      <c r="D954" t="s">
        <v>292</v>
      </c>
      <c r="E954" t="s">
        <v>6309</v>
      </c>
      <c r="F954" t="s">
        <v>11</v>
      </c>
      <c r="G954" t="s">
        <v>7681</v>
      </c>
      <c r="H954" t="s">
        <v>6309</v>
      </c>
      <c r="I954" t="s">
        <v>7681</v>
      </c>
      <c r="J954" t="s">
        <v>7806</v>
      </c>
    </row>
    <row r="955" spans="1:10" x14ac:dyDescent="0.35">
      <c r="A955" t="s">
        <v>10988</v>
      </c>
      <c r="B955" t="s">
        <v>10989</v>
      </c>
      <c r="C955" t="s">
        <v>10990</v>
      </c>
      <c r="D955" t="s">
        <v>10991</v>
      </c>
      <c r="E955" t="s">
        <v>10991</v>
      </c>
      <c r="F955" t="s">
        <v>11</v>
      </c>
      <c r="G955" t="s">
        <v>7681</v>
      </c>
      <c r="H955" t="s">
        <v>111</v>
      </c>
      <c r="I955" t="s">
        <v>111</v>
      </c>
      <c r="J955" t="s">
        <v>7806</v>
      </c>
    </row>
    <row r="956" spans="1:10" x14ac:dyDescent="0.35">
      <c r="A956" t="s">
        <v>10988</v>
      </c>
      <c r="B956" t="s">
        <v>10992</v>
      </c>
      <c r="C956" t="s">
        <v>308</v>
      </c>
      <c r="D956" t="s">
        <v>9145</v>
      </c>
      <c r="E956" t="s">
        <v>10993</v>
      </c>
      <c r="F956" t="s">
        <v>261</v>
      </c>
      <c r="G956" t="s">
        <v>7681</v>
      </c>
      <c r="H956" t="s">
        <v>111</v>
      </c>
      <c r="I956" t="s">
        <v>111</v>
      </c>
    </row>
    <row r="957" spans="1:10" x14ac:dyDescent="0.35">
      <c r="A957" t="s">
        <v>10988</v>
      </c>
      <c r="B957" t="s">
        <v>10994</v>
      </c>
      <c r="C957" t="s">
        <v>1976</v>
      </c>
      <c r="D957" t="s">
        <v>9145</v>
      </c>
      <c r="E957" t="s">
        <v>10995</v>
      </c>
      <c r="F957" t="s">
        <v>261</v>
      </c>
      <c r="G957" t="s">
        <v>7681</v>
      </c>
      <c r="H957" t="s">
        <v>111</v>
      </c>
      <c r="I957" t="s">
        <v>111</v>
      </c>
      <c r="J957" t="s">
        <v>7806</v>
      </c>
    </row>
    <row r="958" spans="1:10" x14ac:dyDescent="0.35">
      <c r="A958" t="s">
        <v>10988</v>
      </c>
      <c r="B958" t="s">
        <v>10996</v>
      </c>
      <c r="C958" t="s">
        <v>2022</v>
      </c>
      <c r="D958" t="s">
        <v>9145</v>
      </c>
      <c r="E958" t="s">
        <v>10995</v>
      </c>
      <c r="F958" t="s">
        <v>111</v>
      </c>
      <c r="G958" t="s">
        <v>7681</v>
      </c>
      <c r="H958" t="s">
        <v>111</v>
      </c>
      <c r="I958" t="s">
        <v>111</v>
      </c>
      <c r="J958" t="s">
        <v>7806</v>
      </c>
    </row>
    <row r="959" spans="1:10" x14ac:dyDescent="0.35">
      <c r="A959" t="s">
        <v>10988</v>
      </c>
      <c r="B959" t="s">
        <v>10997</v>
      </c>
      <c r="C959" t="s">
        <v>6188</v>
      </c>
      <c r="D959" t="s">
        <v>10998</v>
      </c>
      <c r="E959" t="s">
        <v>10999</v>
      </c>
      <c r="F959" t="s">
        <v>261</v>
      </c>
      <c r="G959" t="s">
        <v>7681</v>
      </c>
      <c r="H959" t="s">
        <v>111</v>
      </c>
      <c r="I959" t="s">
        <v>111</v>
      </c>
      <c r="J959" t="s">
        <v>7806</v>
      </c>
    </row>
    <row r="960" spans="1:10" x14ac:dyDescent="0.35">
      <c r="A960" t="s">
        <v>10988</v>
      </c>
      <c r="B960" t="s">
        <v>11000</v>
      </c>
      <c r="C960" t="s">
        <v>11001</v>
      </c>
      <c r="D960" t="s">
        <v>11002</v>
      </c>
      <c r="E960" t="s">
        <v>11003</v>
      </c>
      <c r="F960" t="s">
        <v>261</v>
      </c>
      <c r="G960" t="s">
        <v>7681</v>
      </c>
      <c r="H960" t="s">
        <v>111</v>
      </c>
      <c r="I960" t="s">
        <v>111</v>
      </c>
      <c r="J960" t="s">
        <v>7806</v>
      </c>
    </row>
    <row r="961" spans="1:10" x14ac:dyDescent="0.35">
      <c r="A961" t="s">
        <v>10988</v>
      </c>
      <c r="B961" t="s">
        <v>11004</v>
      </c>
      <c r="C961" t="s">
        <v>2860</v>
      </c>
      <c r="D961" t="s">
        <v>11003</v>
      </c>
      <c r="E961" t="s">
        <v>11003</v>
      </c>
      <c r="F961" t="s">
        <v>261</v>
      </c>
      <c r="G961" t="s">
        <v>7681</v>
      </c>
      <c r="H961" t="s">
        <v>111</v>
      </c>
      <c r="I961" t="s">
        <v>111</v>
      </c>
      <c r="J961" t="s">
        <v>7806</v>
      </c>
    </row>
    <row r="962" spans="1:10" x14ac:dyDescent="0.35">
      <c r="A962" t="s">
        <v>10988</v>
      </c>
      <c r="B962" t="s">
        <v>11005</v>
      </c>
      <c r="C962" t="s">
        <v>11006</v>
      </c>
      <c r="D962" t="s">
        <v>2810</v>
      </c>
      <c r="E962" t="s">
        <v>11007</v>
      </c>
      <c r="F962" t="s">
        <v>261</v>
      </c>
      <c r="G962" t="s">
        <v>7681</v>
      </c>
      <c r="H962" t="s">
        <v>111</v>
      </c>
      <c r="I962" t="s">
        <v>111</v>
      </c>
      <c r="J962" t="s">
        <v>7806</v>
      </c>
    </row>
    <row r="963" spans="1:10" x14ac:dyDescent="0.35">
      <c r="A963" t="s">
        <v>10988</v>
      </c>
      <c r="B963" t="s">
        <v>11008</v>
      </c>
      <c r="C963" t="s">
        <v>11009</v>
      </c>
      <c r="D963" t="s">
        <v>11010</v>
      </c>
      <c r="E963" t="s">
        <v>11011</v>
      </c>
      <c r="F963" t="s">
        <v>261</v>
      </c>
      <c r="G963" t="s">
        <v>7681</v>
      </c>
      <c r="H963" t="s">
        <v>111</v>
      </c>
      <c r="I963" t="s">
        <v>111</v>
      </c>
      <c r="J963" t="s">
        <v>7806</v>
      </c>
    </row>
    <row r="964" spans="1:10" x14ac:dyDescent="0.35">
      <c r="A964" t="s">
        <v>10988</v>
      </c>
      <c r="B964" t="s">
        <v>11012</v>
      </c>
      <c r="C964" t="s">
        <v>11013</v>
      </c>
      <c r="D964" t="s">
        <v>6262</v>
      </c>
      <c r="E964" t="s">
        <v>8349</v>
      </c>
      <c r="F964" t="s">
        <v>261</v>
      </c>
      <c r="G964" t="s">
        <v>7681</v>
      </c>
      <c r="H964" t="s">
        <v>111</v>
      </c>
      <c r="I964" t="s">
        <v>111</v>
      </c>
    </row>
    <row r="965" spans="1:10" x14ac:dyDescent="0.35">
      <c r="A965" t="s">
        <v>10988</v>
      </c>
      <c r="B965" t="s">
        <v>11014</v>
      </c>
      <c r="C965" t="s">
        <v>3361</v>
      </c>
      <c r="D965" t="s">
        <v>11015</v>
      </c>
      <c r="E965" t="s">
        <v>11015</v>
      </c>
      <c r="F965" t="s">
        <v>261</v>
      </c>
      <c r="G965" t="s">
        <v>7681</v>
      </c>
      <c r="H965" t="s">
        <v>111</v>
      </c>
      <c r="I965" t="s">
        <v>111</v>
      </c>
    </row>
    <row r="966" spans="1:10" x14ac:dyDescent="0.35">
      <c r="A966" t="s">
        <v>10988</v>
      </c>
      <c r="B966" t="s">
        <v>11016</v>
      </c>
      <c r="C966" t="s">
        <v>6565</v>
      </c>
      <c r="D966" t="s">
        <v>11017</v>
      </c>
      <c r="E966" t="s">
        <v>11017</v>
      </c>
      <c r="F966" t="s">
        <v>261</v>
      </c>
      <c r="G966" t="s">
        <v>7681</v>
      </c>
      <c r="H966" t="s">
        <v>111</v>
      </c>
      <c r="I966" t="s">
        <v>111</v>
      </c>
      <c r="J966" t="s">
        <v>7806</v>
      </c>
    </row>
    <row r="967" spans="1:10" x14ac:dyDescent="0.35">
      <c r="A967" t="s">
        <v>10988</v>
      </c>
      <c r="B967" t="s">
        <v>11018</v>
      </c>
      <c r="C967" t="s">
        <v>2860</v>
      </c>
      <c r="D967" t="s">
        <v>11019</v>
      </c>
      <c r="E967" t="s">
        <v>11019</v>
      </c>
      <c r="F967" t="s">
        <v>261</v>
      </c>
      <c r="G967" t="s">
        <v>7681</v>
      </c>
      <c r="H967" t="s">
        <v>111</v>
      </c>
      <c r="I967" t="s">
        <v>111</v>
      </c>
      <c r="J967" t="s">
        <v>7806</v>
      </c>
    </row>
    <row r="968" spans="1:10" x14ac:dyDescent="0.35">
      <c r="A968" t="s">
        <v>11020</v>
      </c>
      <c r="B968" t="s">
        <v>11021</v>
      </c>
      <c r="C968" t="s">
        <v>7867</v>
      </c>
      <c r="D968" t="s">
        <v>292</v>
      </c>
      <c r="E968" t="s">
        <v>11022</v>
      </c>
      <c r="F968" t="s">
        <v>20</v>
      </c>
      <c r="G968" t="s">
        <v>7681</v>
      </c>
      <c r="H968" t="s">
        <v>11022</v>
      </c>
      <c r="I968" t="s">
        <v>7681</v>
      </c>
      <c r="J968" t="s">
        <v>7806</v>
      </c>
    </row>
    <row r="969" spans="1:10" x14ac:dyDescent="0.35">
      <c r="A969" t="s">
        <v>11020</v>
      </c>
      <c r="B969" t="s">
        <v>11023</v>
      </c>
      <c r="C969" t="s">
        <v>3741</v>
      </c>
      <c r="D969" t="s">
        <v>11024</v>
      </c>
      <c r="E969" t="s">
        <v>11022</v>
      </c>
      <c r="F969" t="s">
        <v>20</v>
      </c>
      <c r="G969" t="s">
        <v>7681</v>
      </c>
      <c r="H969" t="s">
        <v>11022</v>
      </c>
      <c r="I969" t="s">
        <v>7681</v>
      </c>
    </row>
    <row r="970" spans="1:10" x14ac:dyDescent="0.35">
      <c r="A970" t="s">
        <v>11025</v>
      </c>
      <c r="B970" t="s">
        <v>11026</v>
      </c>
      <c r="C970" t="s">
        <v>11027</v>
      </c>
      <c r="D970" t="s">
        <v>11028</v>
      </c>
      <c r="E970" t="s">
        <v>11025</v>
      </c>
      <c r="F970" t="s">
        <v>11</v>
      </c>
      <c r="G970" t="s">
        <v>7681</v>
      </c>
      <c r="H970" t="s">
        <v>11025</v>
      </c>
      <c r="I970" t="s">
        <v>7681</v>
      </c>
      <c r="J970" t="s">
        <v>7806</v>
      </c>
    </row>
    <row r="971" spans="1:10" x14ac:dyDescent="0.35">
      <c r="A971" t="s">
        <v>11025</v>
      </c>
      <c r="B971" t="s">
        <v>11029</v>
      </c>
      <c r="C971" t="s">
        <v>11030</v>
      </c>
      <c r="D971" t="s">
        <v>11031</v>
      </c>
      <c r="E971" t="s">
        <v>11032</v>
      </c>
      <c r="F971" t="s">
        <v>261</v>
      </c>
      <c r="G971" t="s">
        <v>7935</v>
      </c>
      <c r="H971" t="s">
        <v>11032</v>
      </c>
      <c r="I971" t="s">
        <v>7935</v>
      </c>
      <c r="J971" t="s">
        <v>7806</v>
      </c>
    </row>
    <row r="972" spans="1:10" x14ac:dyDescent="0.35">
      <c r="A972" t="s">
        <v>10945</v>
      </c>
      <c r="B972" t="s">
        <v>11033</v>
      </c>
      <c r="C972" t="s">
        <v>2408</v>
      </c>
      <c r="D972" t="s">
        <v>3783</v>
      </c>
      <c r="E972" t="s">
        <v>10945</v>
      </c>
      <c r="F972" t="s">
        <v>11</v>
      </c>
      <c r="G972" t="s">
        <v>8396</v>
      </c>
      <c r="H972" t="s">
        <v>10945</v>
      </c>
      <c r="I972" t="s">
        <v>8396</v>
      </c>
    </row>
    <row r="973" spans="1:10" x14ac:dyDescent="0.35">
      <c r="A973" t="s">
        <v>10945</v>
      </c>
      <c r="B973" t="s">
        <v>11034</v>
      </c>
      <c r="C973" t="s">
        <v>7867</v>
      </c>
      <c r="D973" t="s">
        <v>11035</v>
      </c>
      <c r="E973" t="s">
        <v>11036</v>
      </c>
      <c r="F973" t="s">
        <v>11</v>
      </c>
      <c r="G973" t="s">
        <v>8007</v>
      </c>
      <c r="H973" t="s">
        <v>11036</v>
      </c>
      <c r="I973" t="s">
        <v>8007</v>
      </c>
    </row>
    <row r="974" spans="1:10" x14ac:dyDescent="0.35">
      <c r="A974" t="s">
        <v>10945</v>
      </c>
      <c r="B974" t="s">
        <v>11037</v>
      </c>
      <c r="C974" t="s">
        <v>28</v>
      </c>
      <c r="D974" t="s">
        <v>11038</v>
      </c>
      <c r="E974" t="s">
        <v>11039</v>
      </c>
      <c r="F974" t="s">
        <v>11</v>
      </c>
      <c r="G974" t="s">
        <v>8007</v>
      </c>
      <c r="H974" t="s">
        <v>11039</v>
      </c>
      <c r="I974" t="s">
        <v>8007</v>
      </c>
      <c r="J974" t="s">
        <v>7806</v>
      </c>
    </row>
    <row r="975" spans="1:10" x14ac:dyDescent="0.35">
      <c r="A975" t="s">
        <v>10945</v>
      </c>
      <c r="B975" t="s">
        <v>11040</v>
      </c>
      <c r="C975" t="s">
        <v>11041</v>
      </c>
      <c r="D975" t="s">
        <v>11042</v>
      </c>
      <c r="E975" t="s">
        <v>11043</v>
      </c>
      <c r="F975" t="s">
        <v>11</v>
      </c>
      <c r="G975" t="s">
        <v>8007</v>
      </c>
      <c r="H975" t="s">
        <v>11043</v>
      </c>
      <c r="I975" t="s">
        <v>8007</v>
      </c>
      <c r="J975" t="s">
        <v>7806</v>
      </c>
    </row>
    <row r="976" spans="1:10" x14ac:dyDescent="0.35">
      <c r="A976" t="s">
        <v>10945</v>
      </c>
      <c r="B976" t="s">
        <v>11044</v>
      </c>
      <c r="C976" t="s">
        <v>11045</v>
      </c>
      <c r="D976" t="s">
        <v>2949</v>
      </c>
      <c r="E976" t="s">
        <v>11046</v>
      </c>
      <c r="F976" t="s">
        <v>11</v>
      </c>
      <c r="G976" t="s">
        <v>8007</v>
      </c>
      <c r="H976" t="s">
        <v>11046</v>
      </c>
      <c r="I976" t="s">
        <v>8007</v>
      </c>
      <c r="J976" t="s">
        <v>7806</v>
      </c>
    </row>
    <row r="977" spans="1:10" x14ac:dyDescent="0.35">
      <c r="A977" t="s">
        <v>10945</v>
      </c>
      <c r="B977" t="s">
        <v>11047</v>
      </c>
      <c r="C977" t="s">
        <v>11048</v>
      </c>
      <c r="D977" t="s">
        <v>11049</v>
      </c>
      <c r="E977" t="s">
        <v>11050</v>
      </c>
      <c r="F977" t="s">
        <v>11</v>
      </c>
      <c r="G977" t="s">
        <v>8007</v>
      </c>
      <c r="H977" t="s">
        <v>11050</v>
      </c>
      <c r="I977" t="s">
        <v>8007</v>
      </c>
      <c r="J977" t="s">
        <v>7806</v>
      </c>
    </row>
    <row r="978" spans="1:10" x14ac:dyDescent="0.35">
      <c r="A978" t="s">
        <v>10945</v>
      </c>
      <c r="B978" t="s">
        <v>11051</v>
      </c>
      <c r="C978" t="s">
        <v>2408</v>
      </c>
      <c r="D978" t="s">
        <v>3783</v>
      </c>
      <c r="E978" t="s">
        <v>11052</v>
      </c>
      <c r="F978" t="s">
        <v>11</v>
      </c>
      <c r="G978" t="s">
        <v>8007</v>
      </c>
      <c r="H978" t="s">
        <v>11052</v>
      </c>
      <c r="I978" t="s">
        <v>8007</v>
      </c>
    </row>
    <row r="979" spans="1:10" x14ac:dyDescent="0.35">
      <c r="A979" t="s">
        <v>10945</v>
      </c>
      <c r="B979" t="s">
        <v>11053</v>
      </c>
      <c r="C979" t="s">
        <v>11054</v>
      </c>
      <c r="D979" t="s">
        <v>11055</v>
      </c>
      <c r="E979" t="s">
        <v>10949</v>
      </c>
      <c r="F979" t="s">
        <v>10893</v>
      </c>
      <c r="G979" t="s">
        <v>8007</v>
      </c>
      <c r="H979" t="s">
        <v>10949</v>
      </c>
      <c r="I979" t="s">
        <v>8007</v>
      </c>
      <c r="J979" t="s">
        <v>7806</v>
      </c>
    </row>
    <row r="980" spans="1:10" x14ac:dyDescent="0.35">
      <c r="A980" t="s">
        <v>11056</v>
      </c>
      <c r="B980" t="s">
        <v>11057</v>
      </c>
      <c r="C980" t="s">
        <v>384</v>
      </c>
      <c r="D980" t="s">
        <v>9074</v>
      </c>
      <c r="E980" t="s">
        <v>8621</v>
      </c>
      <c r="F980" t="s">
        <v>11058</v>
      </c>
      <c r="G980" t="s">
        <v>7670</v>
      </c>
      <c r="H980" t="s">
        <v>8607</v>
      </c>
      <c r="I980" t="s">
        <v>7610</v>
      </c>
      <c r="J980" t="s">
        <v>7806</v>
      </c>
    </row>
    <row r="981" spans="1:10" x14ac:dyDescent="0.35">
      <c r="A981" t="s">
        <v>11056</v>
      </c>
      <c r="B981" t="s">
        <v>11059</v>
      </c>
      <c r="C981" t="s">
        <v>11060</v>
      </c>
      <c r="D981" t="s">
        <v>11061</v>
      </c>
      <c r="E981" t="s">
        <v>11062</v>
      </c>
      <c r="F981" t="s">
        <v>11063</v>
      </c>
      <c r="G981" t="s">
        <v>7670</v>
      </c>
      <c r="H981" t="s">
        <v>11062</v>
      </c>
      <c r="I981" t="s">
        <v>7670</v>
      </c>
      <c r="J981" t="s">
        <v>7806</v>
      </c>
    </row>
    <row r="982" spans="1:10" x14ac:dyDescent="0.35">
      <c r="A982" t="s">
        <v>11064</v>
      </c>
      <c r="B982" t="s">
        <v>11065</v>
      </c>
      <c r="C982" t="s">
        <v>1703</v>
      </c>
      <c r="D982" t="s">
        <v>8433</v>
      </c>
      <c r="E982" t="s">
        <v>11064</v>
      </c>
      <c r="F982" t="s">
        <v>11</v>
      </c>
      <c r="G982" t="s">
        <v>7681</v>
      </c>
      <c r="H982" t="s">
        <v>11064</v>
      </c>
      <c r="I982" t="s">
        <v>7681</v>
      </c>
      <c r="J982" t="s">
        <v>7806</v>
      </c>
    </row>
    <row r="983" spans="1:10" x14ac:dyDescent="0.35">
      <c r="A983" t="s">
        <v>11064</v>
      </c>
      <c r="B983" t="s">
        <v>11066</v>
      </c>
      <c r="C983" t="s">
        <v>11067</v>
      </c>
      <c r="D983" t="s">
        <v>11068</v>
      </c>
      <c r="E983" t="s">
        <v>11069</v>
      </c>
      <c r="F983" t="s">
        <v>261</v>
      </c>
      <c r="G983" t="s">
        <v>10145</v>
      </c>
      <c r="H983" t="s">
        <v>111</v>
      </c>
      <c r="I983" t="s">
        <v>111</v>
      </c>
      <c r="J983" t="s">
        <v>7806</v>
      </c>
    </row>
    <row r="984" spans="1:10" x14ac:dyDescent="0.35">
      <c r="A984" t="s">
        <v>11070</v>
      </c>
      <c r="B984" t="s">
        <v>11071</v>
      </c>
      <c r="C984" t="s">
        <v>11072</v>
      </c>
      <c r="D984" t="s">
        <v>11073</v>
      </c>
      <c r="E984" t="s">
        <v>11070</v>
      </c>
      <c r="F984" t="s">
        <v>50</v>
      </c>
      <c r="G984" t="s">
        <v>7681</v>
      </c>
      <c r="H984" t="s">
        <v>11070</v>
      </c>
      <c r="I984" t="s">
        <v>7681</v>
      </c>
      <c r="J984" t="s">
        <v>7806</v>
      </c>
    </row>
    <row r="985" spans="1:10" x14ac:dyDescent="0.35">
      <c r="A985" t="s">
        <v>11074</v>
      </c>
      <c r="B985" t="s">
        <v>11075</v>
      </c>
      <c r="C985" t="s">
        <v>11076</v>
      </c>
      <c r="D985" t="s">
        <v>11077</v>
      </c>
      <c r="E985" t="s">
        <v>11074</v>
      </c>
      <c r="F985" t="s">
        <v>11</v>
      </c>
      <c r="G985" t="s">
        <v>7681</v>
      </c>
      <c r="H985" t="s">
        <v>11074</v>
      </c>
      <c r="I985" t="s">
        <v>7681</v>
      </c>
      <c r="J985" t="s">
        <v>7806</v>
      </c>
    </row>
    <row r="986" spans="1:10" x14ac:dyDescent="0.35">
      <c r="A986" t="s">
        <v>11074</v>
      </c>
      <c r="B986" t="s">
        <v>11078</v>
      </c>
      <c r="C986" t="s">
        <v>1851</v>
      </c>
      <c r="D986" t="s">
        <v>6620</v>
      </c>
      <c r="E986" t="s">
        <v>11074</v>
      </c>
      <c r="F986" t="s">
        <v>11</v>
      </c>
      <c r="G986" t="s">
        <v>7681</v>
      </c>
      <c r="H986" t="s">
        <v>11074</v>
      </c>
      <c r="I986" t="s">
        <v>7681</v>
      </c>
      <c r="J986" t="s">
        <v>7806</v>
      </c>
    </row>
    <row r="987" spans="1:10" x14ac:dyDescent="0.35">
      <c r="A987" t="s">
        <v>11074</v>
      </c>
      <c r="B987" t="s">
        <v>11079</v>
      </c>
      <c r="C987" t="s">
        <v>1851</v>
      </c>
      <c r="D987" t="s">
        <v>6620</v>
      </c>
      <c r="E987" t="s">
        <v>11074</v>
      </c>
      <c r="F987" t="s">
        <v>11</v>
      </c>
      <c r="G987" t="s">
        <v>7681</v>
      </c>
      <c r="H987" t="s">
        <v>11074</v>
      </c>
      <c r="I987" t="s">
        <v>7681</v>
      </c>
      <c r="J987" t="s">
        <v>7806</v>
      </c>
    </row>
    <row r="988" spans="1:10" x14ac:dyDescent="0.35">
      <c r="A988" t="s">
        <v>11074</v>
      </c>
      <c r="B988" t="s">
        <v>11080</v>
      </c>
      <c r="C988" t="s">
        <v>9401</v>
      </c>
      <c r="D988" t="s">
        <v>6620</v>
      </c>
      <c r="E988" t="s">
        <v>11074</v>
      </c>
      <c r="F988" t="s">
        <v>11</v>
      </c>
      <c r="G988" t="s">
        <v>7681</v>
      </c>
      <c r="H988" t="s">
        <v>11074</v>
      </c>
      <c r="I988" t="s">
        <v>7681</v>
      </c>
      <c r="J988" t="s">
        <v>7806</v>
      </c>
    </row>
    <row r="989" spans="1:10" x14ac:dyDescent="0.35">
      <c r="A989" t="s">
        <v>11074</v>
      </c>
      <c r="B989" t="s">
        <v>11081</v>
      </c>
      <c r="C989" t="s">
        <v>11082</v>
      </c>
      <c r="D989" t="s">
        <v>11077</v>
      </c>
      <c r="E989" t="s">
        <v>11074</v>
      </c>
      <c r="F989" t="s">
        <v>11</v>
      </c>
      <c r="G989" t="s">
        <v>7681</v>
      </c>
      <c r="H989" t="s">
        <v>11074</v>
      </c>
      <c r="I989" t="s">
        <v>7681</v>
      </c>
      <c r="J989" t="s">
        <v>7806</v>
      </c>
    </row>
    <row r="990" spans="1:10" x14ac:dyDescent="0.35">
      <c r="A990" t="s">
        <v>11083</v>
      </c>
      <c r="B990" t="s">
        <v>11084</v>
      </c>
      <c r="C990" t="s">
        <v>11085</v>
      </c>
      <c r="D990" t="s">
        <v>11086</v>
      </c>
      <c r="E990" t="s">
        <v>11087</v>
      </c>
      <c r="F990" t="s">
        <v>50</v>
      </c>
      <c r="G990" t="s">
        <v>7681</v>
      </c>
      <c r="H990" t="s">
        <v>11087</v>
      </c>
      <c r="I990" t="s">
        <v>7681</v>
      </c>
      <c r="J990" t="s">
        <v>7806</v>
      </c>
    </row>
    <row r="991" spans="1:10" x14ac:dyDescent="0.35">
      <c r="A991" t="s">
        <v>11083</v>
      </c>
      <c r="B991" t="s">
        <v>11088</v>
      </c>
      <c r="C991" t="s">
        <v>6879</v>
      </c>
      <c r="D991" t="s">
        <v>5690</v>
      </c>
      <c r="E991" t="s">
        <v>11089</v>
      </c>
      <c r="F991" t="s">
        <v>257</v>
      </c>
      <c r="G991" t="s">
        <v>7681</v>
      </c>
      <c r="H991" t="s">
        <v>11089</v>
      </c>
      <c r="I991" t="s">
        <v>7681</v>
      </c>
      <c r="J991" t="s">
        <v>7806</v>
      </c>
    </row>
    <row r="992" spans="1:10" x14ac:dyDescent="0.35">
      <c r="A992" t="s">
        <v>11083</v>
      </c>
      <c r="B992" t="s">
        <v>11090</v>
      </c>
      <c r="C992" t="s">
        <v>11091</v>
      </c>
      <c r="D992" t="s">
        <v>11092</v>
      </c>
      <c r="E992" t="s">
        <v>11092</v>
      </c>
      <c r="F992" t="s">
        <v>11093</v>
      </c>
      <c r="G992" t="s">
        <v>7610</v>
      </c>
      <c r="H992" t="s">
        <v>11094</v>
      </c>
      <c r="I992" t="s">
        <v>7681</v>
      </c>
    </row>
    <row r="993" spans="1:10" x14ac:dyDescent="0.35">
      <c r="A993" t="s">
        <v>11095</v>
      </c>
      <c r="B993" t="s">
        <v>11096</v>
      </c>
      <c r="C993" t="s">
        <v>11097</v>
      </c>
      <c r="D993" t="s">
        <v>5690</v>
      </c>
      <c r="E993" t="s">
        <v>11095</v>
      </c>
      <c r="F993" t="s">
        <v>11</v>
      </c>
      <c r="G993" t="s">
        <v>7681</v>
      </c>
      <c r="H993" t="s">
        <v>11095</v>
      </c>
      <c r="I993" t="s">
        <v>7681</v>
      </c>
      <c r="J993" t="s">
        <v>7806</v>
      </c>
    </row>
    <row r="994" spans="1:10" x14ac:dyDescent="0.35">
      <c r="A994" t="s">
        <v>11098</v>
      </c>
      <c r="B994" t="s">
        <v>11099</v>
      </c>
      <c r="C994" t="s">
        <v>2007</v>
      </c>
      <c r="D994" t="s">
        <v>11100</v>
      </c>
      <c r="E994" t="s">
        <v>11098</v>
      </c>
      <c r="F994" t="s">
        <v>11</v>
      </c>
      <c r="G994" t="s">
        <v>7681</v>
      </c>
      <c r="H994" t="s">
        <v>11098</v>
      </c>
      <c r="I994" t="s">
        <v>7681</v>
      </c>
    </row>
    <row r="995" spans="1:10" x14ac:dyDescent="0.35">
      <c r="A995" t="s">
        <v>11098</v>
      </c>
      <c r="B995" t="s">
        <v>11101</v>
      </c>
      <c r="C995" t="s">
        <v>11102</v>
      </c>
      <c r="D995" t="s">
        <v>11100</v>
      </c>
      <c r="E995" t="s">
        <v>11098</v>
      </c>
      <c r="F995" t="s">
        <v>50</v>
      </c>
      <c r="G995" t="s">
        <v>7681</v>
      </c>
      <c r="H995" t="s">
        <v>11098</v>
      </c>
      <c r="I995" t="s">
        <v>7681</v>
      </c>
    </row>
    <row r="996" spans="1:10" x14ac:dyDescent="0.35">
      <c r="A996" t="s">
        <v>11098</v>
      </c>
      <c r="B996" t="s">
        <v>11103</v>
      </c>
      <c r="C996" t="s">
        <v>11104</v>
      </c>
      <c r="D996" t="s">
        <v>11100</v>
      </c>
      <c r="E996" t="s">
        <v>11098</v>
      </c>
      <c r="F996" t="s">
        <v>11</v>
      </c>
      <c r="G996" t="s">
        <v>7681</v>
      </c>
      <c r="H996" t="s">
        <v>11098</v>
      </c>
      <c r="I996" t="s">
        <v>7681</v>
      </c>
    </row>
    <row r="997" spans="1:10" x14ac:dyDescent="0.35">
      <c r="A997" t="s">
        <v>11098</v>
      </c>
      <c r="B997" t="s">
        <v>11105</v>
      </c>
      <c r="C997" t="s">
        <v>11106</v>
      </c>
      <c r="D997" t="s">
        <v>11100</v>
      </c>
      <c r="E997" t="s">
        <v>11098</v>
      </c>
      <c r="F997" t="s">
        <v>11</v>
      </c>
      <c r="G997" t="s">
        <v>7681</v>
      </c>
      <c r="H997" t="s">
        <v>11098</v>
      </c>
      <c r="I997" t="s">
        <v>7681</v>
      </c>
    </row>
    <row r="998" spans="1:10" x14ac:dyDescent="0.35">
      <c r="A998" t="s">
        <v>11107</v>
      </c>
      <c r="B998" t="s">
        <v>11108</v>
      </c>
      <c r="C998" t="s">
        <v>11109</v>
      </c>
      <c r="D998" t="s">
        <v>11110</v>
      </c>
      <c r="E998" t="s">
        <v>11107</v>
      </c>
      <c r="F998" t="s">
        <v>11</v>
      </c>
      <c r="G998" t="s">
        <v>7681</v>
      </c>
      <c r="H998" t="s">
        <v>11107</v>
      </c>
      <c r="I998" t="s">
        <v>7681</v>
      </c>
      <c r="J998" t="s">
        <v>7806</v>
      </c>
    </row>
    <row r="999" spans="1:10" x14ac:dyDescent="0.35">
      <c r="A999" t="s">
        <v>11107</v>
      </c>
      <c r="B999" t="s">
        <v>11111</v>
      </c>
      <c r="C999" t="s">
        <v>11109</v>
      </c>
      <c r="D999" t="s">
        <v>11110</v>
      </c>
      <c r="E999" t="s">
        <v>11107</v>
      </c>
      <c r="F999" t="s">
        <v>11</v>
      </c>
      <c r="G999" t="s">
        <v>7681</v>
      </c>
      <c r="H999" t="s">
        <v>11107</v>
      </c>
      <c r="I999" t="s">
        <v>7681</v>
      </c>
      <c r="J999" t="s">
        <v>7806</v>
      </c>
    </row>
    <row r="1000" spans="1:10" x14ac:dyDescent="0.35">
      <c r="A1000" t="s">
        <v>11107</v>
      </c>
      <c r="B1000" t="s">
        <v>11112</v>
      </c>
      <c r="C1000" t="s">
        <v>11109</v>
      </c>
      <c r="D1000" t="s">
        <v>11113</v>
      </c>
      <c r="E1000" t="s">
        <v>11107</v>
      </c>
      <c r="F1000" t="s">
        <v>11</v>
      </c>
      <c r="G1000" t="s">
        <v>7681</v>
      </c>
      <c r="H1000" t="s">
        <v>11107</v>
      </c>
      <c r="I1000" t="s">
        <v>7681</v>
      </c>
      <c r="J1000" t="s">
        <v>7806</v>
      </c>
    </row>
    <row r="1001" spans="1:10" x14ac:dyDescent="0.35">
      <c r="A1001" t="s">
        <v>11107</v>
      </c>
      <c r="B1001" t="s">
        <v>11114</v>
      </c>
      <c r="C1001" t="s">
        <v>28</v>
      </c>
      <c r="D1001" t="s">
        <v>11115</v>
      </c>
      <c r="E1001" t="s">
        <v>11107</v>
      </c>
      <c r="F1001" t="s">
        <v>261</v>
      </c>
      <c r="G1001" t="s">
        <v>7681</v>
      </c>
      <c r="H1001" t="s">
        <v>11107</v>
      </c>
      <c r="I1001" t="s">
        <v>7681</v>
      </c>
    </row>
    <row r="1002" spans="1:10" x14ac:dyDescent="0.35">
      <c r="A1002" t="s">
        <v>5085</v>
      </c>
      <c r="B1002" t="s">
        <v>11116</v>
      </c>
      <c r="C1002" t="s">
        <v>11117</v>
      </c>
      <c r="D1002" t="s">
        <v>3890</v>
      </c>
      <c r="E1002" t="s">
        <v>5085</v>
      </c>
      <c r="F1002" t="s">
        <v>11</v>
      </c>
      <c r="G1002" t="s">
        <v>7670</v>
      </c>
      <c r="H1002" t="s">
        <v>5085</v>
      </c>
      <c r="I1002" t="s">
        <v>7670</v>
      </c>
      <c r="J1002" t="s">
        <v>7806</v>
      </c>
    </row>
    <row r="1003" spans="1:10" x14ac:dyDescent="0.35">
      <c r="A1003" t="s">
        <v>5085</v>
      </c>
      <c r="B1003" t="s">
        <v>11118</v>
      </c>
      <c r="C1003" t="s">
        <v>11119</v>
      </c>
      <c r="D1003" t="s">
        <v>11120</v>
      </c>
      <c r="E1003" t="s">
        <v>11121</v>
      </c>
      <c r="F1003" t="s">
        <v>11</v>
      </c>
      <c r="G1003" t="s">
        <v>7670</v>
      </c>
      <c r="H1003" t="s">
        <v>11121</v>
      </c>
      <c r="I1003" t="s">
        <v>7670</v>
      </c>
      <c r="J1003" t="s">
        <v>7806</v>
      </c>
    </row>
    <row r="1004" spans="1:10" x14ac:dyDescent="0.35">
      <c r="A1004" t="s">
        <v>5085</v>
      </c>
      <c r="B1004" t="s">
        <v>11122</v>
      </c>
      <c r="C1004" t="s">
        <v>11123</v>
      </c>
      <c r="D1004" t="s">
        <v>11124</v>
      </c>
      <c r="E1004" t="s">
        <v>5085</v>
      </c>
      <c r="F1004" t="s">
        <v>11</v>
      </c>
      <c r="G1004" t="s">
        <v>7670</v>
      </c>
      <c r="H1004" t="s">
        <v>5085</v>
      </c>
      <c r="I1004" t="s">
        <v>7670</v>
      </c>
      <c r="J1004" t="s">
        <v>7806</v>
      </c>
    </row>
    <row r="1005" spans="1:10" x14ac:dyDescent="0.35">
      <c r="A1005" t="s">
        <v>6388</v>
      </c>
      <c r="B1005" t="s">
        <v>11125</v>
      </c>
      <c r="C1005" t="s">
        <v>11126</v>
      </c>
      <c r="D1005" t="s">
        <v>11127</v>
      </c>
      <c r="E1005" t="s">
        <v>6388</v>
      </c>
      <c r="F1005" t="s">
        <v>11</v>
      </c>
      <c r="G1005" t="s">
        <v>7681</v>
      </c>
      <c r="H1005" t="s">
        <v>6388</v>
      </c>
      <c r="I1005" t="s">
        <v>7681</v>
      </c>
      <c r="J1005" t="s">
        <v>7806</v>
      </c>
    </row>
    <row r="1006" spans="1:10" x14ac:dyDescent="0.35">
      <c r="A1006" t="s">
        <v>6388</v>
      </c>
      <c r="B1006" t="s">
        <v>11128</v>
      </c>
      <c r="C1006" t="s">
        <v>11129</v>
      </c>
      <c r="D1006" t="s">
        <v>11130</v>
      </c>
      <c r="E1006" t="s">
        <v>6388</v>
      </c>
      <c r="F1006" t="s">
        <v>11</v>
      </c>
      <c r="G1006" t="s">
        <v>7681</v>
      </c>
      <c r="H1006" t="s">
        <v>6388</v>
      </c>
      <c r="I1006" t="s">
        <v>7681</v>
      </c>
      <c r="J1006" t="s">
        <v>7806</v>
      </c>
    </row>
    <row r="1007" spans="1:10" x14ac:dyDescent="0.35">
      <c r="A1007" t="s">
        <v>6388</v>
      </c>
      <c r="B1007" t="s">
        <v>11131</v>
      </c>
      <c r="C1007" t="s">
        <v>2033</v>
      </c>
      <c r="D1007" t="s">
        <v>6745</v>
      </c>
      <c r="E1007" t="s">
        <v>6388</v>
      </c>
      <c r="F1007" t="s">
        <v>11</v>
      </c>
      <c r="G1007" t="s">
        <v>7681</v>
      </c>
      <c r="H1007" t="s">
        <v>6388</v>
      </c>
      <c r="I1007" t="s">
        <v>7681</v>
      </c>
      <c r="J1007" t="s">
        <v>7806</v>
      </c>
    </row>
    <row r="1008" spans="1:10" x14ac:dyDescent="0.35">
      <c r="A1008" t="s">
        <v>6388</v>
      </c>
      <c r="B1008" t="s">
        <v>11132</v>
      </c>
      <c r="C1008" t="s">
        <v>264</v>
      </c>
      <c r="D1008" t="s">
        <v>11127</v>
      </c>
      <c r="E1008" t="s">
        <v>6388</v>
      </c>
      <c r="F1008" t="s">
        <v>11</v>
      </c>
      <c r="G1008" t="s">
        <v>7681</v>
      </c>
      <c r="H1008" t="s">
        <v>6388</v>
      </c>
      <c r="I1008" t="s">
        <v>7681</v>
      </c>
      <c r="J1008" t="s">
        <v>7806</v>
      </c>
    </row>
    <row r="1009" spans="1:10" x14ac:dyDescent="0.35">
      <c r="A1009" t="s">
        <v>6388</v>
      </c>
      <c r="B1009" t="s">
        <v>11133</v>
      </c>
      <c r="C1009" t="s">
        <v>11134</v>
      </c>
      <c r="D1009" t="s">
        <v>6745</v>
      </c>
      <c r="E1009" t="s">
        <v>6388</v>
      </c>
      <c r="F1009" t="s">
        <v>11</v>
      </c>
      <c r="G1009" t="s">
        <v>7681</v>
      </c>
      <c r="H1009" t="s">
        <v>6388</v>
      </c>
      <c r="I1009" t="s">
        <v>7681</v>
      </c>
      <c r="J1009" t="s">
        <v>7806</v>
      </c>
    </row>
    <row r="1010" spans="1:10" x14ac:dyDescent="0.35">
      <c r="A1010" t="s">
        <v>6388</v>
      </c>
      <c r="B1010" t="s">
        <v>11135</v>
      </c>
      <c r="C1010" t="s">
        <v>264</v>
      </c>
      <c r="D1010" t="s">
        <v>11127</v>
      </c>
      <c r="E1010" t="s">
        <v>6388</v>
      </c>
      <c r="F1010" t="s">
        <v>11</v>
      </c>
      <c r="G1010" t="s">
        <v>7681</v>
      </c>
      <c r="H1010" t="s">
        <v>6388</v>
      </c>
      <c r="I1010" t="s">
        <v>7681</v>
      </c>
      <c r="J1010" t="s">
        <v>7806</v>
      </c>
    </row>
    <row r="1011" spans="1:10" x14ac:dyDescent="0.35">
      <c r="A1011" t="s">
        <v>6388</v>
      </c>
      <c r="B1011" t="s">
        <v>11136</v>
      </c>
      <c r="C1011" t="s">
        <v>11137</v>
      </c>
      <c r="D1011" t="s">
        <v>11138</v>
      </c>
      <c r="E1011" t="s">
        <v>11139</v>
      </c>
      <c r="F1011" t="s">
        <v>11</v>
      </c>
      <c r="G1011" t="s">
        <v>7670</v>
      </c>
      <c r="H1011" t="s">
        <v>11139</v>
      </c>
      <c r="I1011" t="s">
        <v>7670</v>
      </c>
      <c r="J1011" t="s">
        <v>7806</v>
      </c>
    </row>
    <row r="1012" spans="1:10" x14ac:dyDescent="0.35">
      <c r="A1012" t="s">
        <v>6388</v>
      </c>
      <c r="B1012" t="s">
        <v>11140</v>
      </c>
      <c r="C1012" t="s">
        <v>2033</v>
      </c>
      <c r="D1012" t="s">
        <v>11130</v>
      </c>
      <c r="E1012" t="s">
        <v>6388</v>
      </c>
      <c r="F1012" t="s">
        <v>11</v>
      </c>
      <c r="G1012" t="s">
        <v>7681</v>
      </c>
      <c r="H1012" t="s">
        <v>6388</v>
      </c>
      <c r="I1012" t="s">
        <v>7681</v>
      </c>
      <c r="J1012" t="s">
        <v>7806</v>
      </c>
    </row>
    <row r="1013" spans="1:10" x14ac:dyDescent="0.35">
      <c r="A1013" t="s">
        <v>11141</v>
      </c>
      <c r="B1013" t="s">
        <v>11142</v>
      </c>
      <c r="C1013" t="s">
        <v>11143</v>
      </c>
      <c r="D1013" t="s">
        <v>11144</v>
      </c>
      <c r="E1013" t="s">
        <v>11141</v>
      </c>
      <c r="F1013" t="s">
        <v>11</v>
      </c>
      <c r="G1013" t="s">
        <v>8396</v>
      </c>
      <c r="H1013" t="s">
        <v>11141</v>
      </c>
      <c r="I1013" t="s">
        <v>8396</v>
      </c>
    </row>
    <row r="1014" spans="1:10" x14ac:dyDescent="0.35">
      <c r="A1014" t="s">
        <v>11145</v>
      </c>
      <c r="B1014" t="s">
        <v>11146</v>
      </c>
      <c r="C1014" t="s">
        <v>1133</v>
      </c>
      <c r="D1014" t="s">
        <v>4697</v>
      </c>
      <c r="E1014" t="s">
        <v>11147</v>
      </c>
      <c r="F1014" t="s">
        <v>11</v>
      </c>
      <c r="G1014" t="s">
        <v>7681</v>
      </c>
      <c r="H1014" t="s">
        <v>11147</v>
      </c>
      <c r="I1014" t="s">
        <v>7681</v>
      </c>
      <c r="J1014" t="s">
        <v>7806</v>
      </c>
    </row>
    <row r="1015" spans="1:10" x14ac:dyDescent="0.35">
      <c r="A1015" t="s">
        <v>11148</v>
      </c>
      <c r="B1015" t="s">
        <v>11149</v>
      </c>
      <c r="C1015" t="s">
        <v>11150</v>
      </c>
      <c r="D1015" t="s">
        <v>11151</v>
      </c>
      <c r="E1015" t="s">
        <v>11151</v>
      </c>
      <c r="F1015" t="s">
        <v>50</v>
      </c>
      <c r="G1015" t="s">
        <v>7681</v>
      </c>
      <c r="H1015" t="s">
        <v>11151</v>
      </c>
      <c r="I1015" t="s">
        <v>7681</v>
      </c>
      <c r="J1015" t="s">
        <v>7806</v>
      </c>
    </row>
    <row r="1016" spans="1:10" x14ac:dyDescent="0.35">
      <c r="A1016" t="s">
        <v>11148</v>
      </c>
      <c r="B1016" t="s">
        <v>11152</v>
      </c>
      <c r="C1016" t="s">
        <v>3361</v>
      </c>
      <c r="D1016" t="s">
        <v>11151</v>
      </c>
      <c r="E1016" t="s">
        <v>11151</v>
      </c>
      <c r="F1016" t="s">
        <v>50</v>
      </c>
      <c r="G1016" t="s">
        <v>7681</v>
      </c>
      <c r="H1016" t="s">
        <v>11151</v>
      </c>
      <c r="I1016" t="s">
        <v>7681</v>
      </c>
      <c r="J1016" t="s">
        <v>7806</v>
      </c>
    </row>
    <row r="1017" spans="1:10" x14ac:dyDescent="0.35">
      <c r="A1017" t="s">
        <v>11153</v>
      </c>
      <c r="B1017" t="s">
        <v>11154</v>
      </c>
      <c r="C1017" t="s">
        <v>11155</v>
      </c>
      <c r="D1017" t="s">
        <v>10906</v>
      </c>
      <c r="E1017" t="s">
        <v>11156</v>
      </c>
      <c r="F1017" t="s">
        <v>111</v>
      </c>
      <c r="G1017" t="s">
        <v>7681</v>
      </c>
      <c r="H1017" t="s">
        <v>11156</v>
      </c>
      <c r="I1017" t="s">
        <v>7681</v>
      </c>
      <c r="J1017" t="s">
        <v>7806</v>
      </c>
    </row>
    <row r="1018" spans="1:10" x14ac:dyDescent="0.35">
      <c r="A1018" t="s">
        <v>11157</v>
      </c>
      <c r="B1018" t="s">
        <v>11158</v>
      </c>
      <c r="C1018" t="s">
        <v>11159</v>
      </c>
      <c r="D1018" t="s">
        <v>1723</v>
      </c>
      <c r="E1018" t="s">
        <v>11160</v>
      </c>
      <c r="F1018" t="s">
        <v>261</v>
      </c>
      <c r="G1018" t="s">
        <v>7670</v>
      </c>
      <c r="H1018" t="s">
        <v>111</v>
      </c>
      <c r="I1018" t="s">
        <v>111</v>
      </c>
      <c r="J1018" t="s">
        <v>7806</v>
      </c>
    </row>
    <row r="1019" spans="1:10" x14ac:dyDescent="0.35">
      <c r="A1019" t="s">
        <v>11157</v>
      </c>
      <c r="B1019" t="s">
        <v>11161</v>
      </c>
      <c r="C1019" t="s">
        <v>1723</v>
      </c>
      <c r="D1019" t="s">
        <v>1723</v>
      </c>
      <c r="E1019" t="s">
        <v>1723</v>
      </c>
      <c r="F1019" t="s">
        <v>111</v>
      </c>
      <c r="G1019" t="s">
        <v>7670</v>
      </c>
      <c r="H1019" t="s">
        <v>111</v>
      </c>
      <c r="I1019" t="s">
        <v>111</v>
      </c>
      <c r="J1019" t="s">
        <v>7806</v>
      </c>
    </row>
    <row r="1020" spans="1:10" x14ac:dyDescent="0.35">
      <c r="A1020" t="s">
        <v>11157</v>
      </c>
      <c r="B1020" t="s">
        <v>11162</v>
      </c>
      <c r="C1020" t="s">
        <v>1406</v>
      </c>
      <c r="D1020" t="s">
        <v>1723</v>
      </c>
      <c r="E1020" t="s">
        <v>1723</v>
      </c>
      <c r="F1020" t="s">
        <v>261</v>
      </c>
      <c r="G1020" t="s">
        <v>7250</v>
      </c>
      <c r="H1020" t="s">
        <v>111</v>
      </c>
      <c r="I1020" t="s">
        <v>111</v>
      </c>
      <c r="J1020" t="s">
        <v>7806</v>
      </c>
    </row>
    <row r="1021" spans="1:10" x14ac:dyDescent="0.35">
      <c r="A1021" t="s">
        <v>11163</v>
      </c>
      <c r="B1021" t="s">
        <v>11164</v>
      </c>
      <c r="C1021" t="s">
        <v>11165</v>
      </c>
      <c r="D1021" t="s">
        <v>11166</v>
      </c>
      <c r="E1021" t="s">
        <v>11167</v>
      </c>
      <c r="F1021" t="s">
        <v>50</v>
      </c>
      <c r="G1021" t="s">
        <v>7681</v>
      </c>
      <c r="H1021" t="s">
        <v>11167</v>
      </c>
      <c r="I1021" t="s">
        <v>7681</v>
      </c>
    </row>
    <row r="1022" spans="1:10" x14ac:dyDescent="0.35">
      <c r="A1022" t="s">
        <v>11163</v>
      </c>
      <c r="B1022" t="s">
        <v>11168</v>
      </c>
      <c r="C1022" t="s">
        <v>11169</v>
      </c>
      <c r="D1022" t="s">
        <v>11166</v>
      </c>
      <c r="E1022" t="s">
        <v>8255</v>
      </c>
      <c r="F1022" t="s">
        <v>50</v>
      </c>
      <c r="G1022" t="s">
        <v>7681</v>
      </c>
      <c r="H1022" t="s">
        <v>8255</v>
      </c>
      <c r="I1022" t="s">
        <v>7681</v>
      </c>
      <c r="J1022" t="s">
        <v>7806</v>
      </c>
    </row>
    <row r="1023" spans="1:10" x14ac:dyDescent="0.35">
      <c r="A1023" t="s">
        <v>11163</v>
      </c>
      <c r="B1023" t="s">
        <v>11170</v>
      </c>
      <c r="C1023" t="s">
        <v>11171</v>
      </c>
      <c r="D1023" t="s">
        <v>11167</v>
      </c>
      <c r="E1023" t="s">
        <v>11172</v>
      </c>
      <c r="F1023" t="s">
        <v>50</v>
      </c>
      <c r="G1023" t="s">
        <v>8007</v>
      </c>
      <c r="H1023" t="s">
        <v>11172</v>
      </c>
      <c r="I1023" t="s">
        <v>8007</v>
      </c>
      <c r="J1023" t="s">
        <v>7806</v>
      </c>
    </row>
    <row r="1024" spans="1:10" x14ac:dyDescent="0.35">
      <c r="A1024" t="s">
        <v>11163</v>
      </c>
      <c r="B1024" t="s">
        <v>11173</v>
      </c>
      <c r="C1024" t="s">
        <v>11171</v>
      </c>
      <c r="D1024" t="s">
        <v>11166</v>
      </c>
      <c r="E1024" t="s">
        <v>11174</v>
      </c>
      <c r="F1024" t="s">
        <v>50</v>
      </c>
      <c r="G1024" t="s">
        <v>7681</v>
      </c>
      <c r="H1024" t="s">
        <v>11174</v>
      </c>
      <c r="I1024" t="s">
        <v>7681</v>
      </c>
      <c r="J1024" t="s">
        <v>7806</v>
      </c>
    </row>
    <row r="1025" spans="1:10" x14ac:dyDescent="0.35">
      <c r="A1025" t="s">
        <v>11163</v>
      </c>
      <c r="B1025" t="s">
        <v>11175</v>
      </c>
      <c r="C1025" t="s">
        <v>99</v>
      </c>
      <c r="D1025" t="s">
        <v>11176</v>
      </c>
      <c r="E1025" t="s">
        <v>11177</v>
      </c>
      <c r="F1025" t="s">
        <v>50</v>
      </c>
      <c r="G1025" t="s">
        <v>8007</v>
      </c>
      <c r="H1025" t="s">
        <v>11177</v>
      </c>
      <c r="I1025" t="s">
        <v>8007</v>
      </c>
      <c r="J1025" t="s">
        <v>7806</v>
      </c>
    </row>
    <row r="1026" spans="1:10" x14ac:dyDescent="0.35">
      <c r="A1026" t="s">
        <v>11178</v>
      </c>
      <c r="B1026" t="s">
        <v>11179</v>
      </c>
      <c r="C1026" t="s">
        <v>2007</v>
      </c>
      <c r="D1026" t="s">
        <v>589</v>
      </c>
      <c r="E1026" t="s">
        <v>11180</v>
      </c>
      <c r="F1026" t="s">
        <v>111</v>
      </c>
      <c r="G1026" t="s">
        <v>7681</v>
      </c>
      <c r="H1026" t="s">
        <v>11180</v>
      </c>
      <c r="I1026" t="s">
        <v>7681</v>
      </c>
      <c r="J1026" t="s">
        <v>7806</v>
      </c>
    </row>
    <row r="1027" spans="1:10" x14ac:dyDescent="0.35">
      <c r="A1027" t="s">
        <v>11178</v>
      </c>
      <c r="B1027" t="s">
        <v>11181</v>
      </c>
      <c r="C1027" t="s">
        <v>1723</v>
      </c>
      <c r="D1027" t="s">
        <v>1723</v>
      </c>
      <c r="E1027" t="s">
        <v>1723</v>
      </c>
      <c r="F1027" t="s">
        <v>261</v>
      </c>
      <c r="G1027" t="s">
        <v>7610</v>
      </c>
      <c r="H1027" t="s">
        <v>111</v>
      </c>
      <c r="I1027" t="s">
        <v>111</v>
      </c>
      <c r="J1027" t="s">
        <v>7806</v>
      </c>
    </row>
    <row r="1028" spans="1:10" x14ac:dyDescent="0.35">
      <c r="A1028" t="s">
        <v>11182</v>
      </c>
      <c r="B1028" t="s">
        <v>11183</v>
      </c>
      <c r="C1028" t="s">
        <v>11184</v>
      </c>
      <c r="D1028" t="s">
        <v>11185</v>
      </c>
      <c r="E1028" t="s">
        <v>11186</v>
      </c>
      <c r="F1028" t="s">
        <v>11</v>
      </c>
      <c r="G1028" t="s">
        <v>7681</v>
      </c>
      <c r="H1028" t="s">
        <v>11186</v>
      </c>
      <c r="I1028" t="s">
        <v>7681</v>
      </c>
      <c r="J1028" t="s">
        <v>7806</v>
      </c>
    </row>
    <row r="1029" spans="1:10" x14ac:dyDescent="0.35">
      <c r="A1029" t="s">
        <v>11182</v>
      </c>
      <c r="B1029" t="s">
        <v>11187</v>
      </c>
      <c r="C1029" t="s">
        <v>7174</v>
      </c>
      <c r="D1029" t="s">
        <v>11188</v>
      </c>
      <c r="E1029" t="s">
        <v>11182</v>
      </c>
      <c r="F1029" t="s">
        <v>11</v>
      </c>
      <c r="G1029" t="s">
        <v>7681</v>
      </c>
      <c r="H1029" t="s">
        <v>11182</v>
      </c>
      <c r="I1029" t="s">
        <v>7681</v>
      </c>
      <c r="J1029" t="s">
        <v>7806</v>
      </c>
    </row>
    <row r="1030" spans="1:10" x14ac:dyDescent="0.35">
      <c r="A1030" t="s">
        <v>11182</v>
      </c>
      <c r="B1030" t="s">
        <v>11189</v>
      </c>
      <c r="C1030" t="s">
        <v>6730</v>
      </c>
      <c r="D1030" t="s">
        <v>11190</v>
      </c>
      <c r="E1030" t="s">
        <v>11191</v>
      </c>
      <c r="F1030" t="s">
        <v>20</v>
      </c>
      <c r="G1030" t="s">
        <v>7681</v>
      </c>
      <c r="H1030" t="s">
        <v>11192</v>
      </c>
      <c r="I1030" t="s">
        <v>7771</v>
      </c>
      <c r="J1030" t="s">
        <v>7806</v>
      </c>
    </row>
    <row r="1031" spans="1:10" x14ac:dyDescent="0.35">
      <c r="A1031" t="s">
        <v>11182</v>
      </c>
      <c r="B1031" t="s">
        <v>11193</v>
      </c>
      <c r="C1031" t="s">
        <v>11194</v>
      </c>
      <c r="D1031" t="s">
        <v>11195</v>
      </c>
      <c r="E1031" t="s">
        <v>11196</v>
      </c>
      <c r="F1031" t="s">
        <v>20</v>
      </c>
      <c r="G1031" t="s">
        <v>7681</v>
      </c>
      <c r="H1031" t="s">
        <v>11192</v>
      </c>
      <c r="I1031" t="s">
        <v>7771</v>
      </c>
      <c r="J1031" t="s">
        <v>7806</v>
      </c>
    </row>
    <row r="1032" spans="1:10" x14ac:dyDescent="0.35">
      <c r="A1032" t="s">
        <v>11182</v>
      </c>
      <c r="B1032" t="s">
        <v>11197</v>
      </c>
      <c r="C1032" t="s">
        <v>11198</v>
      </c>
      <c r="D1032" t="s">
        <v>11199</v>
      </c>
      <c r="E1032" t="s">
        <v>11200</v>
      </c>
      <c r="F1032" t="s">
        <v>20</v>
      </c>
      <c r="G1032" t="s">
        <v>7681</v>
      </c>
      <c r="H1032" t="s">
        <v>11201</v>
      </c>
      <c r="I1032" t="s">
        <v>7771</v>
      </c>
      <c r="J1032" t="s">
        <v>7806</v>
      </c>
    </row>
    <row r="1033" spans="1:10" x14ac:dyDescent="0.35">
      <c r="A1033" t="s">
        <v>11182</v>
      </c>
      <c r="B1033" t="s">
        <v>11202</v>
      </c>
      <c r="C1033" t="s">
        <v>11203</v>
      </c>
      <c r="D1033" t="s">
        <v>11204</v>
      </c>
      <c r="E1033" t="s">
        <v>11205</v>
      </c>
      <c r="F1033" t="s">
        <v>20</v>
      </c>
      <c r="G1033" t="s">
        <v>7681</v>
      </c>
      <c r="H1033" t="s">
        <v>11192</v>
      </c>
      <c r="I1033" t="s">
        <v>7771</v>
      </c>
      <c r="J1033" t="s">
        <v>7806</v>
      </c>
    </row>
    <row r="1034" spans="1:10" x14ac:dyDescent="0.35">
      <c r="A1034" t="s">
        <v>11182</v>
      </c>
      <c r="B1034" t="s">
        <v>11206</v>
      </c>
      <c r="C1034" t="s">
        <v>11207</v>
      </c>
      <c r="D1034" t="s">
        <v>11208</v>
      </c>
      <c r="E1034" t="s">
        <v>11209</v>
      </c>
      <c r="F1034" t="s">
        <v>20</v>
      </c>
      <c r="G1034" t="s">
        <v>7681</v>
      </c>
      <c r="H1034" t="s">
        <v>11192</v>
      </c>
      <c r="I1034" t="s">
        <v>7771</v>
      </c>
      <c r="J1034" t="s">
        <v>7806</v>
      </c>
    </row>
    <row r="1035" spans="1:10" x14ac:dyDescent="0.35">
      <c r="A1035" t="s">
        <v>11182</v>
      </c>
      <c r="B1035" t="s">
        <v>11210</v>
      </c>
      <c r="C1035" t="s">
        <v>4343</v>
      </c>
      <c r="D1035" t="s">
        <v>249</v>
      </c>
      <c r="E1035" t="s">
        <v>11211</v>
      </c>
      <c r="F1035" t="s">
        <v>20</v>
      </c>
      <c r="G1035" t="s">
        <v>7681</v>
      </c>
      <c r="H1035" t="s">
        <v>11192</v>
      </c>
      <c r="I1035" t="s">
        <v>7771</v>
      </c>
      <c r="J1035" t="s">
        <v>7806</v>
      </c>
    </row>
    <row r="1036" spans="1:10" x14ac:dyDescent="0.35">
      <c r="A1036" t="s">
        <v>11182</v>
      </c>
      <c r="B1036" t="s">
        <v>11212</v>
      </c>
      <c r="C1036" t="s">
        <v>11213</v>
      </c>
      <c r="D1036" t="s">
        <v>10202</v>
      </c>
      <c r="E1036" t="s">
        <v>11214</v>
      </c>
      <c r="F1036" t="s">
        <v>20</v>
      </c>
      <c r="G1036" t="s">
        <v>7681</v>
      </c>
      <c r="H1036" t="s">
        <v>11214</v>
      </c>
      <c r="I1036" t="s">
        <v>7681</v>
      </c>
      <c r="J1036" t="s">
        <v>7806</v>
      </c>
    </row>
    <row r="1037" spans="1:10" x14ac:dyDescent="0.35">
      <c r="A1037" t="s">
        <v>11182</v>
      </c>
      <c r="B1037" t="s">
        <v>11215</v>
      </c>
      <c r="C1037" t="s">
        <v>28</v>
      </c>
      <c r="D1037" t="s">
        <v>11216</v>
      </c>
      <c r="E1037" t="s">
        <v>11217</v>
      </c>
      <c r="F1037" t="s">
        <v>20</v>
      </c>
      <c r="G1037" t="s">
        <v>7681</v>
      </c>
      <c r="H1037" t="s">
        <v>11217</v>
      </c>
      <c r="I1037" t="s">
        <v>7681</v>
      </c>
      <c r="J1037" t="s">
        <v>7806</v>
      </c>
    </row>
    <row r="1038" spans="1:10" x14ac:dyDescent="0.35">
      <c r="A1038" t="s">
        <v>11182</v>
      </c>
      <c r="B1038" t="s">
        <v>11218</v>
      </c>
      <c r="C1038" t="s">
        <v>2707</v>
      </c>
      <c r="D1038" t="s">
        <v>11219</v>
      </c>
      <c r="E1038" t="s">
        <v>11220</v>
      </c>
      <c r="F1038" t="s">
        <v>20</v>
      </c>
      <c r="G1038" t="s">
        <v>7681</v>
      </c>
      <c r="H1038" t="s">
        <v>11220</v>
      </c>
      <c r="I1038" t="s">
        <v>7681</v>
      </c>
      <c r="J1038" t="s">
        <v>7806</v>
      </c>
    </row>
    <row r="1039" spans="1:10" x14ac:dyDescent="0.35">
      <c r="A1039" t="s">
        <v>11182</v>
      </c>
      <c r="B1039" t="s">
        <v>11221</v>
      </c>
      <c r="C1039" t="s">
        <v>11222</v>
      </c>
      <c r="D1039" t="s">
        <v>11223</v>
      </c>
      <c r="E1039" t="s">
        <v>11224</v>
      </c>
      <c r="F1039" t="s">
        <v>20</v>
      </c>
      <c r="G1039" t="s">
        <v>7681</v>
      </c>
      <c r="H1039" t="s">
        <v>11224</v>
      </c>
      <c r="I1039" t="s">
        <v>7681</v>
      </c>
      <c r="J1039" t="s">
        <v>7806</v>
      </c>
    </row>
    <row r="1040" spans="1:10" x14ac:dyDescent="0.35">
      <c r="A1040" t="s">
        <v>11182</v>
      </c>
      <c r="B1040" t="s">
        <v>11225</v>
      </c>
      <c r="C1040" t="s">
        <v>99</v>
      </c>
      <c r="D1040" t="s">
        <v>2410</v>
      </c>
      <c r="E1040" t="s">
        <v>11226</v>
      </c>
      <c r="F1040" t="s">
        <v>20</v>
      </c>
      <c r="G1040" t="s">
        <v>7681</v>
      </c>
      <c r="H1040" t="s">
        <v>11226</v>
      </c>
      <c r="I1040" t="s">
        <v>7681</v>
      </c>
      <c r="J1040" t="s">
        <v>7806</v>
      </c>
    </row>
    <row r="1041" spans="1:10" x14ac:dyDescent="0.35">
      <c r="A1041" t="s">
        <v>11182</v>
      </c>
      <c r="B1041" t="s">
        <v>11227</v>
      </c>
      <c r="C1041" t="s">
        <v>11228</v>
      </c>
      <c r="D1041" t="s">
        <v>11229</v>
      </c>
      <c r="E1041" t="s">
        <v>11230</v>
      </c>
      <c r="F1041" t="s">
        <v>20</v>
      </c>
      <c r="G1041" t="s">
        <v>7681</v>
      </c>
      <c r="H1041" t="s">
        <v>11230</v>
      </c>
      <c r="I1041" t="s">
        <v>7681</v>
      </c>
      <c r="J1041" t="s">
        <v>7806</v>
      </c>
    </row>
    <row r="1042" spans="1:10" x14ac:dyDescent="0.35">
      <c r="A1042" t="s">
        <v>11182</v>
      </c>
      <c r="B1042" t="s">
        <v>11231</v>
      </c>
      <c r="C1042" t="s">
        <v>7368</v>
      </c>
      <c r="D1042" t="s">
        <v>11232</v>
      </c>
      <c r="E1042" t="s">
        <v>11233</v>
      </c>
      <c r="F1042" t="s">
        <v>261</v>
      </c>
      <c r="G1042" t="s">
        <v>7681</v>
      </c>
      <c r="H1042" t="s">
        <v>11233</v>
      </c>
      <c r="I1042" t="s">
        <v>7681</v>
      </c>
      <c r="J1042" t="s">
        <v>7806</v>
      </c>
    </row>
    <row r="1043" spans="1:10" x14ac:dyDescent="0.35">
      <c r="A1043" t="s">
        <v>11182</v>
      </c>
      <c r="B1043" t="s">
        <v>11234</v>
      </c>
      <c r="C1043" t="s">
        <v>11235</v>
      </c>
      <c r="D1043" t="s">
        <v>11236</v>
      </c>
      <c r="E1043" t="s">
        <v>11237</v>
      </c>
      <c r="F1043" t="s">
        <v>20</v>
      </c>
      <c r="G1043" t="s">
        <v>7681</v>
      </c>
      <c r="H1043" t="s">
        <v>11237</v>
      </c>
      <c r="I1043" t="s">
        <v>7681</v>
      </c>
      <c r="J1043" t="s">
        <v>7806</v>
      </c>
    </row>
    <row r="1044" spans="1:10" x14ac:dyDescent="0.35">
      <c r="A1044" t="s">
        <v>11182</v>
      </c>
      <c r="B1044" t="s">
        <v>11238</v>
      </c>
      <c r="C1044" t="s">
        <v>4763</v>
      </c>
      <c r="D1044" t="s">
        <v>11239</v>
      </c>
      <c r="E1044" t="s">
        <v>11240</v>
      </c>
      <c r="F1044" t="s">
        <v>257</v>
      </c>
      <c r="G1044" t="s">
        <v>7681</v>
      </c>
      <c r="H1044" t="s">
        <v>11240</v>
      </c>
      <c r="I1044" t="s">
        <v>7681</v>
      </c>
      <c r="J1044" t="s">
        <v>7806</v>
      </c>
    </row>
    <row r="1045" spans="1:10" x14ac:dyDescent="0.35">
      <c r="A1045" t="s">
        <v>11182</v>
      </c>
      <c r="B1045" t="s">
        <v>11241</v>
      </c>
      <c r="C1045" t="s">
        <v>11242</v>
      </c>
      <c r="D1045" t="s">
        <v>11243</v>
      </c>
      <c r="E1045" t="s">
        <v>11244</v>
      </c>
      <c r="F1045" t="s">
        <v>20</v>
      </c>
      <c r="G1045" t="s">
        <v>7681</v>
      </c>
      <c r="H1045" t="s">
        <v>11192</v>
      </c>
      <c r="I1045" t="s">
        <v>7771</v>
      </c>
      <c r="J1045" t="s">
        <v>7806</v>
      </c>
    </row>
    <row r="1046" spans="1:10" x14ac:dyDescent="0.35">
      <c r="A1046" t="s">
        <v>11245</v>
      </c>
      <c r="B1046" t="s">
        <v>11246</v>
      </c>
      <c r="C1046" t="s">
        <v>11247</v>
      </c>
      <c r="D1046" t="s">
        <v>11248</v>
      </c>
      <c r="E1046" t="s">
        <v>11245</v>
      </c>
      <c r="F1046" t="s">
        <v>11</v>
      </c>
      <c r="G1046" t="s">
        <v>7681</v>
      </c>
      <c r="H1046" t="s">
        <v>11245</v>
      </c>
      <c r="I1046" t="s">
        <v>7681</v>
      </c>
      <c r="J1046" t="s">
        <v>7806</v>
      </c>
    </row>
    <row r="1047" spans="1:10" x14ac:dyDescent="0.35">
      <c r="A1047" t="s">
        <v>11249</v>
      </c>
      <c r="B1047" t="s">
        <v>11250</v>
      </c>
      <c r="C1047" t="s">
        <v>592</v>
      </c>
      <c r="D1047" t="s">
        <v>8672</v>
      </c>
      <c r="E1047" t="s">
        <v>11249</v>
      </c>
      <c r="F1047" t="s">
        <v>11</v>
      </c>
      <c r="G1047" t="s">
        <v>7681</v>
      </c>
      <c r="H1047" t="s">
        <v>11249</v>
      </c>
      <c r="I1047" t="s">
        <v>7681</v>
      </c>
      <c r="J1047" t="s">
        <v>7806</v>
      </c>
    </row>
    <row r="1048" spans="1:10" x14ac:dyDescent="0.35">
      <c r="A1048" t="s">
        <v>11249</v>
      </c>
      <c r="B1048" t="s">
        <v>11251</v>
      </c>
      <c r="C1048" t="s">
        <v>2007</v>
      </c>
      <c r="D1048" t="s">
        <v>292</v>
      </c>
      <c r="E1048" t="s">
        <v>11252</v>
      </c>
      <c r="F1048" t="s">
        <v>257</v>
      </c>
      <c r="G1048" t="s">
        <v>7681</v>
      </c>
      <c r="H1048" t="s">
        <v>11253</v>
      </c>
      <c r="I1048" t="s">
        <v>7681</v>
      </c>
      <c r="J1048" t="s">
        <v>7806</v>
      </c>
    </row>
    <row r="1049" spans="1:10" x14ac:dyDescent="0.35">
      <c r="A1049" t="s">
        <v>11249</v>
      </c>
      <c r="B1049" t="s">
        <v>11254</v>
      </c>
      <c r="C1049" t="s">
        <v>6565</v>
      </c>
      <c r="D1049" t="s">
        <v>292</v>
      </c>
      <c r="E1049" t="s">
        <v>292</v>
      </c>
      <c r="F1049" t="s">
        <v>6565</v>
      </c>
      <c r="G1049" t="s">
        <v>11255</v>
      </c>
      <c r="H1049" t="s">
        <v>11253</v>
      </c>
      <c r="I1049" t="s">
        <v>7681</v>
      </c>
      <c r="J1049" t="s">
        <v>7806</v>
      </c>
    </row>
    <row r="1050" spans="1:10" x14ac:dyDescent="0.35">
      <c r="A1050" t="s">
        <v>11249</v>
      </c>
      <c r="B1050" t="s">
        <v>11256</v>
      </c>
      <c r="C1050" t="s">
        <v>592</v>
      </c>
      <c r="D1050" t="s">
        <v>1009</v>
      </c>
      <c r="E1050" t="s">
        <v>11257</v>
      </c>
      <c r="F1050" t="s">
        <v>257</v>
      </c>
      <c r="G1050" t="s">
        <v>7681</v>
      </c>
      <c r="H1050" t="s">
        <v>11253</v>
      </c>
      <c r="I1050" t="s">
        <v>7681</v>
      </c>
      <c r="J1050" t="s">
        <v>7806</v>
      </c>
    </row>
    <row r="1051" spans="1:10" x14ac:dyDescent="0.35">
      <c r="A1051" t="s">
        <v>11249</v>
      </c>
      <c r="B1051" t="s">
        <v>11258</v>
      </c>
      <c r="C1051" t="s">
        <v>11259</v>
      </c>
      <c r="D1051" t="s">
        <v>292</v>
      </c>
      <c r="E1051" t="s">
        <v>10009</v>
      </c>
      <c r="F1051" t="s">
        <v>261</v>
      </c>
      <c r="G1051" t="s">
        <v>7681</v>
      </c>
      <c r="H1051" t="s">
        <v>10009</v>
      </c>
      <c r="I1051" t="s">
        <v>7681</v>
      </c>
    </row>
    <row r="1052" spans="1:10" x14ac:dyDescent="0.35">
      <c r="A1052" t="s">
        <v>11260</v>
      </c>
      <c r="B1052" t="s">
        <v>11261</v>
      </c>
      <c r="C1052" t="s">
        <v>11262</v>
      </c>
      <c r="D1052" t="s">
        <v>3783</v>
      </c>
      <c r="E1052" t="s">
        <v>11263</v>
      </c>
      <c r="F1052" t="s">
        <v>11</v>
      </c>
      <c r="G1052" t="s">
        <v>7681</v>
      </c>
      <c r="H1052" t="s">
        <v>11263</v>
      </c>
      <c r="I1052" t="s">
        <v>7681</v>
      </c>
    </row>
    <row r="1053" spans="1:10" x14ac:dyDescent="0.35">
      <c r="A1053" t="s">
        <v>11264</v>
      </c>
      <c r="B1053" t="s">
        <v>11265</v>
      </c>
      <c r="C1053" t="s">
        <v>6904</v>
      </c>
      <c r="D1053" t="s">
        <v>11266</v>
      </c>
      <c r="E1053" t="s">
        <v>11267</v>
      </c>
      <c r="F1053" t="s">
        <v>50</v>
      </c>
      <c r="G1053" t="s">
        <v>7681</v>
      </c>
      <c r="H1053" t="s">
        <v>11267</v>
      </c>
      <c r="I1053" t="s">
        <v>7681</v>
      </c>
      <c r="J1053" t="s">
        <v>7806</v>
      </c>
    </row>
    <row r="1054" spans="1:10" x14ac:dyDescent="0.35">
      <c r="A1054" t="s">
        <v>11264</v>
      </c>
      <c r="B1054" t="s">
        <v>11268</v>
      </c>
      <c r="C1054" t="s">
        <v>11269</v>
      </c>
      <c r="D1054" t="s">
        <v>11270</v>
      </c>
      <c r="E1054" t="s">
        <v>6338</v>
      </c>
      <c r="F1054" t="s">
        <v>50</v>
      </c>
      <c r="G1054" t="s">
        <v>7250</v>
      </c>
      <c r="H1054" t="s">
        <v>11271</v>
      </c>
      <c r="I1054" t="s">
        <v>7610</v>
      </c>
      <c r="J1054" t="s">
        <v>7806</v>
      </c>
    </row>
    <row r="1055" spans="1:10" x14ac:dyDescent="0.35">
      <c r="A1055" t="s">
        <v>11264</v>
      </c>
      <c r="B1055" t="s">
        <v>11272</v>
      </c>
      <c r="C1055" t="s">
        <v>8455</v>
      </c>
      <c r="D1055" t="s">
        <v>1009</v>
      </c>
      <c r="E1055" t="s">
        <v>9172</v>
      </c>
      <c r="F1055" t="s">
        <v>50</v>
      </c>
      <c r="G1055" t="s">
        <v>7681</v>
      </c>
      <c r="H1055" t="s">
        <v>9172</v>
      </c>
      <c r="I1055" t="s">
        <v>7681</v>
      </c>
      <c r="J1055" t="s">
        <v>7806</v>
      </c>
    </row>
    <row r="1056" spans="1:10" x14ac:dyDescent="0.35">
      <c r="A1056" t="s">
        <v>11264</v>
      </c>
      <c r="B1056" t="s">
        <v>11273</v>
      </c>
      <c r="C1056" t="s">
        <v>11274</v>
      </c>
      <c r="D1056" t="s">
        <v>1009</v>
      </c>
      <c r="E1056" t="s">
        <v>11275</v>
      </c>
      <c r="F1056" t="s">
        <v>50</v>
      </c>
      <c r="G1056" t="s">
        <v>8007</v>
      </c>
      <c r="H1056" t="s">
        <v>11275</v>
      </c>
      <c r="I1056" t="s">
        <v>8007</v>
      </c>
      <c r="J1056" t="s">
        <v>7806</v>
      </c>
    </row>
    <row r="1057" spans="1:10" x14ac:dyDescent="0.35">
      <c r="A1057" t="s">
        <v>11276</v>
      </c>
      <c r="B1057" t="s">
        <v>11277</v>
      </c>
      <c r="C1057" t="s">
        <v>1976</v>
      </c>
      <c r="D1057" t="s">
        <v>2553</v>
      </c>
      <c r="E1057" t="s">
        <v>11276</v>
      </c>
      <c r="F1057" t="s">
        <v>1976</v>
      </c>
      <c r="G1057" t="s">
        <v>7681</v>
      </c>
      <c r="H1057" t="s">
        <v>11276</v>
      </c>
      <c r="I1057" t="s">
        <v>7681</v>
      </c>
      <c r="J1057" t="s">
        <v>7806</v>
      </c>
    </row>
    <row r="1058" spans="1:10" x14ac:dyDescent="0.35">
      <c r="A1058" t="s">
        <v>11278</v>
      </c>
      <c r="B1058" t="s">
        <v>11279</v>
      </c>
      <c r="C1058" t="s">
        <v>11280</v>
      </c>
      <c r="D1058" t="s">
        <v>406</v>
      </c>
      <c r="E1058" t="s">
        <v>1017</v>
      </c>
      <c r="F1058" t="s">
        <v>111</v>
      </c>
      <c r="G1058" t="s">
        <v>11281</v>
      </c>
      <c r="H1058" t="s">
        <v>111</v>
      </c>
      <c r="I1058" t="s">
        <v>111</v>
      </c>
      <c r="J1058" t="s">
        <v>7806</v>
      </c>
    </row>
    <row r="1059" spans="1:10" x14ac:dyDescent="0.35">
      <c r="A1059" t="s">
        <v>11278</v>
      </c>
      <c r="B1059" t="s">
        <v>11282</v>
      </c>
      <c r="C1059" t="s">
        <v>11283</v>
      </c>
      <c r="D1059" t="s">
        <v>406</v>
      </c>
      <c r="E1059" t="s">
        <v>11278</v>
      </c>
      <c r="F1059" t="s">
        <v>111</v>
      </c>
      <c r="G1059" t="s">
        <v>11284</v>
      </c>
      <c r="H1059" t="s">
        <v>111</v>
      </c>
      <c r="I1059" t="s">
        <v>111</v>
      </c>
      <c r="J1059" t="s">
        <v>7806</v>
      </c>
    </row>
    <row r="1060" spans="1:10" x14ac:dyDescent="0.35">
      <c r="A1060" t="s">
        <v>11285</v>
      </c>
      <c r="B1060" t="s">
        <v>11286</v>
      </c>
      <c r="C1060" t="s">
        <v>11287</v>
      </c>
      <c r="D1060" t="s">
        <v>6073</v>
      </c>
      <c r="E1060" t="s">
        <v>11285</v>
      </c>
      <c r="F1060" t="s">
        <v>11</v>
      </c>
      <c r="G1060" t="s">
        <v>8396</v>
      </c>
      <c r="H1060" t="s">
        <v>11285</v>
      </c>
      <c r="I1060" t="s">
        <v>8396</v>
      </c>
      <c r="J1060" t="s">
        <v>7806</v>
      </c>
    </row>
    <row r="1061" spans="1:10" x14ac:dyDescent="0.35">
      <c r="A1061" t="s">
        <v>11285</v>
      </c>
      <c r="B1061" t="s">
        <v>11288</v>
      </c>
      <c r="C1061" t="s">
        <v>11289</v>
      </c>
      <c r="D1061" t="s">
        <v>6073</v>
      </c>
      <c r="E1061" t="s">
        <v>11285</v>
      </c>
      <c r="F1061" t="s">
        <v>11</v>
      </c>
      <c r="G1061" t="s">
        <v>8396</v>
      </c>
      <c r="H1061" t="s">
        <v>11285</v>
      </c>
      <c r="I1061" t="s">
        <v>8396</v>
      </c>
      <c r="J1061" t="s">
        <v>7806</v>
      </c>
    </row>
    <row r="1062" spans="1:10" x14ac:dyDescent="0.35">
      <c r="A1062" t="s">
        <v>11285</v>
      </c>
      <c r="B1062" t="s">
        <v>11290</v>
      </c>
      <c r="C1062" t="s">
        <v>11289</v>
      </c>
      <c r="D1062" t="s">
        <v>6073</v>
      </c>
      <c r="E1062" t="s">
        <v>11285</v>
      </c>
      <c r="F1062" t="s">
        <v>11</v>
      </c>
      <c r="G1062" t="s">
        <v>8396</v>
      </c>
      <c r="H1062" t="s">
        <v>11285</v>
      </c>
      <c r="I1062" t="s">
        <v>8396</v>
      </c>
      <c r="J1062" t="s">
        <v>7806</v>
      </c>
    </row>
    <row r="1063" spans="1:10" x14ac:dyDescent="0.35">
      <c r="A1063" t="s">
        <v>11291</v>
      </c>
      <c r="B1063" t="s">
        <v>11292</v>
      </c>
      <c r="C1063" t="s">
        <v>11293</v>
      </c>
      <c r="D1063" t="s">
        <v>11294</v>
      </c>
      <c r="E1063" t="s">
        <v>11291</v>
      </c>
      <c r="F1063" t="s">
        <v>50</v>
      </c>
      <c r="G1063" t="s">
        <v>7681</v>
      </c>
      <c r="H1063" t="s">
        <v>11291</v>
      </c>
      <c r="I1063" t="s">
        <v>7681</v>
      </c>
      <c r="J1063" t="s">
        <v>7806</v>
      </c>
    </row>
    <row r="1064" spans="1:10" x14ac:dyDescent="0.35">
      <c r="A1064" t="s">
        <v>11291</v>
      </c>
      <c r="B1064" t="s">
        <v>11295</v>
      </c>
      <c r="C1064" t="s">
        <v>11296</v>
      </c>
      <c r="D1064" t="s">
        <v>11294</v>
      </c>
      <c r="E1064" t="s">
        <v>11291</v>
      </c>
      <c r="F1064" t="s">
        <v>50</v>
      </c>
      <c r="G1064" t="s">
        <v>7681</v>
      </c>
      <c r="H1064" t="s">
        <v>11291</v>
      </c>
      <c r="I1064" t="s">
        <v>7681</v>
      </c>
      <c r="J1064" t="s">
        <v>7806</v>
      </c>
    </row>
    <row r="1065" spans="1:10" x14ac:dyDescent="0.35">
      <c r="A1065" t="s">
        <v>11297</v>
      </c>
      <c r="B1065" t="s">
        <v>11298</v>
      </c>
      <c r="C1065" t="s">
        <v>8455</v>
      </c>
      <c r="D1065" t="s">
        <v>11299</v>
      </c>
      <c r="E1065" t="s">
        <v>11297</v>
      </c>
      <c r="F1065" t="s">
        <v>50</v>
      </c>
      <c r="G1065" t="s">
        <v>7681</v>
      </c>
      <c r="H1065" t="s">
        <v>11297</v>
      </c>
      <c r="I1065" t="s">
        <v>7681</v>
      </c>
      <c r="J1065" t="s">
        <v>7806</v>
      </c>
    </row>
    <row r="1066" spans="1:10" x14ac:dyDescent="0.35">
      <c r="A1066" t="s">
        <v>11297</v>
      </c>
      <c r="B1066" t="s">
        <v>11300</v>
      </c>
      <c r="C1066" t="s">
        <v>8455</v>
      </c>
      <c r="D1066" t="s">
        <v>11299</v>
      </c>
      <c r="E1066" t="s">
        <v>11297</v>
      </c>
      <c r="F1066" t="s">
        <v>50</v>
      </c>
      <c r="G1066" t="s">
        <v>7681</v>
      </c>
      <c r="H1066" t="s">
        <v>11297</v>
      </c>
      <c r="I1066" t="s">
        <v>7681</v>
      </c>
      <c r="J1066" t="s">
        <v>7806</v>
      </c>
    </row>
    <row r="1067" spans="1:10" x14ac:dyDescent="0.35">
      <c r="A1067" t="s">
        <v>11301</v>
      </c>
      <c r="B1067" t="s">
        <v>11302</v>
      </c>
      <c r="C1067" t="s">
        <v>11303</v>
      </c>
      <c r="D1067" t="s">
        <v>406</v>
      </c>
      <c r="E1067" t="s">
        <v>11301</v>
      </c>
      <c r="F1067" t="s">
        <v>11</v>
      </c>
      <c r="G1067" t="s">
        <v>7670</v>
      </c>
      <c r="H1067" t="s">
        <v>11301</v>
      </c>
      <c r="I1067" t="s">
        <v>7670</v>
      </c>
      <c r="J1067" t="s">
        <v>7806</v>
      </c>
    </row>
    <row r="1068" spans="1:10" x14ac:dyDescent="0.35">
      <c r="A1068" t="s">
        <v>11301</v>
      </c>
      <c r="B1068" t="s">
        <v>11304</v>
      </c>
      <c r="C1068" t="s">
        <v>11305</v>
      </c>
      <c r="D1068" t="s">
        <v>406</v>
      </c>
      <c r="E1068" t="s">
        <v>11301</v>
      </c>
      <c r="F1068" t="s">
        <v>50</v>
      </c>
      <c r="G1068" t="s">
        <v>7670</v>
      </c>
      <c r="H1068" t="s">
        <v>11301</v>
      </c>
      <c r="I1068" t="s">
        <v>7670</v>
      </c>
      <c r="J1068" t="s">
        <v>7806</v>
      </c>
    </row>
    <row r="1069" spans="1:10" x14ac:dyDescent="0.35">
      <c r="A1069" t="s">
        <v>11306</v>
      </c>
      <c r="B1069" t="s">
        <v>11307</v>
      </c>
      <c r="C1069" t="s">
        <v>632</v>
      </c>
      <c r="D1069" t="s">
        <v>11308</v>
      </c>
      <c r="E1069" t="s">
        <v>11306</v>
      </c>
      <c r="F1069" t="s">
        <v>11</v>
      </c>
      <c r="G1069" t="s">
        <v>7670</v>
      </c>
      <c r="H1069" t="s">
        <v>11306</v>
      </c>
      <c r="I1069" t="s">
        <v>7670</v>
      </c>
      <c r="J1069" t="s">
        <v>7806</v>
      </c>
    </row>
    <row r="1070" spans="1:10" x14ac:dyDescent="0.35">
      <c r="A1070" t="s">
        <v>11306</v>
      </c>
      <c r="B1070" t="s">
        <v>11309</v>
      </c>
      <c r="C1070" t="s">
        <v>632</v>
      </c>
      <c r="D1070" t="s">
        <v>11308</v>
      </c>
      <c r="E1070" t="s">
        <v>11306</v>
      </c>
      <c r="F1070" t="s">
        <v>11</v>
      </c>
      <c r="G1070" t="s">
        <v>7670</v>
      </c>
      <c r="H1070" t="s">
        <v>11306</v>
      </c>
      <c r="I1070" t="s">
        <v>7670</v>
      </c>
      <c r="J1070" t="s">
        <v>7806</v>
      </c>
    </row>
    <row r="1071" spans="1:10" x14ac:dyDescent="0.35">
      <c r="A1071" t="s">
        <v>11306</v>
      </c>
      <c r="B1071" t="s">
        <v>11310</v>
      </c>
      <c r="C1071" t="s">
        <v>1185</v>
      </c>
      <c r="D1071" t="s">
        <v>11311</v>
      </c>
      <c r="E1071" t="s">
        <v>11306</v>
      </c>
      <c r="F1071" t="s">
        <v>261</v>
      </c>
      <c r="G1071" t="s">
        <v>7670</v>
      </c>
      <c r="H1071" t="s">
        <v>11312</v>
      </c>
      <c r="I1071" t="s">
        <v>7610</v>
      </c>
      <c r="J1071" t="s">
        <v>7806</v>
      </c>
    </row>
    <row r="1072" spans="1:10" x14ac:dyDescent="0.35">
      <c r="A1072" t="s">
        <v>11313</v>
      </c>
      <c r="B1072" t="s">
        <v>11314</v>
      </c>
      <c r="C1072" t="s">
        <v>11315</v>
      </c>
      <c r="D1072" t="s">
        <v>11316</v>
      </c>
      <c r="E1072" t="s">
        <v>11317</v>
      </c>
      <c r="F1072" t="s">
        <v>257</v>
      </c>
      <c r="G1072" t="s">
        <v>8007</v>
      </c>
      <c r="H1072" t="s">
        <v>11317</v>
      </c>
      <c r="I1072" t="s">
        <v>8007</v>
      </c>
      <c r="J1072" t="s">
        <v>7806</v>
      </c>
    </row>
    <row r="1073" spans="1:10" x14ac:dyDescent="0.35">
      <c r="A1073" t="s">
        <v>11318</v>
      </c>
      <c r="B1073" t="s">
        <v>11319</v>
      </c>
      <c r="C1073" t="s">
        <v>11320</v>
      </c>
      <c r="D1073" t="s">
        <v>11321</v>
      </c>
      <c r="E1073" t="s">
        <v>11318</v>
      </c>
      <c r="F1073" t="s">
        <v>11</v>
      </c>
      <c r="G1073" t="s">
        <v>7681</v>
      </c>
      <c r="H1073" t="s">
        <v>11318</v>
      </c>
      <c r="I1073" t="s">
        <v>7681</v>
      </c>
      <c r="J1073" t="s">
        <v>7806</v>
      </c>
    </row>
    <row r="1074" spans="1:10" x14ac:dyDescent="0.35">
      <c r="A1074" t="s">
        <v>11322</v>
      </c>
      <c r="B1074" t="s">
        <v>11323</v>
      </c>
      <c r="C1074" t="s">
        <v>11324</v>
      </c>
      <c r="D1074" t="s">
        <v>2410</v>
      </c>
      <c r="E1074" t="s">
        <v>11325</v>
      </c>
      <c r="F1074" t="s">
        <v>11</v>
      </c>
      <c r="G1074" t="s">
        <v>7681</v>
      </c>
      <c r="H1074" t="s">
        <v>11325</v>
      </c>
      <c r="I1074" t="s">
        <v>7681</v>
      </c>
      <c r="J1074" t="s">
        <v>7806</v>
      </c>
    </row>
    <row r="1075" spans="1:10" x14ac:dyDescent="0.35">
      <c r="A1075" t="s">
        <v>11322</v>
      </c>
      <c r="B1075" t="s">
        <v>11326</v>
      </c>
      <c r="C1075" t="s">
        <v>11327</v>
      </c>
      <c r="D1075" t="s">
        <v>11328</v>
      </c>
      <c r="E1075" t="s">
        <v>11329</v>
      </c>
      <c r="F1075" t="s">
        <v>11330</v>
      </c>
      <c r="G1075" t="s">
        <v>7681</v>
      </c>
      <c r="H1075" t="s">
        <v>11331</v>
      </c>
      <c r="I1075" t="s">
        <v>7771</v>
      </c>
      <c r="J1075" t="s">
        <v>7806</v>
      </c>
    </row>
    <row r="1076" spans="1:10" x14ac:dyDescent="0.35">
      <c r="A1076" t="s">
        <v>11332</v>
      </c>
      <c r="B1076" t="s">
        <v>11333</v>
      </c>
      <c r="C1076" t="s">
        <v>3361</v>
      </c>
      <c r="D1076" t="s">
        <v>1704</v>
      </c>
      <c r="E1076" t="s">
        <v>11332</v>
      </c>
      <c r="F1076" t="s">
        <v>50</v>
      </c>
      <c r="G1076" t="s">
        <v>7681</v>
      </c>
      <c r="H1076" t="s">
        <v>11332</v>
      </c>
      <c r="I1076" t="s">
        <v>7681</v>
      </c>
      <c r="J1076" t="s">
        <v>7806</v>
      </c>
    </row>
    <row r="1077" spans="1:10" x14ac:dyDescent="0.35">
      <c r="A1077" t="s">
        <v>11332</v>
      </c>
      <c r="B1077" t="s">
        <v>11334</v>
      </c>
      <c r="C1077" t="s">
        <v>3361</v>
      </c>
      <c r="D1077" t="s">
        <v>1704</v>
      </c>
      <c r="E1077" t="s">
        <v>11332</v>
      </c>
      <c r="F1077" t="s">
        <v>50</v>
      </c>
      <c r="G1077" t="s">
        <v>7681</v>
      </c>
      <c r="H1077" t="s">
        <v>11332</v>
      </c>
      <c r="I1077" t="s">
        <v>7681</v>
      </c>
      <c r="J1077" t="s">
        <v>7806</v>
      </c>
    </row>
    <row r="1078" spans="1:10" x14ac:dyDescent="0.35">
      <c r="A1078" t="s">
        <v>11335</v>
      </c>
      <c r="B1078" t="s">
        <v>11336</v>
      </c>
      <c r="C1078" t="s">
        <v>1530</v>
      </c>
      <c r="D1078" t="s">
        <v>11337</v>
      </c>
      <c r="E1078" t="s">
        <v>2286</v>
      </c>
      <c r="F1078" t="s">
        <v>11</v>
      </c>
      <c r="G1078" t="s">
        <v>7681</v>
      </c>
      <c r="H1078" t="s">
        <v>2286</v>
      </c>
      <c r="I1078" t="s">
        <v>7681</v>
      </c>
      <c r="J1078" t="s">
        <v>7806</v>
      </c>
    </row>
    <row r="1079" spans="1:10" x14ac:dyDescent="0.35">
      <c r="A1079" t="s">
        <v>11338</v>
      </c>
      <c r="B1079" t="s">
        <v>11339</v>
      </c>
      <c r="C1079" t="s">
        <v>4343</v>
      </c>
      <c r="D1079" t="s">
        <v>11340</v>
      </c>
      <c r="E1079" t="s">
        <v>11338</v>
      </c>
      <c r="F1079" t="s">
        <v>11</v>
      </c>
      <c r="G1079" t="s">
        <v>7681</v>
      </c>
      <c r="H1079" t="s">
        <v>11341</v>
      </c>
      <c r="I1079" t="s">
        <v>7610</v>
      </c>
      <c r="J1079" t="s">
        <v>7806</v>
      </c>
    </row>
    <row r="1080" spans="1:10" x14ac:dyDescent="0.35">
      <c r="A1080" t="s">
        <v>11338</v>
      </c>
      <c r="B1080" t="s">
        <v>11342</v>
      </c>
      <c r="C1080" t="s">
        <v>11343</v>
      </c>
      <c r="D1080" t="s">
        <v>11344</v>
      </c>
      <c r="E1080" t="s">
        <v>11338</v>
      </c>
      <c r="F1080" t="s">
        <v>261</v>
      </c>
      <c r="G1080" t="s">
        <v>7681</v>
      </c>
      <c r="H1080" t="s">
        <v>11338</v>
      </c>
      <c r="I1080" t="s">
        <v>7681</v>
      </c>
      <c r="J1080" t="s">
        <v>7806</v>
      </c>
    </row>
    <row r="1081" spans="1:10" x14ac:dyDescent="0.35">
      <c r="A1081" t="s">
        <v>11345</v>
      </c>
      <c r="B1081" t="s">
        <v>11346</v>
      </c>
      <c r="C1081" t="s">
        <v>11347</v>
      </c>
      <c r="D1081" t="s">
        <v>11348</v>
      </c>
      <c r="E1081" t="s">
        <v>11345</v>
      </c>
      <c r="F1081" t="s">
        <v>11</v>
      </c>
      <c r="G1081" t="s">
        <v>7681</v>
      </c>
      <c r="H1081" t="s">
        <v>11345</v>
      </c>
      <c r="I1081" t="s">
        <v>7681</v>
      </c>
      <c r="J1081" t="s">
        <v>7806</v>
      </c>
    </row>
    <row r="1082" spans="1:10" x14ac:dyDescent="0.35">
      <c r="A1082" t="s">
        <v>11345</v>
      </c>
      <c r="B1082" t="s">
        <v>11349</v>
      </c>
      <c r="C1082" t="s">
        <v>11350</v>
      </c>
      <c r="D1082" t="s">
        <v>9446</v>
      </c>
      <c r="E1082" t="s">
        <v>11345</v>
      </c>
      <c r="F1082" t="s">
        <v>11</v>
      </c>
      <c r="G1082" t="s">
        <v>7681</v>
      </c>
      <c r="H1082" t="s">
        <v>11345</v>
      </c>
      <c r="I1082" t="s">
        <v>7681</v>
      </c>
      <c r="J1082" t="s">
        <v>7806</v>
      </c>
    </row>
    <row r="1083" spans="1:10" x14ac:dyDescent="0.35">
      <c r="A1083" t="s">
        <v>11351</v>
      </c>
      <c r="B1083" t="s">
        <v>11352</v>
      </c>
      <c r="C1083" t="s">
        <v>1185</v>
      </c>
      <c r="D1083" t="s">
        <v>2415</v>
      </c>
      <c r="E1083" t="s">
        <v>11351</v>
      </c>
      <c r="F1083" t="s">
        <v>11</v>
      </c>
      <c r="G1083" t="s">
        <v>7681</v>
      </c>
      <c r="H1083" t="s">
        <v>11351</v>
      </c>
      <c r="I1083" t="s">
        <v>7681</v>
      </c>
      <c r="J1083" t="s">
        <v>7806</v>
      </c>
    </row>
    <row r="1084" spans="1:10" x14ac:dyDescent="0.35">
      <c r="A1084" t="s">
        <v>11351</v>
      </c>
      <c r="B1084" t="s">
        <v>11353</v>
      </c>
      <c r="C1084" t="s">
        <v>2408</v>
      </c>
      <c r="D1084" t="s">
        <v>2415</v>
      </c>
      <c r="E1084" t="s">
        <v>9445</v>
      </c>
      <c r="F1084" t="s">
        <v>50</v>
      </c>
      <c r="G1084" t="s">
        <v>7681</v>
      </c>
      <c r="H1084" t="s">
        <v>9445</v>
      </c>
      <c r="I1084" t="s">
        <v>7681</v>
      </c>
    </row>
    <row r="1085" spans="1:10" x14ac:dyDescent="0.35">
      <c r="A1085" t="s">
        <v>11354</v>
      </c>
      <c r="B1085" t="s">
        <v>11355</v>
      </c>
      <c r="C1085" t="s">
        <v>99</v>
      </c>
      <c r="D1085" t="s">
        <v>11356</v>
      </c>
      <c r="E1085" t="s">
        <v>11356</v>
      </c>
      <c r="F1085" t="s">
        <v>50</v>
      </c>
      <c r="G1085" t="s">
        <v>7681</v>
      </c>
      <c r="H1085" t="s">
        <v>11356</v>
      </c>
      <c r="I1085" t="s">
        <v>7681</v>
      </c>
      <c r="J1085" t="s">
        <v>7806</v>
      </c>
    </row>
    <row r="1086" spans="1:10" x14ac:dyDescent="0.35">
      <c r="A1086" t="s">
        <v>11357</v>
      </c>
      <c r="B1086" t="s">
        <v>11358</v>
      </c>
      <c r="C1086" t="s">
        <v>6858</v>
      </c>
      <c r="D1086" t="s">
        <v>2410</v>
      </c>
      <c r="E1086" t="s">
        <v>11357</v>
      </c>
      <c r="F1086" t="s">
        <v>111</v>
      </c>
      <c r="G1086" t="s">
        <v>7681</v>
      </c>
      <c r="H1086" t="s">
        <v>11357</v>
      </c>
      <c r="I1086" t="s">
        <v>7681</v>
      </c>
      <c r="J1086" t="s">
        <v>7806</v>
      </c>
    </row>
    <row r="1087" spans="1:10" x14ac:dyDescent="0.35">
      <c r="A1087" t="s">
        <v>11357</v>
      </c>
      <c r="B1087" t="s">
        <v>11359</v>
      </c>
      <c r="C1087" t="s">
        <v>11360</v>
      </c>
      <c r="D1087" t="s">
        <v>11361</v>
      </c>
      <c r="E1087" t="s">
        <v>11362</v>
      </c>
      <c r="F1087" t="s">
        <v>257</v>
      </c>
      <c r="G1087" t="s">
        <v>8396</v>
      </c>
      <c r="H1087" t="s">
        <v>11362</v>
      </c>
      <c r="I1087" t="s">
        <v>8396</v>
      </c>
      <c r="J1087" t="s">
        <v>7806</v>
      </c>
    </row>
    <row r="1088" spans="1:10" x14ac:dyDescent="0.35">
      <c r="A1088" t="s">
        <v>11357</v>
      </c>
      <c r="B1088" t="s">
        <v>11363</v>
      </c>
      <c r="C1088" t="s">
        <v>2707</v>
      </c>
      <c r="D1088" t="s">
        <v>5690</v>
      </c>
      <c r="E1088" t="s">
        <v>11357</v>
      </c>
      <c r="F1088" t="s">
        <v>11</v>
      </c>
      <c r="G1088" t="s">
        <v>7681</v>
      </c>
      <c r="H1088" t="s">
        <v>11357</v>
      </c>
      <c r="I1088" t="s">
        <v>7681</v>
      </c>
      <c r="J1088" t="s">
        <v>7806</v>
      </c>
    </row>
    <row r="1089" spans="1:10" x14ac:dyDescent="0.35">
      <c r="A1089" t="s">
        <v>11364</v>
      </c>
      <c r="B1089" t="s">
        <v>11365</v>
      </c>
      <c r="C1089" t="s">
        <v>3496</v>
      </c>
      <c r="D1089" t="s">
        <v>11366</v>
      </c>
      <c r="E1089" t="s">
        <v>9262</v>
      </c>
      <c r="F1089" t="s">
        <v>257</v>
      </c>
      <c r="G1089" t="s">
        <v>7681</v>
      </c>
      <c r="H1089" t="s">
        <v>11367</v>
      </c>
      <c r="I1089" t="s">
        <v>7681</v>
      </c>
      <c r="J1089" t="s">
        <v>7806</v>
      </c>
    </row>
    <row r="1090" spans="1:10" x14ac:dyDescent="0.35">
      <c r="A1090" t="s">
        <v>11364</v>
      </c>
      <c r="B1090" t="s">
        <v>11368</v>
      </c>
      <c r="C1090" t="s">
        <v>2737</v>
      </c>
      <c r="D1090" t="s">
        <v>11369</v>
      </c>
      <c r="E1090" t="s">
        <v>9262</v>
      </c>
      <c r="F1090" t="s">
        <v>261</v>
      </c>
      <c r="G1090" t="s">
        <v>7681</v>
      </c>
      <c r="H1090" t="s">
        <v>11370</v>
      </c>
      <c r="I1090" t="s">
        <v>11370</v>
      </c>
    </row>
    <row r="1091" spans="1:10" x14ac:dyDescent="0.35">
      <c r="A1091" t="s">
        <v>11371</v>
      </c>
      <c r="B1091" t="s">
        <v>11372</v>
      </c>
      <c r="C1091" t="s">
        <v>11373</v>
      </c>
      <c r="D1091" t="s">
        <v>11374</v>
      </c>
      <c r="E1091" t="s">
        <v>11375</v>
      </c>
      <c r="F1091" t="s">
        <v>261</v>
      </c>
      <c r="G1091" t="s">
        <v>7670</v>
      </c>
      <c r="H1091" t="s">
        <v>11375</v>
      </c>
      <c r="I1091" t="s">
        <v>7670</v>
      </c>
      <c r="J1091" t="s">
        <v>7806</v>
      </c>
    </row>
    <row r="1092" spans="1:10" x14ac:dyDescent="0.35">
      <c r="A1092" t="s">
        <v>11376</v>
      </c>
      <c r="B1092" t="s">
        <v>11377</v>
      </c>
      <c r="C1092" t="s">
        <v>11378</v>
      </c>
      <c r="D1092" t="s">
        <v>11379</v>
      </c>
      <c r="E1092" t="s">
        <v>11376</v>
      </c>
      <c r="F1092" t="s">
        <v>11</v>
      </c>
      <c r="G1092" t="s">
        <v>11380</v>
      </c>
      <c r="H1092" t="s">
        <v>11376</v>
      </c>
      <c r="I1092" t="s">
        <v>11380</v>
      </c>
      <c r="J1092" t="s">
        <v>7806</v>
      </c>
    </row>
    <row r="1093" spans="1:10" x14ac:dyDescent="0.35">
      <c r="A1093" t="s">
        <v>11376</v>
      </c>
      <c r="B1093" t="s">
        <v>11381</v>
      </c>
      <c r="C1093" t="s">
        <v>11382</v>
      </c>
      <c r="D1093" t="s">
        <v>11379</v>
      </c>
      <c r="E1093" t="s">
        <v>11376</v>
      </c>
      <c r="F1093" t="s">
        <v>11</v>
      </c>
      <c r="G1093" t="s">
        <v>11383</v>
      </c>
      <c r="H1093" t="s">
        <v>11376</v>
      </c>
      <c r="I1093" t="s">
        <v>11383</v>
      </c>
      <c r="J1093" t="s">
        <v>7806</v>
      </c>
    </row>
    <row r="1094" spans="1:10" x14ac:dyDescent="0.35">
      <c r="A1094" t="s">
        <v>11376</v>
      </c>
      <c r="B1094" t="s">
        <v>11384</v>
      </c>
      <c r="C1094" t="s">
        <v>11385</v>
      </c>
      <c r="D1094" t="s">
        <v>11386</v>
      </c>
      <c r="E1094" t="s">
        <v>11376</v>
      </c>
      <c r="F1094" t="s">
        <v>11</v>
      </c>
      <c r="G1094" t="s">
        <v>11380</v>
      </c>
      <c r="H1094" t="s">
        <v>11376</v>
      </c>
      <c r="I1094" t="s">
        <v>11380</v>
      </c>
      <c r="J1094" t="s">
        <v>7806</v>
      </c>
    </row>
    <row r="1095" spans="1:10" x14ac:dyDescent="0.35">
      <c r="A1095" t="s">
        <v>11387</v>
      </c>
      <c r="B1095" t="s">
        <v>11388</v>
      </c>
      <c r="C1095" t="s">
        <v>3361</v>
      </c>
      <c r="D1095" t="s">
        <v>406</v>
      </c>
      <c r="E1095" t="s">
        <v>11387</v>
      </c>
      <c r="F1095" t="s">
        <v>11389</v>
      </c>
      <c r="G1095" t="s">
        <v>7681</v>
      </c>
      <c r="H1095" t="s">
        <v>11387</v>
      </c>
      <c r="I1095" t="s">
        <v>7681</v>
      </c>
      <c r="J1095" t="s">
        <v>7806</v>
      </c>
    </row>
    <row r="1096" spans="1:10" x14ac:dyDescent="0.35">
      <c r="A1096" t="s">
        <v>11387</v>
      </c>
      <c r="B1096" t="s">
        <v>11390</v>
      </c>
      <c r="C1096" t="s">
        <v>3361</v>
      </c>
      <c r="D1096" t="s">
        <v>406</v>
      </c>
      <c r="E1096" t="s">
        <v>11387</v>
      </c>
      <c r="F1096" t="s">
        <v>11391</v>
      </c>
      <c r="G1096" t="s">
        <v>7681</v>
      </c>
      <c r="H1096" t="s">
        <v>11387</v>
      </c>
      <c r="I1096" t="s">
        <v>7681</v>
      </c>
      <c r="J1096" t="s">
        <v>7806</v>
      </c>
    </row>
    <row r="1097" spans="1:10" x14ac:dyDescent="0.35">
      <c r="A1097" t="s">
        <v>11387</v>
      </c>
      <c r="B1097" t="s">
        <v>11392</v>
      </c>
      <c r="C1097" t="s">
        <v>11393</v>
      </c>
      <c r="D1097" t="s">
        <v>406</v>
      </c>
      <c r="E1097" t="s">
        <v>11394</v>
      </c>
      <c r="F1097" t="s">
        <v>11395</v>
      </c>
      <c r="G1097" t="s">
        <v>7681</v>
      </c>
      <c r="H1097" t="s">
        <v>11394</v>
      </c>
      <c r="I1097" t="s">
        <v>7681</v>
      </c>
      <c r="J1097" t="s">
        <v>7806</v>
      </c>
    </row>
    <row r="1098" spans="1:10" x14ac:dyDescent="0.35">
      <c r="A1098" t="s">
        <v>11396</v>
      </c>
      <c r="B1098" t="s">
        <v>11397</v>
      </c>
      <c r="C1098" t="s">
        <v>4343</v>
      </c>
      <c r="D1098" t="s">
        <v>11398</v>
      </c>
      <c r="E1098" t="s">
        <v>11396</v>
      </c>
      <c r="F1098" t="s">
        <v>11</v>
      </c>
      <c r="G1098" t="s">
        <v>7681</v>
      </c>
      <c r="H1098" t="s">
        <v>11396</v>
      </c>
      <c r="I1098" t="s">
        <v>7681</v>
      </c>
      <c r="J1098" t="s">
        <v>7806</v>
      </c>
    </row>
    <row r="1099" spans="1:10" x14ac:dyDescent="0.35">
      <c r="A1099" t="s">
        <v>11396</v>
      </c>
      <c r="B1099" t="s">
        <v>11399</v>
      </c>
      <c r="C1099" t="s">
        <v>1185</v>
      </c>
      <c r="D1099" t="s">
        <v>11398</v>
      </c>
      <c r="E1099" t="s">
        <v>11396</v>
      </c>
      <c r="F1099" t="s">
        <v>11</v>
      </c>
      <c r="G1099" t="s">
        <v>7681</v>
      </c>
      <c r="H1099" t="s">
        <v>11396</v>
      </c>
      <c r="I1099" t="s">
        <v>7681</v>
      </c>
      <c r="J1099" t="s">
        <v>7806</v>
      </c>
    </row>
    <row r="1100" spans="1:10" x14ac:dyDescent="0.35">
      <c r="A1100" t="s">
        <v>11396</v>
      </c>
      <c r="B1100" t="s">
        <v>11400</v>
      </c>
      <c r="C1100" t="s">
        <v>11343</v>
      </c>
      <c r="D1100" t="s">
        <v>7275</v>
      </c>
      <c r="E1100" t="s">
        <v>11401</v>
      </c>
      <c r="F1100" t="s">
        <v>261</v>
      </c>
      <c r="G1100" t="s">
        <v>7681</v>
      </c>
      <c r="H1100" t="s">
        <v>11402</v>
      </c>
      <c r="I1100" t="s">
        <v>7681</v>
      </c>
      <c r="J1100" t="s">
        <v>7806</v>
      </c>
    </row>
    <row r="1101" spans="1:10" x14ac:dyDescent="0.35">
      <c r="A1101" t="s">
        <v>11396</v>
      </c>
      <c r="B1101" t="s">
        <v>11403</v>
      </c>
      <c r="C1101" t="s">
        <v>9643</v>
      </c>
      <c r="D1101" t="s">
        <v>9644</v>
      </c>
      <c r="E1101" t="s">
        <v>11404</v>
      </c>
      <c r="F1101" t="s">
        <v>261</v>
      </c>
      <c r="G1101" t="s">
        <v>7681</v>
      </c>
      <c r="H1101" t="s">
        <v>10116</v>
      </c>
      <c r="I1101" t="s">
        <v>7771</v>
      </c>
      <c r="J1101" t="s">
        <v>7806</v>
      </c>
    </row>
    <row r="1102" spans="1:10" x14ac:dyDescent="0.35">
      <c r="A1102" t="s">
        <v>11396</v>
      </c>
      <c r="B1102" t="s">
        <v>11405</v>
      </c>
      <c r="C1102" t="s">
        <v>9643</v>
      </c>
      <c r="D1102" t="s">
        <v>9644</v>
      </c>
      <c r="E1102" t="s">
        <v>11404</v>
      </c>
      <c r="F1102" t="s">
        <v>261</v>
      </c>
      <c r="G1102" t="s">
        <v>7681</v>
      </c>
      <c r="H1102" t="s">
        <v>10116</v>
      </c>
      <c r="I1102" t="s">
        <v>7771</v>
      </c>
      <c r="J1102" t="s">
        <v>7806</v>
      </c>
    </row>
    <row r="1103" spans="1:10" x14ac:dyDescent="0.35">
      <c r="A1103" t="s">
        <v>11396</v>
      </c>
      <c r="B1103" t="s">
        <v>11406</v>
      </c>
      <c r="C1103" t="s">
        <v>9643</v>
      </c>
      <c r="D1103" t="s">
        <v>9644</v>
      </c>
      <c r="E1103" t="s">
        <v>11404</v>
      </c>
      <c r="F1103" t="s">
        <v>261</v>
      </c>
      <c r="G1103" t="s">
        <v>7681</v>
      </c>
      <c r="H1103" t="s">
        <v>10116</v>
      </c>
      <c r="I1103" t="s">
        <v>7771</v>
      </c>
    </row>
    <row r="1104" spans="1:10" x14ac:dyDescent="0.35">
      <c r="A1104" t="s">
        <v>9262</v>
      </c>
      <c r="B1104" t="s">
        <v>11407</v>
      </c>
      <c r="C1104" t="s">
        <v>11408</v>
      </c>
      <c r="D1104" t="s">
        <v>11408</v>
      </c>
      <c r="E1104" t="s">
        <v>11408</v>
      </c>
      <c r="F1104" t="s">
        <v>261</v>
      </c>
      <c r="G1104" t="s">
        <v>7681</v>
      </c>
      <c r="H1104" t="s">
        <v>11408</v>
      </c>
      <c r="I1104" t="s">
        <v>7681</v>
      </c>
      <c r="J1104" t="s">
        <v>7806</v>
      </c>
    </row>
    <row r="1105" spans="1:10" x14ac:dyDescent="0.35">
      <c r="A1105" t="s">
        <v>9262</v>
      </c>
      <c r="B1105" t="s">
        <v>11409</v>
      </c>
      <c r="C1105" t="s">
        <v>11410</v>
      </c>
      <c r="D1105" t="s">
        <v>685</v>
      </c>
      <c r="E1105" t="s">
        <v>11411</v>
      </c>
      <c r="F1105" t="s">
        <v>11412</v>
      </c>
      <c r="G1105" t="s">
        <v>8020</v>
      </c>
      <c r="H1105" t="s">
        <v>11411</v>
      </c>
      <c r="I1105" t="s">
        <v>8020</v>
      </c>
      <c r="J1105" t="s">
        <v>7806</v>
      </c>
    </row>
    <row r="1106" spans="1:10" x14ac:dyDescent="0.35">
      <c r="A1106" t="s">
        <v>9262</v>
      </c>
      <c r="B1106" t="s">
        <v>11413</v>
      </c>
      <c r="C1106" t="s">
        <v>264</v>
      </c>
      <c r="D1106" t="s">
        <v>2410</v>
      </c>
      <c r="E1106" t="s">
        <v>11414</v>
      </c>
      <c r="F1106" t="s">
        <v>261</v>
      </c>
      <c r="G1106" t="s">
        <v>7681</v>
      </c>
      <c r="H1106" t="s">
        <v>11414</v>
      </c>
      <c r="I1106" t="s">
        <v>7681</v>
      </c>
      <c r="J1106" t="s">
        <v>7806</v>
      </c>
    </row>
    <row r="1107" spans="1:10" x14ac:dyDescent="0.35">
      <c r="A1107" t="s">
        <v>9262</v>
      </c>
      <c r="B1107" t="s">
        <v>11415</v>
      </c>
      <c r="C1107" t="s">
        <v>11416</v>
      </c>
      <c r="D1107" t="s">
        <v>6338</v>
      </c>
      <c r="E1107" t="s">
        <v>6338</v>
      </c>
      <c r="F1107" t="s">
        <v>261</v>
      </c>
      <c r="G1107" t="s">
        <v>7681</v>
      </c>
      <c r="H1107" t="s">
        <v>6338</v>
      </c>
      <c r="I1107" t="s">
        <v>7681</v>
      </c>
      <c r="J1107" t="s">
        <v>7806</v>
      </c>
    </row>
    <row r="1108" spans="1:10" x14ac:dyDescent="0.35">
      <c r="A1108" t="s">
        <v>9262</v>
      </c>
      <c r="B1108" t="s">
        <v>11417</v>
      </c>
      <c r="C1108" t="s">
        <v>11418</v>
      </c>
      <c r="D1108" t="s">
        <v>11419</v>
      </c>
      <c r="E1108" t="s">
        <v>11420</v>
      </c>
      <c r="F1108" t="s">
        <v>261</v>
      </c>
      <c r="G1108" t="s">
        <v>7681</v>
      </c>
      <c r="H1108" t="s">
        <v>11420</v>
      </c>
      <c r="I1108" t="s">
        <v>7681</v>
      </c>
    </row>
    <row r="1109" spans="1:10" x14ac:dyDescent="0.35">
      <c r="A1109" t="s">
        <v>9262</v>
      </c>
      <c r="B1109" t="s">
        <v>11421</v>
      </c>
      <c r="C1109" t="s">
        <v>62</v>
      </c>
      <c r="D1109" t="s">
        <v>11422</v>
      </c>
      <c r="E1109" t="s">
        <v>6338</v>
      </c>
      <c r="F1109" t="s">
        <v>261</v>
      </c>
      <c r="G1109" t="s">
        <v>7681</v>
      </c>
      <c r="H1109" t="s">
        <v>6338</v>
      </c>
      <c r="I1109" t="s">
        <v>7681</v>
      </c>
      <c r="J1109" t="s">
        <v>7806</v>
      </c>
    </row>
    <row r="1110" spans="1:10" x14ac:dyDescent="0.35">
      <c r="A1110" t="s">
        <v>9262</v>
      </c>
      <c r="B1110" t="s">
        <v>11423</v>
      </c>
      <c r="C1110" t="s">
        <v>11424</v>
      </c>
      <c r="D1110" t="s">
        <v>249</v>
      </c>
      <c r="E1110" t="s">
        <v>11425</v>
      </c>
      <c r="F1110" t="s">
        <v>261</v>
      </c>
      <c r="G1110" t="s">
        <v>7681</v>
      </c>
      <c r="H1110" t="s">
        <v>11425</v>
      </c>
      <c r="I1110" t="s">
        <v>7681</v>
      </c>
      <c r="J1110" t="s">
        <v>7806</v>
      </c>
    </row>
    <row r="1111" spans="1:10" x14ac:dyDescent="0.35">
      <c r="A1111" t="s">
        <v>11426</v>
      </c>
      <c r="B1111" t="s">
        <v>11427</v>
      </c>
      <c r="C1111" t="s">
        <v>6359</v>
      </c>
      <c r="D1111" t="s">
        <v>1009</v>
      </c>
      <c r="E1111" t="s">
        <v>11426</v>
      </c>
      <c r="F1111" t="s">
        <v>111</v>
      </c>
      <c r="G1111" t="s">
        <v>7681</v>
      </c>
      <c r="H1111" t="s">
        <v>111</v>
      </c>
      <c r="I1111" t="s">
        <v>111</v>
      </c>
      <c r="J1111" t="s">
        <v>7806</v>
      </c>
    </row>
    <row r="1112" spans="1:10" x14ac:dyDescent="0.35">
      <c r="A1112" t="s">
        <v>11426</v>
      </c>
      <c r="B1112" t="s">
        <v>11428</v>
      </c>
      <c r="C1112" t="s">
        <v>99</v>
      </c>
      <c r="D1112" t="s">
        <v>2852</v>
      </c>
      <c r="E1112" t="s">
        <v>11426</v>
      </c>
      <c r="F1112" t="s">
        <v>50</v>
      </c>
      <c r="G1112" t="s">
        <v>7681</v>
      </c>
      <c r="H1112" t="s">
        <v>111</v>
      </c>
      <c r="I1112" t="s">
        <v>111</v>
      </c>
    </row>
    <row r="1113" spans="1:10" x14ac:dyDescent="0.35">
      <c r="A1113" t="s">
        <v>11426</v>
      </c>
      <c r="B1113" t="s">
        <v>11429</v>
      </c>
      <c r="C1113" t="s">
        <v>4726</v>
      </c>
      <c r="D1113" t="s">
        <v>11430</v>
      </c>
      <c r="E1113" t="s">
        <v>10339</v>
      </c>
      <c r="F1113" t="s">
        <v>50</v>
      </c>
      <c r="G1113" t="s">
        <v>7681</v>
      </c>
      <c r="H1113" t="s">
        <v>10339</v>
      </c>
      <c r="I1113" t="s">
        <v>7681</v>
      </c>
      <c r="J1113" t="s">
        <v>7806</v>
      </c>
    </row>
    <row r="1114" spans="1:10" x14ac:dyDescent="0.35">
      <c r="A1114" t="s">
        <v>11431</v>
      </c>
      <c r="B1114" t="s">
        <v>11432</v>
      </c>
      <c r="C1114" t="s">
        <v>4343</v>
      </c>
      <c r="D1114" t="s">
        <v>6164</v>
      </c>
      <c r="E1114" t="s">
        <v>11431</v>
      </c>
      <c r="F1114" t="s">
        <v>11</v>
      </c>
      <c r="G1114" t="s">
        <v>7681</v>
      </c>
      <c r="H1114" t="s">
        <v>11431</v>
      </c>
      <c r="I1114" t="s">
        <v>7681</v>
      </c>
      <c r="J1114" t="s">
        <v>7806</v>
      </c>
    </row>
    <row r="1115" spans="1:10" x14ac:dyDescent="0.35">
      <c r="A1115" t="s">
        <v>11431</v>
      </c>
      <c r="B1115" t="s">
        <v>11433</v>
      </c>
      <c r="C1115" t="s">
        <v>1368</v>
      </c>
      <c r="D1115" t="s">
        <v>6164</v>
      </c>
      <c r="E1115" t="s">
        <v>11431</v>
      </c>
      <c r="F1115" t="s">
        <v>11</v>
      </c>
      <c r="G1115" t="s">
        <v>7681</v>
      </c>
      <c r="H1115" t="s">
        <v>11431</v>
      </c>
      <c r="I1115" t="s">
        <v>7681</v>
      </c>
      <c r="J1115" t="s">
        <v>7806</v>
      </c>
    </row>
    <row r="1116" spans="1:10" x14ac:dyDescent="0.35">
      <c r="A1116" t="s">
        <v>11431</v>
      </c>
      <c r="B1116" t="s">
        <v>11434</v>
      </c>
      <c r="C1116" t="s">
        <v>5149</v>
      </c>
      <c r="D1116" t="s">
        <v>6147</v>
      </c>
      <c r="E1116" t="s">
        <v>10197</v>
      </c>
      <c r="F1116" t="s">
        <v>261</v>
      </c>
      <c r="G1116" t="s">
        <v>7681</v>
      </c>
      <c r="H1116" t="s">
        <v>10197</v>
      </c>
      <c r="I1116" t="s">
        <v>7681</v>
      </c>
      <c r="J1116" t="s">
        <v>7806</v>
      </c>
    </row>
    <row r="1117" spans="1:10" x14ac:dyDescent="0.35">
      <c r="A1117" t="s">
        <v>11435</v>
      </c>
      <c r="B1117" t="s">
        <v>11436</v>
      </c>
      <c r="C1117" t="s">
        <v>2707</v>
      </c>
      <c r="D1117" t="s">
        <v>11437</v>
      </c>
      <c r="E1117" t="s">
        <v>11435</v>
      </c>
      <c r="F1117" t="s">
        <v>11</v>
      </c>
      <c r="G1117" t="s">
        <v>7681</v>
      </c>
      <c r="H1117" t="s">
        <v>11435</v>
      </c>
      <c r="I1117" t="s">
        <v>7681</v>
      </c>
      <c r="J1117" t="s">
        <v>7806</v>
      </c>
    </row>
    <row r="1118" spans="1:10" x14ac:dyDescent="0.35">
      <c r="A1118" t="s">
        <v>11435</v>
      </c>
      <c r="B1118" t="s">
        <v>11438</v>
      </c>
      <c r="C1118" t="s">
        <v>11439</v>
      </c>
      <c r="D1118" t="s">
        <v>11440</v>
      </c>
      <c r="E1118" t="s">
        <v>11441</v>
      </c>
      <c r="F1118" t="s">
        <v>257</v>
      </c>
      <c r="G1118" t="s">
        <v>7681</v>
      </c>
      <c r="H1118" t="s">
        <v>11441</v>
      </c>
      <c r="I1118" t="s">
        <v>7681</v>
      </c>
      <c r="J1118" t="s">
        <v>7806</v>
      </c>
    </row>
    <row r="1119" spans="1:10" x14ac:dyDescent="0.35">
      <c r="A1119" t="s">
        <v>11435</v>
      </c>
      <c r="B1119" t="s">
        <v>11442</v>
      </c>
      <c r="C1119" t="s">
        <v>2218</v>
      </c>
      <c r="D1119" t="s">
        <v>8667</v>
      </c>
      <c r="E1119" t="s">
        <v>11443</v>
      </c>
      <c r="F1119" t="s">
        <v>261</v>
      </c>
      <c r="G1119" t="s">
        <v>7681</v>
      </c>
      <c r="H1119" t="s">
        <v>11443</v>
      </c>
      <c r="I1119" t="s">
        <v>7681</v>
      </c>
      <c r="J1119" t="s">
        <v>7806</v>
      </c>
    </row>
    <row r="1120" spans="1:10" x14ac:dyDescent="0.35">
      <c r="A1120" t="s">
        <v>11444</v>
      </c>
      <c r="B1120" t="s">
        <v>11445</v>
      </c>
      <c r="C1120" t="s">
        <v>3361</v>
      </c>
      <c r="D1120" t="s">
        <v>4356</v>
      </c>
      <c r="E1120" t="s">
        <v>11444</v>
      </c>
      <c r="F1120" t="s">
        <v>50</v>
      </c>
      <c r="G1120" t="s">
        <v>7681</v>
      </c>
      <c r="H1120" t="s">
        <v>11444</v>
      </c>
      <c r="I1120" t="s">
        <v>7681</v>
      </c>
      <c r="J1120" t="s">
        <v>7806</v>
      </c>
    </row>
    <row r="1121" spans="1:10" x14ac:dyDescent="0.35">
      <c r="A1121" t="s">
        <v>11446</v>
      </c>
      <c r="B1121" t="s">
        <v>11447</v>
      </c>
      <c r="C1121" t="s">
        <v>11448</v>
      </c>
      <c r="D1121" t="s">
        <v>9074</v>
      </c>
      <c r="E1121" t="s">
        <v>6868</v>
      </c>
      <c r="F1121" t="s">
        <v>11</v>
      </c>
      <c r="G1121" t="s">
        <v>7681</v>
      </c>
      <c r="H1121" t="s">
        <v>6868</v>
      </c>
      <c r="I1121" t="s">
        <v>7681</v>
      </c>
      <c r="J1121" t="s">
        <v>7806</v>
      </c>
    </row>
    <row r="1122" spans="1:10" x14ac:dyDescent="0.35">
      <c r="A1122" t="s">
        <v>11446</v>
      </c>
      <c r="B1122" t="s">
        <v>11449</v>
      </c>
      <c r="C1122" t="s">
        <v>9418</v>
      </c>
      <c r="D1122" t="s">
        <v>6106</v>
      </c>
      <c r="E1122" t="s">
        <v>6868</v>
      </c>
      <c r="F1122" t="s">
        <v>11</v>
      </c>
      <c r="G1122" t="s">
        <v>7681</v>
      </c>
      <c r="H1122" t="s">
        <v>6868</v>
      </c>
      <c r="I1122" t="s">
        <v>7681</v>
      </c>
      <c r="J1122" t="s">
        <v>7806</v>
      </c>
    </row>
    <row r="1123" spans="1:10" x14ac:dyDescent="0.35">
      <c r="A1123" t="s">
        <v>11450</v>
      </c>
      <c r="B1123" t="s">
        <v>11451</v>
      </c>
      <c r="C1123" t="s">
        <v>28</v>
      </c>
      <c r="D1123" t="s">
        <v>11452</v>
      </c>
      <c r="E1123" t="s">
        <v>11453</v>
      </c>
      <c r="F1123" t="s">
        <v>50</v>
      </c>
      <c r="G1123" t="s">
        <v>7681</v>
      </c>
      <c r="H1123" t="s">
        <v>7615</v>
      </c>
      <c r="I1123" t="s">
        <v>7610</v>
      </c>
      <c r="J1123" t="s">
        <v>7806</v>
      </c>
    </row>
    <row r="1124" spans="1:10" x14ac:dyDescent="0.35">
      <c r="A1124" t="s">
        <v>11454</v>
      </c>
      <c r="B1124" t="s">
        <v>11455</v>
      </c>
      <c r="C1124" t="s">
        <v>11456</v>
      </c>
      <c r="D1124" t="s">
        <v>292</v>
      </c>
      <c r="E1124" t="s">
        <v>11454</v>
      </c>
      <c r="F1124" t="s">
        <v>50</v>
      </c>
      <c r="G1124" t="s">
        <v>7681</v>
      </c>
      <c r="H1124" t="s">
        <v>11454</v>
      </c>
      <c r="I1124" t="s">
        <v>7681</v>
      </c>
      <c r="J1124" t="s">
        <v>7806</v>
      </c>
    </row>
    <row r="1125" spans="1:10" x14ac:dyDescent="0.35">
      <c r="A1125" t="s">
        <v>11454</v>
      </c>
      <c r="B1125" t="s">
        <v>11457</v>
      </c>
      <c r="C1125" t="s">
        <v>292</v>
      </c>
      <c r="D1125" t="s">
        <v>292</v>
      </c>
      <c r="E1125" t="s">
        <v>11458</v>
      </c>
      <c r="F1125" t="s">
        <v>261</v>
      </c>
      <c r="G1125" t="s">
        <v>7681</v>
      </c>
      <c r="H1125" t="s">
        <v>11458</v>
      </c>
      <c r="I1125" t="s">
        <v>7681</v>
      </c>
      <c r="J1125" t="s">
        <v>7806</v>
      </c>
    </row>
    <row r="1126" spans="1:10" x14ac:dyDescent="0.35">
      <c r="A1126" t="s">
        <v>11459</v>
      </c>
      <c r="B1126" t="s">
        <v>11460</v>
      </c>
      <c r="C1126" t="s">
        <v>2007</v>
      </c>
      <c r="D1126" t="s">
        <v>2050</v>
      </c>
      <c r="E1126" t="s">
        <v>11459</v>
      </c>
      <c r="F1126" t="s">
        <v>11</v>
      </c>
      <c r="G1126" t="s">
        <v>7681</v>
      </c>
      <c r="H1126" t="s">
        <v>11459</v>
      </c>
      <c r="I1126" t="s">
        <v>7681</v>
      </c>
      <c r="J1126" t="s">
        <v>7806</v>
      </c>
    </row>
    <row r="1127" spans="1:10" x14ac:dyDescent="0.35">
      <c r="A1127" t="s">
        <v>11459</v>
      </c>
      <c r="B1127" t="s">
        <v>11461</v>
      </c>
      <c r="C1127" t="s">
        <v>983</v>
      </c>
      <c r="D1127" t="s">
        <v>186</v>
      </c>
      <c r="E1127" t="s">
        <v>11462</v>
      </c>
      <c r="F1127" t="s">
        <v>50</v>
      </c>
      <c r="G1127" t="s">
        <v>8007</v>
      </c>
      <c r="H1127" t="s">
        <v>11463</v>
      </c>
      <c r="I1127" t="s">
        <v>7681</v>
      </c>
      <c r="J1127" t="s">
        <v>7806</v>
      </c>
    </row>
    <row r="1128" spans="1:10" x14ac:dyDescent="0.35">
      <c r="A1128" t="s">
        <v>11459</v>
      </c>
      <c r="B1128" t="s">
        <v>11464</v>
      </c>
      <c r="C1128" t="s">
        <v>11465</v>
      </c>
      <c r="D1128" t="s">
        <v>186</v>
      </c>
      <c r="E1128" t="s">
        <v>10381</v>
      </c>
      <c r="F1128" t="s">
        <v>50</v>
      </c>
      <c r="G1128" t="s">
        <v>8007</v>
      </c>
      <c r="H1128" t="s">
        <v>5043</v>
      </c>
      <c r="I1128" t="s">
        <v>7681</v>
      </c>
    </row>
    <row r="1129" spans="1:10" x14ac:dyDescent="0.35">
      <c r="A1129" t="s">
        <v>10207</v>
      </c>
      <c r="B1129" t="s">
        <v>11466</v>
      </c>
      <c r="C1129" t="s">
        <v>2050</v>
      </c>
      <c r="D1129" t="s">
        <v>2050</v>
      </c>
      <c r="E1129" t="s">
        <v>11467</v>
      </c>
      <c r="F1129" t="s">
        <v>11</v>
      </c>
      <c r="G1129" t="s">
        <v>7681</v>
      </c>
      <c r="H1129" t="s">
        <v>11467</v>
      </c>
      <c r="I1129" t="s">
        <v>7681</v>
      </c>
      <c r="J1129" t="s">
        <v>7806</v>
      </c>
    </row>
    <row r="1130" spans="1:10" x14ac:dyDescent="0.35">
      <c r="A1130" t="s">
        <v>10207</v>
      </c>
      <c r="B1130" t="s">
        <v>11468</v>
      </c>
      <c r="C1130" t="s">
        <v>18</v>
      </c>
      <c r="D1130" t="s">
        <v>18</v>
      </c>
      <c r="E1130" t="s">
        <v>11469</v>
      </c>
      <c r="F1130" t="s">
        <v>50</v>
      </c>
      <c r="G1130" t="s">
        <v>7681</v>
      </c>
      <c r="H1130" t="s">
        <v>11469</v>
      </c>
      <c r="I1130" t="s">
        <v>7681</v>
      </c>
      <c r="J1130" t="s">
        <v>7806</v>
      </c>
    </row>
    <row r="1131" spans="1:10" x14ac:dyDescent="0.35">
      <c r="A1131" t="s">
        <v>10207</v>
      </c>
      <c r="B1131" t="s">
        <v>11470</v>
      </c>
      <c r="C1131" t="s">
        <v>18</v>
      </c>
      <c r="D1131" t="s">
        <v>18</v>
      </c>
      <c r="E1131" t="s">
        <v>11469</v>
      </c>
      <c r="F1131" t="s">
        <v>50</v>
      </c>
      <c r="G1131" t="s">
        <v>7681</v>
      </c>
      <c r="H1131" t="s">
        <v>11469</v>
      </c>
      <c r="I1131" t="s">
        <v>7681</v>
      </c>
      <c r="J1131" t="s">
        <v>7806</v>
      </c>
    </row>
    <row r="1132" spans="1:10" x14ac:dyDescent="0.35">
      <c r="A1132" t="s">
        <v>10207</v>
      </c>
      <c r="B1132" t="s">
        <v>11471</v>
      </c>
      <c r="C1132" t="s">
        <v>18</v>
      </c>
      <c r="D1132" t="s">
        <v>18</v>
      </c>
      <c r="E1132" t="s">
        <v>11472</v>
      </c>
      <c r="F1132" t="s">
        <v>11</v>
      </c>
      <c r="G1132" t="s">
        <v>7681</v>
      </c>
      <c r="H1132" t="s">
        <v>11472</v>
      </c>
      <c r="I1132" t="s">
        <v>7681</v>
      </c>
      <c r="J1132" t="s">
        <v>7806</v>
      </c>
    </row>
    <row r="1133" spans="1:10" x14ac:dyDescent="0.35">
      <c r="A1133" t="s">
        <v>10207</v>
      </c>
      <c r="B1133" t="s">
        <v>11473</v>
      </c>
      <c r="C1133" t="s">
        <v>18</v>
      </c>
      <c r="D1133" t="s">
        <v>18</v>
      </c>
      <c r="E1133" t="s">
        <v>10207</v>
      </c>
      <c r="F1133" t="s">
        <v>11</v>
      </c>
      <c r="G1133" t="s">
        <v>7681</v>
      </c>
      <c r="H1133" t="s">
        <v>10207</v>
      </c>
      <c r="I1133" t="s">
        <v>7681</v>
      </c>
      <c r="J1133" t="s">
        <v>7806</v>
      </c>
    </row>
    <row r="1134" spans="1:10" x14ac:dyDescent="0.35">
      <c r="A1134" t="s">
        <v>10207</v>
      </c>
      <c r="B1134" t="s">
        <v>11474</v>
      </c>
      <c r="C1134" t="s">
        <v>18</v>
      </c>
      <c r="D1134" t="s">
        <v>18</v>
      </c>
      <c r="E1134" t="s">
        <v>18</v>
      </c>
      <c r="F1134" t="s">
        <v>50</v>
      </c>
      <c r="G1134" t="s">
        <v>7610</v>
      </c>
      <c r="H1134" t="s">
        <v>18</v>
      </c>
      <c r="I1134" t="s">
        <v>7610</v>
      </c>
      <c r="J1134" t="s">
        <v>7806</v>
      </c>
    </row>
    <row r="1135" spans="1:10" x14ac:dyDescent="0.35">
      <c r="A1135" t="s">
        <v>10207</v>
      </c>
      <c r="B1135" t="s">
        <v>11475</v>
      </c>
      <c r="C1135" t="s">
        <v>2050</v>
      </c>
      <c r="D1135" t="s">
        <v>2050</v>
      </c>
      <c r="E1135" t="s">
        <v>2050</v>
      </c>
      <c r="F1135" t="s">
        <v>261</v>
      </c>
      <c r="G1135" t="s">
        <v>7610</v>
      </c>
      <c r="H1135" t="s">
        <v>9916</v>
      </c>
      <c r="I1135" t="s">
        <v>7610</v>
      </c>
      <c r="J1135" t="s">
        <v>7806</v>
      </c>
    </row>
    <row r="1136" spans="1:10" x14ac:dyDescent="0.35">
      <c r="A1136" t="s">
        <v>10207</v>
      </c>
      <c r="B1136" t="s">
        <v>11476</v>
      </c>
      <c r="C1136" t="s">
        <v>18</v>
      </c>
      <c r="D1136" t="s">
        <v>18</v>
      </c>
      <c r="E1136" t="s">
        <v>11477</v>
      </c>
      <c r="F1136" t="s">
        <v>261</v>
      </c>
      <c r="G1136" t="s">
        <v>7681</v>
      </c>
      <c r="H1136" t="s">
        <v>11477</v>
      </c>
      <c r="I1136" t="s">
        <v>7681</v>
      </c>
      <c r="J1136" t="s">
        <v>7806</v>
      </c>
    </row>
    <row r="1137" spans="1:10" x14ac:dyDescent="0.35">
      <c r="A1137" t="s">
        <v>10207</v>
      </c>
      <c r="B1137" t="s">
        <v>11478</v>
      </c>
      <c r="C1137" t="s">
        <v>10201</v>
      </c>
      <c r="D1137" t="s">
        <v>11479</v>
      </c>
      <c r="E1137" t="s">
        <v>10207</v>
      </c>
      <c r="F1137" t="s">
        <v>11</v>
      </c>
      <c r="G1137" t="s">
        <v>7681</v>
      </c>
      <c r="H1137" t="s">
        <v>11480</v>
      </c>
      <c r="I1137" t="s">
        <v>7935</v>
      </c>
      <c r="J1137" t="s">
        <v>7806</v>
      </c>
    </row>
    <row r="1138" spans="1:10" x14ac:dyDescent="0.35">
      <c r="A1138" t="s">
        <v>11481</v>
      </c>
      <c r="B1138" t="s">
        <v>11482</v>
      </c>
      <c r="C1138" t="s">
        <v>3950</v>
      </c>
      <c r="D1138" t="s">
        <v>11483</v>
      </c>
      <c r="E1138" t="s">
        <v>11484</v>
      </c>
      <c r="F1138" t="s">
        <v>11</v>
      </c>
      <c r="G1138" t="s">
        <v>8020</v>
      </c>
      <c r="H1138" t="s">
        <v>11485</v>
      </c>
      <c r="I1138" t="s">
        <v>7681</v>
      </c>
    </row>
    <row r="1139" spans="1:10" x14ac:dyDescent="0.35">
      <c r="A1139" t="s">
        <v>11481</v>
      </c>
      <c r="B1139" t="s">
        <v>11486</v>
      </c>
      <c r="C1139" t="s">
        <v>5376</v>
      </c>
      <c r="D1139" t="s">
        <v>11487</v>
      </c>
      <c r="E1139" t="s">
        <v>11488</v>
      </c>
      <c r="F1139" t="s">
        <v>261</v>
      </c>
      <c r="G1139" t="s">
        <v>7681</v>
      </c>
      <c r="H1139" t="s">
        <v>11488</v>
      </c>
      <c r="I1139" t="s">
        <v>7681</v>
      </c>
      <c r="J1139" t="s">
        <v>7806</v>
      </c>
    </row>
    <row r="1140" spans="1:10" x14ac:dyDescent="0.35">
      <c r="A1140" t="s">
        <v>11489</v>
      </c>
      <c r="B1140" t="s">
        <v>11490</v>
      </c>
      <c r="C1140" t="s">
        <v>11491</v>
      </c>
      <c r="D1140" t="s">
        <v>11492</v>
      </c>
      <c r="E1140" t="s">
        <v>11489</v>
      </c>
      <c r="F1140" t="s">
        <v>11</v>
      </c>
      <c r="G1140" t="s">
        <v>7670</v>
      </c>
      <c r="H1140" t="s">
        <v>11489</v>
      </c>
      <c r="I1140" t="s">
        <v>7670</v>
      </c>
      <c r="J1140" t="s">
        <v>7806</v>
      </c>
    </row>
    <row r="1141" spans="1:10" x14ac:dyDescent="0.35">
      <c r="A1141" t="s">
        <v>11489</v>
      </c>
      <c r="B1141" t="s">
        <v>11493</v>
      </c>
      <c r="C1141" t="s">
        <v>1016</v>
      </c>
      <c r="D1141" t="s">
        <v>11494</v>
      </c>
      <c r="E1141" t="s">
        <v>11489</v>
      </c>
      <c r="F1141" t="s">
        <v>11</v>
      </c>
      <c r="G1141" t="s">
        <v>7670</v>
      </c>
      <c r="H1141" t="s">
        <v>11489</v>
      </c>
      <c r="I1141" t="s">
        <v>7670</v>
      </c>
      <c r="J1141" t="s">
        <v>7806</v>
      </c>
    </row>
    <row r="1142" spans="1:10" x14ac:dyDescent="0.35">
      <c r="A1142" t="s">
        <v>11495</v>
      </c>
      <c r="B1142" t="s">
        <v>11496</v>
      </c>
      <c r="C1142" t="s">
        <v>11497</v>
      </c>
      <c r="D1142" t="s">
        <v>11498</v>
      </c>
      <c r="E1142" t="s">
        <v>11495</v>
      </c>
      <c r="F1142" t="s">
        <v>11</v>
      </c>
      <c r="G1142" t="s">
        <v>7670</v>
      </c>
      <c r="H1142" t="s">
        <v>11495</v>
      </c>
      <c r="I1142" t="s">
        <v>7670</v>
      </c>
    </row>
    <row r="1143" spans="1:10" x14ac:dyDescent="0.35">
      <c r="A1143" t="s">
        <v>11495</v>
      </c>
      <c r="B1143" t="s">
        <v>11499</v>
      </c>
      <c r="C1143" t="s">
        <v>75</v>
      </c>
      <c r="D1143" t="s">
        <v>11500</v>
      </c>
      <c r="E1143" t="s">
        <v>11495</v>
      </c>
      <c r="F1143" t="s">
        <v>11</v>
      </c>
      <c r="G1143" t="s">
        <v>7670</v>
      </c>
      <c r="H1143" t="s">
        <v>11495</v>
      </c>
      <c r="I1143" t="s">
        <v>7670</v>
      </c>
      <c r="J1143" t="s">
        <v>7806</v>
      </c>
    </row>
    <row r="1144" spans="1:10" x14ac:dyDescent="0.35">
      <c r="A1144" t="s">
        <v>11501</v>
      </c>
      <c r="B1144" t="s">
        <v>11502</v>
      </c>
      <c r="C1144" t="s">
        <v>1976</v>
      </c>
      <c r="D1144" t="s">
        <v>3098</v>
      </c>
      <c r="E1144" t="s">
        <v>11501</v>
      </c>
      <c r="F1144" t="s">
        <v>261</v>
      </c>
      <c r="G1144" t="s">
        <v>7681</v>
      </c>
      <c r="H1144" t="s">
        <v>11501</v>
      </c>
      <c r="I1144" t="s">
        <v>7681</v>
      </c>
      <c r="J1144" t="s">
        <v>7806</v>
      </c>
    </row>
    <row r="1145" spans="1:10" x14ac:dyDescent="0.35">
      <c r="A1145" t="s">
        <v>11503</v>
      </c>
      <c r="B1145" t="s">
        <v>11504</v>
      </c>
      <c r="C1145" t="s">
        <v>11505</v>
      </c>
      <c r="D1145" t="s">
        <v>11506</v>
      </c>
      <c r="E1145" t="s">
        <v>11503</v>
      </c>
      <c r="F1145" t="s">
        <v>11</v>
      </c>
      <c r="G1145" t="s">
        <v>7670</v>
      </c>
      <c r="H1145" t="s">
        <v>11503</v>
      </c>
      <c r="I1145" t="s">
        <v>7670</v>
      </c>
    </row>
    <row r="1146" spans="1:10" x14ac:dyDescent="0.35">
      <c r="A1146" t="s">
        <v>11503</v>
      </c>
      <c r="B1146" t="s">
        <v>11507</v>
      </c>
      <c r="C1146" t="s">
        <v>2954</v>
      </c>
      <c r="D1146" t="s">
        <v>11508</v>
      </c>
      <c r="E1146" t="s">
        <v>11503</v>
      </c>
      <c r="F1146" t="s">
        <v>2954</v>
      </c>
      <c r="G1146" t="s">
        <v>7670</v>
      </c>
      <c r="H1146" t="s">
        <v>2145</v>
      </c>
      <c r="I1146" t="s">
        <v>7610</v>
      </c>
      <c r="J1146" t="s">
        <v>7806</v>
      </c>
    </row>
    <row r="1147" spans="1:10" x14ac:dyDescent="0.35">
      <c r="A1147" t="s">
        <v>11509</v>
      </c>
      <c r="B1147" t="s">
        <v>11510</v>
      </c>
      <c r="C1147" t="s">
        <v>28</v>
      </c>
      <c r="D1147" t="s">
        <v>11511</v>
      </c>
      <c r="E1147" t="s">
        <v>11509</v>
      </c>
      <c r="F1147" t="s">
        <v>11512</v>
      </c>
      <c r="G1147" t="s">
        <v>7681</v>
      </c>
      <c r="H1147" t="s">
        <v>11509</v>
      </c>
      <c r="I1147" t="s">
        <v>7681</v>
      </c>
      <c r="J1147" t="s">
        <v>7806</v>
      </c>
    </row>
    <row r="1148" spans="1:10" x14ac:dyDescent="0.35">
      <c r="A1148" t="s">
        <v>11509</v>
      </c>
      <c r="B1148" t="s">
        <v>11513</v>
      </c>
      <c r="C1148" t="s">
        <v>4343</v>
      </c>
      <c r="D1148" t="s">
        <v>11514</v>
      </c>
      <c r="E1148" t="s">
        <v>11509</v>
      </c>
      <c r="F1148" t="s">
        <v>7395</v>
      </c>
      <c r="G1148" t="s">
        <v>11509</v>
      </c>
      <c r="H1148" t="s">
        <v>11509</v>
      </c>
      <c r="I1148" t="s">
        <v>11509</v>
      </c>
      <c r="J1148" t="s">
        <v>7806</v>
      </c>
    </row>
    <row r="1149" spans="1:10" x14ac:dyDescent="0.35">
      <c r="A1149" t="s">
        <v>11509</v>
      </c>
      <c r="B1149" t="s">
        <v>11515</v>
      </c>
      <c r="C1149" t="s">
        <v>4299</v>
      </c>
      <c r="D1149" t="s">
        <v>11516</v>
      </c>
      <c r="E1149" t="s">
        <v>10102</v>
      </c>
      <c r="F1149" t="s">
        <v>261</v>
      </c>
      <c r="G1149" t="s">
        <v>7681</v>
      </c>
      <c r="H1149" t="s">
        <v>10102</v>
      </c>
      <c r="I1149" t="s">
        <v>7681</v>
      </c>
      <c r="J1149" t="s">
        <v>7806</v>
      </c>
    </row>
    <row r="1150" spans="1:10" x14ac:dyDescent="0.35">
      <c r="A1150" t="s">
        <v>8790</v>
      </c>
      <c r="B1150" t="s">
        <v>11517</v>
      </c>
      <c r="C1150" t="s">
        <v>11518</v>
      </c>
      <c r="D1150" t="s">
        <v>8789</v>
      </c>
      <c r="E1150" t="s">
        <v>8790</v>
      </c>
      <c r="F1150" t="s">
        <v>11</v>
      </c>
      <c r="G1150" t="s">
        <v>7670</v>
      </c>
      <c r="H1150" t="s">
        <v>8790</v>
      </c>
      <c r="I1150" t="s">
        <v>7670</v>
      </c>
      <c r="J1150" t="s">
        <v>7806</v>
      </c>
    </row>
    <row r="1151" spans="1:10" x14ac:dyDescent="0.35">
      <c r="A1151" t="s">
        <v>8790</v>
      </c>
      <c r="B1151" t="s">
        <v>11519</v>
      </c>
      <c r="C1151" t="s">
        <v>11520</v>
      </c>
      <c r="D1151" t="s">
        <v>8789</v>
      </c>
      <c r="E1151" t="s">
        <v>8790</v>
      </c>
      <c r="F1151" t="s">
        <v>50</v>
      </c>
      <c r="G1151" t="s">
        <v>7670</v>
      </c>
      <c r="H1151" t="s">
        <v>8790</v>
      </c>
      <c r="I1151" t="s">
        <v>7670</v>
      </c>
      <c r="J1151" t="s">
        <v>7806</v>
      </c>
    </row>
    <row r="1152" spans="1:10" x14ac:dyDescent="0.35">
      <c r="A1152" t="s">
        <v>11521</v>
      </c>
      <c r="B1152" t="s">
        <v>11522</v>
      </c>
      <c r="C1152" t="s">
        <v>632</v>
      </c>
      <c r="D1152" t="s">
        <v>11523</v>
      </c>
      <c r="E1152" t="s">
        <v>11524</v>
      </c>
      <c r="F1152" t="s">
        <v>11</v>
      </c>
      <c r="G1152" t="s">
        <v>7670</v>
      </c>
      <c r="H1152" t="s">
        <v>11524</v>
      </c>
      <c r="I1152" t="s">
        <v>7670</v>
      </c>
      <c r="J1152" t="s">
        <v>7806</v>
      </c>
    </row>
    <row r="1153" spans="1:10" x14ac:dyDescent="0.35">
      <c r="A1153" t="s">
        <v>11525</v>
      </c>
      <c r="B1153" t="s">
        <v>11526</v>
      </c>
      <c r="C1153" t="s">
        <v>11527</v>
      </c>
      <c r="D1153" t="s">
        <v>9298</v>
      </c>
      <c r="E1153" t="s">
        <v>11528</v>
      </c>
      <c r="F1153" t="s">
        <v>11063</v>
      </c>
      <c r="G1153" t="s">
        <v>7681</v>
      </c>
      <c r="H1153" t="s">
        <v>11528</v>
      </c>
      <c r="I1153" t="s">
        <v>7681</v>
      </c>
    </row>
    <row r="1154" spans="1:10" x14ac:dyDescent="0.35">
      <c r="A1154" t="s">
        <v>11529</v>
      </c>
      <c r="B1154" t="s">
        <v>11530</v>
      </c>
      <c r="C1154" t="s">
        <v>6076</v>
      </c>
      <c r="D1154" t="s">
        <v>8708</v>
      </c>
      <c r="E1154" t="s">
        <v>11531</v>
      </c>
      <c r="F1154" t="s">
        <v>261</v>
      </c>
      <c r="G1154" t="s">
        <v>7681</v>
      </c>
      <c r="H1154" t="s">
        <v>111</v>
      </c>
      <c r="I1154" t="s">
        <v>111</v>
      </c>
      <c r="J1154" t="s">
        <v>7806</v>
      </c>
    </row>
    <row r="1155" spans="1:10" x14ac:dyDescent="0.35">
      <c r="A1155" t="s">
        <v>11529</v>
      </c>
      <c r="B1155" t="s">
        <v>11532</v>
      </c>
      <c r="C1155" t="s">
        <v>11533</v>
      </c>
      <c r="D1155" t="s">
        <v>11534</v>
      </c>
      <c r="E1155" t="s">
        <v>11535</v>
      </c>
      <c r="F1155" t="s">
        <v>11</v>
      </c>
      <c r="G1155" t="s">
        <v>7681</v>
      </c>
      <c r="H1155" t="s">
        <v>111</v>
      </c>
      <c r="I1155" t="s">
        <v>111</v>
      </c>
      <c r="J1155" t="s">
        <v>7806</v>
      </c>
    </row>
    <row r="1156" spans="1:10" x14ac:dyDescent="0.35">
      <c r="A1156" t="s">
        <v>11536</v>
      </c>
      <c r="B1156" t="s">
        <v>11537</v>
      </c>
      <c r="C1156" t="s">
        <v>9821</v>
      </c>
      <c r="D1156" t="s">
        <v>8433</v>
      </c>
      <c r="E1156" t="s">
        <v>11536</v>
      </c>
      <c r="F1156" t="s">
        <v>111</v>
      </c>
      <c r="G1156" t="s">
        <v>7681</v>
      </c>
      <c r="H1156" t="s">
        <v>11536</v>
      </c>
      <c r="I1156" t="s">
        <v>7681</v>
      </c>
      <c r="J1156" t="s">
        <v>7806</v>
      </c>
    </row>
    <row r="1157" spans="1:10" x14ac:dyDescent="0.35">
      <c r="A1157" t="s">
        <v>11536</v>
      </c>
      <c r="B1157" t="s">
        <v>11538</v>
      </c>
      <c r="C1157" t="s">
        <v>5376</v>
      </c>
      <c r="D1157" t="s">
        <v>292</v>
      </c>
      <c r="E1157" t="s">
        <v>11539</v>
      </c>
      <c r="F1157" t="s">
        <v>111</v>
      </c>
      <c r="G1157" t="s">
        <v>7681</v>
      </c>
      <c r="H1157" t="s">
        <v>11539</v>
      </c>
      <c r="I1157" t="s">
        <v>7681</v>
      </c>
      <c r="J1157" t="s">
        <v>7806</v>
      </c>
    </row>
    <row r="1158" spans="1:10" x14ac:dyDescent="0.35">
      <c r="A1158" t="s">
        <v>11536</v>
      </c>
      <c r="B1158" t="s">
        <v>11540</v>
      </c>
      <c r="C1158" t="s">
        <v>11541</v>
      </c>
      <c r="D1158" t="s">
        <v>6338</v>
      </c>
      <c r="E1158" t="s">
        <v>11542</v>
      </c>
      <c r="F1158" t="s">
        <v>261</v>
      </c>
      <c r="G1158" t="s">
        <v>7681</v>
      </c>
      <c r="H1158" t="s">
        <v>11542</v>
      </c>
      <c r="I1158" t="s">
        <v>7681</v>
      </c>
      <c r="J1158" t="s">
        <v>7806</v>
      </c>
    </row>
    <row r="1159" spans="1:10" x14ac:dyDescent="0.35">
      <c r="A1159" t="s">
        <v>11543</v>
      </c>
      <c r="B1159" t="s">
        <v>11544</v>
      </c>
      <c r="C1159" t="s">
        <v>11545</v>
      </c>
      <c r="D1159" t="s">
        <v>10890</v>
      </c>
      <c r="E1159" t="s">
        <v>11543</v>
      </c>
      <c r="F1159" t="s">
        <v>11</v>
      </c>
      <c r="G1159" t="s">
        <v>7681</v>
      </c>
      <c r="H1159" t="s">
        <v>11543</v>
      </c>
      <c r="I1159" t="s">
        <v>7681</v>
      </c>
      <c r="J1159" t="s">
        <v>7806</v>
      </c>
    </row>
    <row r="1160" spans="1:10" x14ac:dyDescent="0.35">
      <c r="A1160" t="s">
        <v>1010</v>
      </c>
      <c r="B1160" t="s">
        <v>11546</v>
      </c>
      <c r="C1160" t="s">
        <v>11547</v>
      </c>
      <c r="D1160" t="s">
        <v>11548</v>
      </c>
      <c r="E1160" t="s">
        <v>1010</v>
      </c>
      <c r="F1160" t="s">
        <v>11</v>
      </c>
      <c r="G1160" t="s">
        <v>7681</v>
      </c>
      <c r="H1160" t="s">
        <v>1010</v>
      </c>
      <c r="I1160" t="s">
        <v>7681</v>
      </c>
      <c r="J1160" t="s">
        <v>7806</v>
      </c>
    </row>
    <row r="1161" spans="1:10" x14ac:dyDescent="0.35">
      <c r="A1161" t="s">
        <v>1010</v>
      </c>
      <c r="B1161" t="s">
        <v>11549</v>
      </c>
      <c r="C1161" t="s">
        <v>28</v>
      </c>
      <c r="D1161" t="s">
        <v>11550</v>
      </c>
      <c r="E1161" t="s">
        <v>11551</v>
      </c>
      <c r="F1161" t="s">
        <v>111</v>
      </c>
      <c r="G1161" t="s">
        <v>7670</v>
      </c>
      <c r="H1161" t="s">
        <v>11552</v>
      </c>
      <c r="I1161" t="s">
        <v>7670</v>
      </c>
      <c r="J1161" t="s">
        <v>7806</v>
      </c>
    </row>
    <row r="1162" spans="1:10" x14ac:dyDescent="0.35">
      <c r="A1162" t="s">
        <v>11553</v>
      </c>
      <c r="B1162" t="s">
        <v>11554</v>
      </c>
      <c r="C1162" t="s">
        <v>11555</v>
      </c>
      <c r="D1162" t="s">
        <v>11556</v>
      </c>
      <c r="E1162" t="s">
        <v>11553</v>
      </c>
      <c r="F1162" t="s">
        <v>11555</v>
      </c>
      <c r="G1162" t="s">
        <v>7670</v>
      </c>
      <c r="H1162" t="s">
        <v>11553</v>
      </c>
      <c r="I1162" t="s">
        <v>7670</v>
      </c>
      <c r="J1162" t="s">
        <v>7806</v>
      </c>
    </row>
    <row r="1163" spans="1:10" x14ac:dyDescent="0.35">
      <c r="A1163" t="s">
        <v>11557</v>
      </c>
      <c r="B1163" t="s">
        <v>11558</v>
      </c>
      <c r="C1163" t="s">
        <v>11559</v>
      </c>
      <c r="D1163" t="s">
        <v>11560</v>
      </c>
      <c r="E1163" t="s">
        <v>11557</v>
      </c>
      <c r="F1163" t="s">
        <v>11</v>
      </c>
      <c r="G1163" t="s">
        <v>7681</v>
      </c>
      <c r="H1163" t="s">
        <v>11557</v>
      </c>
      <c r="I1163" t="s">
        <v>7681</v>
      </c>
      <c r="J1163" t="s">
        <v>7806</v>
      </c>
    </row>
    <row r="1164" spans="1:10" x14ac:dyDescent="0.35">
      <c r="A1164" t="s">
        <v>11561</v>
      </c>
      <c r="B1164" t="s">
        <v>11562</v>
      </c>
      <c r="C1164" t="s">
        <v>11563</v>
      </c>
      <c r="D1164" t="s">
        <v>2410</v>
      </c>
      <c r="E1164" t="s">
        <v>11564</v>
      </c>
      <c r="F1164" t="s">
        <v>11</v>
      </c>
      <c r="G1164" t="s">
        <v>7681</v>
      </c>
      <c r="H1164" t="s">
        <v>11564</v>
      </c>
      <c r="I1164" t="s">
        <v>7681</v>
      </c>
    </row>
    <row r="1165" spans="1:10" x14ac:dyDescent="0.35">
      <c r="A1165" t="s">
        <v>11561</v>
      </c>
      <c r="B1165" t="s">
        <v>11565</v>
      </c>
      <c r="C1165" t="s">
        <v>463</v>
      </c>
      <c r="D1165" t="s">
        <v>2410</v>
      </c>
      <c r="E1165" t="s">
        <v>11561</v>
      </c>
      <c r="F1165" t="s">
        <v>11</v>
      </c>
      <c r="G1165" t="s">
        <v>7681</v>
      </c>
      <c r="H1165" t="s">
        <v>11561</v>
      </c>
      <c r="I1165" t="s">
        <v>7681</v>
      </c>
    </row>
    <row r="1166" spans="1:10" x14ac:dyDescent="0.35">
      <c r="A1166" t="s">
        <v>11561</v>
      </c>
      <c r="B1166" t="s">
        <v>11566</v>
      </c>
      <c r="C1166" t="s">
        <v>463</v>
      </c>
      <c r="D1166" t="s">
        <v>2410</v>
      </c>
      <c r="E1166" t="s">
        <v>11561</v>
      </c>
      <c r="F1166" t="s">
        <v>11</v>
      </c>
      <c r="G1166" t="s">
        <v>7681</v>
      </c>
      <c r="H1166" t="s">
        <v>11561</v>
      </c>
      <c r="I1166" t="s">
        <v>7681</v>
      </c>
      <c r="J1166" t="s">
        <v>7806</v>
      </c>
    </row>
    <row r="1167" spans="1:10" x14ac:dyDescent="0.35">
      <c r="A1167" t="s">
        <v>11561</v>
      </c>
      <c r="B1167" t="s">
        <v>11567</v>
      </c>
      <c r="C1167" t="s">
        <v>1133</v>
      </c>
      <c r="D1167" t="s">
        <v>11568</v>
      </c>
      <c r="E1167" t="s">
        <v>11569</v>
      </c>
      <c r="F1167" t="s">
        <v>261</v>
      </c>
      <c r="G1167" t="s">
        <v>7681</v>
      </c>
      <c r="H1167" t="s">
        <v>11569</v>
      </c>
      <c r="I1167" t="s">
        <v>7681</v>
      </c>
      <c r="J1167" t="s">
        <v>7806</v>
      </c>
    </row>
    <row r="1168" spans="1:10" x14ac:dyDescent="0.35">
      <c r="A1168" t="s">
        <v>11561</v>
      </c>
      <c r="B1168" t="s">
        <v>11570</v>
      </c>
      <c r="C1168" t="s">
        <v>463</v>
      </c>
      <c r="D1168" t="s">
        <v>2410</v>
      </c>
      <c r="E1168" t="s">
        <v>11571</v>
      </c>
      <c r="F1168" t="s">
        <v>257</v>
      </c>
      <c r="G1168" t="s">
        <v>7681</v>
      </c>
      <c r="H1168" t="s">
        <v>11571</v>
      </c>
      <c r="I1168" t="s">
        <v>7681</v>
      </c>
      <c r="J1168" t="s">
        <v>7806</v>
      </c>
    </row>
    <row r="1169" spans="1:10" x14ac:dyDescent="0.35">
      <c r="A1169" t="s">
        <v>11561</v>
      </c>
      <c r="B1169" t="s">
        <v>11572</v>
      </c>
      <c r="C1169" t="s">
        <v>308</v>
      </c>
      <c r="D1169" t="s">
        <v>2410</v>
      </c>
      <c r="E1169" t="s">
        <v>11564</v>
      </c>
      <c r="F1169" t="s">
        <v>11</v>
      </c>
      <c r="G1169" t="s">
        <v>7681</v>
      </c>
      <c r="H1169" t="s">
        <v>11564</v>
      </c>
      <c r="I1169" t="s">
        <v>7681</v>
      </c>
      <c r="J1169" t="s">
        <v>7806</v>
      </c>
    </row>
    <row r="1170" spans="1:10" x14ac:dyDescent="0.35">
      <c r="A1170" t="s">
        <v>11573</v>
      </c>
      <c r="B1170" t="s">
        <v>11574</v>
      </c>
      <c r="C1170" t="s">
        <v>7368</v>
      </c>
      <c r="D1170" t="s">
        <v>11575</v>
      </c>
      <c r="E1170" t="s">
        <v>11573</v>
      </c>
      <c r="F1170" t="s">
        <v>11</v>
      </c>
      <c r="G1170" t="s">
        <v>7681</v>
      </c>
      <c r="H1170" t="s">
        <v>11573</v>
      </c>
      <c r="I1170" t="s">
        <v>7681</v>
      </c>
      <c r="J1170" t="s">
        <v>7806</v>
      </c>
    </row>
    <row r="1171" spans="1:10" x14ac:dyDescent="0.35">
      <c r="A1171" t="s">
        <v>11576</v>
      </c>
      <c r="B1171" t="s">
        <v>11577</v>
      </c>
      <c r="C1171" t="s">
        <v>11578</v>
      </c>
      <c r="D1171" t="s">
        <v>11579</v>
      </c>
      <c r="E1171" t="s">
        <v>11576</v>
      </c>
      <c r="F1171" t="s">
        <v>11</v>
      </c>
      <c r="G1171" t="s">
        <v>7670</v>
      </c>
      <c r="H1171" t="s">
        <v>11576</v>
      </c>
      <c r="I1171" t="s">
        <v>7670</v>
      </c>
      <c r="J1171" t="s">
        <v>7806</v>
      </c>
    </row>
    <row r="1172" spans="1:10" x14ac:dyDescent="0.35">
      <c r="A1172" t="s">
        <v>11580</v>
      </c>
      <c r="B1172" t="s">
        <v>11581</v>
      </c>
      <c r="C1172" t="s">
        <v>11582</v>
      </c>
      <c r="D1172" t="s">
        <v>11583</v>
      </c>
      <c r="E1172" t="s">
        <v>11584</v>
      </c>
      <c r="F1172" t="s">
        <v>261</v>
      </c>
      <c r="G1172" t="s">
        <v>7670</v>
      </c>
      <c r="H1172" t="s">
        <v>9605</v>
      </c>
      <c r="I1172" t="s">
        <v>7610</v>
      </c>
      <c r="J1172" t="s">
        <v>7806</v>
      </c>
    </row>
    <row r="1173" spans="1:10" x14ac:dyDescent="0.35">
      <c r="A1173" t="s">
        <v>11585</v>
      </c>
      <c r="B1173" t="s">
        <v>11586</v>
      </c>
      <c r="C1173" t="s">
        <v>11587</v>
      </c>
      <c r="D1173" t="s">
        <v>11588</v>
      </c>
      <c r="E1173" t="s">
        <v>11589</v>
      </c>
      <c r="F1173" t="s">
        <v>50</v>
      </c>
      <c r="G1173" t="s">
        <v>7681</v>
      </c>
      <c r="H1173" t="s">
        <v>11589</v>
      </c>
      <c r="I1173" t="s">
        <v>7681</v>
      </c>
      <c r="J1173" t="s">
        <v>7806</v>
      </c>
    </row>
    <row r="1174" spans="1:10" x14ac:dyDescent="0.35">
      <c r="A1174" t="s">
        <v>11590</v>
      </c>
      <c r="B1174" t="s">
        <v>11591</v>
      </c>
      <c r="C1174" t="s">
        <v>11592</v>
      </c>
      <c r="D1174" t="s">
        <v>11593</v>
      </c>
      <c r="E1174" t="s">
        <v>11594</v>
      </c>
      <c r="F1174" t="s">
        <v>50</v>
      </c>
      <c r="G1174" t="s">
        <v>7681</v>
      </c>
      <c r="H1174" t="s">
        <v>11594</v>
      </c>
      <c r="I1174" t="s">
        <v>7681</v>
      </c>
      <c r="J1174" t="s">
        <v>7806</v>
      </c>
    </row>
    <row r="1175" spans="1:10" x14ac:dyDescent="0.35">
      <c r="A1175" t="s">
        <v>11595</v>
      </c>
      <c r="B1175" t="s">
        <v>11596</v>
      </c>
      <c r="C1175" t="s">
        <v>11597</v>
      </c>
      <c r="D1175" t="s">
        <v>11595</v>
      </c>
      <c r="E1175" t="s">
        <v>11595</v>
      </c>
      <c r="F1175" t="s">
        <v>11</v>
      </c>
      <c r="G1175" t="s">
        <v>7771</v>
      </c>
      <c r="H1175" t="s">
        <v>11595</v>
      </c>
      <c r="I1175" t="s">
        <v>7771</v>
      </c>
      <c r="J1175" t="s">
        <v>7806</v>
      </c>
    </row>
    <row r="1176" spans="1:10" x14ac:dyDescent="0.35">
      <c r="A1176" t="s">
        <v>11598</v>
      </c>
      <c r="B1176" t="s">
        <v>11599</v>
      </c>
      <c r="C1176" t="s">
        <v>384</v>
      </c>
      <c r="D1176" t="s">
        <v>11600</v>
      </c>
      <c r="E1176" t="s">
        <v>11598</v>
      </c>
      <c r="F1176" t="s">
        <v>11</v>
      </c>
      <c r="G1176" t="s">
        <v>7670</v>
      </c>
      <c r="H1176" t="s">
        <v>11598</v>
      </c>
      <c r="I1176" t="s">
        <v>7670</v>
      </c>
      <c r="J1176" t="s">
        <v>7806</v>
      </c>
    </row>
    <row r="1177" spans="1:10" x14ac:dyDescent="0.35">
      <c r="A1177" t="s">
        <v>11598</v>
      </c>
      <c r="B1177" t="s">
        <v>11601</v>
      </c>
      <c r="C1177" t="s">
        <v>384</v>
      </c>
      <c r="D1177" t="s">
        <v>11602</v>
      </c>
      <c r="E1177" t="s">
        <v>11598</v>
      </c>
      <c r="F1177" t="s">
        <v>11</v>
      </c>
      <c r="G1177" t="s">
        <v>7681</v>
      </c>
      <c r="H1177" t="s">
        <v>11598</v>
      </c>
      <c r="I1177" t="s">
        <v>7681</v>
      </c>
      <c r="J1177" t="s">
        <v>7806</v>
      </c>
    </row>
    <row r="1178" spans="1:10" x14ac:dyDescent="0.35">
      <c r="A1178" t="s">
        <v>11603</v>
      </c>
      <c r="B1178" t="s">
        <v>11604</v>
      </c>
      <c r="C1178" t="s">
        <v>48</v>
      </c>
      <c r="D1178" t="s">
        <v>2209</v>
      </c>
      <c r="E1178" t="s">
        <v>11603</v>
      </c>
      <c r="F1178" t="s">
        <v>48</v>
      </c>
      <c r="G1178" t="s">
        <v>7681</v>
      </c>
      <c r="H1178" t="s">
        <v>590</v>
      </c>
      <c r="I1178" t="s">
        <v>7681</v>
      </c>
      <c r="J1178" t="s">
        <v>7806</v>
      </c>
    </row>
    <row r="1179" spans="1:10" x14ac:dyDescent="0.35">
      <c r="A1179" t="s">
        <v>11603</v>
      </c>
      <c r="B1179" t="s">
        <v>11605</v>
      </c>
      <c r="C1179" t="s">
        <v>48</v>
      </c>
      <c r="D1179" t="s">
        <v>2209</v>
      </c>
      <c r="E1179" t="s">
        <v>11603</v>
      </c>
      <c r="F1179" t="s">
        <v>8455</v>
      </c>
      <c r="G1179" t="s">
        <v>7681</v>
      </c>
      <c r="H1179" t="s">
        <v>590</v>
      </c>
      <c r="I1179" t="s">
        <v>7681</v>
      </c>
      <c r="J1179" t="s">
        <v>7806</v>
      </c>
    </row>
    <row r="1180" spans="1:10" x14ac:dyDescent="0.35">
      <c r="A1180" t="s">
        <v>11606</v>
      </c>
      <c r="B1180" t="s">
        <v>11607</v>
      </c>
      <c r="C1180" t="s">
        <v>3368</v>
      </c>
      <c r="D1180" t="s">
        <v>10315</v>
      </c>
      <c r="E1180" t="s">
        <v>11608</v>
      </c>
      <c r="F1180" t="s">
        <v>261</v>
      </c>
      <c r="G1180" t="s">
        <v>11609</v>
      </c>
      <c r="H1180" t="s">
        <v>11608</v>
      </c>
      <c r="I1180" t="s">
        <v>11609</v>
      </c>
      <c r="J1180" t="s">
        <v>7806</v>
      </c>
    </row>
    <row r="1181" spans="1:10" x14ac:dyDescent="0.35">
      <c r="A1181" t="s">
        <v>11610</v>
      </c>
      <c r="B1181" t="s">
        <v>11611</v>
      </c>
      <c r="C1181" t="s">
        <v>6771</v>
      </c>
      <c r="D1181" t="s">
        <v>11612</v>
      </c>
      <c r="E1181" t="s">
        <v>11613</v>
      </c>
      <c r="F1181" t="s">
        <v>261</v>
      </c>
      <c r="G1181" t="s">
        <v>7670</v>
      </c>
      <c r="H1181" t="s">
        <v>11613</v>
      </c>
      <c r="I1181" t="s">
        <v>7670</v>
      </c>
      <c r="J1181" t="s">
        <v>7806</v>
      </c>
    </row>
    <row r="1182" spans="1:10" x14ac:dyDescent="0.35">
      <c r="A1182" t="s">
        <v>11610</v>
      </c>
      <c r="B1182" t="s">
        <v>11614</v>
      </c>
      <c r="C1182" t="s">
        <v>6571</v>
      </c>
      <c r="D1182" t="s">
        <v>11615</v>
      </c>
      <c r="E1182" t="s">
        <v>6750</v>
      </c>
      <c r="F1182" t="s">
        <v>261</v>
      </c>
      <c r="G1182" t="s">
        <v>7670</v>
      </c>
      <c r="H1182" t="s">
        <v>6750</v>
      </c>
      <c r="I1182" t="s">
        <v>7670</v>
      </c>
      <c r="J1182" t="s">
        <v>7806</v>
      </c>
    </row>
    <row r="1183" spans="1:10" x14ac:dyDescent="0.35">
      <c r="A1183" t="s">
        <v>11616</v>
      </c>
      <c r="B1183" t="s">
        <v>11617</v>
      </c>
      <c r="C1183" t="s">
        <v>11618</v>
      </c>
      <c r="D1183" t="s">
        <v>685</v>
      </c>
      <c r="E1183" t="s">
        <v>11616</v>
      </c>
      <c r="F1183" t="s">
        <v>20</v>
      </c>
      <c r="G1183" t="s">
        <v>7681</v>
      </c>
      <c r="H1183" t="s">
        <v>11616</v>
      </c>
      <c r="I1183" t="s">
        <v>7681</v>
      </c>
      <c r="J1183" t="s">
        <v>7806</v>
      </c>
    </row>
    <row r="1184" spans="1:10" x14ac:dyDescent="0.35">
      <c r="A1184" t="s">
        <v>11619</v>
      </c>
      <c r="B1184" t="s">
        <v>11620</v>
      </c>
      <c r="C1184" t="s">
        <v>7221</v>
      </c>
      <c r="D1184" t="s">
        <v>11621</v>
      </c>
      <c r="E1184" t="s">
        <v>11619</v>
      </c>
      <c r="F1184" t="s">
        <v>261</v>
      </c>
      <c r="G1184" t="s">
        <v>7681</v>
      </c>
      <c r="H1184" t="s">
        <v>11619</v>
      </c>
      <c r="I1184" t="s">
        <v>7681</v>
      </c>
    </row>
    <row r="1185" spans="1:10" x14ac:dyDescent="0.35">
      <c r="A1185" t="s">
        <v>11622</v>
      </c>
      <c r="B1185" t="s">
        <v>11623</v>
      </c>
      <c r="C1185" t="s">
        <v>2954</v>
      </c>
      <c r="D1185" t="s">
        <v>11624</v>
      </c>
      <c r="E1185" t="s">
        <v>11625</v>
      </c>
      <c r="F1185" t="s">
        <v>261</v>
      </c>
      <c r="G1185" t="s">
        <v>7670</v>
      </c>
      <c r="H1185" t="s">
        <v>7935</v>
      </c>
      <c r="I1185" t="s">
        <v>7935</v>
      </c>
      <c r="J1185" t="s">
        <v>7806</v>
      </c>
    </row>
    <row r="1186" spans="1:10" x14ac:dyDescent="0.35">
      <c r="A1186" t="s">
        <v>11622</v>
      </c>
      <c r="B1186" t="s">
        <v>11626</v>
      </c>
      <c r="C1186" t="s">
        <v>2954</v>
      </c>
      <c r="D1186" t="s">
        <v>10846</v>
      </c>
      <c r="E1186" t="s">
        <v>11622</v>
      </c>
      <c r="F1186" t="s">
        <v>261</v>
      </c>
      <c r="G1186" t="s">
        <v>7670</v>
      </c>
      <c r="H1186" t="s">
        <v>11627</v>
      </c>
      <c r="I1186" t="s">
        <v>7610</v>
      </c>
      <c r="J1186" t="s">
        <v>7806</v>
      </c>
    </row>
    <row r="1187" spans="1:10" x14ac:dyDescent="0.35">
      <c r="A1187" t="s">
        <v>11628</v>
      </c>
      <c r="B1187" t="s">
        <v>11629</v>
      </c>
      <c r="C1187" t="s">
        <v>2707</v>
      </c>
      <c r="D1187" t="s">
        <v>11630</v>
      </c>
      <c r="E1187" t="s">
        <v>11628</v>
      </c>
      <c r="F1187" t="s">
        <v>11</v>
      </c>
      <c r="G1187" t="s">
        <v>7681</v>
      </c>
      <c r="H1187" t="s">
        <v>11628</v>
      </c>
      <c r="I1187" t="s">
        <v>7681</v>
      </c>
      <c r="J1187" t="s">
        <v>7806</v>
      </c>
    </row>
    <row r="1188" spans="1:10" x14ac:dyDescent="0.35">
      <c r="A1188" t="s">
        <v>11628</v>
      </c>
      <c r="B1188" t="s">
        <v>11631</v>
      </c>
      <c r="C1188" t="s">
        <v>1851</v>
      </c>
      <c r="D1188" t="s">
        <v>11630</v>
      </c>
      <c r="E1188" t="s">
        <v>11628</v>
      </c>
      <c r="F1188" t="s">
        <v>11</v>
      </c>
      <c r="G1188" t="s">
        <v>7681</v>
      </c>
      <c r="H1188" t="s">
        <v>11628</v>
      </c>
      <c r="I1188" t="s">
        <v>7681</v>
      </c>
      <c r="J1188" t="s">
        <v>7806</v>
      </c>
    </row>
    <row r="1189" spans="1:10" x14ac:dyDescent="0.35">
      <c r="A1189" t="s">
        <v>11628</v>
      </c>
      <c r="B1189" t="s">
        <v>11632</v>
      </c>
      <c r="C1189" t="s">
        <v>11633</v>
      </c>
      <c r="D1189" t="s">
        <v>7724</v>
      </c>
      <c r="E1189" t="s">
        <v>11634</v>
      </c>
      <c r="F1189" t="s">
        <v>261</v>
      </c>
      <c r="G1189" t="s">
        <v>7681</v>
      </c>
      <c r="H1189" t="s">
        <v>11634</v>
      </c>
      <c r="I1189" t="s">
        <v>7681</v>
      </c>
      <c r="J1189" t="s">
        <v>7806</v>
      </c>
    </row>
    <row r="1190" spans="1:10" x14ac:dyDescent="0.35">
      <c r="A1190" t="s">
        <v>11628</v>
      </c>
      <c r="B1190" t="s">
        <v>11635</v>
      </c>
      <c r="C1190" t="s">
        <v>11636</v>
      </c>
      <c r="D1190" t="s">
        <v>11637</v>
      </c>
      <c r="E1190" t="s">
        <v>6823</v>
      </c>
      <c r="F1190" t="s">
        <v>257</v>
      </c>
      <c r="G1190" t="s">
        <v>7681</v>
      </c>
      <c r="H1190" t="s">
        <v>6823</v>
      </c>
      <c r="I1190" t="s">
        <v>7681</v>
      </c>
      <c r="J1190" t="s">
        <v>7806</v>
      </c>
    </row>
    <row r="1191" spans="1:10" x14ac:dyDescent="0.35">
      <c r="A1191" t="s">
        <v>11628</v>
      </c>
      <c r="B1191" t="s">
        <v>11638</v>
      </c>
      <c r="C1191" t="s">
        <v>4299</v>
      </c>
      <c r="D1191" t="s">
        <v>5690</v>
      </c>
      <c r="E1191" t="s">
        <v>9502</v>
      </c>
      <c r="F1191" t="s">
        <v>11</v>
      </c>
      <c r="G1191" t="s">
        <v>7681</v>
      </c>
      <c r="H1191" t="s">
        <v>9502</v>
      </c>
      <c r="I1191" t="s">
        <v>7681</v>
      </c>
      <c r="J1191" t="s">
        <v>7806</v>
      </c>
    </row>
    <row r="1192" spans="1:10" x14ac:dyDescent="0.35">
      <c r="A1192" t="s">
        <v>11639</v>
      </c>
      <c r="B1192" t="s">
        <v>11640</v>
      </c>
      <c r="C1192" t="s">
        <v>5700</v>
      </c>
      <c r="D1192" t="s">
        <v>11641</v>
      </c>
      <c r="E1192" t="s">
        <v>11642</v>
      </c>
      <c r="F1192" t="s">
        <v>261</v>
      </c>
      <c r="G1192" t="s">
        <v>7681</v>
      </c>
      <c r="H1192" t="s">
        <v>11642</v>
      </c>
      <c r="I1192" t="s">
        <v>7681</v>
      </c>
      <c r="J1192" t="s">
        <v>7806</v>
      </c>
    </row>
    <row r="1193" spans="1:10" x14ac:dyDescent="0.35">
      <c r="A1193" t="s">
        <v>11639</v>
      </c>
      <c r="B1193" t="s">
        <v>11643</v>
      </c>
      <c r="C1193" t="s">
        <v>7613</v>
      </c>
      <c r="D1193" t="s">
        <v>11644</v>
      </c>
      <c r="E1193" t="s">
        <v>11645</v>
      </c>
      <c r="F1193" t="s">
        <v>261</v>
      </c>
      <c r="G1193" t="s">
        <v>7681</v>
      </c>
      <c r="H1193" t="s">
        <v>11646</v>
      </c>
      <c r="I1193" t="s">
        <v>7681</v>
      </c>
      <c r="J1193" t="s">
        <v>7806</v>
      </c>
    </row>
    <row r="1194" spans="1:10" x14ac:dyDescent="0.35">
      <c r="A1194" t="s">
        <v>11647</v>
      </c>
      <c r="B1194" t="s">
        <v>11648</v>
      </c>
      <c r="C1194" t="s">
        <v>99</v>
      </c>
      <c r="D1194" t="s">
        <v>11649</v>
      </c>
      <c r="E1194" t="s">
        <v>11647</v>
      </c>
      <c r="F1194" t="s">
        <v>11</v>
      </c>
      <c r="G1194" t="s">
        <v>7681</v>
      </c>
      <c r="H1194" t="s">
        <v>11647</v>
      </c>
      <c r="I1194" t="s">
        <v>7681</v>
      </c>
      <c r="J1194" t="s">
        <v>7806</v>
      </c>
    </row>
    <row r="1195" spans="1:10" x14ac:dyDescent="0.35">
      <c r="A1195" t="s">
        <v>11647</v>
      </c>
      <c r="B1195" t="s">
        <v>11650</v>
      </c>
      <c r="C1195" t="s">
        <v>11651</v>
      </c>
      <c r="D1195" t="s">
        <v>11652</v>
      </c>
      <c r="E1195" t="s">
        <v>11647</v>
      </c>
      <c r="F1195" t="s">
        <v>11</v>
      </c>
      <c r="G1195" t="s">
        <v>7681</v>
      </c>
      <c r="H1195" t="s">
        <v>11647</v>
      </c>
      <c r="I1195" t="s">
        <v>7681</v>
      </c>
      <c r="J1195" t="s">
        <v>7806</v>
      </c>
    </row>
    <row r="1196" spans="1:10" x14ac:dyDescent="0.35">
      <c r="A1196" t="s">
        <v>11653</v>
      </c>
      <c r="B1196" t="s">
        <v>11654</v>
      </c>
      <c r="C1196" t="s">
        <v>11655</v>
      </c>
      <c r="D1196" t="s">
        <v>1704</v>
      </c>
      <c r="E1196" t="s">
        <v>11653</v>
      </c>
      <c r="F1196" t="s">
        <v>11</v>
      </c>
      <c r="G1196" t="s">
        <v>7681</v>
      </c>
      <c r="H1196" t="s">
        <v>11653</v>
      </c>
      <c r="I1196" t="s">
        <v>7681</v>
      </c>
      <c r="J1196" t="s">
        <v>7806</v>
      </c>
    </row>
    <row r="1197" spans="1:10" x14ac:dyDescent="0.35">
      <c r="A1197" t="s">
        <v>11653</v>
      </c>
      <c r="B1197" t="s">
        <v>11656</v>
      </c>
      <c r="C1197" t="s">
        <v>2408</v>
      </c>
      <c r="D1197" t="s">
        <v>1704</v>
      </c>
      <c r="E1197" t="s">
        <v>11657</v>
      </c>
      <c r="F1197" t="s">
        <v>11</v>
      </c>
      <c r="G1197" t="s">
        <v>7681</v>
      </c>
      <c r="H1197" t="s">
        <v>11657</v>
      </c>
      <c r="I1197" t="s">
        <v>7681</v>
      </c>
    </row>
    <row r="1198" spans="1:10" x14ac:dyDescent="0.35">
      <c r="A1198" t="s">
        <v>11653</v>
      </c>
      <c r="B1198" t="s">
        <v>11658</v>
      </c>
      <c r="C1198" t="s">
        <v>11659</v>
      </c>
      <c r="D1198" t="s">
        <v>1704</v>
      </c>
      <c r="E1198" t="s">
        <v>11653</v>
      </c>
      <c r="F1198" t="s">
        <v>11</v>
      </c>
      <c r="G1198" t="s">
        <v>7681</v>
      </c>
      <c r="H1198" t="s">
        <v>11653</v>
      </c>
      <c r="I1198" t="s">
        <v>7681</v>
      </c>
      <c r="J1198" t="s">
        <v>7806</v>
      </c>
    </row>
    <row r="1199" spans="1:10" x14ac:dyDescent="0.35">
      <c r="A1199" t="s">
        <v>11653</v>
      </c>
      <c r="B1199" t="s">
        <v>11660</v>
      </c>
      <c r="C1199" t="s">
        <v>11661</v>
      </c>
      <c r="D1199" t="s">
        <v>8504</v>
      </c>
      <c r="E1199" t="s">
        <v>11653</v>
      </c>
      <c r="F1199" t="s">
        <v>11</v>
      </c>
      <c r="G1199" t="s">
        <v>7681</v>
      </c>
      <c r="H1199" t="s">
        <v>11653</v>
      </c>
      <c r="I1199" t="s">
        <v>7681</v>
      </c>
      <c r="J1199" t="s">
        <v>7806</v>
      </c>
    </row>
    <row r="1200" spans="1:10" x14ac:dyDescent="0.35">
      <c r="A1200" t="s">
        <v>11662</v>
      </c>
      <c r="B1200" t="s">
        <v>11663</v>
      </c>
      <c r="C1200" t="s">
        <v>7748</v>
      </c>
      <c r="D1200" t="s">
        <v>589</v>
      </c>
      <c r="E1200" t="s">
        <v>11662</v>
      </c>
      <c r="F1200" t="s">
        <v>11</v>
      </c>
      <c r="G1200" t="s">
        <v>7681</v>
      </c>
      <c r="H1200" t="s">
        <v>11662</v>
      </c>
      <c r="I1200" t="s">
        <v>7681</v>
      </c>
      <c r="J1200" t="s">
        <v>7806</v>
      </c>
    </row>
    <row r="1201" spans="1:10" x14ac:dyDescent="0.35">
      <c r="A1201" t="s">
        <v>11662</v>
      </c>
      <c r="B1201" t="s">
        <v>11664</v>
      </c>
      <c r="C1201" t="s">
        <v>11665</v>
      </c>
      <c r="D1201" t="s">
        <v>589</v>
      </c>
      <c r="E1201" t="s">
        <v>11662</v>
      </c>
      <c r="F1201" t="s">
        <v>20</v>
      </c>
      <c r="G1201" t="s">
        <v>7681</v>
      </c>
      <c r="H1201" t="s">
        <v>11662</v>
      </c>
      <c r="I1201" t="s">
        <v>7681</v>
      </c>
      <c r="J1201" t="s">
        <v>7806</v>
      </c>
    </row>
    <row r="1202" spans="1:10" x14ac:dyDescent="0.35">
      <c r="A1202" t="s">
        <v>11666</v>
      </c>
      <c r="B1202" t="s">
        <v>11667</v>
      </c>
      <c r="C1202" t="s">
        <v>28</v>
      </c>
      <c r="D1202" t="s">
        <v>589</v>
      </c>
      <c r="E1202" t="s">
        <v>11666</v>
      </c>
      <c r="F1202" t="s">
        <v>111</v>
      </c>
      <c r="G1202" t="s">
        <v>7681</v>
      </c>
      <c r="H1202" t="s">
        <v>11666</v>
      </c>
      <c r="I1202" t="s">
        <v>7681</v>
      </c>
    </row>
    <row r="1203" spans="1:10" x14ac:dyDescent="0.35">
      <c r="A1203" t="s">
        <v>11666</v>
      </c>
      <c r="B1203" t="s">
        <v>11668</v>
      </c>
      <c r="C1203" t="s">
        <v>6565</v>
      </c>
      <c r="D1203" t="s">
        <v>1009</v>
      </c>
      <c r="E1203" t="s">
        <v>11666</v>
      </c>
      <c r="F1203" t="s">
        <v>20</v>
      </c>
      <c r="G1203" t="s">
        <v>7681</v>
      </c>
      <c r="H1203" t="s">
        <v>111</v>
      </c>
      <c r="I1203" t="s">
        <v>111</v>
      </c>
      <c r="J1203" t="s">
        <v>7806</v>
      </c>
    </row>
    <row r="1204" spans="1:10" x14ac:dyDescent="0.35">
      <c r="A1204" t="s">
        <v>11666</v>
      </c>
      <c r="B1204" t="s">
        <v>11669</v>
      </c>
      <c r="C1204" t="s">
        <v>11670</v>
      </c>
      <c r="D1204" t="s">
        <v>589</v>
      </c>
      <c r="E1204" t="s">
        <v>11666</v>
      </c>
      <c r="F1204" t="s">
        <v>11</v>
      </c>
      <c r="G1204" t="s">
        <v>7681</v>
      </c>
      <c r="H1204" t="s">
        <v>11671</v>
      </c>
      <c r="I1204" t="s">
        <v>7681</v>
      </c>
      <c r="J1204" t="s">
        <v>7806</v>
      </c>
    </row>
    <row r="1205" spans="1:10" x14ac:dyDescent="0.35">
      <c r="A1205" t="s">
        <v>11666</v>
      </c>
      <c r="B1205" t="s">
        <v>11672</v>
      </c>
      <c r="C1205" t="s">
        <v>6565</v>
      </c>
      <c r="D1205" t="s">
        <v>589</v>
      </c>
      <c r="E1205" t="s">
        <v>11666</v>
      </c>
      <c r="F1205" t="s">
        <v>20</v>
      </c>
      <c r="G1205" t="s">
        <v>7681</v>
      </c>
      <c r="H1205" t="s">
        <v>111</v>
      </c>
      <c r="I1205" t="s">
        <v>111</v>
      </c>
      <c r="J1205" t="s">
        <v>7806</v>
      </c>
    </row>
    <row r="1206" spans="1:10" x14ac:dyDescent="0.35">
      <c r="A1206" t="s">
        <v>11673</v>
      </c>
      <c r="B1206" t="s">
        <v>11674</v>
      </c>
      <c r="C1206" t="s">
        <v>384</v>
      </c>
      <c r="D1206" t="s">
        <v>11675</v>
      </c>
      <c r="E1206" t="s">
        <v>11676</v>
      </c>
      <c r="F1206" t="s">
        <v>11</v>
      </c>
      <c r="G1206" t="s">
        <v>7670</v>
      </c>
      <c r="H1206" t="s">
        <v>11676</v>
      </c>
      <c r="I1206" t="s">
        <v>7670</v>
      </c>
      <c r="J1206" t="s">
        <v>7806</v>
      </c>
    </row>
    <row r="1207" spans="1:10" x14ac:dyDescent="0.35">
      <c r="A1207" t="s">
        <v>11673</v>
      </c>
      <c r="B1207" t="s">
        <v>11677</v>
      </c>
      <c r="C1207" t="s">
        <v>11678</v>
      </c>
      <c r="D1207" t="s">
        <v>11679</v>
      </c>
      <c r="E1207" t="s">
        <v>11673</v>
      </c>
      <c r="F1207" t="s">
        <v>11</v>
      </c>
      <c r="G1207" t="s">
        <v>7670</v>
      </c>
      <c r="H1207" t="s">
        <v>11673</v>
      </c>
      <c r="I1207" t="s">
        <v>7670</v>
      </c>
      <c r="J1207" t="s">
        <v>7806</v>
      </c>
    </row>
    <row r="1208" spans="1:10" x14ac:dyDescent="0.35">
      <c r="A1208" t="s">
        <v>11680</v>
      </c>
      <c r="B1208" t="s">
        <v>11681</v>
      </c>
      <c r="C1208" t="s">
        <v>651</v>
      </c>
      <c r="D1208" t="s">
        <v>651</v>
      </c>
      <c r="E1208" t="s">
        <v>11682</v>
      </c>
      <c r="F1208" t="s">
        <v>50</v>
      </c>
      <c r="G1208" t="s">
        <v>7610</v>
      </c>
      <c r="H1208" t="s">
        <v>11682</v>
      </c>
      <c r="I1208" t="s">
        <v>7610</v>
      </c>
      <c r="J1208" t="s">
        <v>7806</v>
      </c>
    </row>
    <row r="1209" spans="1:10" x14ac:dyDescent="0.35">
      <c r="A1209" t="s">
        <v>9496</v>
      </c>
      <c r="B1209" t="s">
        <v>11683</v>
      </c>
      <c r="C1209" t="s">
        <v>4397</v>
      </c>
      <c r="D1209" t="s">
        <v>4397</v>
      </c>
      <c r="E1209" t="s">
        <v>9496</v>
      </c>
      <c r="F1209" t="s">
        <v>11</v>
      </c>
      <c r="G1209" t="s">
        <v>7681</v>
      </c>
      <c r="H1209" t="s">
        <v>9496</v>
      </c>
      <c r="I1209" t="s">
        <v>7681</v>
      </c>
      <c r="J1209" t="s">
        <v>7806</v>
      </c>
    </row>
    <row r="1210" spans="1:10" x14ac:dyDescent="0.35">
      <c r="A1210" t="s">
        <v>9496</v>
      </c>
      <c r="B1210" t="s">
        <v>9497</v>
      </c>
      <c r="C1210" t="s">
        <v>4397</v>
      </c>
      <c r="D1210" t="s">
        <v>4397</v>
      </c>
      <c r="E1210" t="s">
        <v>9496</v>
      </c>
      <c r="F1210" t="s">
        <v>11</v>
      </c>
      <c r="G1210" t="s">
        <v>7681</v>
      </c>
      <c r="H1210" t="s">
        <v>9496</v>
      </c>
      <c r="I1210" t="s">
        <v>7681</v>
      </c>
    </row>
    <row r="1211" spans="1:10" x14ac:dyDescent="0.35">
      <c r="A1211" t="s">
        <v>9496</v>
      </c>
      <c r="B1211" t="s">
        <v>11684</v>
      </c>
      <c r="C1211" t="s">
        <v>4397</v>
      </c>
      <c r="D1211" t="s">
        <v>4397</v>
      </c>
      <c r="E1211" t="s">
        <v>9496</v>
      </c>
      <c r="F1211" t="s">
        <v>50</v>
      </c>
      <c r="G1211" t="s">
        <v>7681</v>
      </c>
      <c r="H1211" t="s">
        <v>9496</v>
      </c>
      <c r="I1211" t="s">
        <v>7681</v>
      </c>
      <c r="J1211" t="s">
        <v>7806</v>
      </c>
    </row>
    <row r="1212" spans="1:10" x14ac:dyDescent="0.35">
      <c r="A1212" t="s">
        <v>9496</v>
      </c>
      <c r="B1212" t="s">
        <v>11685</v>
      </c>
      <c r="C1212" t="s">
        <v>4397</v>
      </c>
      <c r="D1212" t="s">
        <v>4397</v>
      </c>
      <c r="E1212" t="s">
        <v>9496</v>
      </c>
      <c r="F1212" t="s">
        <v>11</v>
      </c>
      <c r="G1212" t="s">
        <v>7681</v>
      </c>
      <c r="H1212" t="s">
        <v>9496</v>
      </c>
      <c r="I1212" t="s">
        <v>7681</v>
      </c>
      <c r="J1212" t="s">
        <v>7806</v>
      </c>
    </row>
    <row r="1213" spans="1:10" x14ac:dyDescent="0.35">
      <c r="A1213" t="s">
        <v>11686</v>
      </c>
      <c r="B1213" t="s">
        <v>11687</v>
      </c>
      <c r="C1213" t="s">
        <v>11688</v>
      </c>
      <c r="D1213" t="s">
        <v>11689</v>
      </c>
      <c r="E1213" t="s">
        <v>11686</v>
      </c>
      <c r="F1213" t="s">
        <v>11</v>
      </c>
      <c r="G1213" t="s">
        <v>7681</v>
      </c>
      <c r="H1213" t="s">
        <v>11686</v>
      </c>
      <c r="I1213" t="s">
        <v>7681</v>
      </c>
      <c r="J1213" t="s">
        <v>7806</v>
      </c>
    </row>
    <row r="1214" spans="1:10" x14ac:dyDescent="0.35">
      <c r="A1214" t="s">
        <v>11686</v>
      </c>
      <c r="B1214" t="s">
        <v>11690</v>
      </c>
      <c r="C1214" t="s">
        <v>1725</v>
      </c>
      <c r="D1214" t="s">
        <v>11691</v>
      </c>
      <c r="E1214" t="s">
        <v>11692</v>
      </c>
      <c r="F1214" t="s">
        <v>261</v>
      </c>
      <c r="G1214" t="s">
        <v>7771</v>
      </c>
      <c r="H1214" t="s">
        <v>111</v>
      </c>
      <c r="I1214" t="s">
        <v>111</v>
      </c>
    </row>
    <row r="1215" spans="1:10" x14ac:dyDescent="0.35">
      <c r="A1215" t="s">
        <v>11686</v>
      </c>
      <c r="B1215" t="s">
        <v>11693</v>
      </c>
      <c r="C1215" t="s">
        <v>11694</v>
      </c>
      <c r="D1215" t="s">
        <v>11695</v>
      </c>
      <c r="E1215" t="s">
        <v>6932</v>
      </c>
      <c r="F1215" t="s">
        <v>261</v>
      </c>
      <c r="G1215" t="s">
        <v>7681</v>
      </c>
      <c r="H1215" t="s">
        <v>6932</v>
      </c>
      <c r="I1215" t="s">
        <v>7681</v>
      </c>
      <c r="J1215" t="s">
        <v>7806</v>
      </c>
    </row>
    <row r="1216" spans="1:10" x14ac:dyDescent="0.35">
      <c r="A1216" t="s">
        <v>11686</v>
      </c>
      <c r="B1216" t="s">
        <v>11696</v>
      </c>
      <c r="C1216" t="s">
        <v>7174</v>
      </c>
      <c r="D1216" t="s">
        <v>11695</v>
      </c>
      <c r="E1216" t="s">
        <v>6932</v>
      </c>
      <c r="F1216" t="s">
        <v>261</v>
      </c>
      <c r="G1216" t="s">
        <v>7681</v>
      </c>
      <c r="H1216" t="s">
        <v>6932</v>
      </c>
      <c r="I1216" t="s">
        <v>7681</v>
      </c>
      <c r="J1216" t="s">
        <v>7806</v>
      </c>
    </row>
    <row r="1217" spans="1:10" x14ac:dyDescent="0.35">
      <c r="A1217" t="s">
        <v>11697</v>
      </c>
      <c r="B1217" t="s">
        <v>11698</v>
      </c>
      <c r="C1217" t="s">
        <v>8</v>
      </c>
      <c r="D1217" t="s">
        <v>613</v>
      </c>
      <c r="E1217" t="s">
        <v>11697</v>
      </c>
      <c r="F1217" t="s">
        <v>11</v>
      </c>
      <c r="G1217" t="s">
        <v>7681</v>
      </c>
      <c r="H1217" t="s">
        <v>11697</v>
      </c>
      <c r="I1217" t="s">
        <v>7681</v>
      </c>
      <c r="J1217" t="s">
        <v>7806</v>
      </c>
    </row>
    <row r="1218" spans="1:10" x14ac:dyDescent="0.35">
      <c r="A1218" t="s">
        <v>11697</v>
      </c>
      <c r="B1218" t="s">
        <v>11699</v>
      </c>
      <c r="C1218" t="s">
        <v>8</v>
      </c>
      <c r="D1218" t="s">
        <v>613</v>
      </c>
      <c r="E1218" t="s">
        <v>11697</v>
      </c>
      <c r="F1218" t="s">
        <v>11</v>
      </c>
      <c r="G1218" t="s">
        <v>7681</v>
      </c>
      <c r="H1218" t="s">
        <v>11697</v>
      </c>
      <c r="I1218" t="s">
        <v>7681</v>
      </c>
      <c r="J1218" t="s">
        <v>7806</v>
      </c>
    </row>
    <row r="1219" spans="1:10" x14ac:dyDescent="0.35">
      <c r="A1219" t="s">
        <v>11697</v>
      </c>
      <c r="B1219" t="s">
        <v>11700</v>
      </c>
      <c r="C1219" t="s">
        <v>11701</v>
      </c>
      <c r="D1219" t="s">
        <v>1009</v>
      </c>
      <c r="E1219" t="s">
        <v>11702</v>
      </c>
      <c r="F1219" t="s">
        <v>2954</v>
      </c>
      <c r="G1219" t="s">
        <v>7681</v>
      </c>
      <c r="H1219" t="s">
        <v>11702</v>
      </c>
      <c r="I1219" t="s">
        <v>7681</v>
      </c>
      <c r="J1219" t="s">
        <v>7806</v>
      </c>
    </row>
    <row r="1220" spans="1:10" x14ac:dyDescent="0.35">
      <c r="A1220" t="s">
        <v>11697</v>
      </c>
      <c r="B1220" t="s">
        <v>11703</v>
      </c>
      <c r="C1220" t="s">
        <v>11704</v>
      </c>
      <c r="D1220" t="s">
        <v>6136</v>
      </c>
      <c r="E1220" t="s">
        <v>11705</v>
      </c>
      <c r="F1220" t="s">
        <v>261</v>
      </c>
      <c r="G1220" t="s">
        <v>7681</v>
      </c>
      <c r="H1220" t="s">
        <v>11705</v>
      </c>
      <c r="I1220" t="s">
        <v>7681</v>
      </c>
      <c r="J1220" t="s">
        <v>7806</v>
      </c>
    </row>
    <row r="1221" spans="1:10" x14ac:dyDescent="0.35">
      <c r="A1221" t="s">
        <v>11706</v>
      </c>
      <c r="B1221" t="s">
        <v>11707</v>
      </c>
      <c r="C1221" t="s">
        <v>11708</v>
      </c>
      <c r="D1221" t="s">
        <v>11709</v>
      </c>
      <c r="E1221" t="s">
        <v>11706</v>
      </c>
      <c r="F1221" t="s">
        <v>11</v>
      </c>
      <c r="G1221" t="s">
        <v>7681</v>
      </c>
      <c r="H1221" t="s">
        <v>11706</v>
      </c>
      <c r="I1221" t="s">
        <v>7681</v>
      </c>
      <c r="J1221" t="s">
        <v>7806</v>
      </c>
    </row>
    <row r="1222" spans="1:10" x14ac:dyDescent="0.35">
      <c r="A1222" t="s">
        <v>11706</v>
      </c>
      <c r="B1222" t="s">
        <v>11710</v>
      </c>
      <c r="C1222" t="s">
        <v>11711</v>
      </c>
      <c r="D1222" t="s">
        <v>11637</v>
      </c>
      <c r="E1222" t="s">
        <v>11706</v>
      </c>
      <c r="F1222" t="s">
        <v>11</v>
      </c>
      <c r="G1222" t="s">
        <v>7681</v>
      </c>
      <c r="H1222" t="s">
        <v>11706</v>
      </c>
      <c r="I1222" t="s">
        <v>7681</v>
      </c>
      <c r="J1222" t="s">
        <v>7806</v>
      </c>
    </row>
    <row r="1223" spans="1:10" x14ac:dyDescent="0.35">
      <c r="A1223" t="s">
        <v>11712</v>
      </c>
      <c r="B1223" t="s">
        <v>11713</v>
      </c>
      <c r="C1223" t="s">
        <v>264</v>
      </c>
      <c r="D1223" t="s">
        <v>1009</v>
      </c>
      <c r="E1223" t="s">
        <v>11712</v>
      </c>
      <c r="F1223" t="s">
        <v>261</v>
      </c>
      <c r="G1223" t="s">
        <v>7681</v>
      </c>
      <c r="H1223" t="s">
        <v>11712</v>
      </c>
      <c r="I1223" t="s">
        <v>7681</v>
      </c>
      <c r="J1223" t="s">
        <v>7806</v>
      </c>
    </row>
    <row r="1224" spans="1:10" x14ac:dyDescent="0.35">
      <c r="A1224" t="s">
        <v>11714</v>
      </c>
      <c r="B1224" t="s">
        <v>11715</v>
      </c>
      <c r="C1224" t="s">
        <v>4299</v>
      </c>
      <c r="D1224" t="s">
        <v>72</v>
      </c>
      <c r="E1224" t="s">
        <v>11714</v>
      </c>
      <c r="F1224" t="s">
        <v>1992</v>
      </c>
      <c r="G1224" t="s">
        <v>7681</v>
      </c>
      <c r="H1224" t="s">
        <v>11716</v>
      </c>
      <c r="I1224" t="s">
        <v>7681</v>
      </c>
      <c r="J1224" t="s">
        <v>7806</v>
      </c>
    </row>
    <row r="1225" spans="1:10" x14ac:dyDescent="0.35">
      <c r="A1225" t="s">
        <v>11717</v>
      </c>
      <c r="B1225" t="s">
        <v>11718</v>
      </c>
      <c r="C1225" t="s">
        <v>8455</v>
      </c>
      <c r="D1225" t="s">
        <v>11719</v>
      </c>
      <c r="E1225" t="s">
        <v>11717</v>
      </c>
      <c r="F1225" t="s">
        <v>8455</v>
      </c>
      <c r="G1225" t="s">
        <v>7681</v>
      </c>
      <c r="H1225" t="s">
        <v>11717</v>
      </c>
      <c r="I1225" t="s">
        <v>7681</v>
      </c>
      <c r="J1225" t="s">
        <v>7806</v>
      </c>
    </row>
    <row r="1226" spans="1:10" x14ac:dyDescent="0.35">
      <c r="A1226" t="s">
        <v>11717</v>
      </c>
      <c r="B1226" t="s">
        <v>11720</v>
      </c>
      <c r="C1226" t="s">
        <v>11721</v>
      </c>
      <c r="D1226" t="s">
        <v>7724</v>
      </c>
      <c r="E1226" t="s">
        <v>11264</v>
      </c>
      <c r="F1226" t="s">
        <v>8455</v>
      </c>
      <c r="G1226" t="s">
        <v>7681</v>
      </c>
      <c r="H1226" t="s">
        <v>11264</v>
      </c>
      <c r="I1226" t="s">
        <v>7681</v>
      </c>
      <c r="J1226" t="s">
        <v>7806</v>
      </c>
    </row>
    <row r="1227" spans="1:10" x14ac:dyDescent="0.35">
      <c r="A1227" t="s">
        <v>6611</v>
      </c>
      <c r="B1227" t="s">
        <v>11722</v>
      </c>
      <c r="C1227" t="s">
        <v>11723</v>
      </c>
      <c r="D1227" t="s">
        <v>11724</v>
      </c>
      <c r="E1227" t="s">
        <v>9510</v>
      </c>
      <c r="F1227" t="s">
        <v>11</v>
      </c>
      <c r="G1227" t="s">
        <v>7670</v>
      </c>
      <c r="H1227" t="s">
        <v>9510</v>
      </c>
      <c r="I1227" t="s">
        <v>7670</v>
      </c>
      <c r="J1227" t="s">
        <v>7806</v>
      </c>
    </row>
    <row r="1228" spans="1:10" x14ac:dyDescent="0.35">
      <c r="A1228" t="s">
        <v>3845</v>
      </c>
      <c r="B1228" t="s">
        <v>11725</v>
      </c>
      <c r="C1228" t="s">
        <v>11726</v>
      </c>
      <c r="D1228" t="s">
        <v>6818</v>
      </c>
      <c r="E1228" t="s">
        <v>11727</v>
      </c>
      <c r="F1228" t="s">
        <v>20</v>
      </c>
      <c r="G1228" t="s">
        <v>7681</v>
      </c>
      <c r="H1228" t="s">
        <v>11727</v>
      </c>
      <c r="I1228" t="s">
        <v>7681</v>
      </c>
      <c r="J1228" t="s">
        <v>7806</v>
      </c>
    </row>
    <row r="1229" spans="1:10" x14ac:dyDescent="0.35">
      <c r="A1229" t="s">
        <v>3845</v>
      </c>
      <c r="B1229" t="s">
        <v>11728</v>
      </c>
      <c r="C1229" t="s">
        <v>11729</v>
      </c>
      <c r="D1229" t="s">
        <v>11730</v>
      </c>
      <c r="E1229" t="s">
        <v>6823</v>
      </c>
      <c r="F1229" t="s">
        <v>20</v>
      </c>
      <c r="G1229" t="s">
        <v>7681</v>
      </c>
      <c r="H1229" t="s">
        <v>6823</v>
      </c>
      <c r="I1229" t="s">
        <v>7681</v>
      </c>
      <c r="J1229" t="s">
        <v>7806</v>
      </c>
    </row>
    <row r="1230" spans="1:10" x14ac:dyDescent="0.35">
      <c r="A1230" t="s">
        <v>3845</v>
      </c>
      <c r="B1230" t="s">
        <v>11731</v>
      </c>
      <c r="C1230" t="s">
        <v>2954</v>
      </c>
      <c r="D1230" t="s">
        <v>11506</v>
      </c>
      <c r="E1230" t="s">
        <v>11732</v>
      </c>
      <c r="F1230" t="s">
        <v>261</v>
      </c>
      <c r="G1230" t="s">
        <v>7670</v>
      </c>
      <c r="H1230" t="s">
        <v>3580</v>
      </c>
      <c r="I1230" t="s">
        <v>7610</v>
      </c>
      <c r="J1230" t="s">
        <v>7806</v>
      </c>
    </row>
    <row r="1231" spans="1:10" x14ac:dyDescent="0.35">
      <c r="A1231" t="s">
        <v>6830</v>
      </c>
      <c r="B1231" t="s">
        <v>11733</v>
      </c>
      <c r="C1231" t="s">
        <v>11734</v>
      </c>
      <c r="D1231" t="s">
        <v>11735</v>
      </c>
      <c r="E1231" t="s">
        <v>11736</v>
      </c>
      <c r="F1231" t="s">
        <v>20</v>
      </c>
      <c r="G1231" t="s">
        <v>7681</v>
      </c>
      <c r="H1231" t="s">
        <v>11736</v>
      </c>
      <c r="I1231" t="s">
        <v>7681</v>
      </c>
      <c r="J1231" t="s">
        <v>7806</v>
      </c>
    </row>
    <row r="1232" spans="1:10" x14ac:dyDescent="0.35">
      <c r="A1232" t="s">
        <v>6830</v>
      </c>
      <c r="B1232" t="s">
        <v>11737</v>
      </c>
      <c r="C1232" t="s">
        <v>5410</v>
      </c>
      <c r="D1232" t="s">
        <v>11738</v>
      </c>
      <c r="E1232" t="s">
        <v>11739</v>
      </c>
      <c r="F1232" t="s">
        <v>20</v>
      </c>
      <c r="G1232" t="s">
        <v>7681</v>
      </c>
      <c r="H1232" t="s">
        <v>11739</v>
      </c>
      <c r="I1232" t="s">
        <v>7681</v>
      </c>
      <c r="J1232" t="s">
        <v>7806</v>
      </c>
    </row>
    <row r="1233" spans="1:10" x14ac:dyDescent="0.35">
      <c r="A1233" t="s">
        <v>11740</v>
      </c>
      <c r="B1233" t="s">
        <v>11741</v>
      </c>
      <c r="C1233" t="s">
        <v>5564</v>
      </c>
      <c r="D1233" t="s">
        <v>1009</v>
      </c>
      <c r="E1233" t="s">
        <v>11742</v>
      </c>
      <c r="F1233" t="s">
        <v>261</v>
      </c>
      <c r="G1233" t="s">
        <v>7681</v>
      </c>
      <c r="H1233" t="s">
        <v>11742</v>
      </c>
      <c r="I1233" t="s">
        <v>7681</v>
      </c>
      <c r="J1233" t="s">
        <v>7806</v>
      </c>
    </row>
    <row r="1234" spans="1:10" x14ac:dyDescent="0.35">
      <c r="A1234" t="s">
        <v>6070</v>
      </c>
      <c r="B1234" t="s">
        <v>11743</v>
      </c>
      <c r="C1234" t="s">
        <v>11744</v>
      </c>
      <c r="D1234" t="s">
        <v>6069</v>
      </c>
      <c r="E1234" t="s">
        <v>6070</v>
      </c>
      <c r="F1234" t="s">
        <v>11</v>
      </c>
      <c r="G1234" t="s">
        <v>7681</v>
      </c>
      <c r="H1234" t="s">
        <v>6070</v>
      </c>
      <c r="I1234" t="s">
        <v>7681</v>
      </c>
      <c r="J1234" t="s">
        <v>7806</v>
      </c>
    </row>
    <row r="1235" spans="1:10" x14ac:dyDescent="0.35">
      <c r="A1235" t="s">
        <v>11745</v>
      </c>
      <c r="B1235" t="s">
        <v>11746</v>
      </c>
      <c r="C1235" t="s">
        <v>28</v>
      </c>
      <c r="D1235" t="s">
        <v>11747</v>
      </c>
      <c r="E1235" t="s">
        <v>11745</v>
      </c>
      <c r="F1235" t="s">
        <v>11</v>
      </c>
      <c r="G1235" t="s">
        <v>7681</v>
      </c>
      <c r="H1235" t="s">
        <v>111</v>
      </c>
      <c r="I1235" t="s">
        <v>111</v>
      </c>
    </row>
    <row r="1236" spans="1:10" x14ac:dyDescent="0.35">
      <c r="A1236" t="s">
        <v>11748</v>
      </c>
      <c r="B1236" t="s">
        <v>11749</v>
      </c>
      <c r="C1236" t="s">
        <v>11750</v>
      </c>
      <c r="D1236" t="s">
        <v>11751</v>
      </c>
      <c r="E1236" t="s">
        <v>11748</v>
      </c>
      <c r="F1236" t="s">
        <v>11</v>
      </c>
      <c r="G1236" t="s">
        <v>7681</v>
      </c>
      <c r="H1236" t="s">
        <v>11748</v>
      </c>
      <c r="I1236" t="s">
        <v>7681</v>
      </c>
    </row>
    <row r="1237" spans="1:10" x14ac:dyDescent="0.35">
      <c r="A1237" t="s">
        <v>11748</v>
      </c>
      <c r="B1237" t="s">
        <v>11752</v>
      </c>
      <c r="C1237" t="s">
        <v>11753</v>
      </c>
      <c r="D1237" t="s">
        <v>2406</v>
      </c>
      <c r="E1237" t="s">
        <v>11754</v>
      </c>
      <c r="F1237" t="s">
        <v>257</v>
      </c>
      <c r="G1237" t="s">
        <v>7681</v>
      </c>
      <c r="H1237" t="s">
        <v>11754</v>
      </c>
      <c r="I1237" t="s">
        <v>7681</v>
      </c>
      <c r="J1237" t="s">
        <v>7806</v>
      </c>
    </row>
    <row r="1238" spans="1:10" x14ac:dyDescent="0.35">
      <c r="A1238" t="s">
        <v>11755</v>
      </c>
      <c r="B1238" t="s">
        <v>11756</v>
      </c>
      <c r="C1238" t="s">
        <v>11757</v>
      </c>
      <c r="D1238" t="s">
        <v>406</v>
      </c>
      <c r="E1238" t="s">
        <v>11755</v>
      </c>
      <c r="F1238" t="s">
        <v>11</v>
      </c>
      <c r="G1238" t="s">
        <v>7681</v>
      </c>
      <c r="H1238" t="s">
        <v>11755</v>
      </c>
      <c r="I1238" t="s">
        <v>7681</v>
      </c>
      <c r="J1238" t="s">
        <v>7806</v>
      </c>
    </row>
    <row r="1239" spans="1:10" x14ac:dyDescent="0.35">
      <c r="A1239" t="s">
        <v>11758</v>
      </c>
      <c r="B1239" t="s">
        <v>11759</v>
      </c>
      <c r="C1239" t="s">
        <v>8455</v>
      </c>
      <c r="D1239" t="s">
        <v>456</v>
      </c>
      <c r="E1239" t="s">
        <v>11758</v>
      </c>
      <c r="F1239" t="s">
        <v>11</v>
      </c>
      <c r="G1239" t="s">
        <v>7670</v>
      </c>
      <c r="H1239" t="s">
        <v>11758</v>
      </c>
      <c r="I1239" t="s">
        <v>7670</v>
      </c>
      <c r="J1239" t="s">
        <v>7806</v>
      </c>
    </row>
    <row r="1240" spans="1:10" x14ac:dyDescent="0.35">
      <c r="A1240" t="s">
        <v>11758</v>
      </c>
      <c r="B1240" t="s">
        <v>11760</v>
      </c>
      <c r="C1240" t="s">
        <v>2954</v>
      </c>
      <c r="D1240" t="s">
        <v>1009</v>
      </c>
      <c r="E1240" t="s">
        <v>6338</v>
      </c>
      <c r="F1240" t="s">
        <v>261</v>
      </c>
      <c r="G1240" t="s">
        <v>11761</v>
      </c>
      <c r="H1240" t="s">
        <v>6338</v>
      </c>
      <c r="I1240" t="s">
        <v>11761</v>
      </c>
      <c r="J1240" t="s">
        <v>7806</v>
      </c>
    </row>
    <row r="1241" spans="1:10" x14ac:dyDescent="0.35">
      <c r="A1241" t="s">
        <v>11758</v>
      </c>
      <c r="B1241" t="s">
        <v>11762</v>
      </c>
      <c r="C1241" t="s">
        <v>2954</v>
      </c>
      <c r="D1241" t="s">
        <v>1009</v>
      </c>
      <c r="E1241" t="s">
        <v>11763</v>
      </c>
      <c r="F1241" t="s">
        <v>261</v>
      </c>
      <c r="G1241" t="s">
        <v>7670</v>
      </c>
      <c r="H1241" t="s">
        <v>11763</v>
      </c>
      <c r="I1241" t="s">
        <v>7670</v>
      </c>
      <c r="J1241" t="s">
        <v>7806</v>
      </c>
    </row>
    <row r="1242" spans="1:10" x14ac:dyDescent="0.35">
      <c r="A1242" t="s">
        <v>11758</v>
      </c>
      <c r="B1242" t="s">
        <v>11764</v>
      </c>
      <c r="C1242" t="s">
        <v>2954</v>
      </c>
      <c r="D1242" t="s">
        <v>1009</v>
      </c>
      <c r="E1242" t="s">
        <v>11763</v>
      </c>
      <c r="F1242" t="s">
        <v>261</v>
      </c>
      <c r="G1242" t="s">
        <v>7670</v>
      </c>
      <c r="H1242" t="s">
        <v>11763</v>
      </c>
      <c r="I1242" t="s">
        <v>7670</v>
      </c>
      <c r="J1242" t="s">
        <v>7806</v>
      </c>
    </row>
    <row r="1243" spans="1:10" x14ac:dyDescent="0.35">
      <c r="A1243" t="s">
        <v>11758</v>
      </c>
      <c r="B1243" t="s">
        <v>11765</v>
      </c>
      <c r="C1243" t="s">
        <v>2954</v>
      </c>
      <c r="D1243" t="s">
        <v>1009</v>
      </c>
      <c r="E1243" t="s">
        <v>11763</v>
      </c>
      <c r="F1243" t="s">
        <v>261</v>
      </c>
      <c r="G1243" t="s">
        <v>7670</v>
      </c>
      <c r="H1243" t="s">
        <v>11763</v>
      </c>
      <c r="I1243" t="s">
        <v>7670</v>
      </c>
      <c r="J1243" t="s">
        <v>7806</v>
      </c>
    </row>
    <row r="1244" spans="1:10" x14ac:dyDescent="0.35">
      <c r="A1244" t="s">
        <v>6424</v>
      </c>
      <c r="B1244" t="s">
        <v>11766</v>
      </c>
      <c r="C1244" t="s">
        <v>11767</v>
      </c>
      <c r="D1244" t="s">
        <v>10890</v>
      </c>
      <c r="E1244" t="s">
        <v>6424</v>
      </c>
      <c r="F1244" t="s">
        <v>11</v>
      </c>
      <c r="G1244" t="s">
        <v>7681</v>
      </c>
      <c r="H1244" t="s">
        <v>6424</v>
      </c>
      <c r="I1244" t="s">
        <v>7681</v>
      </c>
      <c r="J1244" t="s">
        <v>7806</v>
      </c>
    </row>
    <row r="1245" spans="1:10" x14ac:dyDescent="0.35">
      <c r="A1245" t="s">
        <v>6424</v>
      </c>
      <c r="B1245" t="s">
        <v>11768</v>
      </c>
      <c r="C1245" t="s">
        <v>11769</v>
      </c>
      <c r="D1245" t="s">
        <v>11770</v>
      </c>
      <c r="E1245" t="s">
        <v>11771</v>
      </c>
      <c r="F1245" t="s">
        <v>257</v>
      </c>
      <c r="G1245" t="s">
        <v>7681</v>
      </c>
      <c r="H1245" t="s">
        <v>11771</v>
      </c>
      <c r="I1245" t="s">
        <v>7681</v>
      </c>
      <c r="J1245" t="s">
        <v>7806</v>
      </c>
    </row>
    <row r="1246" spans="1:10" x14ac:dyDescent="0.35">
      <c r="A1246" t="s">
        <v>6424</v>
      </c>
      <c r="B1246" t="s">
        <v>11772</v>
      </c>
      <c r="C1246" t="s">
        <v>11773</v>
      </c>
      <c r="D1246" t="s">
        <v>10890</v>
      </c>
      <c r="E1246" t="s">
        <v>6424</v>
      </c>
      <c r="F1246" t="s">
        <v>11</v>
      </c>
      <c r="G1246" t="s">
        <v>7681</v>
      </c>
      <c r="H1246" t="s">
        <v>6424</v>
      </c>
      <c r="I1246" t="s">
        <v>7681</v>
      </c>
      <c r="J1246" t="s">
        <v>7806</v>
      </c>
    </row>
    <row r="1247" spans="1:10" x14ac:dyDescent="0.35">
      <c r="A1247" t="s">
        <v>11774</v>
      </c>
      <c r="B1247" t="s">
        <v>11775</v>
      </c>
      <c r="C1247" t="s">
        <v>11776</v>
      </c>
      <c r="D1247" t="s">
        <v>5149</v>
      </c>
      <c r="E1247" t="s">
        <v>11777</v>
      </c>
      <c r="F1247" t="s">
        <v>257</v>
      </c>
      <c r="G1247" t="s">
        <v>11778</v>
      </c>
      <c r="H1247" t="s">
        <v>11777</v>
      </c>
      <c r="I1247" t="s">
        <v>11778</v>
      </c>
      <c r="J1247" t="s">
        <v>7806</v>
      </c>
    </row>
    <row r="1248" spans="1:10" x14ac:dyDescent="0.35">
      <c r="A1248" t="s">
        <v>11779</v>
      </c>
      <c r="B1248" t="s">
        <v>11780</v>
      </c>
      <c r="C1248" t="s">
        <v>264</v>
      </c>
      <c r="D1248" t="s">
        <v>11130</v>
      </c>
      <c r="E1248" t="s">
        <v>6388</v>
      </c>
      <c r="F1248" t="s">
        <v>257</v>
      </c>
      <c r="G1248" t="s">
        <v>7681</v>
      </c>
      <c r="H1248" t="s">
        <v>6388</v>
      </c>
      <c r="I1248" t="s">
        <v>7681</v>
      </c>
      <c r="J1248" t="s">
        <v>7806</v>
      </c>
    </row>
    <row r="1249" spans="1:10" x14ac:dyDescent="0.35">
      <c r="A1249" t="s">
        <v>11779</v>
      </c>
      <c r="B1249" t="s">
        <v>11781</v>
      </c>
      <c r="C1249" t="s">
        <v>2033</v>
      </c>
      <c r="D1249" t="s">
        <v>11782</v>
      </c>
      <c r="E1249" t="s">
        <v>7680</v>
      </c>
      <c r="F1249" t="s">
        <v>261</v>
      </c>
      <c r="G1249" t="s">
        <v>7935</v>
      </c>
      <c r="H1249" t="s">
        <v>7680</v>
      </c>
      <c r="I1249" t="s">
        <v>7935</v>
      </c>
      <c r="J1249" t="s">
        <v>7806</v>
      </c>
    </row>
    <row r="1250" spans="1:10" x14ac:dyDescent="0.35">
      <c r="A1250" t="s">
        <v>11783</v>
      </c>
      <c r="B1250" t="s">
        <v>11784</v>
      </c>
      <c r="C1250" t="s">
        <v>4343</v>
      </c>
      <c r="D1250" t="s">
        <v>11785</v>
      </c>
      <c r="E1250" t="s">
        <v>11783</v>
      </c>
      <c r="F1250" t="s">
        <v>11</v>
      </c>
      <c r="G1250" t="s">
        <v>8679</v>
      </c>
      <c r="H1250" t="s">
        <v>11783</v>
      </c>
      <c r="I1250" t="s">
        <v>8679</v>
      </c>
      <c r="J1250" t="s">
        <v>7806</v>
      </c>
    </row>
    <row r="1251" spans="1:10" x14ac:dyDescent="0.35">
      <c r="A1251" t="s">
        <v>11783</v>
      </c>
      <c r="B1251" t="s">
        <v>11786</v>
      </c>
      <c r="C1251" t="s">
        <v>11787</v>
      </c>
      <c r="D1251" t="s">
        <v>11788</v>
      </c>
      <c r="E1251" t="s">
        <v>11783</v>
      </c>
      <c r="F1251" t="s">
        <v>11</v>
      </c>
      <c r="G1251" t="s">
        <v>7681</v>
      </c>
      <c r="H1251" t="s">
        <v>11783</v>
      </c>
      <c r="I1251" t="s">
        <v>7681</v>
      </c>
      <c r="J1251" t="s">
        <v>7806</v>
      </c>
    </row>
    <row r="1252" spans="1:10" x14ac:dyDescent="0.35">
      <c r="A1252" t="s">
        <v>11789</v>
      </c>
      <c r="B1252" t="s">
        <v>11790</v>
      </c>
      <c r="C1252" t="s">
        <v>11791</v>
      </c>
      <c r="D1252" t="s">
        <v>11792</v>
      </c>
      <c r="E1252" t="s">
        <v>11789</v>
      </c>
      <c r="F1252" t="s">
        <v>11</v>
      </c>
      <c r="G1252" t="s">
        <v>7681</v>
      </c>
      <c r="H1252" t="s">
        <v>11789</v>
      </c>
      <c r="I1252" t="s">
        <v>7681</v>
      </c>
      <c r="J1252" t="s">
        <v>7806</v>
      </c>
    </row>
    <row r="1253" spans="1:10" x14ac:dyDescent="0.35">
      <c r="A1253" t="s">
        <v>11789</v>
      </c>
      <c r="B1253" t="s">
        <v>11793</v>
      </c>
      <c r="C1253" t="s">
        <v>11794</v>
      </c>
      <c r="D1253" t="s">
        <v>11792</v>
      </c>
      <c r="E1253" t="s">
        <v>11789</v>
      </c>
      <c r="F1253" t="s">
        <v>11</v>
      </c>
      <c r="G1253" t="s">
        <v>7681</v>
      </c>
      <c r="H1253" t="s">
        <v>11789</v>
      </c>
      <c r="I1253" t="s">
        <v>7681</v>
      </c>
      <c r="J1253" t="s">
        <v>7806</v>
      </c>
    </row>
    <row r="1254" spans="1:10" x14ac:dyDescent="0.35">
      <c r="A1254" t="s">
        <v>11789</v>
      </c>
      <c r="B1254" t="s">
        <v>11795</v>
      </c>
      <c r="C1254" t="s">
        <v>11791</v>
      </c>
      <c r="D1254" t="s">
        <v>11792</v>
      </c>
      <c r="E1254" t="s">
        <v>11796</v>
      </c>
      <c r="F1254" t="s">
        <v>11</v>
      </c>
      <c r="G1254" t="s">
        <v>7681</v>
      </c>
      <c r="H1254" t="s">
        <v>11796</v>
      </c>
      <c r="I1254" t="s">
        <v>7681</v>
      </c>
      <c r="J1254" t="s">
        <v>7806</v>
      </c>
    </row>
    <row r="1255" spans="1:10" x14ac:dyDescent="0.35">
      <c r="A1255" t="s">
        <v>11789</v>
      </c>
      <c r="B1255" t="s">
        <v>11797</v>
      </c>
      <c r="C1255" t="s">
        <v>7174</v>
      </c>
      <c r="D1255" t="s">
        <v>11798</v>
      </c>
      <c r="E1255" t="s">
        <v>11789</v>
      </c>
      <c r="F1255" t="s">
        <v>11</v>
      </c>
      <c r="G1255" t="s">
        <v>7681</v>
      </c>
      <c r="H1255" t="s">
        <v>11789</v>
      </c>
      <c r="I1255" t="s">
        <v>7681</v>
      </c>
      <c r="J1255" t="s">
        <v>7806</v>
      </c>
    </row>
    <row r="1256" spans="1:10" x14ac:dyDescent="0.35">
      <c r="A1256" t="s">
        <v>11789</v>
      </c>
      <c r="B1256" t="s">
        <v>11799</v>
      </c>
      <c r="C1256" t="s">
        <v>11791</v>
      </c>
      <c r="D1256" t="s">
        <v>11792</v>
      </c>
      <c r="E1256" t="s">
        <v>11789</v>
      </c>
      <c r="F1256" t="s">
        <v>11</v>
      </c>
      <c r="G1256" t="s">
        <v>7681</v>
      </c>
      <c r="H1256" t="s">
        <v>11789</v>
      </c>
      <c r="I1256" t="s">
        <v>7681</v>
      </c>
      <c r="J1256" t="s">
        <v>7806</v>
      </c>
    </row>
    <row r="1257" spans="1:10" x14ac:dyDescent="0.35">
      <c r="A1257" t="s">
        <v>11789</v>
      </c>
      <c r="B1257" t="s">
        <v>11800</v>
      </c>
      <c r="C1257" t="s">
        <v>11801</v>
      </c>
      <c r="D1257" t="s">
        <v>3098</v>
      </c>
      <c r="E1257" t="s">
        <v>11789</v>
      </c>
      <c r="F1257" t="s">
        <v>11</v>
      </c>
      <c r="G1257" t="s">
        <v>7681</v>
      </c>
      <c r="H1257" t="s">
        <v>11789</v>
      </c>
      <c r="I1257" t="s">
        <v>7681</v>
      </c>
      <c r="J1257" t="s">
        <v>7806</v>
      </c>
    </row>
    <row r="1258" spans="1:10" x14ac:dyDescent="0.35">
      <c r="A1258" t="s">
        <v>11789</v>
      </c>
      <c r="B1258" t="s">
        <v>11802</v>
      </c>
      <c r="C1258" t="s">
        <v>11791</v>
      </c>
      <c r="D1258" t="s">
        <v>11792</v>
      </c>
      <c r="E1258" t="s">
        <v>11789</v>
      </c>
      <c r="F1258" t="s">
        <v>11</v>
      </c>
      <c r="G1258" t="s">
        <v>7681</v>
      </c>
      <c r="H1258" t="s">
        <v>11789</v>
      </c>
      <c r="I1258" t="s">
        <v>7681</v>
      </c>
      <c r="J1258" t="s">
        <v>7806</v>
      </c>
    </row>
    <row r="1259" spans="1:10" x14ac:dyDescent="0.35">
      <c r="A1259" t="s">
        <v>11789</v>
      </c>
      <c r="B1259" t="s">
        <v>11803</v>
      </c>
      <c r="C1259" t="s">
        <v>8754</v>
      </c>
      <c r="D1259" t="s">
        <v>6106</v>
      </c>
      <c r="E1259" t="s">
        <v>11804</v>
      </c>
      <c r="F1259" t="s">
        <v>261</v>
      </c>
      <c r="G1259" t="s">
        <v>7670</v>
      </c>
      <c r="H1259" t="s">
        <v>11804</v>
      </c>
      <c r="I1259" t="s">
        <v>7670</v>
      </c>
      <c r="J1259" t="s">
        <v>7806</v>
      </c>
    </row>
    <row r="1260" spans="1:10" x14ac:dyDescent="0.35">
      <c r="A1260" t="s">
        <v>11805</v>
      </c>
      <c r="B1260" t="s">
        <v>11806</v>
      </c>
      <c r="C1260" t="s">
        <v>11807</v>
      </c>
      <c r="D1260" t="s">
        <v>10026</v>
      </c>
      <c r="E1260" t="s">
        <v>11805</v>
      </c>
      <c r="F1260" t="s">
        <v>50</v>
      </c>
      <c r="G1260" t="s">
        <v>7681</v>
      </c>
      <c r="H1260" t="s">
        <v>11805</v>
      </c>
      <c r="I1260" t="s">
        <v>7681</v>
      </c>
      <c r="J1260" t="s">
        <v>7806</v>
      </c>
    </row>
    <row r="1261" spans="1:10" x14ac:dyDescent="0.35">
      <c r="A1261" t="s">
        <v>11808</v>
      </c>
      <c r="B1261" t="s">
        <v>11809</v>
      </c>
      <c r="C1261" t="s">
        <v>11810</v>
      </c>
      <c r="D1261" t="s">
        <v>11811</v>
      </c>
      <c r="E1261" t="s">
        <v>9345</v>
      </c>
      <c r="F1261" t="s">
        <v>11</v>
      </c>
      <c r="G1261" t="s">
        <v>7681</v>
      </c>
      <c r="H1261" t="s">
        <v>9345</v>
      </c>
      <c r="I1261" t="s">
        <v>7681</v>
      </c>
      <c r="J1261" t="s">
        <v>7806</v>
      </c>
    </row>
    <row r="1262" spans="1:10" x14ac:dyDescent="0.35">
      <c r="A1262" t="s">
        <v>11808</v>
      </c>
      <c r="B1262" t="s">
        <v>11812</v>
      </c>
      <c r="C1262" t="s">
        <v>11813</v>
      </c>
      <c r="D1262" t="s">
        <v>11814</v>
      </c>
      <c r="E1262" t="s">
        <v>11814</v>
      </c>
      <c r="F1262" t="s">
        <v>261</v>
      </c>
      <c r="G1262" t="s">
        <v>7681</v>
      </c>
      <c r="H1262" t="s">
        <v>11814</v>
      </c>
      <c r="I1262" t="s">
        <v>7681</v>
      </c>
      <c r="J1262" t="s">
        <v>7806</v>
      </c>
    </row>
    <row r="1263" spans="1:10" x14ac:dyDescent="0.35">
      <c r="A1263" t="s">
        <v>11808</v>
      </c>
      <c r="B1263" t="s">
        <v>11815</v>
      </c>
      <c r="C1263" t="s">
        <v>8584</v>
      </c>
      <c r="D1263" t="s">
        <v>11816</v>
      </c>
      <c r="E1263" t="s">
        <v>11817</v>
      </c>
      <c r="F1263" t="s">
        <v>20</v>
      </c>
      <c r="G1263" t="s">
        <v>7681</v>
      </c>
      <c r="H1263" t="s">
        <v>11817</v>
      </c>
      <c r="I1263" t="s">
        <v>7681</v>
      </c>
      <c r="J1263" t="s">
        <v>7806</v>
      </c>
    </row>
    <row r="1264" spans="1:10" x14ac:dyDescent="0.35">
      <c r="A1264" t="s">
        <v>11808</v>
      </c>
      <c r="B1264" t="s">
        <v>11818</v>
      </c>
      <c r="C1264" t="s">
        <v>238</v>
      </c>
      <c r="D1264" t="s">
        <v>4760</v>
      </c>
      <c r="E1264" t="s">
        <v>11819</v>
      </c>
      <c r="F1264" t="s">
        <v>20</v>
      </c>
      <c r="G1264" t="s">
        <v>7681</v>
      </c>
      <c r="H1264" t="s">
        <v>11819</v>
      </c>
      <c r="I1264" t="s">
        <v>7681</v>
      </c>
      <c r="J1264" t="s">
        <v>7806</v>
      </c>
    </row>
    <row r="1265" spans="1:10" x14ac:dyDescent="0.35">
      <c r="A1265" t="s">
        <v>11808</v>
      </c>
      <c r="B1265" t="s">
        <v>11820</v>
      </c>
      <c r="C1265" t="s">
        <v>11821</v>
      </c>
      <c r="D1265" t="s">
        <v>11822</v>
      </c>
      <c r="E1265" t="s">
        <v>11823</v>
      </c>
      <c r="F1265" t="s">
        <v>20</v>
      </c>
      <c r="G1265" t="s">
        <v>7681</v>
      </c>
      <c r="H1265" t="s">
        <v>11823</v>
      </c>
      <c r="I1265" t="s">
        <v>7681</v>
      </c>
      <c r="J1265" t="s">
        <v>7806</v>
      </c>
    </row>
    <row r="1266" spans="1:10" x14ac:dyDescent="0.35">
      <c r="A1266" t="s">
        <v>11808</v>
      </c>
      <c r="B1266" t="s">
        <v>11824</v>
      </c>
      <c r="C1266" t="s">
        <v>11825</v>
      </c>
      <c r="D1266" t="s">
        <v>11826</v>
      </c>
      <c r="E1266" t="s">
        <v>6778</v>
      </c>
      <c r="F1266" t="s">
        <v>20</v>
      </c>
      <c r="G1266" t="s">
        <v>7681</v>
      </c>
      <c r="H1266" t="s">
        <v>6778</v>
      </c>
      <c r="I1266" t="s">
        <v>7681</v>
      </c>
      <c r="J1266" t="s">
        <v>7806</v>
      </c>
    </row>
    <row r="1267" spans="1:10" x14ac:dyDescent="0.35">
      <c r="A1267" t="s">
        <v>11808</v>
      </c>
      <c r="B1267" t="s">
        <v>11827</v>
      </c>
      <c r="C1267" t="s">
        <v>11828</v>
      </c>
      <c r="D1267" t="s">
        <v>11829</v>
      </c>
      <c r="E1267" t="s">
        <v>11817</v>
      </c>
      <c r="F1267" t="s">
        <v>20</v>
      </c>
      <c r="G1267" t="s">
        <v>7681</v>
      </c>
      <c r="H1267" t="s">
        <v>11817</v>
      </c>
      <c r="I1267" t="s">
        <v>7681</v>
      </c>
      <c r="J1267" t="s">
        <v>7806</v>
      </c>
    </row>
    <row r="1268" spans="1:10" x14ac:dyDescent="0.35">
      <c r="A1268" t="s">
        <v>11808</v>
      </c>
      <c r="B1268" t="s">
        <v>11830</v>
      </c>
      <c r="C1268" t="s">
        <v>11831</v>
      </c>
      <c r="D1268" t="s">
        <v>11832</v>
      </c>
      <c r="E1268" t="s">
        <v>11833</v>
      </c>
      <c r="F1268" t="s">
        <v>11</v>
      </c>
      <c r="G1268" t="s">
        <v>7681</v>
      </c>
      <c r="H1268" t="s">
        <v>11833</v>
      </c>
      <c r="I1268" t="s">
        <v>7681</v>
      </c>
      <c r="J1268" t="s">
        <v>7806</v>
      </c>
    </row>
    <row r="1269" spans="1:10" x14ac:dyDescent="0.35">
      <c r="A1269" t="s">
        <v>11808</v>
      </c>
      <c r="B1269" t="s">
        <v>11834</v>
      </c>
      <c r="C1269" t="s">
        <v>11835</v>
      </c>
      <c r="D1269" t="s">
        <v>11811</v>
      </c>
      <c r="E1269" t="s">
        <v>9345</v>
      </c>
      <c r="F1269" t="s">
        <v>11</v>
      </c>
      <c r="G1269" t="s">
        <v>7681</v>
      </c>
      <c r="H1269" t="s">
        <v>9345</v>
      </c>
      <c r="I1269" t="s">
        <v>7681</v>
      </c>
      <c r="J1269" t="s">
        <v>7806</v>
      </c>
    </row>
    <row r="1270" spans="1:10" x14ac:dyDescent="0.35">
      <c r="A1270" t="s">
        <v>11808</v>
      </c>
      <c r="B1270" t="s">
        <v>11836</v>
      </c>
      <c r="C1270" t="s">
        <v>6076</v>
      </c>
      <c r="D1270" t="s">
        <v>11837</v>
      </c>
      <c r="E1270" t="s">
        <v>11838</v>
      </c>
      <c r="F1270" t="s">
        <v>261</v>
      </c>
      <c r="G1270" t="s">
        <v>7681</v>
      </c>
      <c r="H1270" t="s">
        <v>11838</v>
      </c>
      <c r="I1270" t="s">
        <v>7681</v>
      </c>
      <c r="J1270" t="s">
        <v>7806</v>
      </c>
    </row>
    <row r="1271" spans="1:10" x14ac:dyDescent="0.35">
      <c r="A1271" t="s">
        <v>11808</v>
      </c>
      <c r="B1271" t="s">
        <v>11839</v>
      </c>
      <c r="C1271" t="s">
        <v>11259</v>
      </c>
      <c r="D1271" t="s">
        <v>5690</v>
      </c>
      <c r="E1271" t="s">
        <v>11823</v>
      </c>
      <c r="F1271" t="s">
        <v>20</v>
      </c>
      <c r="G1271" t="s">
        <v>7681</v>
      </c>
      <c r="H1271" t="s">
        <v>11823</v>
      </c>
      <c r="I1271" t="s">
        <v>7681</v>
      </c>
      <c r="J1271" t="s">
        <v>7806</v>
      </c>
    </row>
    <row r="1272" spans="1:10" x14ac:dyDescent="0.35">
      <c r="A1272" t="s">
        <v>11840</v>
      </c>
      <c r="B1272" t="s">
        <v>11841</v>
      </c>
      <c r="C1272" t="s">
        <v>2408</v>
      </c>
      <c r="D1272" t="s">
        <v>2050</v>
      </c>
      <c r="E1272" t="s">
        <v>11840</v>
      </c>
      <c r="F1272" t="s">
        <v>11</v>
      </c>
      <c r="G1272" t="s">
        <v>7670</v>
      </c>
      <c r="H1272" t="s">
        <v>11840</v>
      </c>
      <c r="I1272" t="s">
        <v>7670</v>
      </c>
      <c r="J1272" t="s">
        <v>7806</v>
      </c>
    </row>
    <row r="1273" spans="1:10" x14ac:dyDescent="0.35">
      <c r="A1273" t="s">
        <v>11840</v>
      </c>
      <c r="B1273" t="s">
        <v>11842</v>
      </c>
      <c r="C1273" t="s">
        <v>2050</v>
      </c>
      <c r="D1273" t="s">
        <v>2050</v>
      </c>
      <c r="E1273" t="s">
        <v>11840</v>
      </c>
      <c r="F1273" t="s">
        <v>257</v>
      </c>
      <c r="G1273" t="s">
        <v>7681</v>
      </c>
      <c r="H1273" t="s">
        <v>11840</v>
      </c>
      <c r="I1273" t="s">
        <v>7681</v>
      </c>
      <c r="J1273" t="s">
        <v>7806</v>
      </c>
    </row>
    <row r="1274" spans="1:10" x14ac:dyDescent="0.35">
      <c r="A1274" t="s">
        <v>11843</v>
      </c>
      <c r="B1274" t="s">
        <v>11844</v>
      </c>
      <c r="C1274" t="s">
        <v>11845</v>
      </c>
      <c r="D1274" t="s">
        <v>11832</v>
      </c>
      <c r="E1274" t="s">
        <v>11846</v>
      </c>
      <c r="F1274" t="s">
        <v>257</v>
      </c>
      <c r="G1274" t="s">
        <v>7681</v>
      </c>
      <c r="H1274" t="s">
        <v>11846</v>
      </c>
      <c r="I1274" t="s">
        <v>7681</v>
      </c>
      <c r="J1274" t="s">
        <v>7806</v>
      </c>
    </row>
    <row r="1275" spans="1:10" x14ac:dyDescent="0.35">
      <c r="A1275" t="s">
        <v>11847</v>
      </c>
      <c r="B1275" t="s">
        <v>11848</v>
      </c>
      <c r="C1275" t="s">
        <v>2007</v>
      </c>
      <c r="D1275" t="s">
        <v>2410</v>
      </c>
      <c r="E1275" t="s">
        <v>11847</v>
      </c>
      <c r="F1275" t="s">
        <v>111</v>
      </c>
      <c r="G1275" t="s">
        <v>7681</v>
      </c>
      <c r="H1275" t="s">
        <v>11849</v>
      </c>
      <c r="I1275" t="s">
        <v>7681</v>
      </c>
    </row>
    <row r="1276" spans="1:10" x14ac:dyDescent="0.35">
      <c r="A1276" t="s">
        <v>11847</v>
      </c>
      <c r="B1276" t="s">
        <v>11850</v>
      </c>
      <c r="C1276" t="s">
        <v>8448</v>
      </c>
      <c r="D1276" t="s">
        <v>2845</v>
      </c>
      <c r="E1276" t="s">
        <v>11847</v>
      </c>
      <c r="F1276" t="s">
        <v>7395</v>
      </c>
      <c r="G1276" t="s">
        <v>7681</v>
      </c>
      <c r="H1276" t="s">
        <v>11847</v>
      </c>
      <c r="I1276" t="s">
        <v>7681</v>
      </c>
      <c r="J1276" t="s">
        <v>7806</v>
      </c>
    </row>
    <row r="1277" spans="1:10" x14ac:dyDescent="0.35">
      <c r="A1277" t="s">
        <v>11851</v>
      </c>
      <c r="B1277" t="s">
        <v>11852</v>
      </c>
      <c r="C1277" t="s">
        <v>1976</v>
      </c>
      <c r="D1277" t="s">
        <v>2389</v>
      </c>
      <c r="E1277" t="s">
        <v>11851</v>
      </c>
      <c r="F1277" t="s">
        <v>50</v>
      </c>
      <c r="G1277" t="s">
        <v>7681</v>
      </c>
      <c r="H1277" t="s">
        <v>11851</v>
      </c>
      <c r="I1277" t="s">
        <v>7681</v>
      </c>
      <c r="J1277" t="s">
        <v>7806</v>
      </c>
    </row>
    <row r="1278" spans="1:10" x14ac:dyDescent="0.35">
      <c r="A1278" t="s">
        <v>11853</v>
      </c>
      <c r="B1278" t="s">
        <v>11854</v>
      </c>
      <c r="C1278" t="s">
        <v>463</v>
      </c>
      <c r="D1278" t="s">
        <v>11855</v>
      </c>
      <c r="E1278" t="s">
        <v>11856</v>
      </c>
      <c r="F1278" t="s">
        <v>11</v>
      </c>
      <c r="G1278" t="s">
        <v>7681</v>
      </c>
      <c r="H1278" t="s">
        <v>11856</v>
      </c>
      <c r="I1278" t="s">
        <v>7681</v>
      </c>
      <c r="J1278" t="s">
        <v>7806</v>
      </c>
    </row>
    <row r="1279" spans="1:10" x14ac:dyDescent="0.35">
      <c r="A1279" t="s">
        <v>11857</v>
      </c>
      <c r="B1279" t="s">
        <v>11858</v>
      </c>
      <c r="C1279" t="s">
        <v>11859</v>
      </c>
      <c r="D1279" t="s">
        <v>11860</v>
      </c>
      <c r="E1279" t="s">
        <v>11857</v>
      </c>
      <c r="F1279" t="s">
        <v>11</v>
      </c>
      <c r="G1279" t="s">
        <v>7681</v>
      </c>
      <c r="H1279" t="s">
        <v>11857</v>
      </c>
      <c r="I1279" t="s">
        <v>7681</v>
      </c>
      <c r="J1279" t="s">
        <v>7806</v>
      </c>
    </row>
    <row r="1280" spans="1:10" x14ac:dyDescent="0.35">
      <c r="A1280" t="s">
        <v>11857</v>
      </c>
      <c r="B1280" t="s">
        <v>11861</v>
      </c>
      <c r="C1280" t="s">
        <v>28</v>
      </c>
      <c r="D1280" t="s">
        <v>10682</v>
      </c>
      <c r="E1280" t="s">
        <v>11862</v>
      </c>
      <c r="F1280" t="s">
        <v>261</v>
      </c>
      <c r="G1280" t="s">
        <v>7681</v>
      </c>
      <c r="H1280" t="s">
        <v>11863</v>
      </c>
      <c r="I1280" t="s">
        <v>7681</v>
      </c>
      <c r="J1280" t="s">
        <v>7806</v>
      </c>
    </row>
    <row r="1281" spans="1:10" x14ac:dyDescent="0.35">
      <c r="A1281" t="s">
        <v>11864</v>
      </c>
      <c r="B1281" t="s">
        <v>11865</v>
      </c>
      <c r="C1281" t="s">
        <v>11866</v>
      </c>
      <c r="D1281" t="s">
        <v>11867</v>
      </c>
      <c r="E1281" t="s">
        <v>11868</v>
      </c>
      <c r="F1281" t="s">
        <v>261</v>
      </c>
      <c r="G1281" t="s">
        <v>7681</v>
      </c>
      <c r="H1281" t="s">
        <v>11868</v>
      </c>
      <c r="I1281" t="s">
        <v>7681</v>
      </c>
      <c r="J1281" t="s">
        <v>7806</v>
      </c>
    </row>
    <row r="1282" spans="1:10" x14ac:dyDescent="0.35">
      <c r="A1282" t="s">
        <v>11864</v>
      </c>
      <c r="B1282" t="s">
        <v>11869</v>
      </c>
      <c r="C1282" t="s">
        <v>11870</v>
      </c>
      <c r="D1282" t="s">
        <v>11871</v>
      </c>
      <c r="E1282" t="s">
        <v>6309</v>
      </c>
      <c r="F1282" t="s">
        <v>261</v>
      </c>
      <c r="G1282" t="s">
        <v>7681</v>
      </c>
      <c r="H1282" t="s">
        <v>6309</v>
      </c>
      <c r="I1282" t="s">
        <v>7681</v>
      </c>
      <c r="J1282" t="s">
        <v>7806</v>
      </c>
    </row>
    <row r="1283" spans="1:10" x14ac:dyDescent="0.35">
      <c r="A1283" t="s">
        <v>11864</v>
      </c>
      <c r="B1283" t="s">
        <v>11872</v>
      </c>
      <c r="C1283" t="s">
        <v>11873</v>
      </c>
      <c r="D1283" t="s">
        <v>8621</v>
      </c>
      <c r="E1283" t="s">
        <v>8621</v>
      </c>
      <c r="F1283" t="s">
        <v>261</v>
      </c>
      <c r="G1283" t="s">
        <v>7610</v>
      </c>
      <c r="H1283" t="s">
        <v>8621</v>
      </c>
      <c r="I1283" t="s">
        <v>7610</v>
      </c>
      <c r="J1283" t="s">
        <v>7806</v>
      </c>
    </row>
    <row r="1284" spans="1:10" x14ac:dyDescent="0.35">
      <c r="A1284" t="s">
        <v>11864</v>
      </c>
      <c r="B1284" t="s">
        <v>11874</v>
      </c>
      <c r="C1284" t="s">
        <v>11875</v>
      </c>
      <c r="D1284" t="s">
        <v>11876</v>
      </c>
      <c r="E1284" t="s">
        <v>11877</v>
      </c>
      <c r="F1284" t="s">
        <v>261</v>
      </c>
      <c r="G1284" t="s">
        <v>7681</v>
      </c>
      <c r="H1284" t="s">
        <v>11877</v>
      </c>
      <c r="I1284" t="s">
        <v>7681</v>
      </c>
      <c r="J1284" t="s">
        <v>7806</v>
      </c>
    </row>
    <row r="1285" spans="1:10" x14ac:dyDescent="0.35">
      <c r="A1285" t="s">
        <v>11878</v>
      </c>
      <c r="B1285" t="s">
        <v>11879</v>
      </c>
      <c r="C1285" t="s">
        <v>11880</v>
      </c>
      <c r="D1285" t="s">
        <v>11881</v>
      </c>
      <c r="E1285" t="s">
        <v>11878</v>
      </c>
      <c r="F1285" t="s">
        <v>11</v>
      </c>
      <c r="G1285" t="s">
        <v>7681</v>
      </c>
      <c r="H1285" t="s">
        <v>11878</v>
      </c>
      <c r="I1285" t="s">
        <v>7681</v>
      </c>
      <c r="J1285" t="s">
        <v>7806</v>
      </c>
    </row>
    <row r="1286" spans="1:10" x14ac:dyDescent="0.35">
      <c r="A1286" t="s">
        <v>11878</v>
      </c>
      <c r="B1286" t="s">
        <v>11882</v>
      </c>
      <c r="C1286" t="s">
        <v>11883</v>
      </c>
      <c r="D1286" t="s">
        <v>3567</v>
      </c>
      <c r="E1286" t="s">
        <v>11878</v>
      </c>
      <c r="F1286" t="s">
        <v>11</v>
      </c>
      <c r="G1286" t="s">
        <v>7681</v>
      </c>
      <c r="H1286" t="s">
        <v>111</v>
      </c>
      <c r="I1286" t="s">
        <v>111</v>
      </c>
      <c r="J1286" t="s">
        <v>7806</v>
      </c>
    </row>
    <row r="1287" spans="1:10" x14ac:dyDescent="0.35">
      <c r="A1287" t="s">
        <v>11884</v>
      </c>
      <c r="B1287" t="s">
        <v>11885</v>
      </c>
      <c r="C1287" t="s">
        <v>11886</v>
      </c>
      <c r="D1287" t="s">
        <v>11887</v>
      </c>
      <c r="E1287" t="s">
        <v>11884</v>
      </c>
      <c r="F1287" t="s">
        <v>50</v>
      </c>
      <c r="G1287" t="s">
        <v>7681</v>
      </c>
      <c r="H1287" t="s">
        <v>11884</v>
      </c>
      <c r="I1287" t="s">
        <v>7681</v>
      </c>
      <c r="J1287" t="s">
        <v>7806</v>
      </c>
    </row>
    <row r="1288" spans="1:10" x14ac:dyDescent="0.35">
      <c r="A1288" t="s">
        <v>11884</v>
      </c>
      <c r="B1288" t="s">
        <v>11888</v>
      </c>
      <c r="C1288" t="s">
        <v>11889</v>
      </c>
      <c r="D1288" t="s">
        <v>11890</v>
      </c>
      <c r="E1288" t="s">
        <v>11884</v>
      </c>
      <c r="F1288" t="s">
        <v>257</v>
      </c>
      <c r="G1288" t="s">
        <v>7681</v>
      </c>
      <c r="H1288" t="s">
        <v>11884</v>
      </c>
      <c r="I1288" t="s">
        <v>7681</v>
      </c>
      <c r="J1288" t="s">
        <v>7806</v>
      </c>
    </row>
    <row r="1289" spans="1:10" x14ac:dyDescent="0.35">
      <c r="A1289" t="s">
        <v>10960</v>
      </c>
      <c r="B1289" t="s">
        <v>11891</v>
      </c>
      <c r="C1289" t="s">
        <v>1979</v>
      </c>
      <c r="D1289" t="s">
        <v>2949</v>
      </c>
      <c r="E1289" t="s">
        <v>10960</v>
      </c>
      <c r="F1289" t="s">
        <v>11</v>
      </c>
      <c r="G1289" t="s">
        <v>7670</v>
      </c>
      <c r="H1289" t="s">
        <v>10960</v>
      </c>
      <c r="I1289" t="s">
        <v>7670</v>
      </c>
      <c r="J1289" t="s">
        <v>7806</v>
      </c>
    </row>
    <row r="1290" spans="1:10" x14ac:dyDescent="0.35">
      <c r="A1290" t="s">
        <v>11892</v>
      </c>
      <c r="B1290" t="s">
        <v>11893</v>
      </c>
      <c r="C1290" t="s">
        <v>6169</v>
      </c>
      <c r="D1290" t="s">
        <v>536</v>
      </c>
      <c r="E1290" t="s">
        <v>11894</v>
      </c>
      <c r="F1290" t="s">
        <v>257</v>
      </c>
      <c r="G1290" t="s">
        <v>7681</v>
      </c>
      <c r="H1290" t="s">
        <v>11894</v>
      </c>
      <c r="I1290" t="s">
        <v>7681</v>
      </c>
      <c r="J1290" t="s">
        <v>7806</v>
      </c>
    </row>
    <row r="1291" spans="1:10" x14ac:dyDescent="0.35">
      <c r="A1291" t="s">
        <v>11895</v>
      </c>
      <c r="B1291" t="s">
        <v>11896</v>
      </c>
      <c r="C1291" t="s">
        <v>25</v>
      </c>
      <c r="D1291" t="s">
        <v>72</v>
      </c>
      <c r="E1291" t="s">
        <v>6631</v>
      </c>
      <c r="F1291" t="s">
        <v>11</v>
      </c>
      <c r="G1291" t="s">
        <v>7681</v>
      </c>
      <c r="H1291" t="s">
        <v>6631</v>
      </c>
      <c r="I1291" t="s">
        <v>7681</v>
      </c>
      <c r="J1291" t="s">
        <v>7806</v>
      </c>
    </row>
    <row r="1292" spans="1:10" x14ac:dyDescent="0.35">
      <c r="A1292" t="s">
        <v>11895</v>
      </c>
      <c r="B1292" t="s">
        <v>11897</v>
      </c>
      <c r="C1292" t="s">
        <v>25</v>
      </c>
      <c r="D1292" t="s">
        <v>72</v>
      </c>
      <c r="E1292" t="s">
        <v>6631</v>
      </c>
      <c r="F1292" t="s">
        <v>11</v>
      </c>
      <c r="G1292" t="s">
        <v>7681</v>
      </c>
      <c r="H1292" t="s">
        <v>6631</v>
      </c>
      <c r="I1292" t="s">
        <v>7681</v>
      </c>
      <c r="J1292" t="s">
        <v>7806</v>
      </c>
    </row>
    <row r="1293" spans="1:10" x14ac:dyDescent="0.35">
      <c r="A1293" t="s">
        <v>11895</v>
      </c>
      <c r="B1293" t="s">
        <v>11898</v>
      </c>
      <c r="C1293" t="s">
        <v>11899</v>
      </c>
      <c r="D1293" t="s">
        <v>11900</v>
      </c>
      <c r="E1293" t="s">
        <v>2672</v>
      </c>
      <c r="F1293" t="s">
        <v>20</v>
      </c>
      <c r="G1293" t="s">
        <v>7681</v>
      </c>
      <c r="H1293" t="s">
        <v>2672</v>
      </c>
      <c r="I1293" t="s">
        <v>7681</v>
      </c>
    </row>
    <row r="1294" spans="1:10" x14ac:dyDescent="0.35">
      <c r="A1294" t="s">
        <v>11901</v>
      </c>
      <c r="B1294" t="s">
        <v>11902</v>
      </c>
      <c r="C1294" t="s">
        <v>11903</v>
      </c>
      <c r="D1294" t="s">
        <v>292</v>
      </c>
      <c r="E1294" t="s">
        <v>4111</v>
      </c>
      <c r="F1294" t="s">
        <v>257</v>
      </c>
      <c r="G1294" t="s">
        <v>8007</v>
      </c>
      <c r="H1294" t="s">
        <v>111</v>
      </c>
      <c r="I1294" t="s">
        <v>111</v>
      </c>
      <c r="J1294" t="s">
        <v>7806</v>
      </c>
    </row>
    <row r="1295" spans="1:10" x14ac:dyDescent="0.35">
      <c r="A1295" t="s">
        <v>11904</v>
      </c>
      <c r="B1295" t="s">
        <v>11905</v>
      </c>
      <c r="C1295" t="s">
        <v>11906</v>
      </c>
      <c r="D1295" t="s">
        <v>11907</v>
      </c>
      <c r="E1295" t="s">
        <v>11904</v>
      </c>
      <c r="F1295" t="s">
        <v>11</v>
      </c>
      <c r="G1295" t="s">
        <v>7681</v>
      </c>
      <c r="H1295" t="s">
        <v>11904</v>
      </c>
      <c r="I1295" t="s">
        <v>7681</v>
      </c>
      <c r="J1295" t="s">
        <v>7806</v>
      </c>
    </row>
    <row r="1296" spans="1:10" x14ac:dyDescent="0.35">
      <c r="A1296" t="s">
        <v>11904</v>
      </c>
      <c r="B1296" t="s">
        <v>11908</v>
      </c>
      <c r="C1296" t="s">
        <v>592</v>
      </c>
      <c r="D1296" t="s">
        <v>2024</v>
      </c>
      <c r="E1296" t="s">
        <v>11904</v>
      </c>
      <c r="F1296" t="s">
        <v>11</v>
      </c>
      <c r="G1296" t="s">
        <v>7681</v>
      </c>
      <c r="H1296" t="s">
        <v>11904</v>
      </c>
      <c r="I1296" t="s">
        <v>7681</v>
      </c>
      <c r="J1296" t="s">
        <v>7806</v>
      </c>
    </row>
    <row r="1297" spans="1:10" x14ac:dyDescent="0.35">
      <c r="A1297" t="s">
        <v>11904</v>
      </c>
      <c r="B1297" t="s">
        <v>11909</v>
      </c>
      <c r="C1297" t="s">
        <v>592</v>
      </c>
      <c r="D1297" t="s">
        <v>2024</v>
      </c>
      <c r="E1297" t="s">
        <v>11904</v>
      </c>
      <c r="F1297" t="s">
        <v>11</v>
      </c>
      <c r="G1297" t="s">
        <v>7681</v>
      </c>
      <c r="H1297" t="s">
        <v>11904</v>
      </c>
      <c r="I1297" t="s">
        <v>7681</v>
      </c>
    </row>
    <row r="1298" spans="1:10" x14ac:dyDescent="0.35">
      <c r="A1298" t="s">
        <v>11910</v>
      </c>
      <c r="B1298" t="s">
        <v>11911</v>
      </c>
      <c r="C1298" t="s">
        <v>11912</v>
      </c>
      <c r="D1298" t="s">
        <v>11913</v>
      </c>
      <c r="E1298" t="s">
        <v>11914</v>
      </c>
      <c r="F1298" t="s">
        <v>11</v>
      </c>
      <c r="G1298" t="s">
        <v>7681</v>
      </c>
      <c r="H1298" t="s">
        <v>11914</v>
      </c>
      <c r="I1298" t="s">
        <v>7681</v>
      </c>
      <c r="J1298" t="s">
        <v>7806</v>
      </c>
    </row>
    <row r="1299" spans="1:10" x14ac:dyDescent="0.35">
      <c r="A1299" t="s">
        <v>11910</v>
      </c>
      <c r="B1299" t="s">
        <v>11915</v>
      </c>
      <c r="C1299" t="s">
        <v>264</v>
      </c>
      <c r="D1299" t="s">
        <v>11916</v>
      </c>
      <c r="E1299" t="s">
        <v>11914</v>
      </c>
      <c r="F1299" t="s">
        <v>11</v>
      </c>
      <c r="G1299" t="s">
        <v>7681</v>
      </c>
      <c r="H1299" t="s">
        <v>11914</v>
      </c>
      <c r="I1299" t="s">
        <v>7681</v>
      </c>
    </row>
    <row r="1300" spans="1:10" x14ac:dyDescent="0.35">
      <c r="A1300" t="s">
        <v>11917</v>
      </c>
      <c r="B1300" t="s">
        <v>11918</v>
      </c>
      <c r="C1300" t="s">
        <v>11919</v>
      </c>
      <c r="D1300" t="s">
        <v>11919</v>
      </c>
      <c r="E1300" t="s">
        <v>11917</v>
      </c>
      <c r="F1300" t="s">
        <v>11</v>
      </c>
      <c r="G1300" t="s">
        <v>7681</v>
      </c>
      <c r="H1300" t="s">
        <v>11917</v>
      </c>
      <c r="I1300" t="s">
        <v>7681</v>
      </c>
      <c r="J1300" t="s">
        <v>7806</v>
      </c>
    </row>
    <row r="1301" spans="1:10" x14ac:dyDescent="0.35">
      <c r="A1301" t="s">
        <v>11917</v>
      </c>
      <c r="B1301" t="s">
        <v>11920</v>
      </c>
      <c r="C1301" t="s">
        <v>11919</v>
      </c>
      <c r="D1301" t="s">
        <v>11919</v>
      </c>
      <c r="E1301" t="s">
        <v>11917</v>
      </c>
      <c r="F1301" t="s">
        <v>11</v>
      </c>
      <c r="G1301" t="s">
        <v>7681</v>
      </c>
      <c r="H1301" t="s">
        <v>11917</v>
      </c>
      <c r="I1301" t="s">
        <v>7681</v>
      </c>
      <c r="J1301" t="s">
        <v>7806</v>
      </c>
    </row>
    <row r="1302" spans="1:10" x14ac:dyDescent="0.35">
      <c r="A1302" t="s">
        <v>11921</v>
      </c>
      <c r="B1302" t="s">
        <v>11922</v>
      </c>
      <c r="C1302" t="s">
        <v>11923</v>
      </c>
      <c r="D1302" t="s">
        <v>10202</v>
      </c>
      <c r="E1302" t="s">
        <v>11924</v>
      </c>
      <c r="F1302" t="s">
        <v>11</v>
      </c>
      <c r="G1302" t="s">
        <v>7681</v>
      </c>
      <c r="H1302" t="s">
        <v>11924</v>
      </c>
      <c r="I1302" t="s">
        <v>7681</v>
      </c>
      <c r="J1302" t="s">
        <v>7806</v>
      </c>
    </row>
    <row r="1303" spans="1:10" x14ac:dyDescent="0.35">
      <c r="A1303" t="s">
        <v>11925</v>
      </c>
      <c r="B1303" t="s">
        <v>11926</v>
      </c>
      <c r="C1303" t="s">
        <v>2007</v>
      </c>
      <c r="D1303" t="s">
        <v>3783</v>
      </c>
      <c r="E1303" t="s">
        <v>11927</v>
      </c>
      <c r="F1303" t="s">
        <v>11</v>
      </c>
      <c r="G1303" t="s">
        <v>7681</v>
      </c>
      <c r="H1303" t="s">
        <v>11927</v>
      </c>
      <c r="I1303" t="s">
        <v>7681</v>
      </c>
      <c r="J1303" t="s">
        <v>7806</v>
      </c>
    </row>
    <row r="1304" spans="1:10" x14ac:dyDescent="0.35">
      <c r="A1304" t="s">
        <v>11928</v>
      </c>
      <c r="B1304" t="s">
        <v>11929</v>
      </c>
      <c r="C1304" t="s">
        <v>40</v>
      </c>
      <c r="D1304" t="s">
        <v>11930</v>
      </c>
      <c r="E1304" t="s">
        <v>11928</v>
      </c>
      <c r="F1304" t="s">
        <v>11</v>
      </c>
      <c r="G1304" t="s">
        <v>7670</v>
      </c>
      <c r="H1304" t="s">
        <v>11928</v>
      </c>
      <c r="I1304" t="s">
        <v>7670</v>
      </c>
      <c r="J1304" t="s">
        <v>7806</v>
      </c>
    </row>
    <row r="1305" spans="1:10" x14ac:dyDescent="0.35">
      <c r="A1305" t="s">
        <v>11928</v>
      </c>
      <c r="B1305" t="s">
        <v>11931</v>
      </c>
      <c r="C1305" t="s">
        <v>1851</v>
      </c>
      <c r="D1305" t="s">
        <v>11930</v>
      </c>
      <c r="E1305" t="s">
        <v>11928</v>
      </c>
      <c r="F1305" t="s">
        <v>11</v>
      </c>
      <c r="G1305" t="s">
        <v>7670</v>
      </c>
      <c r="H1305" t="s">
        <v>11928</v>
      </c>
      <c r="I1305" t="s">
        <v>7670</v>
      </c>
      <c r="J1305" t="s">
        <v>7806</v>
      </c>
    </row>
    <row r="1306" spans="1:10" x14ac:dyDescent="0.35">
      <c r="A1306" t="s">
        <v>11928</v>
      </c>
      <c r="B1306" t="s">
        <v>11932</v>
      </c>
      <c r="C1306" t="s">
        <v>11933</v>
      </c>
      <c r="D1306" t="s">
        <v>11934</v>
      </c>
      <c r="E1306" t="s">
        <v>11928</v>
      </c>
      <c r="F1306" t="s">
        <v>11</v>
      </c>
      <c r="G1306" t="s">
        <v>7670</v>
      </c>
      <c r="H1306" t="s">
        <v>11928</v>
      </c>
      <c r="I1306" t="s">
        <v>7670</v>
      </c>
      <c r="J1306" t="s">
        <v>7806</v>
      </c>
    </row>
    <row r="1307" spans="1:10" x14ac:dyDescent="0.35">
      <c r="A1307" t="s">
        <v>11928</v>
      </c>
      <c r="B1307" t="s">
        <v>11935</v>
      </c>
      <c r="C1307" t="s">
        <v>6945</v>
      </c>
      <c r="D1307" t="s">
        <v>11936</v>
      </c>
      <c r="E1307" t="s">
        <v>1581</v>
      </c>
      <c r="F1307" t="s">
        <v>257</v>
      </c>
      <c r="G1307" t="s">
        <v>7670</v>
      </c>
      <c r="H1307" t="s">
        <v>1581</v>
      </c>
      <c r="I1307" t="s">
        <v>7670</v>
      </c>
      <c r="J1307" t="s">
        <v>7806</v>
      </c>
    </row>
    <row r="1308" spans="1:10" x14ac:dyDescent="0.35">
      <c r="A1308" t="s">
        <v>11928</v>
      </c>
      <c r="B1308" t="s">
        <v>11937</v>
      </c>
      <c r="C1308" t="s">
        <v>5616</v>
      </c>
      <c r="D1308" t="s">
        <v>2240</v>
      </c>
      <c r="E1308" t="s">
        <v>11938</v>
      </c>
      <c r="F1308" t="s">
        <v>20</v>
      </c>
      <c r="G1308" t="s">
        <v>7670</v>
      </c>
      <c r="H1308" t="s">
        <v>11939</v>
      </c>
      <c r="I1308" t="s">
        <v>7935</v>
      </c>
      <c r="J1308" t="s">
        <v>7806</v>
      </c>
    </row>
    <row r="1309" spans="1:10" x14ac:dyDescent="0.35">
      <c r="A1309" t="s">
        <v>10354</v>
      </c>
      <c r="B1309" t="s">
        <v>11940</v>
      </c>
      <c r="C1309" t="s">
        <v>9020</v>
      </c>
      <c r="D1309" t="s">
        <v>2668</v>
      </c>
      <c r="E1309" t="s">
        <v>10354</v>
      </c>
      <c r="F1309" t="s">
        <v>11</v>
      </c>
      <c r="G1309" t="s">
        <v>7681</v>
      </c>
      <c r="H1309" t="s">
        <v>10354</v>
      </c>
      <c r="I1309" t="s">
        <v>7681</v>
      </c>
      <c r="J1309" t="s">
        <v>7806</v>
      </c>
    </row>
    <row r="1310" spans="1:10" x14ac:dyDescent="0.35">
      <c r="A1310" t="s">
        <v>10354</v>
      </c>
      <c r="B1310" t="s">
        <v>11941</v>
      </c>
      <c r="C1310" t="s">
        <v>4124</v>
      </c>
      <c r="D1310" t="s">
        <v>2845</v>
      </c>
      <c r="E1310" t="s">
        <v>10354</v>
      </c>
      <c r="F1310" t="s">
        <v>11</v>
      </c>
      <c r="G1310" t="s">
        <v>7681</v>
      </c>
      <c r="H1310" t="s">
        <v>10354</v>
      </c>
      <c r="I1310" t="s">
        <v>7681</v>
      </c>
      <c r="J1310" t="s">
        <v>7806</v>
      </c>
    </row>
    <row r="1311" spans="1:10" x14ac:dyDescent="0.35">
      <c r="A1311" t="s">
        <v>10354</v>
      </c>
      <c r="B1311" t="s">
        <v>11942</v>
      </c>
      <c r="C1311" t="s">
        <v>11943</v>
      </c>
      <c r="D1311" t="s">
        <v>2845</v>
      </c>
      <c r="E1311" t="s">
        <v>10354</v>
      </c>
      <c r="F1311" t="s">
        <v>11</v>
      </c>
      <c r="G1311" t="s">
        <v>7681</v>
      </c>
      <c r="H1311" t="s">
        <v>10354</v>
      </c>
      <c r="I1311" t="s">
        <v>7681</v>
      </c>
      <c r="J1311" t="s">
        <v>7806</v>
      </c>
    </row>
    <row r="1312" spans="1:10" x14ac:dyDescent="0.35">
      <c r="A1312" t="s">
        <v>10354</v>
      </c>
      <c r="B1312" t="s">
        <v>11944</v>
      </c>
      <c r="C1312" t="s">
        <v>11945</v>
      </c>
      <c r="D1312" t="s">
        <v>2845</v>
      </c>
      <c r="E1312" t="s">
        <v>10354</v>
      </c>
      <c r="F1312" t="s">
        <v>11</v>
      </c>
      <c r="G1312" t="s">
        <v>7681</v>
      </c>
      <c r="H1312" t="s">
        <v>10354</v>
      </c>
      <c r="I1312" t="s">
        <v>7681</v>
      </c>
      <c r="J1312" t="s">
        <v>7806</v>
      </c>
    </row>
    <row r="1313" spans="1:10" x14ac:dyDescent="0.35">
      <c r="A1313" t="s">
        <v>10354</v>
      </c>
      <c r="B1313" t="s">
        <v>11946</v>
      </c>
      <c r="C1313" t="s">
        <v>11947</v>
      </c>
      <c r="D1313" t="s">
        <v>2845</v>
      </c>
      <c r="E1313" t="s">
        <v>10354</v>
      </c>
      <c r="F1313" t="s">
        <v>11</v>
      </c>
      <c r="G1313" t="s">
        <v>7681</v>
      </c>
      <c r="H1313" t="s">
        <v>10354</v>
      </c>
      <c r="I1313" t="s">
        <v>7681</v>
      </c>
      <c r="J1313" t="s">
        <v>7806</v>
      </c>
    </row>
    <row r="1314" spans="1:10" x14ac:dyDescent="0.35">
      <c r="A1314" t="s">
        <v>10354</v>
      </c>
      <c r="B1314" t="s">
        <v>11948</v>
      </c>
      <c r="C1314" t="s">
        <v>11949</v>
      </c>
      <c r="D1314" t="s">
        <v>11950</v>
      </c>
      <c r="E1314" t="s">
        <v>10354</v>
      </c>
      <c r="F1314" t="s">
        <v>11</v>
      </c>
      <c r="G1314" t="s">
        <v>7681</v>
      </c>
      <c r="H1314" t="s">
        <v>10354</v>
      </c>
      <c r="I1314" t="s">
        <v>7681</v>
      </c>
      <c r="J1314" t="s">
        <v>7806</v>
      </c>
    </row>
    <row r="1315" spans="1:10" x14ac:dyDescent="0.35">
      <c r="A1315" t="s">
        <v>11951</v>
      </c>
      <c r="B1315" t="s">
        <v>11952</v>
      </c>
      <c r="C1315" t="s">
        <v>11953</v>
      </c>
      <c r="D1315" t="s">
        <v>11954</v>
      </c>
      <c r="E1315" t="s">
        <v>11951</v>
      </c>
      <c r="F1315" t="s">
        <v>11</v>
      </c>
      <c r="G1315" t="s">
        <v>7681</v>
      </c>
      <c r="H1315" t="s">
        <v>11951</v>
      </c>
      <c r="I1315" t="s">
        <v>7681</v>
      </c>
      <c r="J1315" t="s">
        <v>7806</v>
      </c>
    </row>
    <row r="1316" spans="1:10" x14ac:dyDescent="0.35">
      <c r="A1316" t="s">
        <v>11955</v>
      </c>
      <c r="B1316" t="s">
        <v>11956</v>
      </c>
      <c r="C1316" t="s">
        <v>99</v>
      </c>
      <c r="D1316" t="s">
        <v>3366</v>
      </c>
      <c r="E1316" t="s">
        <v>11957</v>
      </c>
      <c r="F1316" t="s">
        <v>50</v>
      </c>
      <c r="G1316" t="s">
        <v>11958</v>
      </c>
      <c r="H1316" t="s">
        <v>11957</v>
      </c>
      <c r="I1316" t="s">
        <v>11958</v>
      </c>
      <c r="J1316" t="s">
        <v>7806</v>
      </c>
    </row>
    <row r="1317" spans="1:10" x14ac:dyDescent="0.35">
      <c r="A1317" t="s">
        <v>11955</v>
      </c>
      <c r="B1317" t="s">
        <v>11959</v>
      </c>
      <c r="C1317" t="s">
        <v>11960</v>
      </c>
      <c r="D1317" t="s">
        <v>589</v>
      </c>
      <c r="E1317" t="s">
        <v>11961</v>
      </c>
      <c r="F1317" t="s">
        <v>257</v>
      </c>
      <c r="G1317" t="s">
        <v>7681</v>
      </c>
      <c r="H1317" t="s">
        <v>11961</v>
      </c>
      <c r="I1317" t="s">
        <v>7681</v>
      </c>
      <c r="J1317" t="s">
        <v>7806</v>
      </c>
    </row>
    <row r="1318" spans="1:10" x14ac:dyDescent="0.35">
      <c r="A1318" t="s">
        <v>11955</v>
      </c>
      <c r="B1318" t="s">
        <v>11962</v>
      </c>
      <c r="C1318" t="s">
        <v>99</v>
      </c>
      <c r="D1318" t="s">
        <v>589</v>
      </c>
      <c r="E1318" t="s">
        <v>9974</v>
      </c>
      <c r="F1318" t="s">
        <v>257</v>
      </c>
      <c r="G1318" t="s">
        <v>8621</v>
      </c>
      <c r="H1318" t="s">
        <v>9974</v>
      </c>
      <c r="I1318" t="s">
        <v>8621</v>
      </c>
      <c r="J1318" t="s">
        <v>7806</v>
      </c>
    </row>
    <row r="1319" spans="1:10" x14ac:dyDescent="0.35">
      <c r="A1319" t="s">
        <v>11963</v>
      </c>
      <c r="B1319" t="s">
        <v>11964</v>
      </c>
      <c r="C1319" t="s">
        <v>11965</v>
      </c>
      <c r="D1319" t="s">
        <v>11966</v>
      </c>
      <c r="E1319" t="s">
        <v>11963</v>
      </c>
      <c r="F1319" t="s">
        <v>50</v>
      </c>
      <c r="G1319" t="s">
        <v>8020</v>
      </c>
      <c r="H1319" t="s">
        <v>11963</v>
      </c>
      <c r="I1319" t="s">
        <v>8020</v>
      </c>
      <c r="J1319" t="s">
        <v>7806</v>
      </c>
    </row>
    <row r="1320" spans="1:10" x14ac:dyDescent="0.35">
      <c r="A1320" t="s">
        <v>11963</v>
      </c>
      <c r="B1320" t="s">
        <v>11967</v>
      </c>
      <c r="C1320" t="s">
        <v>11968</v>
      </c>
      <c r="D1320" t="s">
        <v>11969</v>
      </c>
      <c r="E1320" t="s">
        <v>11970</v>
      </c>
      <c r="F1320" t="s">
        <v>261</v>
      </c>
      <c r="G1320" t="s">
        <v>10145</v>
      </c>
      <c r="H1320" t="s">
        <v>11970</v>
      </c>
      <c r="I1320" t="s">
        <v>10145</v>
      </c>
    </row>
    <row r="1321" spans="1:10" x14ac:dyDescent="0.35">
      <c r="A1321" t="s">
        <v>11963</v>
      </c>
      <c r="B1321" t="s">
        <v>11971</v>
      </c>
      <c r="C1321" t="s">
        <v>11972</v>
      </c>
      <c r="D1321" t="s">
        <v>11973</v>
      </c>
      <c r="E1321" t="s">
        <v>11974</v>
      </c>
      <c r="F1321" t="s">
        <v>261</v>
      </c>
      <c r="G1321" t="s">
        <v>7681</v>
      </c>
      <c r="H1321" t="s">
        <v>11974</v>
      </c>
      <c r="I1321" t="s">
        <v>7681</v>
      </c>
    </row>
    <row r="1322" spans="1:10" x14ac:dyDescent="0.35">
      <c r="A1322" t="s">
        <v>11975</v>
      </c>
      <c r="B1322" t="s">
        <v>11976</v>
      </c>
      <c r="C1322" t="s">
        <v>11977</v>
      </c>
      <c r="D1322" t="s">
        <v>11978</v>
      </c>
      <c r="E1322" t="s">
        <v>11975</v>
      </c>
      <c r="F1322" t="s">
        <v>111</v>
      </c>
      <c r="G1322" t="s">
        <v>11979</v>
      </c>
      <c r="H1322" t="s">
        <v>11975</v>
      </c>
      <c r="I1322" t="s">
        <v>11979</v>
      </c>
    </row>
    <row r="1323" spans="1:10" x14ac:dyDescent="0.35">
      <c r="A1323" t="s">
        <v>11975</v>
      </c>
      <c r="B1323" t="s">
        <v>11980</v>
      </c>
      <c r="C1323" t="s">
        <v>11981</v>
      </c>
      <c r="D1323" t="s">
        <v>11982</v>
      </c>
      <c r="E1323" t="s">
        <v>11975</v>
      </c>
      <c r="F1323" t="s">
        <v>111</v>
      </c>
      <c r="G1323" t="s">
        <v>11979</v>
      </c>
      <c r="H1323" t="s">
        <v>11975</v>
      </c>
      <c r="I1323" t="s">
        <v>11979</v>
      </c>
      <c r="J1323" t="s">
        <v>7806</v>
      </c>
    </row>
    <row r="1324" spans="1:10" x14ac:dyDescent="0.35">
      <c r="A1324" t="s">
        <v>11975</v>
      </c>
      <c r="B1324" t="s">
        <v>11983</v>
      </c>
      <c r="C1324" t="s">
        <v>11984</v>
      </c>
      <c r="D1324" t="s">
        <v>11985</v>
      </c>
      <c r="E1324" t="s">
        <v>11986</v>
      </c>
      <c r="F1324" t="s">
        <v>20</v>
      </c>
      <c r="G1324" t="s">
        <v>8007</v>
      </c>
      <c r="H1324" t="s">
        <v>11986</v>
      </c>
      <c r="I1324" t="s">
        <v>8007</v>
      </c>
    </row>
    <row r="1325" spans="1:10" x14ac:dyDescent="0.35">
      <c r="A1325" t="s">
        <v>11987</v>
      </c>
      <c r="B1325" t="s">
        <v>11988</v>
      </c>
      <c r="C1325" t="s">
        <v>2007</v>
      </c>
      <c r="D1325" t="s">
        <v>2415</v>
      </c>
      <c r="E1325" t="s">
        <v>11987</v>
      </c>
      <c r="F1325" t="s">
        <v>11</v>
      </c>
      <c r="G1325" t="s">
        <v>7681</v>
      </c>
      <c r="H1325" t="s">
        <v>11987</v>
      </c>
      <c r="I1325" t="s">
        <v>7681</v>
      </c>
      <c r="J1325" t="s">
        <v>7806</v>
      </c>
    </row>
    <row r="1326" spans="1:10" x14ac:dyDescent="0.35">
      <c r="A1326" t="s">
        <v>11987</v>
      </c>
      <c r="B1326" t="s">
        <v>11989</v>
      </c>
      <c r="C1326" t="s">
        <v>8719</v>
      </c>
      <c r="D1326" t="s">
        <v>9264</v>
      </c>
      <c r="E1326" t="s">
        <v>11987</v>
      </c>
      <c r="F1326" t="s">
        <v>11</v>
      </c>
      <c r="G1326" t="s">
        <v>7681</v>
      </c>
      <c r="H1326" t="s">
        <v>11987</v>
      </c>
      <c r="I1326" t="s">
        <v>7681</v>
      </c>
      <c r="J1326" t="s">
        <v>7806</v>
      </c>
    </row>
    <row r="1327" spans="1:10" x14ac:dyDescent="0.35">
      <c r="A1327" t="s">
        <v>11987</v>
      </c>
      <c r="B1327" t="s">
        <v>11990</v>
      </c>
      <c r="C1327" t="s">
        <v>8455</v>
      </c>
      <c r="D1327" t="s">
        <v>1821</v>
      </c>
      <c r="E1327" t="s">
        <v>8470</v>
      </c>
      <c r="F1327" t="s">
        <v>261</v>
      </c>
      <c r="G1327" t="s">
        <v>7681</v>
      </c>
      <c r="H1327" t="s">
        <v>8470</v>
      </c>
      <c r="I1327" t="s">
        <v>7681</v>
      </c>
      <c r="J1327" t="s">
        <v>7806</v>
      </c>
    </row>
    <row r="1328" spans="1:10" x14ac:dyDescent="0.35">
      <c r="A1328" t="s">
        <v>11991</v>
      </c>
      <c r="B1328" t="s">
        <v>11992</v>
      </c>
      <c r="C1328" t="s">
        <v>11993</v>
      </c>
      <c r="D1328" t="s">
        <v>11994</v>
      </c>
      <c r="E1328" t="s">
        <v>11991</v>
      </c>
      <c r="F1328" t="s">
        <v>11</v>
      </c>
      <c r="G1328" t="s">
        <v>7670</v>
      </c>
      <c r="H1328" t="s">
        <v>11991</v>
      </c>
      <c r="I1328" t="s">
        <v>7670</v>
      </c>
      <c r="J1328" t="s">
        <v>7806</v>
      </c>
    </row>
    <row r="1329" spans="1:10" x14ac:dyDescent="0.35">
      <c r="A1329" t="s">
        <v>11991</v>
      </c>
      <c r="B1329" t="s">
        <v>11995</v>
      </c>
      <c r="C1329" t="s">
        <v>5616</v>
      </c>
      <c r="D1329" t="s">
        <v>11996</v>
      </c>
      <c r="E1329" t="s">
        <v>11991</v>
      </c>
      <c r="F1329" t="s">
        <v>11</v>
      </c>
      <c r="G1329" t="s">
        <v>7670</v>
      </c>
      <c r="H1329" t="s">
        <v>11991</v>
      </c>
      <c r="I1329" t="s">
        <v>7670</v>
      </c>
      <c r="J1329" t="s">
        <v>7806</v>
      </c>
    </row>
    <row r="1330" spans="1:10" x14ac:dyDescent="0.35">
      <c r="A1330" t="s">
        <v>11991</v>
      </c>
      <c r="B1330" t="s">
        <v>11997</v>
      </c>
      <c r="C1330" t="s">
        <v>10723</v>
      </c>
      <c r="D1330" t="s">
        <v>11998</v>
      </c>
      <c r="E1330" t="s">
        <v>9805</v>
      </c>
      <c r="F1330" t="s">
        <v>261</v>
      </c>
      <c r="G1330" t="s">
        <v>7670</v>
      </c>
      <c r="H1330" t="s">
        <v>9805</v>
      </c>
      <c r="I1330" t="s">
        <v>7670</v>
      </c>
      <c r="J1330" t="s">
        <v>7806</v>
      </c>
    </row>
    <row r="1331" spans="1:10" x14ac:dyDescent="0.35">
      <c r="A1331" t="s">
        <v>11999</v>
      </c>
      <c r="B1331" t="s">
        <v>12000</v>
      </c>
      <c r="C1331" t="s">
        <v>4343</v>
      </c>
      <c r="D1331" t="s">
        <v>12001</v>
      </c>
      <c r="E1331" t="s">
        <v>12002</v>
      </c>
      <c r="F1331" t="s">
        <v>12003</v>
      </c>
      <c r="G1331" t="s">
        <v>7681</v>
      </c>
      <c r="H1331" t="s">
        <v>12002</v>
      </c>
      <c r="I1331" t="s">
        <v>7681</v>
      </c>
      <c r="J1331" t="s">
        <v>7806</v>
      </c>
    </row>
    <row r="1332" spans="1:10" x14ac:dyDescent="0.35">
      <c r="A1332" t="s">
        <v>11999</v>
      </c>
      <c r="B1332" t="s">
        <v>12004</v>
      </c>
      <c r="C1332" t="s">
        <v>4343</v>
      </c>
      <c r="D1332" t="s">
        <v>12005</v>
      </c>
      <c r="E1332" t="s">
        <v>12002</v>
      </c>
      <c r="F1332" t="s">
        <v>12003</v>
      </c>
      <c r="G1332" t="s">
        <v>7681</v>
      </c>
      <c r="H1332" t="s">
        <v>12002</v>
      </c>
      <c r="I1332" t="s">
        <v>7681</v>
      </c>
    </row>
    <row r="1333" spans="1:10" x14ac:dyDescent="0.35">
      <c r="A1333" t="s">
        <v>12006</v>
      </c>
      <c r="B1333" t="s">
        <v>12007</v>
      </c>
      <c r="C1333" t="s">
        <v>2050</v>
      </c>
      <c r="D1333" t="s">
        <v>2050</v>
      </c>
      <c r="E1333" t="s">
        <v>12008</v>
      </c>
      <c r="F1333" t="s">
        <v>20</v>
      </c>
      <c r="G1333" t="s">
        <v>8007</v>
      </c>
      <c r="H1333" t="s">
        <v>12008</v>
      </c>
      <c r="I1333" t="s">
        <v>8007</v>
      </c>
      <c r="J1333" t="s">
        <v>7806</v>
      </c>
    </row>
    <row r="1334" spans="1:10" x14ac:dyDescent="0.35">
      <c r="A1334" t="s">
        <v>12006</v>
      </c>
      <c r="B1334" t="s">
        <v>12009</v>
      </c>
      <c r="C1334" t="s">
        <v>2050</v>
      </c>
      <c r="D1334" t="s">
        <v>2050</v>
      </c>
      <c r="E1334" t="s">
        <v>12010</v>
      </c>
      <c r="F1334" t="s">
        <v>20</v>
      </c>
      <c r="G1334" t="s">
        <v>8007</v>
      </c>
      <c r="H1334" t="s">
        <v>12010</v>
      </c>
      <c r="I1334" t="s">
        <v>8007</v>
      </c>
      <c r="J1334" t="s">
        <v>7806</v>
      </c>
    </row>
    <row r="1335" spans="1:10" x14ac:dyDescent="0.35">
      <c r="A1335" t="s">
        <v>12006</v>
      </c>
      <c r="B1335" t="s">
        <v>12011</v>
      </c>
      <c r="C1335" t="s">
        <v>1703</v>
      </c>
      <c r="D1335" t="s">
        <v>2050</v>
      </c>
      <c r="E1335" t="s">
        <v>12012</v>
      </c>
      <c r="F1335" t="s">
        <v>20</v>
      </c>
      <c r="G1335" t="s">
        <v>8007</v>
      </c>
      <c r="H1335" t="s">
        <v>12012</v>
      </c>
      <c r="I1335" t="s">
        <v>8007</v>
      </c>
      <c r="J1335" t="s">
        <v>7806</v>
      </c>
    </row>
    <row r="1336" spans="1:10" x14ac:dyDescent="0.35">
      <c r="A1336" t="s">
        <v>12013</v>
      </c>
      <c r="B1336" t="s">
        <v>12014</v>
      </c>
      <c r="C1336" t="s">
        <v>12015</v>
      </c>
      <c r="D1336" t="s">
        <v>2410</v>
      </c>
      <c r="E1336" t="s">
        <v>9262</v>
      </c>
      <c r="F1336" t="s">
        <v>50</v>
      </c>
      <c r="G1336" t="s">
        <v>7681</v>
      </c>
      <c r="H1336" t="s">
        <v>9262</v>
      </c>
      <c r="I1336" t="s">
        <v>7681</v>
      </c>
      <c r="J1336" t="s">
        <v>7806</v>
      </c>
    </row>
    <row r="1337" spans="1:10" x14ac:dyDescent="0.35">
      <c r="A1337" t="s">
        <v>12013</v>
      </c>
      <c r="B1337" t="s">
        <v>12016</v>
      </c>
      <c r="C1337" t="s">
        <v>12017</v>
      </c>
      <c r="D1337" t="s">
        <v>2410</v>
      </c>
      <c r="E1337" t="s">
        <v>9262</v>
      </c>
      <c r="F1337" t="s">
        <v>50</v>
      </c>
      <c r="G1337" t="s">
        <v>7681</v>
      </c>
      <c r="H1337" t="s">
        <v>9262</v>
      </c>
      <c r="I1337" t="s">
        <v>7681</v>
      </c>
      <c r="J1337" t="s">
        <v>7806</v>
      </c>
    </row>
    <row r="1338" spans="1:10" x14ac:dyDescent="0.35">
      <c r="A1338" t="s">
        <v>12018</v>
      </c>
      <c r="B1338" t="s">
        <v>12019</v>
      </c>
      <c r="C1338" t="s">
        <v>12020</v>
      </c>
      <c r="D1338" t="s">
        <v>8360</v>
      </c>
      <c r="E1338" t="s">
        <v>8361</v>
      </c>
      <c r="F1338" t="s">
        <v>11</v>
      </c>
      <c r="G1338" t="s">
        <v>7681</v>
      </c>
      <c r="H1338" t="s">
        <v>8361</v>
      </c>
      <c r="I1338" t="s">
        <v>7681</v>
      </c>
      <c r="J1338" t="s">
        <v>7806</v>
      </c>
    </row>
    <row r="1339" spans="1:10" x14ac:dyDescent="0.35">
      <c r="A1339" t="s">
        <v>12018</v>
      </c>
      <c r="B1339" t="s">
        <v>12021</v>
      </c>
      <c r="C1339" t="s">
        <v>10489</v>
      </c>
      <c r="D1339" t="s">
        <v>2050</v>
      </c>
      <c r="E1339" t="s">
        <v>12022</v>
      </c>
      <c r="F1339" t="s">
        <v>11</v>
      </c>
      <c r="G1339" t="s">
        <v>7681</v>
      </c>
      <c r="H1339" t="s">
        <v>12022</v>
      </c>
      <c r="I1339" t="s">
        <v>7681</v>
      </c>
    </row>
    <row r="1340" spans="1:10" x14ac:dyDescent="0.35">
      <c r="A1340" t="s">
        <v>12018</v>
      </c>
      <c r="B1340" t="s">
        <v>12023</v>
      </c>
      <c r="C1340" t="s">
        <v>2050</v>
      </c>
      <c r="D1340" t="s">
        <v>2050</v>
      </c>
      <c r="E1340" t="s">
        <v>8708</v>
      </c>
      <c r="F1340" t="s">
        <v>261</v>
      </c>
      <c r="G1340" t="s">
        <v>7681</v>
      </c>
      <c r="H1340" t="s">
        <v>8708</v>
      </c>
      <c r="I1340" t="s">
        <v>7681</v>
      </c>
      <c r="J1340" t="s">
        <v>7806</v>
      </c>
    </row>
    <row r="1341" spans="1:10" x14ac:dyDescent="0.35">
      <c r="A1341" t="s">
        <v>12018</v>
      </c>
      <c r="B1341" t="s">
        <v>12024</v>
      </c>
      <c r="C1341" t="s">
        <v>12025</v>
      </c>
      <c r="D1341" t="s">
        <v>1723</v>
      </c>
      <c r="E1341" t="s">
        <v>8361</v>
      </c>
      <c r="F1341" t="s">
        <v>11</v>
      </c>
      <c r="G1341" t="s">
        <v>7681</v>
      </c>
      <c r="H1341" t="s">
        <v>8361</v>
      </c>
      <c r="I1341" t="s">
        <v>7681</v>
      </c>
      <c r="J1341" t="s">
        <v>7806</v>
      </c>
    </row>
    <row r="1342" spans="1:10" x14ac:dyDescent="0.35">
      <c r="A1342" t="s">
        <v>12026</v>
      </c>
      <c r="B1342" t="s">
        <v>12027</v>
      </c>
      <c r="C1342" t="s">
        <v>173</v>
      </c>
      <c r="D1342" t="s">
        <v>12028</v>
      </c>
      <c r="E1342" t="s">
        <v>11322</v>
      </c>
      <c r="F1342" t="s">
        <v>50</v>
      </c>
      <c r="G1342" t="s">
        <v>7681</v>
      </c>
      <c r="H1342" t="s">
        <v>111</v>
      </c>
      <c r="I1342" t="s">
        <v>111</v>
      </c>
      <c r="J1342" t="s">
        <v>7806</v>
      </c>
    </row>
    <row r="1343" spans="1:10" x14ac:dyDescent="0.35">
      <c r="A1343" t="s">
        <v>12029</v>
      </c>
      <c r="B1343" t="s">
        <v>12030</v>
      </c>
      <c r="C1343" t="s">
        <v>3361</v>
      </c>
      <c r="D1343" t="s">
        <v>292</v>
      </c>
      <c r="E1343" t="s">
        <v>6390</v>
      </c>
      <c r="F1343" t="s">
        <v>50</v>
      </c>
      <c r="G1343" t="s">
        <v>7681</v>
      </c>
      <c r="H1343" t="s">
        <v>6390</v>
      </c>
      <c r="I1343" t="s">
        <v>7681</v>
      </c>
      <c r="J1343" t="s">
        <v>7806</v>
      </c>
    </row>
    <row r="1344" spans="1:10" x14ac:dyDescent="0.35">
      <c r="A1344" t="s">
        <v>12029</v>
      </c>
      <c r="B1344" t="s">
        <v>12031</v>
      </c>
      <c r="C1344" t="s">
        <v>3361</v>
      </c>
      <c r="D1344" t="s">
        <v>292</v>
      </c>
      <c r="E1344" t="s">
        <v>6390</v>
      </c>
      <c r="F1344" t="s">
        <v>50</v>
      </c>
      <c r="G1344" t="s">
        <v>7681</v>
      </c>
      <c r="H1344" t="s">
        <v>6390</v>
      </c>
      <c r="I1344" t="s">
        <v>7681</v>
      </c>
      <c r="J1344" t="s">
        <v>7806</v>
      </c>
    </row>
    <row r="1345" spans="1:10" x14ac:dyDescent="0.35">
      <c r="A1345" t="s">
        <v>12029</v>
      </c>
      <c r="B1345" t="s">
        <v>12032</v>
      </c>
      <c r="C1345" t="s">
        <v>3361</v>
      </c>
      <c r="D1345" t="s">
        <v>292</v>
      </c>
      <c r="E1345" t="s">
        <v>6390</v>
      </c>
      <c r="F1345" t="s">
        <v>50</v>
      </c>
      <c r="G1345" t="s">
        <v>7681</v>
      </c>
      <c r="H1345" t="s">
        <v>6390</v>
      </c>
      <c r="I1345" t="s">
        <v>7681</v>
      </c>
      <c r="J1345" t="s">
        <v>7806</v>
      </c>
    </row>
    <row r="1346" spans="1:10" x14ac:dyDescent="0.35">
      <c r="A1346" t="s">
        <v>12029</v>
      </c>
      <c r="B1346" t="s">
        <v>12033</v>
      </c>
      <c r="C1346" t="s">
        <v>12034</v>
      </c>
      <c r="D1346" t="s">
        <v>292</v>
      </c>
      <c r="E1346" t="s">
        <v>292</v>
      </c>
      <c r="F1346" t="s">
        <v>261</v>
      </c>
      <c r="G1346" t="s">
        <v>7681</v>
      </c>
      <c r="H1346" t="s">
        <v>292</v>
      </c>
      <c r="I1346" t="s">
        <v>292</v>
      </c>
    </row>
    <row r="1347" spans="1:10" x14ac:dyDescent="0.35">
      <c r="A1347" t="s">
        <v>12035</v>
      </c>
      <c r="B1347" t="s">
        <v>12036</v>
      </c>
      <c r="C1347" t="s">
        <v>12037</v>
      </c>
      <c r="D1347" t="s">
        <v>12038</v>
      </c>
      <c r="E1347" t="s">
        <v>12039</v>
      </c>
      <c r="F1347" t="s">
        <v>257</v>
      </c>
      <c r="G1347" t="s">
        <v>7681</v>
      </c>
      <c r="H1347" t="s">
        <v>12039</v>
      </c>
      <c r="I1347" t="s">
        <v>7681</v>
      </c>
      <c r="J1347" t="s">
        <v>7806</v>
      </c>
    </row>
    <row r="1348" spans="1:10" x14ac:dyDescent="0.35">
      <c r="A1348" t="s">
        <v>12035</v>
      </c>
      <c r="B1348" t="s">
        <v>12040</v>
      </c>
      <c r="C1348" t="s">
        <v>12041</v>
      </c>
      <c r="D1348" t="s">
        <v>12042</v>
      </c>
      <c r="E1348" t="s">
        <v>12035</v>
      </c>
      <c r="F1348" t="s">
        <v>11</v>
      </c>
      <c r="G1348" t="s">
        <v>7681</v>
      </c>
      <c r="H1348" t="s">
        <v>12035</v>
      </c>
      <c r="I1348" t="s">
        <v>7681</v>
      </c>
      <c r="J1348" t="s">
        <v>7806</v>
      </c>
    </row>
    <row r="1349" spans="1:10" x14ac:dyDescent="0.35">
      <c r="A1349" t="s">
        <v>12035</v>
      </c>
      <c r="B1349" t="s">
        <v>12043</v>
      </c>
      <c r="C1349" t="s">
        <v>12044</v>
      </c>
      <c r="D1349" t="s">
        <v>12045</v>
      </c>
      <c r="E1349" t="s">
        <v>12046</v>
      </c>
      <c r="F1349" t="s">
        <v>257</v>
      </c>
      <c r="G1349" t="s">
        <v>7681</v>
      </c>
      <c r="H1349" t="s">
        <v>12046</v>
      </c>
      <c r="I1349" t="s">
        <v>7681</v>
      </c>
      <c r="J1349" t="s">
        <v>7806</v>
      </c>
    </row>
    <row r="1350" spans="1:10" x14ac:dyDescent="0.35">
      <c r="A1350" t="s">
        <v>12047</v>
      </c>
      <c r="B1350" t="s">
        <v>12048</v>
      </c>
      <c r="C1350" t="s">
        <v>12049</v>
      </c>
      <c r="D1350" t="s">
        <v>6045</v>
      </c>
      <c r="E1350" t="s">
        <v>12047</v>
      </c>
      <c r="F1350" t="s">
        <v>11</v>
      </c>
      <c r="G1350" t="s">
        <v>7681</v>
      </c>
      <c r="H1350" t="s">
        <v>12047</v>
      </c>
      <c r="I1350" t="s">
        <v>7681</v>
      </c>
      <c r="J1350" t="s">
        <v>7806</v>
      </c>
    </row>
    <row r="1351" spans="1:10" x14ac:dyDescent="0.35">
      <c r="A1351" t="s">
        <v>12047</v>
      </c>
      <c r="B1351" t="s">
        <v>12050</v>
      </c>
      <c r="C1351" t="s">
        <v>12051</v>
      </c>
      <c r="D1351" t="s">
        <v>12052</v>
      </c>
      <c r="E1351" t="s">
        <v>7670</v>
      </c>
      <c r="F1351" t="s">
        <v>261</v>
      </c>
      <c r="G1351" t="s">
        <v>7670</v>
      </c>
      <c r="H1351" t="s">
        <v>7670</v>
      </c>
      <c r="I1351" t="s">
        <v>7670</v>
      </c>
      <c r="J1351" t="s">
        <v>7806</v>
      </c>
    </row>
    <row r="1352" spans="1:10" x14ac:dyDescent="0.35">
      <c r="A1352" t="s">
        <v>12053</v>
      </c>
      <c r="B1352" t="s">
        <v>12054</v>
      </c>
      <c r="C1352" t="s">
        <v>2758</v>
      </c>
      <c r="D1352" t="s">
        <v>12055</v>
      </c>
      <c r="E1352" t="s">
        <v>12053</v>
      </c>
      <c r="F1352" t="s">
        <v>11</v>
      </c>
      <c r="G1352" t="s">
        <v>7681</v>
      </c>
      <c r="H1352" t="s">
        <v>12053</v>
      </c>
      <c r="I1352" t="s">
        <v>7681</v>
      </c>
      <c r="J1352" t="s">
        <v>7806</v>
      </c>
    </row>
    <row r="1353" spans="1:10" x14ac:dyDescent="0.35">
      <c r="A1353" t="s">
        <v>12056</v>
      </c>
      <c r="B1353" t="s">
        <v>12057</v>
      </c>
      <c r="C1353" t="s">
        <v>12058</v>
      </c>
      <c r="D1353" t="s">
        <v>12059</v>
      </c>
      <c r="E1353" t="s">
        <v>12056</v>
      </c>
      <c r="F1353" t="s">
        <v>11</v>
      </c>
      <c r="G1353" t="s">
        <v>7681</v>
      </c>
      <c r="H1353" t="s">
        <v>12056</v>
      </c>
      <c r="I1353" t="s">
        <v>7681</v>
      </c>
      <c r="J1353" t="s">
        <v>7806</v>
      </c>
    </row>
    <row r="1354" spans="1:10" x14ac:dyDescent="0.35">
      <c r="A1354" t="s">
        <v>12060</v>
      </c>
      <c r="B1354" t="s">
        <v>12061</v>
      </c>
      <c r="C1354" t="s">
        <v>3023</v>
      </c>
      <c r="D1354" t="s">
        <v>12062</v>
      </c>
      <c r="E1354" t="s">
        <v>12060</v>
      </c>
      <c r="F1354" t="s">
        <v>11</v>
      </c>
      <c r="G1354" t="s">
        <v>7670</v>
      </c>
      <c r="H1354" t="s">
        <v>12060</v>
      </c>
      <c r="I1354" t="s">
        <v>7670</v>
      </c>
      <c r="J1354" t="s">
        <v>7806</v>
      </c>
    </row>
    <row r="1355" spans="1:10" x14ac:dyDescent="0.35">
      <c r="A1355" t="s">
        <v>12063</v>
      </c>
      <c r="B1355" t="s">
        <v>12064</v>
      </c>
      <c r="C1355" t="s">
        <v>2007</v>
      </c>
      <c r="D1355" t="s">
        <v>12065</v>
      </c>
      <c r="E1355" t="s">
        <v>12063</v>
      </c>
      <c r="F1355" t="s">
        <v>11</v>
      </c>
      <c r="G1355" t="s">
        <v>7681</v>
      </c>
      <c r="H1355" t="s">
        <v>111</v>
      </c>
      <c r="I1355" t="s">
        <v>111</v>
      </c>
      <c r="J1355" t="s">
        <v>7806</v>
      </c>
    </row>
    <row r="1356" spans="1:10" x14ac:dyDescent="0.35">
      <c r="A1356" t="s">
        <v>12063</v>
      </c>
      <c r="B1356" t="s">
        <v>12066</v>
      </c>
      <c r="C1356" t="s">
        <v>626</v>
      </c>
      <c r="D1356" t="s">
        <v>12067</v>
      </c>
      <c r="E1356" t="s">
        <v>12063</v>
      </c>
      <c r="F1356" t="s">
        <v>11</v>
      </c>
      <c r="G1356" t="s">
        <v>7681</v>
      </c>
      <c r="H1356" t="s">
        <v>111</v>
      </c>
      <c r="I1356" t="s">
        <v>111</v>
      </c>
      <c r="J1356" t="s">
        <v>7806</v>
      </c>
    </row>
    <row r="1357" spans="1:10" x14ac:dyDescent="0.35">
      <c r="A1357" t="s">
        <v>12063</v>
      </c>
      <c r="B1357" t="s">
        <v>12068</v>
      </c>
      <c r="C1357" t="s">
        <v>12069</v>
      </c>
      <c r="D1357" t="s">
        <v>8570</v>
      </c>
      <c r="E1357" t="s">
        <v>12070</v>
      </c>
      <c r="F1357" t="s">
        <v>257</v>
      </c>
      <c r="G1357" t="s">
        <v>7681</v>
      </c>
      <c r="H1357" t="s">
        <v>111</v>
      </c>
      <c r="I1357" t="s">
        <v>111</v>
      </c>
      <c r="J1357" t="s">
        <v>7806</v>
      </c>
    </row>
    <row r="1358" spans="1:10" x14ac:dyDescent="0.35">
      <c r="A1358" t="s">
        <v>12063</v>
      </c>
      <c r="B1358" t="s">
        <v>12071</v>
      </c>
      <c r="C1358" t="s">
        <v>12072</v>
      </c>
      <c r="D1358" t="s">
        <v>2827</v>
      </c>
      <c r="E1358" t="s">
        <v>10785</v>
      </c>
      <c r="F1358" t="s">
        <v>257</v>
      </c>
      <c r="G1358" t="s">
        <v>7681</v>
      </c>
      <c r="H1358" t="s">
        <v>111</v>
      </c>
      <c r="I1358" t="s">
        <v>111</v>
      </c>
      <c r="J1358" t="s">
        <v>7806</v>
      </c>
    </row>
    <row r="1359" spans="1:10" x14ac:dyDescent="0.35">
      <c r="A1359" t="s">
        <v>11441</v>
      </c>
      <c r="B1359" t="s">
        <v>12073</v>
      </c>
      <c r="C1359" t="s">
        <v>12074</v>
      </c>
      <c r="D1359" t="s">
        <v>12075</v>
      </c>
      <c r="E1359" t="s">
        <v>11441</v>
      </c>
      <c r="F1359" t="s">
        <v>257</v>
      </c>
      <c r="G1359" t="s">
        <v>7681</v>
      </c>
      <c r="H1359" t="s">
        <v>11441</v>
      </c>
      <c r="I1359" t="s">
        <v>7681</v>
      </c>
      <c r="J1359" t="s">
        <v>7806</v>
      </c>
    </row>
    <row r="1360" spans="1:10" x14ac:dyDescent="0.35">
      <c r="A1360" t="s">
        <v>11441</v>
      </c>
      <c r="B1360" t="s">
        <v>12076</v>
      </c>
      <c r="C1360" t="s">
        <v>12077</v>
      </c>
      <c r="D1360" t="s">
        <v>12078</v>
      </c>
      <c r="E1360" t="s">
        <v>11441</v>
      </c>
      <c r="F1360" t="s">
        <v>257</v>
      </c>
      <c r="G1360" t="s">
        <v>7681</v>
      </c>
      <c r="H1360" t="s">
        <v>11441</v>
      </c>
      <c r="I1360" t="s">
        <v>7681</v>
      </c>
      <c r="J1360" t="s">
        <v>7806</v>
      </c>
    </row>
    <row r="1361" spans="1:10" x14ac:dyDescent="0.35">
      <c r="A1361" t="s">
        <v>11441</v>
      </c>
      <c r="B1361" t="s">
        <v>12079</v>
      </c>
      <c r="C1361" t="s">
        <v>12080</v>
      </c>
      <c r="D1361" t="s">
        <v>12081</v>
      </c>
      <c r="E1361" t="s">
        <v>11441</v>
      </c>
      <c r="F1361" t="s">
        <v>257</v>
      </c>
      <c r="G1361" t="s">
        <v>7681</v>
      </c>
      <c r="H1361" t="s">
        <v>11441</v>
      </c>
      <c r="I1361" t="s">
        <v>7681</v>
      </c>
      <c r="J1361" t="s">
        <v>7806</v>
      </c>
    </row>
    <row r="1362" spans="1:10" x14ac:dyDescent="0.35">
      <c r="A1362" t="s">
        <v>11441</v>
      </c>
      <c r="B1362" t="s">
        <v>12082</v>
      </c>
      <c r="C1362" t="s">
        <v>12083</v>
      </c>
      <c r="D1362" t="s">
        <v>12081</v>
      </c>
      <c r="E1362" t="s">
        <v>11441</v>
      </c>
      <c r="F1362" t="s">
        <v>257</v>
      </c>
      <c r="G1362" t="s">
        <v>7681</v>
      </c>
      <c r="H1362" t="s">
        <v>11441</v>
      </c>
      <c r="I1362" t="s">
        <v>7681</v>
      </c>
      <c r="J1362" t="s">
        <v>7806</v>
      </c>
    </row>
    <row r="1363" spans="1:10" x14ac:dyDescent="0.35">
      <c r="A1363" t="s">
        <v>12084</v>
      </c>
      <c r="B1363" t="s">
        <v>12085</v>
      </c>
      <c r="C1363" t="s">
        <v>3496</v>
      </c>
      <c r="D1363" t="s">
        <v>12086</v>
      </c>
      <c r="E1363" t="s">
        <v>12087</v>
      </c>
      <c r="F1363" t="s">
        <v>50</v>
      </c>
      <c r="G1363" t="s">
        <v>7681</v>
      </c>
      <c r="H1363" t="s">
        <v>12087</v>
      </c>
      <c r="I1363" t="s">
        <v>7681</v>
      </c>
      <c r="J1363" t="s">
        <v>7806</v>
      </c>
    </row>
    <row r="1364" spans="1:10" x14ac:dyDescent="0.35">
      <c r="A1364" t="s">
        <v>12084</v>
      </c>
      <c r="B1364" t="s">
        <v>12088</v>
      </c>
      <c r="C1364" t="s">
        <v>8851</v>
      </c>
      <c r="D1364" t="s">
        <v>12086</v>
      </c>
      <c r="E1364" t="s">
        <v>12087</v>
      </c>
      <c r="F1364" t="s">
        <v>50</v>
      </c>
      <c r="G1364" t="s">
        <v>7681</v>
      </c>
      <c r="H1364" t="s">
        <v>12087</v>
      </c>
      <c r="I1364" t="s">
        <v>7681</v>
      </c>
      <c r="J1364" t="s">
        <v>7806</v>
      </c>
    </row>
    <row r="1365" spans="1:10" x14ac:dyDescent="0.35">
      <c r="A1365" t="s">
        <v>12084</v>
      </c>
      <c r="B1365" t="s">
        <v>12089</v>
      </c>
      <c r="C1365" t="s">
        <v>8851</v>
      </c>
      <c r="D1365" t="s">
        <v>12086</v>
      </c>
      <c r="E1365" t="s">
        <v>12087</v>
      </c>
      <c r="F1365" t="s">
        <v>50</v>
      </c>
      <c r="G1365" t="s">
        <v>7681</v>
      </c>
      <c r="H1365" t="s">
        <v>12087</v>
      </c>
      <c r="I1365" t="s">
        <v>7681</v>
      </c>
      <c r="J1365" t="s">
        <v>7806</v>
      </c>
    </row>
    <row r="1366" spans="1:10" x14ac:dyDescent="0.35">
      <c r="A1366" t="s">
        <v>12090</v>
      </c>
      <c r="B1366" t="s">
        <v>12091</v>
      </c>
      <c r="C1366" t="s">
        <v>12092</v>
      </c>
      <c r="D1366" t="s">
        <v>12093</v>
      </c>
      <c r="E1366" t="s">
        <v>12090</v>
      </c>
      <c r="F1366" t="s">
        <v>11</v>
      </c>
      <c r="G1366" t="s">
        <v>7681</v>
      </c>
      <c r="H1366" t="s">
        <v>12090</v>
      </c>
      <c r="I1366" t="s">
        <v>7681</v>
      </c>
      <c r="J1366" t="s">
        <v>7806</v>
      </c>
    </row>
    <row r="1367" spans="1:10" x14ac:dyDescent="0.35">
      <c r="A1367" t="s">
        <v>12090</v>
      </c>
      <c r="B1367" t="s">
        <v>12094</v>
      </c>
      <c r="C1367" t="s">
        <v>12095</v>
      </c>
      <c r="D1367" t="s">
        <v>12093</v>
      </c>
      <c r="E1367" t="s">
        <v>12090</v>
      </c>
      <c r="F1367" t="s">
        <v>50</v>
      </c>
      <c r="G1367" t="s">
        <v>7681</v>
      </c>
      <c r="H1367" t="s">
        <v>12090</v>
      </c>
      <c r="I1367" t="s">
        <v>7681</v>
      </c>
      <c r="J1367" t="s">
        <v>7806</v>
      </c>
    </row>
    <row r="1368" spans="1:10" x14ac:dyDescent="0.35">
      <c r="A1368" t="s">
        <v>12096</v>
      </c>
      <c r="B1368" t="s">
        <v>12097</v>
      </c>
      <c r="C1368" t="s">
        <v>12098</v>
      </c>
      <c r="D1368" t="s">
        <v>12099</v>
      </c>
      <c r="E1368" t="s">
        <v>12096</v>
      </c>
      <c r="F1368" t="s">
        <v>111</v>
      </c>
      <c r="G1368" t="s">
        <v>7681</v>
      </c>
      <c r="H1368" t="s">
        <v>12096</v>
      </c>
      <c r="I1368" t="s">
        <v>7681</v>
      </c>
      <c r="J1368" t="s">
        <v>7806</v>
      </c>
    </row>
    <row r="1369" spans="1:10" x14ac:dyDescent="0.35">
      <c r="A1369" t="s">
        <v>12100</v>
      </c>
      <c r="B1369" t="s">
        <v>12101</v>
      </c>
      <c r="C1369" t="s">
        <v>3361</v>
      </c>
      <c r="D1369" t="s">
        <v>292</v>
      </c>
      <c r="E1369" t="s">
        <v>12100</v>
      </c>
      <c r="F1369" t="s">
        <v>50</v>
      </c>
      <c r="G1369" t="s">
        <v>7681</v>
      </c>
      <c r="H1369" t="s">
        <v>12100</v>
      </c>
      <c r="I1369" t="s">
        <v>7681</v>
      </c>
      <c r="J1369" t="s">
        <v>7806</v>
      </c>
    </row>
    <row r="1370" spans="1:10" x14ac:dyDescent="0.35">
      <c r="A1370" t="s">
        <v>12102</v>
      </c>
      <c r="B1370" t="s">
        <v>12103</v>
      </c>
      <c r="C1370" t="s">
        <v>12104</v>
      </c>
      <c r="D1370" t="s">
        <v>12105</v>
      </c>
      <c r="E1370" t="s">
        <v>12102</v>
      </c>
      <c r="F1370" t="s">
        <v>11</v>
      </c>
      <c r="G1370" t="s">
        <v>7681</v>
      </c>
      <c r="H1370" t="s">
        <v>12102</v>
      </c>
      <c r="I1370" t="s">
        <v>7681</v>
      </c>
      <c r="J1370" t="s">
        <v>7806</v>
      </c>
    </row>
    <row r="1371" spans="1:10" x14ac:dyDescent="0.35">
      <c r="A1371" t="s">
        <v>12102</v>
      </c>
      <c r="B1371" t="s">
        <v>12106</v>
      </c>
      <c r="C1371" t="s">
        <v>12107</v>
      </c>
      <c r="D1371" t="s">
        <v>5690</v>
      </c>
      <c r="E1371" t="s">
        <v>12108</v>
      </c>
      <c r="F1371" t="s">
        <v>261</v>
      </c>
      <c r="G1371" t="s">
        <v>7681</v>
      </c>
      <c r="H1371" t="s">
        <v>8397</v>
      </c>
      <c r="I1371" t="s">
        <v>7681</v>
      </c>
      <c r="J1371" t="s">
        <v>7806</v>
      </c>
    </row>
    <row r="1372" spans="1:10" x14ac:dyDescent="0.35">
      <c r="A1372" t="s">
        <v>12102</v>
      </c>
      <c r="B1372" t="s">
        <v>12109</v>
      </c>
      <c r="C1372" t="s">
        <v>12110</v>
      </c>
      <c r="D1372" t="s">
        <v>12111</v>
      </c>
      <c r="E1372" t="s">
        <v>12112</v>
      </c>
      <c r="F1372" t="s">
        <v>261</v>
      </c>
      <c r="G1372" t="s">
        <v>8396</v>
      </c>
      <c r="H1372" t="s">
        <v>12113</v>
      </c>
      <c r="I1372" t="s">
        <v>8396</v>
      </c>
      <c r="J1372" t="s">
        <v>7806</v>
      </c>
    </row>
    <row r="1373" spans="1:10" x14ac:dyDescent="0.35">
      <c r="A1373" t="s">
        <v>12114</v>
      </c>
      <c r="B1373" t="s">
        <v>12115</v>
      </c>
      <c r="C1373" t="s">
        <v>12116</v>
      </c>
      <c r="D1373" t="s">
        <v>12117</v>
      </c>
      <c r="E1373" t="s">
        <v>12114</v>
      </c>
      <c r="F1373" t="s">
        <v>11</v>
      </c>
      <c r="G1373" t="s">
        <v>7681</v>
      </c>
      <c r="H1373" t="s">
        <v>12114</v>
      </c>
      <c r="I1373" t="s">
        <v>7681</v>
      </c>
      <c r="J1373" t="s">
        <v>7806</v>
      </c>
    </row>
    <row r="1374" spans="1:10" x14ac:dyDescent="0.35">
      <c r="A1374" t="s">
        <v>12118</v>
      </c>
      <c r="B1374" t="s">
        <v>12119</v>
      </c>
      <c r="C1374" t="s">
        <v>1725</v>
      </c>
      <c r="D1374" t="s">
        <v>12120</v>
      </c>
      <c r="E1374" t="s">
        <v>12121</v>
      </c>
      <c r="F1374" t="s">
        <v>12122</v>
      </c>
      <c r="G1374" t="s">
        <v>7681</v>
      </c>
      <c r="H1374" t="s">
        <v>12121</v>
      </c>
      <c r="I1374" t="s">
        <v>7681</v>
      </c>
    </row>
    <row r="1375" spans="1:10" x14ac:dyDescent="0.35">
      <c r="A1375" t="s">
        <v>12123</v>
      </c>
      <c r="B1375" t="s">
        <v>12124</v>
      </c>
      <c r="C1375" t="s">
        <v>1185</v>
      </c>
      <c r="D1375" t="s">
        <v>12125</v>
      </c>
      <c r="E1375" t="s">
        <v>6563</v>
      </c>
      <c r="F1375" t="s">
        <v>20</v>
      </c>
      <c r="G1375" t="s">
        <v>7670</v>
      </c>
      <c r="H1375" t="s">
        <v>7670</v>
      </c>
      <c r="I1375" t="s">
        <v>7670</v>
      </c>
    </row>
    <row r="1376" spans="1:10" x14ac:dyDescent="0.35">
      <c r="A1376" t="s">
        <v>12123</v>
      </c>
      <c r="B1376" t="s">
        <v>12126</v>
      </c>
      <c r="C1376" t="s">
        <v>12127</v>
      </c>
      <c r="D1376" t="s">
        <v>12128</v>
      </c>
      <c r="E1376" t="s">
        <v>6563</v>
      </c>
      <c r="F1376" t="s">
        <v>11</v>
      </c>
      <c r="G1376" t="s">
        <v>7670</v>
      </c>
      <c r="H1376" t="s">
        <v>6563</v>
      </c>
      <c r="I1376" t="s">
        <v>7670</v>
      </c>
      <c r="J1376" t="s">
        <v>7806</v>
      </c>
    </row>
    <row r="1377" spans="1:10" x14ac:dyDescent="0.35">
      <c r="A1377" t="s">
        <v>12123</v>
      </c>
      <c r="B1377" t="s">
        <v>12129</v>
      </c>
      <c r="C1377" t="s">
        <v>6771</v>
      </c>
      <c r="D1377" t="s">
        <v>12125</v>
      </c>
      <c r="E1377" t="s">
        <v>6563</v>
      </c>
      <c r="F1377" t="s">
        <v>11</v>
      </c>
      <c r="G1377" t="s">
        <v>7670</v>
      </c>
      <c r="H1377" t="s">
        <v>6563</v>
      </c>
      <c r="I1377" t="s">
        <v>7670</v>
      </c>
      <c r="J1377" t="s">
        <v>7806</v>
      </c>
    </row>
    <row r="1378" spans="1:10" x14ac:dyDescent="0.35">
      <c r="A1378" t="s">
        <v>12130</v>
      </c>
      <c r="B1378" t="s">
        <v>12131</v>
      </c>
      <c r="C1378" t="s">
        <v>6366</v>
      </c>
      <c r="D1378" t="s">
        <v>12132</v>
      </c>
      <c r="E1378" t="s">
        <v>12133</v>
      </c>
      <c r="F1378" t="s">
        <v>257</v>
      </c>
      <c r="G1378" t="s">
        <v>12134</v>
      </c>
      <c r="H1378" t="s">
        <v>111</v>
      </c>
      <c r="I1378" t="s">
        <v>111</v>
      </c>
      <c r="J1378" t="s">
        <v>7806</v>
      </c>
    </row>
    <row r="1379" spans="1:10" x14ac:dyDescent="0.35">
      <c r="A1379" t="s">
        <v>12130</v>
      </c>
      <c r="B1379" t="s">
        <v>12135</v>
      </c>
      <c r="C1379" t="s">
        <v>12136</v>
      </c>
      <c r="D1379" t="s">
        <v>536</v>
      </c>
      <c r="E1379" t="s">
        <v>12137</v>
      </c>
      <c r="F1379" t="s">
        <v>257</v>
      </c>
      <c r="G1379" t="s">
        <v>12138</v>
      </c>
      <c r="H1379" t="s">
        <v>111</v>
      </c>
      <c r="I1379" t="s">
        <v>111</v>
      </c>
      <c r="J1379" t="s">
        <v>7806</v>
      </c>
    </row>
    <row r="1380" spans="1:10" x14ac:dyDescent="0.35">
      <c r="A1380" t="s">
        <v>12139</v>
      </c>
      <c r="B1380" t="s">
        <v>12140</v>
      </c>
      <c r="C1380" t="s">
        <v>1185</v>
      </c>
      <c r="D1380" t="s">
        <v>12141</v>
      </c>
      <c r="E1380" t="s">
        <v>4655</v>
      </c>
      <c r="F1380" t="s">
        <v>261</v>
      </c>
      <c r="G1380" t="s">
        <v>7670</v>
      </c>
      <c r="H1380" t="s">
        <v>2145</v>
      </c>
      <c r="I1380" t="s">
        <v>7610</v>
      </c>
      <c r="J1380" t="s">
        <v>7806</v>
      </c>
    </row>
    <row r="1381" spans="1:10" x14ac:dyDescent="0.35">
      <c r="A1381" t="s">
        <v>12142</v>
      </c>
      <c r="B1381" t="s">
        <v>12143</v>
      </c>
      <c r="C1381" t="s">
        <v>12144</v>
      </c>
      <c r="D1381" t="s">
        <v>12145</v>
      </c>
      <c r="E1381" t="s">
        <v>12113</v>
      </c>
      <c r="F1381" t="s">
        <v>261</v>
      </c>
      <c r="G1381" t="s">
        <v>7681</v>
      </c>
      <c r="H1381" t="s">
        <v>12146</v>
      </c>
      <c r="I1381" t="s">
        <v>7681</v>
      </c>
      <c r="J1381" t="s">
        <v>7806</v>
      </c>
    </row>
    <row r="1382" spans="1:10" x14ac:dyDescent="0.35">
      <c r="A1382" t="s">
        <v>12142</v>
      </c>
      <c r="B1382" t="s">
        <v>12147</v>
      </c>
      <c r="C1382" t="s">
        <v>12148</v>
      </c>
      <c r="D1382" t="s">
        <v>12149</v>
      </c>
      <c r="E1382" t="s">
        <v>12149</v>
      </c>
      <c r="F1382" t="s">
        <v>12150</v>
      </c>
      <c r="G1382" t="s">
        <v>12149</v>
      </c>
      <c r="H1382" t="s">
        <v>7610</v>
      </c>
      <c r="I1382" t="s">
        <v>7610</v>
      </c>
      <c r="J1382" t="s">
        <v>7806</v>
      </c>
    </row>
    <row r="1383" spans="1:10" x14ac:dyDescent="0.35">
      <c r="A1383" t="s">
        <v>12151</v>
      </c>
      <c r="B1383" t="s">
        <v>12152</v>
      </c>
      <c r="C1383" t="s">
        <v>238</v>
      </c>
      <c r="D1383" t="s">
        <v>12153</v>
      </c>
      <c r="E1383" t="s">
        <v>12154</v>
      </c>
      <c r="F1383" t="s">
        <v>11</v>
      </c>
      <c r="G1383" t="s">
        <v>7681</v>
      </c>
      <c r="H1383" t="s">
        <v>12154</v>
      </c>
      <c r="I1383" t="s">
        <v>7681</v>
      </c>
      <c r="J1383" t="s">
        <v>7806</v>
      </c>
    </row>
    <row r="1384" spans="1:10" x14ac:dyDescent="0.35">
      <c r="A1384" t="s">
        <v>12151</v>
      </c>
      <c r="B1384" t="s">
        <v>12155</v>
      </c>
      <c r="C1384" t="s">
        <v>315</v>
      </c>
      <c r="D1384" t="s">
        <v>12156</v>
      </c>
      <c r="E1384" t="s">
        <v>12156</v>
      </c>
      <c r="F1384" t="s">
        <v>20</v>
      </c>
      <c r="G1384" t="s">
        <v>7681</v>
      </c>
      <c r="H1384" t="s">
        <v>12156</v>
      </c>
      <c r="I1384" t="s">
        <v>7681</v>
      </c>
      <c r="J1384" t="s">
        <v>7806</v>
      </c>
    </row>
    <row r="1385" spans="1:10" x14ac:dyDescent="0.35">
      <c r="A1385" t="s">
        <v>12151</v>
      </c>
      <c r="B1385" t="s">
        <v>12157</v>
      </c>
      <c r="C1385" t="s">
        <v>1133</v>
      </c>
      <c r="D1385" t="s">
        <v>12158</v>
      </c>
      <c r="E1385" t="s">
        <v>12156</v>
      </c>
      <c r="F1385" t="s">
        <v>11</v>
      </c>
      <c r="G1385" t="s">
        <v>7681</v>
      </c>
      <c r="H1385" t="s">
        <v>12156</v>
      </c>
      <c r="I1385" t="s">
        <v>7681</v>
      </c>
      <c r="J1385" t="s">
        <v>7806</v>
      </c>
    </row>
    <row r="1386" spans="1:10" x14ac:dyDescent="0.35">
      <c r="A1386" t="s">
        <v>12151</v>
      </c>
      <c r="B1386" t="s">
        <v>12159</v>
      </c>
      <c r="C1386" t="s">
        <v>1133</v>
      </c>
      <c r="D1386" t="s">
        <v>12153</v>
      </c>
      <c r="E1386" t="s">
        <v>12156</v>
      </c>
      <c r="F1386" t="s">
        <v>11</v>
      </c>
      <c r="G1386" t="s">
        <v>7681</v>
      </c>
      <c r="H1386" t="s">
        <v>12156</v>
      </c>
      <c r="I1386" t="s">
        <v>7681</v>
      </c>
      <c r="J1386" t="s">
        <v>7806</v>
      </c>
    </row>
    <row r="1387" spans="1:10" x14ac:dyDescent="0.35">
      <c r="A1387" t="s">
        <v>12160</v>
      </c>
      <c r="B1387" t="s">
        <v>12161</v>
      </c>
      <c r="C1387" t="s">
        <v>5989</v>
      </c>
      <c r="D1387" t="s">
        <v>2423</v>
      </c>
      <c r="E1387" t="s">
        <v>12162</v>
      </c>
      <c r="F1387" t="s">
        <v>261</v>
      </c>
      <c r="G1387" t="s">
        <v>8007</v>
      </c>
      <c r="H1387" t="s">
        <v>12162</v>
      </c>
      <c r="I1387" t="s">
        <v>8007</v>
      </c>
      <c r="J1387" t="s">
        <v>7806</v>
      </c>
    </row>
    <row r="1388" spans="1:10" x14ac:dyDescent="0.35">
      <c r="A1388" t="s">
        <v>12163</v>
      </c>
      <c r="B1388" t="s">
        <v>12164</v>
      </c>
      <c r="C1388" t="s">
        <v>75</v>
      </c>
      <c r="D1388" t="s">
        <v>12165</v>
      </c>
      <c r="E1388" t="s">
        <v>12165</v>
      </c>
      <c r="F1388" t="s">
        <v>261</v>
      </c>
      <c r="G1388" t="s">
        <v>7681</v>
      </c>
      <c r="H1388" t="s">
        <v>12165</v>
      </c>
      <c r="I1388" t="s">
        <v>7681</v>
      </c>
      <c r="J1388" t="s">
        <v>7806</v>
      </c>
    </row>
    <row r="1389" spans="1:10" x14ac:dyDescent="0.35">
      <c r="A1389" t="s">
        <v>12166</v>
      </c>
      <c r="B1389" t="s">
        <v>12167</v>
      </c>
      <c r="C1389" t="s">
        <v>12168</v>
      </c>
      <c r="D1389" t="s">
        <v>12169</v>
      </c>
      <c r="E1389" t="s">
        <v>12166</v>
      </c>
      <c r="F1389" t="s">
        <v>11</v>
      </c>
      <c r="G1389" t="s">
        <v>7681</v>
      </c>
      <c r="H1389" t="s">
        <v>12166</v>
      </c>
      <c r="I1389" t="s">
        <v>7681</v>
      </c>
    </row>
    <row r="1390" spans="1:10" x14ac:dyDescent="0.35">
      <c r="A1390" t="s">
        <v>12166</v>
      </c>
      <c r="B1390" t="s">
        <v>12170</v>
      </c>
      <c r="C1390" t="s">
        <v>99</v>
      </c>
      <c r="D1390" t="s">
        <v>12169</v>
      </c>
      <c r="E1390" t="s">
        <v>12166</v>
      </c>
      <c r="F1390" t="s">
        <v>11</v>
      </c>
      <c r="G1390" t="s">
        <v>7681</v>
      </c>
      <c r="H1390" t="s">
        <v>12166</v>
      </c>
      <c r="I1390" t="s">
        <v>7681</v>
      </c>
      <c r="J1390" t="s">
        <v>7806</v>
      </c>
    </row>
    <row r="1391" spans="1:10" x14ac:dyDescent="0.35">
      <c r="A1391" t="s">
        <v>12171</v>
      </c>
      <c r="B1391" t="s">
        <v>12172</v>
      </c>
      <c r="C1391" t="s">
        <v>12173</v>
      </c>
      <c r="D1391" t="s">
        <v>12174</v>
      </c>
      <c r="E1391" t="s">
        <v>12171</v>
      </c>
      <c r="F1391" t="s">
        <v>11</v>
      </c>
      <c r="G1391" t="s">
        <v>7670</v>
      </c>
      <c r="H1391" t="s">
        <v>12171</v>
      </c>
      <c r="I1391" t="s">
        <v>7670</v>
      </c>
      <c r="J1391" t="s">
        <v>7806</v>
      </c>
    </row>
    <row r="1392" spans="1:10" x14ac:dyDescent="0.35">
      <c r="A1392" t="s">
        <v>12171</v>
      </c>
      <c r="B1392" t="s">
        <v>12175</v>
      </c>
      <c r="C1392" t="s">
        <v>12176</v>
      </c>
      <c r="D1392" t="s">
        <v>12174</v>
      </c>
      <c r="E1392" t="s">
        <v>12171</v>
      </c>
      <c r="F1392" t="s">
        <v>11</v>
      </c>
      <c r="G1392" t="s">
        <v>7670</v>
      </c>
      <c r="H1392" t="s">
        <v>12171</v>
      </c>
      <c r="I1392" t="s">
        <v>7670</v>
      </c>
      <c r="J1392" t="s">
        <v>7806</v>
      </c>
    </row>
    <row r="1393" spans="1:10" x14ac:dyDescent="0.35">
      <c r="A1393" t="s">
        <v>12171</v>
      </c>
      <c r="B1393" t="s">
        <v>12177</v>
      </c>
      <c r="C1393" t="s">
        <v>99</v>
      </c>
      <c r="D1393" t="s">
        <v>12174</v>
      </c>
      <c r="E1393" t="s">
        <v>12171</v>
      </c>
      <c r="F1393" t="s">
        <v>261</v>
      </c>
      <c r="G1393" t="s">
        <v>7670</v>
      </c>
      <c r="H1393" t="s">
        <v>111</v>
      </c>
      <c r="I1393" t="s">
        <v>111</v>
      </c>
      <c r="J1393" t="s">
        <v>7806</v>
      </c>
    </row>
    <row r="1394" spans="1:10" x14ac:dyDescent="0.35">
      <c r="A1394" t="s">
        <v>12178</v>
      </c>
      <c r="B1394" t="s">
        <v>12179</v>
      </c>
      <c r="C1394" t="s">
        <v>12180</v>
      </c>
      <c r="D1394" t="s">
        <v>72</v>
      </c>
      <c r="E1394" t="s">
        <v>12178</v>
      </c>
      <c r="F1394" t="s">
        <v>20</v>
      </c>
      <c r="G1394" t="s">
        <v>7681</v>
      </c>
      <c r="H1394" t="s">
        <v>12178</v>
      </c>
      <c r="I1394" t="s">
        <v>7681</v>
      </c>
      <c r="J1394" t="s">
        <v>7806</v>
      </c>
    </row>
    <row r="1395" spans="1:10" x14ac:dyDescent="0.35">
      <c r="A1395" t="s">
        <v>12178</v>
      </c>
      <c r="B1395" t="s">
        <v>12181</v>
      </c>
      <c r="C1395" t="s">
        <v>12182</v>
      </c>
      <c r="D1395" t="s">
        <v>72</v>
      </c>
      <c r="E1395" t="s">
        <v>12178</v>
      </c>
      <c r="F1395" t="s">
        <v>20</v>
      </c>
      <c r="G1395" t="s">
        <v>7681</v>
      </c>
      <c r="H1395" t="s">
        <v>12178</v>
      </c>
      <c r="I1395" t="s">
        <v>7681</v>
      </c>
      <c r="J1395" t="s">
        <v>7806</v>
      </c>
    </row>
    <row r="1396" spans="1:10" x14ac:dyDescent="0.35">
      <c r="A1396" t="s">
        <v>12178</v>
      </c>
      <c r="B1396" t="s">
        <v>12183</v>
      </c>
      <c r="C1396" t="s">
        <v>3361</v>
      </c>
      <c r="D1396" t="s">
        <v>72</v>
      </c>
      <c r="E1396" t="s">
        <v>12178</v>
      </c>
      <c r="F1396" t="s">
        <v>20</v>
      </c>
      <c r="G1396" t="s">
        <v>7681</v>
      </c>
      <c r="H1396" t="s">
        <v>12178</v>
      </c>
      <c r="I1396" t="s">
        <v>7681</v>
      </c>
      <c r="J1396" t="s">
        <v>7806</v>
      </c>
    </row>
    <row r="1397" spans="1:10" x14ac:dyDescent="0.35">
      <c r="A1397" t="s">
        <v>12178</v>
      </c>
      <c r="B1397" t="s">
        <v>12184</v>
      </c>
      <c r="C1397" t="s">
        <v>3361</v>
      </c>
      <c r="D1397" t="s">
        <v>72</v>
      </c>
      <c r="E1397" t="s">
        <v>12178</v>
      </c>
      <c r="F1397" t="s">
        <v>20</v>
      </c>
      <c r="G1397" t="s">
        <v>7681</v>
      </c>
      <c r="H1397" t="s">
        <v>12178</v>
      </c>
      <c r="I1397" t="s">
        <v>7681</v>
      </c>
      <c r="J1397" t="s">
        <v>7806</v>
      </c>
    </row>
    <row r="1398" spans="1:10" x14ac:dyDescent="0.35">
      <c r="A1398" t="s">
        <v>12185</v>
      </c>
      <c r="B1398" t="s">
        <v>12186</v>
      </c>
      <c r="C1398" t="s">
        <v>1725</v>
      </c>
      <c r="D1398" t="s">
        <v>12187</v>
      </c>
      <c r="E1398" t="s">
        <v>12188</v>
      </c>
      <c r="F1398" t="s">
        <v>20</v>
      </c>
      <c r="G1398" t="s">
        <v>7681</v>
      </c>
      <c r="H1398" t="s">
        <v>12188</v>
      </c>
      <c r="I1398" t="s">
        <v>7681</v>
      </c>
      <c r="J1398" t="s">
        <v>7806</v>
      </c>
    </row>
    <row r="1399" spans="1:10" x14ac:dyDescent="0.35">
      <c r="A1399" t="s">
        <v>12185</v>
      </c>
      <c r="B1399" t="s">
        <v>12189</v>
      </c>
      <c r="C1399" t="s">
        <v>12190</v>
      </c>
      <c r="D1399" t="s">
        <v>12191</v>
      </c>
      <c r="E1399" t="s">
        <v>12188</v>
      </c>
      <c r="F1399" t="s">
        <v>20</v>
      </c>
      <c r="G1399" t="s">
        <v>7681</v>
      </c>
      <c r="H1399" t="s">
        <v>12188</v>
      </c>
      <c r="I1399" t="s">
        <v>7681</v>
      </c>
      <c r="J1399" t="s">
        <v>7806</v>
      </c>
    </row>
    <row r="1400" spans="1:10" x14ac:dyDescent="0.35">
      <c r="A1400" t="s">
        <v>12185</v>
      </c>
      <c r="B1400" t="s">
        <v>12192</v>
      </c>
      <c r="C1400" t="s">
        <v>12193</v>
      </c>
      <c r="D1400" t="s">
        <v>12191</v>
      </c>
      <c r="E1400" t="s">
        <v>12185</v>
      </c>
      <c r="F1400" t="s">
        <v>20</v>
      </c>
      <c r="G1400" t="s">
        <v>7681</v>
      </c>
      <c r="H1400" t="s">
        <v>12185</v>
      </c>
      <c r="I1400" t="s">
        <v>7681</v>
      </c>
      <c r="J1400" t="s">
        <v>7806</v>
      </c>
    </row>
    <row r="1401" spans="1:10" x14ac:dyDescent="0.35">
      <c r="A1401" t="s">
        <v>12185</v>
      </c>
      <c r="B1401" t="s">
        <v>12194</v>
      </c>
      <c r="C1401" t="s">
        <v>12195</v>
      </c>
      <c r="D1401" t="s">
        <v>12191</v>
      </c>
      <c r="E1401" t="s">
        <v>12188</v>
      </c>
      <c r="F1401" t="s">
        <v>20</v>
      </c>
      <c r="G1401" t="s">
        <v>7681</v>
      </c>
      <c r="H1401" t="s">
        <v>12188</v>
      </c>
      <c r="I1401" t="s">
        <v>7681</v>
      </c>
    </row>
    <row r="1402" spans="1:10" x14ac:dyDescent="0.35">
      <c r="A1402" t="s">
        <v>12185</v>
      </c>
      <c r="B1402" t="s">
        <v>12196</v>
      </c>
      <c r="C1402" t="s">
        <v>12197</v>
      </c>
      <c r="D1402" t="s">
        <v>12198</v>
      </c>
      <c r="E1402" t="s">
        <v>12188</v>
      </c>
      <c r="F1402" t="s">
        <v>11</v>
      </c>
      <c r="G1402" t="s">
        <v>7681</v>
      </c>
      <c r="H1402" t="s">
        <v>12188</v>
      </c>
      <c r="I1402" t="s">
        <v>7681</v>
      </c>
      <c r="J1402" t="s">
        <v>7806</v>
      </c>
    </row>
    <row r="1403" spans="1:10" x14ac:dyDescent="0.35">
      <c r="A1403" t="s">
        <v>12199</v>
      </c>
      <c r="B1403" t="s">
        <v>12200</v>
      </c>
      <c r="C1403" t="s">
        <v>1133</v>
      </c>
      <c r="D1403" t="s">
        <v>11575</v>
      </c>
      <c r="E1403" t="s">
        <v>12201</v>
      </c>
      <c r="F1403" t="s">
        <v>261</v>
      </c>
      <c r="G1403" t="s">
        <v>12202</v>
      </c>
      <c r="H1403" t="s">
        <v>7610</v>
      </c>
      <c r="I1403" t="s">
        <v>7610</v>
      </c>
      <c r="J1403" t="s">
        <v>7806</v>
      </c>
    </row>
    <row r="1404" spans="1:10" x14ac:dyDescent="0.35">
      <c r="A1404" t="s">
        <v>12203</v>
      </c>
      <c r="B1404" t="s">
        <v>9282</v>
      </c>
      <c r="C1404" t="s">
        <v>12204</v>
      </c>
      <c r="D1404" t="s">
        <v>12205</v>
      </c>
      <c r="E1404" t="s">
        <v>12203</v>
      </c>
      <c r="F1404" t="s">
        <v>261</v>
      </c>
      <c r="G1404" t="s">
        <v>7670</v>
      </c>
      <c r="H1404" t="s">
        <v>111</v>
      </c>
      <c r="I1404" t="s">
        <v>111</v>
      </c>
      <c r="J1404" t="s">
        <v>7806</v>
      </c>
    </row>
    <row r="1405" spans="1:10" x14ac:dyDescent="0.35">
      <c r="A1405" t="s">
        <v>12203</v>
      </c>
      <c r="B1405" t="s">
        <v>12206</v>
      </c>
      <c r="C1405" t="s">
        <v>1185</v>
      </c>
      <c r="D1405" t="s">
        <v>12205</v>
      </c>
      <c r="E1405" t="s">
        <v>12203</v>
      </c>
      <c r="F1405" t="s">
        <v>50</v>
      </c>
      <c r="G1405" t="s">
        <v>7670</v>
      </c>
      <c r="H1405" t="s">
        <v>111</v>
      </c>
      <c r="I1405" t="s">
        <v>111</v>
      </c>
      <c r="J1405" t="s">
        <v>7806</v>
      </c>
    </row>
    <row r="1406" spans="1:10" x14ac:dyDescent="0.35">
      <c r="A1406" t="s">
        <v>12207</v>
      </c>
      <c r="B1406" t="s">
        <v>12208</v>
      </c>
      <c r="C1406" t="s">
        <v>5554</v>
      </c>
      <c r="D1406" t="s">
        <v>12209</v>
      </c>
      <c r="E1406" t="s">
        <v>12207</v>
      </c>
      <c r="F1406" t="s">
        <v>11</v>
      </c>
      <c r="G1406" t="s">
        <v>7681</v>
      </c>
      <c r="H1406" t="s">
        <v>12207</v>
      </c>
      <c r="I1406" t="s">
        <v>7681</v>
      </c>
      <c r="J1406" t="s">
        <v>7806</v>
      </c>
    </row>
    <row r="1407" spans="1:10" x14ac:dyDescent="0.35">
      <c r="A1407" t="s">
        <v>12210</v>
      </c>
      <c r="B1407" t="s">
        <v>12211</v>
      </c>
      <c r="C1407" t="s">
        <v>12212</v>
      </c>
      <c r="D1407" t="s">
        <v>4973</v>
      </c>
      <c r="E1407" t="s">
        <v>12213</v>
      </c>
      <c r="F1407" t="s">
        <v>261</v>
      </c>
      <c r="G1407" t="s">
        <v>7681</v>
      </c>
      <c r="H1407" t="s">
        <v>12213</v>
      </c>
      <c r="I1407" t="s">
        <v>7681</v>
      </c>
      <c r="J1407" t="s">
        <v>7806</v>
      </c>
    </row>
    <row r="1408" spans="1:10" x14ac:dyDescent="0.35">
      <c r="A1408" t="s">
        <v>12214</v>
      </c>
      <c r="B1408" t="s">
        <v>12215</v>
      </c>
      <c r="C1408" t="s">
        <v>12216</v>
      </c>
      <c r="D1408" t="s">
        <v>12217</v>
      </c>
      <c r="E1408" t="s">
        <v>12217</v>
      </c>
      <c r="F1408" t="s">
        <v>20</v>
      </c>
      <c r="G1408" t="s">
        <v>7681</v>
      </c>
      <c r="H1408" t="s">
        <v>12217</v>
      </c>
      <c r="I1408" t="s">
        <v>7681</v>
      </c>
      <c r="J1408" t="s">
        <v>7806</v>
      </c>
    </row>
    <row r="1409" spans="1:10" x14ac:dyDescent="0.35">
      <c r="A1409" t="s">
        <v>12214</v>
      </c>
      <c r="B1409" t="s">
        <v>12218</v>
      </c>
      <c r="C1409" t="s">
        <v>12219</v>
      </c>
      <c r="D1409" t="s">
        <v>12220</v>
      </c>
      <c r="E1409" t="s">
        <v>12217</v>
      </c>
      <c r="F1409" t="s">
        <v>261</v>
      </c>
      <c r="G1409" t="s">
        <v>7681</v>
      </c>
      <c r="H1409" t="s">
        <v>111</v>
      </c>
      <c r="I1409" t="s">
        <v>111</v>
      </c>
      <c r="J1409" t="s">
        <v>7806</v>
      </c>
    </row>
    <row r="1410" spans="1:10" x14ac:dyDescent="0.35">
      <c r="A1410" t="s">
        <v>12221</v>
      </c>
      <c r="B1410" t="s">
        <v>12222</v>
      </c>
      <c r="C1410" t="s">
        <v>3686</v>
      </c>
      <c r="D1410" t="s">
        <v>2050</v>
      </c>
      <c r="E1410" t="s">
        <v>12221</v>
      </c>
      <c r="F1410" t="s">
        <v>11</v>
      </c>
      <c r="G1410" t="s">
        <v>7681</v>
      </c>
      <c r="H1410" t="s">
        <v>12221</v>
      </c>
      <c r="I1410" t="s">
        <v>7681</v>
      </c>
      <c r="J1410" t="s">
        <v>7806</v>
      </c>
    </row>
    <row r="1411" spans="1:10" x14ac:dyDescent="0.35">
      <c r="A1411" t="s">
        <v>12223</v>
      </c>
      <c r="B1411" t="s">
        <v>12224</v>
      </c>
      <c r="C1411" t="s">
        <v>12225</v>
      </c>
      <c r="D1411" t="s">
        <v>12226</v>
      </c>
      <c r="E1411" t="s">
        <v>12223</v>
      </c>
      <c r="F1411" t="s">
        <v>11</v>
      </c>
      <c r="G1411" t="s">
        <v>7670</v>
      </c>
      <c r="H1411" t="s">
        <v>12223</v>
      </c>
      <c r="I1411" t="s">
        <v>7670</v>
      </c>
      <c r="J1411" t="s">
        <v>7806</v>
      </c>
    </row>
    <row r="1412" spans="1:10" x14ac:dyDescent="0.35">
      <c r="A1412" t="s">
        <v>12223</v>
      </c>
      <c r="B1412" t="s">
        <v>12227</v>
      </c>
      <c r="C1412" t="s">
        <v>10580</v>
      </c>
      <c r="D1412" t="s">
        <v>12226</v>
      </c>
      <c r="E1412" t="s">
        <v>12223</v>
      </c>
      <c r="F1412" t="s">
        <v>11</v>
      </c>
      <c r="G1412" t="s">
        <v>7670</v>
      </c>
      <c r="H1412" t="s">
        <v>12223</v>
      </c>
      <c r="I1412" t="s">
        <v>7670</v>
      </c>
      <c r="J1412" t="s">
        <v>7806</v>
      </c>
    </row>
    <row r="1413" spans="1:10" x14ac:dyDescent="0.35">
      <c r="A1413" t="s">
        <v>12223</v>
      </c>
      <c r="B1413" t="s">
        <v>12228</v>
      </c>
      <c r="C1413" t="s">
        <v>10580</v>
      </c>
      <c r="D1413" t="s">
        <v>12226</v>
      </c>
      <c r="E1413" t="s">
        <v>12223</v>
      </c>
      <c r="F1413" t="s">
        <v>11</v>
      </c>
      <c r="G1413" t="s">
        <v>7670</v>
      </c>
      <c r="H1413" t="s">
        <v>12223</v>
      </c>
      <c r="I1413" t="s">
        <v>7670</v>
      </c>
      <c r="J1413" t="s">
        <v>7806</v>
      </c>
    </row>
    <row r="1414" spans="1:10" x14ac:dyDescent="0.35">
      <c r="A1414" t="s">
        <v>12223</v>
      </c>
      <c r="B1414" t="s">
        <v>12229</v>
      </c>
      <c r="C1414" t="s">
        <v>636</v>
      </c>
      <c r="D1414" t="s">
        <v>12230</v>
      </c>
      <c r="E1414" t="s">
        <v>11139</v>
      </c>
      <c r="F1414" t="s">
        <v>261</v>
      </c>
      <c r="G1414" t="s">
        <v>7670</v>
      </c>
      <c r="H1414" t="s">
        <v>11139</v>
      </c>
      <c r="I1414" t="s">
        <v>7670</v>
      </c>
    </row>
    <row r="1415" spans="1:10" x14ac:dyDescent="0.35">
      <c r="A1415" t="s">
        <v>12231</v>
      </c>
      <c r="B1415" t="s">
        <v>12232</v>
      </c>
      <c r="C1415" t="s">
        <v>12233</v>
      </c>
      <c r="D1415" t="s">
        <v>12234</v>
      </c>
      <c r="E1415" t="s">
        <v>12235</v>
      </c>
      <c r="F1415" t="s">
        <v>50</v>
      </c>
      <c r="G1415" t="s">
        <v>7670</v>
      </c>
      <c r="H1415" t="s">
        <v>12236</v>
      </c>
      <c r="I1415" t="s">
        <v>7681</v>
      </c>
      <c r="J1415" t="s">
        <v>7806</v>
      </c>
    </row>
    <row r="1416" spans="1:10" x14ac:dyDescent="0.35">
      <c r="A1416" t="s">
        <v>12237</v>
      </c>
      <c r="B1416" t="s">
        <v>12238</v>
      </c>
      <c r="C1416" t="s">
        <v>8993</v>
      </c>
      <c r="D1416" t="s">
        <v>275</v>
      </c>
      <c r="E1416" t="s">
        <v>12239</v>
      </c>
      <c r="F1416" t="s">
        <v>261</v>
      </c>
      <c r="G1416" t="s">
        <v>12240</v>
      </c>
      <c r="H1416" t="s">
        <v>111</v>
      </c>
      <c r="I1416" t="s">
        <v>111</v>
      </c>
    </row>
    <row r="1417" spans="1:10" x14ac:dyDescent="0.35">
      <c r="A1417" t="s">
        <v>12237</v>
      </c>
      <c r="B1417" t="s">
        <v>12241</v>
      </c>
      <c r="C1417" t="s">
        <v>12242</v>
      </c>
      <c r="D1417" t="s">
        <v>275</v>
      </c>
      <c r="E1417" t="s">
        <v>12243</v>
      </c>
      <c r="F1417" t="s">
        <v>261</v>
      </c>
      <c r="G1417" t="s">
        <v>7681</v>
      </c>
      <c r="H1417" t="s">
        <v>111</v>
      </c>
      <c r="I1417" t="s">
        <v>111</v>
      </c>
      <c r="J1417" t="s">
        <v>7806</v>
      </c>
    </row>
    <row r="1418" spans="1:10" x14ac:dyDescent="0.35">
      <c r="A1418" t="s">
        <v>12237</v>
      </c>
      <c r="B1418" t="s">
        <v>12244</v>
      </c>
      <c r="C1418" t="s">
        <v>6297</v>
      </c>
      <c r="D1418" t="s">
        <v>651</v>
      </c>
      <c r="E1418" t="s">
        <v>11425</v>
      </c>
      <c r="F1418" t="s">
        <v>261</v>
      </c>
      <c r="G1418" t="s">
        <v>7681</v>
      </c>
      <c r="H1418" t="s">
        <v>111</v>
      </c>
      <c r="I1418" t="s">
        <v>111</v>
      </c>
      <c r="J1418" t="s">
        <v>7806</v>
      </c>
    </row>
    <row r="1419" spans="1:10" x14ac:dyDescent="0.35">
      <c r="A1419" t="s">
        <v>12245</v>
      </c>
      <c r="B1419" t="s">
        <v>12246</v>
      </c>
      <c r="C1419" t="s">
        <v>2007</v>
      </c>
      <c r="D1419" t="s">
        <v>12247</v>
      </c>
      <c r="E1419" t="s">
        <v>12248</v>
      </c>
      <c r="F1419" t="s">
        <v>11</v>
      </c>
      <c r="G1419" t="s">
        <v>7681</v>
      </c>
      <c r="H1419" t="s">
        <v>12248</v>
      </c>
      <c r="I1419" t="s">
        <v>7681</v>
      </c>
      <c r="J1419" t="s">
        <v>7806</v>
      </c>
    </row>
    <row r="1420" spans="1:10" x14ac:dyDescent="0.35">
      <c r="A1420" t="s">
        <v>12245</v>
      </c>
      <c r="B1420" t="s">
        <v>12249</v>
      </c>
      <c r="C1420" t="s">
        <v>4343</v>
      </c>
      <c r="D1420" t="s">
        <v>589</v>
      </c>
      <c r="E1420" t="s">
        <v>12250</v>
      </c>
      <c r="F1420" t="s">
        <v>257</v>
      </c>
      <c r="G1420" t="s">
        <v>7681</v>
      </c>
      <c r="H1420" t="s">
        <v>12250</v>
      </c>
      <c r="I1420" t="s">
        <v>7681</v>
      </c>
      <c r="J1420" t="s">
        <v>7806</v>
      </c>
    </row>
    <row r="1421" spans="1:10" x14ac:dyDescent="0.35">
      <c r="A1421" t="s">
        <v>12251</v>
      </c>
      <c r="B1421" t="s">
        <v>12252</v>
      </c>
      <c r="C1421" t="s">
        <v>6248</v>
      </c>
      <c r="D1421" t="s">
        <v>1678</v>
      </c>
      <c r="E1421" t="s">
        <v>12253</v>
      </c>
      <c r="F1421" t="s">
        <v>50</v>
      </c>
      <c r="G1421" t="s">
        <v>7681</v>
      </c>
      <c r="H1421" t="s">
        <v>111</v>
      </c>
      <c r="I1421" t="s">
        <v>111</v>
      </c>
      <c r="J1421" t="s">
        <v>7806</v>
      </c>
    </row>
    <row r="1422" spans="1:10" x14ac:dyDescent="0.35">
      <c r="A1422" t="s">
        <v>10805</v>
      </c>
      <c r="B1422" t="s">
        <v>12254</v>
      </c>
      <c r="C1422" t="s">
        <v>28</v>
      </c>
      <c r="D1422" t="s">
        <v>2197</v>
      </c>
      <c r="E1422" t="s">
        <v>10805</v>
      </c>
      <c r="F1422" t="s">
        <v>11165</v>
      </c>
      <c r="G1422" t="s">
        <v>7681</v>
      </c>
      <c r="H1422" t="s">
        <v>10805</v>
      </c>
      <c r="I1422" t="s">
        <v>7681</v>
      </c>
      <c r="J1422" t="s">
        <v>7806</v>
      </c>
    </row>
    <row r="1423" spans="1:10" x14ac:dyDescent="0.35">
      <c r="A1423" t="s">
        <v>12255</v>
      </c>
      <c r="B1423" t="s">
        <v>12256</v>
      </c>
      <c r="C1423" t="s">
        <v>12257</v>
      </c>
      <c r="D1423" t="s">
        <v>12258</v>
      </c>
      <c r="E1423" t="s">
        <v>12259</v>
      </c>
      <c r="F1423" t="s">
        <v>261</v>
      </c>
      <c r="G1423" t="s">
        <v>7681</v>
      </c>
      <c r="H1423" t="s">
        <v>111</v>
      </c>
      <c r="I1423" t="s">
        <v>111</v>
      </c>
      <c r="J1423" t="s">
        <v>7806</v>
      </c>
    </row>
    <row r="1424" spans="1:10" x14ac:dyDescent="0.35">
      <c r="A1424" t="s">
        <v>12260</v>
      </c>
      <c r="B1424" t="s">
        <v>12261</v>
      </c>
      <c r="C1424" t="s">
        <v>384</v>
      </c>
      <c r="D1424" t="s">
        <v>1660</v>
      </c>
      <c r="E1424" t="s">
        <v>12260</v>
      </c>
      <c r="F1424" t="s">
        <v>11</v>
      </c>
      <c r="G1424" t="s">
        <v>7670</v>
      </c>
      <c r="H1424" t="s">
        <v>111</v>
      </c>
      <c r="I1424" t="s">
        <v>111</v>
      </c>
      <c r="J1424" t="s">
        <v>7806</v>
      </c>
    </row>
    <row r="1425" spans="1:10" x14ac:dyDescent="0.35">
      <c r="A1425" t="s">
        <v>12262</v>
      </c>
      <c r="B1425" t="s">
        <v>12263</v>
      </c>
      <c r="C1425" t="s">
        <v>12264</v>
      </c>
      <c r="D1425" t="s">
        <v>1009</v>
      </c>
      <c r="E1425" t="s">
        <v>12262</v>
      </c>
      <c r="F1425" t="s">
        <v>11</v>
      </c>
      <c r="G1425" t="s">
        <v>7681</v>
      </c>
      <c r="H1425" t="s">
        <v>12262</v>
      </c>
      <c r="I1425" t="s">
        <v>7681</v>
      </c>
      <c r="J1425" t="s">
        <v>7806</v>
      </c>
    </row>
    <row r="1426" spans="1:10" x14ac:dyDescent="0.35">
      <c r="A1426" t="s">
        <v>12265</v>
      </c>
      <c r="B1426" t="s">
        <v>12266</v>
      </c>
      <c r="C1426" t="s">
        <v>12267</v>
      </c>
      <c r="D1426" t="s">
        <v>10026</v>
      </c>
      <c r="E1426" t="s">
        <v>12265</v>
      </c>
      <c r="F1426" t="s">
        <v>11</v>
      </c>
      <c r="G1426" t="s">
        <v>7681</v>
      </c>
      <c r="H1426" t="s">
        <v>12265</v>
      </c>
      <c r="I1426" t="s">
        <v>7681</v>
      </c>
      <c r="J1426" t="s">
        <v>7806</v>
      </c>
    </row>
    <row r="1427" spans="1:10" x14ac:dyDescent="0.35">
      <c r="A1427" t="s">
        <v>12268</v>
      </c>
      <c r="B1427" t="s">
        <v>12269</v>
      </c>
      <c r="C1427" t="s">
        <v>75</v>
      </c>
      <c r="D1427" t="s">
        <v>12270</v>
      </c>
      <c r="E1427" t="s">
        <v>12271</v>
      </c>
      <c r="F1427" t="s">
        <v>20</v>
      </c>
      <c r="G1427" t="s">
        <v>7681</v>
      </c>
      <c r="H1427" t="s">
        <v>12271</v>
      </c>
      <c r="I1427" t="s">
        <v>7681</v>
      </c>
      <c r="J1427" t="s">
        <v>7806</v>
      </c>
    </row>
    <row r="1428" spans="1:10" x14ac:dyDescent="0.35">
      <c r="A1428" t="s">
        <v>12272</v>
      </c>
      <c r="B1428" t="s">
        <v>12273</v>
      </c>
      <c r="C1428" t="s">
        <v>10530</v>
      </c>
      <c r="D1428" t="s">
        <v>9620</v>
      </c>
      <c r="E1428" t="s">
        <v>12272</v>
      </c>
      <c r="F1428" t="s">
        <v>11</v>
      </c>
      <c r="G1428" t="s">
        <v>7681</v>
      </c>
      <c r="H1428" t="s">
        <v>12272</v>
      </c>
      <c r="I1428" t="s">
        <v>7681</v>
      </c>
      <c r="J1428" t="s">
        <v>7806</v>
      </c>
    </row>
    <row r="1429" spans="1:10" x14ac:dyDescent="0.35">
      <c r="A1429" t="s">
        <v>12274</v>
      </c>
      <c r="B1429" t="s">
        <v>12275</v>
      </c>
      <c r="C1429" t="s">
        <v>128</v>
      </c>
      <c r="D1429" t="s">
        <v>6335</v>
      </c>
      <c r="E1429" t="s">
        <v>12274</v>
      </c>
      <c r="F1429" t="s">
        <v>11</v>
      </c>
      <c r="G1429" t="s">
        <v>7681</v>
      </c>
      <c r="H1429" t="s">
        <v>12274</v>
      </c>
      <c r="I1429" t="s">
        <v>7681</v>
      </c>
      <c r="J1429" t="s">
        <v>7806</v>
      </c>
    </row>
    <row r="1430" spans="1:10" x14ac:dyDescent="0.35">
      <c r="A1430" t="s">
        <v>12274</v>
      </c>
      <c r="B1430" t="s">
        <v>12276</v>
      </c>
      <c r="C1430" t="s">
        <v>581</v>
      </c>
      <c r="D1430" t="s">
        <v>12243</v>
      </c>
      <c r="E1430" t="s">
        <v>583</v>
      </c>
      <c r="F1430" t="s">
        <v>111</v>
      </c>
      <c r="G1430" t="s">
        <v>7771</v>
      </c>
      <c r="H1430" t="s">
        <v>111</v>
      </c>
      <c r="I1430" t="s">
        <v>111</v>
      </c>
      <c r="J1430" t="s">
        <v>7806</v>
      </c>
    </row>
    <row r="1431" spans="1:10" x14ac:dyDescent="0.35">
      <c r="A1431" t="s">
        <v>12274</v>
      </c>
      <c r="B1431" t="s">
        <v>12277</v>
      </c>
      <c r="C1431" t="s">
        <v>6230</v>
      </c>
      <c r="D1431" t="s">
        <v>12278</v>
      </c>
      <c r="E1431" t="s">
        <v>12274</v>
      </c>
      <c r="F1431" t="s">
        <v>11</v>
      </c>
      <c r="G1431" t="s">
        <v>7681</v>
      </c>
      <c r="H1431" t="s">
        <v>12274</v>
      </c>
      <c r="I1431" t="s">
        <v>7681</v>
      </c>
      <c r="J1431" t="s">
        <v>7806</v>
      </c>
    </row>
    <row r="1432" spans="1:10" x14ac:dyDescent="0.35">
      <c r="A1432" t="s">
        <v>12274</v>
      </c>
      <c r="B1432" t="s">
        <v>12279</v>
      </c>
      <c r="C1432" t="s">
        <v>6230</v>
      </c>
      <c r="D1432" t="s">
        <v>6335</v>
      </c>
      <c r="E1432" t="s">
        <v>12274</v>
      </c>
      <c r="F1432" t="s">
        <v>11</v>
      </c>
      <c r="G1432" t="s">
        <v>7681</v>
      </c>
      <c r="H1432" t="s">
        <v>12274</v>
      </c>
      <c r="I1432" t="s">
        <v>7681</v>
      </c>
      <c r="J1432" t="s">
        <v>7806</v>
      </c>
    </row>
    <row r="1433" spans="1:10" x14ac:dyDescent="0.35">
      <c r="A1433" t="s">
        <v>12274</v>
      </c>
      <c r="B1433" t="s">
        <v>12280</v>
      </c>
      <c r="C1433" t="s">
        <v>6230</v>
      </c>
      <c r="D1433" t="s">
        <v>6335</v>
      </c>
      <c r="E1433" t="s">
        <v>12274</v>
      </c>
      <c r="F1433" t="s">
        <v>11</v>
      </c>
      <c r="G1433" t="s">
        <v>7681</v>
      </c>
      <c r="H1433" t="s">
        <v>12274</v>
      </c>
      <c r="I1433" t="s">
        <v>7681</v>
      </c>
      <c r="J1433" t="s">
        <v>7806</v>
      </c>
    </row>
    <row r="1434" spans="1:10" x14ac:dyDescent="0.35">
      <c r="A1434" t="s">
        <v>12281</v>
      </c>
      <c r="B1434" t="s">
        <v>12282</v>
      </c>
      <c r="C1434" t="s">
        <v>6359</v>
      </c>
      <c r="D1434" t="s">
        <v>12283</v>
      </c>
      <c r="E1434" t="s">
        <v>12281</v>
      </c>
      <c r="F1434" t="s">
        <v>11</v>
      </c>
      <c r="G1434" t="s">
        <v>7681</v>
      </c>
      <c r="H1434" t="s">
        <v>12281</v>
      </c>
      <c r="I1434" t="s">
        <v>7681</v>
      </c>
      <c r="J1434" t="s">
        <v>7806</v>
      </c>
    </row>
    <row r="1435" spans="1:10" x14ac:dyDescent="0.35">
      <c r="A1435" t="s">
        <v>12281</v>
      </c>
      <c r="B1435" t="s">
        <v>12284</v>
      </c>
      <c r="C1435" t="s">
        <v>2163</v>
      </c>
      <c r="D1435" t="s">
        <v>12283</v>
      </c>
      <c r="E1435" t="s">
        <v>12281</v>
      </c>
      <c r="F1435" t="s">
        <v>11</v>
      </c>
      <c r="G1435" t="s">
        <v>7681</v>
      </c>
      <c r="H1435" t="s">
        <v>12281</v>
      </c>
      <c r="I1435" t="s">
        <v>7681</v>
      </c>
      <c r="J1435" t="s">
        <v>7806</v>
      </c>
    </row>
    <row r="1436" spans="1:10" x14ac:dyDescent="0.35">
      <c r="A1436" t="s">
        <v>12281</v>
      </c>
      <c r="B1436" t="s">
        <v>12285</v>
      </c>
      <c r="C1436" t="s">
        <v>12286</v>
      </c>
      <c r="D1436" t="s">
        <v>3783</v>
      </c>
      <c r="E1436" t="s">
        <v>12287</v>
      </c>
      <c r="F1436" t="s">
        <v>50</v>
      </c>
      <c r="G1436" t="s">
        <v>7681</v>
      </c>
      <c r="H1436" t="s">
        <v>12287</v>
      </c>
      <c r="I1436" t="s">
        <v>7681</v>
      </c>
      <c r="J1436" t="s">
        <v>7806</v>
      </c>
    </row>
    <row r="1437" spans="1:10" x14ac:dyDescent="0.35">
      <c r="A1437" t="s">
        <v>12288</v>
      </c>
      <c r="B1437" t="s">
        <v>12289</v>
      </c>
      <c r="C1437" t="s">
        <v>8516</v>
      </c>
      <c r="D1437" t="s">
        <v>3783</v>
      </c>
      <c r="E1437" t="s">
        <v>12288</v>
      </c>
      <c r="F1437" t="s">
        <v>11</v>
      </c>
      <c r="G1437" t="s">
        <v>7681</v>
      </c>
      <c r="H1437" t="s">
        <v>12288</v>
      </c>
      <c r="I1437" t="s">
        <v>7681</v>
      </c>
      <c r="J1437" t="s">
        <v>7806</v>
      </c>
    </row>
    <row r="1438" spans="1:10" x14ac:dyDescent="0.35">
      <c r="A1438" t="s">
        <v>12290</v>
      </c>
      <c r="B1438" t="s">
        <v>12291</v>
      </c>
      <c r="C1438" t="s">
        <v>9653</v>
      </c>
      <c r="D1438" t="s">
        <v>2179</v>
      </c>
      <c r="E1438" t="s">
        <v>12290</v>
      </c>
      <c r="F1438" t="s">
        <v>11</v>
      </c>
      <c r="G1438" t="s">
        <v>7681</v>
      </c>
      <c r="H1438" t="s">
        <v>12290</v>
      </c>
      <c r="I1438" t="s">
        <v>7681</v>
      </c>
      <c r="J1438" t="s">
        <v>7806</v>
      </c>
    </row>
    <row r="1439" spans="1:10" x14ac:dyDescent="0.35">
      <c r="A1439" t="s">
        <v>12290</v>
      </c>
      <c r="B1439" t="s">
        <v>12292</v>
      </c>
      <c r="C1439" t="s">
        <v>12293</v>
      </c>
      <c r="D1439" t="s">
        <v>2179</v>
      </c>
      <c r="E1439" t="s">
        <v>12290</v>
      </c>
      <c r="F1439" t="s">
        <v>11</v>
      </c>
      <c r="G1439" t="s">
        <v>7681</v>
      </c>
      <c r="H1439" t="s">
        <v>12290</v>
      </c>
      <c r="I1439" t="s">
        <v>7681</v>
      </c>
      <c r="J1439" t="s">
        <v>7806</v>
      </c>
    </row>
    <row r="1440" spans="1:10" x14ac:dyDescent="0.35">
      <c r="A1440" t="s">
        <v>12290</v>
      </c>
      <c r="B1440" t="s">
        <v>12294</v>
      </c>
      <c r="C1440" t="s">
        <v>9653</v>
      </c>
      <c r="D1440" t="s">
        <v>12295</v>
      </c>
      <c r="E1440" t="s">
        <v>12290</v>
      </c>
      <c r="F1440" t="s">
        <v>11</v>
      </c>
      <c r="G1440" t="s">
        <v>7681</v>
      </c>
      <c r="H1440" t="s">
        <v>12290</v>
      </c>
      <c r="I1440" t="s">
        <v>7681</v>
      </c>
      <c r="J1440" t="s">
        <v>7806</v>
      </c>
    </row>
    <row r="1441" spans="1:10" x14ac:dyDescent="0.35">
      <c r="A1441" t="s">
        <v>12296</v>
      </c>
      <c r="B1441" t="s">
        <v>12297</v>
      </c>
      <c r="C1441" t="s">
        <v>6248</v>
      </c>
      <c r="D1441" t="s">
        <v>292</v>
      </c>
      <c r="E1441" t="s">
        <v>12296</v>
      </c>
      <c r="F1441" t="s">
        <v>50</v>
      </c>
      <c r="G1441" t="s">
        <v>7681</v>
      </c>
      <c r="H1441" t="s">
        <v>12296</v>
      </c>
      <c r="I1441" t="s">
        <v>7681</v>
      </c>
      <c r="J1441" t="s">
        <v>7806</v>
      </c>
    </row>
    <row r="1442" spans="1:10" x14ac:dyDescent="0.35">
      <c r="A1442" t="s">
        <v>12296</v>
      </c>
      <c r="B1442" t="s">
        <v>12298</v>
      </c>
      <c r="C1442" t="s">
        <v>2954</v>
      </c>
      <c r="D1442" t="s">
        <v>12299</v>
      </c>
      <c r="E1442" t="s">
        <v>12300</v>
      </c>
      <c r="F1442" t="s">
        <v>261</v>
      </c>
      <c r="G1442" t="s">
        <v>7670</v>
      </c>
      <c r="H1442" t="s">
        <v>12300</v>
      </c>
      <c r="I1442" t="s">
        <v>7670</v>
      </c>
      <c r="J1442" t="s">
        <v>7806</v>
      </c>
    </row>
    <row r="1443" spans="1:10" x14ac:dyDescent="0.35">
      <c r="A1443" t="s">
        <v>12296</v>
      </c>
      <c r="B1443" t="s">
        <v>12301</v>
      </c>
      <c r="C1443" t="s">
        <v>6230</v>
      </c>
      <c r="D1443" t="s">
        <v>292</v>
      </c>
      <c r="E1443" t="s">
        <v>12296</v>
      </c>
      <c r="F1443" t="s">
        <v>50</v>
      </c>
      <c r="G1443" t="s">
        <v>7681</v>
      </c>
      <c r="H1443" t="s">
        <v>12296</v>
      </c>
      <c r="I1443" t="s">
        <v>7681</v>
      </c>
      <c r="J1443" t="s">
        <v>7806</v>
      </c>
    </row>
    <row r="1444" spans="1:10" x14ac:dyDescent="0.35">
      <c r="A1444" t="s">
        <v>12296</v>
      </c>
      <c r="B1444" t="s">
        <v>12302</v>
      </c>
      <c r="C1444" t="s">
        <v>2954</v>
      </c>
      <c r="D1444" t="s">
        <v>292</v>
      </c>
      <c r="E1444" t="s">
        <v>12303</v>
      </c>
      <c r="F1444" t="s">
        <v>261</v>
      </c>
      <c r="G1444" t="s">
        <v>7670</v>
      </c>
      <c r="H1444" t="s">
        <v>12303</v>
      </c>
      <c r="I1444" t="s">
        <v>7670</v>
      </c>
      <c r="J1444" t="s">
        <v>7806</v>
      </c>
    </row>
    <row r="1445" spans="1:10" x14ac:dyDescent="0.35">
      <c r="A1445" t="s">
        <v>9320</v>
      </c>
      <c r="B1445" t="s">
        <v>12304</v>
      </c>
      <c r="C1445" t="s">
        <v>28</v>
      </c>
      <c r="D1445" t="s">
        <v>12305</v>
      </c>
      <c r="E1445" t="s">
        <v>9320</v>
      </c>
      <c r="F1445" t="s">
        <v>11</v>
      </c>
      <c r="G1445" t="s">
        <v>7681</v>
      </c>
      <c r="H1445" t="s">
        <v>9320</v>
      </c>
      <c r="I1445" t="s">
        <v>7681</v>
      </c>
      <c r="J1445" t="s">
        <v>7806</v>
      </c>
    </row>
    <row r="1446" spans="1:10" x14ac:dyDescent="0.35">
      <c r="A1446" t="s">
        <v>12306</v>
      </c>
      <c r="B1446" t="s">
        <v>12307</v>
      </c>
      <c r="C1446" t="s">
        <v>12308</v>
      </c>
      <c r="D1446" t="s">
        <v>12309</v>
      </c>
      <c r="E1446" t="s">
        <v>12306</v>
      </c>
      <c r="F1446" t="s">
        <v>11</v>
      </c>
      <c r="G1446" t="s">
        <v>7681</v>
      </c>
      <c r="H1446" t="s">
        <v>12306</v>
      </c>
      <c r="I1446" t="s">
        <v>7681</v>
      </c>
      <c r="J1446" t="s">
        <v>7806</v>
      </c>
    </row>
    <row r="1447" spans="1:10" x14ac:dyDescent="0.35">
      <c r="A1447" t="s">
        <v>12306</v>
      </c>
      <c r="B1447" t="s">
        <v>12310</v>
      </c>
      <c r="C1447" t="s">
        <v>12311</v>
      </c>
      <c r="D1447" t="s">
        <v>12312</v>
      </c>
      <c r="E1447" t="s">
        <v>12306</v>
      </c>
      <c r="F1447" t="s">
        <v>11</v>
      </c>
      <c r="G1447" t="s">
        <v>7681</v>
      </c>
      <c r="H1447" t="s">
        <v>12306</v>
      </c>
      <c r="I1447" t="s">
        <v>7681</v>
      </c>
      <c r="J1447" t="s">
        <v>7806</v>
      </c>
    </row>
    <row r="1448" spans="1:10" x14ac:dyDescent="0.35">
      <c r="A1448" t="s">
        <v>12306</v>
      </c>
      <c r="B1448" t="s">
        <v>12313</v>
      </c>
      <c r="C1448" t="s">
        <v>12314</v>
      </c>
      <c r="D1448" t="s">
        <v>12315</v>
      </c>
      <c r="E1448" t="s">
        <v>12316</v>
      </c>
      <c r="F1448" t="s">
        <v>261</v>
      </c>
      <c r="G1448" t="s">
        <v>7681</v>
      </c>
      <c r="H1448" t="s">
        <v>12316</v>
      </c>
      <c r="I1448" t="s">
        <v>7681</v>
      </c>
      <c r="J1448" t="s">
        <v>7806</v>
      </c>
    </row>
    <row r="1449" spans="1:10" x14ac:dyDescent="0.35">
      <c r="A1449" t="s">
        <v>12250</v>
      </c>
      <c r="B1449" t="s">
        <v>12317</v>
      </c>
      <c r="C1449" t="s">
        <v>2007</v>
      </c>
      <c r="D1449" t="s">
        <v>10006</v>
      </c>
      <c r="E1449" t="s">
        <v>12318</v>
      </c>
      <c r="F1449" t="s">
        <v>11</v>
      </c>
      <c r="G1449" t="s">
        <v>7681</v>
      </c>
      <c r="H1449" t="s">
        <v>12318</v>
      </c>
      <c r="I1449" t="s">
        <v>7681</v>
      </c>
      <c r="J1449" t="s">
        <v>7806</v>
      </c>
    </row>
    <row r="1450" spans="1:10" x14ac:dyDescent="0.35">
      <c r="A1450" t="s">
        <v>12250</v>
      </c>
      <c r="B1450" t="s">
        <v>12319</v>
      </c>
      <c r="C1450" t="s">
        <v>75</v>
      </c>
      <c r="D1450" t="s">
        <v>75</v>
      </c>
      <c r="E1450" t="s">
        <v>75</v>
      </c>
      <c r="F1450" t="s">
        <v>75</v>
      </c>
      <c r="G1450" t="s">
        <v>7681</v>
      </c>
      <c r="H1450" t="s">
        <v>111</v>
      </c>
      <c r="I1450" t="s">
        <v>111</v>
      </c>
      <c r="J1450" t="s">
        <v>7806</v>
      </c>
    </row>
    <row r="1451" spans="1:10" x14ac:dyDescent="0.35">
      <c r="A1451" t="s">
        <v>12250</v>
      </c>
      <c r="B1451" t="s">
        <v>12320</v>
      </c>
      <c r="C1451" t="s">
        <v>75</v>
      </c>
      <c r="D1451" t="s">
        <v>5697</v>
      </c>
      <c r="E1451" t="s">
        <v>12321</v>
      </c>
      <c r="F1451" t="s">
        <v>50</v>
      </c>
      <c r="G1451" t="s">
        <v>7681</v>
      </c>
      <c r="H1451" t="s">
        <v>12321</v>
      </c>
      <c r="I1451" t="s">
        <v>7681</v>
      </c>
      <c r="J1451" t="s">
        <v>7806</v>
      </c>
    </row>
    <row r="1452" spans="1:10" x14ac:dyDescent="0.35">
      <c r="A1452" t="s">
        <v>12250</v>
      </c>
      <c r="B1452" t="s">
        <v>12322</v>
      </c>
      <c r="C1452" t="s">
        <v>2707</v>
      </c>
      <c r="D1452" t="s">
        <v>5690</v>
      </c>
      <c r="E1452" t="s">
        <v>12250</v>
      </c>
      <c r="F1452" t="s">
        <v>11</v>
      </c>
      <c r="G1452" t="s">
        <v>7681</v>
      </c>
      <c r="H1452" t="s">
        <v>12250</v>
      </c>
      <c r="I1452" t="s">
        <v>7681</v>
      </c>
      <c r="J1452" t="s">
        <v>7806</v>
      </c>
    </row>
    <row r="1453" spans="1:10" x14ac:dyDescent="0.35">
      <c r="A1453" t="s">
        <v>12250</v>
      </c>
      <c r="B1453" t="s">
        <v>12323</v>
      </c>
      <c r="C1453" t="s">
        <v>12324</v>
      </c>
      <c r="D1453" t="s">
        <v>5697</v>
      </c>
      <c r="E1453" t="s">
        <v>12250</v>
      </c>
      <c r="F1453" t="s">
        <v>111</v>
      </c>
      <c r="G1453" t="s">
        <v>7681</v>
      </c>
      <c r="H1453" t="s">
        <v>111</v>
      </c>
      <c r="I1453" t="s">
        <v>111</v>
      </c>
      <c r="J1453" t="s">
        <v>7806</v>
      </c>
    </row>
    <row r="1454" spans="1:10" x14ac:dyDescent="0.35">
      <c r="A1454" t="s">
        <v>12325</v>
      </c>
      <c r="B1454" t="s">
        <v>12326</v>
      </c>
      <c r="C1454" t="s">
        <v>12327</v>
      </c>
      <c r="D1454" t="s">
        <v>12328</v>
      </c>
      <c r="E1454" t="s">
        <v>12329</v>
      </c>
      <c r="F1454" t="s">
        <v>11</v>
      </c>
      <c r="G1454" t="s">
        <v>7670</v>
      </c>
      <c r="H1454" t="s">
        <v>12329</v>
      </c>
      <c r="I1454" t="s">
        <v>7670</v>
      </c>
    </row>
    <row r="1455" spans="1:10" x14ac:dyDescent="0.35">
      <c r="A1455" t="s">
        <v>12330</v>
      </c>
      <c r="B1455" t="s">
        <v>12331</v>
      </c>
      <c r="C1455" t="s">
        <v>5989</v>
      </c>
      <c r="D1455" t="s">
        <v>249</v>
      </c>
      <c r="E1455" t="s">
        <v>12332</v>
      </c>
      <c r="F1455" t="s">
        <v>261</v>
      </c>
      <c r="G1455" t="s">
        <v>8007</v>
      </c>
      <c r="H1455" t="s">
        <v>12332</v>
      </c>
      <c r="I1455" t="s">
        <v>8007</v>
      </c>
      <c r="J1455" t="s">
        <v>7806</v>
      </c>
    </row>
    <row r="1456" spans="1:10" x14ac:dyDescent="0.35">
      <c r="A1456" t="s">
        <v>12330</v>
      </c>
      <c r="B1456" t="s">
        <v>12333</v>
      </c>
      <c r="C1456" t="s">
        <v>68</v>
      </c>
      <c r="D1456" t="s">
        <v>12334</v>
      </c>
      <c r="E1456" t="s">
        <v>12335</v>
      </c>
      <c r="F1456" t="s">
        <v>261</v>
      </c>
      <c r="G1456" t="s">
        <v>7935</v>
      </c>
      <c r="H1456" t="s">
        <v>12335</v>
      </c>
      <c r="I1456" t="s">
        <v>7935</v>
      </c>
      <c r="J1456" t="s">
        <v>7806</v>
      </c>
    </row>
    <row r="1457" spans="1:10" x14ac:dyDescent="0.35">
      <c r="A1457" t="s">
        <v>12336</v>
      </c>
      <c r="B1457" t="s">
        <v>12337</v>
      </c>
      <c r="C1457" t="s">
        <v>4299</v>
      </c>
      <c r="D1457" t="s">
        <v>6164</v>
      </c>
      <c r="E1457" t="s">
        <v>12338</v>
      </c>
      <c r="F1457" t="s">
        <v>11</v>
      </c>
      <c r="G1457" t="s">
        <v>7681</v>
      </c>
      <c r="H1457" t="s">
        <v>12338</v>
      </c>
      <c r="I1457" t="s">
        <v>7681</v>
      </c>
      <c r="J1457" t="s">
        <v>7806</v>
      </c>
    </row>
    <row r="1458" spans="1:10" x14ac:dyDescent="0.35">
      <c r="A1458" t="s">
        <v>12336</v>
      </c>
      <c r="B1458" t="s">
        <v>12339</v>
      </c>
      <c r="C1458" t="s">
        <v>99</v>
      </c>
      <c r="D1458" t="s">
        <v>12340</v>
      </c>
      <c r="E1458" t="s">
        <v>7680</v>
      </c>
      <c r="F1458" t="s">
        <v>261</v>
      </c>
      <c r="G1458" t="s">
        <v>12341</v>
      </c>
      <c r="H1458" t="s">
        <v>7680</v>
      </c>
      <c r="I1458" t="s">
        <v>12341</v>
      </c>
      <c r="J1458" t="s">
        <v>7806</v>
      </c>
    </row>
    <row r="1459" spans="1:10" x14ac:dyDescent="0.35">
      <c r="A1459" t="s">
        <v>12342</v>
      </c>
      <c r="B1459" t="s">
        <v>12343</v>
      </c>
      <c r="C1459" t="s">
        <v>6230</v>
      </c>
      <c r="D1459" t="s">
        <v>12344</v>
      </c>
      <c r="E1459" t="s">
        <v>12342</v>
      </c>
      <c r="F1459" t="s">
        <v>50</v>
      </c>
      <c r="G1459" t="s">
        <v>7681</v>
      </c>
      <c r="H1459" t="s">
        <v>12342</v>
      </c>
      <c r="I1459" t="s">
        <v>7681</v>
      </c>
      <c r="J1459" t="s">
        <v>7806</v>
      </c>
    </row>
    <row r="1460" spans="1:10" x14ac:dyDescent="0.35">
      <c r="A1460" t="s">
        <v>12345</v>
      </c>
      <c r="B1460" t="s">
        <v>12346</v>
      </c>
      <c r="C1460" t="s">
        <v>8455</v>
      </c>
      <c r="D1460" t="s">
        <v>6106</v>
      </c>
      <c r="E1460" t="s">
        <v>12345</v>
      </c>
      <c r="F1460" t="s">
        <v>261</v>
      </c>
      <c r="G1460" t="s">
        <v>7681</v>
      </c>
      <c r="H1460" t="s">
        <v>9605</v>
      </c>
      <c r="I1460" t="s">
        <v>7610</v>
      </c>
      <c r="J1460" t="s">
        <v>7806</v>
      </c>
    </row>
    <row r="1461" spans="1:10" x14ac:dyDescent="0.35">
      <c r="A1461" t="s">
        <v>12347</v>
      </c>
      <c r="B1461" t="s">
        <v>12348</v>
      </c>
      <c r="C1461" t="s">
        <v>12349</v>
      </c>
      <c r="D1461" t="s">
        <v>6045</v>
      </c>
      <c r="E1461" t="s">
        <v>11634</v>
      </c>
      <c r="F1461" t="s">
        <v>20</v>
      </c>
      <c r="G1461" t="s">
        <v>7681</v>
      </c>
      <c r="H1461" t="s">
        <v>11634</v>
      </c>
      <c r="I1461" t="s">
        <v>7681</v>
      </c>
      <c r="J1461" t="s">
        <v>7806</v>
      </c>
    </row>
    <row r="1462" spans="1:10" x14ac:dyDescent="0.35">
      <c r="A1462" t="s">
        <v>12347</v>
      </c>
      <c r="B1462" t="s">
        <v>12350</v>
      </c>
      <c r="C1462" t="s">
        <v>12351</v>
      </c>
      <c r="D1462" t="s">
        <v>12352</v>
      </c>
      <c r="E1462" t="s">
        <v>12353</v>
      </c>
      <c r="F1462" t="s">
        <v>257</v>
      </c>
      <c r="G1462" t="s">
        <v>7681</v>
      </c>
      <c r="H1462" t="s">
        <v>12353</v>
      </c>
      <c r="I1462" t="s">
        <v>7681</v>
      </c>
      <c r="J1462" t="s">
        <v>7806</v>
      </c>
    </row>
    <row r="1463" spans="1:10" x14ac:dyDescent="0.35">
      <c r="A1463" t="s">
        <v>12347</v>
      </c>
      <c r="B1463" t="s">
        <v>12354</v>
      </c>
      <c r="C1463" t="s">
        <v>12355</v>
      </c>
      <c r="D1463" t="s">
        <v>2410</v>
      </c>
      <c r="E1463" t="s">
        <v>12356</v>
      </c>
      <c r="F1463" t="s">
        <v>261</v>
      </c>
      <c r="G1463" t="s">
        <v>7681</v>
      </c>
      <c r="H1463" t="s">
        <v>12356</v>
      </c>
      <c r="I1463" t="s">
        <v>7681</v>
      </c>
      <c r="J1463" t="s">
        <v>7806</v>
      </c>
    </row>
    <row r="1464" spans="1:10" x14ac:dyDescent="0.35">
      <c r="A1464" t="s">
        <v>12347</v>
      </c>
      <c r="B1464" t="s">
        <v>12357</v>
      </c>
      <c r="C1464" t="s">
        <v>12358</v>
      </c>
      <c r="D1464" t="s">
        <v>1009</v>
      </c>
      <c r="E1464" t="s">
        <v>12359</v>
      </c>
      <c r="F1464" t="s">
        <v>257</v>
      </c>
      <c r="G1464" t="s">
        <v>7681</v>
      </c>
      <c r="H1464" t="s">
        <v>12359</v>
      </c>
      <c r="I1464" t="s">
        <v>7681</v>
      </c>
    </row>
    <row r="1465" spans="1:10" x14ac:dyDescent="0.35">
      <c r="A1465" t="s">
        <v>12347</v>
      </c>
      <c r="B1465" t="s">
        <v>12360</v>
      </c>
      <c r="C1465" t="s">
        <v>11456</v>
      </c>
      <c r="D1465" t="s">
        <v>12361</v>
      </c>
      <c r="E1465" t="s">
        <v>9262</v>
      </c>
      <c r="F1465" t="s">
        <v>261</v>
      </c>
      <c r="G1465" t="s">
        <v>7681</v>
      </c>
      <c r="H1465" t="s">
        <v>9262</v>
      </c>
      <c r="I1465" t="s">
        <v>7681</v>
      </c>
      <c r="J1465" t="s">
        <v>7806</v>
      </c>
    </row>
    <row r="1466" spans="1:10" x14ac:dyDescent="0.35">
      <c r="A1466" t="s">
        <v>12362</v>
      </c>
      <c r="B1466" t="s">
        <v>12363</v>
      </c>
      <c r="C1466" t="s">
        <v>2007</v>
      </c>
      <c r="D1466" t="s">
        <v>4760</v>
      </c>
      <c r="E1466" t="s">
        <v>12362</v>
      </c>
      <c r="F1466" t="s">
        <v>257</v>
      </c>
      <c r="G1466" t="s">
        <v>7681</v>
      </c>
      <c r="H1466" t="s">
        <v>12362</v>
      </c>
      <c r="I1466" t="s">
        <v>7681</v>
      </c>
      <c r="J1466" t="s">
        <v>7806</v>
      </c>
    </row>
    <row r="1467" spans="1:10" x14ac:dyDescent="0.35">
      <c r="A1467" t="s">
        <v>12364</v>
      </c>
      <c r="B1467" t="s">
        <v>12365</v>
      </c>
      <c r="C1467" t="s">
        <v>8719</v>
      </c>
      <c r="D1467" t="s">
        <v>5690</v>
      </c>
      <c r="E1467" t="s">
        <v>8717</v>
      </c>
      <c r="F1467" t="s">
        <v>257</v>
      </c>
      <c r="G1467" t="s">
        <v>7681</v>
      </c>
      <c r="H1467" t="s">
        <v>8717</v>
      </c>
      <c r="I1467" t="s">
        <v>7681</v>
      </c>
      <c r="J1467" t="s">
        <v>7806</v>
      </c>
    </row>
    <row r="1468" spans="1:10" x14ac:dyDescent="0.35">
      <c r="A1468" t="s">
        <v>12364</v>
      </c>
      <c r="B1468" t="s">
        <v>12366</v>
      </c>
      <c r="C1468" t="s">
        <v>8727</v>
      </c>
      <c r="D1468" t="s">
        <v>2957</v>
      </c>
      <c r="E1468" t="s">
        <v>9570</v>
      </c>
      <c r="F1468" t="s">
        <v>261</v>
      </c>
      <c r="G1468" t="s">
        <v>7681</v>
      </c>
      <c r="H1468" t="s">
        <v>9570</v>
      </c>
      <c r="I1468" t="s">
        <v>7681</v>
      </c>
      <c r="J1468" t="s">
        <v>7806</v>
      </c>
    </row>
    <row r="1469" spans="1:10" x14ac:dyDescent="0.35">
      <c r="A1469" t="s">
        <v>12367</v>
      </c>
      <c r="B1469" t="s">
        <v>12368</v>
      </c>
      <c r="C1469" t="s">
        <v>2954</v>
      </c>
      <c r="D1469" t="s">
        <v>11675</v>
      </c>
      <c r="E1469" t="s">
        <v>12369</v>
      </c>
      <c r="F1469" t="s">
        <v>261</v>
      </c>
      <c r="G1469" t="s">
        <v>7670</v>
      </c>
      <c r="H1469" t="s">
        <v>12369</v>
      </c>
      <c r="I1469" t="s">
        <v>7670</v>
      </c>
      <c r="J1469" t="s">
        <v>7806</v>
      </c>
    </row>
    <row r="1470" spans="1:10" x14ac:dyDescent="0.35">
      <c r="A1470" t="s">
        <v>12370</v>
      </c>
      <c r="B1470" t="s">
        <v>12371</v>
      </c>
      <c r="C1470" t="s">
        <v>5554</v>
      </c>
      <c r="D1470" t="s">
        <v>3016</v>
      </c>
      <c r="E1470" t="s">
        <v>12370</v>
      </c>
      <c r="F1470" t="s">
        <v>11</v>
      </c>
      <c r="G1470" t="s">
        <v>7681</v>
      </c>
      <c r="H1470" t="s">
        <v>12370</v>
      </c>
      <c r="I1470" t="s">
        <v>7681</v>
      </c>
      <c r="J1470" t="s">
        <v>7806</v>
      </c>
    </row>
    <row r="1471" spans="1:10" x14ac:dyDescent="0.35">
      <c r="A1471" t="s">
        <v>12370</v>
      </c>
      <c r="B1471" t="s">
        <v>12372</v>
      </c>
      <c r="C1471" t="s">
        <v>1725</v>
      </c>
      <c r="D1471" t="s">
        <v>12373</v>
      </c>
      <c r="E1471" t="s">
        <v>12374</v>
      </c>
      <c r="F1471" t="s">
        <v>50</v>
      </c>
      <c r="G1471" t="s">
        <v>7935</v>
      </c>
      <c r="H1471" t="s">
        <v>12374</v>
      </c>
      <c r="I1471" t="s">
        <v>7935</v>
      </c>
      <c r="J1471" t="s">
        <v>7806</v>
      </c>
    </row>
    <row r="1472" spans="1:10" x14ac:dyDescent="0.35">
      <c r="A1472" t="s">
        <v>12370</v>
      </c>
      <c r="B1472" t="s">
        <v>12375</v>
      </c>
      <c r="C1472" t="s">
        <v>4305</v>
      </c>
      <c r="D1472" t="s">
        <v>76</v>
      </c>
      <c r="E1472" t="s">
        <v>12376</v>
      </c>
      <c r="F1472" t="s">
        <v>11</v>
      </c>
      <c r="G1472" t="s">
        <v>7681</v>
      </c>
      <c r="H1472" t="s">
        <v>12376</v>
      </c>
      <c r="I1472" t="s">
        <v>7681</v>
      </c>
      <c r="J1472" t="s">
        <v>7806</v>
      </c>
    </row>
    <row r="1473" spans="1:10" x14ac:dyDescent="0.35">
      <c r="A1473" t="s">
        <v>12377</v>
      </c>
      <c r="B1473" t="s">
        <v>12378</v>
      </c>
      <c r="C1473" t="s">
        <v>3361</v>
      </c>
      <c r="D1473" t="s">
        <v>3361</v>
      </c>
      <c r="E1473" t="s">
        <v>9490</v>
      </c>
      <c r="F1473" t="s">
        <v>3361</v>
      </c>
      <c r="G1473" t="s">
        <v>7670</v>
      </c>
      <c r="H1473" t="s">
        <v>9490</v>
      </c>
      <c r="I1473" t="s">
        <v>7670</v>
      </c>
      <c r="J1473" t="s">
        <v>7806</v>
      </c>
    </row>
    <row r="1474" spans="1:10" x14ac:dyDescent="0.35">
      <c r="A1474" t="s">
        <v>12379</v>
      </c>
      <c r="B1474" t="s">
        <v>12380</v>
      </c>
      <c r="C1474" t="s">
        <v>12381</v>
      </c>
      <c r="D1474" t="s">
        <v>5942</v>
      </c>
      <c r="E1474" t="s">
        <v>12379</v>
      </c>
      <c r="F1474" t="s">
        <v>257</v>
      </c>
      <c r="G1474" t="s">
        <v>7681</v>
      </c>
      <c r="H1474" t="s">
        <v>12379</v>
      </c>
      <c r="I1474" t="s">
        <v>7681</v>
      </c>
      <c r="J1474" t="s">
        <v>7806</v>
      </c>
    </row>
    <row r="1475" spans="1:10" x14ac:dyDescent="0.35">
      <c r="A1475" t="s">
        <v>12379</v>
      </c>
      <c r="B1475" t="s">
        <v>12382</v>
      </c>
      <c r="C1475" t="s">
        <v>8455</v>
      </c>
      <c r="D1475" t="s">
        <v>8455</v>
      </c>
      <c r="E1475" t="s">
        <v>12379</v>
      </c>
      <c r="F1475" t="s">
        <v>50</v>
      </c>
      <c r="G1475" t="s">
        <v>7681</v>
      </c>
      <c r="H1475" t="s">
        <v>12379</v>
      </c>
      <c r="I1475" t="s">
        <v>7681</v>
      </c>
      <c r="J1475" t="s">
        <v>7806</v>
      </c>
    </row>
    <row r="1476" spans="1:10" x14ac:dyDescent="0.35">
      <c r="A1476" t="s">
        <v>12379</v>
      </c>
      <c r="B1476" t="s">
        <v>12383</v>
      </c>
      <c r="C1476" t="s">
        <v>8455</v>
      </c>
      <c r="D1476" t="s">
        <v>8455</v>
      </c>
      <c r="E1476" t="s">
        <v>12379</v>
      </c>
      <c r="F1476" t="s">
        <v>261</v>
      </c>
      <c r="G1476" t="s">
        <v>7681</v>
      </c>
      <c r="H1476" t="s">
        <v>2209</v>
      </c>
      <c r="I1476" t="s">
        <v>7681</v>
      </c>
      <c r="J1476" t="s">
        <v>7806</v>
      </c>
    </row>
    <row r="1477" spans="1:10" x14ac:dyDescent="0.35">
      <c r="A1477" t="s">
        <v>12379</v>
      </c>
      <c r="B1477" t="s">
        <v>12384</v>
      </c>
      <c r="C1477" t="s">
        <v>8455</v>
      </c>
      <c r="D1477" t="s">
        <v>8455</v>
      </c>
      <c r="E1477" t="s">
        <v>12379</v>
      </c>
      <c r="F1477" t="s">
        <v>261</v>
      </c>
      <c r="G1477" t="s">
        <v>7681</v>
      </c>
      <c r="H1477" t="s">
        <v>12379</v>
      </c>
      <c r="I1477" t="s">
        <v>7681</v>
      </c>
      <c r="J1477" t="s">
        <v>7806</v>
      </c>
    </row>
    <row r="1478" spans="1:10" x14ac:dyDescent="0.35">
      <c r="A1478" t="s">
        <v>12379</v>
      </c>
      <c r="B1478" t="s">
        <v>12385</v>
      </c>
      <c r="C1478" t="s">
        <v>12386</v>
      </c>
      <c r="D1478" t="s">
        <v>12387</v>
      </c>
      <c r="E1478" t="s">
        <v>12388</v>
      </c>
      <c r="F1478" t="s">
        <v>257</v>
      </c>
      <c r="G1478" t="s">
        <v>7681</v>
      </c>
      <c r="H1478" t="s">
        <v>12388</v>
      </c>
      <c r="I1478" t="s">
        <v>7681</v>
      </c>
      <c r="J1478" t="s">
        <v>7806</v>
      </c>
    </row>
    <row r="1479" spans="1:10" x14ac:dyDescent="0.35">
      <c r="A1479" t="s">
        <v>12389</v>
      </c>
      <c r="B1479" t="s">
        <v>12390</v>
      </c>
      <c r="C1479" t="s">
        <v>2954</v>
      </c>
      <c r="D1479" t="s">
        <v>11724</v>
      </c>
      <c r="E1479" t="s">
        <v>12389</v>
      </c>
      <c r="F1479" t="s">
        <v>261</v>
      </c>
      <c r="G1479" t="s">
        <v>7670</v>
      </c>
      <c r="H1479" t="s">
        <v>12389</v>
      </c>
      <c r="I1479" t="s">
        <v>7670</v>
      </c>
      <c r="J1479" t="s">
        <v>7806</v>
      </c>
    </row>
    <row r="1480" spans="1:10" x14ac:dyDescent="0.35">
      <c r="A1480" t="s">
        <v>12391</v>
      </c>
      <c r="B1480" t="s">
        <v>12392</v>
      </c>
      <c r="C1480" t="s">
        <v>2033</v>
      </c>
      <c r="D1480" t="s">
        <v>1575</v>
      </c>
      <c r="E1480" t="s">
        <v>12391</v>
      </c>
      <c r="F1480" t="s">
        <v>11</v>
      </c>
      <c r="G1480" t="s">
        <v>7681</v>
      </c>
      <c r="H1480" t="s">
        <v>12391</v>
      </c>
      <c r="I1480" t="s">
        <v>7681</v>
      </c>
    </row>
    <row r="1481" spans="1:10" x14ac:dyDescent="0.35">
      <c r="A1481" t="s">
        <v>12391</v>
      </c>
      <c r="B1481" t="s">
        <v>12285</v>
      </c>
      <c r="C1481" t="s">
        <v>12393</v>
      </c>
      <c r="D1481" t="s">
        <v>3783</v>
      </c>
      <c r="E1481" t="s">
        <v>12394</v>
      </c>
      <c r="F1481" t="s">
        <v>257</v>
      </c>
      <c r="G1481" t="s">
        <v>7681</v>
      </c>
      <c r="H1481" t="s">
        <v>12394</v>
      </c>
      <c r="I1481" t="s">
        <v>7681</v>
      </c>
      <c r="J1481" t="s">
        <v>7806</v>
      </c>
    </row>
    <row r="1482" spans="1:10" x14ac:dyDescent="0.35">
      <c r="A1482" t="s">
        <v>11634</v>
      </c>
      <c r="B1482" t="s">
        <v>12395</v>
      </c>
      <c r="C1482" t="s">
        <v>12349</v>
      </c>
      <c r="D1482" t="s">
        <v>6045</v>
      </c>
      <c r="E1482" t="s">
        <v>11634</v>
      </c>
      <c r="F1482" t="s">
        <v>11</v>
      </c>
      <c r="G1482" t="s">
        <v>7681</v>
      </c>
      <c r="H1482" t="s">
        <v>11634</v>
      </c>
      <c r="I1482" t="s">
        <v>7681</v>
      </c>
      <c r="J1482" t="s">
        <v>7806</v>
      </c>
    </row>
    <row r="1483" spans="1:10" x14ac:dyDescent="0.35">
      <c r="A1483" t="s">
        <v>11634</v>
      </c>
      <c r="B1483" t="s">
        <v>12396</v>
      </c>
      <c r="C1483" t="s">
        <v>6076</v>
      </c>
      <c r="D1483" t="s">
        <v>9635</v>
      </c>
      <c r="E1483" t="s">
        <v>6909</v>
      </c>
      <c r="F1483" t="s">
        <v>261</v>
      </c>
      <c r="G1483" t="s">
        <v>7681</v>
      </c>
      <c r="H1483" t="s">
        <v>6909</v>
      </c>
      <c r="I1483" t="s">
        <v>7681</v>
      </c>
      <c r="J1483" t="s">
        <v>7806</v>
      </c>
    </row>
    <row r="1484" spans="1:10" x14ac:dyDescent="0.35">
      <c r="A1484" t="s">
        <v>12397</v>
      </c>
      <c r="B1484" t="s">
        <v>12398</v>
      </c>
      <c r="C1484" t="s">
        <v>12399</v>
      </c>
      <c r="D1484" t="s">
        <v>18</v>
      </c>
      <c r="E1484" t="s">
        <v>12400</v>
      </c>
      <c r="F1484" t="s">
        <v>257</v>
      </c>
      <c r="G1484" t="s">
        <v>7681</v>
      </c>
      <c r="H1484" t="s">
        <v>12400</v>
      </c>
      <c r="I1484" t="s">
        <v>7681</v>
      </c>
      <c r="J1484" t="s">
        <v>7806</v>
      </c>
    </row>
    <row r="1485" spans="1:10" x14ac:dyDescent="0.35">
      <c r="A1485" t="s">
        <v>12397</v>
      </c>
      <c r="B1485" t="s">
        <v>12401</v>
      </c>
      <c r="C1485" t="s">
        <v>12017</v>
      </c>
      <c r="D1485" t="s">
        <v>2410</v>
      </c>
      <c r="E1485" t="s">
        <v>12402</v>
      </c>
      <c r="F1485" t="s">
        <v>50</v>
      </c>
      <c r="G1485" t="s">
        <v>7681</v>
      </c>
      <c r="H1485" t="s">
        <v>12402</v>
      </c>
      <c r="I1485" t="s">
        <v>7681</v>
      </c>
    </row>
    <row r="1486" spans="1:10" x14ac:dyDescent="0.35">
      <c r="A1486" t="s">
        <v>12403</v>
      </c>
      <c r="B1486" t="s">
        <v>12404</v>
      </c>
      <c r="C1486" t="s">
        <v>1133</v>
      </c>
      <c r="D1486" t="s">
        <v>8433</v>
      </c>
      <c r="E1486" t="s">
        <v>12405</v>
      </c>
      <c r="F1486" t="s">
        <v>50</v>
      </c>
      <c r="G1486" t="s">
        <v>7681</v>
      </c>
      <c r="H1486" t="s">
        <v>12405</v>
      </c>
      <c r="I1486" t="s">
        <v>7681</v>
      </c>
      <c r="J1486" t="s">
        <v>7806</v>
      </c>
    </row>
    <row r="1487" spans="1:10" x14ac:dyDescent="0.35">
      <c r="A1487" t="s">
        <v>12406</v>
      </c>
      <c r="B1487" t="s">
        <v>12407</v>
      </c>
      <c r="C1487" t="s">
        <v>99</v>
      </c>
      <c r="D1487" t="s">
        <v>99</v>
      </c>
      <c r="E1487" t="s">
        <v>12406</v>
      </c>
      <c r="F1487" t="s">
        <v>50</v>
      </c>
      <c r="G1487" t="s">
        <v>7670</v>
      </c>
      <c r="H1487" t="s">
        <v>12406</v>
      </c>
      <c r="I1487" t="s">
        <v>7670</v>
      </c>
      <c r="J1487" t="s">
        <v>7806</v>
      </c>
    </row>
    <row r="1488" spans="1:10" x14ac:dyDescent="0.35">
      <c r="A1488" t="s">
        <v>12239</v>
      </c>
      <c r="B1488" t="s">
        <v>12408</v>
      </c>
      <c r="C1488" t="s">
        <v>7368</v>
      </c>
      <c r="D1488" t="s">
        <v>2827</v>
      </c>
      <c r="E1488" t="s">
        <v>12239</v>
      </c>
      <c r="F1488" t="s">
        <v>11</v>
      </c>
      <c r="G1488" t="s">
        <v>7681</v>
      </c>
      <c r="H1488" t="s">
        <v>111</v>
      </c>
      <c r="I1488" t="s">
        <v>111</v>
      </c>
      <c r="J1488" t="s">
        <v>7806</v>
      </c>
    </row>
    <row r="1489" spans="1:10" x14ac:dyDescent="0.35">
      <c r="A1489" t="s">
        <v>12239</v>
      </c>
      <c r="B1489" t="s">
        <v>12409</v>
      </c>
      <c r="C1489" t="s">
        <v>7368</v>
      </c>
      <c r="D1489" t="s">
        <v>2827</v>
      </c>
      <c r="E1489" t="s">
        <v>12239</v>
      </c>
      <c r="F1489" t="s">
        <v>11</v>
      </c>
      <c r="G1489" t="s">
        <v>7681</v>
      </c>
      <c r="H1489" t="s">
        <v>111</v>
      </c>
      <c r="I1489" t="s">
        <v>111</v>
      </c>
      <c r="J1489" t="s">
        <v>7806</v>
      </c>
    </row>
    <row r="1490" spans="1:10" x14ac:dyDescent="0.35">
      <c r="A1490" t="s">
        <v>12410</v>
      </c>
      <c r="B1490" t="s">
        <v>12411</v>
      </c>
      <c r="C1490" t="s">
        <v>264</v>
      </c>
      <c r="D1490" t="s">
        <v>9931</v>
      </c>
      <c r="E1490" t="s">
        <v>12410</v>
      </c>
      <c r="F1490" t="s">
        <v>11</v>
      </c>
      <c r="G1490" t="s">
        <v>7681</v>
      </c>
      <c r="H1490" t="s">
        <v>12410</v>
      </c>
      <c r="I1490" t="s">
        <v>7681</v>
      </c>
      <c r="J1490" t="s">
        <v>7806</v>
      </c>
    </row>
    <row r="1491" spans="1:10" x14ac:dyDescent="0.35">
      <c r="A1491" t="s">
        <v>12412</v>
      </c>
      <c r="B1491" t="s">
        <v>12413</v>
      </c>
      <c r="C1491" t="s">
        <v>8853</v>
      </c>
      <c r="D1491" t="s">
        <v>12414</v>
      </c>
      <c r="E1491" t="s">
        <v>12415</v>
      </c>
      <c r="F1491" t="s">
        <v>11</v>
      </c>
      <c r="G1491" t="s">
        <v>7670</v>
      </c>
      <c r="H1491" t="s">
        <v>12415</v>
      </c>
      <c r="I1491" t="s">
        <v>7670</v>
      </c>
      <c r="J1491" t="s">
        <v>7806</v>
      </c>
    </row>
    <row r="1492" spans="1:10" x14ac:dyDescent="0.35">
      <c r="A1492" t="s">
        <v>12412</v>
      </c>
      <c r="B1492" t="s">
        <v>12416</v>
      </c>
      <c r="C1492" t="s">
        <v>2954</v>
      </c>
      <c r="D1492" t="s">
        <v>12417</v>
      </c>
      <c r="E1492" t="s">
        <v>12418</v>
      </c>
      <c r="F1492" t="s">
        <v>12419</v>
      </c>
      <c r="G1492" t="s">
        <v>7670</v>
      </c>
      <c r="H1492" t="s">
        <v>12418</v>
      </c>
      <c r="I1492" t="s">
        <v>7670</v>
      </c>
      <c r="J1492" t="s">
        <v>7806</v>
      </c>
    </row>
    <row r="1493" spans="1:10" x14ac:dyDescent="0.35">
      <c r="A1493" t="s">
        <v>12420</v>
      </c>
      <c r="B1493" t="s">
        <v>12421</v>
      </c>
      <c r="C1493" t="s">
        <v>2737</v>
      </c>
      <c r="D1493" t="s">
        <v>2209</v>
      </c>
      <c r="E1493" t="s">
        <v>9262</v>
      </c>
      <c r="F1493" t="s">
        <v>257</v>
      </c>
      <c r="G1493" t="s">
        <v>7681</v>
      </c>
      <c r="H1493" t="s">
        <v>111</v>
      </c>
      <c r="I1493" t="s">
        <v>111</v>
      </c>
      <c r="J1493" t="s">
        <v>7806</v>
      </c>
    </row>
    <row r="1494" spans="1:10" x14ac:dyDescent="0.35">
      <c r="A1494" t="s">
        <v>12422</v>
      </c>
      <c r="B1494" t="s">
        <v>12423</v>
      </c>
      <c r="C1494" t="s">
        <v>12424</v>
      </c>
      <c r="D1494" t="s">
        <v>72</v>
      </c>
      <c r="E1494" t="s">
        <v>12422</v>
      </c>
      <c r="F1494" t="s">
        <v>590</v>
      </c>
      <c r="G1494" t="s">
        <v>7681</v>
      </c>
      <c r="H1494" t="s">
        <v>12422</v>
      </c>
      <c r="I1494" t="s">
        <v>7681</v>
      </c>
      <c r="J1494" t="s">
        <v>7806</v>
      </c>
    </row>
    <row r="1495" spans="1:10" x14ac:dyDescent="0.35">
      <c r="A1495" t="s">
        <v>12422</v>
      </c>
      <c r="B1495" t="s">
        <v>12425</v>
      </c>
      <c r="C1495" t="s">
        <v>128</v>
      </c>
      <c r="D1495" t="s">
        <v>12426</v>
      </c>
      <c r="E1495" t="s">
        <v>12427</v>
      </c>
      <c r="F1495" t="s">
        <v>261</v>
      </c>
      <c r="G1495" t="s">
        <v>7681</v>
      </c>
      <c r="H1495" t="s">
        <v>12427</v>
      </c>
      <c r="I1495" t="s">
        <v>7681</v>
      </c>
      <c r="J1495" t="s">
        <v>7806</v>
      </c>
    </row>
    <row r="1496" spans="1:10" x14ac:dyDescent="0.35">
      <c r="A1496" t="s">
        <v>12428</v>
      </c>
      <c r="B1496" t="s">
        <v>12429</v>
      </c>
      <c r="C1496" t="s">
        <v>2954</v>
      </c>
      <c r="D1496" t="s">
        <v>12430</v>
      </c>
      <c r="E1496" t="s">
        <v>12428</v>
      </c>
      <c r="F1496" t="s">
        <v>261</v>
      </c>
      <c r="G1496" t="s">
        <v>7670</v>
      </c>
      <c r="H1496" t="s">
        <v>12428</v>
      </c>
      <c r="I1496" t="s">
        <v>7670</v>
      </c>
    </row>
    <row r="1497" spans="1:10" x14ac:dyDescent="0.35">
      <c r="A1497" t="s">
        <v>12428</v>
      </c>
      <c r="B1497" t="s">
        <v>12431</v>
      </c>
      <c r="C1497" t="s">
        <v>2954</v>
      </c>
      <c r="D1497" t="s">
        <v>12432</v>
      </c>
      <c r="E1497" t="s">
        <v>12428</v>
      </c>
      <c r="F1497" t="s">
        <v>261</v>
      </c>
      <c r="G1497" t="s">
        <v>7670</v>
      </c>
      <c r="H1497" t="s">
        <v>12428</v>
      </c>
      <c r="I1497" t="s">
        <v>7670</v>
      </c>
    </row>
    <row r="1498" spans="1:10" x14ac:dyDescent="0.35">
      <c r="A1498" t="s">
        <v>12428</v>
      </c>
      <c r="B1498" t="s">
        <v>12433</v>
      </c>
      <c r="C1498" t="s">
        <v>2954</v>
      </c>
      <c r="D1498" t="s">
        <v>12432</v>
      </c>
      <c r="E1498" t="s">
        <v>12428</v>
      </c>
      <c r="F1498" t="s">
        <v>261</v>
      </c>
      <c r="G1498" t="s">
        <v>7670</v>
      </c>
      <c r="H1498" t="s">
        <v>12428</v>
      </c>
      <c r="I1498" t="s">
        <v>7670</v>
      </c>
      <c r="J1498" t="s">
        <v>7806</v>
      </c>
    </row>
    <row r="1499" spans="1:10" x14ac:dyDescent="0.35">
      <c r="A1499" t="s">
        <v>12428</v>
      </c>
      <c r="B1499" t="s">
        <v>12434</v>
      </c>
      <c r="C1499" t="s">
        <v>2954</v>
      </c>
      <c r="D1499" t="s">
        <v>12435</v>
      </c>
      <c r="E1499" t="s">
        <v>12428</v>
      </c>
      <c r="F1499" t="s">
        <v>261</v>
      </c>
      <c r="G1499" t="s">
        <v>7670</v>
      </c>
      <c r="H1499" t="s">
        <v>12428</v>
      </c>
      <c r="I1499" t="s">
        <v>7670</v>
      </c>
      <c r="J1499" t="s">
        <v>7806</v>
      </c>
    </row>
    <row r="1500" spans="1:10" x14ac:dyDescent="0.35">
      <c r="A1500" t="s">
        <v>12428</v>
      </c>
      <c r="B1500" t="s">
        <v>12436</v>
      </c>
      <c r="C1500" t="s">
        <v>2954</v>
      </c>
      <c r="D1500" t="s">
        <v>12432</v>
      </c>
      <c r="E1500" t="s">
        <v>12428</v>
      </c>
      <c r="F1500" t="s">
        <v>261</v>
      </c>
      <c r="G1500" t="s">
        <v>7670</v>
      </c>
      <c r="H1500" t="s">
        <v>12428</v>
      </c>
      <c r="I1500" t="s">
        <v>7670</v>
      </c>
    </row>
    <row r="1501" spans="1:10" x14ac:dyDescent="0.35">
      <c r="A1501" t="s">
        <v>12428</v>
      </c>
      <c r="B1501" t="s">
        <v>12437</v>
      </c>
      <c r="C1501" t="s">
        <v>2954</v>
      </c>
      <c r="D1501" t="s">
        <v>12432</v>
      </c>
      <c r="E1501" t="s">
        <v>12428</v>
      </c>
      <c r="F1501" t="s">
        <v>261</v>
      </c>
      <c r="G1501" t="s">
        <v>7670</v>
      </c>
      <c r="H1501" t="s">
        <v>12428</v>
      </c>
      <c r="I1501" t="s">
        <v>7670</v>
      </c>
    </row>
    <row r="1502" spans="1:10" x14ac:dyDescent="0.35">
      <c r="A1502" t="s">
        <v>12438</v>
      </c>
      <c r="B1502" t="s">
        <v>12439</v>
      </c>
      <c r="C1502" t="s">
        <v>12440</v>
      </c>
      <c r="D1502" t="s">
        <v>12441</v>
      </c>
      <c r="E1502" t="s">
        <v>12438</v>
      </c>
      <c r="F1502" t="s">
        <v>11</v>
      </c>
      <c r="G1502" t="s">
        <v>7771</v>
      </c>
      <c r="H1502" t="s">
        <v>111</v>
      </c>
      <c r="I1502" t="s">
        <v>111</v>
      </c>
      <c r="J1502" t="s">
        <v>7806</v>
      </c>
    </row>
    <row r="1503" spans="1:10" x14ac:dyDescent="0.35">
      <c r="A1503" t="s">
        <v>12438</v>
      </c>
      <c r="B1503" t="s">
        <v>12442</v>
      </c>
      <c r="C1503" t="s">
        <v>12443</v>
      </c>
      <c r="D1503" t="s">
        <v>2845</v>
      </c>
      <c r="E1503" t="s">
        <v>12438</v>
      </c>
      <c r="F1503" t="s">
        <v>11</v>
      </c>
      <c r="G1503" t="s">
        <v>7771</v>
      </c>
      <c r="H1503" t="s">
        <v>111</v>
      </c>
      <c r="I1503" t="s">
        <v>111</v>
      </c>
      <c r="J1503" t="s">
        <v>7806</v>
      </c>
    </row>
    <row r="1504" spans="1:10" x14ac:dyDescent="0.35">
      <c r="A1504" t="s">
        <v>12438</v>
      </c>
      <c r="B1504" t="s">
        <v>12444</v>
      </c>
      <c r="C1504" t="s">
        <v>12445</v>
      </c>
      <c r="D1504" t="s">
        <v>2845</v>
      </c>
      <c r="E1504" t="s">
        <v>12438</v>
      </c>
      <c r="F1504" t="s">
        <v>11</v>
      </c>
      <c r="G1504" t="s">
        <v>7771</v>
      </c>
      <c r="H1504" t="s">
        <v>111</v>
      </c>
      <c r="I1504" t="s">
        <v>111</v>
      </c>
      <c r="J1504" t="s">
        <v>7806</v>
      </c>
    </row>
    <row r="1505" spans="1:10" x14ac:dyDescent="0.35">
      <c r="A1505" t="s">
        <v>12446</v>
      </c>
      <c r="B1505" t="s">
        <v>12447</v>
      </c>
      <c r="C1505" t="s">
        <v>12448</v>
      </c>
      <c r="D1505" t="s">
        <v>12449</v>
      </c>
      <c r="E1505" t="s">
        <v>12446</v>
      </c>
      <c r="F1505" t="s">
        <v>50</v>
      </c>
      <c r="G1505" t="s">
        <v>7670</v>
      </c>
      <c r="H1505" t="s">
        <v>4458</v>
      </c>
      <c r="I1505" t="s">
        <v>7681</v>
      </c>
      <c r="J1505" t="s">
        <v>7806</v>
      </c>
    </row>
    <row r="1506" spans="1:10" x14ac:dyDescent="0.35">
      <c r="A1506" t="s">
        <v>12450</v>
      </c>
      <c r="B1506" t="s">
        <v>12451</v>
      </c>
      <c r="C1506" t="s">
        <v>7365</v>
      </c>
      <c r="D1506" t="s">
        <v>12452</v>
      </c>
      <c r="E1506" t="s">
        <v>12450</v>
      </c>
      <c r="F1506" t="s">
        <v>11</v>
      </c>
      <c r="G1506" t="s">
        <v>7681</v>
      </c>
      <c r="H1506" t="s">
        <v>12450</v>
      </c>
      <c r="I1506" t="s">
        <v>7681</v>
      </c>
      <c r="J1506" t="s">
        <v>7806</v>
      </c>
    </row>
    <row r="1507" spans="1:10" x14ac:dyDescent="0.35">
      <c r="A1507" t="s">
        <v>12453</v>
      </c>
      <c r="B1507" t="s">
        <v>12454</v>
      </c>
      <c r="C1507" t="s">
        <v>2007</v>
      </c>
      <c r="D1507" t="s">
        <v>2406</v>
      </c>
      <c r="E1507" t="s">
        <v>11089</v>
      </c>
      <c r="F1507" t="s">
        <v>11</v>
      </c>
      <c r="G1507" t="s">
        <v>7681</v>
      </c>
      <c r="H1507" t="s">
        <v>11089</v>
      </c>
      <c r="I1507" t="s">
        <v>7681</v>
      </c>
      <c r="J1507" t="s">
        <v>7806</v>
      </c>
    </row>
    <row r="1508" spans="1:10" x14ac:dyDescent="0.35">
      <c r="A1508" t="s">
        <v>12455</v>
      </c>
      <c r="B1508" t="s">
        <v>12456</v>
      </c>
      <c r="C1508" t="s">
        <v>12457</v>
      </c>
      <c r="D1508" t="s">
        <v>12458</v>
      </c>
      <c r="E1508" t="s">
        <v>12455</v>
      </c>
      <c r="F1508" t="s">
        <v>11</v>
      </c>
      <c r="G1508" t="s">
        <v>7681</v>
      </c>
      <c r="H1508" t="s">
        <v>12455</v>
      </c>
      <c r="I1508" t="s">
        <v>7681</v>
      </c>
      <c r="J1508" t="s">
        <v>7806</v>
      </c>
    </row>
    <row r="1509" spans="1:10" x14ac:dyDescent="0.35">
      <c r="A1509" t="s">
        <v>12455</v>
      </c>
      <c r="B1509" t="s">
        <v>12459</v>
      </c>
      <c r="C1509" t="s">
        <v>12460</v>
      </c>
      <c r="D1509" t="s">
        <v>12461</v>
      </c>
      <c r="E1509" t="s">
        <v>12455</v>
      </c>
      <c r="F1509" t="s">
        <v>11</v>
      </c>
      <c r="G1509" t="s">
        <v>7681</v>
      </c>
      <c r="H1509" t="s">
        <v>12455</v>
      </c>
      <c r="I1509" t="s">
        <v>7681</v>
      </c>
      <c r="J1509" t="s">
        <v>7806</v>
      </c>
    </row>
    <row r="1510" spans="1:10" x14ac:dyDescent="0.35">
      <c r="A1510" t="s">
        <v>12455</v>
      </c>
      <c r="B1510" t="s">
        <v>12462</v>
      </c>
      <c r="C1510" t="s">
        <v>12463</v>
      </c>
      <c r="D1510" t="s">
        <v>12458</v>
      </c>
      <c r="E1510" t="s">
        <v>12455</v>
      </c>
      <c r="F1510" t="s">
        <v>11</v>
      </c>
      <c r="G1510" t="s">
        <v>7681</v>
      </c>
      <c r="H1510" t="s">
        <v>12455</v>
      </c>
      <c r="I1510" t="s">
        <v>7681</v>
      </c>
      <c r="J1510" t="s">
        <v>7806</v>
      </c>
    </row>
    <row r="1511" spans="1:10" x14ac:dyDescent="0.35">
      <c r="A1511" t="s">
        <v>12455</v>
      </c>
      <c r="B1511" t="s">
        <v>12464</v>
      </c>
      <c r="C1511" t="s">
        <v>11134</v>
      </c>
      <c r="D1511" t="s">
        <v>12465</v>
      </c>
      <c r="E1511" t="s">
        <v>12455</v>
      </c>
      <c r="F1511" t="s">
        <v>11</v>
      </c>
      <c r="G1511" t="s">
        <v>7681</v>
      </c>
      <c r="H1511" t="s">
        <v>12455</v>
      </c>
      <c r="I1511" t="s">
        <v>7681</v>
      </c>
      <c r="J1511" t="s">
        <v>7806</v>
      </c>
    </row>
    <row r="1512" spans="1:10" x14ac:dyDescent="0.35">
      <c r="A1512" t="s">
        <v>12466</v>
      </c>
      <c r="B1512" t="s">
        <v>12467</v>
      </c>
      <c r="C1512" t="s">
        <v>12468</v>
      </c>
      <c r="D1512" t="s">
        <v>12469</v>
      </c>
      <c r="E1512" t="s">
        <v>12466</v>
      </c>
      <c r="F1512" t="s">
        <v>11</v>
      </c>
      <c r="G1512" t="s">
        <v>7681</v>
      </c>
      <c r="H1512" t="s">
        <v>12466</v>
      </c>
      <c r="I1512" t="s">
        <v>7681</v>
      </c>
      <c r="J1512" t="s">
        <v>7806</v>
      </c>
    </row>
    <row r="1513" spans="1:10" x14ac:dyDescent="0.35">
      <c r="A1513" t="s">
        <v>12466</v>
      </c>
      <c r="B1513" t="s">
        <v>12470</v>
      </c>
      <c r="C1513" t="s">
        <v>12471</v>
      </c>
      <c r="D1513" t="s">
        <v>2389</v>
      </c>
      <c r="E1513" t="s">
        <v>12472</v>
      </c>
      <c r="F1513" t="s">
        <v>11</v>
      </c>
      <c r="G1513" t="s">
        <v>8007</v>
      </c>
      <c r="H1513" t="s">
        <v>12473</v>
      </c>
      <c r="I1513" t="s">
        <v>7681</v>
      </c>
      <c r="J1513" t="s">
        <v>7806</v>
      </c>
    </row>
    <row r="1514" spans="1:10" x14ac:dyDescent="0.35">
      <c r="A1514" t="s">
        <v>12474</v>
      </c>
      <c r="B1514" t="s">
        <v>12475</v>
      </c>
      <c r="C1514" t="s">
        <v>12476</v>
      </c>
      <c r="D1514" t="s">
        <v>2389</v>
      </c>
      <c r="E1514" t="s">
        <v>12477</v>
      </c>
      <c r="F1514" t="s">
        <v>261</v>
      </c>
      <c r="G1514" t="s">
        <v>8007</v>
      </c>
      <c r="H1514" t="s">
        <v>12477</v>
      </c>
      <c r="I1514" t="s">
        <v>8007</v>
      </c>
      <c r="J1514" t="s">
        <v>7806</v>
      </c>
    </row>
    <row r="1515" spans="1:10" x14ac:dyDescent="0.35">
      <c r="A1515" t="s">
        <v>12478</v>
      </c>
      <c r="B1515" t="s">
        <v>12479</v>
      </c>
      <c r="C1515" t="s">
        <v>1185</v>
      </c>
      <c r="D1515" t="s">
        <v>12480</v>
      </c>
      <c r="E1515" t="s">
        <v>12478</v>
      </c>
      <c r="F1515" t="s">
        <v>11</v>
      </c>
      <c r="G1515" t="s">
        <v>7681</v>
      </c>
      <c r="H1515" t="s">
        <v>12478</v>
      </c>
      <c r="I1515" t="s">
        <v>7681</v>
      </c>
      <c r="J1515" t="s">
        <v>7806</v>
      </c>
    </row>
    <row r="1516" spans="1:10" x14ac:dyDescent="0.35">
      <c r="A1516" t="s">
        <v>12478</v>
      </c>
      <c r="B1516" t="s">
        <v>10518</v>
      </c>
      <c r="C1516" t="s">
        <v>7221</v>
      </c>
      <c r="D1516" t="s">
        <v>12481</v>
      </c>
      <c r="E1516" t="s">
        <v>12482</v>
      </c>
      <c r="F1516" t="s">
        <v>261</v>
      </c>
      <c r="G1516" t="s">
        <v>7681</v>
      </c>
      <c r="H1516" t="s">
        <v>12482</v>
      </c>
      <c r="I1516" t="s">
        <v>7681</v>
      </c>
      <c r="J1516" t="s">
        <v>7806</v>
      </c>
    </row>
    <row r="1517" spans="1:10" x14ac:dyDescent="0.35">
      <c r="A1517" t="s">
        <v>12483</v>
      </c>
      <c r="B1517" t="s">
        <v>12484</v>
      </c>
      <c r="C1517" t="s">
        <v>12485</v>
      </c>
      <c r="D1517" t="s">
        <v>3701</v>
      </c>
      <c r="E1517" t="s">
        <v>12486</v>
      </c>
      <c r="F1517" t="s">
        <v>11</v>
      </c>
      <c r="G1517" t="s">
        <v>7681</v>
      </c>
      <c r="H1517" t="s">
        <v>12486</v>
      </c>
      <c r="I1517" t="s">
        <v>7681</v>
      </c>
      <c r="J1517" t="s">
        <v>7806</v>
      </c>
    </row>
    <row r="1518" spans="1:10" x14ac:dyDescent="0.35">
      <c r="A1518" t="s">
        <v>12487</v>
      </c>
      <c r="B1518" t="s">
        <v>12488</v>
      </c>
      <c r="C1518" t="s">
        <v>10530</v>
      </c>
      <c r="D1518" t="s">
        <v>12489</v>
      </c>
      <c r="E1518" t="s">
        <v>12487</v>
      </c>
      <c r="F1518" t="s">
        <v>11</v>
      </c>
      <c r="G1518" t="s">
        <v>7681</v>
      </c>
      <c r="H1518" t="s">
        <v>12487</v>
      </c>
      <c r="I1518" t="s">
        <v>7681</v>
      </c>
      <c r="J1518" t="s">
        <v>7806</v>
      </c>
    </row>
    <row r="1519" spans="1:10" x14ac:dyDescent="0.35">
      <c r="A1519" t="s">
        <v>12490</v>
      </c>
      <c r="B1519" t="s">
        <v>12491</v>
      </c>
      <c r="C1519" t="s">
        <v>6248</v>
      </c>
      <c r="D1519" t="s">
        <v>6249</v>
      </c>
      <c r="E1519" t="s">
        <v>11425</v>
      </c>
      <c r="F1519" t="s">
        <v>261</v>
      </c>
      <c r="G1519" t="s">
        <v>7681</v>
      </c>
      <c r="H1519" t="s">
        <v>11425</v>
      </c>
      <c r="I1519" t="s">
        <v>7681</v>
      </c>
      <c r="J1519" t="s">
        <v>7806</v>
      </c>
    </row>
    <row r="1520" spans="1:10" x14ac:dyDescent="0.35">
      <c r="A1520" t="s">
        <v>12490</v>
      </c>
      <c r="B1520" t="s">
        <v>12492</v>
      </c>
      <c r="C1520" t="s">
        <v>3361</v>
      </c>
      <c r="D1520" t="s">
        <v>12493</v>
      </c>
      <c r="E1520" t="s">
        <v>12494</v>
      </c>
      <c r="F1520" t="s">
        <v>261</v>
      </c>
      <c r="G1520" t="s">
        <v>7681</v>
      </c>
      <c r="H1520" t="s">
        <v>12494</v>
      </c>
      <c r="I1520" t="s">
        <v>7681</v>
      </c>
      <c r="J1520" t="s">
        <v>7806</v>
      </c>
    </row>
    <row r="1521" spans="1:10" x14ac:dyDescent="0.35">
      <c r="A1521" t="s">
        <v>12490</v>
      </c>
      <c r="B1521" t="s">
        <v>12495</v>
      </c>
      <c r="C1521" t="s">
        <v>99</v>
      </c>
      <c r="D1521" t="s">
        <v>8621</v>
      </c>
      <c r="E1521" t="s">
        <v>12496</v>
      </c>
      <c r="F1521" t="s">
        <v>257</v>
      </c>
      <c r="G1521" t="s">
        <v>7681</v>
      </c>
      <c r="H1521" t="s">
        <v>12496</v>
      </c>
      <c r="I1521" t="s">
        <v>7681</v>
      </c>
      <c r="J1521" t="s">
        <v>7806</v>
      </c>
    </row>
    <row r="1522" spans="1:10" x14ac:dyDescent="0.35">
      <c r="A1522" t="s">
        <v>12497</v>
      </c>
      <c r="B1522" t="s">
        <v>12498</v>
      </c>
      <c r="C1522" t="s">
        <v>12499</v>
      </c>
      <c r="D1522" t="s">
        <v>1606</v>
      </c>
      <c r="E1522" t="s">
        <v>12497</v>
      </c>
      <c r="F1522" t="s">
        <v>11</v>
      </c>
      <c r="G1522" t="s">
        <v>7681</v>
      </c>
      <c r="H1522" t="s">
        <v>12497</v>
      </c>
      <c r="I1522" t="s">
        <v>7681</v>
      </c>
      <c r="J1522" t="s">
        <v>7806</v>
      </c>
    </row>
    <row r="1523" spans="1:10" x14ac:dyDescent="0.35">
      <c r="A1523" t="s">
        <v>12500</v>
      </c>
      <c r="B1523" t="s">
        <v>12501</v>
      </c>
      <c r="C1523" t="s">
        <v>12502</v>
      </c>
      <c r="D1523" t="s">
        <v>2410</v>
      </c>
      <c r="E1523" t="s">
        <v>12503</v>
      </c>
      <c r="F1523" t="s">
        <v>11</v>
      </c>
      <c r="G1523" t="s">
        <v>7681</v>
      </c>
      <c r="H1523" t="s">
        <v>12503</v>
      </c>
      <c r="I1523" t="s">
        <v>7681</v>
      </c>
    </row>
    <row r="1524" spans="1:10" x14ac:dyDescent="0.35">
      <c r="A1524" t="s">
        <v>12500</v>
      </c>
      <c r="B1524" t="s">
        <v>12504</v>
      </c>
      <c r="C1524" t="s">
        <v>259</v>
      </c>
      <c r="D1524" t="s">
        <v>2410</v>
      </c>
      <c r="E1524" t="s">
        <v>12505</v>
      </c>
      <c r="F1524" t="s">
        <v>261</v>
      </c>
      <c r="G1524" t="s">
        <v>7681</v>
      </c>
      <c r="H1524" t="s">
        <v>12505</v>
      </c>
      <c r="I1524" t="s">
        <v>7681</v>
      </c>
      <c r="J1524" t="s">
        <v>7806</v>
      </c>
    </row>
    <row r="1525" spans="1:10" x14ac:dyDescent="0.35">
      <c r="A1525" t="s">
        <v>12506</v>
      </c>
      <c r="B1525" t="s">
        <v>12507</v>
      </c>
      <c r="C1525" t="s">
        <v>12508</v>
      </c>
      <c r="D1525" t="s">
        <v>12509</v>
      </c>
      <c r="E1525" t="s">
        <v>12510</v>
      </c>
      <c r="F1525" t="s">
        <v>11</v>
      </c>
      <c r="G1525" t="s">
        <v>7681</v>
      </c>
      <c r="H1525" t="s">
        <v>111</v>
      </c>
      <c r="I1525" t="s">
        <v>111</v>
      </c>
      <c r="J1525" t="s">
        <v>7806</v>
      </c>
    </row>
    <row r="1526" spans="1:10" x14ac:dyDescent="0.35">
      <c r="A1526" t="s">
        <v>12511</v>
      </c>
      <c r="B1526" t="s">
        <v>12512</v>
      </c>
      <c r="C1526" t="s">
        <v>3907</v>
      </c>
      <c r="D1526" t="s">
        <v>12513</v>
      </c>
      <c r="E1526" t="s">
        <v>12511</v>
      </c>
      <c r="F1526" t="s">
        <v>50</v>
      </c>
      <c r="G1526" t="s">
        <v>8396</v>
      </c>
      <c r="H1526" t="s">
        <v>12511</v>
      </c>
      <c r="I1526" t="s">
        <v>8396</v>
      </c>
      <c r="J1526" t="s">
        <v>7806</v>
      </c>
    </row>
    <row r="1527" spans="1:10" x14ac:dyDescent="0.35">
      <c r="A1527" t="s">
        <v>12511</v>
      </c>
      <c r="B1527" t="s">
        <v>12514</v>
      </c>
      <c r="C1527" t="s">
        <v>12515</v>
      </c>
      <c r="D1527" t="s">
        <v>12516</v>
      </c>
      <c r="E1527" t="s">
        <v>12516</v>
      </c>
      <c r="F1527" t="s">
        <v>50</v>
      </c>
      <c r="G1527" t="s">
        <v>8396</v>
      </c>
      <c r="H1527" t="s">
        <v>12516</v>
      </c>
      <c r="I1527" t="s">
        <v>8396</v>
      </c>
      <c r="J1527" t="s">
        <v>7806</v>
      </c>
    </row>
    <row r="1528" spans="1:10" x14ac:dyDescent="0.35">
      <c r="A1528" t="s">
        <v>12517</v>
      </c>
      <c r="B1528" t="s">
        <v>12518</v>
      </c>
      <c r="C1528" t="s">
        <v>2033</v>
      </c>
      <c r="D1528" t="s">
        <v>12519</v>
      </c>
      <c r="E1528" t="s">
        <v>12517</v>
      </c>
      <c r="F1528" t="s">
        <v>11</v>
      </c>
      <c r="G1528" t="s">
        <v>7681</v>
      </c>
      <c r="H1528" t="s">
        <v>12517</v>
      </c>
      <c r="I1528" t="s">
        <v>7681</v>
      </c>
      <c r="J1528" t="s">
        <v>7806</v>
      </c>
    </row>
    <row r="1529" spans="1:10" x14ac:dyDescent="0.35">
      <c r="A1529" t="s">
        <v>12517</v>
      </c>
      <c r="B1529" t="s">
        <v>12520</v>
      </c>
      <c r="C1529" t="s">
        <v>12521</v>
      </c>
      <c r="D1529" t="s">
        <v>7395</v>
      </c>
      <c r="E1529" t="s">
        <v>9590</v>
      </c>
      <c r="F1529" t="s">
        <v>261</v>
      </c>
      <c r="G1529" t="s">
        <v>7681</v>
      </c>
      <c r="H1529" t="s">
        <v>111</v>
      </c>
      <c r="I1529" t="s">
        <v>111</v>
      </c>
      <c r="J1529" t="s">
        <v>7806</v>
      </c>
    </row>
    <row r="1530" spans="1:10" x14ac:dyDescent="0.35">
      <c r="A1530" t="s">
        <v>12517</v>
      </c>
      <c r="B1530" t="s">
        <v>12522</v>
      </c>
      <c r="C1530" t="s">
        <v>10917</v>
      </c>
      <c r="D1530" t="s">
        <v>9069</v>
      </c>
      <c r="E1530" t="s">
        <v>12517</v>
      </c>
      <c r="F1530" t="s">
        <v>11</v>
      </c>
      <c r="G1530" t="s">
        <v>7681</v>
      </c>
      <c r="H1530" t="s">
        <v>12517</v>
      </c>
      <c r="I1530" t="s">
        <v>7681</v>
      </c>
      <c r="J1530" t="s">
        <v>7806</v>
      </c>
    </row>
    <row r="1531" spans="1:10" x14ac:dyDescent="0.35">
      <c r="A1531" t="s">
        <v>12517</v>
      </c>
      <c r="B1531" t="s">
        <v>12523</v>
      </c>
      <c r="C1531" t="s">
        <v>12524</v>
      </c>
      <c r="D1531" t="s">
        <v>12525</v>
      </c>
      <c r="E1531" t="s">
        <v>12517</v>
      </c>
      <c r="F1531" t="s">
        <v>11</v>
      </c>
      <c r="G1531" t="s">
        <v>7681</v>
      </c>
      <c r="H1531" t="s">
        <v>12517</v>
      </c>
      <c r="I1531" t="s">
        <v>7681</v>
      </c>
      <c r="J1531" t="s">
        <v>7806</v>
      </c>
    </row>
    <row r="1532" spans="1:10" x14ac:dyDescent="0.35">
      <c r="A1532" t="s">
        <v>8840</v>
      </c>
      <c r="B1532" t="s">
        <v>12526</v>
      </c>
      <c r="C1532" t="s">
        <v>12527</v>
      </c>
      <c r="D1532" t="s">
        <v>6620</v>
      </c>
      <c r="E1532" t="s">
        <v>8840</v>
      </c>
      <c r="F1532" t="s">
        <v>11</v>
      </c>
      <c r="G1532" t="s">
        <v>7681</v>
      </c>
      <c r="H1532" t="s">
        <v>8840</v>
      </c>
      <c r="I1532" t="s">
        <v>7681</v>
      </c>
      <c r="J1532" t="s">
        <v>7806</v>
      </c>
    </row>
    <row r="1533" spans="1:10" x14ac:dyDescent="0.35">
      <c r="A1533" t="s">
        <v>12528</v>
      </c>
      <c r="B1533" t="s">
        <v>12529</v>
      </c>
      <c r="C1533" t="s">
        <v>4299</v>
      </c>
      <c r="D1533" t="s">
        <v>589</v>
      </c>
      <c r="E1533" t="s">
        <v>12530</v>
      </c>
      <c r="F1533" t="s">
        <v>11</v>
      </c>
      <c r="G1533" t="s">
        <v>7681</v>
      </c>
      <c r="H1533" t="s">
        <v>12530</v>
      </c>
      <c r="I1533" t="s">
        <v>7681</v>
      </c>
    </row>
    <row r="1534" spans="1:10" x14ac:dyDescent="0.35">
      <c r="A1534" t="s">
        <v>12531</v>
      </c>
      <c r="B1534" t="s">
        <v>12532</v>
      </c>
      <c r="C1534" t="s">
        <v>384</v>
      </c>
      <c r="D1534" t="s">
        <v>12533</v>
      </c>
      <c r="E1534" t="s">
        <v>12531</v>
      </c>
      <c r="F1534" t="s">
        <v>11</v>
      </c>
      <c r="G1534" t="s">
        <v>7670</v>
      </c>
      <c r="H1534" t="s">
        <v>12531</v>
      </c>
      <c r="I1534" t="s">
        <v>7670</v>
      </c>
      <c r="J1534" t="s">
        <v>7806</v>
      </c>
    </row>
    <row r="1535" spans="1:10" x14ac:dyDescent="0.35">
      <c r="A1535" t="s">
        <v>9775</v>
      </c>
      <c r="B1535" t="s">
        <v>12534</v>
      </c>
      <c r="C1535" t="s">
        <v>12535</v>
      </c>
      <c r="D1535" t="s">
        <v>12536</v>
      </c>
      <c r="E1535" t="s">
        <v>9775</v>
      </c>
      <c r="F1535" t="s">
        <v>50</v>
      </c>
      <c r="G1535" t="s">
        <v>7681</v>
      </c>
      <c r="H1535" t="s">
        <v>9775</v>
      </c>
      <c r="I1535" t="s">
        <v>7681</v>
      </c>
    </row>
    <row r="1536" spans="1:10" x14ac:dyDescent="0.35">
      <c r="A1536" t="s">
        <v>9775</v>
      </c>
      <c r="B1536" t="s">
        <v>12537</v>
      </c>
      <c r="C1536" t="s">
        <v>12538</v>
      </c>
      <c r="D1536" t="s">
        <v>12539</v>
      </c>
      <c r="E1536" t="s">
        <v>9775</v>
      </c>
      <c r="F1536" t="s">
        <v>257</v>
      </c>
      <c r="G1536" t="s">
        <v>7681</v>
      </c>
      <c r="H1536" t="s">
        <v>9775</v>
      </c>
      <c r="I1536" t="s">
        <v>7681</v>
      </c>
      <c r="J1536" t="s">
        <v>7806</v>
      </c>
    </row>
    <row r="1537" spans="1:10" x14ac:dyDescent="0.35">
      <c r="A1537" t="s">
        <v>9775</v>
      </c>
      <c r="B1537" t="s">
        <v>12540</v>
      </c>
      <c r="C1537" t="s">
        <v>1872</v>
      </c>
      <c r="D1537" t="s">
        <v>9774</v>
      </c>
      <c r="E1537" t="s">
        <v>9775</v>
      </c>
      <c r="F1537" t="s">
        <v>257</v>
      </c>
      <c r="G1537" t="s">
        <v>7681</v>
      </c>
      <c r="H1537" t="s">
        <v>9775</v>
      </c>
      <c r="I1537" t="s">
        <v>7681</v>
      </c>
      <c r="J1537" t="s">
        <v>7806</v>
      </c>
    </row>
    <row r="1538" spans="1:10" x14ac:dyDescent="0.35">
      <c r="A1538" t="s">
        <v>9775</v>
      </c>
      <c r="B1538" t="s">
        <v>12541</v>
      </c>
      <c r="C1538" t="s">
        <v>1872</v>
      </c>
      <c r="D1538" t="s">
        <v>9774</v>
      </c>
      <c r="E1538" t="s">
        <v>9775</v>
      </c>
      <c r="F1538" t="s">
        <v>261</v>
      </c>
      <c r="G1538" t="s">
        <v>7681</v>
      </c>
      <c r="H1538" t="s">
        <v>9775</v>
      </c>
      <c r="I1538" t="s">
        <v>7681</v>
      </c>
      <c r="J1538" t="s">
        <v>7806</v>
      </c>
    </row>
    <row r="1539" spans="1:10" x14ac:dyDescent="0.35">
      <c r="A1539" t="s">
        <v>9775</v>
      </c>
      <c r="B1539" t="s">
        <v>12542</v>
      </c>
      <c r="C1539" t="s">
        <v>12543</v>
      </c>
      <c r="D1539" t="s">
        <v>12544</v>
      </c>
      <c r="E1539" t="s">
        <v>9775</v>
      </c>
      <c r="F1539" t="s">
        <v>257</v>
      </c>
      <c r="G1539" t="s">
        <v>7681</v>
      </c>
      <c r="H1539" t="s">
        <v>9775</v>
      </c>
      <c r="I1539" t="s">
        <v>7681</v>
      </c>
      <c r="J1539" t="s">
        <v>7806</v>
      </c>
    </row>
    <row r="1540" spans="1:10" x14ac:dyDescent="0.35">
      <c r="A1540" t="s">
        <v>9775</v>
      </c>
      <c r="B1540" t="s">
        <v>12545</v>
      </c>
      <c r="C1540" t="s">
        <v>68</v>
      </c>
      <c r="D1540" t="s">
        <v>77</v>
      </c>
      <c r="E1540" t="s">
        <v>9775</v>
      </c>
      <c r="F1540" t="s">
        <v>257</v>
      </c>
      <c r="G1540" t="s">
        <v>7681</v>
      </c>
      <c r="H1540" t="s">
        <v>9775</v>
      </c>
      <c r="I1540" t="s">
        <v>7681</v>
      </c>
      <c r="J1540" t="s">
        <v>7806</v>
      </c>
    </row>
    <row r="1541" spans="1:10" x14ac:dyDescent="0.35">
      <c r="A1541" t="s">
        <v>11329</v>
      </c>
      <c r="B1541" t="s">
        <v>12546</v>
      </c>
      <c r="C1541" t="s">
        <v>275</v>
      </c>
      <c r="D1541" t="s">
        <v>275</v>
      </c>
      <c r="E1541" t="s">
        <v>11329</v>
      </c>
      <c r="F1541" t="s">
        <v>11</v>
      </c>
      <c r="G1541" t="s">
        <v>7681</v>
      </c>
      <c r="H1541" t="s">
        <v>11329</v>
      </c>
      <c r="I1541" t="s">
        <v>7681</v>
      </c>
    </row>
    <row r="1542" spans="1:10" x14ac:dyDescent="0.35">
      <c r="A1542" t="s">
        <v>11329</v>
      </c>
      <c r="B1542" t="s">
        <v>12547</v>
      </c>
      <c r="C1542" t="s">
        <v>275</v>
      </c>
      <c r="D1542" t="s">
        <v>275</v>
      </c>
      <c r="E1542" t="s">
        <v>11329</v>
      </c>
      <c r="F1542" t="s">
        <v>11</v>
      </c>
      <c r="G1542" t="s">
        <v>7681</v>
      </c>
      <c r="H1542" t="s">
        <v>11329</v>
      </c>
      <c r="I1542" t="s">
        <v>7681</v>
      </c>
      <c r="J1542" t="s">
        <v>7806</v>
      </c>
    </row>
    <row r="1543" spans="1:10" x14ac:dyDescent="0.35">
      <c r="A1543" t="s">
        <v>8636</v>
      </c>
      <c r="B1543" t="s">
        <v>12548</v>
      </c>
      <c r="C1543" t="s">
        <v>9653</v>
      </c>
      <c r="D1543" t="s">
        <v>12549</v>
      </c>
      <c r="E1543" t="s">
        <v>8636</v>
      </c>
      <c r="F1543" t="s">
        <v>11</v>
      </c>
      <c r="G1543" t="s">
        <v>7681</v>
      </c>
      <c r="H1543" t="s">
        <v>8636</v>
      </c>
      <c r="I1543" t="s">
        <v>7681</v>
      </c>
      <c r="J1543" t="s">
        <v>7806</v>
      </c>
    </row>
    <row r="1544" spans="1:10" x14ac:dyDescent="0.35">
      <c r="A1544" t="s">
        <v>8636</v>
      </c>
      <c r="B1544" t="s">
        <v>12550</v>
      </c>
      <c r="C1544" t="s">
        <v>406</v>
      </c>
      <c r="D1544" t="s">
        <v>406</v>
      </c>
      <c r="E1544" t="s">
        <v>406</v>
      </c>
      <c r="F1544" t="s">
        <v>12551</v>
      </c>
      <c r="G1544" t="s">
        <v>7681</v>
      </c>
      <c r="H1544" t="s">
        <v>111</v>
      </c>
      <c r="I1544" t="s">
        <v>111</v>
      </c>
      <c r="J1544" t="s">
        <v>7806</v>
      </c>
    </row>
    <row r="1545" spans="1:10" x14ac:dyDescent="0.35">
      <c r="A1545" t="s">
        <v>8636</v>
      </c>
      <c r="B1545" t="s">
        <v>12552</v>
      </c>
      <c r="C1545" t="s">
        <v>2712</v>
      </c>
      <c r="D1545" t="s">
        <v>12553</v>
      </c>
      <c r="E1545" t="s">
        <v>8636</v>
      </c>
      <c r="F1545" t="s">
        <v>11</v>
      </c>
      <c r="G1545" t="s">
        <v>7681</v>
      </c>
      <c r="H1545" t="s">
        <v>8636</v>
      </c>
      <c r="I1545" t="s">
        <v>7681</v>
      </c>
      <c r="J1545" t="s">
        <v>7806</v>
      </c>
    </row>
    <row r="1546" spans="1:10" x14ac:dyDescent="0.35">
      <c r="A1546" t="s">
        <v>8636</v>
      </c>
      <c r="B1546" t="s">
        <v>12554</v>
      </c>
      <c r="C1546" t="s">
        <v>6811</v>
      </c>
      <c r="D1546" t="s">
        <v>12549</v>
      </c>
      <c r="E1546" t="s">
        <v>8636</v>
      </c>
      <c r="F1546" t="s">
        <v>11</v>
      </c>
      <c r="G1546" t="s">
        <v>7681</v>
      </c>
      <c r="H1546" t="s">
        <v>8636</v>
      </c>
      <c r="I1546" t="s">
        <v>7681</v>
      </c>
      <c r="J1546" t="s">
        <v>7806</v>
      </c>
    </row>
    <row r="1547" spans="1:10" x14ac:dyDescent="0.35">
      <c r="A1547" t="s">
        <v>8636</v>
      </c>
      <c r="B1547" t="s">
        <v>12555</v>
      </c>
      <c r="C1547" t="s">
        <v>264</v>
      </c>
      <c r="D1547" t="s">
        <v>12549</v>
      </c>
      <c r="E1547" t="s">
        <v>12556</v>
      </c>
      <c r="F1547" t="s">
        <v>11</v>
      </c>
      <c r="G1547" t="s">
        <v>7681</v>
      </c>
      <c r="H1547" t="s">
        <v>12556</v>
      </c>
      <c r="I1547" t="s">
        <v>7681</v>
      </c>
      <c r="J1547" t="s">
        <v>7806</v>
      </c>
    </row>
    <row r="1548" spans="1:10" x14ac:dyDescent="0.35">
      <c r="A1548" t="s">
        <v>8636</v>
      </c>
      <c r="B1548" t="s">
        <v>12557</v>
      </c>
      <c r="C1548" t="s">
        <v>2033</v>
      </c>
      <c r="D1548" t="s">
        <v>12558</v>
      </c>
      <c r="E1548" t="s">
        <v>12556</v>
      </c>
      <c r="F1548" t="s">
        <v>11</v>
      </c>
      <c r="G1548" t="s">
        <v>7681</v>
      </c>
      <c r="H1548" t="s">
        <v>12556</v>
      </c>
      <c r="I1548" t="s">
        <v>7681</v>
      </c>
      <c r="J1548" t="s">
        <v>7806</v>
      </c>
    </row>
    <row r="1549" spans="1:10" x14ac:dyDescent="0.35">
      <c r="A1549" t="s">
        <v>8636</v>
      </c>
      <c r="B1549" t="s">
        <v>12559</v>
      </c>
      <c r="C1549" t="s">
        <v>406</v>
      </c>
      <c r="D1549" t="s">
        <v>406</v>
      </c>
      <c r="E1549" t="s">
        <v>406</v>
      </c>
      <c r="F1549" t="s">
        <v>9604</v>
      </c>
      <c r="G1549" t="s">
        <v>7681</v>
      </c>
      <c r="H1549" t="s">
        <v>111</v>
      </c>
      <c r="I1549" t="s">
        <v>111</v>
      </c>
      <c r="J1549" t="s">
        <v>7806</v>
      </c>
    </row>
    <row r="1550" spans="1:10" x14ac:dyDescent="0.35">
      <c r="A1550" t="s">
        <v>8636</v>
      </c>
      <c r="B1550" t="s">
        <v>12560</v>
      </c>
      <c r="C1550" t="s">
        <v>2033</v>
      </c>
      <c r="D1550" t="s">
        <v>12561</v>
      </c>
      <c r="E1550" t="s">
        <v>12556</v>
      </c>
      <c r="F1550" t="s">
        <v>11</v>
      </c>
      <c r="G1550" t="s">
        <v>7681</v>
      </c>
      <c r="H1550" t="s">
        <v>12556</v>
      </c>
      <c r="I1550" t="s">
        <v>7681</v>
      </c>
      <c r="J1550" t="s">
        <v>7806</v>
      </c>
    </row>
    <row r="1551" spans="1:10" x14ac:dyDescent="0.35">
      <c r="A1551" t="s">
        <v>8636</v>
      </c>
      <c r="B1551" t="s">
        <v>12562</v>
      </c>
      <c r="C1551" t="s">
        <v>264</v>
      </c>
      <c r="D1551" t="s">
        <v>12549</v>
      </c>
      <c r="E1551" t="s">
        <v>12556</v>
      </c>
      <c r="F1551" t="s">
        <v>11</v>
      </c>
      <c r="G1551" t="s">
        <v>7681</v>
      </c>
      <c r="H1551" t="s">
        <v>12556</v>
      </c>
      <c r="I1551" t="s">
        <v>7681</v>
      </c>
      <c r="J1551" t="s">
        <v>7806</v>
      </c>
    </row>
    <row r="1552" spans="1:10" x14ac:dyDescent="0.35">
      <c r="A1552" t="s">
        <v>8636</v>
      </c>
      <c r="B1552" t="s">
        <v>12563</v>
      </c>
      <c r="C1552" t="s">
        <v>632</v>
      </c>
      <c r="D1552" t="s">
        <v>12564</v>
      </c>
      <c r="E1552" t="s">
        <v>8636</v>
      </c>
      <c r="F1552" t="s">
        <v>11</v>
      </c>
      <c r="G1552" t="s">
        <v>7681</v>
      </c>
      <c r="H1552" t="s">
        <v>8636</v>
      </c>
      <c r="I1552" t="s">
        <v>7681</v>
      </c>
      <c r="J1552" t="s">
        <v>7806</v>
      </c>
    </row>
    <row r="1553" spans="1:10" x14ac:dyDescent="0.35">
      <c r="A1553" t="s">
        <v>2444</v>
      </c>
      <c r="B1553" t="s">
        <v>12565</v>
      </c>
      <c r="C1553" t="s">
        <v>632</v>
      </c>
      <c r="D1553" t="s">
        <v>72</v>
      </c>
      <c r="E1553" t="s">
        <v>2444</v>
      </c>
      <c r="F1553" t="s">
        <v>11</v>
      </c>
      <c r="G1553" t="s">
        <v>7681</v>
      </c>
      <c r="H1553" t="s">
        <v>2444</v>
      </c>
      <c r="I1553" t="s">
        <v>7681</v>
      </c>
      <c r="J1553" t="s">
        <v>7806</v>
      </c>
    </row>
    <row r="1554" spans="1:10" x14ac:dyDescent="0.35">
      <c r="A1554" t="s">
        <v>2444</v>
      </c>
      <c r="B1554" t="s">
        <v>12566</v>
      </c>
      <c r="C1554" t="s">
        <v>12567</v>
      </c>
      <c r="D1554" t="s">
        <v>12568</v>
      </c>
      <c r="E1554" t="s">
        <v>2444</v>
      </c>
      <c r="F1554" t="s">
        <v>11</v>
      </c>
      <c r="G1554" t="s">
        <v>7681</v>
      </c>
      <c r="H1554" t="s">
        <v>2444</v>
      </c>
      <c r="I1554" t="s">
        <v>7681</v>
      </c>
      <c r="J1554" t="s">
        <v>7806</v>
      </c>
    </row>
    <row r="1555" spans="1:10" x14ac:dyDescent="0.35">
      <c r="A1555" t="s">
        <v>2444</v>
      </c>
      <c r="B1555" t="s">
        <v>12569</v>
      </c>
      <c r="C1555" t="s">
        <v>636</v>
      </c>
      <c r="D1555" t="s">
        <v>72</v>
      </c>
      <c r="E1555" t="s">
        <v>2444</v>
      </c>
      <c r="F1555" t="s">
        <v>11</v>
      </c>
      <c r="G1555" t="s">
        <v>7681</v>
      </c>
      <c r="H1555" t="s">
        <v>2444</v>
      </c>
      <c r="I1555" t="s">
        <v>7681</v>
      </c>
      <c r="J1555" t="s">
        <v>7806</v>
      </c>
    </row>
    <row r="1556" spans="1:10" x14ac:dyDescent="0.35">
      <c r="A1556" t="s">
        <v>2444</v>
      </c>
      <c r="B1556" t="s">
        <v>12570</v>
      </c>
      <c r="C1556" t="s">
        <v>1185</v>
      </c>
      <c r="D1556" t="s">
        <v>72</v>
      </c>
      <c r="E1556" t="s">
        <v>2444</v>
      </c>
      <c r="F1556" t="s">
        <v>11</v>
      </c>
      <c r="G1556" t="s">
        <v>7681</v>
      </c>
      <c r="H1556" t="s">
        <v>2444</v>
      </c>
      <c r="I1556" t="s">
        <v>7681</v>
      </c>
      <c r="J1556" t="s">
        <v>7806</v>
      </c>
    </row>
    <row r="1557" spans="1:10" x14ac:dyDescent="0.35">
      <c r="A1557" t="s">
        <v>2444</v>
      </c>
      <c r="B1557" t="s">
        <v>12571</v>
      </c>
      <c r="C1557" t="s">
        <v>632</v>
      </c>
      <c r="D1557" t="s">
        <v>72</v>
      </c>
      <c r="E1557" t="s">
        <v>2444</v>
      </c>
      <c r="F1557" t="s">
        <v>11</v>
      </c>
      <c r="G1557" t="s">
        <v>7681</v>
      </c>
      <c r="H1557" t="s">
        <v>2444</v>
      </c>
      <c r="I1557" t="s">
        <v>7681</v>
      </c>
      <c r="J1557" t="s">
        <v>7806</v>
      </c>
    </row>
    <row r="1558" spans="1:10" x14ac:dyDescent="0.35">
      <c r="A1558" t="s">
        <v>12572</v>
      </c>
      <c r="B1558" t="s">
        <v>12573</v>
      </c>
      <c r="C1558" t="s">
        <v>2022</v>
      </c>
      <c r="D1558" t="s">
        <v>12574</v>
      </c>
      <c r="E1558" t="s">
        <v>12575</v>
      </c>
      <c r="F1558" t="s">
        <v>257</v>
      </c>
      <c r="G1558" t="s">
        <v>7670</v>
      </c>
      <c r="H1558" t="s">
        <v>12575</v>
      </c>
      <c r="I1558" t="s">
        <v>7670</v>
      </c>
      <c r="J1558" t="s">
        <v>7806</v>
      </c>
    </row>
    <row r="1559" spans="1:10" x14ac:dyDescent="0.35">
      <c r="A1559" t="s">
        <v>12572</v>
      </c>
      <c r="B1559" t="s">
        <v>12576</v>
      </c>
      <c r="C1559" t="s">
        <v>12577</v>
      </c>
      <c r="D1559" t="s">
        <v>12578</v>
      </c>
      <c r="E1559" t="s">
        <v>12579</v>
      </c>
      <c r="F1559" t="s">
        <v>261</v>
      </c>
      <c r="G1559" t="s">
        <v>7670</v>
      </c>
      <c r="H1559" t="s">
        <v>12580</v>
      </c>
      <c r="I1559" t="s">
        <v>7670</v>
      </c>
      <c r="J1559" t="s">
        <v>7806</v>
      </c>
    </row>
    <row r="1560" spans="1:10" x14ac:dyDescent="0.35">
      <c r="A1560" t="s">
        <v>12572</v>
      </c>
      <c r="B1560" t="s">
        <v>12581</v>
      </c>
      <c r="C1560" t="s">
        <v>12582</v>
      </c>
      <c r="D1560" t="s">
        <v>12583</v>
      </c>
      <c r="E1560" t="s">
        <v>12584</v>
      </c>
      <c r="F1560" t="s">
        <v>261</v>
      </c>
      <c r="G1560" t="s">
        <v>7670</v>
      </c>
      <c r="H1560" t="s">
        <v>12580</v>
      </c>
      <c r="I1560" t="s">
        <v>7670</v>
      </c>
      <c r="J1560" t="s">
        <v>7806</v>
      </c>
    </row>
    <row r="1561" spans="1:10" x14ac:dyDescent="0.35">
      <c r="A1561" t="s">
        <v>12572</v>
      </c>
      <c r="B1561" t="s">
        <v>12585</v>
      </c>
      <c r="C1561" t="s">
        <v>8771</v>
      </c>
      <c r="D1561" t="s">
        <v>12586</v>
      </c>
      <c r="E1561" t="s">
        <v>12587</v>
      </c>
      <c r="F1561" t="s">
        <v>261</v>
      </c>
      <c r="G1561" t="s">
        <v>7681</v>
      </c>
      <c r="H1561" t="s">
        <v>12587</v>
      </c>
      <c r="I1561" t="s">
        <v>7681</v>
      </c>
      <c r="J1561" t="s">
        <v>7806</v>
      </c>
    </row>
    <row r="1562" spans="1:10" x14ac:dyDescent="0.35">
      <c r="A1562" t="s">
        <v>12572</v>
      </c>
      <c r="B1562" t="s">
        <v>12588</v>
      </c>
      <c r="C1562" t="s">
        <v>12195</v>
      </c>
      <c r="D1562" t="s">
        <v>12586</v>
      </c>
      <c r="E1562" t="s">
        <v>12580</v>
      </c>
      <c r="F1562" t="s">
        <v>257</v>
      </c>
      <c r="G1562" t="s">
        <v>7670</v>
      </c>
      <c r="H1562" t="s">
        <v>12580</v>
      </c>
      <c r="I1562" t="s">
        <v>7670</v>
      </c>
      <c r="J1562" t="s">
        <v>7806</v>
      </c>
    </row>
    <row r="1563" spans="1:10" x14ac:dyDescent="0.35">
      <c r="A1563" t="s">
        <v>12589</v>
      </c>
      <c r="B1563" t="s">
        <v>12590</v>
      </c>
      <c r="C1563" t="s">
        <v>12591</v>
      </c>
      <c r="D1563" t="s">
        <v>3890</v>
      </c>
      <c r="E1563" t="s">
        <v>12589</v>
      </c>
      <c r="F1563" t="s">
        <v>257</v>
      </c>
      <c r="G1563" t="s">
        <v>7681</v>
      </c>
      <c r="H1563" t="s">
        <v>12589</v>
      </c>
      <c r="I1563" t="s">
        <v>7681</v>
      </c>
      <c r="J1563" t="s">
        <v>7806</v>
      </c>
    </row>
    <row r="1564" spans="1:10" x14ac:dyDescent="0.35">
      <c r="A1564" t="s">
        <v>12589</v>
      </c>
      <c r="B1564" t="s">
        <v>12592</v>
      </c>
      <c r="C1564" t="s">
        <v>12593</v>
      </c>
      <c r="D1564" t="s">
        <v>12594</v>
      </c>
      <c r="E1564" t="s">
        <v>12589</v>
      </c>
      <c r="F1564" t="s">
        <v>257</v>
      </c>
      <c r="G1564" t="s">
        <v>7681</v>
      </c>
      <c r="H1564" t="s">
        <v>12589</v>
      </c>
      <c r="I1564" t="s">
        <v>7681</v>
      </c>
      <c r="J1564" t="s">
        <v>7806</v>
      </c>
    </row>
    <row r="1565" spans="1:10" x14ac:dyDescent="0.35">
      <c r="A1565" t="s">
        <v>6327</v>
      </c>
      <c r="B1565" t="s">
        <v>12595</v>
      </c>
      <c r="C1565" t="s">
        <v>28</v>
      </c>
      <c r="D1565" t="s">
        <v>275</v>
      </c>
      <c r="E1565" t="s">
        <v>6327</v>
      </c>
      <c r="F1565" t="s">
        <v>11</v>
      </c>
      <c r="G1565" t="s">
        <v>7681</v>
      </c>
      <c r="H1565" t="s">
        <v>6327</v>
      </c>
      <c r="I1565" t="s">
        <v>7681</v>
      </c>
      <c r="J1565" t="s">
        <v>7806</v>
      </c>
    </row>
    <row r="1566" spans="1:10" x14ac:dyDescent="0.35">
      <c r="A1566" t="s">
        <v>6327</v>
      </c>
      <c r="B1566" t="s">
        <v>12596</v>
      </c>
      <c r="C1566" t="s">
        <v>12597</v>
      </c>
      <c r="D1566" t="s">
        <v>11900</v>
      </c>
      <c r="E1566" t="s">
        <v>2672</v>
      </c>
      <c r="F1566" t="s">
        <v>261</v>
      </c>
      <c r="G1566" t="s">
        <v>7681</v>
      </c>
      <c r="H1566" t="s">
        <v>2672</v>
      </c>
      <c r="I1566" t="s">
        <v>7681</v>
      </c>
    </row>
    <row r="1567" spans="1:10" x14ac:dyDescent="0.35">
      <c r="A1567" t="s">
        <v>12598</v>
      </c>
      <c r="B1567" t="s">
        <v>12599</v>
      </c>
      <c r="C1567" t="s">
        <v>12600</v>
      </c>
      <c r="D1567" t="s">
        <v>1009</v>
      </c>
      <c r="E1567" t="s">
        <v>12598</v>
      </c>
      <c r="F1567" t="s">
        <v>11</v>
      </c>
      <c r="G1567" t="s">
        <v>7681</v>
      </c>
      <c r="H1567" t="s">
        <v>12598</v>
      </c>
      <c r="I1567" t="s">
        <v>7681</v>
      </c>
      <c r="J1567" t="s">
        <v>7806</v>
      </c>
    </row>
    <row r="1568" spans="1:10" x14ac:dyDescent="0.35">
      <c r="A1568" t="s">
        <v>12598</v>
      </c>
      <c r="B1568" t="s">
        <v>12601</v>
      </c>
      <c r="C1568" t="s">
        <v>7720</v>
      </c>
      <c r="D1568" t="s">
        <v>1009</v>
      </c>
      <c r="E1568" t="s">
        <v>12598</v>
      </c>
      <c r="F1568" t="s">
        <v>11</v>
      </c>
      <c r="G1568" t="s">
        <v>7681</v>
      </c>
      <c r="H1568" t="s">
        <v>12598</v>
      </c>
      <c r="I1568" t="s">
        <v>7681</v>
      </c>
      <c r="J1568" t="s">
        <v>7806</v>
      </c>
    </row>
    <row r="1569" spans="1:10" x14ac:dyDescent="0.35">
      <c r="A1569" t="s">
        <v>12598</v>
      </c>
      <c r="B1569" t="s">
        <v>12602</v>
      </c>
      <c r="C1569" t="s">
        <v>264</v>
      </c>
      <c r="D1569" t="s">
        <v>12603</v>
      </c>
      <c r="E1569" t="s">
        <v>7680</v>
      </c>
      <c r="F1569" t="s">
        <v>261</v>
      </c>
      <c r="G1569" t="s">
        <v>8007</v>
      </c>
      <c r="H1569" t="s">
        <v>7680</v>
      </c>
      <c r="I1569" t="s">
        <v>8007</v>
      </c>
      <c r="J1569" t="s">
        <v>7806</v>
      </c>
    </row>
    <row r="1570" spans="1:10" x14ac:dyDescent="0.35">
      <c r="A1570" t="s">
        <v>9249</v>
      </c>
      <c r="B1570" t="s">
        <v>12604</v>
      </c>
      <c r="C1570" t="s">
        <v>28</v>
      </c>
      <c r="D1570" t="s">
        <v>894</v>
      </c>
      <c r="E1570" t="s">
        <v>9249</v>
      </c>
      <c r="F1570" t="s">
        <v>11</v>
      </c>
      <c r="G1570" t="s">
        <v>7681</v>
      </c>
      <c r="H1570" t="s">
        <v>9249</v>
      </c>
      <c r="I1570" t="s">
        <v>7681</v>
      </c>
      <c r="J1570" t="s">
        <v>7806</v>
      </c>
    </row>
    <row r="1571" spans="1:10" x14ac:dyDescent="0.35">
      <c r="A1571" t="s">
        <v>9249</v>
      </c>
      <c r="B1571" t="s">
        <v>12605</v>
      </c>
      <c r="C1571" t="s">
        <v>12606</v>
      </c>
      <c r="D1571" t="s">
        <v>894</v>
      </c>
      <c r="E1571" t="s">
        <v>10249</v>
      </c>
      <c r="F1571" t="s">
        <v>50</v>
      </c>
      <c r="G1571" t="s">
        <v>7670</v>
      </c>
      <c r="H1571" t="s">
        <v>12607</v>
      </c>
      <c r="I1571" t="s">
        <v>7670</v>
      </c>
      <c r="J1571" t="s">
        <v>7806</v>
      </c>
    </row>
    <row r="1572" spans="1:10" x14ac:dyDescent="0.35">
      <c r="A1572" t="s">
        <v>9249</v>
      </c>
      <c r="B1572" t="s">
        <v>9248</v>
      </c>
      <c r="C1572" t="s">
        <v>12608</v>
      </c>
      <c r="D1572" t="s">
        <v>4397</v>
      </c>
      <c r="E1572" t="s">
        <v>12609</v>
      </c>
      <c r="F1572" t="s">
        <v>11</v>
      </c>
      <c r="G1572" t="s">
        <v>7681</v>
      </c>
      <c r="H1572" t="s">
        <v>12609</v>
      </c>
      <c r="I1572" t="s">
        <v>7681</v>
      </c>
      <c r="J1572" t="s">
        <v>7806</v>
      </c>
    </row>
    <row r="1573" spans="1:10" x14ac:dyDescent="0.35">
      <c r="A1573" t="s">
        <v>9249</v>
      </c>
      <c r="B1573" t="s">
        <v>12610</v>
      </c>
      <c r="C1573" t="s">
        <v>6874</v>
      </c>
      <c r="D1573" t="s">
        <v>685</v>
      </c>
      <c r="E1573" t="s">
        <v>12611</v>
      </c>
      <c r="F1573" t="s">
        <v>261</v>
      </c>
      <c r="G1573" t="s">
        <v>7681</v>
      </c>
      <c r="H1573" t="s">
        <v>12611</v>
      </c>
      <c r="I1573" t="s">
        <v>7681</v>
      </c>
      <c r="J1573" t="s">
        <v>7806</v>
      </c>
    </row>
    <row r="1574" spans="1:10" x14ac:dyDescent="0.35">
      <c r="A1574" t="s">
        <v>9249</v>
      </c>
      <c r="B1574" t="s">
        <v>12612</v>
      </c>
      <c r="C1574" t="s">
        <v>12613</v>
      </c>
      <c r="D1574" t="s">
        <v>9074</v>
      </c>
      <c r="E1574" t="s">
        <v>12611</v>
      </c>
      <c r="F1574" t="s">
        <v>261</v>
      </c>
      <c r="G1574" t="s">
        <v>7681</v>
      </c>
      <c r="H1574" t="s">
        <v>10264</v>
      </c>
      <c r="I1574" t="s">
        <v>7681</v>
      </c>
      <c r="J1574" t="s">
        <v>7806</v>
      </c>
    </row>
    <row r="1575" spans="1:10" x14ac:dyDescent="0.35">
      <c r="A1575" t="s">
        <v>12614</v>
      </c>
      <c r="B1575" t="s">
        <v>12615</v>
      </c>
      <c r="C1575" t="s">
        <v>663</v>
      </c>
      <c r="D1575" t="s">
        <v>12616</v>
      </c>
      <c r="E1575" t="s">
        <v>12617</v>
      </c>
      <c r="F1575" t="s">
        <v>11</v>
      </c>
      <c r="G1575" t="s">
        <v>7670</v>
      </c>
      <c r="H1575" t="s">
        <v>12617</v>
      </c>
      <c r="I1575" t="s">
        <v>7670</v>
      </c>
      <c r="J1575" t="s">
        <v>7806</v>
      </c>
    </row>
    <row r="1576" spans="1:10" x14ac:dyDescent="0.35">
      <c r="A1576" t="s">
        <v>12614</v>
      </c>
      <c r="B1576" t="s">
        <v>12618</v>
      </c>
      <c r="C1576" t="s">
        <v>12619</v>
      </c>
      <c r="D1576" t="s">
        <v>12620</v>
      </c>
      <c r="E1576" t="s">
        <v>12621</v>
      </c>
      <c r="F1576" t="s">
        <v>50</v>
      </c>
      <c r="G1576" t="s">
        <v>7670</v>
      </c>
      <c r="H1576" t="s">
        <v>590</v>
      </c>
      <c r="I1576" t="s">
        <v>7610</v>
      </c>
      <c r="J1576" t="s">
        <v>7806</v>
      </c>
    </row>
    <row r="1577" spans="1:10" x14ac:dyDescent="0.35">
      <c r="A1577" t="s">
        <v>12622</v>
      </c>
      <c r="B1577" t="s">
        <v>12623</v>
      </c>
      <c r="C1577" t="s">
        <v>384</v>
      </c>
      <c r="D1577" t="s">
        <v>12624</v>
      </c>
      <c r="E1577" t="s">
        <v>12625</v>
      </c>
      <c r="F1577" t="s">
        <v>20</v>
      </c>
      <c r="G1577" t="s">
        <v>7670</v>
      </c>
      <c r="H1577" t="s">
        <v>12625</v>
      </c>
      <c r="I1577" t="s">
        <v>7670</v>
      </c>
      <c r="J1577" t="s">
        <v>7806</v>
      </c>
    </row>
    <row r="1578" spans="1:10" x14ac:dyDescent="0.35">
      <c r="A1578" t="s">
        <v>12622</v>
      </c>
      <c r="B1578" t="s">
        <v>12626</v>
      </c>
      <c r="C1578" t="s">
        <v>384</v>
      </c>
      <c r="D1578" t="s">
        <v>12624</v>
      </c>
      <c r="E1578" t="s">
        <v>12625</v>
      </c>
      <c r="F1578" t="s">
        <v>11</v>
      </c>
      <c r="G1578" t="s">
        <v>7670</v>
      </c>
      <c r="H1578" t="s">
        <v>12625</v>
      </c>
      <c r="I1578" t="s">
        <v>7670</v>
      </c>
      <c r="J1578" t="s">
        <v>7806</v>
      </c>
    </row>
    <row r="1579" spans="1:10" x14ac:dyDescent="0.35">
      <c r="A1579" t="s">
        <v>12622</v>
      </c>
      <c r="B1579" t="s">
        <v>12627</v>
      </c>
      <c r="C1579" t="s">
        <v>12225</v>
      </c>
      <c r="D1579" t="s">
        <v>12628</v>
      </c>
      <c r="E1579" t="s">
        <v>12625</v>
      </c>
      <c r="F1579" t="s">
        <v>20</v>
      </c>
      <c r="G1579" t="s">
        <v>7670</v>
      </c>
      <c r="H1579" t="s">
        <v>12625</v>
      </c>
      <c r="I1579" t="s">
        <v>7670</v>
      </c>
      <c r="J1579" t="s">
        <v>7806</v>
      </c>
    </row>
    <row r="1580" spans="1:10" x14ac:dyDescent="0.35">
      <c r="A1580" t="s">
        <v>12629</v>
      </c>
      <c r="B1580" t="s">
        <v>12630</v>
      </c>
      <c r="C1580" t="s">
        <v>12631</v>
      </c>
      <c r="D1580" t="s">
        <v>5690</v>
      </c>
      <c r="E1580" t="s">
        <v>12629</v>
      </c>
      <c r="F1580" t="s">
        <v>11</v>
      </c>
      <c r="G1580" t="s">
        <v>7681</v>
      </c>
      <c r="H1580" t="s">
        <v>12629</v>
      </c>
      <c r="I1580" t="s">
        <v>7681</v>
      </c>
      <c r="J1580" t="s">
        <v>7806</v>
      </c>
    </row>
    <row r="1581" spans="1:10" x14ac:dyDescent="0.35">
      <c r="A1581" t="s">
        <v>12629</v>
      </c>
      <c r="B1581" t="s">
        <v>9082</v>
      </c>
      <c r="C1581" t="s">
        <v>9083</v>
      </c>
      <c r="D1581" t="s">
        <v>12632</v>
      </c>
      <c r="E1581" t="s">
        <v>12633</v>
      </c>
      <c r="F1581" t="s">
        <v>50</v>
      </c>
      <c r="G1581" t="s">
        <v>7681</v>
      </c>
      <c r="H1581" t="s">
        <v>12633</v>
      </c>
      <c r="I1581" t="s">
        <v>7681</v>
      </c>
      <c r="J1581" t="s">
        <v>7806</v>
      </c>
    </row>
    <row r="1582" spans="1:10" x14ac:dyDescent="0.35">
      <c r="A1582" t="s">
        <v>12629</v>
      </c>
      <c r="B1582" t="s">
        <v>12634</v>
      </c>
      <c r="C1582" t="s">
        <v>12635</v>
      </c>
      <c r="D1582" t="s">
        <v>11826</v>
      </c>
      <c r="E1582" t="s">
        <v>12636</v>
      </c>
      <c r="F1582" t="s">
        <v>50</v>
      </c>
      <c r="G1582" t="s">
        <v>7681</v>
      </c>
      <c r="H1582" t="s">
        <v>12636</v>
      </c>
      <c r="I1582" t="s">
        <v>7681</v>
      </c>
      <c r="J1582" t="s">
        <v>7806</v>
      </c>
    </row>
    <row r="1583" spans="1:10" x14ac:dyDescent="0.35">
      <c r="A1583" t="s">
        <v>12629</v>
      </c>
      <c r="B1583" t="s">
        <v>12637</v>
      </c>
      <c r="C1583" t="s">
        <v>28</v>
      </c>
      <c r="D1583" t="s">
        <v>292</v>
      </c>
      <c r="E1583" t="s">
        <v>12638</v>
      </c>
      <c r="F1583" t="s">
        <v>50</v>
      </c>
      <c r="G1583" t="s">
        <v>7681</v>
      </c>
      <c r="H1583" t="s">
        <v>12638</v>
      </c>
      <c r="I1583" t="s">
        <v>7681</v>
      </c>
      <c r="J1583" t="s">
        <v>7806</v>
      </c>
    </row>
    <row r="1584" spans="1:10" x14ac:dyDescent="0.35">
      <c r="A1584" t="s">
        <v>12629</v>
      </c>
      <c r="B1584" t="s">
        <v>12639</v>
      </c>
      <c r="C1584" t="s">
        <v>8516</v>
      </c>
      <c r="D1584" t="s">
        <v>12640</v>
      </c>
      <c r="E1584" t="s">
        <v>12641</v>
      </c>
      <c r="F1584" t="s">
        <v>50</v>
      </c>
      <c r="G1584" t="s">
        <v>7681</v>
      </c>
      <c r="H1584" t="s">
        <v>12641</v>
      </c>
      <c r="I1584" t="s">
        <v>7681</v>
      </c>
      <c r="J1584" t="s">
        <v>7806</v>
      </c>
    </row>
    <row r="1585" spans="1:10" x14ac:dyDescent="0.35">
      <c r="A1585" t="s">
        <v>12629</v>
      </c>
      <c r="B1585" t="s">
        <v>12642</v>
      </c>
      <c r="C1585" t="s">
        <v>12643</v>
      </c>
      <c r="D1585" t="s">
        <v>292</v>
      </c>
      <c r="E1585" t="s">
        <v>12644</v>
      </c>
      <c r="F1585" t="s">
        <v>20</v>
      </c>
      <c r="G1585" t="s">
        <v>7681</v>
      </c>
      <c r="H1585" t="s">
        <v>12644</v>
      </c>
      <c r="I1585" t="s">
        <v>7681</v>
      </c>
    </row>
    <row r="1586" spans="1:10" x14ac:dyDescent="0.35">
      <c r="A1586" t="s">
        <v>12645</v>
      </c>
      <c r="B1586" t="s">
        <v>12646</v>
      </c>
      <c r="C1586" t="s">
        <v>12647</v>
      </c>
      <c r="D1586" t="s">
        <v>12648</v>
      </c>
      <c r="E1586" t="s">
        <v>12645</v>
      </c>
      <c r="F1586" t="s">
        <v>11</v>
      </c>
      <c r="G1586" t="s">
        <v>8396</v>
      </c>
      <c r="H1586" t="s">
        <v>12645</v>
      </c>
      <c r="I1586" t="s">
        <v>8396</v>
      </c>
      <c r="J1586" t="s">
        <v>7806</v>
      </c>
    </row>
    <row r="1587" spans="1:10" x14ac:dyDescent="0.35">
      <c r="A1587" t="s">
        <v>12645</v>
      </c>
      <c r="B1587" t="s">
        <v>12649</v>
      </c>
      <c r="C1587" t="s">
        <v>12650</v>
      </c>
      <c r="D1587" t="s">
        <v>4697</v>
      </c>
      <c r="E1587" t="s">
        <v>12651</v>
      </c>
      <c r="F1587" t="s">
        <v>261</v>
      </c>
      <c r="G1587" t="s">
        <v>7681</v>
      </c>
      <c r="H1587" t="s">
        <v>12651</v>
      </c>
      <c r="I1587" t="s">
        <v>7681</v>
      </c>
      <c r="J1587" t="s">
        <v>7806</v>
      </c>
    </row>
    <row r="1588" spans="1:10" x14ac:dyDescent="0.35">
      <c r="A1588" t="s">
        <v>12652</v>
      </c>
      <c r="B1588" t="s">
        <v>12653</v>
      </c>
      <c r="C1588" t="s">
        <v>12654</v>
      </c>
      <c r="D1588" t="s">
        <v>12655</v>
      </c>
      <c r="E1588" t="s">
        <v>12656</v>
      </c>
      <c r="F1588" t="s">
        <v>261</v>
      </c>
      <c r="G1588" t="s">
        <v>7670</v>
      </c>
      <c r="H1588" t="s">
        <v>7610</v>
      </c>
      <c r="I1588" t="s">
        <v>7610</v>
      </c>
      <c r="J1588" t="s">
        <v>7806</v>
      </c>
    </row>
    <row r="1589" spans="1:10" x14ac:dyDescent="0.35">
      <c r="A1589" t="s">
        <v>12657</v>
      </c>
      <c r="B1589" t="s">
        <v>12658</v>
      </c>
      <c r="C1589" t="s">
        <v>1626</v>
      </c>
      <c r="D1589" t="s">
        <v>5374</v>
      </c>
      <c r="E1589" t="s">
        <v>12657</v>
      </c>
      <c r="F1589" t="s">
        <v>50</v>
      </c>
      <c r="G1589" t="s">
        <v>7681</v>
      </c>
      <c r="H1589" t="s">
        <v>12657</v>
      </c>
      <c r="I1589" t="s">
        <v>7681</v>
      </c>
      <c r="J1589" t="s">
        <v>7806</v>
      </c>
    </row>
    <row r="1590" spans="1:10" x14ac:dyDescent="0.35">
      <c r="A1590" t="s">
        <v>12657</v>
      </c>
      <c r="B1590" t="s">
        <v>12659</v>
      </c>
      <c r="C1590" t="s">
        <v>1626</v>
      </c>
      <c r="D1590" t="s">
        <v>10177</v>
      </c>
      <c r="E1590" t="s">
        <v>12657</v>
      </c>
      <c r="F1590" t="s">
        <v>50</v>
      </c>
      <c r="G1590" t="s">
        <v>7681</v>
      </c>
      <c r="H1590" t="s">
        <v>12657</v>
      </c>
      <c r="I1590" t="s">
        <v>7681</v>
      </c>
      <c r="J1590" t="s">
        <v>7806</v>
      </c>
    </row>
    <row r="1591" spans="1:10" x14ac:dyDescent="0.35">
      <c r="A1591" t="s">
        <v>12657</v>
      </c>
      <c r="B1591" t="s">
        <v>12660</v>
      </c>
      <c r="C1591" t="s">
        <v>1626</v>
      </c>
      <c r="D1591" t="s">
        <v>12661</v>
      </c>
      <c r="E1591" t="s">
        <v>12657</v>
      </c>
      <c r="F1591" t="s">
        <v>50</v>
      </c>
      <c r="G1591" t="s">
        <v>7681</v>
      </c>
      <c r="H1591" t="s">
        <v>12657</v>
      </c>
      <c r="I1591" t="s">
        <v>7681</v>
      </c>
      <c r="J1591" t="s">
        <v>7806</v>
      </c>
    </row>
    <row r="1592" spans="1:10" x14ac:dyDescent="0.35">
      <c r="A1592" t="s">
        <v>12662</v>
      </c>
      <c r="B1592" t="s">
        <v>12663</v>
      </c>
      <c r="C1592" t="s">
        <v>12664</v>
      </c>
      <c r="D1592" t="s">
        <v>9630</v>
      </c>
      <c r="E1592" t="s">
        <v>12662</v>
      </c>
      <c r="F1592" t="s">
        <v>11</v>
      </c>
      <c r="G1592" t="s">
        <v>7681</v>
      </c>
      <c r="H1592" t="s">
        <v>12662</v>
      </c>
      <c r="I1592" t="s">
        <v>7681</v>
      </c>
      <c r="J1592" t="s">
        <v>7806</v>
      </c>
    </row>
    <row r="1593" spans="1:10" x14ac:dyDescent="0.35">
      <c r="A1593" t="s">
        <v>12665</v>
      </c>
      <c r="B1593" t="s">
        <v>12666</v>
      </c>
      <c r="C1593" t="s">
        <v>12667</v>
      </c>
      <c r="D1593" t="s">
        <v>4697</v>
      </c>
      <c r="E1593" t="s">
        <v>12665</v>
      </c>
      <c r="F1593" t="s">
        <v>50</v>
      </c>
      <c r="G1593" t="s">
        <v>7681</v>
      </c>
      <c r="H1593" t="s">
        <v>12665</v>
      </c>
      <c r="I1593" t="s">
        <v>7681</v>
      </c>
      <c r="J1593" t="s">
        <v>7806</v>
      </c>
    </row>
    <row r="1594" spans="1:10" x14ac:dyDescent="0.35">
      <c r="A1594" t="s">
        <v>12665</v>
      </c>
      <c r="B1594" t="s">
        <v>12668</v>
      </c>
      <c r="C1594" t="s">
        <v>4697</v>
      </c>
      <c r="D1594" t="s">
        <v>4697</v>
      </c>
      <c r="E1594" t="s">
        <v>12665</v>
      </c>
      <c r="F1594" t="s">
        <v>50</v>
      </c>
      <c r="G1594" t="s">
        <v>7681</v>
      </c>
      <c r="H1594" t="s">
        <v>12665</v>
      </c>
      <c r="I1594" t="s">
        <v>7681</v>
      </c>
      <c r="J1594" t="s">
        <v>7806</v>
      </c>
    </row>
    <row r="1595" spans="1:10" x14ac:dyDescent="0.35">
      <c r="A1595" t="s">
        <v>12665</v>
      </c>
      <c r="B1595" t="s">
        <v>12669</v>
      </c>
      <c r="C1595" t="s">
        <v>12670</v>
      </c>
      <c r="D1595" t="s">
        <v>12671</v>
      </c>
      <c r="E1595" t="s">
        <v>12665</v>
      </c>
      <c r="F1595" t="s">
        <v>50</v>
      </c>
      <c r="G1595" t="s">
        <v>7681</v>
      </c>
      <c r="H1595" t="s">
        <v>12665</v>
      </c>
      <c r="I1595" t="s">
        <v>7681</v>
      </c>
      <c r="J1595" t="s">
        <v>7806</v>
      </c>
    </row>
    <row r="1596" spans="1:10" x14ac:dyDescent="0.35">
      <c r="A1596" t="s">
        <v>12665</v>
      </c>
      <c r="B1596" t="s">
        <v>12672</v>
      </c>
      <c r="C1596" t="s">
        <v>12673</v>
      </c>
      <c r="D1596" t="s">
        <v>4697</v>
      </c>
      <c r="E1596" t="s">
        <v>12665</v>
      </c>
      <c r="F1596" t="s">
        <v>50</v>
      </c>
      <c r="G1596" t="s">
        <v>7681</v>
      </c>
      <c r="H1596" t="s">
        <v>590</v>
      </c>
      <c r="I1596" t="s">
        <v>7681</v>
      </c>
      <c r="J1596" t="s">
        <v>7806</v>
      </c>
    </row>
    <row r="1597" spans="1:10" x14ac:dyDescent="0.35">
      <c r="A1597" t="s">
        <v>12665</v>
      </c>
      <c r="B1597" t="s">
        <v>12674</v>
      </c>
      <c r="C1597" t="s">
        <v>12675</v>
      </c>
      <c r="D1597" t="s">
        <v>12676</v>
      </c>
      <c r="E1597" t="s">
        <v>12665</v>
      </c>
      <c r="F1597" t="s">
        <v>50</v>
      </c>
      <c r="G1597" t="s">
        <v>7681</v>
      </c>
      <c r="H1597" t="s">
        <v>590</v>
      </c>
      <c r="I1597" t="s">
        <v>7681</v>
      </c>
      <c r="J1597" t="s">
        <v>7806</v>
      </c>
    </row>
    <row r="1598" spans="1:10" x14ac:dyDescent="0.35">
      <c r="A1598" t="s">
        <v>12665</v>
      </c>
      <c r="B1598" t="s">
        <v>12677</v>
      </c>
      <c r="C1598" t="s">
        <v>1297</v>
      </c>
      <c r="D1598" t="s">
        <v>4697</v>
      </c>
      <c r="E1598" t="s">
        <v>12665</v>
      </c>
      <c r="F1598" t="s">
        <v>12678</v>
      </c>
      <c r="G1598" t="s">
        <v>7681</v>
      </c>
      <c r="H1598" t="s">
        <v>12665</v>
      </c>
      <c r="I1598" t="s">
        <v>7681</v>
      </c>
      <c r="J1598" t="s">
        <v>7806</v>
      </c>
    </row>
    <row r="1599" spans="1:10" x14ac:dyDescent="0.35">
      <c r="A1599" t="s">
        <v>12679</v>
      </c>
      <c r="B1599" t="s">
        <v>12680</v>
      </c>
      <c r="C1599" t="s">
        <v>12681</v>
      </c>
      <c r="D1599" t="s">
        <v>12682</v>
      </c>
      <c r="E1599" t="s">
        <v>12683</v>
      </c>
      <c r="F1599" t="s">
        <v>11</v>
      </c>
      <c r="G1599" t="s">
        <v>8396</v>
      </c>
      <c r="H1599" t="s">
        <v>12683</v>
      </c>
      <c r="I1599" t="s">
        <v>8396</v>
      </c>
      <c r="J1599" t="s">
        <v>7806</v>
      </c>
    </row>
    <row r="1600" spans="1:10" x14ac:dyDescent="0.35">
      <c r="A1600" t="s">
        <v>12679</v>
      </c>
      <c r="B1600" t="s">
        <v>12684</v>
      </c>
      <c r="C1600" t="s">
        <v>12685</v>
      </c>
      <c r="D1600" t="s">
        <v>12686</v>
      </c>
      <c r="E1600" t="s">
        <v>12687</v>
      </c>
      <c r="F1600" t="s">
        <v>20</v>
      </c>
      <c r="G1600" t="s">
        <v>8007</v>
      </c>
      <c r="H1600" t="s">
        <v>12687</v>
      </c>
      <c r="I1600" t="s">
        <v>8007</v>
      </c>
      <c r="J1600" t="s">
        <v>7806</v>
      </c>
    </row>
    <row r="1601" spans="1:10" x14ac:dyDescent="0.35">
      <c r="A1601" t="s">
        <v>12688</v>
      </c>
      <c r="B1601" t="s">
        <v>12689</v>
      </c>
      <c r="C1601" t="s">
        <v>12690</v>
      </c>
      <c r="D1601" t="s">
        <v>9780</v>
      </c>
      <c r="E1601" t="s">
        <v>12691</v>
      </c>
      <c r="F1601" t="s">
        <v>50</v>
      </c>
      <c r="G1601" t="s">
        <v>7681</v>
      </c>
      <c r="H1601" t="s">
        <v>12691</v>
      </c>
      <c r="I1601" t="s">
        <v>7681</v>
      </c>
      <c r="J1601" t="s">
        <v>7806</v>
      </c>
    </row>
    <row r="1602" spans="1:10" x14ac:dyDescent="0.35">
      <c r="A1602" t="s">
        <v>12692</v>
      </c>
      <c r="B1602" t="s">
        <v>12693</v>
      </c>
      <c r="C1602" t="s">
        <v>1185</v>
      </c>
      <c r="D1602" t="s">
        <v>12694</v>
      </c>
      <c r="E1602" t="s">
        <v>12692</v>
      </c>
      <c r="F1602" t="s">
        <v>261</v>
      </c>
      <c r="G1602" t="s">
        <v>7670</v>
      </c>
      <c r="H1602" t="s">
        <v>12695</v>
      </c>
      <c r="I1602" t="s">
        <v>7935</v>
      </c>
      <c r="J1602" t="s">
        <v>7806</v>
      </c>
    </row>
    <row r="1603" spans="1:10" x14ac:dyDescent="0.35">
      <c r="A1603" t="s">
        <v>12696</v>
      </c>
      <c r="B1603" t="s">
        <v>12697</v>
      </c>
      <c r="C1603" t="s">
        <v>12204</v>
      </c>
      <c r="D1603" t="s">
        <v>12698</v>
      </c>
      <c r="E1603" t="s">
        <v>12696</v>
      </c>
      <c r="F1603" t="s">
        <v>11</v>
      </c>
      <c r="G1603" t="s">
        <v>7670</v>
      </c>
      <c r="H1603" t="s">
        <v>12696</v>
      </c>
      <c r="I1603" t="s">
        <v>7670</v>
      </c>
      <c r="J1603" t="s">
        <v>7806</v>
      </c>
    </row>
    <row r="1604" spans="1:10" x14ac:dyDescent="0.35">
      <c r="A1604" t="s">
        <v>12699</v>
      </c>
      <c r="B1604" t="s">
        <v>12700</v>
      </c>
      <c r="C1604" t="s">
        <v>5616</v>
      </c>
      <c r="D1604" t="s">
        <v>10248</v>
      </c>
      <c r="E1604" t="s">
        <v>12699</v>
      </c>
      <c r="F1604" t="s">
        <v>11</v>
      </c>
      <c r="G1604" t="s">
        <v>7670</v>
      </c>
      <c r="H1604" t="s">
        <v>12699</v>
      </c>
      <c r="I1604" t="s">
        <v>7670</v>
      </c>
      <c r="J1604" t="s">
        <v>7806</v>
      </c>
    </row>
    <row r="1605" spans="1:10" x14ac:dyDescent="0.35">
      <c r="A1605" t="s">
        <v>12701</v>
      </c>
      <c r="B1605" t="s">
        <v>12702</v>
      </c>
      <c r="C1605" t="s">
        <v>1185</v>
      </c>
      <c r="D1605" t="s">
        <v>7357</v>
      </c>
      <c r="E1605" t="s">
        <v>12703</v>
      </c>
      <c r="F1605" t="s">
        <v>257</v>
      </c>
      <c r="G1605" t="s">
        <v>7670</v>
      </c>
      <c r="H1605" t="s">
        <v>12703</v>
      </c>
      <c r="I1605" t="s">
        <v>7670</v>
      </c>
      <c r="J1605" t="s">
        <v>7806</v>
      </c>
    </row>
    <row r="1606" spans="1:10" x14ac:dyDescent="0.35">
      <c r="A1606" t="s">
        <v>11625</v>
      </c>
      <c r="B1606" t="s">
        <v>12704</v>
      </c>
      <c r="C1606" t="s">
        <v>384</v>
      </c>
      <c r="D1606" t="s">
        <v>12705</v>
      </c>
      <c r="E1606" t="s">
        <v>11625</v>
      </c>
      <c r="F1606" t="s">
        <v>11</v>
      </c>
      <c r="G1606" t="s">
        <v>7670</v>
      </c>
      <c r="H1606" t="s">
        <v>11625</v>
      </c>
      <c r="I1606" t="s">
        <v>7670</v>
      </c>
      <c r="J1606" t="s">
        <v>7806</v>
      </c>
    </row>
    <row r="1607" spans="1:10" x14ac:dyDescent="0.35">
      <c r="A1607" t="s">
        <v>11625</v>
      </c>
      <c r="B1607" t="s">
        <v>12706</v>
      </c>
      <c r="C1607" t="s">
        <v>384</v>
      </c>
      <c r="D1607" t="s">
        <v>12707</v>
      </c>
      <c r="E1607" t="s">
        <v>11625</v>
      </c>
      <c r="F1607" t="s">
        <v>11</v>
      </c>
      <c r="G1607" t="s">
        <v>7670</v>
      </c>
      <c r="H1607" t="s">
        <v>11625</v>
      </c>
      <c r="I1607" t="s">
        <v>7670</v>
      </c>
      <c r="J1607" t="s">
        <v>7806</v>
      </c>
    </row>
    <row r="1608" spans="1:10" x14ac:dyDescent="0.35">
      <c r="A1608" t="s">
        <v>11625</v>
      </c>
      <c r="B1608" t="s">
        <v>12708</v>
      </c>
      <c r="C1608" t="s">
        <v>28</v>
      </c>
      <c r="D1608" t="s">
        <v>12707</v>
      </c>
      <c r="E1608" t="s">
        <v>11625</v>
      </c>
      <c r="F1608" t="s">
        <v>11</v>
      </c>
      <c r="G1608" t="s">
        <v>7670</v>
      </c>
      <c r="H1608" t="s">
        <v>11625</v>
      </c>
      <c r="I1608" t="s">
        <v>7670</v>
      </c>
      <c r="J1608" t="s">
        <v>7806</v>
      </c>
    </row>
    <row r="1609" spans="1:10" x14ac:dyDescent="0.35">
      <c r="A1609" t="s">
        <v>12709</v>
      </c>
      <c r="B1609" t="s">
        <v>12710</v>
      </c>
      <c r="C1609" t="s">
        <v>384</v>
      </c>
      <c r="D1609" t="s">
        <v>12711</v>
      </c>
      <c r="E1609" t="s">
        <v>12712</v>
      </c>
      <c r="F1609" t="s">
        <v>261</v>
      </c>
      <c r="G1609" t="s">
        <v>7670</v>
      </c>
      <c r="H1609" t="s">
        <v>12713</v>
      </c>
      <c r="I1609" t="s">
        <v>7670</v>
      </c>
      <c r="J1609" t="s">
        <v>7806</v>
      </c>
    </row>
    <row r="1610" spans="1:10" x14ac:dyDescent="0.35">
      <c r="A1610" t="s">
        <v>12709</v>
      </c>
      <c r="B1610" t="s">
        <v>12714</v>
      </c>
      <c r="C1610" t="s">
        <v>10723</v>
      </c>
      <c r="D1610" t="s">
        <v>12715</v>
      </c>
      <c r="E1610" t="s">
        <v>12716</v>
      </c>
      <c r="F1610" t="s">
        <v>261</v>
      </c>
      <c r="G1610" t="s">
        <v>7670</v>
      </c>
      <c r="H1610" t="s">
        <v>12717</v>
      </c>
      <c r="I1610" t="s">
        <v>7670</v>
      </c>
      <c r="J1610" t="s">
        <v>7806</v>
      </c>
    </row>
    <row r="1611" spans="1:10" x14ac:dyDescent="0.35">
      <c r="A1611" t="s">
        <v>12718</v>
      </c>
      <c r="B1611" t="s">
        <v>12719</v>
      </c>
      <c r="C1611" t="s">
        <v>12720</v>
      </c>
      <c r="D1611" t="s">
        <v>12578</v>
      </c>
      <c r="E1611" t="s">
        <v>12718</v>
      </c>
      <c r="F1611" t="s">
        <v>11</v>
      </c>
      <c r="G1611" t="s">
        <v>7670</v>
      </c>
      <c r="H1611" t="s">
        <v>12718</v>
      </c>
      <c r="I1611" t="s">
        <v>7670</v>
      </c>
      <c r="J1611" t="s">
        <v>7806</v>
      </c>
    </row>
    <row r="1612" spans="1:10" x14ac:dyDescent="0.35">
      <c r="A1612" t="s">
        <v>12721</v>
      </c>
      <c r="B1612" t="s">
        <v>12722</v>
      </c>
      <c r="C1612" t="s">
        <v>4305</v>
      </c>
      <c r="D1612" t="s">
        <v>12723</v>
      </c>
      <c r="E1612" t="s">
        <v>12721</v>
      </c>
      <c r="F1612" t="s">
        <v>11</v>
      </c>
      <c r="G1612" t="s">
        <v>7670</v>
      </c>
      <c r="H1612" t="s">
        <v>12721</v>
      </c>
      <c r="I1612" t="s">
        <v>7670</v>
      </c>
      <c r="J1612" t="s">
        <v>7806</v>
      </c>
    </row>
    <row r="1613" spans="1:10" x14ac:dyDescent="0.35">
      <c r="A1613" t="s">
        <v>12724</v>
      </c>
      <c r="B1613" t="s">
        <v>12725</v>
      </c>
      <c r="C1613" t="s">
        <v>2954</v>
      </c>
      <c r="D1613" t="s">
        <v>12726</v>
      </c>
      <c r="E1613" t="s">
        <v>12727</v>
      </c>
      <c r="F1613" t="s">
        <v>50</v>
      </c>
      <c r="G1613" t="s">
        <v>7670</v>
      </c>
      <c r="H1613" t="s">
        <v>12727</v>
      </c>
      <c r="I1613" t="s">
        <v>7670</v>
      </c>
      <c r="J1613" t="s">
        <v>7806</v>
      </c>
    </row>
    <row r="1614" spans="1:10" x14ac:dyDescent="0.35">
      <c r="A1614" t="s">
        <v>12724</v>
      </c>
      <c r="B1614" t="s">
        <v>12728</v>
      </c>
      <c r="C1614" t="s">
        <v>2954</v>
      </c>
      <c r="D1614" t="s">
        <v>12726</v>
      </c>
      <c r="E1614" t="s">
        <v>12727</v>
      </c>
      <c r="F1614" t="s">
        <v>50</v>
      </c>
      <c r="G1614" t="s">
        <v>7670</v>
      </c>
      <c r="H1614" t="s">
        <v>12727</v>
      </c>
      <c r="I1614" t="s">
        <v>7670</v>
      </c>
      <c r="J1614" t="s">
        <v>7806</v>
      </c>
    </row>
    <row r="1615" spans="1:10" x14ac:dyDescent="0.35">
      <c r="A1615" t="s">
        <v>12724</v>
      </c>
      <c r="B1615" t="s">
        <v>12729</v>
      </c>
      <c r="C1615" t="s">
        <v>2954</v>
      </c>
      <c r="D1615" t="s">
        <v>12726</v>
      </c>
      <c r="E1615" t="s">
        <v>12727</v>
      </c>
      <c r="F1615" t="s">
        <v>50</v>
      </c>
      <c r="G1615" t="s">
        <v>7670</v>
      </c>
      <c r="H1615" t="s">
        <v>12727</v>
      </c>
      <c r="I1615" t="s">
        <v>7670</v>
      </c>
    </row>
    <row r="1616" spans="1:10" x14ac:dyDescent="0.35">
      <c r="A1616" t="s">
        <v>12730</v>
      </c>
      <c r="B1616" t="s">
        <v>12731</v>
      </c>
      <c r="C1616" t="s">
        <v>12732</v>
      </c>
      <c r="D1616" t="s">
        <v>12733</v>
      </c>
      <c r="E1616" t="s">
        <v>12730</v>
      </c>
      <c r="F1616" t="s">
        <v>11</v>
      </c>
      <c r="G1616" t="s">
        <v>7670</v>
      </c>
      <c r="H1616" t="s">
        <v>12730</v>
      </c>
      <c r="I1616" t="s">
        <v>7670</v>
      </c>
      <c r="J1616" t="s">
        <v>7806</v>
      </c>
    </row>
    <row r="1617" spans="1:10" x14ac:dyDescent="0.35">
      <c r="A1617" t="s">
        <v>12730</v>
      </c>
      <c r="B1617" t="s">
        <v>12734</v>
      </c>
      <c r="C1617" t="s">
        <v>12735</v>
      </c>
      <c r="D1617" t="s">
        <v>12736</v>
      </c>
      <c r="E1617" t="s">
        <v>12730</v>
      </c>
      <c r="F1617" t="s">
        <v>11</v>
      </c>
      <c r="G1617" t="s">
        <v>7670</v>
      </c>
      <c r="H1617" t="s">
        <v>12730</v>
      </c>
      <c r="I1617" t="s">
        <v>7670</v>
      </c>
      <c r="J1617" t="s">
        <v>7806</v>
      </c>
    </row>
    <row r="1618" spans="1:10" x14ac:dyDescent="0.35">
      <c r="A1618" t="s">
        <v>4655</v>
      </c>
      <c r="B1618" t="s">
        <v>12737</v>
      </c>
      <c r="C1618" t="s">
        <v>12738</v>
      </c>
      <c r="D1618" t="s">
        <v>12739</v>
      </c>
      <c r="E1618" t="s">
        <v>4655</v>
      </c>
      <c r="F1618" t="s">
        <v>111</v>
      </c>
      <c r="G1618" t="s">
        <v>7670</v>
      </c>
      <c r="H1618" t="s">
        <v>4655</v>
      </c>
      <c r="I1618" t="s">
        <v>7670</v>
      </c>
      <c r="J1618" t="s">
        <v>7806</v>
      </c>
    </row>
    <row r="1619" spans="1:10" x14ac:dyDescent="0.35">
      <c r="A1619" t="s">
        <v>4655</v>
      </c>
      <c r="B1619" t="s">
        <v>12740</v>
      </c>
      <c r="C1619" t="s">
        <v>2954</v>
      </c>
      <c r="D1619" t="s">
        <v>12741</v>
      </c>
      <c r="E1619" t="s">
        <v>4655</v>
      </c>
      <c r="F1619" t="s">
        <v>111</v>
      </c>
      <c r="G1619" t="s">
        <v>7670</v>
      </c>
      <c r="H1619" t="s">
        <v>4655</v>
      </c>
      <c r="I1619" t="s">
        <v>7670</v>
      </c>
      <c r="J1619" t="s">
        <v>7806</v>
      </c>
    </row>
    <row r="1620" spans="1:10" x14ac:dyDescent="0.35">
      <c r="A1620" t="s">
        <v>4655</v>
      </c>
      <c r="B1620" t="s">
        <v>12742</v>
      </c>
      <c r="C1620" t="s">
        <v>12743</v>
      </c>
      <c r="D1620" t="s">
        <v>12739</v>
      </c>
      <c r="E1620" t="s">
        <v>4655</v>
      </c>
      <c r="F1620" t="s">
        <v>111</v>
      </c>
      <c r="G1620" t="s">
        <v>7670</v>
      </c>
      <c r="H1620" t="s">
        <v>4655</v>
      </c>
      <c r="I1620" t="s">
        <v>7670</v>
      </c>
      <c r="J1620" t="s">
        <v>7806</v>
      </c>
    </row>
    <row r="1621" spans="1:10" x14ac:dyDescent="0.35">
      <c r="A1621" t="s">
        <v>4857</v>
      </c>
      <c r="B1621" t="s">
        <v>12744</v>
      </c>
      <c r="C1621" t="s">
        <v>632</v>
      </c>
      <c r="D1621" t="s">
        <v>5967</v>
      </c>
      <c r="E1621" t="s">
        <v>4857</v>
      </c>
      <c r="F1621" t="s">
        <v>11</v>
      </c>
      <c r="G1621" t="s">
        <v>7670</v>
      </c>
      <c r="H1621" t="s">
        <v>4857</v>
      </c>
      <c r="I1621" t="s">
        <v>7670</v>
      </c>
      <c r="J1621" t="s">
        <v>7806</v>
      </c>
    </row>
    <row r="1622" spans="1:10" x14ac:dyDescent="0.35">
      <c r="A1622" t="s">
        <v>12745</v>
      </c>
      <c r="B1622" t="s">
        <v>12746</v>
      </c>
      <c r="C1622" t="s">
        <v>2954</v>
      </c>
      <c r="D1622" t="s">
        <v>12747</v>
      </c>
      <c r="E1622" t="s">
        <v>12745</v>
      </c>
      <c r="F1622" t="s">
        <v>2954</v>
      </c>
      <c r="G1622" t="s">
        <v>7670</v>
      </c>
      <c r="H1622" t="s">
        <v>12745</v>
      </c>
      <c r="I1622" t="s">
        <v>7670</v>
      </c>
      <c r="J1622" t="s">
        <v>7806</v>
      </c>
    </row>
    <row r="1623" spans="1:10" x14ac:dyDescent="0.35">
      <c r="A1623" t="s">
        <v>12745</v>
      </c>
      <c r="B1623" t="s">
        <v>12748</v>
      </c>
      <c r="C1623" t="s">
        <v>4305</v>
      </c>
      <c r="D1623" t="s">
        <v>12749</v>
      </c>
      <c r="E1623" t="s">
        <v>12745</v>
      </c>
      <c r="F1623" t="s">
        <v>11</v>
      </c>
      <c r="G1623" t="s">
        <v>7670</v>
      </c>
      <c r="H1623" t="s">
        <v>12745</v>
      </c>
      <c r="I1623" t="s">
        <v>7670</v>
      </c>
      <c r="J1623" t="s">
        <v>7806</v>
      </c>
    </row>
    <row r="1624" spans="1:10" x14ac:dyDescent="0.35">
      <c r="A1624" t="s">
        <v>12745</v>
      </c>
      <c r="B1624" t="s">
        <v>12750</v>
      </c>
      <c r="C1624" t="s">
        <v>4305</v>
      </c>
      <c r="D1624" t="s">
        <v>12749</v>
      </c>
      <c r="E1624" t="s">
        <v>12745</v>
      </c>
      <c r="F1624" t="s">
        <v>11</v>
      </c>
      <c r="G1624" t="s">
        <v>7670</v>
      </c>
      <c r="H1624" t="s">
        <v>12745</v>
      </c>
      <c r="I1624" t="s">
        <v>7670</v>
      </c>
      <c r="J1624" t="s">
        <v>7806</v>
      </c>
    </row>
    <row r="1625" spans="1:10" x14ac:dyDescent="0.35">
      <c r="A1625" t="s">
        <v>12745</v>
      </c>
      <c r="B1625" t="s">
        <v>12751</v>
      </c>
      <c r="C1625" t="s">
        <v>2954</v>
      </c>
      <c r="D1625" t="s">
        <v>12747</v>
      </c>
      <c r="E1625" t="s">
        <v>12745</v>
      </c>
      <c r="F1625" t="s">
        <v>2954</v>
      </c>
      <c r="G1625" t="s">
        <v>7670</v>
      </c>
      <c r="H1625" t="s">
        <v>12745</v>
      </c>
      <c r="I1625" t="s">
        <v>7670</v>
      </c>
      <c r="J1625" t="s">
        <v>7806</v>
      </c>
    </row>
    <row r="1626" spans="1:10" x14ac:dyDescent="0.35">
      <c r="A1626" t="s">
        <v>12745</v>
      </c>
      <c r="B1626" t="s">
        <v>12752</v>
      </c>
      <c r="C1626" t="s">
        <v>2954</v>
      </c>
      <c r="D1626" t="s">
        <v>12747</v>
      </c>
      <c r="E1626" t="s">
        <v>12745</v>
      </c>
      <c r="F1626" t="s">
        <v>2954</v>
      </c>
      <c r="G1626" t="s">
        <v>7670</v>
      </c>
      <c r="H1626" t="s">
        <v>12745</v>
      </c>
      <c r="I1626" t="s">
        <v>7670</v>
      </c>
      <c r="J1626" t="s">
        <v>7806</v>
      </c>
    </row>
    <row r="1627" spans="1:10" x14ac:dyDescent="0.35">
      <c r="A1627" t="s">
        <v>12745</v>
      </c>
      <c r="B1627" t="s">
        <v>12753</v>
      </c>
      <c r="C1627" t="s">
        <v>4305</v>
      </c>
      <c r="D1627" t="s">
        <v>12749</v>
      </c>
      <c r="E1627" t="s">
        <v>12745</v>
      </c>
      <c r="F1627" t="s">
        <v>11</v>
      </c>
      <c r="G1627" t="s">
        <v>7670</v>
      </c>
      <c r="H1627" t="s">
        <v>12745</v>
      </c>
      <c r="I1627" t="s">
        <v>7670</v>
      </c>
      <c r="J1627" t="s">
        <v>7806</v>
      </c>
    </row>
    <row r="1628" spans="1:10" x14ac:dyDescent="0.35">
      <c r="A1628" t="s">
        <v>12745</v>
      </c>
      <c r="B1628" t="s">
        <v>12754</v>
      </c>
      <c r="C1628" t="s">
        <v>2954</v>
      </c>
      <c r="D1628" t="s">
        <v>12747</v>
      </c>
      <c r="E1628" t="s">
        <v>12745</v>
      </c>
      <c r="F1628" t="s">
        <v>2954</v>
      </c>
      <c r="G1628" t="s">
        <v>7670</v>
      </c>
      <c r="H1628" t="s">
        <v>12745</v>
      </c>
      <c r="I1628" t="s">
        <v>7670</v>
      </c>
      <c r="J1628" t="s">
        <v>7806</v>
      </c>
    </row>
    <row r="1629" spans="1:10" x14ac:dyDescent="0.35">
      <c r="A1629" t="s">
        <v>12745</v>
      </c>
      <c r="B1629" t="s">
        <v>12755</v>
      </c>
      <c r="C1629" t="s">
        <v>2954</v>
      </c>
      <c r="D1629" t="s">
        <v>12747</v>
      </c>
      <c r="E1629" t="s">
        <v>12745</v>
      </c>
      <c r="F1629" t="s">
        <v>2954</v>
      </c>
      <c r="G1629" t="s">
        <v>7670</v>
      </c>
      <c r="H1629" t="s">
        <v>12745</v>
      </c>
      <c r="I1629" t="s">
        <v>7670</v>
      </c>
      <c r="J1629" t="s">
        <v>7806</v>
      </c>
    </row>
    <row r="1630" spans="1:10" x14ac:dyDescent="0.35">
      <c r="A1630" t="s">
        <v>12756</v>
      </c>
      <c r="B1630" t="s">
        <v>12757</v>
      </c>
      <c r="C1630" t="s">
        <v>12758</v>
      </c>
      <c r="D1630" t="s">
        <v>12759</v>
      </c>
      <c r="E1630" t="s">
        <v>12756</v>
      </c>
      <c r="F1630" t="s">
        <v>261</v>
      </c>
      <c r="G1630" t="s">
        <v>7670</v>
      </c>
      <c r="H1630" t="s">
        <v>111</v>
      </c>
      <c r="I1630" t="s">
        <v>111</v>
      </c>
      <c r="J1630" t="s">
        <v>7806</v>
      </c>
    </row>
    <row r="1631" spans="1:10" x14ac:dyDescent="0.35">
      <c r="A1631" t="s">
        <v>12760</v>
      </c>
      <c r="B1631" t="s">
        <v>12761</v>
      </c>
      <c r="C1631" t="s">
        <v>384</v>
      </c>
      <c r="D1631" t="s">
        <v>10846</v>
      </c>
      <c r="E1631" t="s">
        <v>12762</v>
      </c>
      <c r="F1631" t="s">
        <v>11</v>
      </c>
      <c r="G1631" t="s">
        <v>7670</v>
      </c>
      <c r="H1631" t="s">
        <v>12762</v>
      </c>
      <c r="I1631" t="s">
        <v>7670</v>
      </c>
      <c r="J1631" t="s">
        <v>7806</v>
      </c>
    </row>
    <row r="1632" spans="1:10" x14ac:dyDescent="0.35">
      <c r="A1632" t="s">
        <v>7697</v>
      </c>
      <c r="B1632" t="s">
        <v>12763</v>
      </c>
      <c r="C1632" t="s">
        <v>384</v>
      </c>
      <c r="D1632" t="s">
        <v>12764</v>
      </c>
      <c r="E1632" t="s">
        <v>12765</v>
      </c>
      <c r="F1632" t="s">
        <v>11</v>
      </c>
      <c r="G1632" t="s">
        <v>7670</v>
      </c>
      <c r="H1632" t="s">
        <v>12765</v>
      </c>
      <c r="I1632" t="s">
        <v>7670</v>
      </c>
      <c r="J1632" t="s">
        <v>7806</v>
      </c>
    </row>
    <row r="1633" spans="1:10" x14ac:dyDescent="0.35">
      <c r="A1633" t="s">
        <v>7697</v>
      </c>
      <c r="B1633" t="s">
        <v>12766</v>
      </c>
      <c r="C1633" t="s">
        <v>632</v>
      </c>
      <c r="D1633" t="s">
        <v>12736</v>
      </c>
      <c r="E1633" t="s">
        <v>7697</v>
      </c>
      <c r="F1633" t="s">
        <v>11</v>
      </c>
      <c r="G1633" t="s">
        <v>7670</v>
      </c>
      <c r="H1633" t="s">
        <v>7697</v>
      </c>
      <c r="I1633" t="s">
        <v>7670</v>
      </c>
      <c r="J1633" t="s">
        <v>7806</v>
      </c>
    </row>
    <row r="1634" spans="1:10" x14ac:dyDescent="0.35">
      <c r="A1634" t="s">
        <v>7697</v>
      </c>
      <c r="B1634" t="s">
        <v>12767</v>
      </c>
      <c r="C1634" t="s">
        <v>12768</v>
      </c>
      <c r="D1634" t="s">
        <v>12736</v>
      </c>
      <c r="E1634" t="s">
        <v>7697</v>
      </c>
      <c r="F1634" t="s">
        <v>11</v>
      </c>
      <c r="G1634" t="s">
        <v>7670</v>
      </c>
      <c r="H1634" t="s">
        <v>7697</v>
      </c>
      <c r="I1634" t="s">
        <v>7670</v>
      </c>
      <c r="J1634" t="s">
        <v>7806</v>
      </c>
    </row>
    <row r="1635" spans="1:10" x14ac:dyDescent="0.35">
      <c r="A1635" t="s">
        <v>10581</v>
      </c>
      <c r="B1635" t="s">
        <v>12769</v>
      </c>
      <c r="C1635" t="s">
        <v>12770</v>
      </c>
      <c r="D1635" t="s">
        <v>12771</v>
      </c>
      <c r="E1635" t="s">
        <v>10581</v>
      </c>
      <c r="F1635" t="s">
        <v>261</v>
      </c>
      <c r="G1635" t="s">
        <v>7670</v>
      </c>
      <c r="H1635" t="s">
        <v>10581</v>
      </c>
      <c r="I1635" t="s">
        <v>7670</v>
      </c>
    </row>
    <row r="1636" spans="1:10" x14ac:dyDescent="0.35">
      <c r="A1636" t="s">
        <v>10581</v>
      </c>
      <c r="B1636" t="s">
        <v>12772</v>
      </c>
      <c r="C1636" t="s">
        <v>12773</v>
      </c>
      <c r="D1636" t="s">
        <v>12771</v>
      </c>
      <c r="E1636" t="s">
        <v>10581</v>
      </c>
      <c r="F1636" t="s">
        <v>261</v>
      </c>
      <c r="G1636" t="s">
        <v>7670</v>
      </c>
      <c r="H1636" t="s">
        <v>10581</v>
      </c>
      <c r="I1636" t="s">
        <v>7670</v>
      </c>
      <c r="J1636" t="s">
        <v>7806</v>
      </c>
    </row>
    <row r="1637" spans="1:10" x14ac:dyDescent="0.35">
      <c r="A1637" t="s">
        <v>10581</v>
      </c>
      <c r="B1637" t="s">
        <v>12774</v>
      </c>
      <c r="C1637" t="s">
        <v>12773</v>
      </c>
      <c r="D1637" t="s">
        <v>12771</v>
      </c>
      <c r="E1637" t="s">
        <v>10581</v>
      </c>
      <c r="F1637" t="s">
        <v>261</v>
      </c>
      <c r="G1637" t="s">
        <v>7670</v>
      </c>
      <c r="H1637" t="s">
        <v>10581</v>
      </c>
      <c r="I1637" t="s">
        <v>7670</v>
      </c>
      <c r="J1637" t="s">
        <v>7806</v>
      </c>
    </row>
    <row r="1638" spans="1:10" x14ac:dyDescent="0.35">
      <c r="A1638" t="s">
        <v>10581</v>
      </c>
      <c r="B1638" t="s">
        <v>12775</v>
      </c>
      <c r="C1638" t="s">
        <v>12773</v>
      </c>
      <c r="D1638" t="s">
        <v>12771</v>
      </c>
      <c r="E1638" t="s">
        <v>10581</v>
      </c>
      <c r="F1638" t="s">
        <v>261</v>
      </c>
      <c r="G1638" t="s">
        <v>7670</v>
      </c>
      <c r="H1638" t="s">
        <v>10581</v>
      </c>
      <c r="I1638" t="s">
        <v>7670</v>
      </c>
      <c r="J1638" t="s">
        <v>7806</v>
      </c>
    </row>
    <row r="1639" spans="1:10" x14ac:dyDescent="0.35">
      <c r="A1639" t="s">
        <v>10581</v>
      </c>
      <c r="B1639" t="s">
        <v>12776</v>
      </c>
      <c r="C1639" t="s">
        <v>12773</v>
      </c>
      <c r="D1639" t="s">
        <v>12771</v>
      </c>
      <c r="E1639" t="s">
        <v>10581</v>
      </c>
      <c r="F1639" t="s">
        <v>261</v>
      </c>
      <c r="G1639" t="s">
        <v>7670</v>
      </c>
      <c r="H1639" t="s">
        <v>10581</v>
      </c>
      <c r="I1639" t="s">
        <v>7670</v>
      </c>
      <c r="J1639" t="s">
        <v>7806</v>
      </c>
    </row>
    <row r="1640" spans="1:10" x14ac:dyDescent="0.35">
      <c r="A1640" t="s">
        <v>12777</v>
      </c>
      <c r="B1640" t="s">
        <v>12778</v>
      </c>
      <c r="C1640" t="s">
        <v>12779</v>
      </c>
      <c r="D1640" t="s">
        <v>12780</v>
      </c>
      <c r="E1640" t="s">
        <v>12428</v>
      </c>
      <c r="F1640" t="s">
        <v>261</v>
      </c>
      <c r="G1640" t="s">
        <v>7670</v>
      </c>
      <c r="H1640" t="s">
        <v>12428</v>
      </c>
      <c r="I1640" t="s">
        <v>7670</v>
      </c>
      <c r="J1640" t="s">
        <v>7806</v>
      </c>
    </row>
    <row r="1641" spans="1:10" x14ac:dyDescent="0.35">
      <c r="A1641" t="s">
        <v>12781</v>
      </c>
      <c r="B1641" t="s">
        <v>12782</v>
      </c>
      <c r="C1641" t="s">
        <v>12783</v>
      </c>
      <c r="D1641" t="s">
        <v>12784</v>
      </c>
      <c r="E1641" t="s">
        <v>12781</v>
      </c>
      <c r="F1641" t="s">
        <v>11</v>
      </c>
      <c r="G1641" t="s">
        <v>7670</v>
      </c>
      <c r="H1641" t="s">
        <v>11271</v>
      </c>
      <c r="I1641" t="s">
        <v>7610</v>
      </c>
      <c r="J1641" t="s">
        <v>7806</v>
      </c>
    </row>
    <row r="1642" spans="1:10" x14ac:dyDescent="0.35">
      <c r="A1642" t="s">
        <v>6983</v>
      </c>
      <c r="B1642" t="s">
        <v>12785</v>
      </c>
      <c r="C1642" t="s">
        <v>4960</v>
      </c>
      <c r="D1642" t="s">
        <v>12786</v>
      </c>
      <c r="E1642" t="s">
        <v>6983</v>
      </c>
      <c r="F1642" t="s">
        <v>11</v>
      </c>
      <c r="G1642" t="s">
        <v>7670</v>
      </c>
      <c r="H1642" t="s">
        <v>6983</v>
      </c>
      <c r="I1642" t="s">
        <v>7670</v>
      </c>
    </row>
    <row r="1643" spans="1:10" x14ac:dyDescent="0.35">
      <c r="A1643" t="s">
        <v>6983</v>
      </c>
      <c r="B1643" t="s">
        <v>12124</v>
      </c>
      <c r="C1643" t="s">
        <v>12787</v>
      </c>
      <c r="D1643" t="s">
        <v>12788</v>
      </c>
      <c r="E1643" t="s">
        <v>6983</v>
      </c>
      <c r="F1643" t="s">
        <v>11</v>
      </c>
      <c r="G1643" t="s">
        <v>7670</v>
      </c>
      <c r="H1643" t="s">
        <v>6983</v>
      </c>
      <c r="I1643" t="s">
        <v>7670</v>
      </c>
    </row>
    <row r="1644" spans="1:10" x14ac:dyDescent="0.35">
      <c r="A1644" t="s">
        <v>12789</v>
      </c>
      <c r="B1644" t="s">
        <v>12790</v>
      </c>
      <c r="C1644" t="s">
        <v>11060</v>
      </c>
      <c r="D1644" t="s">
        <v>12791</v>
      </c>
      <c r="E1644" t="s">
        <v>12789</v>
      </c>
      <c r="F1644" t="s">
        <v>11</v>
      </c>
      <c r="G1644" t="s">
        <v>7670</v>
      </c>
      <c r="H1644" t="s">
        <v>12789</v>
      </c>
      <c r="I1644" t="s">
        <v>7670</v>
      </c>
      <c r="J1644" t="s">
        <v>7806</v>
      </c>
    </row>
    <row r="1645" spans="1:10" x14ac:dyDescent="0.35">
      <c r="A1645" t="s">
        <v>12792</v>
      </c>
      <c r="B1645" t="s">
        <v>12793</v>
      </c>
      <c r="C1645" t="s">
        <v>384</v>
      </c>
      <c r="D1645" t="s">
        <v>6610</v>
      </c>
      <c r="E1645" t="s">
        <v>12792</v>
      </c>
      <c r="F1645" t="s">
        <v>11</v>
      </c>
      <c r="G1645" t="s">
        <v>7670</v>
      </c>
      <c r="H1645" t="s">
        <v>12792</v>
      </c>
      <c r="I1645" t="s">
        <v>7670</v>
      </c>
      <c r="J1645" t="s">
        <v>7806</v>
      </c>
    </row>
    <row r="1646" spans="1:10" x14ac:dyDescent="0.35">
      <c r="A1646" t="s">
        <v>12792</v>
      </c>
      <c r="B1646" t="s">
        <v>12794</v>
      </c>
      <c r="C1646" t="s">
        <v>2954</v>
      </c>
      <c r="D1646" t="s">
        <v>12795</v>
      </c>
      <c r="E1646" t="s">
        <v>12792</v>
      </c>
      <c r="F1646" t="s">
        <v>2954</v>
      </c>
      <c r="G1646" t="s">
        <v>7670</v>
      </c>
      <c r="H1646" t="s">
        <v>111</v>
      </c>
      <c r="I1646" t="s">
        <v>111</v>
      </c>
      <c r="J1646" t="s">
        <v>7806</v>
      </c>
    </row>
    <row r="1647" spans="1:10" x14ac:dyDescent="0.35">
      <c r="A1647" t="s">
        <v>12796</v>
      </c>
      <c r="B1647" t="s">
        <v>12797</v>
      </c>
      <c r="C1647" t="s">
        <v>28</v>
      </c>
      <c r="D1647" t="s">
        <v>12798</v>
      </c>
      <c r="E1647" t="s">
        <v>12796</v>
      </c>
      <c r="F1647" t="s">
        <v>11</v>
      </c>
      <c r="G1647" t="s">
        <v>7670</v>
      </c>
      <c r="H1647" t="s">
        <v>12796</v>
      </c>
      <c r="I1647" t="s">
        <v>7670</v>
      </c>
      <c r="J1647" t="s">
        <v>7806</v>
      </c>
    </row>
    <row r="1648" spans="1:10" x14ac:dyDescent="0.35">
      <c r="A1648" t="s">
        <v>12796</v>
      </c>
      <c r="B1648" t="s">
        <v>12799</v>
      </c>
      <c r="C1648" t="s">
        <v>12800</v>
      </c>
      <c r="D1648" t="s">
        <v>12801</v>
      </c>
      <c r="E1648" t="s">
        <v>12796</v>
      </c>
      <c r="F1648" t="s">
        <v>11</v>
      </c>
      <c r="G1648" t="s">
        <v>7670</v>
      </c>
      <c r="H1648" t="s">
        <v>12796</v>
      </c>
      <c r="I1648" t="s">
        <v>7670</v>
      </c>
      <c r="J1648" t="s">
        <v>7806</v>
      </c>
    </row>
    <row r="1649" spans="1:10" x14ac:dyDescent="0.35">
      <c r="A1649" t="s">
        <v>12802</v>
      </c>
      <c r="B1649" t="s">
        <v>12803</v>
      </c>
      <c r="C1649" t="s">
        <v>28</v>
      </c>
      <c r="D1649" t="s">
        <v>12804</v>
      </c>
      <c r="E1649" t="s">
        <v>12802</v>
      </c>
      <c r="F1649" t="s">
        <v>11</v>
      </c>
      <c r="G1649" t="s">
        <v>7670</v>
      </c>
      <c r="H1649" t="s">
        <v>12802</v>
      </c>
      <c r="I1649" t="s">
        <v>7670</v>
      </c>
      <c r="J1649" t="s">
        <v>7806</v>
      </c>
    </row>
    <row r="1650" spans="1:10" x14ac:dyDescent="0.35">
      <c r="A1650" t="s">
        <v>12802</v>
      </c>
      <c r="B1650" t="s">
        <v>12805</v>
      </c>
      <c r="C1650" t="s">
        <v>12806</v>
      </c>
      <c r="D1650" t="s">
        <v>12807</v>
      </c>
      <c r="E1650" t="s">
        <v>12802</v>
      </c>
      <c r="F1650" t="s">
        <v>50</v>
      </c>
      <c r="G1650" t="s">
        <v>7670</v>
      </c>
      <c r="H1650" t="s">
        <v>12802</v>
      </c>
      <c r="I1650" t="s">
        <v>7670</v>
      </c>
      <c r="J1650" t="s">
        <v>7806</v>
      </c>
    </row>
    <row r="1651" spans="1:10" x14ac:dyDescent="0.35">
      <c r="A1651" t="s">
        <v>12808</v>
      </c>
      <c r="B1651" t="s">
        <v>12809</v>
      </c>
      <c r="C1651" t="s">
        <v>1185</v>
      </c>
      <c r="D1651" t="s">
        <v>12810</v>
      </c>
      <c r="E1651" t="s">
        <v>12808</v>
      </c>
      <c r="F1651" t="s">
        <v>11</v>
      </c>
      <c r="G1651" t="s">
        <v>7670</v>
      </c>
      <c r="H1651" t="s">
        <v>12808</v>
      </c>
      <c r="I1651" t="s">
        <v>7670</v>
      </c>
      <c r="J1651" t="s">
        <v>7806</v>
      </c>
    </row>
    <row r="1652" spans="1:10" x14ac:dyDescent="0.35">
      <c r="A1652" t="s">
        <v>12811</v>
      </c>
      <c r="B1652" t="s">
        <v>12812</v>
      </c>
      <c r="C1652" t="s">
        <v>28</v>
      </c>
      <c r="D1652" t="s">
        <v>12813</v>
      </c>
      <c r="E1652" t="s">
        <v>12811</v>
      </c>
      <c r="F1652" t="s">
        <v>12814</v>
      </c>
      <c r="G1652" t="s">
        <v>7670</v>
      </c>
      <c r="H1652" t="s">
        <v>12811</v>
      </c>
      <c r="I1652" t="s">
        <v>7670</v>
      </c>
      <c r="J1652" t="s">
        <v>7806</v>
      </c>
    </row>
    <row r="1653" spans="1:10" x14ac:dyDescent="0.35">
      <c r="A1653" t="s">
        <v>12811</v>
      </c>
      <c r="B1653" t="s">
        <v>12815</v>
      </c>
      <c r="C1653" t="s">
        <v>12816</v>
      </c>
      <c r="D1653" t="s">
        <v>12813</v>
      </c>
      <c r="E1653" t="s">
        <v>12811</v>
      </c>
      <c r="F1653" t="s">
        <v>12814</v>
      </c>
      <c r="G1653" t="s">
        <v>7670</v>
      </c>
      <c r="H1653" t="s">
        <v>12811</v>
      </c>
      <c r="I1653" t="s">
        <v>7670</v>
      </c>
      <c r="J1653" t="s">
        <v>7806</v>
      </c>
    </row>
    <row r="1654" spans="1:10" x14ac:dyDescent="0.35">
      <c r="A1654" t="s">
        <v>12811</v>
      </c>
      <c r="B1654" t="s">
        <v>12817</v>
      </c>
      <c r="C1654" t="s">
        <v>12818</v>
      </c>
      <c r="D1654" t="s">
        <v>12813</v>
      </c>
      <c r="E1654" t="s">
        <v>12811</v>
      </c>
      <c r="F1654" t="s">
        <v>12814</v>
      </c>
      <c r="G1654" t="s">
        <v>7670</v>
      </c>
      <c r="H1654" t="s">
        <v>12811</v>
      </c>
      <c r="I1654" t="s">
        <v>7670</v>
      </c>
    </row>
    <row r="1655" spans="1:10" x14ac:dyDescent="0.35">
      <c r="A1655" t="s">
        <v>12819</v>
      </c>
      <c r="B1655" t="s">
        <v>12820</v>
      </c>
      <c r="C1655" t="s">
        <v>12821</v>
      </c>
      <c r="D1655" t="s">
        <v>12822</v>
      </c>
      <c r="E1655" t="s">
        <v>12819</v>
      </c>
      <c r="F1655" t="s">
        <v>11</v>
      </c>
      <c r="G1655" t="s">
        <v>7670</v>
      </c>
      <c r="H1655" t="s">
        <v>12819</v>
      </c>
      <c r="I1655" t="s">
        <v>7670</v>
      </c>
    </row>
    <row r="1656" spans="1:10" x14ac:dyDescent="0.35">
      <c r="A1656" t="s">
        <v>12819</v>
      </c>
      <c r="B1656" t="s">
        <v>12823</v>
      </c>
      <c r="C1656" t="s">
        <v>12824</v>
      </c>
      <c r="D1656" t="s">
        <v>12825</v>
      </c>
      <c r="E1656" t="s">
        <v>12819</v>
      </c>
      <c r="F1656" t="s">
        <v>11</v>
      </c>
      <c r="G1656" t="s">
        <v>7670</v>
      </c>
      <c r="H1656" t="s">
        <v>12819</v>
      </c>
      <c r="I1656" t="s">
        <v>7670</v>
      </c>
      <c r="J1656" t="s">
        <v>7806</v>
      </c>
    </row>
    <row r="1657" spans="1:10" x14ac:dyDescent="0.35">
      <c r="A1657" t="s">
        <v>12826</v>
      </c>
      <c r="B1657" t="s">
        <v>12827</v>
      </c>
      <c r="C1657" t="s">
        <v>12828</v>
      </c>
      <c r="D1657" t="s">
        <v>12829</v>
      </c>
      <c r="E1657" t="s">
        <v>12830</v>
      </c>
      <c r="F1657" t="s">
        <v>11</v>
      </c>
      <c r="G1657" t="s">
        <v>7670</v>
      </c>
      <c r="H1657" t="s">
        <v>12830</v>
      </c>
      <c r="I1657" t="s">
        <v>7670</v>
      </c>
      <c r="J1657" t="s">
        <v>7806</v>
      </c>
    </row>
    <row r="1658" spans="1:10" x14ac:dyDescent="0.35">
      <c r="A1658" t="s">
        <v>12826</v>
      </c>
      <c r="B1658" t="s">
        <v>12831</v>
      </c>
      <c r="C1658" t="s">
        <v>11060</v>
      </c>
      <c r="D1658" t="s">
        <v>12832</v>
      </c>
      <c r="E1658" t="s">
        <v>12830</v>
      </c>
      <c r="F1658" t="s">
        <v>12833</v>
      </c>
      <c r="G1658" t="s">
        <v>7670</v>
      </c>
      <c r="H1658" t="s">
        <v>12830</v>
      </c>
      <c r="I1658" t="s">
        <v>7670</v>
      </c>
    </row>
    <row r="1659" spans="1:10" x14ac:dyDescent="0.35">
      <c r="A1659" t="s">
        <v>12834</v>
      </c>
      <c r="B1659" t="s">
        <v>12835</v>
      </c>
      <c r="C1659" t="s">
        <v>12836</v>
      </c>
      <c r="D1659" t="s">
        <v>12837</v>
      </c>
      <c r="E1659" t="s">
        <v>12838</v>
      </c>
      <c r="F1659" t="s">
        <v>11</v>
      </c>
      <c r="G1659" t="s">
        <v>7670</v>
      </c>
      <c r="H1659" t="s">
        <v>12838</v>
      </c>
      <c r="I1659" t="s">
        <v>7670</v>
      </c>
    </row>
    <row r="1660" spans="1:10" x14ac:dyDescent="0.35">
      <c r="A1660" t="s">
        <v>12834</v>
      </c>
      <c r="B1660" t="s">
        <v>12839</v>
      </c>
      <c r="C1660" t="s">
        <v>7333</v>
      </c>
      <c r="D1660" t="s">
        <v>5690</v>
      </c>
      <c r="E1660" t="s">
        <v>12840</v>
      </c>
      <c r="F1660" t="s">
        <v>261</v>
      </c>
      <c r="G1660" t="s">
        <v>7771</v>
      </c>
      <c r="H1660" t="s">
        <v>12841</v>
      </c>
      <c r="I1660" t="s">
        <v>7670</v>
      </c>
      <c r="J1660" t="s">
        <v>7806</v>
      </c>
    </row>
    <row r="1661" spans="1:10" x14ac:dyDescent="0.35">
      <c r="A1661" t="s">
        <v>12834</v>
      </c>
      <c r="B1661" t="s">
        <v>12842</v>
      </c>
      <c r="C1661" t="s">
        <v>384</v>
      </c>
      <c r="D1661" t="s">
        <v>12843</v>
      </c>
      <c r="E1661" t="s">
        <v>12838</v>
      </c>
      <c r="F1661" t="s">
        <v>11</v>
      </c>
      <c r="G1661" t="s">
        <v>7670</v>
      </c>
      <c r="H1661" t="s">
        <v>12838</v>
      </c>
      <c r="I1661" t="s">
        <v>7670</v>
      </c>
      <c r="J1661" t="s">
        <v>7806</v>
      </c>
    </row>
    <row r="1662" spans="1:10" x14ac:dyDescent="0.35">
      <c r="A1662" t="s">
        <v>12834</v>
      </c>
      <c r="B1662" t="s">
        <v>12844</v>
      </c>
      <c r="C1662" t="s">
        <v>10247</v>
      </c>
      <c r="D1662" t="s">
        <v>12845</v>
      </c>
      <c r="E1662" t="s">
        <v>12837</v>
      </c>
      <c r="F1662" t="s">
        <v>11</v>
      </c>
      <c r="G1662" t="s">
        <v>7670</v>
      </c>
      <c r="H1662" t="s">
        <v>12837</v>
      </c>
      <c r="I1662" t="s">
        <v>7670</v>
      </c>
      <c r="J1662" t="s">
        <v>7806</v>
      </c>
    </row>
    <row r="1663" spans="1:10" x14ac:dyDescent="0.35">
      <c r="A1663" t="s">
        <v>12834</v>
      </c>
      <c r="B1663" t="s">
        <v>12846</v>
      </c>
      <c r="C1663" t="s">
        <v>11060</v>
      </c>
      <c r="D1663" t="s">
        <v>10267</v>
      </c>
      <c r="E1663" t="s">
        <v>12847</v>
      </c>
      <c r="F1663" t="s">
        <v>20</v>
      </c>
      <c r="G1663" t="s">
        <v>7670</v>
      </c>
      <c r="H1663" t="s">
        <v>111</v>
      </c>
      <c r="I1663" t="s">
        <v>111</v>
      </c>
      <c r="J1663" t="s">
        <v>7806</v>
      </c>
    </row>
    <row r="1664" spans="1:10" x14ac:dyDescent="0.35">
      <c r="A1664" t="s">
        <v>12834</v>
      </c>
      <c r="B1664" t="s">
        <v>12848</v>
      </c>
      <c r="C1664" t="s">
        <v>1185</v>
      </c>
      <c r="D1664" t="s">
        <v>12849</v>
      </c>
      <c r="E1664" t="s">
        <v>12838</v>
      </c>
      <c r="F1664" t="s">
        <v>11</v>
      </c>
      <c r="G1664" t="s">
        <v>7670</v>
      </c>
      <c r="H1664" t="s">
        <v>12838</v>
      </c>
      <c r="I1664" t="s">
        <v>7670</v>
      </c>
      <c r="J1664" t="s">
        <v>7806</v>
      </c>
    </row>
    <row r="1665" spans="1:10" x14ac:dyDescent="0.35">
      <c r="A1665" t="s">
        <v>12850</v>
      </c>
      <c r="B1665" t="s">
        <v>12851</v>
      </c>
      <c r="C1665" t="s">
        <v>2954</v>
      </c>
      <c r="D1665" t="s">
        <v>11724</v>
      </c>
      <c r="E1665" t="s">
        <v>12850</v>
      </c>
      <c r="F1665" t="s">
        <v>261</v>
      </c>
      <c r="G1665" t="s">
        <v>7670</v>
      </c>
      <c r="H1665" t="s">
        <v>590</v>
      </c>
      <c r="I1665" t="s">
        <v>7610</v>
      </c>
      <c r="J1665" t="s">
        <v>7806</v>
      </c>
    </row>
    <row r="1666" spans="1:10" x14ac:dyDescent="0.35">
      <c r="A1666" t="s">
        <v>12850</v>
      </c>
      <c r="B1666" t="s">
        <v>12852</v>
      </c>
      <c r="C1666" t="s">
        <v>2954</v>
      </c>
      <c r="D1666" t="s">
        <v>11724</v>
      </c>
      <c r="E1666" t="s">
        <v>12850</v>
      </c>
      <c r="F1666" t="s">
        <v>261</v>
      </c>
      <c r="G1666" t="s">
        <v>7670</v>
      </c>
      <c r="H1666" t="s">
        <v>590</v>
      </c>
      <c r="I1666" t="s">
        <v>7610</v>
      </c>
      <c r="J1666" t="s">
        <v>7806</v>
      </c>
    </row>
    <row r="1667" spans="1:10" x14ac:dyDescent="0.35">
      <c r="A1667" t="s">
        <v>12850</v>
      </c>
      <c r="B1667" t="s">
        <v>12853</v>
      </c>
      <c r="C1667" t="s">
        <v>2954</v>
      </c>
      <c r="D1667" t="s">
        <v>11724</v>
      </c>
      <c r="E1667" t="s">
        <v>12854</v>
      </c>
      <c r="F1667" t="s">
        <v>261</v>
      </c>
      <c r="G1667" t="s">
        <v>7670</v>
      </c>
      <c r="H1667" t="s">
        <v>590</v>
      </c>
      <c r="I1667" t="s">
        <v>7610</v>
      </c>
      <c r="J1667" t="s">
        <v>7806</v>
      </c>
    </row>
    <row r="1668" spans="1:10" x14ac:dyDescent="0.35">
      <c r="A1668" t="s">
        <v>12850</v>
      </c>
      <c r="B1668" t="s">
        <v>12855</v>
      </c>
      <c r="C1668" t="s">
        <v>2954</v>
      </c>
      <c r="D1668" t="s">
        <v>11724</v>
      </c>
      <c r="E1668" t="s">
        <v>12850</v>
      </c>
      <c r="F1668" t="s">
        <v>261</v>
      </c>
      <c r="G1668" t="s">
        <v>7670</v>
      </c>
      <c r="H1668" t="s">
        <v>590</v>
      </c>
      <c r="I1668" t="s">
        <v>7610</v>
      </c>
      <c r="J1668" t="s">
        <v>7806</v>
      </c>
    </row>
    <row r="1669" spans="1:10" x14ac:dyDescent="0.35">
      <c r="A1669" t="s">
        <v>12856</v>
      </c>
      <c r="B1669" t="s">
        <v>12857</v>
      </c>
      <c r="C1669" t="s">
        <v>4208</v>
      </c>
      <c r="D1669" t="s">
        <v>12858</v>
      </c>
      <c r="E1669" t="s">
        <v>12856</v>
      </c>
      <c r="F1669" t="s">
        <v>11</v>
      </c>
      <c r="G1669" t="s">
        <v>7670</v>
      </c>
      <c r="H1669" t="s">
        <v>12856</v>
      </c>
      <c r="I1669" t="s">
        <v>7670</v>
      </c>
      <c r="J1669" t="s">
        <v>7806</v>
      </c>
    </row>
    <row r="1670" spans="1:10" x14ac:dyDescent="0.35">
      <c r="A1670" t="s">
        <v>5970</v>
      </c>
      <c r="B1670" t="s">
        <v>12859</v>
      </c>
      <c r="C1670" t="s">
        <v>1185</v>
      </c>
      <c r="D1670" t="s">
        <v>12860</v>
      </c>
      <c r="E1670" t="s">
        <v>5970</v>
      </c>
      <c r="F1670" t="s">
        <v>11</v>
      </c>
      <c r="G1670" t="s">
        <v>7670</v>
      </c>
      <c r="H1670" t="s">
        <v>5970</v>
      </c>
      <c r="I1670" t="s">
        <v>7670</v>
      </c>
      <c r="J1670" t="s">
        <v>7806</v>
      </c>
    </row>
    <row r="1671" spans="1:10" x14ac:dyDescent="0.35">
      <c r="A1671" t="s">
        <v>5970</v>
      </c>
      <c r="B1671" t="s">
        <v>12861</v>
      </c>
      <c r="C1671" t="s">
        <v>12862</v>
      </c>
      <c r="D1671" t="s">
        <v>12863</v>
      </c>
      <c r="E1671" t="s">
        <v>5970</v>
      </c>
      <c r="F1671" t="s">
        <v>11</v>
      </c>
      <c r="G1671" t="s">
        <v>7670</v>
      </c>
      <c r="H1671" t="s">
        <v>5970</v>
      </c>
      <c r="I1671" t="s">
        <v>7670</v>
      </c>
      <c r="J1671" t="s">
        <v>7806</v>
      </c>
    </row>
    <row r="1672" spans="1:10" x14ac:dyDescent="0.35">
      <c r="A1672" t="s">
        <v>5970</v>
      </c>
      <c r="B1672" t="s">
        <v>12864</v>
      </c>
      <c r="C1672" t="s">
        <v>12865</v>
      </c>
      <c r="D1672" t="s">
        <v>12866</v>
      </c>
      <c r="E1672" t="s">
        <v>5970</v>
      </c>
      <c r="F1672" t="s">
        <v>11</v>
      </c>
      <c r="G1672" t="s">
        <v>7670</v>
      </c>
      <c r="H1672" t="s">
        <v>5970</v>
      </c>
      <c r="I1672" t="s">
        <v>7670</v>
      </c>
      <c r="J1672" t="s">
        <v>7806</v>
      </c>
    </row>
    <row r="1673" spans="1:10" x14ac:dyDescent="0.35">
      <c r="A1673" t="s">
        <v>12867</v>
      </c>
      <c r="B1673" t="s">
        <v>12868</v>
      </c>
      <c r="C1673" t="s">
        <v>12869</v>
      </c>
      <c r="D1673" t="s">
        <v>12870</v>
      </c>
      <c r="E1673" t="s">
        <v>12867</v>
      </c>
      <c r="F1673" t="s">
        <v>50</v>
      </c>
      <c r="G1673" t="s">
        <v>7670</v>
      </c>
      <c r="H1673" t="s">
        <v>7615</v>
      </c>
      <c r="I1673" t="s">
        <v>7610</v>
      </c>
      <c r="J1673" t="s">
        <v>7806</v>
      </c>
    </row>
    <row r="1674" spans="1:10" x14ac:dyDescent="0.35">
      <c r="A1674" t="s">
        <v>12871</v>
      </c>
      <c r="B1674" t="s">
        <v>12872</v>
      </c>
      <c r="C1674" t="s">
        <v>12873</v>
      </c>
      <c r="D1674" t="s">
        <v>12874</v>
      </c>
      <c r="E1674" t="s">
        <v>12871</v>
      </c>
      <c r="F1674" t="s">
        <v>11</v>
      </c>
      <c r="G1674" t="s">
        <v>7670</v>
      </c>
      <c r="H1674" t="s">
        <v>12871</v>
      </c>
      <c r="I1674" t="s">
        <v>7670</v>
      </c>
      <c r="J1674" t="s">
        <v>7806</v>
      </c>
    </row>
    <row r="1675" spans="1:10" x14ac:dyDescent="0.35">
      <c r="A1675" t="s">
        <v>12871</v>
      </c>
      <c r="B1675" t="s">
        <v>12875</v>
      </c>
      <c r="C1675" t="s">
        <v>12876</v>
      </c>
      <c r="D1675" t="s">
        <v>12877</v>
      </c>
      <c r="E1675" t="s">
        <v>12871</v>
      </c>
      <c r="F1675" t="s">
        <v>11</v>
      </c>
      <c r="G1675" t="s">
        <v>7670</v>
      </c>
      <c r="H1675" t="s">
        <v>12871</v>
      </c>
      <c r="I1675" t="s">
        <v>7670</v>
      </c>
      <c r="J1675" t="s">
        <v>7806</v>
      </c>
    </row>
    <row r="1676" spans="1:10" x14ac:dyDescent="0.35">
      <c r="A1676" t="s">
        <v>12871</v>
      </c>
      <c r="B1676" t="s">
        <v>12878</v>
      </c>
      <c r="C1676" t="s">
        <v>12879</v>
      </c>
      <c r="D1676" t="s">
        <v>1733</v>
      </c>
      <c r="E1676" t="s">
        <v>12871</v>
      </c>
      <c r="F1676" t="s">
        <v>11</v>
      </c>
      <c r="G1676" t="s">
        <v>7670</v>
      </c>
      <c r="H1676" t="s">
        <v>12871</v>
      </c>
      <c r="I1676" t="s">
        <v>7670</v>
      </c>
      <c r="J1676" t="s">
        <v>7806</v>
      </c>
    </row>
    <row r="1677" spans="1:10" x14ac:dyDescent="0.35">
      <c r="A1677" t="s">
        <v>12871</v>
      </c>
      <c r="B1677" t="s">
        <v>12880</v>
      </c>
      <c r="C1677" t="s">
        <v>7795</v>
      </c>
      <c r="D1677" t="s">
        <v>12881</v>
      </c>
      <c r="E1677" t="s">
        <v>12882</v>
      </c>
      <c r="F1677" t="s">
        <v>261</v>
      </c>
      <c r="G1677" t="s">
        <v>7670</v>
      </c>
      <c r="H1677" t="s">
        <v>12883</v>
      </c>
      <c r="I1677" t="s">
        <v>7670</v>
      </c>
      <c r="J1677" t="s">
        <v>7806</v>
      </c>
    </row>
    <row r="1678" spans="1:10" x14ac:dyDescent="0.35">
      <c r="A1678" t="s">
        <v>12871</v>
      </c>
      <c r="B1678" t="s">
        <v>12884</v>
      </c>
      <c r="C1678" t="s">
        <v>12204</v>
      </c>
      <c r="D1678" t="s">
        <v>12874</v>
      </c>
      <c r="E1678" t="s">
        <v>12871</v>
      </c>
      <c r="F1678" t="s">
        <v>111</v>
      </c>
      <c r="G1678" t="s">
        <v>7670</v>
      </c>
      <c r="H1678" t="s">
        <v>12871</v>
      </c>
      <c r="I1678" t="s">
        <v>7670</v>
      </c>
      <c r="J1678" t="s">
        <v>7806</v>
      </c>
    </row>
    <row r="1679" spans="1:10" x14ac:dyDescent="0.35">
      <c r="A1679" t="s">
        <v>3154</v>
      </c>
      <c r="B1679" t="s">
        <v>12885</v>
      </c>
      <c r="C1679" t="s">
        <v>12886</v>
      </c>
      <c r="D1679" t="s">
        <v>12887</v>
      </c>
      <c r="E1679" t="s">
        <v>12888</v>
      </c>
      <c r="F1679" t="s">
        <v>261</v>
      </c>
      <c r="G1679" t="s">
        <v>10145</v>
      </c>
      <c r="H1679" t="s">
        <v>12889</v>
      </c>
      <c r="I1679" t="s">
        <v>7670</v>
      </c>
      <c r="J1679" t="s">
        <v>7806</v>
      </c>
    </row>
    <row r="1680" spans="1:10" x14ac:dyDescent="0.35">
      <c r="A1680" t="s">
        <v>12890</v>
      </c>
      <c r="B1680" t="s">
        <v>12891</v>
      </c>
      <c r="C1680" t="s">
        <v>2954</v>
      </c>
      <c r="D1680" t="s">
        <v>10806</v>
      </c>
      <c r="E1680" t="s">
        <v>12890</v>
      </c>
      <c r="F1680" t="s">
        <v>111</v>
      </c>
      <c r="G1680" t="s">
        <v>7670</v>
      </c>
      <c r="H1680" t="s">
        <v>111</v>
      </c>
      <c r="I1680" t="s">
        <v>111</v>
      </c>
      <c r="J1680" t="s">
        <v>7806</v>
      </c>
    </row>
    <row r="1681" spans="1:10" x14ac:dyDescent="0.35">
      <c r="A1681" t="s">
        <v>12892</v>
      </c>
      <c r="B1681" t="s">
        <v>12893</v>
      </c>
      <c r="C1681" t="s">
        <v>12894</v>
      </c>
      <c r="D1681" t="s">
        <v>12895</v>
      </c>
      <c r="E1681" t="s">
        <v>12892</v>
      </c>
      <c r="F1681" t="s">
        <v>11</v>
      </c>
      <c r="G1681" t="s">
        <v>7670</v>
      </c>
      <c r="H1681" t="s">
        <v>12892</v>
      </c>
      <c r="I1681" t="s">
        <v>7670</v>
      </c>
      <c r="J1681" t="s">
        <v>7806</v>
      </c>
    </row>
    <row r="1682" spans="1:10" x14ac:dyDescent="0.35">
      <c r="A1682" t="s">
        <v>12896</v>
      </c>
      <c r="B1682" t="s">
        <v>12897</v>
      </c>
      <c r="C1682" t="s">
        <v>10247</v>
      </c>
      <c r="D1682" t="s">
        <v>12898</v>
      </c>
      <c r="E1682" t="s">
        <v>12896</v>
      </c>
      <c r="F1682" t="s">
        <v>111</v>
      </c>
      <c r="G1682" t="s">
        <v>7670</v>
      </c>
      <c r="H1682" t="s">
        <v>111</v>
      </c>
      <c r="I1682" t="s">
        <v>111</v>
      </c>
      <c r="J1682" t="s">
        <v>7806</v>
      </c>
    </row>
    <row r="1683" spans="1:10" x14ac:dyDescent="0.35">
      <c r="A1683" t="s">
        <v>12899</v>
      </c>
      <c r="B1683" t="s">
        <v>12900</v>
      </c>
      <c r="C1683" t="s">
        <v>12901</v>
      </c>
      <c r="D1683" t="s">
        <v>12902</v>
      </c>
      <c r="E1683" t="s">
        <v>12899</v>
      </c>
      <c r="F1683" t="s">
        <v>11</v>
      </c>
      <c r="G1683" t="s">
        <v>7670</v>
      </c>
      <c r="H1683" t="s">
        <v>12899</v>
      </c>
      <c r="I1683" t="s">
        <v>7670</v>
      </c>
      <c r="J1683" t="s">
        <v>7806</v>
      </c>
    </row>
    <row r="1684" spans="1:10" x14ac:dyDescent="0.35">
      <c r="A1684" t="s">
        <v>6179</v>
      </c>
      <c r="B1684" t="s">
        <v>12903</v>
      </c>
      <c r="C1684" t="s">
        <v>12904</v>
      </c>
      <c r="D1684" t="s">
        <v>12905</v>
      </c>
      <c r="E1684" t="s">
        <v>6179</v>
      </c>
      <c r="F1684" t="s">
        <v>11</v>
      </c>
      <c r="G1684" t="s">
        <v>7670</v>
      </c>
      <c r="H1684" t="s">
        <v>6179</v>
      </c>
      <c r="I1684" t="s">
        <v>7670</v>
      </c>
      <c r="J1684" t="s">
        <v>7806</v>
      </c>
    </row>
    <row r="1685" spans="1:10" x14ac:dyDescent="0.35">
      <c r="A1685" t="s">
        <v>12906</v>
      </c>
      <c r="B1685" t="s">
        <v>12907</v>
      </c>
      <c r="C1685" t="s">
        <v>4305</v>
      </c>
      <c r="D1685" t="s">
        <v>2949</v>
      </c>
      <c r="E1685" t="s">
        <v>10960</v>
      </c>
      <c r="F1685" t="s">
        <v>10961</v>
      </c>
      <c r="G1685" t="s">
        <v>7670</v>
      </c>
      <c r="H1685" t="s">
        <v>10960</v>
      </c>
      <c r="I1685" t="s">
        <v>7670</v>
      </c>
      <c r="J1685" t="s">
        <v>7806</v>
      </c>
    </row>
    <row r="1686" spans="1:10" x14ac:dyDescent="0.35">
      <c r="A1686" t="s">
        <v>12906</v>
      </c>
      <c r="B1686" t="s">
        <v>12908</v>
      </c>
      <c r="C1686" t="s">
        <v>99</v>
      </c>
      <c r="D1686" t="s">
        <v>99</v>
      </c>
      <c r="E1686" t="s">
        <v>12406</v>
      </c>
      <c r="F1686" t="s">
        <v>50</v>
      </c>
      <c r="G1686" t="s">
        <v>7670</v>
      </c>
      <c r="H1686" t="s">
        <v>12406</v>
      </c>
      <c r="I1686" t="s">
        <v>7670</v>
      </c>
      <c r="J1686" t="s">
        <v>7806</v>
      </c>
    </row>
    <row r="1687" spans="1:10" x14ac:dyDescent="0.35">
      <c r="A1687" t="s">
        <v>12906</v>
      </c>
      <c r="B1687" t="s">
        <v>12909</v>
      </c>
      <c r="C1687" t="s">
        <v>12910</v>
      </c>
      <c r="D1687" t="s">
        <v>2842</v>
      </c>
      <c r="E1687" t="s">
        <v>12911</v>
      </c>
      <c r="F1687" t="s">
        <v>257</v>
      </c>
      <c r="G1687" t="s">
        <v>7681</v>
      </c>
      <c r="H1687" t="s">
        <v>12911</v>
      </c>
      <c r="I1687" t="s">
        <v>7681</v>
      </c>
      <c r="J1687" t="s">
        <v>7806</v>
      </c>
    </row>
    <row r="1688" spans="1:10" x14ac:dyDescent="0.35">
      <c r="A1688" t="s">
        <v>12906</v>
      </c>
      <c r="B1688" t="s">
        <v>12912</v>
      </c>
      <c r="C1688" t="s">
        <v>4305</v>
      </c>
      <c r="D1688" t="s">
        <v>2949</v>
      </c>
      <c r="E1688" t="s">
        <v>10960</v>
      </c>
      <c r="F1688" t="s">
        <v>10961</v>
      </c>
      <c r="G1688" t="s">
        <v>7670</v>
      </c>
      <c r="H1688" t="s">
        <v>10960</v>
      </c>
      <c r="I1688" t="s">
        <v>7670</v>
      </c>
      <c r="J1688" t="s">
        <v>7806</v>
      </c>
    </row>
    <row r="1689" spans="1:10" x14ac:dyDescent="0.35">
      <c r="A1689" t="s">
        <v>12906</v>
      </c>
      <c r="B1689" t="s">
        <v>12913</v>
      </c>
      <c r="C1689" t="s">
        <v>9436</v>
      </c>
      <c r="D1689" t="s">
        <v>12914</v>
      </c>
      <c r="E1689" t="s">
        <v>6628</v>
      </c>
      <c r="F1689" t="s">
        <v>257</v>
      </c>
      <c r="G1689" t="s">
        <v>7681</v>
      </c>
      <c r="H1689" t="s">
        <v>6628</v>
      </c>
      <c r="I1689" t="s">
        <v>7681</v>
      </c>
      <c r="J1689" t="s">
        <v>7806</v>
      </c>
    </row>
    <row r="1690" spans="1:10" x14ac:dyDescent="0.35">
      <c r="A1690" t="s">
        <v>12915</v>
      </c>
      <c r="B1690" t="s">
        <v>12916</v>
      </c>
      <c r="C1690" t="s">
        <v>2954</v>
      </c>
      <c r="D1690" t="s">
        <v>12917</v>
      </c>
      <c r="E1690" t="s">
        <v>406</v>
      </c>
      <c r="F1690" t="s">
        <v>50</v>
      </c>
      <c r="G1690" t="s">
        <v>7610</v>
      </c>
      <c r="H1690" t="s">
        <v>7615</v>
      </c>
      <c r="I1690" t="s">
        <v>7610</v>
      </c>
      <c r="J1690" t="s">
        <v>7806</v>
      </c>
    </row>
    <row r="1691" spans="1:10" x14ac:dyDescent="0.35">
      <c r="A1691" t="s">
        <v>12915</v>
      </c>
      <c r="B1691" t="s">
        <v>12918</v>
      </c>
      <c r="C1691" t="s">
        <v>12919</v>
      </c>
      <c r="D1691" t="s">
        <v>12920</v>
      </c>
      <c r="E1691" t="s">
        <v>12915</v>
      </c>
      <c r="F1691" t="s">
        <v>11</v>
      </c>
      <c r="G1691" t="s">
        <v>7681</v>
      </c>
      <c r="H1691" t="s">
        <v>12915</v>
      </c>
      <c r="I1691" t="s">
        <v>7681</v>
      </c>
      <c r="J1691" t="s">
        <v>7806</v>
      </c>
    </row>
    <row r="1692" spans="1:10" x14ac:dyDescent="0.35">
      <c r="A1692" t="s">
        <v>12915</v>
      </c>
      <c r="B1692" t="s">
        <v>12921</v>
      </c>
      <c r="C1692" t="s">
        <v>7174</v>
      </c>
      <c r="D1692" t="s">
        <v>12922</v>
      </c>
      <c r="E1692" t="s">
        <v>12915</v>
      </c>
      <c r="F1692" t="s">
        <v>50</v>
      </c>
      <c r="G1692" t="s">
        <v>7681</v>
      </c>
      <c r="H1692" t="s">
        <v>12915</v>
      </c>
      <c r="I1692" t="s">
        <v>7681</v>
      </c>
    </row>
    <row r="1693" spans="1:10" x14ac:dyDescent="0.35">
      <c r="A1693" t="s">
        <v>12923</v>
      </c>
      <c r="B1693" t="s">
        <v>12924</v>
      </c>
      <c r="C1693" t="s">
        <v>5159</v>
      </c>
      <c r="D1693" t="s">
        <v>5462</v>
      </c>
      <c r="E1693" t="s">
        <v>12923</v>
      </c>
      <c r="F1693" t="s">
        <v>261</v>
      </c>
      <c r="G1693" t="s">
        <v>7670</v>
      </c>
      <c r="H1693" t="s">
        <v>12923</v>
      </c>
      <c r="I1693" t="s">
        <v>7670</v>
      </c>
      <c r="J1693" t="s">
        <v>7806</v>
      </c>
    </row>
    <row r="1694" spans="1:10" x14ac:dyDescent="0.35">
      <c r="A1694" t="s">
        <v>12925</v>
      </c>
      <c r="B1694" t="s">
        <v>12926</v>
      </c>
      <c r="C1694" t="s">
        <v>12927</v>
      </c>
      <c r="D1694" t="s">
        <v>12928</v>
      </c>
      <c r="E1694" t="s">
        <v>12925</v>
      </c>
      <c r="F1694" t="s">
        <v>11</v>
      </c>
      <c r="G1694" t="s">
        <v>7681</v>
      </c>
      <c r="H1694" t="s">
        <v>12925</v>
      </c>
      <c r="I1694" t="s">
        <v>7681</v>
      </c>
      <c r="J1694" t="s">
        <v>7806</v>
      </c>
    </row>
    <row r="1695" spans="1:10" x14ac:dyDescent="0.35">
      <c r="A1695" t="s">
        <v>12929</v>
      </c>
      <c r="B1695" t="s">
        <v>12930</v>
      </c>
      <c r="C1695" t="s">
        <v>12931</v>
      </c>
      <c r="D1695" t="s">
        <v>12932</v>
      </c>
      <c r="E1695" t="s">
        <v>12933</v>
      </c>
      <c r="F1695" t="s">
        <v>261</v>
      </c>
      <c r="G1695" t="s">
        <v>7681</v>
      </c>
      <c r="H1695" t="s">
        <v>111</v>
      </c>
      <c r="I1695" t="s">
        <v>111</v>
      </c>
      <c r="J1695" t="s">
        <v>7806</v>
      </c>
    </row>
    <row r="1696" spans="1:10" x14ac:dyDescent="0.35">
      <c r="A1696" t="s">
        <v>12929</v>
      </c>
      <c r="B1696" t="s">
        <v>12934</v>
      </c>
      <c r="C1696" t="s">
        <v>12931</v>
      </c>
      <c r="D1696" t="s">
        <v>12932</v>
      </c>
      <c r="E1696" t="s">
        <v>12933</v>
      </c>
      <c r="F1696" t="s">
        <v>261</v>
      </c>
      <c r="G1696" t="s">
        <v>7681</v>
      </c>
      <c r="H1696" t="s">
        <v>111</v>
      </c>
      <c r="I1696" t="s">
        <v>111</v>
      </c>
      <c r="J1696" t="s">
        <v>7806</v>
      </c>
    </row>
    <row r="1697" spans="1:10" x14ac:dyDescent="0.35">
      <c r="A1697" t="s">
        <v>12935</v>
      </c>
      <c r="B1697" t="s">
        <v>12936</v>
      </c>
      <c r="C1697" t="s">
        <v>12937</v>
      </c>
      <c r="D1697" t="s">
        <v>6572</v>
      </c>
      <c r="E1697" t="s">
        <v>12935</v>
      </c>
      <c r="F1697" t="s">
        <v>257</v>
      </c>
      <c r="G1697" t="s">
        <v>7681</v>
      </c>
      <c r="H1697" t="s">
        <v>12935</v>
      </c>
      <c r="I1697" t="s">
        <v>7681</v>
      </c>
      <c r="J1697" t="s">
        <v>7806</v>
      </c>
    </row>
    <row r="1698" spans="1:10" x14ac:dyDescent="0.35">
      <c r="A1698" t="s">
        <v>12935</v>
      </c>
      <c r="B1698" t="s">
        <v>12938</v>
      </c>
      <c r="C1698" t="s">
        <v>12939</v>
      </c>
      <c r="D1698" t="s">
        <v>12940</v>
      </c>
      <c r="E1698" t="s">
        <v>12935</v>
      </c>
      <c r="F1698" t="s">
        <v>261</v>
      </c>
      <c r="G1698" t="s">
        <v>7681</v>
      </c>
      <c r="H1698" t="s">
        <v>11297</v>
      </c>
      <c r="I1698" t="s">
        <v>7681</v>
      </c>
      <c r="J1698" t="s">
        <v>7806</v>
      </c>
    </row>
    <row r="1699" spans="1:10" x14ac:dyDescent="0.35">
      <c r="A1699" t="s">
        <v>12935</v>
      </c>
      <c r="B1699" t="s">
        <v>12941</v>
      </c>
      <c r="C1699" t="s">
        <v>12942</v>
      </c>
      <c r="D1699" t="s">
        <v>12943</v>
      </c>
      <c r="E1699" t="s">
        <v>12944</v>
      </c>
      <c r="F1699" t="s">
        <v>257</v>
      </c>
      <c r="G1699" t="s">
        <v>7681</v>
      </c>
      <c r="H1699" t="s">
        <v>12944</v>
      </c>
      <c r="I1699" t="s">
        <v>7681</v>
      </c>
      <c r="J1699" t="s">
        <v>7806</v>
      </c>
    </row>
    <row r="1700" spans="1:10" x14ac:dyDescent="0.35">
      <c r="A1700" t="s">
        <v>12935</v>
      </c>
      <c r="B1700" t="s">
        <v>12945</v>
      </c>
      <c r="C1700" t="s">
        <v>12937</v>
      </c>
      <c r="D1700" t="s">
        <v>6572</v>
      </c>
      <c r="E1700" t="s">
        <v>12935</v>
      </c>
      <c r="F1700" t="s">
        <v>261</v>
      </c>
      <c r="G1700" t="s">
        <v>7681</v>
      </c>
      <c r="H1700" t="s">
        <v>12935</v>
      </c>
      <c r="I1700" t="s">
        <v>7681</v>
      </c>
      <c r="J1700" t="s">
        <v>7806</v>
      </c>
    </row>
    <row r="1701" spans="1:10" x14ac:dyDescent="0.35">
      <c r="A1701" t="s">
        <v>12946</v>
      </c>
      <c r="B1701" t="s">
        <v>12947</v>
      </c>
      <c r="C1701" t="s">
        <v>7221</v>
      </c>
      <c r="D1701" t="s">
        <v>12948</v>
      </c>
      <c r="E1701" t="s">
        <v>12946</v>
      </c>
      <c r="F1701" t="s">
        <v>261</v>
      </c>
      <c r="G1701" t="s">
        <v>7681</v>
      </c>
      <c r="H1701" t="s">
        <v>12946</v>
      </c>
      <c r="I1701" t="s">
        <v>7681</v>
      </c>
      <c r="J1701" t="s">
        <v>7806</v>
      </c>
    </row>
    <row r="1702" spans="1:10" x14ac:dyDescent="0.35">
      <c r="A1702" t="s">
        <v>12949</v>
      </c>
      <c r="B1702" t="s">
        <v>12950</v>
      </c>
      <c r="C1702" t="s">
        <v>5159</v>
      </c>
      <c r="D1702" t="s">
        <v>12951</v>
      </c>
      <c r="E1702" t="s">
        <v>12952</v>
      </c>
      <c r="F1702" t="s">
        <v>11</v>
      </c>
      <c r="G1702" t="s">
        <v>7670</v>
      </c>
      <c r="H1702" t="s">
        <v>12952</v>
      </c>
      <c r="I1702" t="s">
        <v>7670</v>
      </c>
      <c r="J1702" t="s">
        <v>7806</v>
      </c>
    </row>
    <row r="1703" spans="1:10" x14ac:dyDescent="0.35">
      <c r="A1703" t="s">
        <v>12949</v>
      </c>
      <c r="B1703" t="s">
        <v>12953</v>
      </c>
      <c r="C1703" t="s">
        <v>12901</v>
      </c>
      <c r="D1703" t="s">
        <v>12954</v>
      </c>
      <c r="E1703" t="s">
        <v>12955</v>
      </c>
      <c r="F1703" t="s">
        <v>50</v>
      </c>
      <c r="G1703" t="s">
        <v>7670</v>
      </c>
      <c r="H1703" t="s">
        <v>12955</v>
      </c>
      <c r="I1703" t="s">
        <v>7670</v>
      </c>
      <c r="J1703" t="s">
        <v>7806</v>
      </c>
    </row>
    <row r="1704" spans="1:10" x14ac:dyDescent="0.35">
      <c r="A1704" t="s">
        <v>12956</v>
      </c>
      <c r="B1704" t="s">
        <v>12957</v>
      </c>
      <c r="C1704" t="s">
        <v>6072</v>
      </c>
      <c r="D1704" t="s">
        <v>9635</v>
      </c>
      <c r="E1704" t="s">
        <v>12956</v>
      </c>
      <c r="F1704" t="s">
        <v>11</v>
      </c>
      <c r="G1704" t="s">
        <v>7681</v>
      </c>
      <c r="H1704" t="s">
        <v>12956</v>
      </c>
      <c r="I1704" t="s">
        <v>7681</v>
      </c>
      <c r="J1704" t="s">
        <v>7806</v>
      </c>
    </row>
    <row r="1705" spans="1:10" x14ac:dyDescent="0.35">
      <c r="A1705" t="s">
        <v>12958</v>
      </c>
      <c r="B1705" t="s">
        <v>12959</v>
      </c>
      <c r="C1705" t="s">
        <v>12960</v>
      </c>
      <c r="D1705" t="s">
        <v>12961</v>
      </c>
      <c r="E1705" t="s">
        <v>12962</v>
      </c>
      <c r="F1705" t="s">
        <v>11</v>
      </c>
      <c r="G1705" t="s">
        <v>7670</v>
      </c>
      <c r="H1705" t="s">
        <v>12962</v>
      </c>
      <c r="I1705" t="s">
        <v>7670</v>
      </c>
    </row>
    <row r="1706" spans="1:10" x14ac:dyDescent="0.35">
      <c r="A1706" t="s">
        <v>12958</v>
      </c>
      <c r="B1706" t="s">
        <v>12963</v>
      </c>
      <c r="C1706" t="s">
        <v>12964</v>
      </c>
      <c r="D1706" t="s">
        <v>12965</v>
      </c>
      <c r="E1706" t="s">
        <v>10581</v>
      </c>
      <c r="F1706" t="s">
        <v>261</v>
      </c>
      <c r="G1706" t="s">
        <v>7670</v>
      </c>
      <c r="H1706" t="s">
        <v>12966</v>
      </c>
      <c r="I1706" t="s">
        <v>7670</v>
      </c>
      <c r="J1706" t="s">
        <v>7806</v>
      </c>
    </row>
    <row r="1707" spans="1:10" x14ac:dyDescent="0.35">
      <c r="A1707" t="s">
        <v>12958</v>
      </c>
      <c r="B1707" t="s">
        <v>12967</v>
      </c>
      <c r="C1707" t="s">
        <v>12968</v>
      </c>
      <c r="D1707" t="s">
        <v>2050</v>
      </c>
      <c r="E1707" t="s">
        <v>12969</v>
      </c>
      <c r="F1707" t="s">
        <v>261</v>
      </c>
      <c r="G1707" t="s">
        <v>7670</v>
      </c>
      <c r="H1707" t="s">
        <v>11271</v>
      </c>
      <c r="I1707" t="s">
        <v>7610</v>
      </c>
      <c r="J1707" t="s">
        <v>7806</v>
      </c>
    </row>
    <row r="1708" spans="1:10" x14ac:dyDescent="0.35">
      <c r="A1708" t="s">
        <v>12958</v>
      </c>
      <c r="B1708" t="s">
        <v>12970</v>
      </c>
      <c r="C1708" t="s">
        <v>1117</v>
      </c>
      <c r="D1708" t="s">
        <v>12971</v>
      </c>
      <c r="E1708" t="s">
        <v>12850</v>
      </c>
      <c r="F1708" t="s">
        <v>261</v>
      </c>
      <c r="G1708" t="s">
        <v>7670</v>
      </c>
      <c r="H1708" t="s">
        <v>111</v>
      </c>
      <c r="I1708" t="s">
        <v>111</v>
      </c>
      <c r="J1708" t="s">
        <v>7806</v>
      </c>
    </row>
    <row r="1709" spans="1:10" x14ac:dyDescent="0.35">
      <c r="A1709" t="s">
        <v>12958</v>
      </c>
      <c r="B1709" t="s">
        <v>12972</v>
      </c>
      <c r="C1709" t="s">
        <v>12973</v>
      </c>
      <c r="D1709" t="s">
        <v>12949</v>
      </c>
      <c r="E1709" t="s">
        <v>12949</v>
      </c>
      <c r="F1709" t="s">
        <v>261</v>
      </c>
      <c r="G1709" t="s">
        <v>7670</v>
      </c>
      <c r="H1709" t="s">
        <v>12949</v>
      </c>
      <c r="I1709" t="s">
        <v>7670</v>
      </c>
      <c r="J1709" t="s">
        <v>7806</v>
      </c>
    </row>
    <row r="1710" spans="1:10" x14ac:dyDescent="0.35">
      <c r="A1710" t="s">
        <v>12958</v>
      </c>
      <c r="B1710" t="s">
        <v>12974</v>
      </c>
      <c r="C1710" t="s">
        <v>12975</v>
      </c>
      <c r="D1710" t="s">
        <v>12976</v>
      </c>
      <c r="E1710" t="s">
        <v>12976</v>
      </c>
      <c r="F1710" t="s">
        <v>261</v>
      </c>
      <c r="G1710" t="s">
        <v>7670</v>
      </c>
      <c r="H1710" t="s">
        <v>12976</v>
      </c>
      <c r="I1710" t="s">
        <v>7670</v>
      </c>
      <c r="J1710" t="s">
        <v>7806</v>
      </c>
    </row>
    <row r="1711" spans="1:10" x14ac:dyDescent="0.35">
      <c r="A1711" t="s">
        <v>12977</v>
      </c>
      <c r="B1711" t="s">
        <v>12978</v>
      </c>
      <c r="C1711" t="s">
        <v>12979</v>
      </c>
      <c r="D1711" t="s">
        <v>12980</v>
      </c>
      <c r="E1711" t="s">
        <v>12980</v>
      </c>
      <c r="F1711" t="s">
        <v>11</v>
      </c>
      <c r="G1711" t="s">
        <v>7681</v>
      </c>
      <c r="H1711" t="s">
        <v>12980</v>
      </c>
      <c r="I1711" t="s">
        <v>7681</v>
      </c>
      <c r="J1711" t="s">
        <v>7806</v>
      </c>
    </row>
    <row r="1712" spans="1:10" x14ac:dyDescent="0.35">
      <c r="A1712" t="s">
        <v>12977</v>
      </c>
      <c r="B1712" t="s">
        <v>12981</v>
      </c>
      <c r="C1712" t="s">
        <v>12982</v>
      </c>
      <c r="D1712" t="s">
        <v>12977</v>
      </c>
      <c r="E1712" t="s">
        <v>12977</v>
      </c>
      <c r="F1712" t="s">
        <v>11</v>
      </c>
      <c r="G1712" t="s">
        <v>7681</v>
      </c>
      <c r="H1712" t="s">
        <v>12977</v>
      </c>
      <c r="I1712" t="s">
        <v>7681</v>
      </c>
      <c r="J1712" t="s">
        <v>7806</v>
      </c>
    </row>
    <row r="1713" spans="1:10" x14ac:dyDescent="0.35">
      <c r="A1713" t="s">
        <v>12977</v>
      </c>
      <c r="B1713" t="s">
        <v>12983</v>
      </c>
      <c r="C1713" t="s">
        <v>12984</v>
      </c>
      <c r="D1713" t="s">
        <v>12985</v>
      </c>
      <c r="E1713" t="s">
        <v>12977</v>
      </c>
      <c r="F1713" t="s">
        <v>11</v>
      </c>
      <c r="G1713" t="s">
        <v>7681</v>
      </c>
      <c r="H1713" t="s">
        <v>12977</v>
      </c>
      <c r="I1713" t="s">
        <v>7681</v>
      </c>
      <c r="J1713" t="s">
        <v>7806</v>
      </c>
    </row>
    <row r="1714" spans="1:10" x14ac:dyDescent="0.35">
      <c r="A1714" t="s">
        <v>12977</v>
      </c>
      <c r="B1714" t="s">
        <v>12986</v>
      </c>
      <c r="C1714" t="s">
        <v>12987</v>
      </c>
      <c r="D1714" t="s">
        <v>12988</v>
      </c>
      <c r="E1714" t="s">
        <v>12988</v>
      </c>
      <c r="F1714" t="s">
        <v>11</v>
      </c>
      <c r="G1714" t="s">
        <v>7681</v>
      </c>
      <c r="H1714" t="s">
        <v>12988</v>
      </c>
      <c r="I1714" t="s">
        <v>7681</v>
      </c>
      <c r="J1714" t="s">
        <v>7806</v>
      </c>
    </row>
    <row r="1715" spans="1:10" x14ac:dyDescent="0.35">
      <c r="A1715" t="s">
        <v>12989</v>
      </c>
      <c r="B1715" t="s">
        <v>12990</v>
      </c>
      <c r="C1715" t="s">
        <v>12991</v>
      </c>
      <c r="D1715" t="s">
        <v>12992</v>
      </c>
      <c r="E1715" t="s">
        <v>12989</v>
      </c>
      <c r="F1715" t="s">
        <v>11</v>
      </c>
      <c r="G1715" t="s">
        <v>7681</v>
      </c>
      <c r="H1715" t="s">
        <v>12989</v>
      </c>
      <c r="I1715" t="s">
        <v>7681</v>
      </c>
      <c r="J1715" t="s">
        <v>7806</v>
      </c>
    </row>
    <row r="1716" spans="1:10" x14ac:dyDescent="0.35">
      <c r="A1716" t="s">
        <v>12993</v>
      </c>
      <c r="B1716" t="s">
        <v>12994</v>
      </c>
      <c r="C1716" t="s">
        <v>12995</v>
      </c>
      <c r="D1716" t="s">
        <v>9459</v>
      </c>
      <c r="E1716" t="s">
        <v>12996</v>
      </c>
      <c r="F1716" t="s">
        <v>11</v>
      </c>
      <c r="G1716" t="s">
        <v>12997</v>
      </c>
      <c r="H1716" t="s">
        <v>12996</v>
      </c>
      <c r="I1716" t="s">
        <v>12997</v>
      </c>
      <c r="J1716" t="s">
        <v>7806</v>
      </c>
    </row>
    <row r="1717" spans="1:10" x14ac:dyDescent="0.35">
      <c r="A1717" t="s">
        <v>12998</v>
      </c>
      <c r="B1717" t="s">
        <v>12999</v>
      </c>
      <c r="C1717" t="s">
        <v>13000</v>
      </c>
      <c r="D1717" t="s">
        <v>2410</v>
      </c>
      <c r="E1717" t="s">
        <v>12998</v>
      </c>
      <c r="F1717" t="s">
        <v>11</v>
      </c>
      <c r="G1717" t="s">
        <v>7681</v>
      </c>
      <c r="H1717" t="s">
        <v>12998</v>
      </c>
      <c r="I1717" t="s">
        <v>7681</v>
      </c>
      <c r="J1717" t="s">
        <v>7806</v>
      </c>
    </row>
    <row r="1718" spans="1:10" x14ac:dyDescent="0.35">
      <c r="A1718" t="s">
        <v>12998</v>
      </c>
      <c r="B1718" t="s">
        <v>13001</v>
      </c>
      <c r="C1718" t="s">
        <v>13002</v>
      </c>
      <c r="D1718" t="s">
        <v>589</v>
      </c>
      <c r="E1718" t="s">
        <v>9037</v>
      </c>
      <c r="F1718" t="s">
        <v>257</v>
      </c>
      <c r="G1718" t="s">
        <v>7681</v>
      </c>
      <c r="H1718" t="s">
        <v>9037</v>
      </c>
      <c r="I1718" t="s">
        <v>7681</v>
      </c>
      <c r="J1718" t="s">
        <v>7806</v>
      </c>
    </row>
    <row r="1719" spans="1:10" x14ac:dyDescent="0.35">
      <c r="A1719" t="s">
        <v>12998</v>
      </c>
      <c r="B1719" t="s">
        <v>13003</v>
      </c>
      <c r="C1719" t="s">
        <v>12072</v>
      </c>
      <c r="D1719" t="s">
        <v>2410</v>
      </c>
      <c r="E1719" t="s">
        <v>12998</v>
      </c>
      <c r="F1719" t="s">
        <v>11</v>
      </c>
      <c r="G1719" t="s">
        <v>7681</v>
      </c>
      <c r="H1719" t="s">
        <v>12998</v>
      </c>
      <c r="I1719" t="s">
        <v>7681</v>
      </c>
      <c r="J1719" t="s">
        <v>7806</v>
      </c>
    </row>
    <row r="1720" spans="1:10" x14ac:dyDescent="0.35">
      <c r="A1720" t="s">
        <v>13004</v>
      </c>
      <c r="B1720" t="s">
        <v>13005</v>
      </c>
      <c r="C1720" t="s">
        <v>2033</v>
      </c>
      <c r="D1720" t="s">
        <v>13006</v>
      </c>
      <c r="E1720" t="s">
        <v>13004</v>
      </c>
      <c r="F1720" t="s">
        <v>11</v>
      </c>
      <c r="G1720" t="s">
        <v>7681</v>
      </c>
      <c r="H1720" t="s">
        <v>13004</v>
      </c>
      <c r="I1720" t="s">
        <v>7681</v>
      </c>
      <c r="J1720" t="s">
        <v>7806</v>
      </c>
    </row>
    <row r="1721" spans="1:10" x14ac:dyDescent="0.35">
      <c r="A1721" t="s">
        <v>13004</v>
      </c>
      <c r="B1721" t="s">
        <v>13007</v>
      </c>
      <c r="C1721" t="s">
        <v>13008</v>
      </c>
      <c r="D1721" t="s">
        <v>13009</v>
      </c>
      <c r="E1721" t="s">
        <v>13004</v>
      </c>
      <c r="F1721" t="s">
        <v>11</v>
      </c>
      <c r="G1721" t="s">
        <v>7681</v>
      </c>
      <c r="H1721" t="s">
        <v>13004</v>
      </c>
      <c r="I1721" t="s">
        <v>7681</v>
      </c>
    </row>
    <row r="1722" spans="1:10" x14ac:dyDescent="0.35">
      <c r="A1722" t="s">
        <v>13004</v>
      </c>
      <c r="B1722" t="s">
        <v>13010</v>
      </c>
      <c r="C1722" t="s">
        <v>13011</v>
      </c>
      <c r="D1722" t="s">
        <v>13012</v>
      </c>
      <c r="E1722" t="s">
        <v>13004</v>
      </c>
      <c r="F1722" t="s">
        <v>11</v>
      </c>
      <c r="G1722" t="s">
        <v>7681</v>
      </c>
      <c r="H1722" t="s">
        <v>13004</v>
      </c>
      <c r="I1722" t="s">
        <v>7681</v>
      </c>
      <c r="J1722" t="s">
        <v>7806</v>
      </c>
    </row>
    <row r="1723" spans="1:10" x14ac:dyDescent="0.35">
      <c r="A1723" t="s">
        <v>13013</v>
      </c>
      <c r="B1723" t="s">
        <v>13014</v>
      </c>
      <c r="C1723" t="s">
        <v>13015</v>
      </c>
      <c r="D1723" t="s">
        <v>13016</v>
      </c>
      <c r="E1723" t="s">
        <v>13013</v>
      </c>
      <c r="F1723" t="s">
        <v>11</v>
      </c>
      <c r="G1723" t="s">
        <v>7681</v>
      </c>
      <c r="H1723" t="s">
        <v>13013</v>
      </c>
      <c r="I1723" t="s">
        <v>7681</v>
      </c>
      <c r="J1723" t="s">
        <v>7806</v>
      </c>
    </row>
    <row r="1724" spans="1:10" x14ac:dyDescent="0.35">
      <c r="A1724" t="s">
        <v>13013</v>
      </c>
      <c r="B1724" t="s">
        <v>13017</v>
      </c>
      <c r="C1724" t="s">
        <v>13018</v>
      </c>
      <c r="D1724" t="s">
        <v>13016</v>
      </c>
      <c r="E1724" t="s">
        <v>13013</v>
      </c>
      <c r="F1724" t="s">
        <v>11</v>
      </c>
      <c r="G1724" t="s">
        <v>7681</v>
      </c>
      <c r="H1724" t="s">
        <v>13013</v>
      </c>
      <c r="I1724" t="s">
        <v>7681</v>
      </c>
    </row>
    <row r="1725" spans="1:10" x14ac:dyDescent="0.35">
      <c r="A1725" t="s">
        <v>13019</v>
      </c>
      <c r="B1725" t="s">
        <v>13020</v>
      </c>
      <c r="C1725" t="s">
        <v>2022</v>
      </c>
      <c r="D1725" t="s">
        <v>13021</v>
      </c>
      <c r="E1725" t="s">
        <v>13019</v>
      </c>
      <c r="F1725" t="s">
        <v>50</v>
      </c>
      <c r="G1725" t="s">
        <v>7681</v>
      </c>
      <c r="H1725" t="s">
        <v>13022</v>
      </c>
      <c r="I1725" t="s">
        <v>7681</v>
      </c>
      <c r="J1725" t="s">
        <v>7806</v>
      </c>
    </row>
    <row r="1726" spans="1:10" x14ac:dyDescent="0.35">
      <c r="A1726" t="s">
        <v>13023</v>
      </c>
      <c r="B1726" t="s">
        <v>13024</v>
      </c>
      <c r="C1726" t="s">
        <v>8400</v>
      </c>
      <c r="D1726" t="s">
        <v>8534</v>
      </c>
      <c r="E1726" t="s">
        <v>13023</v>
      </c>
      <c r="F1726" t="s">
        <v>11</v>
      </c>
      <c r="G1726" t="s">
        <v>7681</v>
      </c>
      <c r="H1726" t="s">
        <v>13023</v>
      </c>
      <c r="I1726" t="s">
        <v>7681</v>
      </c>
      <c r="J1726" t="s">
        <v>7806</v>
      </c>
    </row>
    <row r="1727" spans="1:10" x14ac:dyDescent="0.35">
      <c r="A1727" t="s">
        <v>13023</v>
      </c>
      <c r="B1727" t="s">
        <v>13025</v>
      </c>
      <c r="C1727" t="s">
        <v>99</v>
      </c>
      <c r="D1727" t="s">
        <v>292</v>
      </c>
      <c r="E1727" t="s">
        <v>13026</v>
      </c>
      <c r="F1727" t="s">
        <v>13027</v>
      </c>
      <c r="G1727" t="s">
        <v>7681</v>
      </c>
      <c r="H1727" t="s">
        <v>13026</v>
      </c>
      <c r="I1727" t="s">
        <v>7681</v>
      </c>
    </row>
    <row r="1728" spans="1:10" x14ac:dyDescent="0.35">
      <c r="A1728" t="s">
        <v>13023</v>
      </c>
      <c r="B1728" t="s">
        <v>13028</v>
      </c>
      <c r="C1728" t="s">
        <v>2007</v>
      </c>
      <c r="D1728" t="s">
        <v>3783</v>
      </c>
      <c r="E1728" t="s">
        <v>13023</v>
      </c>
      <c r="F1728" t="s">
        <v>11</v>
      </c>
      <c r="G1728" t="s">
        <v>7681</v>
      </c>
      <c r="H1728" t="s">
        <v>13023</v>
      </c>
      <c r="I1728" t="s">
        <v>7681</v>
      </c>
      <c r="J1728" t="s">
        <v>7806</v>
      </c>
    </row>
    <row r="1729" spans="1:10" x14ac:dyDescent="0.35">
      <c r="A1729" t="s">
        <v>13023</v>
      </c>
      <c r="B1729" t="s">
        <v>13029</v>
      </c>
      <c r="C1729" t="s">
        <v>6269</v>
      </c>
      <c r="D1729" t="s">
        <v>3783</v>
      </c>
      <c r="E1729" t="s">
        <v>13030</v>
      </c>
      <c r="F1729" t="s">
        <v>257</v>
      </c>
      <c r="G1729" t="s">
        <v>7681</v>
      </c>
      <c r="H1729" t="s">
        <v>13030</v>
      </c>
      <c r="I1729" t="s">
        <v>7681</v>
      </c>
      <c r="J1729" t="s">
        <v>7806</v>
      </c>
    </row>
    <row r="1730" spans="1:10" x14ac:dyDescent="0.35">
      <c r="A1730" t="s">
        <v>13023</v>
      </c>
      <c r="B1730" t="s">
        <v>13031</v>
      </c>
      <c r="C1730" t="s">
        <v>13032</v>
      </c>
      <c r="D1730" t="s">
        <v>3783</v>
      </c>
      <c r="E1730" t="s">
        <v>13023</v>
      </c>
      <c r="F1730" t="s">
        <v>11</v>
      </c>
      <c r="G1730" t="s">
        <v>7681</v>
      </c>
      <c r="H1730" t="s">
        <v>13023</v>
      </c>
      <c r="I1730" t="s">
        <v>7681</v>
      </c>
      <c r="J1730" t="s">
        <v>7806</v>
      </c>
    </row>
    <row r="1731" spans="1:10" x14ac:dyDescent="0.35">
      <c r="A1731" t="s">
        <v>8893</v>
      </c>
      <c r="B1731" t="s">
        <v>13033</v>
      </c>
      <c r="C1731" t="s">
        <v>2007</v>
      </c>
      <c r="D1731" t="s">
        <v>8221</v>
      </c>
      <c r="E1731" t="s">
        <v>8893</v>
      </c>
      <c r="F1731" t="s">
        <v>11</v>
      </c>
      <c r="G1731" t="s">
        <v>7681</v>
      </c>
      <c r="H1731" t="s">
        <v>8893</v>
      </c>
      <c r="I1731" t="s">
        <v>7681</v>
      </c>
      <c r="J1731" t="s">
        <v>7806</v>
      </c>
    </row>
    <row r="1732" spans="1:10" x14ac:dyDescent="0.35">
      <c r="A1732" t="s">
        <v>8893</v>
      </c>
      <c r="B1732" t="s">
        <v>13034</v>
      </c>
      <c r="C1732" t="s">
        <v>13035</v>
      </c>
      <c r="D1732" t="s">
        <v>8221</v>
      </c>
      <c r="E1732" t="s">
        <v>8893</v>
      </c>
      <c r="F1732" t="s">
        <v>11</v>
      </c>
      <c r="G1732" t="s">
        <v>7681</v>
      </c>
      <c r="H1732" t="s">
        <v>8893</v>
      </c>
      <c r="I1732" t="s">
        <v>7681</v>
      </c>
      <c r="J1732" t="s">
        <v>7806</v>
      </c>
    </row>
    <row r="1733" spans="1:10" x14ac:dyDescent="0.35">
      <c r="A1733" t="s">
        <v>8893</v>
      </c>
      <c r="B1733" t="s">
        <v>13036</v>
      </c>
      <c r="C1733" t="s">
        <v>13037</v>
      </c>
      <c r="D1733" t="s">
        <v>8221</v>
      </c>
      <c r="E1733" t="s">
        <v>8893</v>
      </c>
      <c r="F1733" t="s">
        <v>11</v>
      </c>
      <c r="G1733" t="s">
        <v>7681</v>
      </c>
      <c r="H1733" t="s">
        <v>8893</v>
      </c>
      <c r="I1733" t="s">
        <v>7681</v>
      </c>
    </row>
    <row r="1734" spans="1:10" x14ac:dyDescent="0.35">
      <c r="A1734" t="s">
        <v>8893</v>
      </c>
      <c r="B1734" t="s">
        <v>13038</v>
      </c>
      <c r="C1734" t="s">
        <v>13039</v>
      </c>
      <c r="D1734" t="s">
        <v>8221</v>
      </c>
      <c r="E1734" t="s">
        <v>8893</v>
      </c>
      <c r="F1734" t="s">
        <v>11</v>
      </c>
      <c r="G1734" t="s">
        <v>7681</v>
      </c>
      <c r="H1734" t="s">
        <v>8893</v>
      </c>
      <c r="I1734" t="s">
        <v>7681</v>
      </c>
      <c r="J1734" t="s">
        <v>7806</v>
      </c>
    </row>
    <row r="1735" spans="1:10" x14ac:dyDescent="0.35">
      <c r="A1735" t="s">
        <v>13040</v>
      </c>
      <c r="B1735" t="s">
        <v>13041</v>
      </c>
      <c r="C1735" t="s">
        <v>2007</v>
      </c>
      <c r="D1735" t="s">
        <v>3372</v>
      </c>
      <c r="E1735" t="s">
        <v>13040</v>
      </c>
      <c r="F1735" t="s">
        <v>11</v>
      </c>
      <c r="G1735" t="s">
        <v>7681</v>
      </c>
      <c r="H1735" t="s">
        <v>13040</v>
      </c>
      <c r="I1735" t="s">
        <v>7681</v>
      </c>
      <c r="J1735" t="s">
        <v>7806</v>
      </c>
    </row>
    <row r="1736" spans="1:10" x14ac:dyDescent="0.35">
      <c r="A1736" t="s">
        <v>13040</v>
      </c>
      <c r="B1736" t="s">
        <v>13042</v>
      </c>
      <c r="C1736" t="s">
        <v>13043</v>
      </c>
      <c r="D1736" t="s">
        <v>13044</v>
      </c>
      <c r="E1736" t="s">
        <v>13040</v>
      </c>
      <c r="F1736" t="s">
        <v>11</v>
      </c>
      <c r="G1736" t="s">
        <v>7681</v>
      </c>
      <c r="H1736" t="s">
        <v>13040</v>
      </c>
      <c r="I1736" t="s">
        <v>7681</v>
      </c>
      <c r="J1736" t="s">
        <v>7806</v>
      </c>
    </row>
    <row r="1737" spans="1:10" x14ac:dyDescent="0.35">
      <c r="A1737" t="s">
        <v>13040</v>
      </c>
      <c r="B1737" t="s">
        <v>13045</v>
      </c>
      <c r="C1737" t="s">
        <v>2007</v>
      </c>
      <c r="D1737" t="s">
        <v>798</v>
      </c>
      <c r="E1737" t="s">
        <v>13040</v>
      </c>
      <c r="F1737" t="s">
        <v>261</v>
      </c>
      <c r="G1737" t="s">
        <v>7681</v>
      </c>
      <c r="H1737" t="s">
        <v>13046</v>
      </c>
      <c r="I1737" t="s">
        <v>7681</v>
      </c>
      <c r="J1737" t="s">
        <v>7806</v>
      </c>
    </row>
    <row r="1738" spans="1:10" x14ac:dyDescent="0.35">
      <c r="A1738" t="s">
        <v>13047</v>
      </c>
      <c r="B1738" t="s">
        <v>13048</v>
      </c>
      <c r="C1738" t="s">
        <v>13049</v>
      </c>
      <c r="D1738" t="s">
        <v>13050</v>
      </c>
      <c r="E1738" t="s">
        <v>13047</v>
      </c>
      <c r="F1738" t="s">
        <v>8455</v>
      </c>
      <c r="G1738" t="s">
        <v>7681</v>
      </c>
      <c r="H1738" t="s">
        <v>7610</v>
      </c>
      <c r="I1738" t="s">
        <v>7610</v>
      </c>
      <c r="J1738" t="s">
        <v>7806</v>
      </c>
    </row>
    <row r="1739" spans="1:10" x14ac:dyDescent="0.35">
      <c r="A1739" t="s">
        <v>13051</v>
      </c>
      <c r="B1739" t="s">
        <v>13052</v>
      </c>
      <c r="C1739" t="s">
        <v>3361</v>
      </c>
      <c r="D1739" t="s">
        <v>894</v>
      </c>
      <c r="E1739" t="s">
        <v>13051</v>
      </c>
      <c r="F1739" t="s">
        <v>257</v>
      </c>
      <c r="G1739" t="s">
        <v>7681</v>
      </c>
      <c r="H1739" t="s">
        <v>13051</v>
      </c>
      <c r="I1739" t="s">
        <v>7681</v>
      </c>
      <c r="J1739" t="s">
        <v>7806</v>
      </c>
    </row>
    <row r="1740" spans="1:10" x14ac:dyDescent="0.35">
      <c r="A1740" t="s">
        <v>13053</v>
      </c>
      <c r="B1740" t="s">
        <v>13054</v>
      </c>
      <c r="C1740" t="s">
        <v>13055</v>
      </c>
      <c r="D1740" t="s">
        <v>8433</v>
      </c>
      <c r="E1740" t="s">
        <v>13056</v>
      </c>
      <c r="F1740" t="s">
        <v>11</v>
      </c>
      <c r="G1740" t="s">
        <v>7681</v>
      </c>
      <c r="H1740" t="s">
        <v>13056</v>
      </c>
      <c r="I1740" t="s">
        <v>7681</v>
      </c>
      <c r="J1740" t="s">
        <v>7806</v>
      </c>
    </row>
    <row r="1741" spans="1:10" x14ac:dyDescent="0.35">
      <c r="A1741" t="s">
        <v>13053</v>
      </c>
      <c r="B1741" t="s">
        <v>13057</v>
      </c>
      <c r="C1741" t="s">
        <v>4343</v>
      </c>
      <c r="D1741" t="s">
        <v>6045</v>
      </c>
      <c r="E1741" t="s">
        <v>13056</v>
      </c>
      <c r="F1741" t="s">
        <v>11</v>
      </c>
      <c r="G1741" t="s">
        <v>7681</v>
      </c>
      <c r="H1741" t="s">
        <v>13056</v>
      </c>
      <c r="I1741" t="s">
        <v>7681</v>
      </c>
      <c r="J1741" t="s">
        <v>7806</v>
      </c>
    </row>
    <row r="1742" spans="1:10" x14ac:dyDescent="0.35">
      <c r="A1742" t="s">
        <v>13053</v>
      </c>
      <c r="B1742" t="s">
        <v>13058</v>
      </c>
      <c r="C1742" t="s">
        <v>13059</v>
      </c>
      <c r="D1742" t="s">
        <v>13060</v>
      </c>
      <c r="E1742" t="s">
        <v>13056</v>
      </c>
      <c r="F1742" t="s">
        <v>11</v>
      </c>
      <c r="G1742" t="s">
        <v>7681</v>
      </c>
      <c r="H1742" t="s">
        <v>13056</v>
      </c>
      <c r="I1742" t="s">
        <v>7681</v>
      </c>
      <c r="J1742" t="s">
        <v>7806</v>
      </c>
    </row>
    <row r="1743" spans="1:10" x14ac:dyDescent="0.35">
      <c r="A1743" t="s">
        <v>13053</v>
      </c>
      <c r="B1743" t="s">
        <v>13061</v>
      </c>
      <c r="C1743" t="s">
        <v>13062</v>
      </c>
      <c r="D1743" t="s">
        <v>6045</v>
      </c>
      <c r="E1743" t="s">
        <v>13056</v>
      </c>
      <c r="F1743" t="s">
        <v>11</v>
      </c>
      <c r="G1743" t="s">
        <v>7681</v>
      </c>
      <c r="H1743" t="s">
        <v>13056</v>
      </c>
      <c r="I1743" t="s">
        <v>7681</v>
      </c>
      <c r="J1743" t="s">
        <v>7806</v>
      </c>
    </row>
    <row r="1744" spans="1:10" x14ac:dyDescent="0.35">
      <c r="A1744" t="s">
        <v>13053</v>
      </c>
      <c r="B1744" t="s">
        <v>13063</v>
      </c>
      <c r="C1744" t="s">
        <v>13064</v>
      </c>
      <c r="D1744" t="s">
        <v>13065</v>
      </c>
      <c r="E1744" t="s">
        <v>13056</v>
      </c>
      <c r="F1744" t="s">
        <v>11</v>
      </c>
      <c r="G1744" t="s">
        <v>7681</v>
      </c>
      <c r="H1744" t="s">
        <v>13056</v>
      </c>
      <c r="I1744" t="s">
        <v>7681</v>
      </c>
      <c r="J1744" t="s">
        <v>7806</v>
      </c>
    </row>
    <row r="1745" spans="1:10" x14ac:dyDescent="0.35">
      <c r="A1745" t="s">
        <v>13053</v>
      </c>
      <c r="B1745" t="s">
        <v>13066</v>
      </c>
      <c r="C1745" t="s">
        <v>13067</v>
      </c>
      <c r="D1745" t="s">
        <v>6045</v>
      </c>
      <c r="E1745" t="s">
        <v>2050</v>
      </c>
      <c r="F1745" t="s">
        <v>50</v>
      </c>
      <c r="G1745" t="s">
        <v>2050</v>
      </c>
      <c r="H1745" t="s">
        <v>111</v>
      </c>
      <c r="I1745" t="s">
        <v>111</v>
      </c>
      <c r="J1745" t="s">
        <v>7806</v>
      </c>
    </row>
    <row r="1746" spans="1:10" x14ac:dyDescent="0.35">
      <c r="A1746" t="s">
        <v>13053</v>
      </c>
      <c r="B1746" t="s">
        <v>13068</v>
      </c>
      <c r="C1746" t="s">
        <v>13069</v>
      </c>
      <c r="D1746" t="s">
        <v>6045</v>
      </c>
      <c r="E1746" t="s">
        <v>13070</v>
      </c>
      <c r="F1746" t="s">
        <v>261</v>
      </c>
      <c r="G1746" t="s">
        <v>7681</v>
      </c>
      <c r="H1746" t="s">
        <v>13070</v>
      </c>
      <c r="I1746" t="s">
        <v>7681</v>
      </c>
      <c r="J1746" t="s">
        <v>7806</v>
      </c>
    </row>
    <row r="1747" spans="1:10" x14ac:dyDescent="0.35">
      <c r="A1747" t="s">
        <v>13053</v>
      </c>
      <c r="B1747" t="s">
        <v>13071</v>
      </c>
      <c r="C1747" t="s">
        <v>13072</v>
      </c>
      <c r="D1747" t="s">
        <v>4760</v>
      </c>
      <c r="E1747" t="s">
        <v>13073</v>
      </c>
      <c r="F1747" t="s">
        <v>50</v>
      </c>
      <c r="G1747" t="s">
        <v>7681</v>
      </c>
      <c r="H1747" t="s">
        <v>13073</v>
      </c>
      <c r="I1747" t="s">
        <v>7681</v>
      </c>
      <c r="J1747" t="s">
        <v>7806</v>
      </c>
    </row>
    <row r="1748" spans="1:10" x14ac:dyDescent="0.35">
      <c r="A1748" t="s">
        <v>13053</v>
      </c>
      <c r="B1748" t="s">
        <v>13074</v>
      </c>
      <c r="C1748" t="s">
        <v>4343</v>
      </c>
      <c r="D1748" t="s">
        <v>6045</v>
      </c>
      <c r="E1748" t="s">
        <v>13075</v>
      </c>
      <c r="F1748" t="s">
        <v>261</v>
      </c>
      <c r="G1748" t="s">
        <v>13076</v>
      </c>
      <c r="H1748" t="s">
        <v>13075</v>
      </c>
      <c r="I1748" t="s">
        <v>13076</v>
      </c>
      <c r="J1748" t="s">
        <v>7806</v>
      </c>
    </row>
    <row r="1749" spans="1:10" x14ac:dyDescent="0.35">
      <c r="A1749" t="s">
        <v>13053</v>
      </c>
      <c r="B1749" t="s">
        <v>13077</v>
      </c>
      <c r="C1749" t="s">
        <v>13078</v>
      </c>
      <c r="D1749" t="s">
        <v>6045</v>
      </c>
      <c r="E1749" t="s">
        <v>13079</v>
      </c>
      <c r="F1749" t="s">
        <v>257</v>
      </c>
      <c r="G1749" t="s">
        <v>13080</v>
      </c>
      <c r="H1749" t="s">
        <v>13056</v>
      </c>
      <c r="I1749" t="s">
        <v>7681</v>
      </c>
      <c r="J1749" t="s">
        <v>7806</v>
      </c>
    </row>
    <row r="1750" spans="1:10" x14ac:dyDescent="0.35">
      <c r="A1750" t="s">
        <v>13053</v>
      </c>
      <c r="B1750" t="s">
        <v>13081</v>
      </c>
      <c r="C1750" t="s">
        <v>1703</v>
      </c>
      <c r="D1750" t="s">
        <v>5690</v>
      </c>
      <c r="E1750" t="s">
        <v>13082</v>
      </c>
      <c r="F1750" t="s">
        <v>11</v>
      </c>
      <c r="G1750" t="s">
        <v>7681</v>
      </c>
      <c r="H1750" t="s">
        <v>13082</v>
      </c>
      <c r="I1750" t="s">
        <v>7681</v>
      </c>
      <c r="J1750" t="s">
        <v>7806</v>
      </c>
    </row>
    <row r="1751" spans="1:10" x14ac:dyDescent="0.35">
      <c r="A1751" t="s">
        <v>13053</v>
      </c>
      <c r="B1751" t="s">
        <v>13083</v>
      </c>
      <c r="C1751" t="s">
        <v>13084</v>
      </c>
      <c r="D1751" t="s">
        <v>6045</v>
      </c>
      <c r="E1751" t="s">
        <v>13085</v>
      </c>
      <c r="F1751" t="s">
        <v>261</v>
      </c>
      <c r="G1751" t="s">
        <v>7681</v>
      </c>
      <c r="H1751" t="s">
        <v>13086</v>
      </c>
      <c r="I1751" t="s">
        <v>7250</v>
      </c>
      <c r="J1751" t="s">
        <v>7806</v>
      </c>
    </row>
    <row r="1752" spans="1:10" x14ac:dyDescent="0.35">
      <c r="A1752" t="s">
        <v>13053</v>
      </c>
      <c r="B1752" t="s">
        <v>13087</v>
      </c>
      <c r="C1752" t="s">
        <v>13088</v>
      </c>
      <c r="D1752" t="s">
        <v>8483</v>
      </c>
      <c r="E1752" t="s">
        <v>13089</v>
      </c>
      <c r="F1752" t="s">
        <v>261</v>
      </c>
      <c r="G1752" t="s">
        <v>7681</v>
      </c>
      <c r="H1752" t="s">
        <v>111</v>
      </c>
      <c r="I1752" t="s">
        <v>111</v>
      </c>
      <c r="J1752" t="s">
        <v>7806</v>
      </c>
    </row>
    <row r="1753" spans="1:10" x14ac:dyDescent="0.35">
      <c r="A1753" t="s">
        <v>13090</v>
      </c>
      <c r="B1753" t="s">
        <v>13091</v>
      </c>
      <c r="C1753" t="s">
        <v>3361</v>
      </c>
      <c r="D1753" t="s">
        <v>4760</v>
      </c>
      <c r="E1753" t="s">
        <v>13092</v>
      </c>
      <c r="F1753" t="s">
        <v>261</v>
      </c>
      <c r="G1753" t="s">
        <v>7681</v>
      </c>
      <c r="H1753" t="s">
        <v>13092</v>
      </c>
      <c r="I1753" t="s">
        <v>7681</v>
      </c>
      <c r="J1753" t="s">
        <v>7806</v>
      </c>
    </row>
    <row r="1754" spans="1:10" x14ac:dyDescent="0.35">
      <c r="A1754" t="s">
        <v>13090</v>
      </c>
      <c r="B1754" t="s">
        <v>13093</v>
      </c>
      <c r="C1754" t="s">
        <v>7123</v>
      </c>
      <c r="D1754" t="s">
        <v>7741</v>
      </c>
      <c r="E1754" t="s">
        <v>13092</v>
      </c>
      <c r="F1754" t="s">
        <v>261</v>
      </c>
      <c r="G1754" t="s">
        <v>7681</v>
      </c>
      <c r="H1754" t="s">
        <v>13092</v>
      </c>
      <c r="I1754" t="s">
        <v>7681</v>
      </c>
      <c r="J1754" t="s">
        <v>7806</v>
      </c>
    </row>
    <row r="1755" spans="1:10" x14ac:dyDescent="0.35">
      <c r="A1755" t="s">
        <v>13094</v>
      </c>
      <c r="B1755" t="s">
        <v>13095</v>
      </c>
      <c r="C1755" t="s">
        <v>13096</v>
      </c>
      <c r="D1755" t="s">
        <v>4356</v>
      </c>
      <c r="E1755" t="s">
        <v>13094</v>
      </c>
      <c r="F1755" t="s">
        <v>11</v>
      </c>
      <c r="G1755" t="s">
        <v>7681</v>
      </c>
      <c r="H1755" t="s">
        <v>111</v>
      </c>
      <c r="I1755" t="s">
        <v>111</v>
      </c>
      <c r="J1755" t="s">
        <v>7806</v>
      </c>
    </row>
    <row r="1756" spans="1:10" x14ac:dyDescent="0.35">
      <c r="A1756" t="s">
        <v>13094</v>
      </c>
      <c r="B1756" t="s">
        <v>13097</v>
      </c>
      <c r="C1756" t="s">
        <v>13098</v>
      </c>
      <c r="D1756" t="s">
        <v>13099</v>
      </c>
      <c r="E1756" t="s">
        <v>13094</v>
      </c>
      <c r="F1756" t="s">
        <v>11</v>
      </c>
      <c r="G1756" t="s">
        <v>7681</v>
      </c>
      <c r="H1756" t="s">
        <v>111</v>
      </c>
      <c r="I1756" t="s">
        <v>111</v>
      </c>
      <c r="J1756" t="s">
        <v>7806</v>
      </c>
    </row>
    <row r="1757" spans="1:10" x14ac:dyDescent="0.35">
      <c r="A1757" t="s">
        <v>13094</v>
      </c>
      <c r="B1757" t="s">
        <v>13100</v>
      </c>
      <c r="C1757" t="s">
        <v>13098</v>
      </c>
      <c r="D1757" t="s">
        <v>13099</v>
      </c>
      <c r="E1757" t="s">
        <v>13094</v>
      </c>
      <c r="F1757" t="s">
        <v>11</v>
      </c>
      <c r="G1757" t="s">
        <v>7681</v>
      </c>
      <c r="H1757" t="s">
        <v>111</v>
      </c>
      <c r="I1757" t="s">
        <v>111</v>
      </c>
      <c r="J1757" t="s">
        <v>7806</v>
      </c>
    </row>
    <row r="1758" spans="1:10" x14ac:dyDescent="0.35">
      <c r="A1758" t="s">
        <v>13094</v>
      </c>
      <c r="B1758" t="s">
        <v>13101</v>
      </c>
      <c r="C1758" t="s">
        <v>13098</v>
      </c>
      <c r="D1758" t="s">
        <v>13099</v>
      </c>
      <c r="E1758" t="s">
        <v>13094</v>
      </c>
      <c r="F1758" t="s">
        <v>11</v>
      </c>
      <c r="G1758" t="s">
        <v>7681</v>
      </c>
      <c r="H1758" t="s">
        <v>111</v>
      </c>
      <c r="I1758" t="s">
        <v>111</v>
      </c>
      <c r="J1758" t="s">
        <v>7806</v>
      </c>
    </row>
    <row r="1759" spans="1:10" x14ac:dyDescent="0.35">
      <c r="A1759" t="s">
        <v>13094</v>
      </c>
      <c r="B1759" t="s">
        <v>13102</v>
      </c>
      <c r="C1759" t="s">
        <v>13103</v>
      </c>
      <c r="D1759" t="s">
        <v>13099</v>
      </c>
      <c r="E1759" t="s">
        <v>13094</v>
      </c>
      <c r="F1759" t="s">
        <v>11</v>
      </c>
      <c r="G1759" t="s">
        <v>7681</v>
      </c>
      <c r="H1759" t="s">
        <v>111</v>
      </c>
      <c r="I1759" t="s">
        <v>111</v>
      </c>
      <c r="J1759" t="s">
        <v>7806</v>
      </c>
    </row>
    <row r="1760" spans="1:10" x14ac:dyDescent="0.35">
      <c r="A1760" t="s">
        <v>13104</v>
      </c>
      <c r="B1760" t="s">
        <v>13105</v>
      </c>
      <c r="C1760" t="s">
        <v>13106</v>
      </c>
      <c r="D1760" t="s">
        <v>13107</v>
      </c>
      <c r="E1760" t="s">
        <v>13104</v>
      </c>
      <c r="F1760" t="s">
        <v>11</v>
      </c>
      <c r="G1760" t="s">
        <v>7670</v>
      </c>
      <c r="H1760" t="s">
        <v>13104</v>
      </c>
      <c r="I1760" t="s">
        <v>7670</v>
      </c>
    </row>
    <row r="1761" spans="1:10" x14ac:dyDescent="0.35">
      <c r="A1761" t="s">
        <v>12976</v>
      </c>
      <c r="B1761" t="s">
        <v>9060</v>
      </c>
      <c r="C1761" t="s">
        <v>28</v>
      </c>
      <c r="D1761" t="s">
        <v>12315</v>
      </c>
      <c r="E1761" t="s">
        <v>9059</v>
      </c>
      <c r="F1761" t="s">
        <v>261</v>
      </c>
      <c r="G1761" t="s">
        <v>7681</v>
      </c>
      <c r="H1761" t="s">
        <v>9059</v>
      </c>
      <c r="I1761" t="s">
        <v>7681</v>
      </c>
      <c r="J1761" t="s">
        <v>7806</v>
      </c>
    </row>
    <row r="1762" spans="1:10" x14ac:dyDescent="0.35">
      <c r="A1762" t="s">
        <v>6428</v>
      </c>
      <c r="B1762" t="s">
        <v>13108</v>
      </c>
      <c r="C1762" t="s">
        <v>13109</v>
      </c>
      <c r="D1762" t="s">
        <v>13110</v>
      </c>
      <c r="E1762" t="s">
        <v>6428</v>
      </c>
      <c r="F1762" t="s">
        <v>11</v>
      </c>
      <c r="G1762" t="s">
        <v>7681</v>
      </c>
      <c r="H1762" t="s">
        <v>6428</v>
      </c>
      <c r="I1762" t="s">
        <v>7681</v>
      </c>
      <c r="J1762" t="s">
        <v>7806</v>
      </c>
    </row>
    <row r="1763" spans="1:10" x14ac:dyDescent="0.35">
      <c r="A1763" t="s">
        <v>6428</v>
      </c>
      <c r="B1763" t="s">
        <v>13111</v>
      </c>
      <c r="C1763" t="s">
        <v>13112</v>
      </c>
      <c r="D1763" t="s">
        <v>13110</v>
      </c>
      <c r="E1763" t="s">
        <v>6428</v>
      </c>
      <c r="F1763" t="s">
        <v>11</v>
      </c>
      <c r="G1763" t="s">
        <v>7681</v>
      </c>
      <c r="H1763" t="s">
        <v>6428</v>
      </c>
      <c r="I1763" t="s">
        <v>7681</v>
      </c>
      <c r="J1763" t="s">
        <v>7806</v>
      </c>
    </row>
    <row r="1764" spans="1:10" x14ac:dyDescent="0.35">
      <c r="A1764" t="s">
        <v>6428</v>
      </c>
      <c r="B1764" t="s">
        <v>13113</v>
      </c>
      <c r="C1764" t="s">
        <v>4208</v>
      </c>
      <c r="D1764" t="s">
        <v>13114</v>
      </c>
      <c r="E1764" t="s">
        <v>13115</v>
      </c>
      <c r="F1764" t="s">
        <v>261</v>
      </c>
      <c r="G1764" t="s">
        <v>7670</v>
      </c>
      <c r="H1764" t="s">
        <v>13115</v>
      </c>
      <c r="I1764" t="s">
        <v>13115</v>
      </c>
      <c r="J1764" t="s">
        <v>7806</v>
      </c>
    </row>
    <row r="1765" spans="1:10" x14ac:dyDescent="0.35">
      <c r="A1765" t="s">
        <v>6428</v>
      </c>
      <c r="B1765" t="s">
        <v>13116</v>
      </c>
      <c r="C1765" t="s">
        <v>13109</v>
      </c>
      <c r="D1765" t="s">
        <v>8180</v>
      </c>
      <c r="E1765" t="s">
        <v>6428</v>
      </c>
      <c r="F1765" t="s">
        <v>11</v>
      </c>
      <c r="G1765" t="s">
        <v>7681</v>
      </c>
      <c r="H1765" t="s">
        <v>6428</v>
      </c>
      <c r="I1765" t="s">
        <v>7681</v>
      </c>
      <c r="J1765" t="s">
        <v>7806</v>
      </c>
    </row>
    <row r="1766" spans="1:10" x14ac:dyDescent="0.35">
      <c r="A1766" t="s">
        <v>13117</v>
      </c>
      <c r="B1766" t="s">
        <v>13118</v>
      </c>
      <c r="C1766" t="s">
        <v>8455</v>
      </c>
      <c r="D1766" t="s">
        <v>8537</v>
      </c>
      <c r="E1766" t="s">
        <v>13117</v>
      </c>
      <c r="F1766" t="s">
        <v>50</v>
      </c>
      <c r="G1766" t="s">
        <v>7681</v>
      </c>
      <c r="H1766" t="s">
        <v>13117</v>
      </c>
      <c r="I1766" t="s">
        <v>7681</v>
      </c>
      <c r="J1766" t="s">
        <v>7806</v>
      </c>
    </row>
    <row r="1767" spans="1:10" x14ac:dyDescent="0.35">
      <c r="A1767" t="s">
        <v>13119</v>
      </c>
      <c r="B1767" t="s">
        <v>13120</v>
      </c>
      <c r="C1767" t="s">
        <v>463</v>
      </c>
      <c r="D1767" t="s">
        <v>13121</v>
      </c>
      <c r="E1767" t="s">
        <v>13121</v>
      </c>
      <c r="F1767" t="s">
        <v>261</v>
      </c>
      <c r="G1767" t="s">
        <v>8396</v>
      </c>
      <c r="H1767" t="s">
        <v>111</v>
      </c>
      <c r="I1767" t="s">
        <v>111</v>
      </c>
      <c r="J1767" t="s">
        <v>7806</v>
      </c>
    </row>
    <row r="1768" spans="1:10" x14ac:dyDescent="0.35">
      <c r="A1768" t="s">
        <v>13122</v>
      </c>
      <c r="B1768" t="s">
        <v>13123</v>
      </c>
      <c r="C1768" t="s">
        <v>7975</v>
      </c>
      <c r="D1768" t="s">
        <v>13124</v>
      </c>
      <c r="E1768" t="s">
        <v>13122</v>
      </c>
      <c r="F1768" t="s">
        <v>261</v>
      </c>
      <c r="G1768" t="s">
        <v>7681</v>
      </c>
      <c r="H1768" t="s">
        <v>13122</v>
      </c>
      <c r="I1768" t="s">
        <v>7681</v>
      </c>
      <c r="J1768" t="s">
        <v>7806</v>
      </c>
    </row>
    <row r="1769" spans="1:10" x14ac:dyDescent="0.35">
      <c r="A1769" t="s">
        <v>13122</v>
      </c>
      <c r="B1769" t="s">
        <v>13125</v>
      </c>
      <c r="C1769" t="s">
        <v>75</v>
      </c>
      <c r="D1769" t="s">
        <v>13124</v>
      </c>
      <c r="E1769" t="s">
        <v>13122</v>
      </c>
      <c r="F1769" t="s">
        <v>261</v>
      </c>
      <c r="G1769" t="s">
        <v>7681</v>
      </c>
      <c r="H1769" t="s">
        <v>13122</v>
      </c>
      <c r="I1769" t="s">
        <v>7681</v>
      </c>
      <c r="J1769" t="s">
        <v>7806</v>
      </c>
    </row>
    <row r="1770" spans="1:10" x14ac:dyDescent="0.35">
      <c r="A1770" t="s">
        <v>9267</v>
      </c>
      <c r="B1770" t="s">
        <v>13126</v>
      </c>
      <c r="C1770" t="s">
        <v>2405</v>
      </c>
      <c r="D1770" t="s">
        <v>894</v>
      </c>
      <c r="E1770" t="s">
        <v>9267</v>
      </c>
      <c r="F1770" t="s">
        <v>20</v>
      </c>
      <c r="G1770" t="s">
        <v>7681</v>
      </c>
      <c r="H1770" t="s">
        <v>9267</v>
      </c>
      <c r="I1770" t="s">
        <v>7681</v>
      </c>
      <c r="J1770" t="s">
        <v>7806</v>
      </c>
    </row>
    <row r="1771" spans="1:10" x14ac:dyDescent="0.35">
      <c r="A1771" t="s">
        <v>13127</v>
      </c>
      <c r="B1771" t="s">
        <v>13128</v>
      </c>
      <c r="C1771" t="s">
        <v>13129</v>
      </c>
      <c r="D1771" t="s">
        <v>13130</v>
      </c>
      <c r="E1771" t="s">
        <v>13127</v>
      </c>
      <c r="F1771" t="s">
        <v>11</v>
      </c>
      <c r="G1771" t="s">
        <v>7681</v>
      </c>
      <c r="H1771" t="s">
        <v>13127</v>
      </c>
      <c r="I1771" t="s">
        <v>7681</v>
      </c>
      <c r="J1771" t="s">
        <v>7806</v>
      </c>
    </row>
    <row r="1772" spans="1:10" x14ac:dyDescent="0.35">
      <c r="A1772" t="s">
        <v>13131</v>
      </c>
      <c r="B1772" t="s">
        <v>13132</v>
      </c>
      <c r="C1772" t="s">
        <v>238</v>
      </c>
      <c r="D1772" t="s">
        <v>13133</v>
      </c>
      <c r="E1772" t="s">
        <v>13134</v>
      </c>
      <c r="F1772" t="s">
        <v>261</v>
      </c>
      <c r="G1772" t="s">
        <v>7681</v>
      </c>
      <c r="H1772" t="s">
        <v>9916</v>
      </c>
      <c r="I1772" t="s">
        <v>7610</v>
      </c>
      <c r="J1772" t="s">
        <v>7806</v>
      </c>
    </row>
    <row r="1773" spans="1:10" x14ac:dyDescent="0.35">
      <c r="A1773" t="s">
        <v>13135</v>
      </c>
      <c r="B1773" t="s">
        <v>13136</v>
      </c>
      <c r="C1773" t="s">
        <v>5728</v>
      </c>
      <c r="D1773" t="s">
        <v>3783</v>
      </c>
      <c r="E1773" t="s">
        <v>13135</v>
      </c>
      <c r="F1773" t="s">
        <v>11</v>
      </c>
      <c r="G1773" t="s">
        <v>13137</v>
      </c>
      <c r="H1773" t="s">
        <v>13135</v>
      </c>
      <c r="I1773" t="s">
        <v>13137</v>
      </c>
      <c r="J1773" t="s">
        <v>7806</v>
      </c>
    </row>
    <row r="1774" spans="1:10" x14ac:dyDescent="0.35">
      <c r="A1774" t="s">
        <v>13135</v>
      </c>
      <c r="B1774" t="s">
        <v>13138</v>
      </c>
      <c r="C1774" t="s">
        <v>13139</v>
      </c>
      <c r="D1774" t="s">
        <v>1009</v>
      </c>
      <c r="E1774" t="s">
        <v>13140</v>
      </c>
      <c r="F1774" t="s">
        <v>11</v>
      </c>
      <c r="G1774" t="s">
        <v>7250</v>
      </c>
      <c r="H1774" t="s">
        <v>13140</v>
      </c>
      <c r="I1774" t="s">
        <v>7250</v>
      </c>
    </row>
    <row r="1775" spans="1:10" x14ac:dyDescent="0.35">
      <c r="A1775" t="s">
        <v>13141</v>
      </c>
      <c r="B1775" t="s">
        <v>13142</v>
      </c>
      <c r="C1775" t="s">
        <v>13143</v>
      </c>
      <c r="D1775" t="s">
        <v>406</v>
      </c>
      <c r="E1775" t="s">
        <v>13144</v>
      </c>
      <c r="F1775" t="s">
        <v>11</v>
      </c>
      <c r="G1775" t="s">
        <v>7681</v>
      </c>
      <c r="H1775" t="s">
        <v>13144</v>
      </c>
      <c r="I1775" t="s">
        <v>7681</v>
      </c>
      <c r="J1775" t="s">
        <v>7806</v>
      </c>
    </row>
    <row r="1776" spans="1:10" x14ac:dyDescent="0.35">
      <c r="A1776" t="s">
        <v>13141</v>
      </c>
      <c r="B1776" t="s">
        <v>13145</v>
      </c>
      <c r="C1776" t="s">
        <v>14</v>
      </c>
      <c r="D1776" t="s">
        <v>10202</v>
      </c>
      <c r="E1776" t="s">
        <v>13144</v>
      </c>
      <c r="F1776" t="s">
        <v>11</v>
      </c>
      <c r="G1776" t="s">
        <v>7681</v>
      </c>
      <c r="H1776" t="s">
        <v>13144</v>
      </c>
      <c r="I1776" t="s">
        <v>7681</v>
      </c>
      <c r="J1776" t="s">
        <v>7806</v>
      </c>
    </row>
    <row r="1777" spans="1:10" x14ac:dyDescent="0.35">
      <c r="A1777" t="s">
        <v>13141</v>
      </c>
      <c r="B1777" t="s">
        <v>13146</v>
      </c>
      <c r="C1777" t="s">
        <v>28</v>
      </c>
      <c r="D1777" t="s">
        <v>13147</v>
      </c>
      <c r="E1777" t="s">
        <v>13144</v>
      </c>
      <c r="F1777" t="s">
        <v>20</v>
      </c>
      <c r="G1777" t="s">
        <v>7681</v>
      </c>
      <c r="H1777" t="s">
        <v>13144</v>
      </c>
      <c r="I1777" t="s">
        <v>7681</v>
      </c>
      <c r="J1777" t="s">
        <v>7806</v>
      </c>
    </row>
    <row r="1778" spans="1:10" x14ac:dyDescent="0.35">
      <c r="A1778" t="s">
        <v>2672</v>
      </c>
      <c r="B1778" t="s">
        <v>13148</v>
      </c>
      <c r="C1778" t="s">
        <v>13149</v>
      </c>
      <c r="D1778" t="s">
        <v>13150</v>
      </c>
      <c r="E1778" t="s">
        <v>2672</v>
      </c>
      <c r="F1778" t="s">
        <v>20</v>
      </c>
      <c r="G1778" t="s">
        <v>7681</v>
      </c>
      <c r="H1778" t="s">
        <v>2672</v>
      </c>
      <c r="I1778" t="s">
        <v>7681</v>
      </c>
    </row>
    <row r="1779" spans="1:10" x14ac:dyDescent="0.35">
      <c r="A1779" t="s">
        <v>2672</v>
      </c>
      <c r="B1779" t="s">
        <v>13151</v>
      </c>
      <c r="C1779" t="s">
        <v>581</v>
      </c>
      <c r="D1779" t="s">
        <v>13150</v>
      </c>
      <c r="E1779" t="s">
        <v>2672</v>
      </c>
      <c r="F1779" t="s">
        <v>20</v>
      </c>
      <c r="G1779" t="s">
        <v>7681</v>
      </c>
      <c r="H1779" t="s">
        <v>2672</v>
      </c>
      <c r="I1779" t="s">
        <v>7681</v>
      </c>
      <c r="J1779" t="s">
        <v>7806</v>
      </c>
    </row>
    <row r="1780" spans="1:10" x14ac:dyDescent="0.35">
      <c r="A1780" t="s">
        <v>2672</v>
      </c>
      <c r="B1780" t="s">
        <v>13152</v>
      </c>
      <c r="C1780" t="s">
        <v>581</v>
      </c>
      <c r="D1780" t="s">
        <v>13153</v>
      </c>
      <c r="E1780" t="s">
        <v>2672</v>
      </c>
      <c r="F1780" t="s">
        <v>261</v>
      </c>
      <c r="G1780" t="s">
        <v>7681</v>
      </c>
      <c r="H1780" t="s">
        <v>2672</v>
      </c>
      <c r="I1780" t="s">
        <v>7681</v>
      </c>
      <c r="J1780" t="s">
        <v>7806</v>
      </c>
    </row>
    <row r="1781" spans="1:10" x14ac:dyDescent="0.35">
      <c r="A1781" t="s">
        <v>2672</v>
      </c>
      <c r="B1781" t="s">
        <v>13154</v>
      </c>
      <c r="C1781" t="s">
        <v>4763</v>
      </c>
      <c r="D1781" t="s">
        <v>13155</v>
      </c>
      <c r="E1781" t="s">
        <v>2672</v>
      </c>
      <c r="F1781" t="s">
        <v>20</v>
      </c>
      <c r="G1781" t="s">
        <v>7681</v>
      </c>
      <c r="H1781" t="s">
        <v>2672</v>
      </c>
      <c r="I1781" t="s">
        <v>7681</v>
      </c>
      <c r="J1781" t="s">
        <v>7806</v>
      </c>
    </row>
    <row r="1782" spans="1:10" x14ac:dyDescent="0.35">
      <c r="A1782" t="s">
        <v>2672</v>
      </c>
      <c r="B1782" t="s">
        <v>13156</v>
      </c>
      <c r="C1782" t="s">
        <v>13157</v>
      </c>
      <c r="D1782" t="s">
        <v>13158</v>
      </c>
      <c r="E1782" t="s">
        <v>2672</v>
      </c>
      <c r="F1782" t="s">
        <v>20</v>
      </c>
      <c r="G1782" t="s">
        <v>7681</v>
      </c>
      <c r="H1782" t="s">
        <v>2672</v>
      </c>
      <c r="I1782" t="s">
        <v>7681</v>
      </c>
      <c r="J1782" t="s">
        <v>7806</v>
      </c>
    </row>
    <row r="1783" spans="1:10" x14ac:dyDescent="0.35">
      <c r="A1783" t="s">
        <v>2672</v>
      </c>
      <c r="B1783" t="s">
        <v>13159</v>
      </c>
      <c r="C1783" t="s">
        <v>6811</v>
      </c>
      <c r="D1783" t="s">
        <v>11900</v>
      </c>
      <c r="E1783" t="s">
        <v>13160</v>
      </c>
      <c r="F1783" t="s">
        <v>20</v>
      </c>
      <c r="G1783" t="s">
        <v>7681</v>
      </c>
      <c r="H1783" t="s">
        <v>13160</v>
      </c>
      <c r="I1783" t="s">
        <v>7681</v>
      </c>
      <c r="J1783" t="s">
        <v>7806</v>
      </c>
    </row>
    <row r="1784" spans="1:10" x14ac:dyDescent="0.35">
      <c r="A1784" t="s">
        <v>2672</v>
      </c>
      <c r="B1784" t="s">
        <v>13161</v>
      </c>
      <c r="C1784" t="s">
        <v>13162</v>
      </c>
      <c r="D1784" t="s">
        <v>13150</v>
      </c>
      <c r="E1784" t="s">
        <v>2672</v>
      </c>
      <c r="F1784" t="s">
        <v>20</v>
      </c>
      <c r="G1784" t="s">
        <v>7681</v>
      </c>
      <c r="H1784" t="s">
        <v>2672</v>
      </c>
      <c r="I1784" t="s">
        <v>7681</v>
      </c>
      <c r="J1784" t="s">
        <v>7806</v>
      </c>
    </row>
    <row r="1785" spans="1:10" x14ac:dyDescent="0.35">
      <c r="A1785" t="s">
        <v>2672</v>
      </c>
      <c r="B1785" t="s">
        <v>13163</v>
      </c>
      <c r="C1785" t="s">
        <v>13164</v>
      </c>
      <c r="D1785" t="s">
        <v>11900</v>
      </c>
      <c r="E1785" t="s">
        <v>2672</v>
      </c>
      <c r="F1785" t="s">
        <v>20</v>
      </c>
      <c r="G1785" t="s">
        <v>7681</v>
      </c>
      <c r="H1785" t="s">
        <v>2672</v>
      </c>
      <c r="I1785" t="s">
        <v>7681</v>
      </c>
    </row>
    <row r="1786" spans="1:10" x14ac:dyDescent="0.35">
      <c r="A1786" t="s">
        <v>2672</v>
      </c>
      <c r="B1786" t="s">
        <v>13165</v>
      </c>
      <c r="C1786" t="s">
        <v>13166</v>
      </c>
      <c r="D1786" t="s">
        <v>11900</v>
      </c>
      <c r="E1786" t="s">
        <v>2672</v>
      </c>
      <c r="F1786" t="s">
        <v>20</v>
      </c>
      <c r="G1786" t="s">
        <v>7681</v>
      </c>
      <c r="H1786" t="s">
        <v>2672</v>
      </c>
      <c r="I1786" t="s">
        <v>7681</v>
      </c>
      <c r="J1786" t="s">
        <v>7806</v>
      </c>
    </row>
    <row r="1787" spans="1:10" x14ac:dyDescent="0.35">
      <c r="A1787" t="s">
        <v>2672</v>
      </c>
      <c r="B1787" t="s">
        <v>13167</v>
      </c>
      <c r="C1787" t="s">
        <v>11923</v>
      </c>
      <c r="D1787" t="s">
        <v>13168</v>
      </c>
      <c r="E1787" t="s">
        <v>2672</v>
      </c>
      <c r="F1787" t="s">
        <v>20</v>
      </c>
      <c r="G1787" t="s">
        <v>7681</v>
      </c>
      <c r="H1787" t="s">
        <v>2672</v>
      </c>
      <c r="I1787" t="s">
        <v>7681</v>
      </c>
      <c r="J1787" t="s">
        <v>7806</v>
      </c>
    </row>
    <row r="1788" spans="1:10" x14ac:dyDescent="0.35">
      <c r="A1788" t="s">
        <v>2672</v>
      </c>
      <c r="B1788" t="s">
        <v>13169</v>
      </c>
      <c r="C1788" t="s">
        <v>13170</v>
      </c>
      <c r="D1788" t="s">
        <v>11900</v>
      </c>
      <c r="E1788" t="s">
        <v>2672</v>
      </c>
      <c r="F1788" t="s">
        <v>20</v>
      </c>
      <c r="G1788" t="s">
        <v>7681</v>
      </c>
      <c r="H1788" t="s">
        <v>2672</v>
      </c>
      <c r="I1788" t="s">
        <v>7681</v>
      </c>
    </row>
    <row r="1789" spans="1:10" x14ac:dyDescent="0.35">
      <c r="A1789" t="s">
        <v>2672</v>
      </c>
      <c r="B1789" t="s">
        <v>13171</v>
      </c>
      <c r="C1789" t="s">
        <v>13172</v>
      </c>
      <c r="D1789" t="s">
        <v>13150</v>
      </c>
      <c r="E1789" t="s">
        <v>2672</v>
      </c>
      <c r="F1789" t="s">
        <v>20</v>
      </c>
      <c r="G1789" t="s">
        <v>7681</v>
      </c>
      <c r="H1789" t="s">
        <v>2672</v>
      </c>
      <c r="I1789" t="s">
        <v>7681</v>
      </c>
      <c r="J1789" t="s">
        <v>7806</v>
      </c>
    </row>
    <row r="1790" spans="1:10" x14ac:dyDescent="0.35">
      <c r="A1790" t="s">
        <v>2672</v>
      </c>
      <c r="B1790" t="s">
        <v>13173</v>
      </c>
      <c r="C1790" t="s">
        <v>9559</v>
      </c>
      <c r="D1790" t="s">
        <v>13174</v>
      </c>
      <c r="E1790" t="s">
        <v>2672</v>
      </c>
      <c r="F1790" t="s">
        <v>20</v>
      </c>
      <c r="G1790" t="s">
        <v>7681</v>
      </c>
      <c r="H1790" t="s">
        <v>2672</v>
      </c>
      <c r="I1790" t="s">
        <v>7681</v>
      </c>
      <c r="J1790" t="s">
        <v>7806</v>
      </c>
    </row>
    <row r="1791" spans="1:10" x14ac:dyDescent="0.35">
      <c r="A1791" t="s">
        <v>13175</v>
      </c>
      <c r="B1791" t="s">
        <v>13176</v>
      </c>
      <c r="C1791" t="s">
        <v>7425</v>
      </c>
      <c r="D1791" t="s">
        <v>13177</v>
      </c>
      <c r="E1791" t="s">
        <v>13175</v>
      </c>
      <c r="F1791" t="s">
        <v>11</v>
      </c>
      <c r="G1791" t="s">
        <v>7681</v>
      </c>
      <c r="H1791" t="s">
        <v>13175</v>
      </c>
      <c r="I1791" t="s">
        <v>7681</v>
      </c>
      <c r="J1791" t="s">
        <v>7806</v>
      </c>
    </row>
    <row r="1792" spans="1:10" x14ac:dyDescent="0.35">
      <c r="A1792" t="s">
        <v>13175</v>
      </c>
      <c r="B1792" t="s">
        <v>13178</v>
      </c>
      <c r="C1792" t="s">
        <v>99</v>
      </c>
      <c r="D1792" t="s">
        <v>6045</v>
      </c>
      <c r="E1792" t="s">
        <v>13175</v>
      </c>
      <c r="F1792" t="s">
        <v>11</v>
      </c>
      <c r="G1792" t="s">
        <v>7681</v>
      </c>
      <c r="H1792" t="s">
        <v>13175</v>
      </c>
      <c r="I1792" t="s">
        <v>7681</v>
      </c>
      <c r="J1792" t="s">
        <v>7806</v>
      </c>
    </row>
    <row r="1793" spans="1:10" x14ac:dyDescent="0.35">
      <c r="A1793" t="s">
        <v>13179</v>
      </c>
      <c r="B1793" t="s">
        <v>13180</v>
      </c>
      <c r="C1793" t="s">
        <v>13181</v>
      </c>
      <c r="D1793" t="s">
        <v>536</v>
      </c>
      <c r="E1793" t="s">
        <v>13179</v>
      </c>
      <c r="F1793" t="s">
        <v>11</v>
      </c>
      <c r="G1793" t="s">
        <v>8396</v>
      </c>
      <c r="H1793" t="s">
        <v>13179</v>
      </c>
      <c r="I1793" t="s">
        <v>8396</v>
      </c>
      <c r="J1793" t="s">
        <v>7806</v>
      </c>
    </row>
    <row r="1794" spans="1:10" x14ac:dyDescent="0.35">
      <c r="A1794" t="s">
        <v>13182</v>
      </c>
      <c r="B1794" t="s">
        <v>13183</v>
      </c>
      <c r="C1794" t="s">
        <v>632</v>
      </c>
      <c r="D1794" t="s">
        <v>13184</v>
      </c>
      <c r="E1794" t="s">
        <v>13182</v>
      </c>
      <c r="F1794" t="s">
        <v>11</v>
      </c>
      <c r="G1794" t="s">
        <v>7670</v>
      </c>
      <c r="H1794" t="s">
        <v>13182</v>
      </c>
      <c r="I1794" t="s">
        <v>7670</v>
      </c>
      <c r="J1794" t="s">
        <v>7806</v>
      </c>
    </row>
    <row r="1795" spans="1:10" x14ac:dyDescent="0.35">
      <c r="A1795" t="s">
        <v>13182</v>
      </c>
      <c r="B1795" t="s">
        <v>13185</v>
      </c>
      <c r="C1795" t="s">
        <v>1185</v>
      </c>
      <c r="D1795" t="s">
        <v>13184</v>
      </c>
      <c r="E1795" t="s">
        <v>13182</v>
      </c>
      <c r="F1795" t="s">
        <v>11</v>
      </c>
      <c r="G1795" t="s">
        <v>7670</v>
      </c>
      <c r="H1795" t="s">
        <v>13182</v>
      </c>
      <c r="I1795" t="s">
        <v>7670</v>
      </c>
      <c r="J1795" t="s">
        <v>7806</v>
      </c>
    </row>
    <row r="1796" spans="1:10" x14ac:dyDescent="0.35">
      <c r="A1796" t="s">
        <v>13182</v>
      </c>
      <c r="B1796" t="s">
        <v>13186</v>
      </c>
      <c r="C1796" t="s">
        <v>1185</v>
      </c>
      <c r="D1796" t="s">
        <v>13184</v>
      </c>
      <c r="E1796" t="s">
        <v>13182</v>
      </c>
      <c r="F1796" t="s">
        <v>11</v>
      </c>
      <c r="G1796" t="s">
        <v>7670</v>
      </c>
      <c r="H1796" t="s">
        <v>13182</v>
      </c>
      <c r="I1796" t="s">
        <v>7670</v>
      </c>
      <c r="J1796" t="s">
        <v>7806</v>
      </c>
    </row>
    <row r="1797" spans="1:10" x14ac:dyDescent="0.35">
      <c r="A1797" t="s">
        <v>6823</v>
      </c>
      <c r="B1797" t="s">
        <v>13187</v>
      </c>
      <c r="C1797" t="s">
        <v>11729</v>
      </c>
      <c r="D1797" t="s">
        <v>11730</v>
      </c>
      <c r="E1797" t="s">
        <v>6823</v>
      </c>
      <c r="F1797" t="s">
        <v>11</v>
      </c>
      <c r="G1797" t="s">
        <v>7681</v>
      </c>
      <c r="H1797" t="s">
        <v>6823</v>
      </c>
      <c r="I1797" t="s">
        <v>7681</v>
      </c>
      <c r="J1797" t="s">
        <v>7806</v>
      </c>
    </row>
    <row r="1798" spans="1:10" x14ac:dyDescent="0.35">
      <c r="A1798" t="s">
        <v>6823</v>
      </c>
      <c r="B1798" t="s">
        <v>13188</v>
      </c>
      <c r="C1798" t="s">
        <v>13189</v>
      </c>
      <c r="D1798" t="s">
        <v>13190</v>
      </c>
      <c r="E1798" t="s">
        <v>6823</v>
      </c>
      <c r="F1798" t="s">
        <v>11</v>
      </c>
      <c r="G1798" t="s">
        <v>7681</v>
      </c>
      <c r="H1798" t="s">
        <v>6823</v>
      </c>
      <c r="I1798" t="s">
        <v>7681</v>
      </c>
      <c r="J1798" t="s">
        <v>7806</v>
      </c>
    </row>
    <row r="1799" spans="1:10" x14ac:dyDescent="0.35">
      <c r="A1799" t="s">
        <v>6823</v>
      </c>
      <c r="B1799" t="s">
        <v>13191</v>
      </c>
      <c r="C1799" t="s">
        <v>13192</v>
      </c>
      <c r="D1799" t="s">
        <v>13190</v>
      </c>
      <c r="E1799" t="s">
        <v>6823</v>
      </c>
      <c r="F1799" t="s">
        <v>11</v>
      </c>
      <c r="G1799" t="s">
        <v>7681</v>
      </c>
      <c r="H1799" t="s">
        <v>6823</v>
      </c>
      <c r="I1799" t="s">
        <v>7681</v>
      </c>
      <c r="J1799" t="s">
        <v>7806</v>
      </c>
    </row>
    <row r="1800" spans="1:10" x14ac:dyDescent="0.35">
      <c r="A1800" t="s">
        <v>6823</v>
      </c>
      <c r="B1800" t="s">
        <v>13193</v>
      </c>
      <c r="C1800" t="s">
        <v>13194</v>
      </c>
      <c r="D1800" t="s">
        <v>13190</v>
      </c>
      <c r="E1800" t="s">
        <v>6823</v>
      </c>
      <c r="F1800" t="s">
        <v>11</v>
      </c>
      <c r="G1800" t="s">
        <v>7681</v>
      </c>
      <c r="H1800" t="s">
        <v>6823</v>
      </c>
      <c r="I1800" t="s">
        <v>7681</v>
      </c>
      <c r="J1800" t="s">
        <v>7806</v>
      </c>
    </row>
    <row r="1801" spans="1:10" x14ac:dyDescent="0.35">
      <c r="A1801" t="s">
        <v>6823</v>
      </c>
      <c r="B1801" t="s">
        <v>13195</v>
      </c>
      <c r="C1801" t="s">
        <v>13196</v>
      </c>
      <c r="D1801" t="s">
        <v>6823</v>
      </c>
      <c r="E1801" t="s">
        <v>6823</v>
      </c>
      <c r="F1801" t="s">
        <v>11</v>
      </c>
      <c r="G1801" t="s">
        <v>7681</v>
      </c>
      <c r="H1801" t="s">
        <v>6823</v>
      </c>
      <c r="I1801" t="s">
        <v>7681</v>
      </c>
      <c r="J1801" t="s">
        <v>7806</v>
      </c>
    </row>
    <row r="1802" spans="1:10" x14ac:dyDescent="0.35">
      <c r="A1802" t="s">
        <v>6823</v>
      </c>
      <c r="B1802" t="s">
        <v>13197</v>
      </c>
      <c r="C1802" t="s">
        <v>13198</v>
      </c>
      <c r="D1802" t="s">
        <v>13199</v>
      </c>
      <c r="E1802" t="s">
        <v>6823</v>
      </c>
      <c r="F1802" t="s">
        <v>11</v>
      </c>
      <c r="G1802" t="s">
        <v>7681</v>
      </c>
      <c r="H1802" t="s">
        <v>6823</v>
      </c>
      <c r="I1802" t="s">
        <v>7681</v>
      </c>
      <c r="J1802" t="s">
        <v>7806</v>
      </c>
    </row>
    <row r="1803" spans="1:10" x14ac:dyDescent="0.35">
      <c r="A1803" t="s">
        <v>6823</v>
      </c>
      <c r="B1803" t="s">
        <v>13200</v>
      </c>
      <c r="C1803" t="s">
        <v>13201</v>
      </c>
      <c r="D1803" t="s">
        <v>13202</v>
      </c>
      <c r="E1803" t="s">
        <v>6823</v>
      </c>
      <c r="F1803" t="s">
        <v>11</v>
      </c>
      <c r="G1803" t="s">
        <v>7681</v>
      </c>
      <c r="H1803" t="s">
        <v>6823</v>
      </c>
      <c r="I1803" t="s">
        <v>7681</v>
      </c>
      <c r="J1803" t="s">
        <v>7806</v>
      </c>
    </row>
    <row r="1804" spans="1:10" x14ac:dyDescent="0.35">
      <c r="A1804" t="s">
        <v>6823</v>
      </c>
      <c r="B1804" t="s">
        <v>13203</v>
      </c>
      <c r="C1804" t="s">
        <v>13204</v>
      </c>
      <c r="D1804" t="s">
        <v>13202</v>
      </c>
      <c r="E1804" t="s">
        <v>6823</v>
      </c>
      <c r="F1804" t="s">
        <v>11</v>
      </c>
      <c r="G1804" t="s">
        <v>7681</v>
      </c>
      <c r="H1804" t="s">
        <v>6823</v>
      </c>
      <c r="I1804" t="s">
        <v>7681</v>
      </c>
      <c r="J1804" t="s">
        <v>7806</v>
      </c>
    </row>
    <row r="1805" spans="1:10" x14ac:dyDescent="0.35">
      <c r="A1805" t="s">
        <v>6823</v>
      </c>
      <c r="B1805" t="s">
        <v>13205</v>
      </c>
      <c r="C1805" t="s">
        <v>13206</v>
      </c>
      <c r="D1805" t="s">
        <v>13207</v>
      </c>
      <c r="E1805" t="s">
        <v>6823</v>
      </c>
      <c r="F1805" t="s">
        <v>11</v>
      </c>
      <c r="G1805" t="s">
        <v>7681</v>
      </c>
      <c r="H1805" t="s">
        <v>6823</v>
      </c>
      <c r="I1805" t="s">
        <v>7681</v>
      </c>
      <c r="J1805" t="s">
        <v>7806</v>
      </c>
    </row>
    <row r="1806" spans="1:10" x14ac:dyDescent="0.35">
      <c r="A1806" t="s">
        <v>6823</v>
      </c>
      <c r="B1806" t="s">
        <v>13208</v>
      </c>
      <c r="C1806" t="s">
        <v>13209</v>
      </c>
      <c r="D1806" t="s">
        <v>13202</v>
      </c>
      <c r="E1806" t="s">
        <v>6823</v>
      </c>
      <c r="F1806" t="s">
        <v>11</v>
      </c>
      <c r="G1806" t="s">
        <v>7681</v>
      </c>
      <c r="H1806" t="s">
        <v>6823</v>
      </c>
      <c r="I1806" t="s">
        <v>7681</v>
      </c>
      <c r="J1806" t="s">
        <v>7806</v>
      </c>
    </row>
    <row r="1807" spans="1:10" x14ac:dyDescent="0.35">
      <c r="A1807" t="s">
        <v>6823</v>
      </c>
      <c r="B1807" t="s">
        <v>13210</v>
      </c>
      <c r="C1807" t="s">
        <v>13211</v>
      </c>
      <c r="D1807" t="s">
        <v>13212</v>
      </c>
      <c r="E1807" t="s">
        <v>6823</v>
      </c>
      <c r="F1807" t="s">
        <v>11</v>
      </c>
      <c r="G1807" t="s">
        <v>7681</v>
      </c>
      <c r="H1807" t="s">
        <v>6823</v>
      </c>
      <c r="I1807" t="s">
        <v>7681</v>
      </c>
      <c r="J1807" t="s">
        <v>7806</v>
      </c>
    </row>
    <row r="1808" spans="1:10" x14ac:dyDescent="0.35">
      <c r="A1808" t="s">
        <v>6823</v>
      </c>
      <c r="B1808" t="s">
        <v>13213</v>
      </c>
      <c r="C1808" t="s">
        <v>13214</v>
      </c>
      <c r="D1808" t="s">
        <v>13190</v>
      </c>
      <c r="E1808" t="s">
        <v>6823</v>
      </c>
      <c r="F1808" t="s">
        <v>11</v>
      </c>
      <c r="G1808" t="s">
        <v>7681</v>
      </c>
      <c r="H1808" t="s">
        <v>6823</v>
      </c>
      <c r="I1808" t="s">
        <v>7681</v>
      </c>
      <c r="J1808" t="s">
        <v>7806</v>
      </c>
    </row>
    <row r="1809" spans="1:10" x14ac:dyDescent="0.35">
      <c r="A1809" t="s">
        <v>6823</v>
      </c>
      <c r="B1809" t="s">
        <v>13215</v>
      </c>
      <c r="C1809" t="s">
        <v>13216</v>
      </c>
      <c r="D1809" t="s">
        <v>13207</v>
      </c>
      <c r="E1809" t="s">
        <v>6823</v>
      </c>
      <c r="F1809" t="s">
        <v>11</v>
      </c>
      <c r="G1809" t="s">
        <v>7681</v>
      </c>
      <c r="H1809" t="s">
        <v>6823</v>
      </c>
      <c r="I1809" t="s">
        <v>7681</v>
      </c>
      <c r="J1809" t="s">
        <v>7806</v>
      </c>
    </row>
    <row r="1810" spans="1:10" x14ac:dyDescent="0.35">
      <c r="A1810" t="s">
        <v>6823</v>
      </c>
      <c r="B1810" t="s">
        <v>13217</v>
      </c>
      <c r="C1810" t="s">
        <v>7123</v>
      </c>
      <c r="D1810" t="s">
        <v>1009</v>
      </c>
      <c r="E1810" t="s">
        <v>13218</v>
      </c>
      <c r="F1810" t="s">
        <v>261</v>
      </c>
      <c r="G1810" t="s">
        <v>7681</v>
      </c>
      <c r="H1810" t="s">
        <v>13218</v>
      </c>
      <c r="I1810" t="s">
        <v>7681</v>
      </c>
      <c r="J1810" t="s">
        <v>7806</v>
      </c>
    </row>
    <row r="1811" spans="1:10" x14ac:dyDescent="0.35">
      <c r="A1811" t="s">
        <v>13219</v>
      </c>
      <c r="B1811" t="s">
        <v>13220</v>
      </c>
      <c r="C1811" t="s">
        <v>13221</v>
      </c>
      <c r="D1811" t="s">
        <v>321</v>
      </c>
      <c r="E1811" t="s">
        <v>13219</v>
      </c>
      <c r="F1811" t="s">
        <v>50</v>
      </c>
      <c r="G1811" t="s">
        <v>7681</v>
      </c>
      <c r="H1811" t="s">
        <v>111</v>
      </c>
      <c r="I1811" t="s">
        <v>111</v>
      </c>
    </row>
    <row r="1812" spans="1:10" x14ac:dyDescent="0.35">
      <c r="A1812" t="s">
        <v>11551</v>
      </c>
      <c r="B1812" t="s">
        <v>13222</v>
      </c>
      <c r="C1812" t="s">
        <v>384</v>
      </c>
      <c r="D1812" t="s">
        <v>13223</v>
      </c>
      <c r="E1812" t="s">
        <v>11673</v>
      </c>
      <c r="F1812" t="s">
        <v>13224</v>
      </c>
      <c r="G1812" t="s">
        <v>7670</v>
      </c>
      <c r="H1812" t="s">
        <v>11673</v>
      </c>
      <c r="I1812" t="s">
        <v>7670</v>
      </c>
    </row>
    <row r="1813" spans="1:10" x14ac:dyDescent="0.35">
      <c r="A1813" t="s">
        <v>11551</v>
      </c>
      <c r="B1813" t="s">
        <v>13225</v>
      </c>
      <c r="C1813" t="s">
        <v>1138</v>
      </c>
      <c r="D1813" t="s">
        <v>13226</v>
      </c>
      <c r="E1813" t="s">
        <v>11551</v>
      </c>
      <c r="F1813" t="s">
        <v>13224</v>
      </c>
      <c r="G1813" t="s">
        <v>7670</v>
      </c>
      <c r="H1813" t="s">
        <v>11551</v>
      </c>
      <c r="I1813" t="s">
        <v>7670</v>
      </c>
      <c r="J1813" t="s">
        <v>7806</v>
      </c>
    </row>
    <row r="1814" spans="1:10" x14ac:dyDescent="0.35">
      <c r="A1814" t="s">
        <v>11551</v>
      </c>
      <c r="B1814" t="s">
        <v>13227</v>
      </c>
      <c r="C1814" t="s">
        <v>13228</v>
      </c>
      <c r="D1814" t="s">
        <v>8537</v>
      </c>
      <c r="E1814" t="s">
        <v>13229</v>
      </c>
      <c r="F1814" t="s">
        <v>261</v>
      </c>
      <c r="G1814" t="s">
        <v>7681</v>
      </c>
      <c r="H1814" t="s">
        <v>13229</v>
      </c>
      <c r="I1814" t="s">
        <v>7681</v>
      </c>
      <c r="J1814" t="s">
        <v>7806</v>
      </c>
    </row>
    <row r="1815" spans="1:10" x14ac:dyDescent="0.35">
      <c r="A1815" t="s">
        <v>13230</v>
      </c>
      <c r="B1815" t="s">
        <v>13231</v>
      </c>
      <c r="C1815" t="s">
        <v>406</v>
      </c>
      <c r="D1815" t="s">
        <v>406</v>
      </c>
      <c r="E1815" t="s">
        <v>406</v>
      </c>
      <c r="F1815" t="s">
        <v>261</v>
      </c>
      <c r="G1815" t="s">
        <v>7610</v>
      </c>
      <c r="H1815" t="s">
        <v>406</v>
      </c>
      <c r="I1815" t="s">
        <v>7610</v>
      </c>
      <c r="J1815" t="s">
        <v>7806</v>
      </c>
    </row>
    <row r="1816" spans="1:10" x14ac:dyDescent="0.35">
      <c r="A1816" t="s">
        <v>13230</v>
      </c>
      <c r="B1816" t="s">
        <v>13232</v>
      </c>
      <c r="C1816" t="s">
        <v>406</v>
      </c>
      <c r="D1816" t="s">
        <v>406</v>
      </c>
      <c r="E1816" t="s">
        <v>406</v>
      </c>
      <c r="F1816" t="s">
        <v>261</v>
      </c>
      <c r="G1816" t="s">
        <v>7610</v>
      </c>
      <c r="H1816" t="s">
        <v>406</v>
      </c>
      <c r="I1816" t="s">
        <v>7610</v>
      </c>
      <c r="J1816" t="s">
        <v>7806</v>
      </c>
    </row>
    <row r="1817" spans="1:10" x14ac:dyDescent="0.35">
      <c r="A1817" t="s">
        <v>13233</v>
      </c>
      <c r="B1817" t="s">
        <v>13234</v>
      </c>
      <c r="C1817" t="s">
        <v>13235</v>
      </c>
      <c r="D1817" t="s">
        <v>13236</v>
      </c>
      <c r="E1817" t="s">
        <v>13237</v>
      </c>
      <c r="F1817" t="s">
        <v>13238</v>
      </c>
      <c r="G1817" t="s">
        <v>7681</v>
      </c>
      <c r="H1817" t="s">
        <v>13237</v>
      </c>
      <c r="I1817" t="s">
        <v>7681</v>
      </c>
      <c r="J1817" t="s">
        <v>7806</v>
      </c>
    </row>
    <row r="1818" spans="1:10" x14ac:dyDescent="0.35">
      <c r="A1818" t="s">
        <v>13233</v>
      </c>
      <c r="B1818" t="s">
        <v>13239</v>
      </c>
      <c r="C1818" t="s">
        <v>13096</v>
      </c>
      <c r="D1818" t="s">
        <v>13240</v>
      </c>
      <c r="E1818" t="s">
        <v>13241</v>
      </c>
      <c r="F1818" t="s">
        <v>261</v>
      </c>
      <c r="G1818" t="s">
        <v>7681</v>
      </c>
      <c r="H1818" t="s">
        <v>13241</v>
      </c>
      <c r="I1818" t="s">
        <v>7681</v>
      </c>
      <c r="J1818" t="s">
        <v>7806</v>
      </c>
    </row>
    <row r="1819" spans="1:10" x14ac:dyDescent="0.35">
      <c r="A1819" t="s">
        <v>13233</v>
      </c>
      <c r="B1819" t="s">
        <v>10079</v>
      </c>
      <c r="C1819" t="s">
        <v>13096</v>
      </c>
      <c r="D1819" t="s">
        <v>10071</v>
      </c>
      <c r="E1819" t="s">
        <v>10071</v>
      </c>
      <c r="F1819" t="s">
        <v>261</v>
      </c>
      <c r="G1819" t="s">
        <v>7681</v>
      </c>
      <c r="H1819" t="s">
        <v>10071</v>
      </c>
      <c r="I1819" t="s">
        <v>7681</v>
      </c>
      <c r="J1819" t="s">
        <v>7806</v>
      </c>
    </row>
    <row r="1820" spans="1:10" x14ac:dyDescent="0.35">
      <c r="A1820" t="s">
        <v>13233</v>
      </c>
      <c r="B1820" t="s">
        <v>13242</v>
      </c>
      <c r="C1820" t="s">
        <v>13096</v>
      </c>
      <c r="D1820" t="s">
        <v>13240</v>
      </c>
      <c r="E1820" t="s">
        <v>13243</v>
      </c>
      <c r="F1820" t="s">
        <v>261</v>
      </c>
      <c r="G1820" t="s">
        <v>7681</v>
      </c>
      <c r="H1820" t="s">
        <v>13243</v>
      </c>
      <c r="I1820" t="s">
        <v>7681</v>
      </c>
    </row>
    <row r="1821" spans="1:10" x14ac:dyDescent="0.35">
      <c r="A1821" t="s">
        <v>13244</v>
      </c>
      <c r="B1821" t="s">
        <v>13245</v>
      </c>
      <c r="C1821" t="s">
        <v>5728</v>
      </c>
      <c r="D1821" t="s">
        <v>10998</v>
      </c>
      <c r="E1821" t="s">
        <v>13244</v>
      </c>
      <c r="F1821" t="s">
        <v>11</v>
      </c>
      <c r="G1821" t="s">
        <v>7681</v>
      </c>
      <c r="H1821" t="s">
        <v>13244</v>
      </c>
      <c r="I1821" t="s">
        <v>7681</v>
      </c>
      <c r="J1821" t="s">
        <v>7806</v>
      </c>
    </row>
    <row r="1822" spans="1:10" x14ac:dyDescent="0.35">
      <c r="A1822" t="s">
        <v>13244</v>
      </c>
      <c r="B1822" t="s">
        <v>13246</v>
      </c>
      <c r="C1822" t="s">
        <v>10371</v>
      </c>
      <c r="D1822" t="s">
        <v>10372</v>
      </c>
      <c r="E1822" t="s">
        <v>10071</v>
      </c>
      <c r="F1822" t="s">
        <v>261</v>
      </c>
      <c r="G1822" t="s">
        <v>7681</v>
      </c>
      <c r="H1822" t="s">
        <v>10071</v>
      </c>
      <c r="I1822" t="s">
        <v>7681</v>
      </c>
      <c r="J1822" t="s">
        <v>7806</v>
      </c>
    </row>
    <row r="1823" spans="1:10" x14ac:dyDescent="0.35">
      <c r="A1823" t="s">
        <v>13244</v>
      </c>
      <c r="B1823" t="s">
        <v>13247</v>
      </c>
      <c r="C1823" t="s">
        <v>2022</v>
      </c>
      <c r="D1823" t="s">
        <v>6160</v>
      </c>
      <c r="E1823" t="s">
        <v>8778</v>
      </c>
      <c r="F1823" t="s">
        <v>261</v>
      </c>
      <c r="G1823" t="s">
        <v>7681</v>
      </c>
      <c r="H1823" t="s">
        <v>8778</v>
      </c>
      <c r="I1823" t="s">
        <v>7681</v>
      </c>
      <c r="J1823" t="s">
        <v>7806</v>
      </c>
    </row>
    <row r="1824" spans="1:10" x14ac:dyDescent="0.35">
      <c r="A1824" t="s">
        <v>13244</v>
      </c>
      <c r="B1824" t="s">
        <v>13248</v>
      </c>
      <c r="C1824" t="s">
        <v>8780</v>
      </c>
      <c r="D1824" t="s">
        <v>9728</v>
      </c>
      <c r="E1824" t="s">
        <v>8778</v>
      </c>
      <c r="F1824" t="s">
        <v>261</v>
      </c>
      <c r="G1824" t="s">
        <v>7681</v>
      </c>
      <c r="H1824" t="s">
        <v>8778</v>
      </c>
      <c r="I1824" t="s">
        <v>7681</v>
      </c>
      <c r="J1824" t="s">
        <v>7806</v>
      </c>
    </row>
    <row r="1825" spans="1:10" x14ac:dyDescent="0.35">
      <c r="A1825" t="s">
        <v>13244</v>
      </c>
      <c r="B1825" t="s">
        <v>13249</v>
      </c>
      <c r="C1825" t="s">
        <v>8455</v>
      </c>
      <c r="D1825" t="s">
        <v>13250</v>
      </c>
      <c r="E1825" t="s">
        <v>13251</v>
      </c>
      <c r="F1825" t="s">
        <v>261</v>
      </c>
      <c r="G1825" t="s">
        <v>7681</v>
      </c>
      <c r="H1825" t="s">
        <v>13251</v>
      </c>
      <c r="I1825" t="s">
        <v>7681</v>
      </c>
      <c r="J1825" t="s">
        <v>7806</v>
      </c>
    </row>
    <row r="1826" spans="1:10" x14ac:dyDescent="0.35">
      <c r="A1826" t="s">
        <v>13244</v>
      </c>
      <c r="B1826" t="s">
        <v>13252</v>
      </c>
      <c r="C1826" t="s">
        <v>6057</v>
      </c>
      <c r="D1826" t="s">
        <v>6045</v>
      </c>
      <c r="E1826" t="s">
        <v>13244</v>
      </c>
      <c r="F1826" t="s">
        <v>11</v>
      </c>
      <c r="G1826" t="s">
        <v>7681</v>
      </c>
      <c r="H1826" t="s">
        <v>13244</v>
      </c>
      <c r="I1826" t="s">
        <v>7681</v>
      </c>
      <c r="J1826" t="s">
        <v>7806</v>
      </c>
    </row>
    <row r="1827" spans="1:10" x14ac:dyDescent="0.35">
      <c r="A1827" t="s">
        <v>13244</v>
      </c>
      <c r="B1827" t="s">
        <v>13253</v>
      </c>
      <c r="C1827" t="s">
        <v>13254</v>
      </c>
      <c r="D1827" t="s">
        <v>2957</v>
      </c>
      <c r="E1827" t="s">
        <v>13251</v>
      </c>
      <c r="F1827" t="s">
        <v>261</v>
      </c>
      <c r="G1827" t="s">
        <v>7681</v>
      </c>
      <c r="H1827" t="s">
        <v>13251</v>
      </c>
      <c r="I1827" t="s">
        <v>7681</v>
      </c>
      <c r="J1827" t="s">
        <v>7806</v>
      </c>
    </row>
    <row r="1828" spans="1:10" x14ac:dyDescent="0.35">
      <c r="A1828" t="s">
        <v>13255</v>
      </c>
      <c r="B1828" t="s">
        <v>13256</v>
      </c>
      <c r="C1828" t="s">
        <v>13257</v>
      </c>
      <c r="D1828" t="s">
        <v>13258</v>
      </c>
      <c r="E1828" t="s">
        <v>13255</v>
      </c>
      <c r="F1828" t="s">
        <v>11</v>
      </c>
      <c r="G1828" t="s">
        <v>7681</v>
      </c>
      <c r="H1828" t="s">
        <v>13255</v>
      </c>
      <c r="I1828" t="s">
        <v>7681</v>
      </c>
      <c r="J1828" t="s">
        <v>7806</v>
      </c>
    </row>
    <row r="1829" spans="1:10" x14ac:dyDescent="0.35">
      <c r="A1829" t="s">
        <v>13255</v>
      </c>
      <c r="B1829" t="s">
        <v>13259</v>
      </c>
      <c r="C1829" t="s">
        <v>13257</v>
      </c>
      <c r="D1829" t="s">
        <v>13258</v>
      </c>
      <c r="E1829" t="s">
        <v>13255</v>
      </c>
      <c r="F1829" t="s">
        <v>11</v>
      </c>
      <c r="G1829" t="s">
        <v>7681</v>
      </c>
      <c r="H1829" t="s">
        <v>13255</v>
      </c>
      <c r="I1829" t="s">
        <v>7681</v>
      </c>
      <c r="J1829" t="s">
        <v>7806</v>
      </c>
    </row>
    <row r="1830" spans="1:10" x14ac:dyDescent="0.35">
      <c r="A1830" t="s">
        <v>13255</v>
      </c>
      <c r="B1830" t="s">
        <v>13260</v>
      </c>
      <c r="C1830" t="s">
        <v>13257</v>
      </c>
      <c r="D1830" t="s">
        <v>13258</v>
      </c>
      <c r="E1830" t="s">
        <v>13255</v>
      </c>
      <c r="F1830" t="s">
        <v>11</v>
      </c>
      <c r="G1830" t="s">
        <v>7681</v>
      </c>
      <c r="H1830" t="s">
        <v>13255</v>
      </c>
      <c r="I1830" t="s">
        <v>7681</v>
      </c>
      <c r="J1830" t="s">
        <v>7806</v>
      </c>
    </row>
    <row r="1831" spans="1:10" x14ac:dyDescent="0.35">
      <c r="A1831" t="s">
        <v>13255</v>
      </c>
      <c r="B1831" t="s">
        <v>13261</v>
      </c>
      <c r="C1831" t="s">
        <v>13257</v>
      </c>
      <c r="D1831" t="s">
        <v>13258</v>
      </c>
      <c r="E1831" t="s">
        <v>13255</v>
      </c>
      <c r="F1831" t="s">
        <v>11</v>
      </c>
      <c r="G1831" t="s">
        <v>7681</v>
      </c>
      <c r="H1831" t="s">
        <v>13255</v>
      </c>
      <c r="I1831" t="s">
        <v>7681</v>
      </c>
      <c r="J1831" t="s">
        <v>7806</v>
      </c>
    </row>
    <row r="1832" spans="1:10" x14ac:dyDescent="0.35">
      <c r="A1832" t="s">
        <v>12356</v>
      </c>
      <c r="B1832" t="s">
        <v>13262</v>
      </c>
      <c r="C1832" t="s">
        <v>13263</v>
      </c>
      <c r="D1832" t="s">
        <v>13264</v>
      </c>
      <c r="E1832" t="s">
        <v>13265</v>
      </c>
      <c r="F1832" t="s">
        <v>261</v>
      </c>
      <c r="G1832" t="s">
        <v>7681</v>
      </c>
      <c r="H1832" t="s">
        <v>13265</v>
      </c>
      <c r="I1832" t="s">
        <v>7681</v>
      </c>
      <c r="J1832" t="s">
        <v>7806</v>
      </c>
    </row>
    <row r="1833" spans="1:10" x14ac:dyDescent="0.35">
      <c r="A1833" t="s">
        <v>13266</v>
      </c>
      <c r="B1833" t="s">
        <v>13267</v>
      </c>
      <c r="C1833" t="s">
        <v>8843</v>
      </c>
      <c r="D1833" t="s">
        <v>4760</v>
      </c>
      <c r="E1833" t="s">
        <v>13266</v>
      </c>
      <c r="F1833" t="s">
        <v>11</v>
      </c>
      <c r="G1833" t="s">
        <v>7681</v>
      </c>
      <c r="H1833" t="s">
        <v>13266</v>
      </c>
      <c r="I1833" t="s">
        <v>7681</v>
      </c>
      <c r="J1833" t="s">
        <v>7806</v>
      </c>
    </row>
    <row r="1834" spans="1:10" x14ac:dyDescent="0.35">
      <c r="A1834" t="s">
        <v>13268</v>
      </c>
      <c r="B1834" t="s">
        <v>13269</v>
      </c>
      <c r="C1834" t="s">
        <v>13270</v>
      </c>
      <c r="D1834" t="s">
        <v>13271</v>
      </c>
      <c r="E1834" t="s">
        <v>13268</v>
      </c>
      <c r="F1834" t="s">
        <v>11</v>
      </c>
      <c r="G1834" t="s">
        <v>7681</v>
      </c>
      <c r="H1834" t="s">
        <v>13268</v>
      </c>
      <c r="I1834" t="s">
        <v>7681</v>
      </c>
      <c r="J1834" t="s">
        <v>7806</v>
      </c>
    </row>
    <row r="1835" spans="1:10" x14ac:dyDescent="0.35">
      <c r="A1835" t="s">
        <v>13268</v>
      </c>
      <c r="B1835" t="s">
        <v>13272</v>
      </c>
      <c r="C1835" t="s">
        <v>28</v>
      </c>
      <c r="D1835" t="s">
        <v>589</v>
      </c>
      <c r="E1835" t="s">
        <v>13268</v>
      </c>
      <c r="F1835" t="s">
        <v>11</v>
      </c>
      <c r="G1835" t="s">
        <v>7681</v>
      </c>
      <c r="H1835" t="s">
        <v>13268</v>
      </c>
      <c r="I1835" t="s">
        <v>7681</v>
      </c>
      <c r="J1835" t="s">
        <v>7806</v>
      </c>
    </row>
    <row r="1836" spans="1:10" x14ac:dyDescent="0.35">
      <c r="A1836" t="s">
        <v>12911</v>
      </c>
      <c r="B1836" t="s">
        <v>13273</v>
      </c>
      <c r="C1836" t="s">
        <v>13274</v>
      </c>
      <c r="D1836" t="s">
        <v>13275</v>
      </c>
      <c r="E1836" t="s">
        <v>12911</v>
      </c>
      <c r="F1836" t="s">
        <v>50</v>
      </c>
      <c r="G1836" t="s">
        <v>7681</v>
      </c>
      <c r="H1836" t="s">
        <v>11271</v>
      </c>
      <c r="I1836" t="s">
        <v>7610</v>
      </c>
    </row>
    <row r="1837" spans="1:10" x14ac:dyDescent="0.35">
      <c r="A1837" t="s">
        <v>12911</v>
      </c>
      <c r="B1837" t="s">
        <v>13276</v>
      </c>
      <c r="C1837" t="s">
        <v>12910</v>
      </c>
      <c r="D1837" t="s">
        <v>2842</v>
      </c>
      <c r="E1837" t="s">
        <v>12911</v>
      </c>
      <c r="F1837" t="s">
        <v>261</v>
      </c>
      <c r="G1837" t="s">
        <v>7681</v>
      </c>
      <c r="H1837" t="s">
        <v>11271</v>
      </c>
      <c r="I1837" t="s">
        <v>7610</v>
      </c>
      <c r="J1837" t="s">
        <v>7806</v>
      </c>
    </row>
    <row r="1838" spans="1:10" x14ac:dyDescent="0.35">
      <c r="A1838" t="s">
        <v>12911</v>
      </c>
      <c r="B1838" t="s">
        <v>13277</v>
      </c>
      <c r="C1838" t="s">
        <v>13278</v>
      </c>
      <c r="D1838" t="s">
        <v>3890</v>
      </c>
      <c r="E1838" t="s">
        <v>12911</v>
      </c>
      <c r="F1838" t="s">
        <v>261</v>
      </c>
      <c r="G1838" t="s">
        <v>7681</v>
      </c>
      <c r="H1838" t="s">
        <v>11271</v>
      </c>
      <c r="I1838" t="s">
        <v>7610</v>
      </c>
    </row>
    <row r="1839" spans="1:10" x14ac:dyDescent="0.35">
      <c r="A1839" t="s">
        <v>12911</v>
      </c>
      <c r="B1839" t="s">
        <v>13279</v>
      </c>
      <c r="C1839" t="s">
        <v>13274</v>
      </c>
      <c r="D1839" t="s">
        <v>3890</v>
      </c>
      <c r="E1839" t="s">
        <v>12911</v>
      </c>
      <c r="F1839" t="s">
        <v>261</v>
      </c>
      <c r="G1839" t="s">
        <v>7681</v>
      </c>
      <c r="H1839" t="s">
        <v>11271</v>
      </c>
      <c r="I1839" t="s">
        <v>7610</v>
      </c>
      <c r="J1839" t="s">
        <v>7806</v>
      </c>
    </row>
    <row r="1840" spans="1:10" x14ac:dyDescent="0.35">
      <c r="A1840" t="s">
        <v>13280</v>
      </c>
      <c r="B1840" t="s">
        <v>13281</v>
      </c>
      <c r="C1840" t="s">
        <v>10247</v>
      </c>
      <c r="D1840" t="s">
        <v>13282</v>
      </c>
      <c r="E1840" t="s">
        <v>12531</v>
      </c>
      <c r="F1840" t="s">
        <v>257</v>
      </c>
      <c r="G1840" t="s">
        <v>7670</v>
      </c>
      <c r="H1840" t="s">
        <v>12531</v>
      </c>
      <c r="I1840" t="s">
        <v>7670</v>
      </c>
      <c r="J1840" t="s">
        <v>7806</v>
      </c>
    </row>
    <row r="1841" spans="1:10" x14ac:dyDescent="0.35">
      <c r="A1841" t="s">
        <v>13280</v>
      </c>
      <c r="B1841" t="s">
        <v>12831</v>
      </c>
      <c r="C1841" t="s">
        <v>12127</v>
      </c>
      <c r="D1841" t="s">
        <v>13283</v>
      </c>
      <c r="E1841" t="s">
        <v>12830</v>
      </c>
      <c r="F1841" t="s">
        <v>261</v>
      </c>
      <c r="G1841" t="s">
        <v>7670</v>
      </c>
      <c r="H1841" t="s">
        <v>12830</v>
      </c>
      <c r="I1841" t="s">
        <v>7670</v>
      </c>
    </row>
    <row r="1842" spans="1:10" x14ac:dyDescent="0.35">
      <c r="A1842" t="s">
        <v>13280</v>
      </c>
      <c r="B1842" t="s">
        <v>13284</v>
      </c>
      <c r="C1842" t="s">
        <v>2954</v>
      </c>
      <c r="D1842" t="s">
        <v>12533</v>
      </c>
      <c r="E1842" t="s">
        <v>12531</v>
      </c>
      <c r="F1842" t="s">
        <v>257</v>
      </c>
      <c r="G1842" t="s">
        <v>7670</v>
      </c>
      <c r="H1842" t="s">
        <v>12531</v>
      </c>
      <c r="I1842" t="s">
        <v>7670</v>
      </c>
      <c r="J1842" t="s">
        <v>7806</v>
      </c>
    </row>
    <row r="1843" spans="1:10" x14ac:dyDescent="0.35">
      <c r="A1843" t="s">
        <v>13285</v>
      </c>
      <c r="B1843" t="s">
        <v>13286</v>
      </c>
      <c r="C1843" t="s">
        <v>12635</v>
      </c>
      <c r="D1843" t="s">
        <v>13287</v>
      </c>
      <c r="E1843" t="s">
        <v>13285</v>
      </c>
      <c r="F1843" t="s">
        <v>11</v>
      </c>
      <c r="G1843" t="s">
        <v>7681</v>
      </c>
      <c r="H1843" t="s">
        <v>13285</v>
      </c>
      <c r="I1843" t="s">
        <v>7681</v>
      </c>
    </row>
    <row r="1844" spans="1:10" x14ac:dyDescent="0.35">
      <c r="A1844" t="s">
        <v>13288</v>
      </c>
      <c r="B1844" t="s">
        <v>13289</v>
      </c>
      <c r="C1844" t="s">
        <v>11903</v>
      </c>
      <c r="D1844" t="s">
        <v>13290</v>
      </c>
      <c r="E1844" t="s">
        <v>13291</v>
      </c>
      <c r="F1844" t="s">
        <v>11</v>
      </c>
      <c r="G1844" t="s">
        <v>7681</v>
      </c>
      <c r="H1844" t="s">
        <v>13291</v>
      </c>
      <c r="I1844" t="s">
        <v>7681</v>
      </c>
      <c r="J1844" t="s">
        <v>7806</v>
      </c>
    </row>
    <row r="1845" spans="1:10" x14ac:dyDescent="0.35">
      <c r="A1845" t="s">
        <v>11139</v>
      </c>
      <c r="B1845" t="s">
        <v>13292</v>
      </c>
      <c r="C1845" t="s">
        <v>5616</v>
      </c>
      <c r="D1845" t="s">
        <v>13293</v>
      </c>
      <c r="E1845" t="s">
        <v>13294</v>
      </c>
      <c r="F1845" t="s">
        <v>261</v>
      </c>
      <c r="G1845" t="s">
        <v>7670</v>
      </c>
      <c r="H1845" t="s">
        <v>13294</v>
      </c>
      <c r="I1845" t="s">
        <v>7670</v>
      </c>
      <c r="J1845" t="s">
        <v>7806</v>
      </c>
    </row>
  </sheetData>
  <autoFilter ref="A1:J1845" xr:uid="{00000000-0001-0000-0600-000000000000}">
    <sortState xmlns:xlrd2="http://schemas.microsoft.com/office/spreadsheetml/2017/richdata2" ref="A2:J1845">
      <sortCondition ref="A1:A1845"/>
    </sortState>
  </autoFilter>
  <pageMargins left="0.75" right="0.75" top="1" bottom="1" header="0.5" footer="0.5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dimension ref="A1:J24"/>
  <sheetViews>
    <sheetView zoomScale="85" zoomScaleNormal="85" workbookViewId="0">
      <pane ySplit="1" topLeftCell="A2" activePane="bottomLeft" state="frozen"/>
      <selection pane="bottomLeft" activeCell="G15" sqref="G15"/>
    </sheetView>
  </sheetViews>
  <sheetFormatPr defaultRowHeight="14.5" x14ac:dyDescent="0.35"/>
  <cols>
    <col min="1" max="10" width="30.453125" customWidth="1"/>
  </cols>
  <sheetData>
    <row r="1" spans="1:10" x14ac:dyDescent="0.35">
      <c r="A1" t="s">
        <v>0</v>
      </c>
      <c r="B1" t="s">
        <v>1</v>
      </c>
      <c r="C1" t="s">
        <v>2</v>
      </c>
      <c r="D1" t="s">
        <v>3</v>
      </c>
      <c r="E1" t="s">
        <v>4</v>
      </c>
      <c r="F1" t="s">
        <v>5</v>
      </c>
      <c r="G1" t="s">
        <v>7241</v>
      </c>
      <c r="H1" t="s">
        <v>7242</v>
      </c>
      <c r="I1" t="s">
        <v>7243</v>
      </c>
      <c r="J1" t="s">
        <v>7798</v>
      </c>
    </row>
    <row r="2" spans="1:10" x14ac:dyDescent="0.35">
      <c r="A2" t="s">
        <v>13295</v>
      </c>
      <c r="B2" t="s">
        <v>13296</v>
      </c>
      <c r="C2" t="s">
        <v>13297</v>
      </c>
      <c r="D2" t="s">
        <v>13298</v>
      </c>
      <c r="E2" t="s">
        <v>13299</v>
      </c>
      <c r="F2" t="s">
        <v>261</v>
      </c>
      <c r="G2" t="s">
        <v>13300</v>
      </c>
      <c r="H2" t="s">
        <v>13299</v>
      </c>
      <c r="I2" t="s">
        <v>13300</v>
      </c>
    </row>
    <row r="3" spans="1:10" x14ac:dyDescent="0.35">
      <c r="A3" t="s">
        <v>13295</v>
      </c>
      <c r="B3" t="s">
        <v>13301</v>
      </c>
      <c r="C3" t="s">
        <v>2196</v>
      </c>
      <c r="D3" t="s">
        <v>13302</v>
      </c>
      <c r="E3" t="s">
        <v>13303</v>
      </c>
      <c r="F3" t="s">
        <v>20</v>
      </c>
      <c r="G3" t="s">
        <v>7681</v>
      </c>
      <c r="H3" t="s">
        <v>13303</v>
      </c>
      <c r="I3" t="s">
        <v>7681</v>
      </c>
      <c r="J3" t="s">
        <v>7806</v>
      </c>
    </row>
    <row r="4" spans="1:10" x14ac:dyDescent="0.35">
      <c r="A4" t="s">
        <v>13295</v>
      </c>
      <c r="B4" t="s">
        <v>13304</v>
      </c>
      <c r="C4" t="s">
        <v>13297</v>
      </c>
      <c r="D4" t="s">
        <v>13305</v>
      </c>
      <c r="E4" t="s">
        <v>13306</v>
      </c>
      <c r="F4" t="s">
        <v>261</v>
      </c>
      <c r="G4" t="s">
        <v>10145</v>
      </c>
      <c r="H4" t="s">
        <v>13306</v>
      </c>
      <c r="I4" t="s">
        <v>10145</v>
      </c>
      <c r="J4" t="s">
        <v>7806</v>
      </c>
    </row>
    <row r="5" spans="1:10" x14ac:dyDescent="0.35">
      <c r="A5" t="s">
        <v>13295</v>
      </c>
      <c r="B5" t="s">
        <v>13307</v>
      </c>
      <c r="C5" t="s">
        <v>6811</v>
      </c>
      <c r="D5" t="s">
        <v>2050</v>
      </c>
      <c r="E5" t="s">
        <v>13308</v>
      </c>
      <c r="F5" t="s">
        <v>261</v>
      </c>
      <c r="G5" t="s">
        <v>8007</v>
      </c>
      <c r="H5" t="s">
        <v>13308</v>
      </c>
      <c r="I5" t="s">
        <v>8007</v>
      </c>
      <c r="J5" t="s">
        <v>7806</v>
      </c>
    </row>
    <row r="6" spans="1:10" x14ac:dyDescent="0.35">
      <c r="A6" t="s">
        <v>13295</v>
      </c>
      <c r="B6" t="s">
        <v>13309</v>
      </c>
      <c r="C6" t="s">
        <v>13310</v>
      </c>
      <c r="D6" t="s">
        <v>13311</v>
      </c>
      <c r="E6" t="s">
        <v>13312</v>
      </c>
      <c r="F6" t="s">
        <v>11</v>
      </c>
      <c r="G6" t="s">
        <v>7250</v>
      </c>
      <c r="H6" t="s">
        <v>13312</v>
      </c>
      <c r="I6" t="s">
        <v>7250</v>
      </c>
      <c r="J6" t="s">
        <v>7806</v>
      </c>
    </row>
    <row r="7" spans="1:10" x14ac:dyDescent="0.35">
      <c r="A7" t="s">
        <v>13295</v>
      </c>
      <c r="B7" t="s">
        <v>13313</v>
      </c>
      <c r="C7" t="s">
        <v>2007</v>
      </c>
      <c r="D7" t="s">
        <v>13314</v>
      </c>
      <c r="E7" t="s">
        <v>13315</v>
      </c>
      <c r="F7" t="s">
        <v>261</v>
      </c>
      <c r="G7" t="s">
        <v>7681</v>
      </c>
      <c r="H7" t="s">
        <v>13315</v>
      </c>
      <c r="I7" t="s">
        <v>7681</v>
      </c>
      <c r="J7" t="s">
        <v>7806</v>
      </c>
    </row>
    <row r="8" spans="1:10" x14ac:dyDescent="0.35">
      <c r="A8" t="s">
        <v>13295</v>
      </c>
      <c r="B8" t="s">
        <v>13316</v>
      </c>
      <c r="C8" t="s">
        <v>6811</v>
      </c>
      <c r="D8" t="s">
        <v>9204</v>
      </c>
      <c r="E8" t="s">
        <v>13317</v>
      </c>
      <c r="F8" t="s">
        <v>50</v>
      </c>
      <c r="G8" t="s">
        <v>7681</v>
      </c>
      <c r="H8" t="s">
        <v>13317</v>
      </c>
      <c r="I8" t="s">
        <v>7681</v>
      </c>
      <c r="J8" t="s">
        <v>7806</v>
      </c>
    </row>
    <row r="9" spans="1:10" x14ac:dyDescent="0.35">
      <c r="A9" t="s">
        <v>13295</v>
      </c>
      <c r="B9" t="s">
        <v>13318</v>
      </c>
      <c r="C9" t="s">
        <v>4763</v>
      </c>
      <c r="D9" t="s">
        <v>596</v>
      </c>
      <c r="E9" t="s">
        <v>6255</v>
      </c>
      <c r="F9" t="s">
        <v>261</v>
      </c>
      <c r="G9" t="s">
        <v>7771</v>
      </c>
      <c r="H9" t="s">
        <v>6255</v>
      </c>
      <c r="I9" t="s">
        <v>7771</v>
      </c>
      <c r="J9" t="s">
        <v>7806</v>
      </c>
    </row>
    <row r="10" spans="1:10" x14ac:dyDescent="0.35">
      <c r="A10" t="s">
        <v>13295</v>
      </c>
      <c r="B10" t="s">
        <v>13319</v>
      </c>
      <c r="C10" t="s">
        <v>13320</v>
      </c>
      <c r="D10" t="s">
        <v>13321</v>
      </c>
      <c r="E10" t="s">
        <v>13322</v>
      </c>
      <c r="F10" t="s">
        <v>13323</v>
      </c>
      <c r="G10" t="s">
        <v>8020</v>
      </c>
      <c r="H10" t="s">
        <v>13322</v>
      </c>
      <c r="I10" t="s">
        <v>8020</v>
      </c>
    </row>
    <row r="11" spans="1:10" x14ac:dyDescent="0.35">
      <c r="A11" t="s">
        <v>13295</v>
      </c>
      <c r="B11" t="s">
        <v>13324</v>
      </c>
      <c r="C11" t="s">
        <v>13325</v>
      </c>
      <c r="D11" t="s">
        <v>13326</v>
      </c>
      <c r="E11" t="s">
        <v>8926</v>
      </c>
      <c r="F11" t="s">
        <v>261</v>
      </c>
      <c r="G11" t="s">
        <v>7681</v>
      </c>
      <c r="H11" t="s">
        <v>8926</v>
      </c>
      <c r="I11" t="s">
        <v>7681</v>
      </c>
      <c r="J11" t="s">
        <v>7806</v>
      </c>
    </row>
    <row r="12" spans="1:10" x14ac:dyDescent="0.35">
      <c r="A12" t="s">
        <v>13295</v>
      </c>
      <c r="B12" t="s">
        <v>13327</v>
      </c>
      <c r="C12" t="s">
        <v>13328</v>
      </c>
      <c r="D12" t="s">
        <v>13329</v>
      </c>
      <c r="E12" t="s">
        <v>13330</v>
      </c>
      <c r="F12" t="s">
        <v>261</v>
      </c>
      <c r="G12" t="s">
        <v>7250</v>
      </c>
      <c r="H12" t="s">
        <v>13330</v>
      </c>
      <c r="I12" t="s">
        <v>7250</v>
      </c>
      <c r="J12" t="s">
        <v>7806</v>
      </c>
    </row>
    <row r="13" spans="1:10" x14ac:dyDescent="0.35">
      <c r="A13" t="s">
        <v>13295</v>
      </c>
      <c r="B13" t="s">
        <v>13331</v>
      </c>
      <c r="C13" t="s">
        <v>13332</v>
      </c>
      <c r="D13" t="s">
        <v>13333</v>
      </c>
      <c r="E13" t="s">
        <v>13334</v>
      </c>
      <c r="F13" t="s">
        <v>50</v>
      </c>
      <c r="G13" t="s">
        <v>7670</v>
      </c>
      <c r="H13" t="s">
        <v>13334</v>
      </c>
      <c r="I13" t="s">
        <v>7670</v>
      </c>
    </row>
    <row r="14" spans="1:10" x14ac:dyDescent="0.35">
      <c r="A14" t="s">
        <v>13295</v>
      </c>
      <c r="B14" t="s">
        <v>13335</v>
      </c>
      <c r="C14" t="s">
        <v>13336</v>
      </c>
      <c r="D14" t="s">
        <v>2050</v>
      </c>
      <c r="E14" t="s">
        <v>13337</v>
      </c>
      <c r="F14" t="s">
        <v>261</v>
      </c>
      <c r="G14" t="s">
        <v>7681</v>
      </c>
      <c r="H14" t="s">
        <v>13337</v>
      </c>
      <c r="I14" t="s">
        <v>7681</v>
      </c>
      <c r="J14" t="s">
        <v>7806</v>
      </c>
    </row>
    <row r="15" spans="1:10" x14ac:dyDescent="0.35">
      <c r="A15" t="s">
        <v>13295</v>
      </c>
      <c r="B15" t="s">
        <v>13338</v>
      </c>
      <c r="C15" t="s">
        <v>13339</v>
      </c>
      <c r="D15" t="s">
        <v>13340</v>
      </c>
      <c r="E15" t="s">
        <v>13341</v>
      </c>
      <c r="F15" t="s">
        <v>261</v>
      </c>
      <c r="G15" t="s">
        <v>7681</v>
      </c>
      <c r="H15" t="s">
        <v>13341</v>
      </c>
      <c r="I15" t="s">
        <v>7681</v>
      </c>
      <c r="J15" t="s">
        <v>7806</v>
      </c>
    </row>
    <row r="16" spans="1:10" x14ac:dyDescent="0.35">
      <c r="A16" t="s">
        <v>13295</v>
      </c>
      <c r="B16" t="s">
        <v>13342</v>
      </c>
      <c r="C16" t="s">
        <v>13343</v>
      </c>
      <c r="D16" t="s">
        <v>13344</v>
      </c>
      <c r="E16" t="s">
        <v>13344</v>
      </c>
      <c r="F16" t="s">
        <v>13345</v>
      </c>
      <c r="G16" t="s">
        <v>7670</v>
      </c>
      <c r="H16" t="s">
        <v>13344</v>
      </c>
      <c r="I16" t="s">
        <v>7670</v>
      </c>
      <c r="J16" t="s">
        <v>7806</v>
      </c>
    </row>
    <row r="17" spans="1:10" x14ac:dyDescent="0.35">
      <c r="A17" t="s">
        <v>13295</v>
      </c>
      <c r="B17" t="s">
        <v>13346</v>
      </c>
      <c r="C17" t="s">
        <v>13347</v>
      </c>
      <c r="D17" t="s">
        <v>13348</v>
      </c>
      <c r="E17" t="s">
        <v>13349</v>
      </c>
      <c r="F17" t="s">
        <v>257</v>
      </c>
      <c r="G17" t="s">
        <v>7681</v>
      </c>
      <c r="H17" t="s">
        <v>13349</v>
      </c>
      <c r="I17" t="s">
        <v>7681</v>
      </c>
    </row>
    <row r="18" spans="1:10" x14ac:dyDescent="0.35">
      <c r="A18" t="s">
        <v>13295</v>
      </c>
      <c r="B18" t="s">
        <v>13350</v>
      </c>
      <c r="C18" t="s">
        <v>75</v>
      </c>
      <c r="D18" t="s">
        <v>2050</v>
      </c>
      <c r="E18" t="s">
        <v>13308</v>
      </c>
      <c r="F18" t="s">
        <v>261</v>
      </c>
      <c r="G18" t="s">
        <v>8007</v>
      </c>
      <c r="H18" t="s">
        <v>13308</v>
      </c>
      <c r="I18" t="s">
        <v>8007</v>
      </c>
    </row>
    <row r="19" spans="1:10" x14ac:dyDescent="0.35">
      <c r="A19" t="s">
        <v>13295</v>
      </c>
      <c r="B19" t="s">
        <v>13351</v>
      </c>
      <c r="C19" t="s">
        <v>2727</v>
      </c>
      <c r="D19" t="s">
        <v>2050</v>
      </c>
      <c r="E19" t="s">
        <v>13308</v>
      </c>
      <c r="F19" t="s">
        <v>261</v>
      </c>
      <c r="G19" t="s">
        <v>8007</v>
      </c>
      <c r="H19" t="s">
        <v>13308</v>
      </c>
      <c r="I19" t="s">
        <v>8007</v>
      </c>
    </row>
    <row r="20" spans="1:10" x14ac:dyDescent="0.35">
      <c r="A20" t="s">
        <v>13295</v>
      </c>
      <c r="B20" t="s">
        <v>13352</v>
      </c>
      <c r="C20" t="s">
        <v>13353</v>
      </c>
      <c r="D20" t="s">
        <v>13354</v>
      </c>
      <c r="E20" t="s">
        <v>12802</v>
      </c>
      <c r="F20" t="s">
        <v>13355</v>
      </c>
      <c r="G20" t="s">
        <v>7670</v>
      </c>
      <c r="H20" t="s">
        <v>12802</v>
      </c>
      <c r="I20" t="s">
        <v>7670</v>
      </c>
      <c r="J20" t="s">
        <v>7806</v>
      </c>
    </row>
    <row r="21" spans="1:10" x14ac:dyDescent="0.35">
      <c r="A21" t="s">
        <v>13295</v>
      </c>
      <c r="B21" t="s">
        <v>13356</v>
      </c>
      <c r="C21" t="s">
        <v>13357</v>
      </c>
      <c r="D21" t="s">
        <v>10202</v>
      </c>
      <c r="E21" t="s">
        <v>13358</v>
      </c>
      <c r="F21" t="s">
        <v>50</v>
      </c>
      <c r="G21" t="s">
        <v>10145</v>
      </c>
      <c r="H21" t="s">
        <v>13358</v>
      </c>
      <c r="I21" t="s">
        <v>10145</v>
      </c>
      <c r="J21" t="s">
        <v>7806</v>
      </c>
    </row>
    <row r="22" spans="1:10" x14ac:dyDescent="0.35">
      <c r="A22" t="s">
        <v>13295</v>
      </c>
      <c r="B22" t="s">
        <v>13359</v>
      </c>
      <c r="C22" t="s">
        <v>13360</v>
      </c>
      <c r="D22" t="s">
        <v>13361</v>
      </c>
      <c r="E22" t="s">
        <v>13362</v>
      </c>
      <c r="F22" t="s">
        <v>257</v>
      </c>
      <c r="G22" t="s">
        <v>7935</v>
      </c>
      <c r="H22" t="s">
        <v>5115</v>
      </c>
      <c r="I22" t="s">
        <v>7250</v>
      </c>
      <c r="J22" t="s">
        <v>7806</v>
      </c>
    </row>
    <row r="23" spans="1:10" x14ac:dyDescent="0.35">
      <c r="A23" t="s">
        <v>13295</v>
      </c>
      <c r="B23" t="s">
        <v>13363</v>
      </c>
      <c r="C23" t="s">
        <v>13364</v>
      </c>
      <c r="D23" t="s">
        <v>13364</v>
      </c>
      <c r="E23" t="s">
        <v>13365</v>
      </c>
      <c r="F23" t="s">
        <v>13366</v>
      </c>
      <c r="G23" t="s">
        <v>7670</v>
      </c>
      <c r="H23" t="s">
        <v>13365</v>
      </c>
      <c r="I23" t="s">
        <v>7670</v>
      </c>
      <c r="J23" t="s">
        <v>7806</v>
      </c>
    </row>
    <row r="24" spans="1:10" x14ac:dyDescent="0.35">
      <c r="A24" t="s">
        <v>13295</v>
      </c>
      <c r="B24" t="s">
        <v>13367</v>
      </c>
      <c r="C24" t="s">
        <v>13368</v>
      </c>
      <c r="D24" t="s">
        <v>6509</v>
      </c>
      <c r="E24" t="s">
        <v>6476</v>
      </c>
      <c r="F24" t="s">
        <v>261</v>
      </c>
      <c r="G24" t="s">
        <v>13369</v>
      </c>
      <c r="H24" t="s">
        <v>6476</v>
      </c>
      <c r="I24" t="s">
        <v>13369</v>
      </c>
      <c r="J24" t="s">
        <v>7806</v>
      </c>
    </row>
  </sheetData>
  <pageMargins left="0.75" right="0.75" top="1" bottom="1" header="0.5" footer="0.5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dimension ref="A1:F142"/>
  <sheetViews>
    <sheetView zoomScale="85" zoomScaleNormal="85" workbookViewId="0">
      <pane ySplit="1" topLeftCell="A2" activePane="bottomLeft" state="frozen"/>
      <selection pane="bottomLeft" activeCell="D1" sqref="D1"/>
    </sheetView>
  </sheetViews>
  <sheetFormatPr defaultRowHeight="14.5" x14ac:dyDescent="0.35"/>
  <cols>
    <col min="1" max="1" width="23.1796875" customWidth="1"/>
    <col min="2" max="4" width="40.453125" customWidth="1"/>
    <col min="5" max="5" width="58.453125" customWidth="1"/>
    <col min="6" max="6" width="52.54296875" customWidth="1"/>
    <col min="7" max="7" width="40.453125" customWidth="1"/>
  </cols>
  <sheetData>
    <row r="1" spans="1:6" x14ac:dyDescent="0.35">
      <c r="A1" t="s">
        <v>0</v>
      </c>
      <c r="B1" t="s">
        <v>1</v>
      </c>
      <c r="C1" t="s">
        <v>2</v>
      </c>
      <c r="D1" t="s">
        <v>3</v>
      </c>
      <c r="E1" t="s">
        <v>4</v>
      </c>
      <c r="F1" t="s">
        <v>5</v>
      </c>
    </row>
    <row r="2" spans="1:6" x14ac:dyDescent="0.35">
      <c r="A2" t="s">
        <v>13370</v>
      </c>
      <c r="B2" t="s">
        <v>13371</v>
      </c>
      <c r="C2" t="s">
        <v>13372</v>
      </c>
      <c r="D2" t="s">
        <v>13373</v>
      </c>
      <c r="E2" t="s">
        <v>13373</v>
      </c>
      <c r="F2" t="s">
        <v>261</v>
      </c>
    </row>
    <row r="3" spans="1:6" x14ac:dyDescent="0.35">
      <c r="A3" t="s">
        <v>13370</v>
      </c>
      <c r="B3" t="s">
        <v>13374</v>
      </c>
      <c r="C3" t="s">
        <v>7174</v>
      </c>
      <c r="D3" t="s">
        <v>894</v>
      </c>
      <c r="E3" t="s">
        <v>894</v>
      </c>
      <c r="F3" t="s">
        <v>261</v>
      </c>
    </row>
    <row r="4" spans="1:6" x14ac:dyDescent="0.35">
      <c r="A4" t="s">
        <v>13370</v>
      </c>
      <c r="B4" t="s">
        <v>13375</v>
      </c>
      <c r="C4" t="s">
        <v>894</v>
      </c>
      <c r="D4" t="s">
        <v>894</v>
      </c>
      <c r="E4" t="s">
        <v>894</v>
      </c>
      <c r="F4" t="s">
        <v>111</v>
      </c>
    </row>
    <row r="5" spans="1:6" x14ac:dyDescent="0.35">
      <c r="A5" t="s">
        <v>13370</v>
      </c>
      <c r="B5" t="s">
        <v>13376</v>
      </c>
      <c r="C5" t="s">
        <v>2196</v>
      </c>
      <c r="D5" t="s">
        <v>894</v>
      </c>
      <c r="E5" t="s">
        <v>13308</v>
      </c>
      <c r="F5" t="s">
        <v>111</v>
      </c>
    </row>
    <row r="6" spans="1:6" x14ac:dyDescent="0.35">
      <c r="A6" t="s">
        <v>13370</v>
      </c>
      <c r="B6" t="s">
        <v>13377</v>
      </c>
      <c r="C6" t="s">
        <v>7183</v>
      </c>
      <c r="D6" t="s">
        <v>894</v>
      </c>
      <c r="E6" t="s">
        <v>7549</v>
      </c>
      <c r="F6" t="s">
        <v>261</v>
      </c>
    </row>
    <row r="7" spans="1:6" x14ac:dyDescent="0.35">
      <c r="A7" t="s">
        <v>13370</v>
      </c>
      <c r="B7" t="s">
        <v>13378</v>
      </c>
      <c r="C7" t="s">
        <v>8321</v>
      </c>
      <c r="D7" t="s">
        <v>894</v>
      </c>
      <c r="E7" t="s">
        <v>13379</v>
      </c>
      <c r="F7" t="s">
        <v>261</v>
      </c>
    </row>
    <row r="8" spans="1:6" x14ac:dyDescent="0.35">
      <c r="A8" t="s">
        <v>13370</v>
      </c>
      <c r="B8" t="s">
        <v>13380</v>
      </c>
      <c r="C8" t="s">
        <v>894</v>
      </c>
      <c r="D8" t="s">
        <v>894</v>
      </c>
      <c r="E8" t="s">
        <v>894</v>
      </c>
      <c r="F8" t="s">
        <v>261</v>
      </c>
    </row>
    <row r="9" spans="1:6" x14ac:dyDescent="0.35">
      <c r="A9" t="s">
        <v>13370</v>
      </c>
      <c r="B9" t="s">
        <v>13381</v>
      </c>
      <c r="C9" t="s">
        <v>5554</v>
      </c>
      <c r="D9" t="s">
        <v>894</v>
      </c>
      <c r="E9" t="s">
        <v>13382</v>
      </c>
      <c r="F9" t="s">
        <v>261</v>
      </c>
    </row>
    <row r="10" spans="1:6" x14ac:dyDescent="0.35">
      <c r="A10" t="s">
        <v>13370</v>
      </c>
      <c r="B10" t="s">
        <v>13383</v>
      </c>
      <c r="C10" t="s">
        <v>7174</v>
      </c>
      <c r="D10" t="s">
        <v>894</v>
      </c>
      <c r="E10" t="s">
        <v>894</v>
      </c>
      <c r="F10" t="s">
        <v>261</v>
      </c>
    </row>
    <row r="11" spans="1:6" x14ac:dyDescent="0.35">
      <c r="A11" t="s">
        <v>13370</v>
      </c>
      <c r="B11" t="s">
        <v>13384</v>
      </c>
      <c r="C11" t="s">
        <v>2758</v>
      </c>
      <c r="D11" t="s">
        <v>894</v>
      </c>
      <c r="E11" t="s">
        <v>13385</v>
      </c>
      <c r="F11" t="s">
        <v>261</v>
      </c>
    </row>
    <row r="12" spans="1:6" x14ac:dyDescent="0.35">
      <c r="A12" t="s">
        <v>13370</v>
      </c>
      <c r="B12" t="s">
        <v>13386</v>
      </c>
      <c r="C12" t="s">
        <v>6811</v>
      </c>
      <c r="D12" t="s">
        <v>894</v>
      </c>
      <c r="E12" t="s">
        <v>13387</v>
      </c>
      <c r="F12" t="s">
        <v>261</v>
      </c>
    </row>
    <row r="13" spans="1:6" x14ac:dyDescent="0.35">
      <c r="A13" t="s">
        <v>13370</v>
      </c>
      <c r="B13" t="s">
        <v>13388</v>
      </c>
      <c r="C13" t="s">
        <v>13389</v>
      </c>
      <c r="D13" t="s">
        <v>13390</v>
      </c>
      <c r="E13" t="s">
        <v>13391</v>
      </c>
      <c r="F13" t="s">
        <v>261</v>
      </c>
    </row>
    <row r="14" spans="1:6" x14ac:dyDescent="0.35">
      <c r="A14" t="s">
        <v>13370</v>
      </c>
      <c r="B14" t="s">
        <v>13392</v>
      </c>
      <c r="C14" t="s">
        <v>99</v>
      </c>
      <c r="D14" t="s">
        <v>13393</v>
      </c>
      <c r="E14" t="s">
        <v>6476</v>
      </c>
      <c r="F14" t="s">
        <v>261</v>
      </c>
    </row>
    <row r="15" spans="1:6" x14ac:dyDescent="0.35">
      <c r="A15" t="s">
        <v>13370</v>
      </c>
      <c r="B15" t="s">
        <v>13394</v>
      </c>
      <c r="C15" t="s">
        <v>894</v>
      </c>
      <c r="D15" t="s">
        <v>894</v>
      </c>
      <c r="E15" t="s">
        <v>894</v>
      </c>
      <c r="F15" t="s">
        <v>261</v>
      </c>
    </row>
    <row r="16" spans="1:6" x14ac:dyDescent="0.35">
      <c r="A16" t="s">
        <v>13370</v>
      </c>
      <c r="B16" t="s">
        <v>13395</v>
      </c>
      <c r="C16" t="s">
        <v>894</v>
      </c>
      <c r="D16" t="s">
        <v>894</v>
      </c>
      <c r="E16" t="s">
        <v>894</v>
      </c>
      <c r="F16" t="s">
        <v>261</v>
      </c>
    </row>
    <row r="17" spans="1:6" x14ac:dyDescent="0.35">
      <c r="A17" t="s">
        <v>13370</v>
      </c>
      <c r="B17" t="s">
        <v>13396</v>
      </c>
      <c r="C17" t="s">
        <v>13397</v>
      </c>
      <c r="D17" t="s">
        <v>894</v>
      </c>
      <c r="E17" t="s">
        <v>13398</v>
      </c>
      <c r="F17" t="s">
        <v>261</v>
      </c>
    </row>
    <row r="18" spans="1:6" x14ac:dyDescent="0.35">
      <c r="A18" t="s">
        <v>13370</v>
      </c>
      <c r="B18" t="s">
        <v>13399</v>
      </c>
      <c r="C18" t="s">
        <v>13400</v>
      </c>
      <c r="D18" t="s">
        <v>894</v>
      </c>
      <c r="E18" t="s">
        <v>13401</v>
      </c>
      <c r="F18" t="s">
        <v>261</v>
      </c>
    </row>
    <row r="19" spans="1:6" x14ac:dyDescent="0.35">
      <c r="A19" t="s">
        <v>13370</v>
      </c>
      <c r="B19" t="s">
        <v>13402</v>
      </c>
      <c r="C19" t="s">
        <v>2589</v>
      </c>
      <c r="D19" t="s">
        <v>894</v>
      </c>
      <c r="E19" t="s">
        <v>13403</v>
      </c>
      <c r="F19" t="s">
        <v>261</v>
      </c>
    </row>
    <row r="20" spans="1:6" x14ac:dyDescent="0.35">
      <c r="A20" t="s">
        <v>13370</v>
      </c>
      <c r="B20" t="s">
        <v>13404</v>
      </c>
      <c r="C20" t="s">
        <v>13405</v>
      </c>
      <c r="D20" t="s">
        <v>894</v>
      </c>
      <c r="E20" t="s">
        <v>13406</v>
      </c>
      <c r="F20" t="s">
        <v>261</v>
      </c>
    </row>
    <row r="21" spans="1:6" x14ac:dyDescent="0.35">
      <c r="A21" t="s">
        <v>13370</v>
      </c>
      <c r="B21" t="s">
        <v>13407</v>
      </c>
      <c r="C21" t="s">
        <v>13408</v>
      </c>
      <c r="D21" t="s">
        <v>894</v>
      </c>
      <c r="E21" t="s">
        <v>13409</v>
      </c>
      <c r="F21" t="s">
        <v>261</v>
      </c>
    </row>
    <row r="22" spans="1:6" x14ac:dyDescent="0.35">
      <c r="A22" t="s">
        <v>13370</v>
      </c>
      <c r="B22" t="s">
        <v>13410</v>
      </c>
      <c r="C22" t="s">
        <v>894</v>
      </c>
      <c r="D22" t="s">
        <v>894</v>
      </c>
      <c r="E22" t="s">
        <v>894</v>
      </c>
      <c r="F22" t="s">
        <v>261</v>
      </c>
    </row>
    <row r="23" spans="1:6" x14ac:dyDescent="0.35">
      <c r="A23" t="s">
        <v>13370</v>
      </c>
      <c r="B23" t="s">
        <v>13411</v>
      </c>
      <c r="C23" t="s">
        <v>894</v>
      </c>
      <c r="D23" t="s">
        <v>894</v>
      </c>
      <c r="E23" t="s">
        <v>894</v>
      </c>
      <c r="F23" t="s">
        <v>261</v>
      </c>
    </row>
    <row r="24" spans="1:6" x14ac:dyDescent="0.35">
      <c r="A24" t="s">
        <v>13370</v>
      </c>
      <c r="B24" t="s">
        <v>13412</v>
      </c>
      <c r="C24" t="s">
        <v>13413</v>
      </c>
      <c r="D24" t="s">
        <v>894</v>
      </c>
      <c r="E24" t="s">
        <v>13414</v>
      </c>
      <c r="F24" t="s">
        <v>50</v>
      </c>
    </row>
    <row r="25" spans="1:6" x14ac:dyDescent="0.35">
      <c r="A25" t="s">
        <v>13370</v>
      </c>
      <c r="B25" t="s">
        <v>13415</v>
      </c>
      <c r="C25" t="s">
        <v>13416</v>
      </c>
      <c r="D25" t="s">
        <v>894</v>
      </c>
      <c r="E25" t="s">
        <v>13417</v>
      </c>
      <c r="F25" t="s">
        <v>257</v>
      </c>
    </row>
    <row r="26" spans="1:6" x14ac:dyDescent="0.35">
      <c r="A26" t="s">
        <v>13370</v>
      </c>
      <c r="B26" t="s">
        <v>13418</v>
      </c>
      <c r="C26" t="s">
        <v>13419</v>
      </c>
      <c r="D26" t="s">
        <v>2842</v>
      </c>
      <c r="E26" t="s">
        <v>13420</v>
      </c>
      <c r="F26" t="s">
        <v>111</v>
      </c>
    </row>
    <row r="27" spans="1:6" x14ac:dyDescent="0.35">
      <c r="A27" t="s">
        <v>13370</v>
      </c>
      <c r="B27" t="s">
        <v>13421</v>
      </c>
      <c r="C27" t="s">
        <v>894</v>
      </c>
      <c r="D27" t="s">
        <v>894</v>
      </c>
      <c r="E27" t="s">
        <v>894</v>
      </c>
      <c r="F27" t="s">
        <v>261</v>
      </c>
    </row>
    <row r="28" spans="1:6" x14ac:dyDescent="0.35">
      <c r="A28" t="s">
        <v>13370</v>
      </c>
      <c r="B28" t="s">
        <v>13422</v>
      </c>
      <c r="C28" t="s">
        <v>894</v>
      </c>
      <c r="D28" t="s">
        <v>894</v>
      </c>
      <c r="E28" t="s">
        <v>894</v>
      </c>
      <c r="F28" t="s">
        <v>261</v>
      </c>
    </row>
    <row r="29" spans="1:6" x14ac:dyDescent="0.35">
      <c r="A29" t="s">
        <v>13370</v>
      </c>
      <c r="B29" t="s">
        <v>13423</v>
      </c>
      <c r="C29" t="s">
        <v>920</v>
      </c>
      <c r="D29" t="s">
        <v>13424</v>
      </c>
      <c r="E29" t="s">
        <v>13425</v>
      </c>
      <c r="F29" t="s">
        <v>261</v>
      </c>
    </row>
    <row r="30" spans="1:6" x14ac:dyDescent="0.35">
      <c r="A30" t="s">
        <v>13370</v>
      </c>
      <c r="B30" t="s">
        <v>13426</v>
      </c>
      <c r="C30" t="s">
        <v>13427</v>
      </c>
      <c r="D30" t="s">
        <v>6749</v>
      </c>
      <c r="E30" t="s">
        <v>13428</v>
      </c>
      <c r="F30" t="s">
        <v>111</v>
      </c>
    </row>
    <row r="31" spans="1:6" x14ac:dyDescent="0.35">
      <c r="A31" t="s">
        <v>13370</v>
      </c>
      <c r="B31" t="s">
        <v>13429</v>
      </c>
      <c r="C31" t="s">
        <v>2758</v>
      </c>
      <c r="D31" t="s">
        <v>13430</v>
      </c>
      <c r="E31" t="s">
        <v>13387</v>
      </c>
      <c r="F31" t="s">
        <v>261</v>
      </c>
    </row>
    <row r="32" spans="1:6" x14ac:dyDescent="0.35">
      <c r="A32" t="s">
        <v>13370</v>
      </c>
      <c r="B32" t="s">
        <v>13431</v>
      </c>
      <c r="C32" t="s">
        <v>894</v>
      </c>
      <c r="D32" t="s">
        <v>894</v>
      </c>
      <c r="E32" t="s">
        <v>894</v>
      </c>
      <c r="F32" t="s">
        <v>261</v>
      </c>
    </row>
    <row r="33" spans="1:6" x14ac:dyDescent="0.35">
      <c r="A33" t="s">
        <v>13370</v>
      </c>
      <c r="B33" t="s">
        <v>13432</v>
      </c>
      <c r="C33" t="s">
        <v>7156</v>
      </c>
      <c r="D33" t="s">
        <v>7156</v>
      </c>
      <c r="E33" t="s">
        <v>13308</v>
      </c>
      <c r="F33" t="s">
        <v>111</v>
      </c>
    </row>
    <row r="34" spans="1:6" x14ac:dyDescent="0.35">
      <c r="A34" t="s">
        <v>13370</v>
      </c>
      <c r="B34" t="s">
        <v>13433</v>
      </c>
      <c r="C34" t="s">
        <v>13434</v>
      </c>
      <c r="D34" t="s">
        <v>13435</v>
      </c>
      <c r="E34" t="s">
        <v>4022</v>
      </c>
      <c r="F34" t="s">
        <v>261</v>
      </c>
    </row>
    <row r="35" spans="1:6" x14ac:dyDescent="0.35">
      <c r="A35" t="s">
        <v>13370</v>
      </c>
      <c r="B35" t="s">
        <v>13436</v>
      </c>
      <c r="C35" t="s">
        <v>13437</v>
      </c>
      <c r="D35" t="s">
        <v>11624</v>
      </c>
      <c r="E35" t="s">
        <v>6563</v>
      </c>
      <c r="F35" t="s">
        <v>261</v>
      </c>
    </row>
    <row r="36" spans="1:6" x14ac:dyDescent="0.35">
      <c r="A36" t="s">
        <v>13370</v>
      </c>
      <c r="B36" t="s">
        <v>13438</v>
      </c>
      <c r="C36" t="s">
        <v>5999</v>
      </c>
      <c r="D36" t="s">
        <v>1725</v>
      </c>
      <c r="E36" t="s">
        <v>13439</v>
      </c>
      <c r="F36" t="s">
        <v>261</v>
      </c>
    </row>
    <row r="37" spans="1:6" x14ac:dyDescent="0.35">
      <c r="A37" t="s">
        <v>13370</v>
      </c>
      <c r="B37" t="s">
        <v>13440</v>
      </c>
      <c r="C37" t="s">
        <v>5999</v>
      </c>
      <c r="D37" t="s">
        <v>2389</v>
      </c>
      <c r="E37" t="s">
        <v>13441</v>
      </c>
      <c r="F37" t="s">
        <v>261</v>
      </c>
    </row>
    <row r="38" spans="1:6" x14ac:dyDescent="0.35">
      <c r="A38" t="s">
        <v>13370</v>
      </c>
      <c r="B38" t="s">
        <v>13442</v>
      </c>
      <c r="C38" t="s">
        <v>13357</v>
      </c>
      <c r="D38" t="s">
        <v>13443</v>
      </c>
      <c r="E38" t="s">
        <v>13385</v>
      </c>
      <c r="F38" t="s">
        <v>261</v>
      </c>
    </row>
    <row r="39" spans="1:6" x14ac:dyDescent="0.35">
      <c r="A39" t="s">
        <v>13370</v>
      </c>
      <c r="B39" t="s">
        <v>13444</v>
      </c>
      <c r="C39" t="s">
        <v>13445</v>
      </c>
      <c r="D39" t="s">
        <v>6749</v>
      </c>
      <c r="E39" t="s">
        <v>13428</v>
      </c>
      <c r="F39" t="s">
        <v>111</v>
      </c>
    </row>
    <row r="40" spans="1:6" x14ac:dyDescent="0.35">
      <c r="A40" t="s">
        <v>13370</v>
      </c>
      <c r="B40" t="s">
        <v>13446</v>
      </c>
      <c r="C40" t="s">
        <v>7111</v>
      </c>
      <c r="D40" t="s">
        <v>13447</v>
      </c>
      <c r="E40" t="s">
        <v>13406</v>
      </c>
      <c r="F40" t="s">
        <v>261</v>
      </c>
    </row>
    <row r="41" spans="1:6" x14ac:dyDescent="0.35">
      <c r="A41" t="s">
        <v>13370</v>
      </c>
      <c r="B41" t="s">
        <v>13448</v>
      </c>
      <c r="C41" t="s">
        <v>13449</v>
      </c>
      <c r="D41" t="s">
        <v>13450</v>
      </c>
      <c r="E41" t="s">
        <v>13451</v>
      </c>
      <c r="F41" t="s">
        <v>261</v>
      </c>
    </row>
    <row r="42" spans="1:6" x14ac:dyDescent="0.35">
      <c r="A42" t="s">
        <v>13370</v>
      </c>
      <c r="B42" t="s">
        <v>13452</v>
      </c>
      <c r="C42" t="s">
        <v>13413</v>
      </c>
      <c r="D42" t="s">
        <v>6089</v>
      </c>
      <c r="E42" t="s">
        <v>13414</v>
      </c>
      <c r="F42" t="s">
        <v>50</v>
      </c>
    </row>
    <row r="43" spans="1:6" x14ac:dyDescent="0.35">
      <c r="A43" t="s">
        <v>13370</v>
      </c>
      <c r="B43" t="s">
        <v>13453</v>
      </c>
      <c r="C43" t="s">
        <v>13454</v>
      </c>
      <c r="D43" t="s">
        <v>13455</v>
      </c>
      <c r="E43" t="s">
        <v>1770</v>
      </c>
      <c r="F43" t="s">
        <v>261</v>
      </c>
    </row>
    <row r="44" spans="1:6" x14ac:dyDescent="0.35">
      <c r="A44" t="s">
        <v>13370</v>
      </c>
      <c r="B44" t="s">
        <v>13456</v>
      </c>
      <c r="C44" t="s">
        <v>5554</v>
      </c>
      <c r="D44" t="s">
        <v>894</v>
      </c>
      <c r="E44" t="s">
        <v>1621</v>
      </c>
      <c r="F44" t="s">
        <v>261</v>
      </c>
    </row>
    <row r="45" spans="1:6" x14ac:dyDescent="0.35">
      <c r="A45" t="s">
        <v>13370</v>
      </c>
      <c r="B45" t="s">
        <v>13457</v>
      </c>
      <c r="C45" t="s">
        <v>894</v>
      </c>
      <c r="D45" t="s">
        <v>894</v>
      </c>
      <c r="E45" t="s">
        <v>894</v>
      </c>
      <c r="F45" t="s">
        <v>261</v>
      </c>
    </row>
    <row r="46" spans="1:6" x14ac:dyDescent="0.35">
      <c r="A46" t="s">
        <v>13370</v>
      </c>
      <c r="B46" t="s">
        <v>13458</v>
      </c>
      <c r="C46" t="s">
        <v>238</v>
      </c>
      <c r="D46" t="s">
        <v>13459</v>
      </c>
      <c r="E46" t="s">
        <v>469</v>
      </c>
      <c r="F46" t="s">
        <v>261</v>
      </c>
    </row>
    <row r="47" spans="1:6" x14ac:dyDescent="0.35">
      <c r="A47" t="s">
        <v>13370</v>
      </c>
      <c r="B47" t="s">
        <v>13460</v>
      </c>
      <c r="C47" t="s">
        <v>894</v>
      </c>
      <c r="D47" t="s">
        <v>894</v>
      </c>
      <c r="E47" t="s">
        <v>894</v>
      </c>
      <c r="F47" t="s">
        <v>261</v>
      </c>
    </row>
    <row r="48" spans="1:6" x14ac:dyDescent="0.35">
      <c r="A48" t="s">
        <v>13370</v>
      </c>
      <c r="B48" t="s">
        <v>13461</v>
      </c>
      <c r="C48" t="s">
        <v>894</v>
      </c>
      <c r="D48" t="s">
        <v>894</v>
      </c>
      <c r="E48" t="s">
        <v>894</v>
      </c>
      <c r="F48" t="s">
        <v>261</v>
      </c>
    </row>
    <row r="49" spans="1:6" x14ac:dyDescent="0.35">
      <c r="A49" t="s">
        <v>13370</v>
      </c>
      <c r="B49" t="s">
        <v>13462</v>
      </c>
      <c r="C49" t="s">
        <v>2954</v>
      </c>
      <c r="D49" t="s">
        <v>894</v>
      </c>
      <c r="E49" t="s">
        <v>11732</v>
      </c>
      <c r="F49" t="s">
        <v>261</v>
      </c>
    </row>
    <row r="50" spans="1:6" x14ac:dyDescent="0.35">
      <c r="A50" t="s">
        <v>13370</v>
      </c>
      <c r="B50" t="s">
        <v>13463</v>
      </c>
      <c r="C50" t="s">
        <v>13464</v>
      </c>
      <c r="D50" t="s">
        <v>13465</v>
      </c>
      <c r="E50" t="s">
        <v>13466</v>
      </c>
      <c r="F50" t="s">
        <v>261</v>
      </c>
    </row>
    <row r="51" spans="1:6" x14ac:dyDescent="0.35">
      <c r="A51" t="s">
        <v>13370</v>
      </c>
      <c r="B51" t="s">
        <v>13467</v>
      </c>
      <c r="C51" t="s">
        <v>2007</v>
      </c>
      <c r="D51" t="s">
        <v>13468</v>
      </c>
      <c r="E51" t="s">
        <v>13469</v>
      </c>
      <c r="F51" t="s">
        <v>261</v>
      </c>
    </row>
    <row r="52" spans="1:6" x14ac:dyDescent="0.35">
      <c r="A52" t="s">
        <v>13370</v>
      </c>
      <c r="B52" t="s">
        <v>13470</v>
      </c>
      <c r="C52" t="s">
        <v>13471</v>
      </c>
      <c r="D52" t="s">
        <v>894</v>
      </c>
      <c r="E52" t="s">
        <v>894</v>
      </c>
      <c r="F52" t="s">
        <v>261</v>
      </c>
    </row>
    <row r="53" spans="1:6" x14ac:dyDescent="0.35">
      <c r="A53" t="s">
        <v>13370</v>
      </c>
      <c r="B53" t="s">
        <v>13472</v>
      </c>
      <c r="C53" t="s">
        <v>13473</v>
      </c>
      <c r="D53" t="s">
        <v>13474</v>
      </c>
      <c r="E53" t="s">
        <v>13475</v>
      </c>
      <c r="F53" t="s">
        <v>261</v>
      </c>
    </row>
    <row r="54" spans="1:6" x14ac:dyDescent="0.35">
      <c r="A54" t="s">
        <v>13370</v>
      </c>
      <c r="B54" t="s">
        <v>13476</v>
      </c>
      <c r="C54" t="s">
        <v>2408</v>
      </c>
      <c r="D54" t="s">
        <v>894</v>
      </c>
      <c r="E54" t="s">
        <v>13477</v>
      </c>
      <c r="F54" t="s">
        <v>261</v>
      </c>
    </row>
    <row r="55" spans="1:6" x14ac:dyDescent="0.35">
      <c r="A55" t="s">
        <v>13370</v>
      </c>
      <c r="B55" t="s">
        <v>13478</v>
      </c>
      <c r="C55" t="s">
        <v>2758</v>
      </c>
      <c r="D55" t="s">
        <v>6749</v>
      </c>
      <c r="E55" t="s">
        <v>13428</v>
      </c>
      <c r="F55" t="s">
        <v>111</v>
      </c>
    </row>
    <row r="56" spans="1:6" x14ac:dyDescent="0.35">
      <c r="A56" t="s">
        <v>13370</v>
      </c>
      <c r="B56" t="s">
        <v>13479</v>
      </c>
      <c r="C56" t="s">
        <v>13480</v>
      </c>
      <c r="D56" t="s">
        <v>13481</v>
      </c>
      <c r="E56" t="s">
        <v>13482</v>
      </c>
      <c r="F56" t="s">
        <v>261</v>
      </c>
    </row>
    <row r="57" spans="1:6" x14ac:dyDescent="0.35">
      <c r="A57" t="s">
        <v>13370</v>
      </c>
      <c r="B57" t="s">
        <v>13483</v>
      </c>
      <c r="C57" t="s">
        <v>2954</v>
      </c>
      <c r="D57" t="s">
        <v>894</v>
      </c>
      <c r="E57" t="s">
        <v>4866</v>
      </c>
      <c r="F57" t="s">
        <v>261</v>
      </c>
    </row>
    <row r="58" spans="1:6" x14ac:dyDescent="0.35">
      <c r="A58" t="s">
        <v>13370</v>
      </c>
      <c r="B58" t="s">
        <v>13484</v>
      </c>
      <c r="C58" t="s">
        <v>13485</v>
      </c>
      <c r="D58" t="s">
        <v>13486</v>
      </c>
      <c r="E58" t="s">
        <v>13487</v>
      </c>
      <c r="F58" t="s">
        <v>50</v>
      </c>
    </row>
    <row r="59" spans="1:6" x14ac:dyDescent="0.35">
      <c r="A59" t="s">
        <v>13370</v>
      </c>
      <c r="B59" t="s">
        <v>13488</v>
      </c>
      <c r="C59" t="s">
        <v>13489</v>
      </c>
      <c r="D59" t="s">
        <v>536</v>
      </c>
      <c r="E59" t="s">
        <v>13490</v>
      </c>
      <c r="F59" t="s">
        <v>261</v>
      </c>
    </row>
    <row r="60" spans="1:6" x14ac:dyDescent="0.35">
      <c r="A60" t="s">
        <v>13370</v>
      </c>
      <c r="B60" t="s">
        <v>13491</v>
      </c>
      <c r="C60" t="s">
        <v>13492</v>
      </c>
      <c r="D60" t="s">
        <v>13493</v>
      </c>
      <c r="E60" t="s">
        <v>7549</v>
      </c>
      <c r="F60" t="s">
        <v>261</v>
      </c>
    </row>
    <row r="61" spans="1:6" x14ac:dyDescent="0.35">
      <c r="A61" t="s">
        <v>13370</v>
      </c>
      <c r="B61" t="s">
        <v>13494</v>
      </c>
      <c r="C61" t="s">
        <v>8578</v>
      </c>
      <c r="D61" t="s">
        <v>13495</v>
      </c>
      <c r="E61" t="s">
        <v>9445</v>
      </c>
      <c r="F61" t="s">
        <v>261</v>
      </c>
    </row>
    <row r="62" spans="1:6" x14ac:dyDescent="0.35">
      <c r="A62" t="s">
        <v>13370</v>
      </c>
      <c r="B62" t="s">
        <v>13496</v>
      </c>
      <c r="C62" t="s">
        <v>894</v>
      </c>
      <c r="D62" t="s">
        <v>894</v>
      </c>
      <c r="E62" t="s">
        <v>13497</v>
      </c>
      <c r="F62" t="s">
        <v>261</v>
      </c>
    </row>
    <row r="63" spans="1:6" x14ac:dyDescent="0.35">
      <c r="A63" t="s">
        <v>13370</v>
      </c>
      <c r="B63" t="s">
        <v>13498</v>
      </c>
      <c r="C63" t="s">
        <v>28</v>
      </c>
      <c r="D63" t="s">
        <v>13499</v>
      </c>
      <c r="E63" t="s">
        <v>13500</v>
      </c>
      <c r="F63" t="s">
        <v>261</v>
      </c>
    </row>
    <row r="64" spans="1:6" x14ac:dyDescent="0.35">
      <c r="A64" t="s">
        <v>13370</v>
      </c>
      <c r="B64" t="s">
        <v>13501</v>
      </c>
      <c r="C64" t="s">
        <v>13502</v>
      </c>
      <c r="D64" t="s">
        <v>13493</v>
      </c>
      <c r="E64" t="s">
        <v>7549</v>
      </c>
      <c r="F64" t="s">
        <v>261</v>
      </c>
    </row>
    <row r="65" spans="1:6" x14ac:dyDescent="0.35">
      <c r="A65" t="s">
        <v>13370</v>
      </c>
      <c r="B65" t="s">
        <v>13503</v>
      </c>
      <c r="C65" t="s">
        <v>2204</v>
      </c>
      <c r="D65" t="s">
        <v>13504</v>
      </c>
      <c r="E65" t="s">
        <v>13505</v>
      </c>
      <c r="F65" t="s">
        <v>261</v>
      </c>
    </row>
    <row r="66" spans="1:6" x14ac:dyDescent="0.35">
      <c r="A66" t="s">
        <v>13370</v>
      </c>
      <c r="B66" t="s">
        <v>13506</v>
      </c>
      <c r="C66" t="s">
        <v>13507</v>
      </c>
      <c r="D66" t="s">
        <v>13393</v>
      </c>
      <c r="E66" t="s">
        <v>6476</v>
      </c>
      <c r="F66" t="s">
        <v>261</v>
      </c>
    </row>
    <row r="67" spans="1:6" x14ac:dyDescent="0.35">
      <c r="A67" t="s">
        <v>13370</v>
      </c>
      <c r="B67" t="s">
        <v>13508</v>
      </c>
      <c r="C67" t="s">
        <v>28</v>
      </c>
      <c r="D67" t="s">
        <v>894</v>
      </c>
      <c r="E67" t="s">
        <v>13509</v>
      </c>
      <c r="F67" t="s">
        <v>261</v>
      </c>
    </row>
    <row r="68" spans="1:6" x14ac:dyDescent="0.35">
      <c r="A68" t="s">
        <v>13370</v>
      </c>
      <c r="B68" t="s">
        <v>13510</v>
      </c>
      <c r="C68" t="s">
        <v>13511</v>
      </c>
      <c r="D68" t="s">
        <v>13512</v>
      </c>
      <c r="E68" t="s">
        <v>13406</v>
      </c>
      <c r="F68" t="s">
        <v>261</v>
      </c>
    </row>
    <row r="69" spans="1:6" x14ac:dyDescent="0.35">
      <c r="A69" t="s">
        <v>13370</v>
      </c>
      <c r="B69" t="s">
        <v>13513</v>
      </c>
      <c r="C69" t="s">
        <v>13514</v>
      </c>
      <c r="D69" t="s">
        <v>9852</v>
      </c>
      <c r="E69" t="s">
        <v>13515</v>
      </c>
      <c r="F69" t="s">
        <v>261</v>
      </c>
    </row>
    <row r="70" spans="1:6" x14ac:dyDescent="0.35">
      <c r="A70" t="s">
        <v>13370</v>
      </c>
      <c r="B70" t="s">
        <v>13516</v>
      </c>
      <c r="C70" t="s">
        <v>13517</v>
      </c>
      <c r="D70" t="s">
        <v>13481</v>
      </c>
      <c r="E70" t="s">
        <v>13518</v>
      </c>
      <c r="F70" t="s">
        <v>50</v>
      </c>
    </row>
    <row r="71" spans="1:6" x14ac:dyDescent="0.35">
      <c r="A71" t="s">
        <v>13370</v>
      </c>
      <c r="B71" t="s">
        <v>13519</v>
      </c>
      <c r="C71" t="s">
        <v>13520</v>
      </c>
      <c r="D71" t="s">
        <v>13495</v>
      </c>
      <c r="E71" t="s">
        <v>9445</v>
      </c>
      <c r="F71" t="s">
        <v>50</v>
      </c>
    </row>
    <row r="72" spans="1:6" x14ac:dyDescent="0.35">
      <c r="A72" t="s">
        <v>13370</v>
      </c>
      <c r="B72" t="s">
        <v>13521</v>
      </c>
      <c r="C72" t="s">
        <v>13522</v>
      </c>
      <c r="D72" t="s">
        <v>13523</v>
      </c>
      <c r="E72" t="s">
        <v>13524</v>
      </c>
      <c r="F72" t="s">
        <v>261</v>
      </c>
    </row>
    <row r="73" spans="1:6" x14ac:dyDescent="0.35">
      <c r="A73" t="s">
        <v>13370</v>
      </c>
      <c r="B73" t="s">
        <v>13525</v>
      </c>
      <c r="C73" t="s">
        <v>4305</v>
      </c>
      <c r="D73" t="s">
        <v>13526</v>
      </c>
      <c r="E73" t="s">
        <v>1621</v>
      </c>
      <c r="F73" t="s">
        <v>261</v>
      </c>
    </row>
    <row r="74" spans="1:6" x14ac:dyDescent="0.35">
      <c r="A74" t="s">
        <v>13370</v>
      </c>
      <c r="B74" t="s">
        <v>13527</v>
      </c>
      <c r="C74" t="s">
        <v>13528</v>
      </c>
      <c r="D74" t="s">
        <v>13529</v>
      </c>
      <c r="E74" t="s">
        <v>6388</v>
      </c>
      <c r="F74" t="s">
        <v>261</v>
      </c>
    </row>
    <row r="75" spans="1:6" x14ac:dyDescent="0.35">
      <c r="A75" t="s">
        <v>13370</v>
      </c>
      <c r="B75" t="s">
        <v>13530</v>
      </c>
      <c r="C75" t="s">
        <v>13531</v>
      </c>
      <c r="D75" t="s">
        <v>13532</v>
      </c>
      <c r="E75" t="s">
        <v>13533</v>
      </c>
      <c r="F75" t="s">
        <v>261</v>
      </c>
    </row>
    <row r="76" spans="1:6" x14ac:dyDescent="0.35">
      <c r="A76" t="s">
        <v>13370</v>
      </c>
      <c r="B76" t="s">
        <v>13534</v>
      </c>
      <c r="C76" t="s">
        <v>13535</v>
      </c>
      <c r="D76" t="s">
        <v>13536</v>
      </c>
      <c r="E76" t="s">
        <v>13406</v>
      </c>
      <c r="F76" t="s">
        <v>261</v>
      </c>
    </row>
    <row r="77" spans="1:6" x14ac:dyDescent="0.35">
      <c r="A77" t="s">
        <v>13370</v>
      </c>
      <c r="B77" t="s">
        <v>13537</v>
      </c>
      <c r="C77" t="s">
        <v>13538</v>
      </c>
      <c r="D77" t="s">
        <v>13539</v>
      </c>
      <c r="E77" t="s">
        <v>7549</v>
      </c>
      <c r="F77" t="s">
        <v>261</v>
      </c>
    </row>
    <row r="78" spans="1:6" x14ac:dyDescent="0.35">
      <c r="A78" t="s">
        <v>13370</v>
      </c>
      <c r="B78" t="s">
        <v>13540</v>
      </c>
      <c r="C78" t="s">
        <v>13541</v>
      </c>
      <c r="D78" t="s">
        <v>13542</v>
      </c>
      <c r="E78" t="s">
        <v>13543</v>
      </c>
      <c r="F78" t="s">
        <v>261</v>
      </c>
    </row>
    <row r="79" spans="1:6" x14ac:dyDescent="0.35">
      <c r="A79" t="s">
        <v>13370</v>
      </c>
      <c r="B79" t="s">
        <v>13544</v>
      </c>
      <c r="C79" t="s">
        <v>99</v>
      </c>
      <c r="D79" t="s">
        <v>13393</v>
      </c>
      <c r="E79" t="s">
        <v>6476</v>
      </c>
      <c r="F79" t="s">
        <v>261</v>
      </c>
    </row>
    <row r="80" spans="1:6" x14ac:dyDescent="0.35">
      <c r="A80" t="s">
        <v>13370</v>
      </c>
      <c r="B80" t="s">
        <v>13545</v>
      </c>
      <c r="C80" t="s">
        <v>13546</v>
      </c>
      <c r="D80" t="s">
        <v>13547</v>
      </c>
      <c r="E80" t="s">
        <v>6943</v>
      </c>
      <c r="F80" t="s">
        <v>261</v>
      </c>
    </row>
    <row r="81" spans="1:6" x14ac:dyDescent="0.35">
      <c r="A81" t="s">
        <v>13370</v>
      </c>
      <c r="B81" t="s">
        <v>13548</v>
      </c>
      <c r="C81" t="s">
        <v>13549</v>
      </c>
      <c r="D81" t="s">
        <v>13550</v>
      </c>
      <c r="E81" t="s">
        <v>13551</v>
      </c>
      <c r="F81" t="s">
        <v>261</v>
      </c>
    </row>
    <row r="82" spans="1:6" x14ac:dyDescent="0.35">
      <c r="A82" t="s">
        <v>13370</v>
      </c>
      <c r="B82" t="s">
        <v>13552</v>
      </c>
      <c r="C82" t="s">
        <v>13553</v>
      </c>
      <c r="D82" t="s">
        <v>13554</v>
      </c>
      <c r="E82" t="s">
        <v>13555</v>
      </c>
      <c r="F82" t="s">
        <v>261</v>
      </c>
    </row>
    <row r="83" spans="1:6" x14ac:dyDescent="0.35">
      <c r="A83" t="s">
        <v>13370</v>
      </c>
      <c r="B83" t="s">
        <v>13556</v>
      </c>
      <c r="C83" t="s">
        <v>8046</v>
      </c>
      <c r="D83" t="s">
        <v>12690</v>
      </c>
      <c r="E83" t="s">
        <v>13557</v>
      </c>
      <c r="F83" t="s">
        <v>261</v>
      </c>
    </row>
    <row r="84" spans="1:6" x14ac:dyDescent="0.35">
      <c r="A84" t="s">
        <v>13370</v>
      </c>
      <c r="B84" t="s">
        <v>13558</v>
      </c>
      <c r="C84" t="s">
        <v>894</v>
      </c>
      <c r="D84" t="s">
        <v>894</v>
      </c>
      <c r="E84" t="s">
        <v>894</v>
      </c>
      <c r="F84" t="s">
        <v>261</v>
      </c>
    </row>
    <row r="85" spans="1:6" x14ac:dyDescent="0.35">
      <c r="A85" t="s">
        <v>13370</v>
      </c>
      <c r="B85" t="s">
        <v>13559</v>
      </c>
      <c r="C85" t="s">
        <v>13560</v>
      </c>
      <c r="D85" t="s">
        <v>13561</v>
      </c>
      <c r="E85" t="s">
        <v>13562</v>
      </c>
      <c r="F85" t="s">
        <v>261</v>
      </c>
    </row>
    <row r="86" spans="1:6" x14ac:dyDescent="0.35">
      <c r="A86" t="s">
        <v>13370</v>
      </c>
      <c r="B86" t="s">
        <v>13563</v>
      </c>
      <c r="C86" t="s">
        <v>75</v>
      </c>
      <c r="D86" t="s">
        <v>13564</v>
      </c>
      <c r="E86" t="s">
        <v>13565</v>
      </c>
      <c r="F86" t="s">
        <v>261</v>
      </c>
    </row>
    <row r="87" spans="1:6" x14ac:dyDescent="0.35">
      <c r="A87" t="s">
        <v>13370</v>
      </c>
      <c r="B87" t="s">
        <v>13566</v>
      </c>
      <c r="C87" t="s">
        <v>13567</v>
      </c>
      <c r="D87" t="s">
        <v>894</v>
      </c>
      <c r="E87" t="s">
        <v>4022</v>
      </c>
      <c r="F87" t="s">
        <v>261</v>
      </c>
    </row>
    <row r="88" spans="1:6" x14ac:dyDescent="0.35">
      <c r="A88" t="s">
        <v>13370</v>
      </c>
      <c r="B88" t="s">
        <v>13568</v>
      </c>
      <c r="C88" t="s">
        <v>13569</v>
      </c>
      <c r="D88" t="s">
        <v>894</v>
      </c>
      <c r="E88" t="s">
        <v>13570</v>
      </c>
      <c r="F88" t="s">
        <v>261</v>
      </c>
    </row>
    <row r="89" spans="1:6" x14ac:dyDescent="0.35">
      <c r="A89" t="s">
        <v>13370</v>
      </c>
      <c r="B89" t="s">
        <v>13571</v>
      </c>
      <c r="C89" t="s">
        <v>5999</v>
      </c>
      <c r="D89" t="s">
        <v>894</v>
      </c>
      <c r="E89" t="s">
        <v>13572</v>
      </c>
      <c r="F89" t="s">
        <v>261</v>
      </c>
    </row>
    <row r="90" spans="1:6" x14ac:dyDescent="0.35">
      <c r="A90" t="s">
        <v>13370</v>
      </c>
      <c r="B90" t="s">
        <v>13573</v>
      </c>
      <c r="C90" t="s">
        <v>1741</v>
      </c>
      <c r="D90" t="s">
        <v>13539</v>
      </c>
      <c r="E90" t="s">
        <v>7549</v>
      </c>
      <c r="F90" t="s">
        <v>261</v>
      </c>
    </row>
    <row r="91" spans="1:6" x14ac:dyDescent="0.35">
      <c r="A91" t="s">
        <v>13370</v>
      </c>
      <c r="B91" t="s">
        <v>13574</v>
      </c>
      <c r="C91" t="s">
        <v>13575</v>
      </c>
      <c r="D91" t="s">
        <v>13576</v>
      </c>
      <c r="E91" t="s">
        <v>13577</v>
      </c>
      <c r="F91" t="s">
        <v>261</v>
      </c>
    </row>
    <row r="92" spans="1:6" x14ac:dyDescent="0.35">
      <c r="A92" t="s">
        <v>13370</v>
      </c>
      <c r="B92" t="s">
        <v>13578</v>
      </c>
      <c r="C92" t="s">
        <v>2007</v>
      </c>
      <c r="D92" t="s">
        <v>894</v>
      </c>
      <c r="E92" t="s">
        <v>13579</v>
      </c>
      <c r="F92" t="s">
        <v>261</v>
      </c>
    </row>
    <row r="93" spans="1:6" x14ac:dyDescent="0.35">
      <c r="A93" t="s">
        <v>13370</v>
      </c>
      <c r="B93" t="s">
        <v>13580</v>
      </c>
      <c r="C93" t="s">
        <v>2954</v>
      </c>
      <c r="D93" t="s">
        <v>894</v>
      </c>
      <c r="E93" t="s">
        <v>4866</v>
      </c>
      <c r="F93" t="s">
        <v>261</v>
      </c>
    </row>
    <row r="94" spans="1:6" x14ac:dyDescent="0.35">
      <c r="A94" t="s">
        <v>13370</v>
      </c>
      <c r="B94" t="s">
        <v>13581</v>
      </c>
      <c r="C94" t="s">
        <v>13582</v>
      </c>
      <c r="D94" t="s">
        <v>13539</v>
      </c>
      <c r="E94" t="s">
        <v>7549</v>
      </c>
      <c r="F94" t="s">
        <v>261</v>
      </c>
    </row>
    <row r="95" spans="1:6" x14ac:dyDescent="0.35">
      <c r="A95" t="s">
        <v>13370</v>
      </c>
      <c r="B95" t="s">
        <v>13583</v>
      </c>
      <c r="C95" t="s">
        <v>128</v>
      </c>
      <c r="D95" t="s">
        <v>13584</v>
      </c>
      <c r="E95" t="s">
        <v>13585</v>
      </c>
      <c r="F95" t="s">
        <v>261</v>
      </c>
    </row>
    <row r="96" spans="1:6" x14ac:dyDescent="0.35">
      <c r="A96" t="s">
        <v>13370</v>
      </c>
      <c r="B96" t="s">
        <v>13586</v>
      </c>
      <c r="C96" t="s">
        <v>2147</v>
      </c>
      <c r="D96" t="s">
        <v>13587</v>
      </c>
      <c r="E96" t="s">
        <v>13406</v>
      </c>
      <c r="F96" t="s">
        <v>261</v>
      </c>
    </row>
    <row r="97" spans="1:6" x14ac:dyDescent="0.35">
      <c r="A97" t="s">
        <v>13370</v>
      </c>
      <c r="B97" t="s">
        <v>13588</v>
      </c>
      <c r="C97" t="s">
        <v>13589</v>
      </c>
      <c r="D97" t="s">
        <v>13590</v>
      </c>
      <c r="E97" t="s">
        <v>13591</v>
      </c>
      <c r="F97" t="s">
        <v>261</v>
      </c>
    </row>
    <row r="98" spans="1:6" x14ac:dyDescent="0.35">
      <c r="A98" t="s">
        <v>13370</v>
      </c>
      <c r="B98" t="s">
        <v>13592</v>
      </c>
      <c r="C98" t="s">
        <v>13593</v>
      </c>
      <c r="D98" t="s">
        <v>13594</v>
      </c>
      <c r="E98" t="s">
        <v>6563</v>
      </c>
      <c r="F98" t="s">
        <v>261</v>
      </c>
    </row>
    <row r="99" spans="1:6" x14ac:dyDescent="0.35">
      <c r="A99" t="s">
        <v>13370</v>
      </c>
      <c r="B99" t="s">
        <v>13595</v>
      </c>
      <c r="C99" t="s">
        <v>13596</v>
      </c>
      <c r="D99" t="s">
        <v>13597</v>
      </c>
      <c r="E99" t="s">
        <v>7549</v>
      </c>
      <c r="F99" t="s">
        <v>261</v>
      </c>
    </row>
    <row r="100" spans="1:6" x14ac:dyDescent="0.35">
      <c r="A100" t="s">
        <v>13370</v>
      </c>
      <c r="B100" t="s">
        <v>13598</v>
      </c>
      <c r="C100" t="s">
        <v>13507</v>
      </c>
      <c r="D100" t="s">
        <v>589</v>
      </c>
      <c r="E100" t="s">
        <v>6476</v>
      </c>
      <c r="F100" t="s">
        <v>261</v>
      </c>
    </row>
    <row r="101" spans="1:6" x14ac:dyDescent="0.35">
      <c r="A101" t="s">
        <v>13370</v>
      </c>
      <c r="B101" t="s">
        <v>13599</v>
      </c>
      <c r="C101" t="s">
        <v>13600</v>
      </c>
      <c r="D101" t="s">
        <v>13601</v>
      </c>
      <c r="E101" t="s">
        <v>13602</v>
      </c>
      <c r="F101" t="s">
        <v>261</v>
      </c>
    </row>
    <row r="102" spans="1:6" x14ac:dyDescent="0.35">
      <c r="A102" t="s">
        <v>13370</v>
      </c>
      <c r="B102" t="s">
        <v>13603</v>
      </c>
      <c r="C102" t="s">
        <v>9366</v>
      </c>
      <c r="D102" t="s">
        <v>13604</v>
      </c>
      <c r="E102" t="s">
        <v>13417</v>
      </c>
      <c r="F102" t="s">
        <v>257</v>
      </c>
    </row>
    <row r="103" spans="1:6" x14ac:dyDescent="0.35">
      <c r="A103" t="s">
        <v>13370</v>
      </c>
      <c r="B103" t="s">
        <v>13605</v>
      </c>
      <c r="C103" t="s">
        <v>6858</v>
      </c>
      <c r="D103" t="s">
        <v>13606</v>
      </c>
      <c r="E103" t="s">
        <v>6338</v>
      </c>
      <c r="F103" t="s">
        <v>261</v>
      </c>
    </row>
    <row r="104" spans="1:6" x14ac:dyDescent="0.35">
      <c r="A104" t="s">
        <v>13370</v>
      </c>
      <c r="B104" t="s">
        <v>13607</v>
      </c>
      <c r="C104" t="s">
        <v>13608</v>
      </c>
      <c r="D104" t="s">
        <v>13609</v>
      </c>
      <c r="E104" t="s">
        <v>7549</v>
      </c>
      <c r="F104" t="s">
        <v>261</v>
      </c>
    </row>
    <row r="105" spans="1:6" x14ac:dyDescent="0.35">
      <c r="A105" t="s">
        <v>13370</v>
      </c>
      <c r="B105" t="s">
        <v>13610</v>
      </c>
      <c r="C105" t="s">
        <v>11903</v>
      </c>
      <c r="D105" t="s">
        <v>13604</v>
      </c>
      <c r="E105" t="s">
        <v>13417</v>
      </c>
      <c r="F105" t="s">
        <v>257</v>
      </c>
    </row>
    <row r="106" spans="1:6" x14ac:dyDescent="0.35">
      <c r="A106" t="s">
        <v>13370</v>
      </c>
      <c r="B106" t="s">
        <v>13611</v>
      </c>
      <c r="C106" t="s">
        <v>13612</v>
      </c>
      <c r="D106" t="s">
        <v>13613</v>
      </c>
      <c r="E106" t="s">
        <v>13614</v>
      </c>
      <c r="F106" t="s">
        <v>261</v>
      </c>
    </row>
    <row r="107" spans="1:6" x14ac:dyDescent="0.35">
      <c r="A107" t="s">
        <v>13370</v>
      </c>
      <c r="B107" t="s">
        <v>13615</v>
      </c>
      <c r="C107" t="s">
        <v>13616</v>
      </c>
      <c r="D107" t="s">
        <v>13597</v>
      </c>
      <c r="E107" t="s">
        <v>7549</v>
      </c>
      <c r="F107" t="s">
        <v>261</v>
      </c>
    </row>
    <row r="108" spans="1:6" x14ac:dyDescent="0.35">
      <c r="A108" t="s">
        <v>13370</v>
      </c>
      <c r="B108" t="s">
        <v>13617</v>
      </c>
      <c r="C108" t="s">
        <v>5999</v>
      </c>
      <c r="D108" t="s">
        <v>3783</v>
      </c>
      <c r="E108" t="s">
        <v>13618</v>
      </c>
      <c r="F108" t="s">
        <v>261</v>
      </c>
    </row>
    <row r="109" spans="1:6" x14ac:dyDescent="0.35">
      <c r="A109" t="s">
        <v>13370</v>
      </c>
      <c r="B109" t="s">
        <v>13619</v>
      </c>
      <c r="C109" t="s">
        <v>13620</v>
      </c>
      <c r="D109" t="s">
        <v>8294</v>
      </c>
      <c r="E109" t="s">
        <v>13621</v>
      </c>
      <c r="F109" t="s">
        <v>261</v>
      </c>
    </row>
    <row r="110" spans="1:6" x14ac:dyDescent="0.35">
      <c r="A110" t="s">
        <v>13370</v>
      </c>
      <c r="B110" t="s">
        <v>13622</v>
      </c>
      <c r="C110" t="s">
        <v>13623</v>
      </c>
      <c r="D110" t="s">
        <v>13609</v>
      </c>
      <c r="E110" t="s">
        <v>7549</v>
      </c>
      <c r="F110" t="s">
        <v>261</v>
      </c>
    </row>
    <row r="111" spans="1:6" x14ac:dyDescent="0.35">
      <c r="A111" t="s">
        <v>13370</v>
      </c>
      <c r="B111" t="s">
        <v>13624</v>
      </c>
      <c r="C111" t="s">
        <v>13625</v>
      </c>
      <c r="D111" t="s">
        <v>13493</v>
      </c>
      <c r="E111" t="s">
        <v>7549</v>
      </c>
      <c r="F111" t="s">
        <v>261</v>
      </c>
    </row>
    <row r="112" spans="1:6" x14ac:dyDescent="0.35">
      <c r="A112" t="s">
        <v>13370</v>
      </c>
      <c r="B112" t="s">
        <v>13626</v>
      </c>
      <c r="C112" t="s">
        <v>894</v>
      </c>
      <c r="D112" t="s">
        <v>894</v>
      </c>
      <c r="E112" t="s">
        <v>894</v>
      </c>
      <c r="F112" t="s">
        <v>261</v>
      </c>
    </row>
    <row r="113" spans="1:6" x14ac:dyDescent="0.35">
      <c r="A113" t="s">
        <v>13370</v>
      </c>
      <c r="B113" t="s">
        <v>13627</v>
      </c>
      <c r="C113" t="s">
        <v>894</v>
      </c>
      <c r="D113" t="s">
        <v>894</v>
      </c>
      <c r="E113" t="s">
        <v>894</v>
      </c>
      <c r="F113" t="s">
        <v>261</v>
      </c>
    </row>
    <row r="114" spans="1:6" x14ac:dyDescent="0.35">
      <c r="A114" t="s">
        <v>13370</v>
      </c>
      <c r="B114" t="s">
        <v>13628</v>
      </c>
      <c r="C114" t="s">
        <v>894</v>
      </c>
      <c r="D114" t="s">
        <v>894</v>
      </c>
      <c r="E114" t="s">
        <v>894</v>
      </c>
      <c r="F114" t="s">
        <v>261</v>
      </c>
    </row>
    <row r="115" spans="1:6" x14ac:dyDescent="0.35">
      <c r="A115" t="s">
        <v>13370</v>
      </c>
      <c r="B115" t="s">
        <v>13629</v>
      </c>
      <c r="C115" t="s">
        <v>13630</v>
      </c>
      <c r="D115" t="s">
        <v>13631</v>
      </c>
      <c r="E115" t="s">
        <v>13631</v>
      </c>
      <c r="F115" t="s">
        <v>261</v>
      </c>
    </row>
    <row r="116" spans="1:6" x14ac:dyDescent="0.35">
      <c r="A116" t="s">
        <v>13370</v>
      </c>
      <c r="B116" t="s">
        <v>13632</v>
      </c>
      <c r="C116" t="s">
        <v>2204</v>
      </c>
      <c r="D116" t="s">
        <v>13633</v>
      </c>
      <c r="E116" t="s">
        <v>13634</v>
      </c>
      <c r="F116" t="s">
        <v>261</v>
      </c>
    </row>
    <row r="117" spans="1:6" x14ac:dyDescent="0.35">
      <c r="A117" t="s">
        <v>13370</v>
      </c>
      <c r="B117" t="s">
        <v>13635</v>
      </c>
      <c r="C117" t="s">
        <v>13636</v>
      </c>
      <c r="D117" t="s">
        <v>13637</v>
      </c>
      <c r="E117" t="s">
        <v>13638</v>
      </c>
      <c r="F117" t="s">
        <v>261</v>
      </c>
    </row>
    <row r="118" spans="1:6" x14ac:dyDescent="0.35">
      <c r="A118" t="s">
        <v>13370</v>
      </c>
      <c r="B118" t="s">
        <v>13639</v>
      </c>
      <c r="C118" t="s">
        <v>10623</v>
      </c>
      <c r="D118" t="s">
        <v>13640</v>
      </c>
      <c r="E118" t="s">
        <v>13515</v>
      </c>
      <c r="F118" t="s">
        <v>261</v>
      </c>
    </row>
    <row r="119" spans="1:6" x14ac:dyDescent="0.35">
      <c r="A119" t="s">
        <v>13370</v>
      </c>
      <c r="B119" t="s">
        <v>13641</v>
      </c>
      <c r="C119" t="s">
        <v>75</v>
      </c>
      <c r="D119" t="s">
        <v>894</v>
      </c>
      <c r="E119" t="s">
        <v>894</v>
      </c>
      <c r="F119" t="s">
        <v>11</v>
      </c>
    </row>
    <row r="120" spans="1:6" x14ac:dyDescent="0.35">
      <c r="A120" t="s">
        <v>13370</v>
      </c>
      <c r="B120" t="s">
        <v>13642</v>
      </c>
      <c r="C120" t="s">
        <v>13643</v>
      </c>
      <c r="D120" t="s">
        <v>13640</v>
      </c>
      <c r="E120" t="s">
        <v>13515</v>
      </c>
      <c r="F120" t="s">
        <v>261</v>
      </c>
    </row>
    <row r="121" spans="1:6" x14ac:dyDescent="0.35">
      <c r="A121" t="s">
        <v>13370</v>
      </c>
      <c r="B121" t="s">
        <v>13644</v>
      </c>
      <c r="C121" t="s">
        <v>13357</v>
      </c>
      <c r="D121" t="s">
        <v>13645</v>
      </c>
      <c r="E121" t="s">
        <v>13515</v>
      </c>
      <c r="F121" t="s">
        <v>261</v>
      </c>
    </row>
    <row r="122" spans="1:6" x14ac:dyDescent="0.35">
      <c r="A122" t="s">
        <v>13370</v>
      </c>
      <c r="B122" t="s">
        <v>13646</v>
      </c>
      <c r="C122" t="s">
        <v>7111</v>
      </c>
      <c r="D122" t="s">
        <v>13645</v>
      </c>
      <c r="E122" t="s">
        <v>13515</v>
      </c>
      <c r="F122" t="s">
        <v>261</v>
      </c>
    </row>
    <row r="123" spans="1:6" x14ac:dyDescent="0.35">
      <c r="A123" t="s">
        <v>13370</v>
      </c>
      <c r="B123" t="s">
        <v>13647</v>
      </c>
      <c r="C123" t="s">
        <v>13648</v>
      </c>
      <c r="D123" t="s">
        <v>13649</v>
      </c>
      <c r="E123" t="s">
        <v>13515</v>
      </c>
      <c r="F123" t="s">
        <v>261</v>
      </c>
    </row>
    <row r="124" spans="1:6" x14ac:dyDescent="0.35">
      <c r="A124" t="s">
        <v>13370</v>
      </c>
      <c r="B124" t="s">
        <v>13650</v>
      </c>
      <c r="C124" t="s">
        <v>894</v>
      </c>
      <c r="D124" t="s">
        <v>894</v>
      </c>
      <c r="E124" t="s">
        <v>894</v>
      </c>
      <c r="F124" t="s">
        <v>261</v>
      </c>
    </row>
    <row r="125" spans="1:6" x14ac:dyDescent="0.35">
      <c r="A125" t="s">
        <v>13370</v>
      </c>
      <c r="B125" t="s">
        <v>13651</v>
      </c>
      <c r="C125" t="s">
        <v>3023</v>
      </c>
      <c r="D125" t="s">
        <v>13652</v>
      </c>
      <c r="E125" t="s">
        <v>13653</v>
      </c>
      <c r="F125" t="s">
        <v>261</v>
      </c>
    </row>
    <row r="126" spans="1:6" x14ac:dyDescent="0.35">
      <c r="A126" t="s">
        <v>13370</v>
      </c>
      <c r="B126" t="s">
        <v>13654</v>
      </c>
      <c r="C126" t="s">
        <v>894</v>
      </c>
      <c r="D126" t="s">
        <v>894</v>
      </c>
      <c r="E126" t="s">
        <v>894</v>
      </c>
      <c r="F126" t="s">
        <v>261</v>
      </c>
    </row>
    <row r="127" spans="1:6" x14ac:dyDescent="0.35">
      <c r="A127" t="s">
        <v>13370</v>
      </c>
      <c r="B127" t="s">
        <v>13655</v>
      </c>
      <c r="C127" t="s">
        <v>405</v>
      </c>
      <c r="D127" t="s">
        <v>894</v>
      </c>
      <c r="E127" t="s">
        <v>13656</v>
      </c>
      <c r="F127" t="s">
        <v>261</v>
      </c>
    </row>
    <row r="128" spans="1:6" x14ac:dyDescent="0.35">
      <c r="A128" t="s">
        <v>13370</v>
      </c>
      <c r="B128" t="s">
        <v>13657</v>
      </c>
      <c r="C128" t="s">
        <v>13658</v>
      </c>
      <c r="D128" t="s">
        <v>7724</v>
      </c>
      <c r="E128" t="s">
        <v>13659</v>
      </c>
      <c r="F128" t="s">
        <v>261</v>
      </c>
    </row>
    <row r="129" spans="1:6" x14ac:dyDescent="0.35">
      <c r="A129" t="s">
        <v>13370</v>
      </c>
      <c r="B129" t="s">
        <v>13660</v>
      </c>
      <c r="C129" t="s">
        <v>894</v>
      </c>
      <c r="D129" t="s">
        <v>894</v>
      </c>
      <c r="E129" t="s">
        <v>894</v>
      </c>
      <c r="F129" t="s">
        <v>261</v>
      </c>
    </row>
    <row r="130" spans="1:6" x14ac:dyDescent="0.35">
      <c r="A130" t="s">
        <v>13370</v>
      </c>
      <c r="B130" t="s">
        <v>13661</v>
      </c>
      <c r="C130" t="s">
        <v>5616</v>
      </c>
      <c r="D130" t="s">
        <v>13662</v>
      </c>
      <c r="E130" t="s">
        <v>6563</v>
      </c>
      <c r="F130" t="s">
        <v>261</v>
      </c>
    </row>
    <row r="131" spans="1:6" x14ac:dyDescent="0.35">
      <c r="A131" t="s">
        <v>13370</v>
      </c>
      <c r="B131" t="s">
        <v>13663</v>
      </c>
      <c r="C131" t="s">
        <v>13664</v>
      </c>
      <c r="D131" t="s">
        <v>13547</v>
      </c>
      <c r="E131" t="s">
        <v>6943</v>
      </c>
      <c r="F131" t="s">
        <v>261</v>
      </c>
    </row>
    <row r="132" spans="1:6" x14ac:dyDescent="0.35">
      <c r="A132" t="s">
        <v>13370</v>
      </c>
      <c r="B132" t="s">
        <v>13665</v>
      </c>
      <c r="C132" t="s">
        <v>13666</v>
      </c>
      <c r="D132" t="s">
        <v>261</v>
      </c>
      <c r="E132" t="s">
        <v>261</v>
      </c>
      <c r="F132" t="s">
        <v>261</v>
      </c>
    </row>
    <row r="133" spans="1:6" x14ac:dyDescent="0.35">
      <c r="A133" t="s">
        <v>13370</v>
      </c>
      <c r="B133" t="s">
        <v>13667</v>
      </c>
      <c r="C133" t="s">
        <v>2737</v>
      </c>
      <c r="D133" t="s">
        <v>6986</v>
      </c>
      <c r="E133" t="s">
        <v>13441</v>
      </c>
      <c r="F133" t="s">
        <v>261</v>
      </c>
    </row>
    <row r="134" spans="1:6" x14ac:dyDescent="0.35">
      <c r="A134" t="s">
        <v>13370</v>
      </c>
      <c r="B134" t="s">
        <v>13668</v>
      </c>
      <c r="C134" t="s">
        <v>13669</v>
      </c>
      <c r="D134" t="s">
        <v>13670</v>
      </c>
      <c r="E134" t="s">
        <v>13671</v>
      </c>
      <c r="F134" t="s">
        <v>261</v>
      </c>
    </row>
    <row r="135" spans="1:6" x14ac:dyDescent="0.35">
      <c r="A135" t="s">
        <v>13370</v>
      </c>
      <c r="B135" t="s">
        <v>13672</v>
      </c>
      <c r="C135" t="s">
        <v>11655</v>
      </c>
      <c r="D135" t="s">
        <v>13547</v>
      </c>
      <c r="E135" t="s">
        <v>6943</v>
      </c>
      <c r="F135" t="s">
        <v>261</v>
      </c>
    </row>
    <row r="136" spans="1:6" x14ac:dyDescent="0.35">
      <c r="A136" t="s">
        <v>13370</v>
      </c>
      <c r="B136" t="s">
        <v>13673</v>
      </c>
      <c r="C136" t="s">
        <v>13674</v>
      </c>
      <c r="D136" t="s">
        <v>13675</v>
      </c>
      <c r="E136" t="s">
        <v>13676</v>
      </c>
      <c r="F136" t="s">
        <v>261</v>
      </c>
    </row>
    <row r="137" spans="1:6" x14ac:dyDescent="0.35">
      <c r="A137" t="s">
        <v>13370</v>
      </c>
      <c r="B137" t="s">
        <v>13677</v>
      </c>
      <c r="C137" t="s">
        <v>894</v>
      </c>
      <c r="D137" t="s">
        <v>894</v>
      </c>
      <c r="E137" t="s">
        <v>894</v>
      </c>
      <c r="F137" t="s">
        <v>261</v>
      </c>
    </row>
    <row r="138" spans="1:6" x14ac:dyDescent="0.35">
      <c r="A138" t="s">
        <v>13370</v>
      </c>
      <c r="B138" t="s">
        <v>13678</v>
      </c>
      <c r="C138" t="s">
        <v>894</v>
      </c>
      <c r="D138" t="s">
        <v>894</v>
      </c>
      <c r="E138" t="s">
        <v>894</v>
      </c>
      <c r="F138" t="s">
        <v>261</v>
      </c>
    </row>
    <row r="139" spans="1:6" x14ac:dyDescent="0.35">
      <c r="A139" t="s">
        <v>13370</v>
      </c>
      <c r="B139" t="s">
        <v>13679</v>
      </c>
      <c r="C139" t="s">
        <v>3778</v>
      </c>
      <c r="D139" t="s">
        <v>3778</v>
      </c>
      <c r="E139" t="s">
        <v>13676</v>
      </c>
      <c r="F139" t="s">
        <v>261</v>
      </c>
    </row>
    <row r="140" spans="1:6" x14ac:dyDescent="0.35">
      <c r="A140" t="s">
        <v>13370</v>
      </c>
      <c r="B140" t="s">
        <v>13680</v>
      </c>
      <c r="C140" t="s">
        <v>894</v>
      </c>
      <c r="D140" t="s">
        <v>894</v>
      </c>
      <c r="E140" t="s">
        <v>894</v>
      </c>
      <c r="F140" t="s">
        <v>261</v>
      </c>
    </row>
    <row r="141" spans="1:6" x14ac:dyDescent="0.35">
      <c r="A141" t="s">
        <v>13370</v>
      </c>
      <c r="B141" t="s">
        <v>13681</v>
      </c>
      <c r="C141" t="s">
        <v>894</v>
      </c>
      <c r="D141" t="s">
        <v>894</v>
      </c>
      <c r="E141" t="s">
        <v>894</v>
      </c>
      <c r="F141" t="s">
        <v>261</v>
      </c>
    </row>
    <row r="142" spans="1:6" x14ac:dyDescent="0.35">
      <c r="A142" t="s">
        <v>13370</v>
      </c>
      <c r="B142" t="s">
        <v>13682</v>
      </c>
      <c r="C142" t="s">
        <v>894</v>
      </c>
      <c r="D142" t="s">
        <v>894</v>
      </c>
      <c r="E142" t="s">
        <v>894</v>
      </c>
      <c r="F142" t="s">
        <v>261</v>
      </c>
    </row>
  </sheetData>
  <pageMargins left="0.75" right="0.75" top="1" bottom="1" header="0.5" footer="0.5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dimension ref="A1:F4"/>
  <sheetViews>
    <sheetView workbookViewId="0">
      <pane ySplit="1" topLeftCell="A2" activePane="bottomLeft" state="frozen"/>
      <selection pane="bottomLeft" activeCell="D1" sqref="D1"/>
    </sheetView>
  </sheetViews>
  <sheetFormatPr defaultRowHeight="14.5" x14ac:dyDescent="0.35"/>
  <cols>
    <col min="1" max="3" width="35.453125" customWidth="1"/>
    <col min="4" max="4" width="26.54296875" customWidth="1"/>
    <col min="5" max="5" width="22.453125" customWidth="1"/>
    <col min="6" max="6" width="26.81640625" customWidth="1"/>
  </cols>
  <sheetData>
    <row r="1" spans="1:6" x14ac:dyDescent="0.35">
      <c r="A1" t="s">
        <v>0</v>
      </c>
      <c r="B1" t="s">
        <v>1</v>
      </c>
      <c r="C1" t="s">
        <v>2</v>
      </c>
      <c r="D1" t="s">
        <v>3</v>
      </c>
      <c r="E1" t="s">
        <v>4</v>
      </c>
      <c r="F1" t="s">
        <v>5</v>
      </c>
    </row>
    <row r="2" spans="1:6" x14ac:dyDescent="0.35">
      <c r="A2" t="s">
        <v>13683</v>
      </c>
      <c r="B2" t="s">
        <v>13684</v>
      </c>
      <c r="C2" t="s">
        <v>894</v>
      </c>
      <c r="D2" t="s">
        <v>894</v>
      </c>
      <c r="E2" t="s">
        <v>894</v>
      </c>
      <c r="F2" t="s">
        <v>111</v>
      </c>
    </row>
    <row r="3" spans="1:6" x14ac:dyDescent="0.35">
      <c r="A3" t="s">
        <v>13683</v>
      </c>
      <c r="B3" t="s">
        <v>13685</v>
      </c>
      <c r="C3" t="s">
        <v>894</v>
      </c>
      <c r="D3" t="s">
        <v>894</v>
      </c>
      <c r="E3" t="s">
        <v>894</v>
      </c>
      <c r="F3" t="s">
        <v>111</v>
      </c>
    </row>
    <row r="4" spans="1:6" x14ac:dyDescent="0.35">
      <c r="A4" t="s">
        <v>13683</v>
      </c>
      <c r="B4" t="s">
        <v>13686</v>
      </c>
      <c r="C4" t="s">
        <v>894</v>
      </c>
      <c r="D4" t="s">
        <v>894</v>
      </c>
      <c r="E4" t="s">
        <v>894</v>
      </c>
      <c r="F4" t="s">
        <v>111</v>
      </c>
    </row>
  </sheetData>
  <pageMargins left="0.75" right="0.75" top="1" bottom="1" header="0.5" footer="0.5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F00-000000000000}">
  <dimension ref="A1:F74"/>
  <sheetViews>
    <sheetView topLeftCell="B1" zoomScale="85" zoomScaleNormal="85" workbookViewId="0">
      <pane ySplit="1" topLeftCell="A2" activePane="bottomLeft" state="frozen"/>
      <selection activeCell="B1" sqref="B1"/>
      <selection pane="bottomLeft" activeCell="E9" sqref="E9"/>
    </sheetView>
  </sheetViews>
  <sheetFormatPr defaultRowHeight="14.5" x14ac:dyDescent="0.35"/>
  <cols>
    <col min="1" max="6" width="68.7265625" customWidth="1"/>
    <col min="7" max="7" width="9.1796875" customWidth="1"/>
  </cols>
  <sheetData>
    <row r="1" spans="1:6" x14ac:dyDescent="0.35">
      <c r="A1" t="s">
        <v>0</v>
      </c>
      <c r="B1" t="s">
        <v>1</v>
      </c>
      <c r="C1" t="s">
        <v>2</v>
      </c>
      <c r="D1" t="s">
        <v>3</v>
      </c>
      <c r="E1" t="s">
        <v>4</v>
      </c>
      <c r="F1" t="s">
        <v>5</v>
      </c>
    </row>
    <row r="2" spans="1:6" x14ac:dyDescent="0.35">
      <c r="A2" t="s">
        <v>13687</v>
      </c>
      <c r="B2" t="s">
        <v>13688</v>
      </c>
      <c r="C2" t="s">
        <v>13689</v>
      </c>
      <c r="D2" t="s">
        <v>3783</v>
      </c>
      <c r="E2" t="s">
        <v>13687</v>
      </c>
      <c r="F2" t="s">
        <v>11</v>
      </c>
    </row>
    <row r="3" spans="1:6" x14ac:dyDescent="0.35">
      <c r="A3" t="s">
        <v>13690</v>
      </c>
      <c r="B3" t="s">
        <v>13691</v>
      </c>
      <c r="C3" t="s">
        <v>13692</v>
      </c>
      <c r="D3" t="s">
        <v>13693</v>
      </c>
      <c r="E3" t="s">
        <v>13694</v>
      </c>
      <c r="F3" t="s">
        <v>111</v>
      </c>
    </row>
    <row r="4" spans="1:6" x14ac:dyDescent="0.35">
      <c r="A4" t="s">
        <v>13695</v>
      </c>
      <c r="B4" t="s">
        <v>13696</v>
      </c>
      <c r="C4" t="s">
        <v>13697</v>
      </c>
      <c r="D4" t="s">
        <v>292</v>
      </c>
      <c r="E4" t="s">
        <v>13695</v>
      </c>
      <c r="F4" t="s">
        <v>11</v>
      </c>
    </row>
    <row r="5" spans="1:6" x14ac:dyDescent="0.35">
      <c r="A5" t="s">
        <v>13698</v>
      </c>
      <c r="B5" t="s">
        <v>13699</v>
      </c>
      <c r="C5" t="s">
        <v>315</v>
      </c>
      <c r="D5" t="s">
        <v>13700</v>
      </c>
      <c r="E5" t="s">
        <v>13698</v>
      </c>
      <c r="F5" t="s">
        <v>11</v>
      </c>
    </row>
    <row r="6" spans="1:6" x14ac:dyDescent="0.35">
      <c r="A6" t="s">
        <v>13701</v>
      </c>
      <c r="B6" t="s">
        <v>13702</v>
      </c>
      <c r="C6" t="s">
        <v>315</v>
      </c>
      <c r="D6" t="s">
        <v>13703</v>
      </c>
      <c r="E6" t="s">
        <v>13704</v>
      </c>
      <c r="F6" t="s">
        <v>11</v>
      </c>
    </row>
    <row r="7" spans="1:6" x14ac:dyDescent="0.35">
      <c r="A7" t="s">
        <v>13701</v>
      </c>
      <c r="B7" t="s">
        <v>13705</v>
      </c>
      <c r="C7" t="s">
        <v>13706</v>
      </c>
      <c r="D7" t="s">
        <v>13707</v>
      </c>
      <c r="E7" t="s">
        <v>13701</v>
      </c>
      <c r="F7" t="s">
        <v>11</v>
      </c>
    </row>
    <row r="8" spans="1:6" x14ac:dyDescent="0.35">
      <c r="A8" t="s">
        <v>13708</v>
      </c>
      <c r="B8" t="s">
        <v>13709</v>
      </c>
      <c r="C8" t="s">
        <v>13710</v>
      </c>
      <c r="D8" t="s">
        <v>894</v>
      </c>
      <c r="E8" t="s">
        <v>13708</v>
      </c>
      <c r="F8" t="s">
        <v>261</v>
      </c>
    </row>
    <row r="9" spans="1:6" x14ac:dyDescent="0.35">
      <c r="A9" t="s">
        <v>13711</v>
      </c>
      <c r="B9" t="s">
        <v>13712</v>
      </c>
      <c r="C9" t="s">
        <v>13713</v>
      </c>
      <c r="D9" t="s">
        <v>13714</v>
      </c>
      <c r="E9" t="s">
        <v>13711</v>
      </c>
      <c r="F9" t="s">
        <v>257</v>
      </c>
    </row>
    <row r="10" spans="1:6" x14ac:dyDescent="0.35">
      <c r="A10" t="s">
        <v>13711</v>
      </c>
      <c r="B10" t="s">
        <v>13715</v>
      </c>
      <c r="C10" t="s">
        <v>7723</v>
      </c>
      <c r="D10" t="s">
        <v>13716</v>
      </c>
      <c r="E10" t="s">
        <v>13711</v>
      </c>
      <c r="F10" t="s">
        <v>11</v>
      </c>
    </row>
    <row r="11" spans="1:6" x14ac:dyDescent="0.35">
      <c r="A11" t="s">
        <v>13711</v>
      </c>
      <c r="B11" t="s">
        <v>13717</v>
      </c>
      <c r="C11" t="s">
        <v>13718</v>
      </c>
      <c r="D11" t="s">
        <v>13719</v>
      </c>
      <c r="E11" t="s">
        <v>13711</v>
      </c>
      <c r="F11" t="s">
        <v>257</v>
      </c>
    </row>
    <row r="12" spans="1:6" x14ac:dyDescent="0.35">
      <c r="A12" t="s">
        <v>13720</v>
      </c>
      <c r="B12" t="s">
        <v>13721</v>
      </c>
      <c r="C12" t="s">
        <v>13692</v>
      </c>
      <c r="D12" t="s">
        <v>13716</v>
      </c>
      <c r="E12" t="s">
        <v>13720</v>
      </c>
      <c r="F12" t="s">
        <v>11</v>
      </c>
    </row>
    <row r="13" spans="1:6" x14ac:dyDescent="0.35">
      <c r="A13" t="s">
        <v>13722</v>
      </c>
      <c r="B13" t="s">
        <v>13723</v>
      </c>
      <c r="C13" t="s">
        <v>13724</v>
      </c>
      <c r="D13" t="s">
        <v>2410</v>
      </c>
      <c r="E13" t="s">
        <v>13722</v>
      </c>
      <c r="F13" t="s">
        <v>11</v>
      </c>
    </row>
    <row r="14" spans="1:6" x14ac:dyDescent="0.35">
      <c r="A14" t="s">
        <v>13722</v>
      </c>
      <c r="B14" t="s">
        <v>13725</v>
      </c>
      <c r="C14" t="s">
        <v>13726</v>
      </c>
      <c r="D14" t="s">
        <v>2410</v>
      </c>
      <c r="E14" t="s">
        <v>13722</v>
      </c>
      <c r="F14" t="s">
        <v>11</v>
      </c>
    </row>
    <row r="15" spans="1:6" x14ac:dyDescent="0.35">
      <c r="A15" t="s">
        <v>13727</v>
      </c>
      <c r="B15" t="s">
        <v>13728</v>
      </c>
      <c r="C15" t="s">
        <v>13729</v>
      </c>
      <c r="D15" t="s">
        <v>13707</v>
      </c>
      <c r="E15" t="s">
        <v>13727</v>
      </c>
      <c r="F15" t="s">
        <v>11</v>
      </c>
    </row>
    <row r="16" spans="1:6" x14ac:dyDescent="0.35">
      <c r="A16" t="s">
        <v>13727</v>
      </c>
      <c r="B16" t="s">
        <v>13730</v>
      </c>
      <c r="C16" t="s">
        <v>13731</v>
      </c>
      <c r="D16" t="s">
        <v>3205</v>
      </c>
      <c r="E16" t="s">
        <v>13727</v>
      </c>
      <c r="F16" t="s">
        <v>11</v>
      </c>
    </row>
    <row r="17" spans="1:6" x14ac:dyDescent="0.35">
      <c r="A17" t="s">
        <v>13732</v>
      </c>
      <c r="B17" t="s">
        <v>13733</v>
      </c>
      <c r="C17" t="s">
        <v>8745</v>
      </c>
      <c r="D17" t="s">
        <v>13732</v>
      </c>
      <c r="E17" t="s">
        <v>13732</v>
      </c>
      <c r="F17" t="s">
        <v>111</v>
      </c>
    </row>
    <row r="18" spans="1:6" x14ac:dyDescent="0.35">
      <c r="A18" t="s">
        <v>13734</v>
      </c>
      <c r="B18" t="s">
        <v>13735</v>
      </c>
      <c r="C18" t="s">
        <v>315</v>
      </c>
      <c r="D18" t="s">
        <v>13716</v>
      </c>
      <c r="E18" t="s">
        <v>13736</v>
      </c>
      <c r="F18" t="s">
        <v>3205</v>
      </c>
    </row>
    <row r="19" spans="1:6" x14ac:dyDescent="0.35">
      <c r="A19" t="s">
        <v>13734</v>
      </c>
      <c r="B19" t="s">
        <v>13737</v>
      </c>
      <c r="C19" t="s">
        <v>13738</v>
      </c>
      <c r="D19" t="s">
        <v>13739</v>
      </c>
      <c r="E19" t="s">
        <v>13734</v>
      </c>
      <c r="F19" t="s">
        <v>11</v>
      </c>
    </row>
    <row r="20" spans="1:6" x14ac:dyDescent="0.35">
      <c r="A20" t="s">
        <v>13740</v>
      </c>
      <c r="B20" t="s">
        <v>13741</v>
      </c>
      <c r="C20" t="s">
        <v>13692</v>
      </c>
      <c r="D20" t="s">
        <v>13716</v>
      </c>
      <c r="E20" t="s">
        <v>13740</v>
      </c>
      <c r="F20" t="s">
        <v>11</v>
      </c>
    </row>
    <row r="21" spans="1:6" x14ac:dyDescent="0.35">
      <c r="A21" t="s">
        <v>13742</v>
      </c>
      <c r="B21" t="s">
        <v>13743</v>
      </c>
      <c r="C21" t="s">
        <v>1725</v>
      </c>
      <c r="D21" t="s">
        <v>11575</v>
      </c>
      <c r="E21" t="s">
        <v>13742</v>
      </c>
      <c r="F21" t="s">
        <v>11</v>
      </c>
    </row>
    <row r="22" spans="1:6" x14ac:dyDescent="0.35">
      <c r="A22" t="s">
        <v>13742</v>
      </c>
      <c r="B22" t="s">
        <v>13744</v>
      </c>
      <c r="C22" t="s">
        <v>13745</v>
      </c>
      <c r="D22" t="s">
        <v>13746</v>
      </c>
      <c r="E22" t="s">
        <v>13742</v>
      </c>
      <c r="F22" t="s">
        <v>11</v>
      </c>
    </row>
    <row r="23" spans="1:6" x14ac:dyDescent="0.35">
      <c r="A23" t="s">
        <v>13742</v>
      </c>
      <c r="B23" t="s">
        <v>13747</v>
      </c>
      <c r="C23" t="s">
        <v>6794</v>
      </c>
      <c r="D23" t="s">
        <v>13748</v>
      </c>
      <c r="E23" t="s">
        <v>13742</v>
      </c>
      <c r="F23" t="s">
        <v>11</v>
      </c>
    </row>
    <row r="24" spans="1:6" x14ac:dyDescent="0.35">
      <c r="A24" t="s">
        <v>13742</v>
      </c>
      <c r="B24" t="s">
        <v>13749</v>
      </c>
      <c r="C24" t="s">
        <v>13750</v>
      </c>
      <c r="D24" t="s">
        <v>13751</v>
      </c>
      <c r="E24" t="s">
        <v>13742</v>
      </c>
      <c r="F24" t="s">
        <v>11</v>
      </c>
    </row>
    <row r="25" spans="1:6" x14ac:dyDescent="0.35">
      <c r="A25" t="s">
        <v>13752</v>
      </c>
      <c r="B25" t="s">
        <v>13753</v>
      </c>
      <c r="C25" t="s">
        <v>13754</v>
      </c>
      <c r="D25" t="s">
        <v>13752</v>
      </c>
      <c r="E25" t="s">
        <v>13752</v>
      </c>
      <c r="F25" t="s">
        <v>11</v>
      </c>
    </row>
    <row r="26" spans="1:6" x14ac:dyDescent="0.35">
      <c r="A26" t="s">
        <v>13755</v>
      </c>
      <c r="B26" t="s">
        <v>13756</v>
      </c>
      <c r="C26" t="s">
        <v>315</v>
      </c>
      <c r="D26" t="s">
        <v>13757</v>
      </c>
      <c r="E26" t="s">
        <v>13755</v>
      </c>
      <c r="F26" t="s">
        <v>11</v>
      </c>
    </row>
    <row r="27" spans="1:6" x14ac:dyDescent="0.35">
      <c r="A27" t="s">
        <v>13755</v>
      </c>
      <c r="B27" t="s">
        <v>13758</v>
      </c>
      <c r="C27" t="s">
        <v>13759</v>
      </c>
      <c r="D27" t="s">
        <v>13707</v>
      </c>
      <c r="E27" t="s">
        <v>13755</v>
      </c>
      <c r="F27" t="s">
        <v>11</v>
      </c>
    </row>
    <row r="28" spans="1:6" x14ac:dyDescent="0.35">
      <c r="A28" t="s">
        <v>13760</v>
      </c>
      <c r="B28" t="s">
        <v>13761</v>
      </c>
      <c r="C28" t="s">
        <v>13692</v>
      </c>
      <c r="D28" t="s">
        <v>13716</v>
      </c>
      <c r="E28" t="s">
        <v>13760</v>
      </c>
      <c r="F28" t="s">
        <v>50</v>
      </c>
    </row>
    <row r="29" spans="1:6" x14ac:dyDescent="0.35">
      <c r="A29" t="s">
        <v>13762</v>
      </c>
      <c r="B29" t="s">
        <v>13763</v>
      </c>
      <c r="C29" t="s">
        <v>13764</v>
      </c>
      <c r="D29" t="s">
        <v>13765</v>
      </c>
      <c r="E29" t="s">
        <v>13762</v>
      </c>
      <c r="F29" t="s">
        <v>11</v>
      </c>
    </row>
    <row r="30" spans="1:6" x14ac:dyDescent="0.35">
      <c r="A30" t="s">
        <v>13762</v>
      </c>
      <c r="B30" t="s">
        <v>13766</v>
      </c>
      <c r="C30" t="s">
        <v>13767</v>
      </c>
      <c r="D30" t="s">
        <v>13768</v>
      </c>
      <c r="E30" t="s">
        <v>13769</v>
      </c>
      <c r="F30" t="s">
        <v>11</v>
      </c>
    </row>
    <row r="31" spans="1:6" x14ac:dyDescent="0.35">
      <c r="A31" t="s">
        <v>13770</v>
      </c>
      <c r="B31" t="s">
        <v>13771</v>
      </c>
      <c r="C31" t="s">
        <v>13772</v>
      </c>
      <c r="D31" t="s">
        <v>72</v>
      </c>
      <c r="E31" t="s">
        <v>13773</v>
      </c>
      <c r="F31" t="s">
        <v>315</v>
      </c>
    </row>
    <row r="32" spans="1:6" x14ac:dyDescent="0.35">
      <c r="A32" t="s">
        <v>13774</v>
      </c>
      <c r="B32" t="s">
        <v>13775</v>
      </c>
      <c r="C32" t="s">
        <v>7723</v>
      </c>
      <c r="D32" t="s">
        <v>8884</v>
      </c>
      <c r="E32" t="s">
        <v>13774</v>
      </c>
      <c r="F32" t="s">
        <v>11</v>
      </c>
    </row>
    <row r="33" spans="1:6" x14ac:dyDescent="0.35">
      <c r="A33" t="s">
        <v>13776</v>
      </c>
      <c r="B33" t="s">
        <v>13777</v>
      </c>
      <c r="C33" t="s">
        <v>13778</v>
      </c>
      <c r="D33" t="s">
        <v>12928</v>
      </c>
      <c r="E33" t="s">
        <v>13776</v>
      </c>
      <c r="F33" t="s">
        <v>111</v>
      </c>
    </row>
    <row r="34" spans="1:6" x14ac:dyDescent="0.35">
      <c r="A34" t="s">
        <v>13776</v>
      </c>
      <c r="B34" t="s">
        <v>13779</v>
      </c>
      <c r="C34" t="s">
        <v>406</v>
      </c>
      <c r="D34" t="s">
        <v>406</v>
      </c>
      <c r="E34" t="s">
        <v>13780</v>
      </c>
      <c r="F34" t="s">
        <v>111</v>
      </c>
    </row>
    <row r="35" spans="1:6" x14ac:dyDescent="0.35">
      <c r="A35" t="s">
        <v>13781</v>
      </c>
      <c r="B35" t="s">
        <v>13782</v>
      </c>
      <c r="C35" t="s">
        <v>13783</v>
      </c>
      <c r="D35" t="s">
        <v>13784</v>
      </c>
      <c r="E35" t="s">
        <v>13781</v>
      </c>
      <c r="F35" t="s">
        <v>11</v>
      </c>
    </row>
    <row r="36" spans="1:6" x14ac:dyDescent="0.35">
      <c r="A36" t="s">
        <v>13785</v>
      </c>
      <c r="B36" t="s">
        <v>13786</v>
      </c>
      <c r="C36" t="s">
        <v>238</v>
      </c>
      <c r="D36" t="s">
        <v>13787</v>
      </c>
      <c r="E36" t="s">
        <v>13785</v>
      </c>
      <c r="F36" t="s">
        <v>261</v>
      </c>
    </row>
    <row r="37" spans="1:6" x14ac:dyDescent="0.35">
      <c r="A37" t="s">
        <v>13788</v>
      </c>
      <c r="B37" t="s">
        <v>13789</v>
      </c>
      <c r="C37" t="s">
        <v>2408</v>
      </c>
      <c r="D37" t="s">
        <v>3783</v>
      </c>
      <c r="E37" t="s">
        <v>13790</v>
      </c>
      <c r="F37" t="s">
        <v>13791</v>
      </c>
    </row>
    <row r="38" spans="1:6" x14ac:dyDescent="0.35">
      <c r="A38" t="s">
        <v>13788</v>
      </c>
      <c r="B38" t="s">
        <v>13792</v>
      </c>
      <c r="C38" t="s">
        <v>8745</v>
      </c>
      <c r="D38" t="s">
        <v>13746</v>
      </c>
      <c r="E38" t="s">
        <v>13788</v>
      </c>
      <c r="F38" t="s">
        <v>11</v>
      </c>
    </row>
    <row r="39" spans="1:6" x14ac:dyDescent="0.35">
      <c r="A39" t="s">
        <v>13793</v>
      </c>
      <c r="B39" t="s">
        <v>13794</v>
      </c>
      <c r="C39" t="s">
        <v>7183</v>
      </c>
      <c r="D39" t="s">
        <v>13795</v>
      </c>
      <c r="E39" t="s">
        <v>13793</v>
      </c>
      <c r="F39" t="s">
        <v>11</v>
      </c>
    </row>
    <row r="40" spans="1:6" x14ac:dyDescent="0.35">
      <c r="A40" t="s">
        <v>13796</v>
      </c>
      <c r="B40" t="s">
        <v>13797</v>
      </c>
      <c r="C40" t="s">
        <v>13798</v>
      </c>
      <c r="D40" t="s">
        <v>13799</v>
      </c>
      <c r="E40" t="s">
        <v>3172</v>
      </c>
      <c r="F40" t="s">
        <v>11</v>
      </c>
    </row>
    <row r="41" spans="1:6" x14ac:dyDescent="0.35">
      <c r="A41" t="s">
        <v>13800</v>
      </c>
      <c r="B41" t="s">
        <v>13801</v>
      </c>
      <c r="C41" t="s">
        <v>13697</v>
      </c>
      <c r="D41" t="s">
        <v>72</v>
      </c>
      <c r="E41" t="s">
        <v>13800</v>
      </c>
      <c r="F41" t="s">
        <v>11</v>
      </c>
    </row>
    <row r="42" spans="1:6" x14ac:dyDescent="0.35">
      <c r="A42" t="s">
        <v>13802</v>
      </c>
      <c r="B42" t="s">
        <v>13803</v>
      </c>
      <c r="C42" t="s">
        <v>13804</v>
      </c>
      <c r="D42" t="s">
        <v>13805</v>
      </c>
      <c r="E42" t="s">
        <v>13802</v>
      </c>
      <c r="F42" t="s">
        <v>11</v>
      </c>
    </row>
    <row r="43" spans="1:6" x14ac:dyDescent="0.35">
      <c r="A43" t="s">
        <v>13802</v>
      </c>
      <c r="B43" t="s">
        <v>13806</v>
      </c>
      <c r="C43" t="s">
        <v>13807</v>
      </c>
      <c r="D43" t="s">
        <v>13808</v>
      </c>
      <c r="E43" t="s">
        <v>13802</v>
      </c>
      <c r="F43" t="s">
        <v>11</v>
      </c>
    </row>
    <row r="44" spans="1:6" x14ac:dyDescent="0.35">
      <c r="A44" t="s">
        <v>13802</v>
      </c>
      <c r="B44" t="s">
        <v>13809</v>
      </c>
      <c r="C44" t="s">
        <v>13810</v>
      </c>
      <c r="D44" t="s">
        <v>13805</v>
      </c>
      <c r="E44" t="s">
        <v>13802</v>
      </c>
      <c r="F44" t="s">
        <v>11</v>
      </c>
    </row>
    <row r="45" spans="1:6" x14ac:dyDescent="0.35">
      <c r="A45" t="s">
        <v>13811</v>
      </c>
      <c r="B45" t="s">
        <v>13812</v>
      </c>
      <c r="C45" t="s">
        <v>894</v>
      </c>
      <c r="D45" t="s">
        <v>894</v>
      </c>
      <c r="E45" t="s">
        <v>13811</v>
      </c>
      <c r="F45" t="s">
        <v>261</v>
      </c>
    </row>
    <row r="46" spans="1:6" x14ac:dyDescent="0.35">
      <c r="A46" t="s">
        <v>13813</v>
      </c>
      <c r="B46" t="s">
        <v>13814</v>
      </c>
      <c r="C46" t="s">
        <v>315</v>
      </c>
      <c r="D46" t="s">
        <v>13815</v>
      </c>
      <c r="E46" t="s">
        <v>13813</v>
      </c>
      <c r="F46" t="s">
        <v>11</v>
      </c>
    </row>
    <row r="47" spans="1:6" x14ac:dyDescent="0.35">
      <c r="A47" t="s">
        <v>13813</v>
      </c>
      <c r="B47" t="s">
        <v>13816</v>
      </c>
      <c r="C47" t="s">
        <v>13817</v>
      </c>
      <c r="D47" t="s">
        <v>13818</v>
      </c>
      <c r="E47" t="s">
        <v>13819</v>
      </c>
      <c r="F47" t="s">
        <v>11</v>
      </c>
    </row>
    <row r="48" spans="1:6" x14ac:dyDescent="0.35">
      <c r="A48" t="s">
        <v>13820</v>
      </c>
      <c r="B48" t="s">
        <v>13821</v>
      </c>
      <c r="C48" t="s">
        <v>13822</v>
      </c>
      <c r="D48" t="s">
        <v>13823</v>
      </c>
      <c r="E48" t="s">
        <v>13820</v>
      </c>
      <c r="F48" t="s">
        <v>11</v>
      </c>
    </row>
    <row r="49" spans="1:6" x14ac:dyDescent="0.35">
      <c r="A49" t="s">
        <v>13824</v>
      </c>
      <c r="B49" t="s">
        <v>13825</v>
      </c>
      <c r="C49" t="s">
        <v>7723</v>
      </c>
      <c r="D49" t="s">
        <v>13824</v>
      </c>
      <c r="E49" t="s">
        <v>13824</v>
      </c>
      <c r="F49" t="s">
        <v>50</v>
      </c>
    </row>
    <row r="50" spans="1:6" x14ac:dyDescent="0.35">
      <c r="A50" t="s">
        <v>13826</v>
      </c>
      <c r="B50" t="s">
        <v>13827</v>
      </c>
      <c r="C50" t="s">
        <v>13828</v>
      </c>
      <c r="D50" t="s">
        <v>13829</v>
      </c>
      <c r="E50" t="s">
        <v>13826</v>
      </c>
      <c r="F50" t="s">
        <v>11</v>
      </c>
    </row>
    <row r="51" spans="1:6" x14ac:dyDescent="0.35">
      <c r="A51" t="s">
        <v>13826</v>
      </c>
      <c r="B51" t="s">
        <v>13830</v>
      </c>
      <c r="C51" t="s">
        <v>13831</v>
      </c>
      <c r="D51" t="s">
        <v>13832</v>
      </c>
      <c r="E51" t="s">
        <v>13826</v>
      </c>
      <c r="F51" t="s">
        <v>11</v>
      </c>
    </row>
    <row r="52" spans="1:6" x14ac:dyDescent="0.35">
      <c r="A52" t="s">
        <v>13833</v>
      </c>
      <c r="B52" t="s">
        <v>13834</v>
      </c>
      <c r="C52" t="s">
        <v>13835</v>
      </c>
      <c r="D52" t="s">
        <v>13746</v>
      </c>
      <c r="E52" t="s">
        <v>13833</v>
      </c>
      <c r="F52" t="s">
        <v>11</v>
      </c>
    </row>
    <row r="53" spans="1:6" x14ac:dyDescent="0.35">
      <c r="A53" t="s">
        <v>13833</v>
      </c>
      <c r="B53" t="s">
        <v>13836</v>
      </c>
      <c r="C53" t="s">
        <v>13837</v>
      </c>
      <c r="D53" t="s">
        <v>13746</v>
      </c>
      <c r="E53" t="s">
        <v>13833</v>
      </c>
      <c r="F53" t="s">
        <v>11</v>
      </c>
    </row>
    <row r="54" spans="1:6" x14ac:dyDescent="0.35">
      <c r="A54" t="s">
        <v>13833</v>
      </c>
      <c r="B54" t="s">
        <v>13838</v>
      </c>
      <c r="C54" t="s">
        <v>13839</v>
      </c>
      <c r="D54" t="s">
        <v>13840</v>
      </c>
      <c r="E54" t="s">
        <v>13841</v>
      </c>
      <c r="F54" t="s">
        <v>131</v>
      </c>
    </row>
    <row r="55" spans="1:6" x14ac:dyDescent="0.35">
      <c r="A55" t="s">
        <v>13842</v>
      </c>
      <c r="B55" t="s">
        <v>13843</v>
      </c>
      <c r="C55" t="s">
        <v>13692</v>
      </c>
      <c r="D55" t="s">
        <v>13844</v>
      </c>
      <c r="E55" t="s">
        <v>13842</v>
      </c>
      <c r="F55" t="s">
        <v>11</v>
      </c>
    </row>
    <row r="56" spans="1:6" x14ac:dyDescent="0.35">
      <c r="A56" t="s">
        <v>13845</v>
      </c>
      <c r="B56" t="s">
        <v>13846</v>
      </c>
      <c r="C56" t="s">
        <v>13847</v>
      </c>
      <c r="D56" t="s">
        <v>13848</v>
      </c>
      <c r="E56" t="s">
        <v>13845</v>
      </c>
      <c r="F56" t="s">
        <v>13849</v>
      </c>
    </row>
    <row r="57" spans="1:6" x14ac:dyDescent="0.35">
      <c r="A57" t="s">
        <v>13845</v>
      </c>
      <c r="B57" t="s">
        <v>13850</v>
      </c>
      <c r="C57" t="s">
        <v>13745</v>
      </c>
      <c r="D57" t="s">
        <v>13848</v>
      </c>
      <c r="E57" t="s">
        <v>13845</v>
      </c>
      <c r="F57" t="s">
        <v>13849</v>
      </c>
    </row>
    <row r="58" spans="1:6" x14ac:dyDescent="0.35">
      <c r="A58" t="s">
        <v>13845</v>
      </c>
      <c r="B58" t="s">
        <v>13851</v>
      </c>
      <c r="C58" t="s">
        <v>7183</v>
      </c>
      <c r="D58" t="s">
        <v>13848</v>
      </c>
      <c r="E58" t="s">
        <v>13845</v>
      </c>
      <c r="F58" t="s">
        <v>261</v>
      </c>
    </row>
    <row r="59" spans="1:6" x14ac:dyDescent="0.35">
      <c r="A59" t="s">
        <v>13852</v>
      </c>
      <c r="B59" t="s">
        <v>13853</v>
      </c>
      <c r="C59" t="s">
        <v>7723</v>
      </c>
      <c r="D59" t="s">
        <v>13854</v>
      </c>
      <c r="E59" t="s">
        <v>13852</v>
      </c>
      <c r="F59" t="s">
        <v>11</v>
      </c>
    </row>
    <row r="60" spans="1:6" x14ac:dyDescent="0.35">
      <c r="A60" t="s">
        <v>13852</v>
      </c>
      <c r="B60" t="s">
        <v>13855</v>
      </c>
      <c r="C60" t="s">
        <v>13738</v>
      </c>
      <c r="D60" t="s">
        <v>13854</v>
      </c>
      <c r="E60" t="s">
        <v>13852</v>
      </c>
      <c r="F60" t="s">
        <v>111</v>
      </c>
    </row>
    <row r="61" spans="1:6" x14ac:dyDescent="0.35">
      <c r="A61" t="s">
        <v>13852</v>
      </c>
      <c r="B61" t="s">
        <v>13856</v>
      </c>
      <c r="C61" t="s">
        <v>7723</v>
      </c>
      <c r="D61" t="s">
        <v>13716</v>
      </c>
      <c r="E61" t="s">
        <v>13852</v>
      </c>
      <c r="F61" t="s">
        <v>11</v>
      </c>
    </row>
    <row r="62" spans="1:6" x14ac:dyDescent="0.35">
      <c r="A62" t="s">
        <v>13852</v>
      </c>
      <c r="B62" t="s">
        <v>13857</v>
      </c>
      <c r="C62" t="s">
        <v>7723</v>
      </c>
      <c r="D62" t="s">
        <v>13858</v>
      </c>
      <c r="E62" t="s">
        <v>13852</v>
      </c>
      <c r="F62" t="s">
        <v>11</v>
      </c>
    </row>
    <row r="63" spans="1:6" x14ac:dyDescent="0.35">
      <c r="A63" t="s">
        <v>13859</v>
      </c>
      <c r="B63" t="s">
        <v>13860</v>
      </c>
      <c r="C63" t="s">
        <v>13861</v>
      </c>
      <c r="D63" t="s">
        <v>13862</v>
      </c>
      <c r="E63" t="s">
        <v>13859</v>
      </c>
      <c r="F63" t="s">
        <v>50</v>
      </c>
    </row>
    <row r="64" spans="1:6" x14ac:dyDescent="0.35">
      <c r="A64" t="s">
        <v>13863</v>
      </c>
      <c r="B64" t="s">
        <v>13864</v>
      </c>
      <c r="C64" t="s">
        <v>13865</v>
      </c>
      <c r="D64" t="s">
        <v>13707</v>
      </c>
      <c r="E64" t="s">
        <v>13863</v>
      </c>
      <c r="F64" t="s">
        <v>11</v>
      </c>
    </row>
    <row r="65" spans="1:6" x14ac:dyDescent="0.35">
      <c r="A65" t="s">
        <v>13866</v>
      </c>
      <c r="B65" t="s">
        <v>13867</v>
      </c>
      <c r="C65" t="s">
        <v>13692</v>
      </c>
      <c r="D65" t="s">
        <v>315</v>
      </c>
      <c r="E65" t="s">
        <v>13866</v>
      </c>
      <c r="F65" t="s">
        <v>13868</v>
      </c>
    </row>
    <row r="66" spans="1:6" x14ac:dyDescent="0.35">
      <c r="A66" t="s">
        <v>13869</v>
      </c>
      <c r="B66" t="s">
        <v>13870</v>
      </c>
      <c r="C66" t="s">
        <v>13871</v>
      </c>
      <c r="D66" t="s">
        <v>13872</v>
      </c>
      <c r="E66" t="s">
        <v>13869</v>
      </c>
      <c r="F66" t="s">
        <v>111</v>
      </c>
    </row>
    <row r="67" spans="1:6" x14ac:dyDescent="0.35">
      <c r="A67" t="s">
        <v>13873</v>
      </c>
      <c r="B67" t="s">
        <v>13874</v>
      </c>
      <c r="C67" t="s">
        <v>13875</v>
      </c>
      <c r="D67" t="s">
        <v>13876</v>
      </c>
      <c r="E67" t="s">
        <v>13873</v>
      </c>
      <c r="F67" t="s">
        <v>11</v>
      </c>
    </row>
    <row r="68" spans="1:6" x14ac:dyDescent="0.35">
      <c r="A68" t="s">
        <v>13877</v>
      </c>
      <c r="B68" t="s">
        <v>13878</v>
      </c>
      <c r="C68" t="s">
        <v>13879</v>
      </c>
      <c r="D68" t="s">
        <v>9424</v>
      </c>
      <c r="E68" t="s">
        <v>13877</v>
      </c>
      <c r="F68" t="s">
        <v>11</v>
      </c>
    </row>
    <row r="69" spans="1:6" x14ac:dyDescent="0.35">
      <c r="A69" t="s">
        <v>10853</v>
      </c>
      <c r="B69" t="s">
        <v>13880</v>
      </c>
      <c r="C69" t="s">
        <v>13881</v>
      </c>
      <c r="D69" t="s">
        <v>7724</v>
      </c>
      <c r="E69" t="s">
        <v>10853</v>
      </c>
      <c r="F69" t="s">
        <v>11</v>
      </c>
    </row>
    <row r="70" spans="1:6" x14ac:dyDescent="0.35">
      <c r="A70" t="s">
        <v>13882</v>
      </c>
      <c r="B70" t="s">
        <v>13883</v>
      </c>
      <c r="C70" t="s">
        <v>7723</v>
      </c>
      <c r="D70" t="s">
        <v>13716</v>
      </c>
      <c r="E70" t="s">
        <v>13882</v>
      </c>
      <c r="F70" t="s">
        <v>131</v>
      </c>
    </row>
    <row r="71" spans="1:6" x14ac:dyDescent="0.35">
      <c r="A71" t="s">
        <v>13884</v>
      </c>
      <c r="B71" t="s">
        <v>13885</v>
      </c>
      <c r="C71" t="s">
        <v>13835</v>
      </c>
      <c r="D71" t="s">
        <v>13886</v>
      </c>
      <c r="E71" t="s">
        <v>13884</v>
      </c>
      <c r="F71" t="s">
        <v>11</v>
      </c>
    </row>
    <row r="72" spans="1:6" x14ac:dyDescent="0.35">
      <c r="A72" t="s">
        <v>13884</v>
      </c>
      <c r="B72" t="s">
        <v>13887</v>
      </c>
      <c r="C72" t="s">
        <v>13692</v>
      </c>
      <c r="D72" t="s">
        <v>13888</v>
      </c>
      <c r="E72" t="s">
        <v>13884</v>
      </c>
      <c r="F72" t="s">
        <v>11</v>
      </c>
    </row>
    <row r="73" spans="1:6" x14ac:dyDescent="0.35">
      <c r="A73" t="s">
        <v>13884</v>
      </c>
      <c r="B73" t="s">
        <v>13889</v>
      </c>
      <c r="C73" t="s">
        <v>13890</v>
      </c>
      <c r="D73" t="s">
        <v>13891</v>
      </c>
      <c r="E73" t="s">
        <v>13884</v>
      </c>
      <c r="F73" t="s">
        <v>13892</v>
      </c>
    </row>
    <row r="74" spans="1:6" x14ac:dyDescent="0.35">
      <c r="A74" t="s">
        <v>13893</v>
      </c>
      <c r="B74" t="s">
        <v>13894</v>
      </c>
      <c r="C74" t="s">
        <v>7183</v>
      </c>
      <c r="D74" t="s">
        <v>7183</v>
      </c>
      <c r="E74" t="s">
        <v>13893</v>
      </c>
      <c r="F74" t="s">
        <v>11</v>
      </c>
    </row>
  </sheetData>
  <pageMargins left="0.75" right="0.75" top="1" bottom="1" header="0.5" footer="0.5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fccc_editing_startdate xmlns="eb4559c4-8463-4985-927f-f0d558bff8f0">2026-06-25T22:00:00+00:00</fccc_editing_startdate>
    <ecb85f88989e4f11bfedb6318c1ed337 xmlns="eb4559c4-8463-4985-927f-f0d558bff8f0">
      <Terms xmlns="http://schemas.microsoft.com/office/infopath/2007/PartnerControls">
        <TermInfo xmlns="http://schemas.microsoft.com/office/infopath/2007/PartnerControls">
          <TermName xmlns="http://schemas.microsoft.com/office/infopath/2007/PartnerControls">Session participants</TermName>
          <TermId xmlns="http://schemas.microsoft.com/office/infopath/2007/PartnerControls">311e9b5f-4863-442d-9d4a-d7a1f1131c40</TermId>
        </TermInfo>
      </Terms>
    </ecb85f88989e4f11bfedb6318c1ed337>
    <fccc_contact xmlns="eb4559c4-8463-4985-927f-f0d558bff8f0">
      <UserInfo>
        <DisplayName>i:0#.f|membership|fmammadov@unfccc.int</DisplayName>
        <AccountId>3409</AccountId>
        <AccountType/>
      </UserInfo>
    </fccc_contact>
    <mb2653527eb04114b1d23d229a13893d xmlns="eb4559c4-8463-4985-927f-f0d558bff8f0">
      <Terms xmlns="http://schemas.microsoft.com/office/infopath/2007/PartnerControls">
        <TermInfo xmlns="http://schemas.microsoft.com/office/infopath/2007/PartnerControls">
          <TermName xmlns="http://schemas.microsoft.com/office/infopath/2007/PartnerControls">Sessional proceedings</TermName>
          <TermId xmlns="http://schemas.microsoft.com/office/infopath/2007/PartnerControls">ff7bdb8c-f4ee-4fbb-ab88-7747669b7746</TermId>
        </TermInfo>
      </Terms>
    </mb2653527eb04114b1d23d229a13893d>
    <c51c080fb2d149e1934818200981989c xmlns="0d8f00d2-86fc-4eff-afef-8f73dd50878e">
      <Terms xmlns="http://schemas.microsoft.com/office/infopath/2007/PartnerControls"/>
    </c51c080fb2d149e1934818200981989c>
    <ES_x0020_clearance_x0020_required xmlns="0d8f00d2-86fc-4eff-afef-8f73dd50878e">false</ES_x0020_clearance_x0020_required>
    <_dlc_DocId xmlns="0d8f00d2-86fc-4eff-afef-8f73dd50878e">VEXCZ7XQEE5V-1240710706-16039</_dlc_DocId>
    <fccc_pages_for_translation xmlns="eb4559c4-8463-4985-927f-f0d558bff8f0">0</fccc_pages_for_translation>
    <Short_x0020_Title xmlns="eb4559c4-8463-4985-927f-f0d558bff8f0">FLOP_Onsite_SB64</Short_x0020_Title>
    <fccc_submission_date xmlns="eb4559c4-8463-4985-927f-f0d558bff8f0">2026-07-02T22:00:00+00:00</fccc_submission_date>
    <fccc_doc_symbol xmlns="eb4559c4-8463-4985-927f-f0d558bff8f0">FCCC/SB/2026/on_site</fccc_doc_symbol>
    <fccc_mandate xmlns="eb4559c4-8463-4985-927f-f0d558bff8f0">N/A</fccc_mandate>
    <_dlc_DocIdUrl xmlns="0d8f00d2-86fc-4eff-afef-8f73dd50878e">
      <Url>https://unfccc365.sharepoint.com/sites/UNFCCCDocuments/_layouts/15/DocIdRedir.aspx?ID=VEXCZ7XQEE5V-1240710706-16039</Url>
      <Description>VEXCZ7XQEE5V-1240710706-16039</Description>
    </_dlc_DocIdUrl>
    <Document_x0020_highlight xmlns="0d8f00d2-86fc-4eff-afef-8f73dd50878e">false</Document_x0020_highlight>
    <fccc_mandate_url xmlns="eb4559c4-8463-4985-927f-f0d558bff8f0">
      <Url>http://xyz.int</Url>
      <Description>http://xyz.int</Description>
    </fccc_mandate_url>
    <l6e091cbada04ed4b01f309d1d8edbb4 xmlns="0d8f00d2-86fc-4eff-afef-8f73dd50878e">
      <Terms xmlns="http://schemas.microsoft.com/office/infopath/2007/PartnerControls"/>
    </l6e091cbada04ed4b01f309d1d8edbb4>
    <Agenda_x0020_Item xmlns="eb4559c4-8463-4985-927f-f0d558bff8f0" xsi:nil="true"/>
    <fccc_pages_total xmlns="eb4559c4-8463-4985-927f-f0d558bff8f0">13</fccc_pages_total>
    <TaxCatchAll xmlns="eb4559c4-8463-4985-927f-f0d558bff8f0">
      <Value>258</Value>
      <Value>900</Value>
      <Value>46</Value>
      <Value>30</Value>
    </TaxCatchAll>
    <i961c1f3d95e40d19f5413b53439d186 xmlns="eb4559c4-8463-4985-927f-f0d558bff8f0">
      <Terms xmlns="http://schemas.microsoft.com/office/infopath/2007/PartnerControls">
        <TermInfo xmlns="http://schemas.microsoft.com/office/infopath/2007/PartnerControls">
          <TermName xmlns="http://schemas.microsoft.com/office/infopath/2007/PartnerControls">Subsidiary Bodies (SB)</TermName>
          <TermId xmlns="http://schemas.microsoft.com/office/infopath/2007/PartnerControls">022cd58e-f5ae-4dd6-b2ea-701ec3bfddd9</TermId>
        </TermInfo>
      </Terms>
    </i961c1f3d95e40d19f5413b53439d186>
    <oa198490080c4764bc1f8325a2b96d35 xmlns="eb4559c4-8463-4985-927f-f0d558bff8f0">
      <Terms xmlns="http://schemas.microsoft.com/office/infopath/2007/PartnerControls">
        <TermInfo xmlns="http://schemas.microsoft.com/office/infopath/2007/PartnerControls">
          <TermName xmlns="http://schemas.microsoft.com/office/infopath/2007/PartnerControls">SB 64</TermName>
          <TermId xmlns="http://schemas.microsoft.com/office/infopath/2007/PartnerControls">f504e516-46ad-41bb-8d5c-248768407e8c</TermId>
        </TermInfo>
      </Terms>
    </oa198490080c4764bc1f8325a2b96d35>
    <Submission_x0020_clearance_x0020_officer_x0028_s_x0029_ xmlns="eb4559c4-8463-4985-927f-f0d558bff8f0">
      <UserInfo>
        <DisplayName>i:0#.f|membership|wmir@unfccc.int</DisplayName>
        <AccountId>2983</AccountId>
        <AccountType/>
      </UserInfo>
    </Submission_x0020_clearance_x0020_officer_x0028_s_x0029_>
    <Anyone_x0020_to_x0020_clear_x0020_before_x0020_the_x0020_ES xmlns="0d8f00d2-86fc-4eff-afef-8f73dd50878e">
      <UserInfo>
        <DisplayName/>
        <AccountId xsi:nil="true"/>
        <AccountType/>
      </UserInfo>
    </Anyone_x0020_to_x0020_clear_x0020_before_x0020_the_x0020_ES>
    <Abstract xmlns="0d8f00d2-86fc-4eff-afef-8f73dd50878e" xsi:nil="true"/>
    <CMS_x0020_notes xmlns="0d8f00d2-86fc-4eff-afef-8f73dd50878e" xsi:nil="true"/>
    <Publication_x0020_date xmlns="0d8f00d2-86fc-4eff-afef-8f73dd50878e" xsi:nil="true"/>
    <fccc_notes xmlns="eb4559c4-8463-4985-927f-f0d558bff8f0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Post-session document" ma:contentTypeID="0x010100FBF3CCE9969B6749B3CE13949E44C4B503002F94DED831A0BE438383BA48209634A6" ma:contentTypeVersion="120" ma:contentTypeDescription="" ma:contentTypeScope="" ma:versionID="f4c8f890e94163498bc7a0adb950ac0e">
  <xsd:schema xmlns:xsd="http://www.w3.org/2001/XMLSchema" xmlns:xs="http://www.w3.org/2001/XMLSchema" xmlns:p="http://schemas.microsoft.com/office/2006/metadata/properties" xmlns:ns1="eb4559c4-8463-4985-927f-f0d558bff8f0" xmlns:ns3="0d8f00d2-86fc-4eff-afef-8f73dd50878e" targetNamespace="http://schemas.microsoft.com/office/2006/metadata/properties" ma:root="true" ma:fieldsID="3ca81e214ee9a22fa58759e39105f1d3" ns1:_="" ns3:_="">
    <xsd:import namespace="eb4559c4-8463-4985-927f-f0d558bff8f0"/>
    <xsd:import namespace="0d8f00d2-86fc-4eff-afef-8f73dd50878e"/>
    <xsd:element name="properties">
      <xsd:complexType>
        <xsd:sequence>
          <xsd:element name="documentManagement">
            <xsd:complexType>
              <xsd:all>
                <xsd:element ref="ns1:fccc_doc_symbol"/>
                <xsd:element ref="ns1:Short_x0020_Title"/>
                <xsd:element ref="ns1:Agenda_x0020_Item" minOccurs="0"/>
                <xsd:element ref="ns1:fccc_contact"/>
                <xsd:element ref="ns1:Submission_x0020_clearance_x0020_officer_x0028_s_x0029_"/>
                <xsd:element ref="ns1:fccc_editing_startdate"/>
                <xsd:element ref="ns1:fccc_submission_date"/>
                <xsd:element ref="ns1:fccc_pages_total"/>
                <xsd:element ref="ns1:fccc_pages_for_translation"/>
                <xsd:element ref="ns1:fccc_mandate"/>
                <xsd:element ref="ns1:fccc_mandate_url"/>
                <xsd:element ref="ns1:fccc_notes" minOccurs="0"/>
                <xsd:element ref="ns3:Abstract" minOccurs="0"/>
                <xsd:element ref="ns3:CMS_x0020_notes" minOccurs="0"/>
                <xsd:element ref="ns3:Publication_x0020_date" minOccurs="0"/>
                <xsd:element ref="ns3:Document_x0020_highlight" minOccurs="0"/>
                <xsd:element ref="ns1:ecb85f88989e4f11bfedb6318c1ed337" minOccurs="0"/>
                <xsd:element ref="ns1:TaxCatchAllLabel" minOccurs="0"/>
                <xsd:element ref="ns3:_dlc_DocId" minOccurs="0"/>
                <xsd:element ref="ns3:_dlc_DocIdUrl" minOccurs="0"/>
                <xsd:element ref="ns3:_dlc_DocIdPersistId" minOccurs="0"/>
                <xsd:element ref="ns1:oa198490080c4764bc1f8325a2b96d35" minOccurs="0"/>
                <xsd:element ref="ns3:c51c080fb2d149e1934818200981989c" minOccurs="0"/>
                <xsd:element ref="ns3:l6e091cbada04ed4b01f309d1d8edbb4" minOccurs="0"/>
                <xsd:element ref="ns1:mb2653527eb04114b1d23d229a13893d" minOccurs="0"/>
                <xsd:element ref="ns1:TaxCatchAll" minOccurs="0"/>
                <xsd:element ref="ns1:i961c1f3d95e40d19f5413b53439d186" minOccurs="0"/>
                <xsd:element ref="ns3:Anyone_x0020_to_x0020_clear_x0020_before_x0020_the_x0020_ES" minOccurs="0"/>
                <xsd:element ref="ns3:ES_x0020_clearance_x0020_require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b4559c4-8463-4985-927f-f0d558bff8f0" elementFormDefault="qualified">
    <xsd:import namespace="http://schemas.microsoft.com/office/2006/documentManagement/types"/>
    <xsd:import namespace="http://schemas.microsoft.com/office/infopath/2007/PartnerControls"/>
    <xsd:element name="fccc_doc_symbol" ma:index="0" ma:displayName="Symbol" ma:description="Official symbol (Docs use only)" ma:indexed="true" ma:internalName="fccc_doc_symbol" ma:readOnly="false">
      <xsd:simpleType>
        <xsd:restriction base="dms:Text">
          <xsd:maxLength value="75"/>
        </xsd:restriction>
      </xsd:simpleType>
    </xsd:element>
    <xsd:element name="Short_x0020_Title" ma:index="3" ma:displayName="Short title" ma:indexed="true" ma:internalName="Short_x0020_Title" ma:readOnly="false">
      <xsd:simpleType>
        <xsd:restriction base="dms:Text">
          <xsd:maxLength value="255"/>
        </xsd:restriction>
      </xsd:simpleType>
    </xsd:element>
    <xsd:element name="Agenda_x0020_Item" ma:index="6" nillable="true" ma:displayName="Agenda Item" ma:internalName="Agenda_x0020_Item" ma:readOnly="false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SBI 2(a) Agenda adoption"/>
                    <xsd:enumeration value="SBI 2(c) Organization of work"/>
                    <xsd:enumeration value="SBI 3(a) BRs CnS"/>
                    <xsd:enumeration value="SBI 3(b) GHG inventories"/>
                    <xsd:enumeration value="SBI 4(a) NAI NCs"/>
                    <xsd:enumeration value="SBI 4(b) FTS"/>
                    <xsd:enumeration value="SBI 4(c) NAI BURs"/>
                    <xsd:enumeration value="SBI 5 ETF"/>
                    <xsd:enumeration value="SBI 6 MWP"/>
                    <xsd:enumeration value="SBI 7 JTWP"/>
                    <xsd:enumeration value="SBI 8 RM"/>
                    <xsd:enumeration value="SBI 9 SJWA"/>
                    <xsd:enumeration value="SBI 10(a) GGA"/>
                    <xsd:enumeration value="SBI 10(b) AC review"/>
                    <xsd:enumeration value="SBI 10(c) Adcoms"/>
                    <xsd:enumeration value="SBI 11 LDCs"/>
                    <xsd:enumeration value="SBI 12(a) Tech JAR"/>
                    <xsd:enumeration value="SBI 12(b) Alignment"/>
                    <xsd:enumeration value="SBI 12(c) CTC host"/>
                    <xsd:enumeration value="SBI 12(d) TM FM linkages"/>
                    <xsd:enumeration value="SBI 12(e) PATM"/>
                    <xsd:enumeration value="SBI 12(f) PSP"/>
                    <xsd:enumeration value="SBI 13(a) AF"/>
                    <xsd:enumeration value="SBI 13(b) SCF"/>
                    <xsd:enumeration value="SBI 14 CB"/>
                    <xsd:enumeration value="SBI 15 ACE"/>
                    <xsd:enumeration value="SBI 16 AIM"/>
                    <xsd:enumeration value="SBI 17 Art 6.2 funding"/>
                    <xsd:enumeration value="SBI 18 Budget"/>
                    <xsd:enumeration value="SBI 19 Other matters"/>
                    <xsd:enumeration value="SBI 20 Closure and report"/>
                    <xsd:enumeration value="SBSTA 2(a) Agenda adoption"/>
                    <xsd:enumeration value="SBSTA 2(c) Organization of work"/>
                    <xsd:enumeration value="SBSTA 3 RSO"/>
                    <xsd:enumeration value="SBSTA 4(a) GGA"/>
                    <xsd:enumeration value="SBSTA 4(b) AC review"/>
                    <xsd:enumeration value="SBSTA 4(c) NWP"/>
                    <xsd:enumeration value="SBSTA 5 MWP"/>
                    <xsd:enumeration value="SBSTA 6 JTWP"/>
                    <xsd:enumeration value="SBSTA 7 RM"/>
                    <xsd:enumeration value="SBSTA 8 SJWA"/>
                    <xsd:enumeration value="SBSTA 9 Tech JAR"/>
                    <xsd:enumeration value="SBSTA 10(a) Art 6.8 GCNMA"/>
                    <xsd:enumeration value="SBSTA 10(b) Art 6.8 review"/>
                    <xsd:enumeration value="SBSTA 11(a) GHG data interface"/>
                    <xsd:enumeration value="SBSTA 11(b) Bunkers"/>
                    <xsd:enumeration value="SBSTA 12 CIO"/>
                    <xsd:enumeration value="SBSTA 13 Other matters"/>
                    <xsd:enumeration value="SBSTA 14 Closure and report"/>
                  </xsd:restriction>
                </xsd:simpleType>
              </xsd:element>
            </xsd:sequence>
          </xsd:extension>
        </xsd:complexContent>
      </xsd:complexType>
    </xsd:element>
    <xsd:element name="fccc_contact" ma:index="7" ma:displayName="Drafting team members" ma:description="Enter names of those who need to be able to run the flows and who should get notifications about this document." ma:list="UserInfo" ma:SharePointGroup="0" ma:internalName="fccc_contact" ma:readOnly="false" ma:showField="ImnNam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ubmission_x0020_clearance_x0020_officer_x0028_s_x0029_" ma:index="8" ma:displayName="Submission clearance officer(s)" ma:description="For pre-session docs usually director; for in-session docs usually director and body coordinator.]" ma:list="UserInfo" ma:SharePointGroup="0" ma:internalName="Submission_x0020_clearance_x0020_officer_x0028_s_x0029_" ma:readOnly="false" ma:showField="ImnNam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fccc_editing_startdate" ma:index="9" ma:displayName="Editing start date" ma:format="DateOnly" ma:indexed="true" ma:internalName="fccc_editing_startdate" ma:readOnly="false">
      <xsd:simpleType>
        <xsd:restriction base="dms:DateTime"/>
      </xsd:simpleType>
    </xsd:element>
    <xsd:element name="fccc_submission_date" ma:index="10" ma:displayName="Submit by date" ma:description="Date document will be finalized and cleared" ma:format="DateOnly" ma:indexed="true" ma:internalName="fccc_submission_date" ma:readOnly="false">
      <xsd:simpleType>
        <xsd:restriction base="dms:DateTime"/>
      </xsd:simpleType>
    </xsd:element>
    <xsd:element name="fccc_pages_total" ma:index="11" ma:displayName="Total pages" ma:decimals="0" ma:description="Total number of pages" ma:internalName="fccc_pages_total" ma:readOnly="false" ma:percentage="FALSE">
      <xsd:simpleType>
        <xsd:restriction base="dms:Number">
          <xsd:maxInclusive value="999"/>
        </xsd:restriction>
      </xsd:simpleType>
    </xsd:element>
    <xsd:element name="fccc_pages_for_translation" ma:index="12" ma:displayName="Pages for translation" ma:decimals="0" ma:description="The translation word limit for CB, SB and governing body reports is 10,700 (the main document and addenda are counted together). For secretariat documents, the limit is 8,500." ma:internalName="fccc_pages_for_translation" ma:readOnly="false" ma:percentage="FALSE">
      <xsd:simpleType>
        <xsd:restriction base="dms:Number">
          <xsd:maxInclusive value="21"/>
        </xsd:restriction>
      </xsd:simpleType>
    </xsd:element>
    <xsd:element name="fccc_mandate" ma:index="13" ma:displayName="Mandate" ma:description="Specify mandate text (the decision or conclusion)" ma:internalName="fccc_mandate" ma:readOnly="false">
      <xsd:simpleType>
        <xsd:restriction base="dms:Note">
          <xsd:maxLength value="255"/>
        </xsd:restriction>
      </xsd:simpleType>
    </xsd:element>
    <xsd:element name="fccc_mandate_url" ma:index="14" ma:displayName="Mandate URL - start with http://" ma:format="Hyperlink" ma:internalName="fccc_mandate_url" ma:readOnly="false">
      <xsd:complexType>
        <xsd:complexContent>
          <xsd:extension base="dms:URL">
            <xsd:sequence>
              <xsd:element name="Url" type="dms:ValidUrl"/>
              <xsd:element name="Description" type="xsd:string"/>
            </xsd:sequence>
          </xsd:extension>
        </xsd:complexContent>
      </xsd:complexType>
    </xsd:element>
    <xsd:element name="fccc_notes" ma:index="17" nillable="true" ma:displayName="Notes" ma:internalName="fccc_notes" ma:readOnly="false">
      <xsd:simpleType>
        <xsd:restriction base="dms:Note"/>
      </xsd:simpleType>
    </xsd:element>
    <xsd:element name="ecb85f88989e4f11bfedb6318c1ed337" ma:index="25" ma:taxonomy="true" ma:internalName="ecb85f88989e4f11bfedb6318c1ed337" ma:taxonomyFieldName="fccc_Keywords" ma:displayName="Keyword(s)" ma:readOnly="false" ma:default="" ma:fieldId="{ecb85f88-989e-4f11-bfed-b6318c1ed337}" ma:taxonomyMulti="true" ma:sspId="9d8c265a-5436-43a7-80c1-713d2827ffde" ma:termSetId="ce16d9c3-1be4-4022-9de2-d4e314b4b7b7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26" nillable="true" ma:displayName="Taxonomy Catch All Column1" ma:hidden="true" ma:list="{89b258cd-c887-4e09-be29-74285c311572}" ma:internalName="TaxCatchAllLabel" ma:readOnly="true" ma:showField="CatchAllDataLabel" ma:web="0d8f00d2-86fc-4eff-afef-8f73dd50878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a198490080c4764bc1f8325a2b96d35" ma:index="31" ma:taxonomy="true" ma:internalName="oa198490080c4764bc1f8325a2b96d35" ma:taxonomyFieldName="fccc_session" ma:displayName="Session" ma:indexed="true" ma:readOnly="false" ma:default="" ma:fieldId="{8a198490-080c-4764-bc1f-8325a2b96d35}" ma:sspId="9d8c265a-5436-43a7-80c1-713d2827ffde" ma:termSetId="1611a8e0-6649-410b-8f06-808e5a09613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b2653527eb04114b1d23d229a13893d" ma:index="35" ma:taxonomy="true" ma:internalName="mb2653527eb04114b1d23d229a13893d" ma:taxonomyFieldName="fccc_substantive_topic" ma:displayName="Substantive topic" ma:readOnly="false" ma:default="" ma:fieldId="{6b265352-7eb0-4114-b1d2-3d229a13893d}" ma:taxonomyMulti="true" ma:sspId="9d8c265a-5436-43a7-80c1-713d2827ffde" ma:termSetId="6d73896b-a30d-450f-931e-bcec54fbb456" ma:anchorId="54ce9e4c-7f03-4b3d-9454-fdad40c853d4" ma:open="false" ma:isKeyword="false">
      <xsd:complexType>
        <xsd:sequence>
          <xsd:element ref="pc:Terms" minOccurs="0" maxOccurs="1"/>
        </xsd:sequence>
      </xsd:complexType>
    </xsd:element>
    <xsd:element name="TaxCatchAll" ma:index="39" nillable="true" ma:displayName="Taxonomy Catch All Column" ma:hidden="true" ma:list="{89b258cd-c887-4e09-be29-74285c311572}" ma:internalName="TaxCatchAll" ma:showField="CatchAllData" ma:web="0d8f00d2-86fc-4eff-afef-8f73dd50878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i961c1f3d95e40d19f5413b53439d186" ma:index="40" ma:taxonomy="true" ma:internalName="i961c1f3d95e40d19f5413b53439d186" ma:taxonomyFieldName="fccc_body" ma:displayName="Body" ma:readOnly="false" ma:default="" ma:fieldId="{2961c1f3-d95e-40d1-9f54-13b53439d186}" ma:taxonomyMulti="true" ma:sspId="9d8c265a-5436-43a7-80c1-713d2827ffde" ma:termSetId="7e6d52d6-747c-49c0-a8e9-ad4b794c156e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d8f00d2-86fc-4eff-afef-8f73dd50878e" elementFormDefault="qualified">
    <xsd:import namespace="http://schemas.microsoft.com/office/2006/documentManagement/types"/>
    <xsd:import namespace="http://schemas.microsoft.com/office/infopath/2007/PartnerControls"/>
    <xsd:element name="Abstract" ma:index="18" nillable="true" ma:displayName="Abstract" ma:internalName="Abstract" ma:readOnly="false">
      <xsd:simpleType>
        <xsd:restriction base="dms:Note">
          <xsd:maxLength value="255"/>
        </xsd:restriction>
      </xsd:simpleType>
    </xsd:element>
    <xsd:element name="CMS_x0020_notes" ma:index="21" nillable="true" ma:displayName="CMS notes" ma:internalName="CMS_x0020_notes" ma:readOnly="false">
      <xsd:simpleType>
        <xsd:restriction base="dms:Note">
          <xsd:maxLength value="255"/>
        </xsd:restriction>
      </xsd:simpleType>
    </xsd:element>
    <xsd:element name="Publication_x0020_date" ma:index="22" nillable="true" ma:displayName="Publication date and time" ma:format="DateTime" ma:internalName="Publication_x0020_date" ma:readOnly="false">
      <xsd:simpleType>
        <xsd:restriction base="dms:DateTime"/>
      </xsd:simpleType>
    </xsd:element>
    <xsd:element name="Document_x0020_highlight" ma:index="23" nillable="true" ma:displayName="Document highlight" ma:default="0" ma:internalName="Document_x0020_highlight" ma:readOnly="false">
      <xsd:simpleType>
        <xsd:restriction base="dms:Boolean"/>
      </xsd:simpleType>
    </xsd:element>
    <xsd:element name="_dlc_DocId" ma:index="2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2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3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c51c080fb2d149e1934818200981989c" ma:index="32" nillable="true" ma:taxonomy="true" ma:internalName="c51c080fb2d149e1934818200981989c" ma:taxonomyFieldName="Corporate_x0020_author" ma:displayName="Corporate author" ma:readOnly="false" ma:fieldId="{c51c080f-b2d1-49e1-9348-18200981989c}" ma:sspId="9d8c265a-5436-43a7-80c1-713d2827ffde" ma:termSetId="b947cb12-111a-4f80-866c-224331aefa1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l6e091cbada04ed4b01f309d1d8edbb4" ma:index="34" nillable="true" ma:taxonomy="true" ma:internalName="l6e091cbada04ed4b01f309d1d8edbb4" ma:taxonomyFieldName="Conference" ma:displayName="Conference" ma:readOnly="false" ma:fieldId="{56e091cb-ada0-4ed4-b01f-309d1d8edbb4}" ma:sspId="9d8c265a-5436-43a7-80c1-713d2827ffde" ma:termSetId="1611a8e0-6649-410b-8f06-808e5a09613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Anyone_x0020_to_x0020_clear_x0020_before_x0020_the_x0020_ES" ma:index="41" nillable="true" ma:displayName="Anyone to clear before the ES" ma:list="UserInfo" ma:SharePointGroup="0" ma:internalName="Anyone_x0020_to_x0020_clear_x0020_before_x0020_the_x0020_ES" ma:showField="ImnNam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S_x0020_clearance_x0020_required" ma:index="42" nillable="true" ma:displayName="ES clearance required" ma:default="0" ma:internalName="ES_x0020_clearance_x0020_required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36" ma:displayName="Content Type"/>
        <xsd:element ref="dc:title" maxOccurs="1" ma:index="2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SharedContentType xmlns="Microsoft.SharePoint.Taxonomy.ContentTypeSync" SourceId="9d8c265a-5436-43a7-80c1-713d2827ffde" ContentTypeId="0x010100FBF3CCE9969B6749B3CE13949E44C4B503" PreviousValue="true"/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2F4451B-989A-4184-8F9D-AEC2EE9886BF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881767B7-15F9-40E4-8FF2-AAA0FD53E44C}">
  <ds:schemaRefs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terms/"/>
    <ds:schemaRef ds:uri="http://purl.org/dc/dcmitype/"/>
    <ds:schemaRef ds:uri="http://schemas.microsoft.com/office/infopath/2007/PartnerControls"/>
    <ds:schemaRef ds:uri="0d8f00d2-86fc-4eff-afef-8f73dd50878e"/>
    <ds:schemaRef ds:uri="eb4559c4-8463-4985-927f-f0d558bff8f0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C6EF11A8-3938-45D9-ADE8-2ED84E5C364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b4559c4-8463-4985-927f-f0d558bff8f0"/>
    <ds:schemaRef ds:uri="0d8f00d2-86fc-4eff-afef-8f73dd50878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71BE197C-1E28-4A9E-AA96-3D301A03D352}">
  <ds:schemaRefs>
    <ds:schemaRef ds:uri="Microsoft.SharePoint.Taxonomy.ContentTypeSync"/>
  </ds:schemaRefs>
</ds:datastoreItem>
</file>

<file path=customXml/itemProps5.xml><?xml version="1.0" encoding="utf-8"?>
<ds:datastoreItem xmlns:ds="http://schemas.openxmlformats.org/officeDocument/2006/customXml" ds:itemID="{0D4C5E0D-9C42-49DF-8667-A56BEB8FCAA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13</vt:i4>
      </vt:variant>
    </vt:vector>
  </HeadingPairs>
  <TitlesOfParts>
    <vt:vector size="13" baseType="lpstr">
      <vt:lpstr>Parties</vt:lpstr>
      <vt:lpstr>Parties overflow</vt:lpstr>
      <vt:lpstr>Observer States</vt:lpstr>
      <vt:lpstr>UN Secretariat units and bodies</vt:lpstr>
      <vt:lpstr>UN Secr. units and bodies overf</vt:lpstr>
      <vt:lpstr>Spec. agencies and related orgs</vt:lpstr>
      <vt:lpstr>Spec. agencies and orgs. overf</vt:lpstr>
      <vt:lpstr>Intergovernmental organizations</vt:lpstr>
      <vt:lpstr>Non-governmental organizations</vt:lpstr>
      <vt:lpstr>Global climate action</vt:lpstr>
      <vt:lpstr>Conference invitees</vt:lpstr>
      <vt:lpstr>Temporary passes</vt:lpstr>
      <vt:lpstr>Media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Final List of Participants-SB64</dc:title>
  <dc:subject/>
  <dc:creator>openpyxl</dc:creator>
  <cp:keywords/>
  <dc:description/>
  <cp:lastModifiedBy>Rachel Nyakoojo-Boatswain</cp:lastModifiedBy>
  <cp:revision/>
  <dcterms:created xsi:type="dcterms:W3CDTF">2026-06-25T15:31:44Z</dcterms:created>
  <dcterms:modified xsi:type="dcterms:W3CDTF">2026-07-01T08:11:43Z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fccc_body">
    <vt:lpwstr>30;#Subsidiary Bodies (SB)|022cd58e-f5ae-4dd6-b2ea-701ec3bfddd9</vt:lpwstr>
  </property>
  <property fmtid="{D5CDD505-2E9C-101B-9397-08002B2CF9AE}" pid="3" name="AI in drafting">
    <vt:bool>false</vt:bool>
  </property>
  <property fmtid="{D5CDD505-2E9C-101B-9397-08002B2CF9AE}" pid="4" name="MediaServiceImageTags">
    <vt:lpwstr/>
  </property>
  <property fmtid="{D5CDD505-2E9C-101B-9397-08002B2CF9AE}" pid="5" name="interimdateschecked">
    <vt:bool>false</vt:bool>
  </property>
  <property fmtid="{D5CDD505-2E9C-101B-9397-08002B2CF9AE}" pid="6" name="ContentTypeId">
    <vt:lpwstr>0x010100FBF3CCE9969B6749B3CE13949E44C4B503002F94DED831A0BE438383BA48209634A6</vt:lpwstr>
  </property>
  <property fmtid="{D5CDD505-2E9C-101B-9397-08002B2CF9AE}" pid="7" name="kb2e315405fe407aa7f85ff4a1d5bcda">
    <vt:lpwstr/>
  </property>
  <property fmtid="{D5CDD505-2E9C-101B-9397-08002B2CF9AE}" pid="8" name="Corporate_x0020_author">
    <vt:lpwstr/>
  </property>
  <property fmtid="{D5CDD505-2E9C-101B-9397-08002B2CF9AE}" pid="9" name="Embargo">
    <vt:lpwstr>No</vt:lpwstr>
  </property>
  <property fmtid="{D5CDD505-2E9C-101B-9397-08002B2CF9AE}" pid="10" name="fccc_substantive_topic">
    <vt:lpwstr>46;#Sessional proceedings|ff7bdb8c-f4ee-4fbb-ab88-7747669b7746</vt:lpwstr>
  </property>
  <property fmtid="{D5CDD505-2E9C-101B-9397-08002B2CF9AE}" pid="11" name="fccc_Keywords">
    <vt:lpwstr>258;#Session participants|311e9b5f-4863-442d-9d4a-d7a1f1131c40</vt:lpwstr>
  </property>
  <property fmtid="{D5CDD505-2E9C-101B-9397-08002B2CF9AE}" pid="12" name="fccc_session">
    <vt:lpwstr>900;#SB 64|f504e516-46ad-41bb-8d5c-248768407e8c</vt:lpwstr>
  </property>
  <property fmtid="{D5CDD505-2E9C-101B-9397-08002B2CF9AE}" pid="13" name="LinkedUNFCCCDocumentTracker">
    <vt:lpwstr>10409</vt:lpwstr>
  </property>
  <property fmtid="{D5CDD505-2E9C-101B-9397-08002B2CF9AE}" pid="14" name="Web_x0020_doc_x0020_type">
    <vt:lpwstr/>
  </property>
  <property fmtid="{D5CDD505-2E9C-101B-9397-08002B2CF9AE}" pid="15" name="Document_x0020_Group">
    <vt:lpwstr/>
  </property>
  <property fmtid="{D5CDD505-2E9C-101B-9397-08002B2CF9AE}" pid="16" name="Corporate author">
    <vt:lpwstr/>
  </property>
  <property fmtid="{D5CDD505-2E9C-101B-9397-08002B2CF9AE}" pid="17" name="Conference">
    <vt:lpwstr/>
  </property>
  <property fmtid="{D5CDD505-2E9C-101B-9397-08002B2CF9AE}" pid="18" name="mc8c0c91454a4efc97cb5a2e90a99718">
    <vt:lpwstr/>
  </property>
  <property fmtid="{D5CDD505-2E9C-101B-9397-08002B2CF9AE}" pid="19" name="lcf76f155ced4ddcb4097134ff3c332f">
    <vt:lpwstr/>
  </property>
  <property fmtid="{D5CDD505-2E9C-101B-9397-08002B2CF9AE}" pid="20" name="_dlc_DocIdItemGuid">
    <vt:lpwstr>3b2306bb-f30f-4255-9d29-4f38ea5c5293</vt:lpwstr>
  </property>
  <property fmtid="{D5CDD505-2E9C-101B-9397-08002B2CF9AE}" pid="21" name="Ready for gDoc?">
    <vt:bool>false</vt:bool>
  </property>
  <property fmtid="{D5CDD505-2E9C-101B-9397-08002B2CF9AE}" pid="22" name="Template?">
    <vt:bool>false</vt:bool>
  </property>
  <property fmtid="{D5CDD505-2E9C-101B-9397-08002B2CF9AE}" pid="23" name="Web doc type">
    <vt:lpwstr/>
  </property>
  <property fmtid="{D5CDD505-2E9C-101B-9397-08002B2CF9AE}" pid="24" name="Document Group">
    <vt:lpwstr/>
  </property>
</Properties>
</file>