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sldIdLst>
    <p:sldId id="256" r:id="rId5"/>
    <p:sldId id="268" r:id="rId6"/>
    <p:sldId id="273" r:id="rId7"/>
    <p:sldId id="269" r:id="rId8"/>
    <p:sldId id="259" r:id="rId9"/>
    <p:sldId id="272" r:id="rId10"/>
    <p:sldId id="260" r:id="rId11"/>
    <p:sldId id="261" r:id="rId12"/>
    <p:sldId id="264" r:id="rId13"/>
    <p:sldId id="265" r:id="rId14"/>
    <p:sldId id="266" r:id="rId15"/>
    <p:sldId id="257" r:id="rId16"/>
    <p:sldId id="275" r:id="rId17"/>
    <p:sldId id="27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leur Newman" initials="FN" lastIdx="1" clrIdx="0">
    <p:extLst>
      <p:ext uri="{19B8F6BF-5375-455C-9EA6-DF929625EA0E}">
        <p15:presenceInfo xmlns:p15="http://schemas.microsoft.com/office/powerpoint/2012/main" userId="S::FNewman@unfccc.int::57b2b033-9032-4cbd-b609-8bbe708922f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  <a:srgbClr val="9900CC"/>
    <a:srgbClr val="863A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1482306-95F1-4FFC-B13B-794915D2E902}" v="478" dt="2022-10-19T10:17:02.051"/>
    <p1510:client id="{9542188F-72DE-44DC-9E35-410CBB4AE970}" vWet="2" dt="2022-10-19T09:04:35.325"/>
    <p1510:client id="{E1152BAE-F8B7-4C46-99D8-B42D9F39C822}" v="235" dt="2022-10-18T15:54:33.2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86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ko-Kore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7592E0-31D0-8C47-B262-9814C8163088}" type="datetimeFigureOut">
              <a:rPr kumimoji="1" lang="ko-Kore-KR" altLang="en-US" smtClean="0"/>
              <a:t>10/19/2022</a:t>
            </a:fld>
            <a:endParaRPr kumimoji="1" lang="ko-Kore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ore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ko-Kore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CFA877-B56C-334B-A783-6C6926CF5E09}" type="slidenum">
              <a:rPr kumimoji="1" lang="ko-Kore-KR" altLang="en-US" smtClean="0"/>
              <a:t>‹Nº›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3420803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ore-DE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4233A5-772C-7345-9744-971DE076BE8C}" type="slidenum">
              <a:rPr kumimoji="1" lang="ko-Kore-DE" altLang="en-US" smtClean="0"/>
              <a:t>1</a:t>
            </a:fld>
            <a:endParaRPr kumimoji="1" lang="ko-Kore-DE" altLang="en-US"/>
          </a:p>
        </p:txBody>
      </p:sp>
    </p:spTree>
    <p:extLst>
      <p:ext uri="{BB962C8B-B14F-4D97-AF65-F5344CB8AC3E}">
        <p14:creationId xmlns:p14="http://schemas.microsoft.com/office/powerpoint/2010/main" val="655944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kumimoji="1" lang="en-US" alt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BF1100-8FF1-EB49-A247-6C2B6F7B44DB}" type="slidenum">
              <a:rPr kumimoji="1" lang="ko-Kore-KR" altLang="en-US" smtClean="0"/>
              <a:t>10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6701127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kumimoji="1" lang="en-US" alt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BF1100-8FF1-EB49-A247-6C2B6F7B44DB}" type="slidenum">
              <a:rPr kumimoji="1" lang="ko-Kore-KR" altLang="en-US" smtClean="0"/>
              <a:t>11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9140473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ore-DE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4233A5-772C-7345-9744-971DE076BE8C}" type="slidenum">
              <a:rPr kumimoji="1" lang="ko-Kore-DE" altLang="en-US" smtClean="0"/>
              <a:t>12</a:t>
            </a:fld>
            <a:endParaRPr kumimoji="1" lang="ko-Kore-DE" altLang="en-US"/>
          </a:p>
        </p:txBody>
      </p:sp>
    </p:spTree>
    <p:extLst>
      <p:ext uri="{BB962C8B-B14F-4D97-AF65-F5344CB8AC3E}">
        <p14:creationId xmlns:p14="http://schemas.microsoft.com/office/powerpoint/2010/main" val="33897440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kumimoji="1" lang="en-US" alt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BF1100-8FF1-EB49-A247-6C2B6F7B44DB}" type="slidenum">
              <a:rPr kumimoji="1" lang="ko-Kore-KR" altLang="en-US" smtClean="0"/>
              <a:t>13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42715759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ore-DE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4233A5-772C-7345-9744-971DE076BE8C}" type="slidenum">
              <a:rPr kumimoji="1" lang="ko-Kore-DE" altLang="en-US" smtClean="0"/>
              <a:t>14</a:t>
            </a:fld>
            <a:endParaRPr kumimoji="1" lang="ko-Kore-DE" altLang="en-US"/>
          </a:p>
        </p:txBody>
      </p:sp>
    </p:spTree>
    <p:extLst>
      <p:ext uri="{BB962C8B-B14F-4D97-AF65-F5344CB8AC3E}">
        <p14:creationId xmlns:p14="http://schemas.microsoft.com/office/powerpoint/2010/main" val="4259186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kumimoji="1" lang="en-US" alt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BF1100-8FF1-EB49-A247-6C2B6F7B44DB}" type="slidenum">
              <a:rPr kumimoji="1" lang="ko-Kore-KR" altLang="en-US" smtClean="0"/>
              <a:t>2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32526866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kumimoji="1" lang="en-US" alt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BF1100-8FF1-EB49-A247-6C2B6F7B44DB}" type="slidenum">
              <a:rPr kumimoji="1" lang="ko-Kore-KR" altLang="en-US" smtClean="0"/>
              <a:t>3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22463315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kumimoji="1" lang="en-US" alt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BF1100-8FF1-EB49-A247-6C2B6F7B44DB}" type="slidenum">
              <a:rPr kumimoji="1" lang="ko-Kore-KR" altLang="en-US" smtClean="0"/>
              <a:t>4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27967895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kumimoji="1" lang="en-US" alt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BF1100-8FF1-EB49-A247-6C2B6F7B44DB}" type="slidenum">
              <a:rPr kumimoji="1" lang="ko-Kore-KR" altLang="en-US" smtClean="0"/>
              <a:t>5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33072951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kumimoji="1" lang="en-US" alt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BF1100-8FF1-EB49-A247-6C2B6F7B44DB}" type="slidenum">
              <a:rPr kumimoji="1" lang="ko-Kore-KR" altLang="en-US" smtClean="0"/>
              <a:t>6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26062385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kumimoji="1" lang="en-US" alt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BF1100-8FF1-EB49-A247-6C2B6F7B44DB}" type="slidenum">
              <a:rPr kumimoji="1" lang="ko-Kore-KR" altLang="en-US" smtClean="0"/>
              <a:t>7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34841763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kumimoji="1" lang="en-US" alt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BF1100-8FF1-EB49-A247-6C2B6F7B44DB}" type="slidenum">
              <a:rPr kumimoji="1" lang="ko-Kore-KR" altLang="en-US" smtClean="0"/>
              <a:t>8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21869172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kumimoji="1" lang="en-US" alt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BF1100-8FF1-EB49-A247-6C2B6F7B44DB}" type="slidenum">
              <a:rPr kumimoji="1" lang="ko-Kore-KR" altLang="en-US" smtClean="0"/>
              <a:t>9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3511757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52826-67EF-434C-A1E9-A42B83A339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0A9767-F05B-4789-9F27-4FEAC82EF4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CFD846-7DEA-4E87-A24A-4B40DCDC5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DDC17-6C62-47AE-9BDB-9F628C29BBBD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411766-B01E-422D-A0BE-1C8A28C4B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6A29CC-7BDC-4269-9AC7-143677D3A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7C242-CCB0-4B81-8AB2-1DDDFF7ECAF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867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FB92E-9825-4EA8-AE08-423349FED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C39F27-FF6D-43C2-A871-E5A742F61B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D36176-C019-44F9-A7C0-4AAB69AD9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DDC17-6C62-47AE-9BDB-9F628C29BBBD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45654D-0B06-43DA-ADFC-E28C4DFDA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769296-7A6D-4548-A98B-125CF77FB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7C242-CCB0-4B81-8AB2-1DDDFF7ECAF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372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FA1D66A-2709-4906-A416-3919C4793A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D0304B-0C76-4C2A-AFDE-DC2714ED86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C75E19-195A-451F-9FC2-4B3BB998A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DDC17-6C62-47AE-9BDB-9F628C29BBBD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06E303-0B81-4296-928B-3CE168A07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E96B6B-70A3-48DE-8E67-BBCEFA391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7C242-CCB0-4B81-8AB2-1DDDFF7ECAF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099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D66F8-34A0-492E-A39E-FBC62BC8C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991A62-619C-496B-84F2-F5F1F8831D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3346F2-9A70-43D9-88AA-37B81695C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DDC17-6C62-47AE-9BDB-9F628C29BBBD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B7CB6D-3783-4F4F-B8D1-38B16BB8B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228631-9003-459B-AE7D-954031306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7C242-CCB0-4B81-8AB2-1DDDFF7ECAF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962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51BC0-1A83-4B6A-9424-FC24F53A6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1A4E47-2274-427A-B46D-5E9C63ED94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5495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DB7146-DD94-4F2F-9BD2-3F6297E71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DDC17-6C62-47AE-9BDB-9F628C29BBBD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EE4889-E92A-4C67-987B-8570E01C2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7" name="직선 연결선[R] 20">
            <a:extLst>
              <a:ext uri="{FF2B5EF4-FFF2-40B4-BE49-F238E27FC236}">
                <a16:creationId xmlns:a16="http://schemas.microsoft.com/office/drawing/2014/main" id="{4B9AFA5E-B25E-4717-C740-114D5E4AF55F}"/>
              </a:ext>
            </a:extLst>
          </p:cNvPr>
          <p:cNvCxnSpPr>
            <a:cxnSpLocks/>
          </p:cNvCxnSpPr>
          <p:nvPr userDrawn="1"/>
        </p:nvCxnSpPr>
        <p:spPr>
          <a:xfrm>
            <a:off x="884556" y="6335899"/>
            <a:ext cx="10440000" cy="0"/>
          </a:xfrm>
          <a:prstGeom prst="line">
            <a:avLst/>
          </a:prstGeom>
          <a:ln w="12700">
            <a:solidFill>
              <a:srgbClr val="4B93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그림 28">
            <a:extLst>
              <a:ext uri="{FF2B5EF4-FFF2-40B4-BE49-F238E27FC236}">
                <a16:creationId xmlns:a16="http://schemas.microsoft.com/office/drawing/2014/main" id="{82C3C127-96A0-2604-1243-3AC1B46423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4556" y="6411727"/>
            <a:ext cx="1401444" cy="410379"/>
          </a:xfrm>
          <a:prstGeom prst="rect">
            <a:avLst/>
          </a:prstGeom>
        </p:spPr>
      </p:pic>
      <p:pic>
        <p:nvPicPr>
          <p:cNvPr id="9" name="Google Shape;652;p43" descr="Imagen que contiene dibujo, flor, señal&#10;&#10;Descripción generada automáticamente">
            <a:extLst>
              <a:ext uri="{FF2B5EF4-FFF2-40B4-BE49-F238E27FC236}">
                <a16:creationId xmlns:a16="http://schemas.microsoft.com/office/drawing/2014/main" id="{0F165892-7F78-0ADC-41A0-FF9C332C8E5B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9312854" y="6452189"/>
            <a:ext cx="1272948" cy="2201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n 9" descr="Texto&#10;&#10;Descripción generada automáticamente">
            <a:extLst>
              <a:ext uri="{FF2B5EF4-FFF2-40B4-BE49-F238E27FC236}">
                <a16:creationId xmlns:a16="http://schemas.microsoft.com/office/drawing/2014/main" id="{3369D17B-6720-DA0E-AB71-266852E0586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675" y="6432144"/>
            <a:ext cx="1030136" cy="248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330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E0CAA-DB5A-44CB-80B1-22321D158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9F20BD-F0D6-44A7-B192-F6AFB276B3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C33CDD-A423-427F-B8FD-559BC2501D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271403-4982-41CE-90CB-72ADDA5E0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DDC17-6C62-47AE-9BDB-9F628C29BBBD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D83F16-B8E0-459A-A127-19879FD21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0210F4-97AC-461B-A8F0-1E6BE2384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7C242-CCB0-4B81-8AB2-1DDDFF7ECAF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785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1BC56-96DC-49B8-BC1C-05A01C9A3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BE1D61-4ED6-482E-A629-E1F5206F8A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3A2C26-D921-4530-8E49-8A0D2BA09C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9E09D1-1975-4964-A7B3-2636E3D215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B0E59D-E63E-4773-9012-07BD7816D9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5713425-3116-4F9C-919B-E0C0B673B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DDC17-6C62-47AE-9BDB-9F628C29BBBD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1B3571C-5B2D-4DFA-913A-AB405F2D7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9EBAF1-9FA2-467B-848F-DC6143062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7C242-CCB0-4B81-8AB2-1DDDFF7ECAF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741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C5FBC-6663-4B66-98A9-836B81F9A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73CBDE-0FB5-4DE8-BE27-DE53056D9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DDC17-6C62-47AE-9BDB-9F628C29BBBD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739D50-0A47-42FB-B09F-7AEC8E75A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66FF56-BF88-4BA4-8F16-2729ED5FF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7C242-CCB0-4B81-8AB2-1DDDFF7ECAF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878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04DB15-5970-4946-9D37-EEB8442FF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DDC17-6C62-47AE-9BDB-9F628C29BBBD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10591A-0AE6-489B-BA25-C5530A3D5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7D3612-C094-4E79-8CB5-44FA973FD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7C242-CCB0-4B81-8AB2-1DDDFF7ECAF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945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CB40A-F356-468E-88F0-5C823687B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53D98A-E29C-47A4-B2D3-7B3AEFC51E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BDE22D-ECDB-4515-A10F-7280DD1C8C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70B22D-FFCC-49E4-8C9E-8512BC20E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DDC17-6C62-47AE-9BDB-9F628C29BBBD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C57CE2-A5B4-4EE6-9083-78C76F7B6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DA1B4D-591F-4C7E-80D9-DA3911AD2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7C242-CCB0-4B81-8AB2-1DDDFF7ECAF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721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FED78-BD50-4E48-90B1-1F73449E2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DB837B-A0BE-440E-9CE7-6C5904885E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19C3E7-E467-4360-A611-571F600687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4EB87E-6C98-44E8-81E7-243F2B63D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DDC17-6C62-47AE-9BDB-9F628C29BBBD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6F93C5-B091-41FD-92C6-130F6635B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79A6DC-060F-4D71-93D2-05868E86E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7C242-CCB0-4B81-8AB2-1DDDFF7ECAF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068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C30CA1-53F4-4E8A-92CC-C8B2D4A59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B2FBC6-E99A-4289-969B-A70BEB8705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DDA0E6-7F37-416C-A17A-58E7A9E034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FDDC17-6C62-47AE-9BDB-9F628C29BBBD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63A19B-3D32-447F-9782-F6657C2505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4FB37E-4627-4E06-896B-992273A81A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27C242-CCB0-4B81-8AB2-1DDDFF7ECAF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781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euroclimaplus.org/apoyo-a-la-elaboracion-de-la-primera-estrategia-nacional-de-accion-por-el-empoderamiento-climatico-de-costa-rica" TargetMode="External"/><Relationship Id="rId13" Type="http://schemas.openxmlformats.org/officeDocument/2006/relationships/image" Target="../media/image15.png"/><Relationship Id="rId3" Type="http://schemas.openxmlformats.org/officeDocument/2006/relationships/hyperlink" Target="https://euroclimaplus.org/5/estrategia-de-creacion-y-fortalecimiento-de-capacidades-en-el-marco-de-la-accion-para-el-empoderamiento-climatico-que-promueve-la-convencion-marco-de-naciones-unidas-sobre-cambio-climatico-y-el-acuerdo-de-paris-chile" TargetMode="External"/><Relationship Id="rId7" Type="http://schemas.openxmlformats.org/officeDocument/2006/relationships/hyperlink" Target="https://www.euroclima.org/actualidad-ec/noticias-es/1765-avanza-el-proceso-participativo-para-la-enace-en-argentina" TargetMode="External"/><Relationship Id="rId12" Type="http://schemas.openxmlformats.org/officeDocument/2006/relationships/hyperlink" Target="https://euroclimaplus.org/portal-de-conocimiento/comunidad-de-aprendizajes-practicos-accion-por-el-empoderamiento-climatico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euroclimaplus.org/desarrollo-de-la-estrategia-nacional-de-empoderamiento-climatico-con-enfoque-de-genero-intergeneracional-y-de-ddhh-hacia-una-sociedad-baja-en-carbono-y-resiliente-panama" TargetMode="External"/><Relationship Id="rId11" Type="http://schemas.openxmlformats.org/officeDocument/2006/relationships/hyperlink" Target="https://www.euroclima.org/actualidad-ec/noticias-es/1790-euroclima-celebra-el-primer-encuentro-regional-de-accion-para-el-empoderamiento-climatico-en-argentina" TargetMode="External"/><Relationship Id="rId5" Type="http://schemas.openxmlformats.org/officeDocument/2006/relationships/hyperlink" Target="https://euroclimaplus.org/5/estrategia-nacional-de-accion-por-el-empoderamiento-climatico-uruguay" TargetMode="External"/><Relationship Id="rId10" Type="http://schemas.openxmlformats.org/officeDocument/2006/relationships/hyperlink" Target="https://euroclimaplus.org/apoyo-al-fortalecimiento-de-la-agenda-ace-en-la-region-latinoamericana-multipais" TargetMode="External"/><Relationship Id="rId4" Type="http://schemas.openxmlformats.org/officeDocument/2006/relationships/hyperlink" Target="https://euroclimaplus.org/5/educacion-formacion-y-sensibilizacion-sobre-cambio-climatico-en-uruguay-en-el-marco-de-la-politica-nacional-de-cambio-climatico" TargetMode="External"/><Relationship Id="rId9" Type="http://schemas.openxmlformats.org/officeDocument/2006/relationships/hyperlink" Target="https://euroclimaplus.org/apoyo-a-la-ecbar-de-colombia" TargetMode="External"/><Relationship Id="rId1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uroclima.org/en/lines-of-action/action-for-climate-empowerment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hyperlink" Target="https://www.euroclima.org/noticias-eventos-gobernanza/noticias-gobernanza/723-un-nuevo-estudio-tematico-analiza-el-estado-del-arte-en-ace-en-america-latina" TargetMode="Externa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JLFGYxt5X8k" TargetMode="External"/><Relationship Id="rId3" Type="http://schemas.openxmlformats.org/officeDocument/2006/relationships/hyperlink" Target="https://euroclimaplus.org/actualidad-ec/noticias-es/723-un-nuevo-estudio-tematico-analiza-el-estado-del-arte-en-ace-en-america-latina" TargetMode="External"/><Relationship Id="rId7" Type="http://schemas.openxmlformats.org/officeDocument/2006/relationships/hyperlink" Target="https://youtu.be/VqgtmjsZb5A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youtu.be/kX3z-vHjPoo" TargetMode="External"/><Relationship Id="rId5" Type="http://schemas.openxmlformats.org/officeDocument/2006/relationships/hyperlink" Target="https://youtu.be/qs5bpZ-6qXA" TargetMode="External"/><Relationship Id="rId4" Type="http://schemas.openxmlformats.org/officeDocument/2006/relationships/hyperlink" Target="https://www.euroclima.org/seccion-publicaciones/tipo-de-documentos/doc-tecnicos-publicaciones/competencia-climatica-una-propuesta-transversal-sobre-capacidades-en-accion-por-el-empoderamiento-climatico/viewdocument/460" TargetMode="External"/><Relationship Id="rId9" Type="http://schemas.openxmlformats.org/officeDocument/2006/relationships/hyperlink" Target="https://euroclimaplus.org/seccion-publicaciones/tipo-de-documentos/estudios-publicaciones-2/aprendizajes-y-recomendaciones-entorno-al-proceso-participativo-de-la-sociedad-civil-en-el-diseno-de-la-estrategia-de-desarrollo-de-capacidades-y-empoderamiento-climatico-de-chil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98D7540C-0F3E-524F-92A1-FCBC499E82FD}"/>
              </a:ext>
            </a:extLst>
          </p:cNvPr>
          <p:cNvSpPr/>
          <p:nvPr/>
        </p:nvSpPr>
        <p:spPr>
          <a:xfrm>
            <a:off x="0" y="1321067"/>
            <a:ext cx="12192000" cy="4215865"/>
          </a:xfrm>
          <a:prstGeom prst="rect">
            <a:avLst/>
          </a:prstGeom>
          <a:solidFill>
            <a:srgbClr val="4B93DC"/>
          </a:solidFill>
          <a:ln>
            <a:solidFill>
              <a:srgbClr val="4B93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DE" altLang="en-US" dirty="0"/>
          </a:p>
        </p:txBody>
      </p:sp>
      <p:cxnSp>
        <p:nvCxnSpPr>
          <p:cNvPr id="6" name="직선 연결선[R] 5">
            <a:extLst>
              <a:ext uri="{FF2B5EF4-FFF2-40B4-BE49-F238E27FC236}">
                <a16:creationId xmlns:a16="http://schemas.microsoft.com/office/drawing/2014/main" id="{048FFF5E-C9D1-BF48-B3B8-6FE281198CC0}"/>
              </a:ext>
            </a:extLst>
          </p:cNvPr>
          <p:cNvCxnSpPr>
            <a:cxnSpLocks/>
          </p:cNvCxnSpPr>
          <p:nvPr/>
        </p:nvCxnSpPr>
        <p:spPr>
          <a:xfrm>
            <a:off x="509364" y="875898"/>
            <a:ext cx="11169181" cy="0"/>
          </a:xfrm>
          <a:prstGeom prst="line">
            <a:avLst/>
          </a:prstGeom>
          <a:ln w="12700">
            <a:solidFill>
              <a:srgbClr val="4B93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[R] 14">
            <a:extLst>
              <a:ext uri="{FF2B5EF4-FFF2-40B4-BE49-F238E27FC236}">
                <a16:creationId xmlns:a16="http://schemas.microsoft.com/office/drawing/2014/main" id="{91CB729B-F16E-2D4F-9EEB-84E2B4DFA20A}"/>
              </a:ext>
            </a:extLst>
          </p:cNvPr>
          <p:cNvCxnSpPr>
            <a:cxnSpLocks/>
          </p:cNvCxnSpPr>
          <p:nvPr/>
        </p:nvCxnSpPr>
        <p:spPr>
          <a:xfrm>
            <a:off x="509364" y="6110438"/>
            <a:ext cx="11163044" cy="0"/>
          </a:xfrm>
          <a:prstGeom prst="line">
            <a:avLst/>
          </a:prstGeom>
          <a:ln w="12700">
            <a:solidFill>
              <a:srgbClr val="4B93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그림 15">
            <a:extLst>
              <a:ext uri="{FF2B5EF4-FFF2-40B4-BE49-F238E27FC236}">
                <a16:creationId xmlns:a16="http://schemas.microsoft.com/office/drawing/2014/main" id="{CB6BF231-361C-624D-A045-66A9CA50EA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364" y="6133639"/>
            <a:ext cx="2473693" cy="724361"/>
          </a:xfrm>
          <a:prstGeom prst="rect">
            <a:avLst/>
          </a:prstGeom>
        </p:spPr>
      </p:pic>
      <p:pic>
        <p:nvPicPr>
          <p:cNvPr id="2" name="Imagen 1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2132877F-ECBC-A81E-0D80-8CC55B521F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3796" y="6221862"/>
            <a:ext cx="1928871" cy="467047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C13FFB6E-5350-4279-7343-A4381820F57F}"/>
              </a:ext>
            </a:extLst>
          </p:cNvPr>
          <p:cNvSpPr txBox="1"/>
          <p:nvPr/>
        </p:nvSpPr>
        <p:spPr>
          <a:xfrm>
            <a:off x="2466109" y="2318329"/>
            <a:ext cx="783936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4000" b="1" i="0" dirty="0" err="1">
                <a:solidFill>
                  <a:schemeClr val="bg1"/>
                </a:solidFill>
                <a:effectLst/>
                <a:latin typeface="+mj-lt"/>
              </a:rPr>
              <a:t>Action</a:t>
            </a:r>
            <a:r>
              <a:rPr lang="es-ES" sz="4000" b="1" i="0" dirty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es-ES" sz="4000" b="1" i="0" dirty="0" err="1">
                <a:solidFill>
                  <a:schemeClr val="bg1"/>
                </a:solidFill>
                <a:effectLst/>
                <a:latin typeface="+mj-lt"/>
              </a:rPr>
              <a:t>for</a:t>
            </a:r>
            <a:r>
              <a:rPr lang="es-ES" sz="4000" b="1" i="0" dirty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es-ES" sz="4000" b="1" i="0" dirty="0" err="1">
                <a:solidFill>
                  <a:schemeClr val="bg1"/>
                </a:solidFill>
                <a:effectLst/>
                <a:latin typeface="+mj-lt"/>
              </a:rPr>
              <a:t>Climate</a:t>
            </a:r>
            <a:r>
              <a:rPr lang="es-ES" sz="4000" b="1" i="0" dirty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es-ES" sz="4000" b="1" i="0" dirty="0" err="1">
                <a:solidFill>
                  <a:schemeClr val="bg1"/>
                </a:solidFill>
                <a:effectLst/>
                <a:latin typeface="+mj-lt"/>
              </a:rPr>
              <a:t>Empowerment</a:t>
            </a:r>
            <a:endParaRPr lang="es-ES" sz="40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Google Shape;652;p43" descr="Imagen que contiene dibujo, flor, señal&#10;&#10;Descripción generada automáticamente">
            <a:extLst>
              <a:ext uri="{FF2B5EF4-FFF2-40B4-BE49-F238E27FC236}">
                <a16:creationId xmlns:a16="http://schemas.microsoft.com/office/drawing/2014/main" id="{AD403F0A-A6A6-7A01-9F77-F05B6AF1EB23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16417" y="6272959"/>
            <a:ext cx="3120582" cy="539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n 9" descr="Texto&#10;&#10;Descripción generada automáticamente">
            <a:extLst>
              <a:ext uri="{FF2B5EF4-FFF2-40B4-BE49-F238E27FC236}">
                <a16:creationId xmlns:a16="http://schemas.microsoft.com/office/drawing/2014/main" id="{AF898A12-CF6D-CFE2-AE9B-4287EDA04F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068" y="6278565"/>
            <a:ext cx="2018543" cy="487465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EB1097E6-0471-201B-EF3E-AE82752CC93A}"/>
              </a:ext>
            </a:extLst>
          </p:cNvPr>
          <p:cNvSpPr txBox="1"/>
          <p:nvPr/>
        </p:nvSpPr>
        <p:spPr>
          <a:xfrm>
            <a:off x="3327731" y="3077312"/>
            <a:ext cx="596699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4000" b="1" i="0" dirty="0">
                <a:solidFill>
                  <a:schemeClr val="bg1"/>
                </a:solidFill>
                <a:effectLst/>
                <a:latin typeface="+mj-lt"/>
              </a:rPr>
              <a:t>Euroclima+ </a:t>
            </a:r>
            <a:r>
              <a:rPr lang="es-ES" sz="4000" b="1" i="0" dirty="0" err="1">
                <a:solidFill>
                  <a:schemeClr val="bg1"/>
                </a:solidFill>
                <a:effectLst/>
                <a:latin typeface="+mj-lt"/>
              </a:rPr>
              <a:t>Programme</a:t>
            </a:r>
            <a:endParaRPr lang="es-ES" sz="4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D8041BA-3A0B-F44F-2C9A-9B1AB1F6572F}"/>
              </a:ext>
            </a:extLst>
          </p:cNvPr>
          <p:cNvSpPr txBox="1"/>
          <p:nvPr/>
        </p:nvSpPr>
        <p:spPr>
          <a:xfrm>
            <a:off x="8220269" y="4618653"/>
            <a:ext cx="32750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s-ES" dirty="0">
              <a:solidFill>
                <a:schemeClr val="bg1"/>
              </a:solidFill>
            </a:endParaRPr>
          </a:p>
          <a:p>
            <a:pPr algn="r"/>
            <a:r>
              <a:rPr lang="es-ES" dirty="0" err="1">
                <a:solidFill>
                  <a:schemeClr val="bg1"/>
                </a:solidFill>
              </a:rPr>
              <a:t>October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n-GB" dirty="0">
                <a:solidFill>
                  <a:schemeClr val="bg1"/>
                </a:solidFill>
              </a:rPr>
              <a:t>19</a:t>
            </a:r>
            <a:r>
              <a:rPr lang="en-GB" baseline="30000" dirty="0">
                <a:solidFill>
                  <a:schemeClr val="bg1"/>
                </a:solidFill>
              </a:rPr>
              <a:t>th</a:t>
            </a:r>
          </a:p>
        </p:txBody>
      </p:sp>
    </p:spTree>
    <p:extLst>
      <p:ext uri="{BB962C8B-B14F-4D97-AF65-F5344CB8AC3E}">
        <p14:creationId xmlns:p14="http://schemas.microsoft.com/office/powerpoint/2010/main" val="146022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직선 연결선[R] 19">
            <a:extLst>
              <a:ext uri="{FF2B5EF4-FFF2-40B4-BE49-F238E27FC236}">
                <a16:creationId xmlns:a16="http://schemas.microsoft.com/office/drawing/2014/main" id="{58AC4115-B908-0544-B8B9-4CF65144E4E1}"/>
              </a:ext>
            </a:extLst>
          </p:cNvPr>
          <p:cNvCxnSpPr>
            <a:cxnSpLocks/>
          </p:cNvCxnSpPr>
          <p:nvPr/>
        </p:nvCxnSpPr>
        <p:spPr>
          <a:xfrm>
            <a:off x="871109" y="795216"/>
            <a:ext cx="10440000" cy="0"/>
          </a:xfrm>
          <a:prstGeom prst="line">
            <a:avLst/>
          </a:prstGeom>
          <a:ln w="12700">
            <a:solidFill>
              <a:srgbClr val="4B93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연결선[R] 20">
            <a:extLst>
              <a:ext uri="{FF2B5EF4-FFF2-40B4-BE49-F238E27FC236}">
                <a16:creationId xmlns:a16="http://schemas.microsoft.com/office/drawing/2014/main" id="{3E45609C-EBF3-1B43-A3AF-2EA6C19E6EA0}"/>
              </a:ext>
            </a:extLst>
          </p:cNvPr>
          <p:cNvCxnSpPr>
            <a:cxnSpLocks/>
          </p:cNvCxnSpPr>
          <p:nvPr/>
        </p:nvCxnSpPr>
        <p:spPr>
          <a:xfrm>
            <a:off x="884556" y="6327370"/>
            <a:ext cx="10440000" cy="0"/>
          </a:xfrm>
          <a:prstGeom prst="line">
            <a:avLst/>
          </a:prstGeom>
          <a:ln w="12700">
            <a:solidFill>
              <a:srgbClr val="4B93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731466B1-080F-A46C-C771-5B1C9A0E5400}"/>
              </a:ext>
            </a:extLst>
          </p:cNvPr>
          <p:cNvSpPr txBox="1">
            <a:spLocks/>
          </p:cNvSpPr>
          <p:nvPr/>
        </p:nvSpPr>
        <p:spPr>
          <a:xfrm>
            <a:off x="628316" y="882801"/>
            <a:ext cx="10952479" cy="5027086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600" b="1" dirty="0">
                <a:solidFill>
                  <a:srgbClr val="173787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NATIONAL ACTIONS</a:t>
            </a:r>
          </a:p>
          <a:p>
            <a:r>
              <a:rPr lang="es-ES" sz="1600" b="1" dirty="0">
                <a:solidFill>
                  <a:srgbClr val="173787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CHILE: </a:t>
            </a:r>
            <a:r>
              <a:rPr lang="en-US" sz="1600" dirty="0">
                <a:solidFill>
                  <a:srgbClr val="173787"/>
                </a:solidFill>
                <a:latin typeface="Roboto" panose="02000000000000000000" pitchFamily="2" charset="0"/>
                <a:ea typeface="Roboto" panose="02000000000000000000" pitchFamily="2" charset="0"/>
                <a:hlinkClick r:id="rId3"/>
              </a:rPr>
              <a:t>CHILE: Climate Empowerment Capacity and Development Strategy and Participatory Process in Public Consultation. </a:t>
            </a:r>
            <a:r>
              <a:rPr lang="es-ES" sz="1600" dirty="0">
                <a:solidFill>
                  <a:srgbClr val="173787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 </a:t>
            </a:r>
          </a:p>
          <a:p>
            <a:r>
              <a:rPr lang="es-ES" sz="1600" b="1" dirty="0">
                <a:solidFill>
                  <a:srgbClr val="173787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URUGUAY</a:t>
            </a:r>
            <a:r>
              <a:rPr lang="es-ES" sz="1600" dirty="0">
                <a:solidFill>
                  <a:srgbClr val="173787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: </a:t>
            </a:r>
          </a:p>
          <a:p>
            <a:pPr marL="457200" lvl="1" indent="0">
              <a:buNone/>
            </a:pPr>
            <a:r>
              <a:rPr lang="en-US" sz="1600" dirty="0">
                <a:solidFill>
                  <a:srgbClr val="173787"/>
                </a:solidFill>
                <a:latin typeface="Roboto" panose="02000000000000000000" pitchFamily="2" charset="0"/>
                <a:ea typeface="Roboto" panose="02000000000000000000" pitchFamily="2" charset="0"/>
                <a:hlinkClick r:id="rId4"/>
              </a:rPr>
              <a:t>Educational Resources: Amelia/ Environmental Education and Gender.</a:t>
            </a:r>
            <a:r>
              <a:rPr lang="es-ES" sz="1600" dirty="0">
                <a:solidFill>
                  <a:srgbClr val="173787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	</a:t>
            </a:r>
          </a:p>
          <a:p>
            <a:pPr marL="457200" lvl="1" indent="0">
              <a:buNone/>
            </a:pPr>
            <a:r>
              <a:rPr lang="es-ES" sz="1600" dirty="0" err="1">
                <a:solidFill>
                  <a:srgbClr val="173787"/>
                </a:solidFill>
                <a:latin typeface="Roboto" panose="02000000000000000000" pitchFamily="2" charset="0"/>
                <a:ea typeface="Roboto" panose="02000000000000000000" pitchFamily="2" charset="0"/>
                <a:hlinkClick r:id="rId5"/>
              </a:rPr>
              <a:t>National</a:t>
            </a:r>
            <a:r>
              <a:rPr lang="es-ES" sz="1600" dirty="0">
                <a:solidFill>
                  <a:srgbClr val="173787"/>
                </a:solidFill>
                <a:latin typeface="Roboto" panose="02000000000000000000" pitchFamily="2" charset="0"/>
                <a:ea typeface="Roboto" panose="02000000000000000000" pitchFamily="2" charset="0"/>
                <a:hlinkClick r:id="rId5"/>
              </a:rPr>
              <a:t> </a:t>
            </a:r>
            <a:r>
              <a:rPr lang="es-ES" sz="1600" dirty="0" err="1">
                <a:solidFill>
                  <a:srgbClr val="173787"/>
                </a:solidFill>
                <a:latin typeface="Roboto" panose="02000000000000000000" pitchFamily="2" charset="0"/>
                <a:ea typeface="Roboto" panose="02000000000000000000" pitchFamily="2" charset="0"/>
                <a:hlinkClick r:id="rId5"/>
              </a:rPr>
              <a:t>Climate</a:t>
            </a:r>
            <a:r>
              <a:rPr lang="es-ES" sz="1600" dirty="0">
                <a:solidFill>
                  <a:srgbClr val="173787"/>
                </a:solidFill>
                <a:latin typeface="Roboto" panose="02000000000000000000" pitchFamily="2" charset="0"/>
                <a:ea typeface="Roboto" panose="02000000000000000000" pitchFamily="2" charset="0"/>
                <a:hlinkClick r:id="rId5"/>
              </a:rPr>
              <a:t> </a:t>
            </a:r>
            <a:r>
              <a:rPr lang="es-ES" sz="1600" dirty="0" err="1">
                <a:solidFill>
                  <a:srgbClr val="173787"/>
                </a:solidFill>
                <a:latin typeface="Roboto" panose="02000000000000000000" pitchFamily="2" charset="0"/>
                <a:ea typeface="Roboto" panose="02000000000000000000" pitchFamily="2" charset="0"/>
                <a:hlinkClick r:id="rId5"/>
              </a:rPr>
              <a:t>Empowerment</a:t>
            </a:r>
            <a:r>
              <a:rPr lang="es-ES" sz="1600" dirty="0">
                <a:solidFill>
                  <a:srgbClr val="173787"/>
                </a:solidFill>
                <a:latin typeface="Roboto" panose="02000000000000000000" pitchFamily="2" charset="0"/>
                <a:ea typeface="Roboto" panose="02000000000000000000" pitchFamily="2" charset="0"/>
                <a:hlinkClick r:id="rId5"/>
              </a:rPr>
              <a:t> </a:t>
            </a:r>
            <a:r>
              <a:rPr lang="es-ES" sz="1600" dirty="0" err="1">
                <a:solidFill>
                  <a:srgbClr val="173787"/>
                </a:solidFill>
                <a:latin typeface="Roboto" panose="02000000000000000000" pitchFamily="2" charset="0"/>
                <a:ea typeface="Roboto" panose="02000000000000000000" pitchFamily="2" charset="0"/>
                <a:hlinkClick r:id="rId5"/>
              </a:rPr>
              <a:t>Strategy</a:t>
            </a:r>
            <a:r>
              <a:rPr lang="es-ES" sz="1600" dirty="0">
                <a:solidFill>
                  <a:srgbClr val="173787"/>
                </a:solidFill>
                <a:latin typeface="Roboto" panose="02000000000000000000" pitchFamily="2" charset="0"/>
                <a:ea typeface="Roboto" panose="02000000000000000000" pitchFamily="2" charset="0"/>
                <a:hlinkClick r:id="rId5"/>
              </a:rPr>
              <a:t>. </a:t>
            </a:r>
            <a:r>
              <a:rPr lang="es-ES" sz="1600" dirty="0">
                <a:solidFill>
                  <a:srgbClr val="173787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 </a:t>
            </a:r>
          </a:p>
          <a:p>
            <a:r>
              <a:rPr lang="es-ES" sz="1600" b="1" dirty="0">
                <a:solidFill>
                  <a:srgbClr val="173787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PANAMÁ: </a:t>
            </a:r>
            <a:r>
              <a:rPr lang="es-ES" sz="1600" dirty="0" err="1">
                <a:solidFill>
                  <a:srgbClr val="173787"/>
                </a:solidFill>
                <a:latin typeface="Roboto" panose="02000000000000000000" pitchFamily="2" charset="0"/>
                <a:ea typeface="Roboto" panose="02000000000000000000" pitchFamily="2" charset="0"/>
                <a:hlinkClick r:id="rId6"/>
              </a:rPr>
              <a:t>National</a:t>
            </a:r>
            <a:r>
              <a:rPr lang="es-ES" sz="1600" dirty="0">
                <a:solidFill>
                  <a:srgbClr val="173787"/>
                </a:solidFill>
                <a:latin typeface="Roboto" panose="02000000000000000000" pitchFamily="2" charset="0"/>
                <a:ea typeface="Roboto" panose="02000000000000000000" pitchFamily="2" charset="0"/>
                <a:hlinkClick r:id="rId6"/>
              </a:rPr>
              <a:t> </a:t>
            </a:r>
            <a:r>
              <a:rPr lang="es-ES" sz="1600" dirty="0" err="1">
                <a:solidFill>
                  <a:srgbClr val="173787"/>
                </a:solidFill>
                <a:latin typeface="Roboto" panose="02000000000000000000" pitchFamily="2" charset="0"/>
                <a:ea typeface="Roboto" panose="02000000000000000000" pitchFamily="2" charset="0"/>
                <a:hlinkClick r:id="rId6"/>
              </a:rPr>
              <a:t>Climate</a:t>
            </a:r>
            <a:r>
              <a:rPr lang="es-ES" sz="1600" dirty="0">
                <a:solidFill>
                  <a:srgbClr val="173787"/>
                </a:solidFill>
                <a:latin typeface="Roboto" panose="02000000000000000000" pitchFamily="2" charset="0"/>
                <a:ea typeface="Roboto" panose="02000000000000000000" pitchFamily="2" charset="0"/>
                <a:hlinkClick r:id="rId6"/>
              </a:rPr>
              <a:t> </a:t>
            </a:r>
            <a:r>
              <a:rPr lang="es-ES" sz="1600" dirty="0" err="1">
                <a:solidFill>
                  <a:srgbClr val="173787"/>
                </a:solidFill>
                <a:latin typeface="Roboto" panose="02000000000000000000" pitchFamily="2" charset="0"/>
                <a:ea typeface="Roboto" panose="02000000000000000000" pitchFamily="2" charset="0"/>
                <a:hlinkClick r:id="rId6"/>
              </a:rPr>
              <a:t>Empowerment</a:t>
            </a:r>
            <a:r>
              <a:rPr lang="es-ES" sz="1600" dirty="0">
                <a:solidFill>
                  <a:srgbClr val="173787"/>
                </a:solidFill>
                <a:latin typeface="Roboto" panose="02000000000000000000" pitchFamily="2" charset="0"/>
                <a:ea typeface="Roboto" panose="02000000000000000000" pitchFamily="2" charset="0"/>
                <a:hlinkClick r:id="rId6"/>
              </a:rPr>
              <a:t> </a:t>
            </a:r>
            <a:r>
              <a:rPr lang="es-ES" sz="1600" dirty="0" err="1">
                <a:solidFill>
                  <a:srgbClr val="173787"/>
                </a:solidFill>
                <a:latin typeface="Roboto" panose="02000000000000000000" pitchFamily="2" charset="0"/>
                <a:ea typeface="Roboto" panose="02000000000000000000" pitchFamily="2" charset="0"/>
                <a:hlinkClick r:id="rId6"/>
              </a:rPr>
              <a:t>Strategy</a:t>
            </a:r>
            <a:r>
              <a:rPr lang="es-ES" sz="1600" dirty="0">
                <a:solidFill>
                  <a:srgbClr val="173787"/>
                </a:solidFill>
                <a:latin typeface="Roboto" panose="02000000000000000000" pitchFamily="2" charset="0"/>
                <a:ea typeface="Roboto" panose="02000000000000000000" pitchFamily="2" charset="0"/>
                <a:hlinkClick r:id="rId6"/>
              </a:rPr>
              <a:t>. </a:t>
            </a:r>
            <a:r>
              <a:rPr lang="es-ES" sz="1600" dirty="0">
                <a:solidFill>
                  <a:srgbClr val="173787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 </a:t>
            </a:r>
          </a:p>
          <a:p>
            <a:r>
              <a:rPr lang="es-ES" sz="1600" b="1" dirty="0">
                <a:solidFill>
                  <a:srgbClr val="173787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ARGENTINA</a:t>
            </a:r>
            <a:r>
              <a:rPr lang="es-ES" sz="1600" dirty="0">
                <a:solidFill>
                  <a:srgbClr val="173787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: </a:t>
            </a:r>
            <a:r>
              <a:rPr lang="es-ES" sz="1600" dirty="0" err="1">
                <a:solidFill>
                  <a:srgbClr val="173787"/>
                </a:solidFill>
                <a:latin typeface="Roboto" panose="02000000000000000000" pitchFamily="2" charset="0"/>
                <a:ea typeface="Roboto" panose="02000000000000000000" pitchFamily="2" charset="0"/>
                <a:hlinkClick r:id="rId7"/>
              </a:rPr>
              <a:t>National</a:t>
            </a:r>
            <a:r>
              <a:rPr lang="es-ES" sz="1600" dirty="0">
                <a:solidFill>
                  <a:srgbClr val="173787"/>
                </a:solidFill>
                <a:latin typeface="Roboto" panose="02000000000000000000" pitchFamily="2" charset="0"/>
                <a:ea typeface="Roboto" panose="02000000000000000000" pitchFamily="2" charset="0"/>
                <a:hlinkClick r:id="rId7"/>
              </a:rPr>
              <a:t> ACE </a:t>
            </a:r>
            <a:r>
              <a:rPr lang="es-ES" sz="1600" dirty="0" err="1">
                <a:solidFill>
                  <a:srgbClr val="173787"/>
                </a:solidFill>
                <a:latin typeface="Roboto" panose="02000000000000000000" pitchFamily="2" charset="0"/>
                <a:ea typeface="Roboto" panose="02000000000000000000" pitchFamily="2" charset="0"/>
                <a:hlinkClick r:id="rId7"/>
              </a:rPr>
              <a:t>Strategy</a:t>
            </a:r>
            <a:r>
              <a:rPr lang="es-ES" sz="1600" dirty="0">
                <a:solidFill>
                  <a:srgbClr val="173787"/>
                </a:solidFill>
                <a:latin typeface="Roboto" panose="02000000000000000000" pitchFamily="2" charset="0"/>
                <a:ea typeface="Roboto" panose="02000000000000000000" pitchFamily="2" charset="0"/>
                <a:hlinkClick r:id="rId7"/>
              </a:rPr>
              <a:t> </a:t>
            </a:r>
            <a:r>
              <a:rPr lang="es-ES" sz="1600" dirty="0">
                <a:solidFill>
                  <a:srgbClr val="173787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(M&amp;E)</a:t>
            </a:r>
          </a:p>
          <a:p>
            <a:r>
              <a:rPr lang="es-ES" sz="1600" b="1" dirty="0">
                <a:solidFill>
                  <a:srgbClr val="173787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COSTA RICA: </a:t>
            </a:r>
            <a:r>
              <a:rPr lang="es-ES" sz="1600" dirty="0" err="1">
                <a:solidFill>
                  <a:srgbClr val="173787"/>
                </a:solidFill>
                <a:latin typeface="Roboto" panose="02000000000000000000" pitchFamily="2" charset="0"/>
                <a:ea typeface="Roboto" panose="02000000000000000000" pitchFamily="2" charset="0"/>
                <a:hlinkClick r:id="rId8"/>
              </a:rPr>
              <a:t>National</a:t>
            </a:r>
            <a:r>
              <a:rPr lang="es-ES" sz="1600" dirty="0">
                <a:solidFill>
                  <a:srgbClr val="173787"/>
                </a:solidFill>
                <a:latin typeface="Roboto" panose="02000000000000000000" pitchFamily="2" charset="0"/>
                <a:ea typeface="Roboto" panose="02000000000000000000" pitchFamily="2" charset="0"/>
                <a:hlinkClick r:id="rId8"/>
              </a:rPr>
              <a:t> ACE </a:t>
            </a:r>
            <a:r>
              <a:rPr lang="es-ES" sz="1600" dirty="0" err="1">
                <a:solidFill>
                  <a:srgbClr val="173787"/>
                </a:solidFill>
                <a:latin typeface="Roboto" panose="02000000000000000000" pitchFamily="2" charset="0"/>
                <a:ea typeface="Roboto" panose="02000000000000000000" pitchFamily="2" charset="0"/>
                <a:hlinkClick r:id="rId8"/>
              </a:rPr>
              <a:t>Strategy</a:t>
            </a:r>
            <a:r>
              <a:rPr lang="es-ES" sz="1600" dirty="0" err="1">
                <a:solidFill>
                  <a:srgbClr val="173787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</a:t>
            </a:r>
            <a:r>
              <a:rPr lang="es-ES" sz="1600" dirty="0">
                <a:solidFill>
                  <a:srgbClr val="173787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(M&amp;E, C&amp;V ACE) </a:t>
            </a:r>
          </a:p>
          <a:p>
            <a:r>
              <a:rPr lang="es-ES" sz="1600" b="1" dirty="0">
                <a:solidFill>
                  <a:srgbClr val="173787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COLOMBIA:</a:t>
            </a:r>
            <a:r>
              <a:rPr lang="es-ES" sz="1600" dirty="0">
                <a:solidFill>
                  <a:srgbClr val="173787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1600" dirty="0" err="1">
                <a:solidFill>
                  <a:srgbClr val="173787"/>
                </a:solidFill>
                <a:latin typeface="Roboto" panose="02000000000000000000" pitchFamily="2" charset="0"/>
                <a:ea typeface="Roboto" panose="02000000000000000000" pitchFamily="2" charset="0"/>
                <a:hlinkClick r:id="rId9"/>
              </a:rPr>
              <a:t>Reviewing</a:t>
            </a:r>
            <a:r>
              <a:rPr lang="es-ES" sz="1600" dirty="0">
                <a:solidFill>
                  <a:srgbClr val="173787"/>
                </a:solidFill>
                <a:latin typeface="Roboto" panose="02000000000000000000" pitchFamily="2" charset="0"/>
                <a:ea typeface="Roboto" panose="02000000000000000000" pitchFamily="2" charset="0"/>
                <a:hlinkClick r:id="rId9"/>
              </a:rPr>
              <a:t> ACE dentro su ECDBCAR</a:t>
            </a:r>
            <a:r>
              <a:rPr lang="es-ES" sz="1600" dirty="0">
                <a:solidFill>
                  <a:srgbClr val="173787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 </a:t>
            </a:r>
          </a:p>
          <a:p>
            <a:pPr marL="0" indent="0">
              <a:buNone/>
            </a:pPr>
            <a:endParaRPr lang="es-ES" sz="1600" b="1" dirty="0">
              <a:solidFill>
                <a:srgbClr val="173787"/>
              </a:solidFill>
              <a:latin typeface="Roboto" panose="02000000000000000000" pitchFamily="2" charset="0"/>
              <a:ea typeface="Roboto" panose="02000000000000000000" pitchFamily="2" charset="0"/>
              <a:sym typeface="Arial"/>
              <a:hlinkClick r:id="rId10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r>
              <a:rPr lang="es-ES" sz="1600" b="1" dirty="0">
                <a:solidFill>
                  <a:srgbClr val="173787"/>
                </a:solidFill>
                <a:latin typeface="Roboto" panose="02000000000000000000" pitchFamily="2" charset="0"/>
                <a:ea typeface="Roboto" panose="02000000000000000000" pitchFamily="2" charset="0"/>
                <a:sym typeface="Arial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ACCION REGIONAL ESTRATEGICA ACE</a:t>
            </a:r>
            <a:r>
              <a:rPr lang="es-ES" sz="1600" b="1" dirty="0">
                <a:solidFill>
                  <a:srgbClr val="173787"/>
                </a:solidFill>
                <a:latin typeface="Roboto" panose="02000000000000000000" pitchFamily="2" charset="0"/>
                <a:ea typeface="Roboto" panose="02000000000000000000" pitchFamily="2" charset="0"/>
                <a:sym typeface="Arial"/>
              </a:rPr>
              <a:t>: </a:t>
            </a:r>
            <a:endParaRPr lang="es-ES" sz="1600" dirty="0">
              <a:solidFill>
                <a:srgbClr val="173787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742950" lvl="1" indent="-285750"/>
            <a:r>
              <a:rPr lang="es-ES" sz="1600" dirty="0">
                <a:solidFill>
                  <a:srgbClr val="173787"/>
                </a:solidFill>
                <a:latin typeface="Roboto" panose="02000000000000000000" pitchFamily="2" charset="0"/>
                <a:ea typeface="Roboto" panose="02000000000000000000" pitchFamily="2" charset="0"/>
                <a:sym typeface="Arial"/>
              </a:rPr>
              <a:t>Regional </a:t>
            </a:r>
            <a:r>
              <a:rPr lang="es-ES" sz="1600" dirty="0" err="1">
                <a:solidFill>
                  <a:srgbClr val="173787"/>
                </a:solidFill>
                <a:latin typeface="Roboto" panose="02000000000000000000" pitchFamily="2" charset="0"/>
                <a:ea typeface="Roboto" panose="02000000000000000000" pitchFamily="2" charset="0"/>
                <a:sym typeface="Arial"/>
              </a:rPr>
              <a:t>events</a:t>
            </a:r>
            <a:r>
              <a:rPr lang="es-ES" sz="1600" dirty="0">
                <a:solidFill>
                  <a:srgbClr val="173787"/>
                </a:solidFill>
                <a:latin typeface="Roboto" panose="02000000000000000000" pitchFamily="2" charset="0"/>
                <a:ea typeface="Roboto" panose="02000000000000000000" pitchFamily="2" charset="0"/>
                <a:sym typeface="Arial"/>
              </a:rPr>
              <a:t>: </a:t>
            </a:r>
            <a:r>
              <a:rPr lang="es-ES" sz="1600" dirty="0">
                <a:solidFill>
                  <a:srgbClr val="173787"/>
                </a:solidFill>
                <a:latin typeface="Roboto" panose="02000000000000000000" pitchFamily="2" charset="0"/>
                <a:ea typeface="Roboto" panose="02000000000000000000" pitchFamily="2" charset="0"/>
                <a:sym typeface="Arial"/>
                <a:hlinkClick r:id="rId11"/>
              </a:rPr>
              <a:t>Regional ACE Workshop </a:t>
            </a:r>
            <a:r>
              <a:rPr lang="es-ES" sz="1600" dirty="0">
                <a:solidFill>
                  <a:srgbClr val="173787"/>
                </a:solidFill>
                <a:latin typeface="Roboto" panose="02000000000000000000" pitchFamily="2" charset="0"/>
                <a:ea typeface="Roboto" panose="02000000000000000000" pitchFamily="2" charset="0"/>
                <a:sym typeface="Arial"/>
              </a:rPr>
              <a:t> / LACCW / COP27</a:t>
            </a:r>
            <a:endParaRPr lang="es-ES" sz="1600" dirty="0">
              <a:solidFill>
                <a:srgbClr val="173787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742950" lvl="1" indent="-285750"/>
            <a:r>
              <a:rPr lang="en-US" sz="1600" dirty="0">
                <a:solidFill>
                  <a:srgbClr val="173787"/>
                </a:solidFill>
                <a:latin typeface="Roboto" panose="02000000000000000000" pitchFamily="2" charset="0"/>
                <a:ea typeface="Roboto" panose="02000000000000000000" pitchFamily="2" charset="0"/>
                <a:sym typeface="Arial"/>
                <a:hlinkClick r:id="rId12"/>
              </a:rPr>
              <a:t>Community of Practice in ACE</a:t>
            </a:r>
            <a:endParaRPr lang="es-ES" sz="1600" dirty="0">
              <a:solidFill>
                <a:srgbClr val="173787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742950" lvl="1" indent="-285750"/>
            <a:r>
              <a:rPr lang="es-ES" sz="1600" dirty="0" err="1">
                <a:latin typeface="Roboto" panose="02000000000000000000" pitchFamily="2" charset="0"/>
                <a:ea typeface="Roboto" panose="02000000000000000000" pitchFamily="2" charset="0"/>
              </a:rPr>
              <a:t>Theoretical</a:t>
            </a:r>
            <a:r>
              <a:rPr lang="es-ES" sz="1600" dirty="0">
                <a:latin typeface="Roboto" panose="02000000000000000000" pitchFamily="2" charset="0"/>
                <a:ea typeface="Roboto" panose="02000000000000000000" pitchFamily="2" charset="0"/>
              </a:rPr>
              <a:t> and </a:t>
            </a:r>
            <a:r>
              <a:rPr lang="es-ES" sz="1600" dirty="0" err="1">
                <a:latin typeface="Roboto" panose="02000000000000000000" pitchFamily="2" charset="0"/>
                <a:ea typeface="Roboto" panose="02000000000000000000" pitchFamily="2" charset="0"/>
              </a:rPr>
              <a:t>practical</a:t>
            </a:r>
            <a:r>
              <a:rPr lang="es-ES" sz="1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1600" dirty="0" err="1">
                <a:latin typeface="Roboto" panose="02000000000000000000" pitchFamily="2" charset="0"/>
                <a:ea typeface="Roboto" panose="02000000000000000000" pitchFamily="2" charset="0"/>
              </a:rPr>
              <a:t>framework</a:t>
            </a:r>
            <a:endParaRPr lang="es-ES" sz="1600" dirty="0">
              <a:solidFill>
                <a:srgbClr val="173787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buNone/>
            </a:pPr>
            <a:endParaRPr lang="es-ES" sz="1400" dirty="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DB9298A8-5EF3-2B5C-4D1A-B466DB2E823A}"/>
              </a:ext>
            </a:extLst>
          </p:cNvPr>
          <p:cNvSpPr txBox="1">
            <a:spLocks/>
          </p:cNvSpPr>
          <p:nvPr/>
        </p:nvSpPr>
        <p:spPr>
          <a:xfrm>
            <a:off x="766354" y="165472"/>
            <a:ext cx="9732281" cy="881359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dirty="0">
                <a:latin typeface="Roboto"/>
                <a:ea typeface="Roboto"/>
                <a:cs typeface="Calibri Light"/>
              </a:rPr>
              <a:t>ACTIONS IN PROGRESS </a:t>
            </a:r>
            <a:endParaRPr lang="es-ES" sz="3200" dirty="0">
              <a:cs typeface="Calibri Light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4C51A90-A1FE-18D0-1D35-6E5A597037F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042190" y="1910856"/>
            <a:ext cx="3324659" cy="146957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2BD99BFA-CEC9-68EA-90DC-1FB5CD698ADB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2190" y="4254593"/>
            <a:ext cx="2898904" cy="1851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1154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B7A96F0-9240-5A88-7103-7189C623C995}"/>
              </a:ext>
            </a:extLst>
          </p:cNvPr>
          <p:cNvSpPr txBox="1"/>
          <p:nvPr/>
        </p:nvSpPr>
        <p:spPr>
          <a:xfrm>
            <a:off x="751116" y="869912"/>
            <a:ext cx="11691256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Strengthening of the Regional Dimension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</a:rPr>
              <a:t>: Identity</a:t>
            </a:r>
            <a:endParaRPr lang="en-US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endParaRPr lang="en-US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Construction of Collaborative Spaces at the regional level with Exchange with Countries among counterparts: CAP ACE 2022 space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</a:rPr>
              <a:t> and The </a:t>
            </a:r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ACE Regional Meeting in Argentina – Community building (October 2022 ) </a:t>
            </a:r>
          </a:p>
          <a:p>
            <a:endParaRPr lang="en-US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Transversal Approaches in the NDC's and LTS through: * Facilitation of theoretical-practical frameworks: Climate Competition Strategic or Guide for the mainstreaming of ACE in climate public policies. </a:t>
            </a:r>
          </a:p>
          <a:p>
            <a:endParaRPr lang="en-US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Coordination of ENACES </a:t>
            </a:r>
            <a:r>
              <a:rPr lang="en-US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with long-term Climate Strategies from multi-actor and multi-sector coordination. The </a:t>
            </a:r>
            <a:r>
              <a:rPr lang="en-US" b="1" dirty="0">
                <a:solidFill>
                  <a:srgbClr val="000000"/>
                </a:solidFill>
                <a:latin typeface="Roboto" panose="02000000000000000000" pitchFamily="2" charset="0"/>
              </a:rPr>
              <a:t>ENACEs are m</a:t>
            </a:r>
            <a:r>
              <a:rPr lang="en-US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eans of implementation of the mitigation and adaptation policies.</a:t>
            </a:r>
          </a:p>
          <a:p>
            <a:endParaRPr lang="en-US" dirty="0">
              <a:solidFill>
                <a:srgbClr val="000000"/>
              </a:solidFill>
              <a:latin typeface="Roboto" panose="02000000000000000000" pitchFamily="2" charset="0"/>
            </a:endParaRP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The ENACEs have an interdisciplinary character, covering instances that have to do with the 6 elements of ACE. </a:t>
            </a:r>
          </a:p>
          <a:p>
            <a:endParaRPr lang="en-US" dirty="0">
              <a:solidFill>
                <a:srgbClr val="000000"/>
              </a:solidFill>
              <a:latin typeface="Roboto" panose="02000000000000000000" pitchFamily="2" charset="0"/>
            </a:endParaRP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Broad and diverse participatory processes with civil society and key and specific actors. </a:t>
            </a:r>
          </a:p>
          <a:p>
            <a:endParaRPr lang="en-US" dirty="0">
              <a:solidFill>
                <a:srgbClr val="000000"/>
              </a:solidFill>
              <a:latin typeface="Roboto" panose="02000000000000000000" pitchFamily="2" charset="0"/>
            </a:endParaRP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The need to continue deepening the monitoring and evaluation systems of the ENACEs, both quantitatively, qualitatively and with indicators that measure impact.</a:t>
            </a:r>
          </a:p>
          <a:p>
            <a:endParaRPr lang="en-US" dirty="0">
              <a:solidFill>
                <a:srgbClr val="000000"/>
              </a:solidFill>
              <a:latin typeface="Roboto" panose="02000000000000000000" pitchFamily="2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</a:rPr>
              <a:t>Capacity building in ACE for the Public Sector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endParaRPr lang="en-US" dirty="0">
              <a:solidFill>
                <a:srgbClr val="000000"/>
              </a:solidFill>
              <a:latin typeface="Roboto" panose="02000000000000000000" pitchFamily="2" charset="0"/>
            </a:endParaRPr>
          </a:p>
        </p:txBody>
      </p:sp>
      <p:cxnSp>
        <p:nvCxnSpPr>
          <p:cNvPr id="20" name="직선 연결선[R] 19">
            <a:extLst>
              <a:ext uri="{FF2B5EF4-FFF2-40B4-BE49-F238E27FC236}">
                <a16:creationId xmlns:a16="http://schemas.microsoft.com/office/drawing/2014/main" id="{58AC4115-B908-0544-B8B9-4CF65144E4E1}"/>
              </a:ext>
            </a:extLst>
          </p:cNvPr>
          <p:cNvCxnSpPr>
            <a:cxnSpLocks/>
          </p:cNvCxnSpPr>
          <p:nvPr/>
        </p:nvCxnSpPr>
        <p:spPr>
          <a:xfrm>
            <a:off x="871109" y="795216"/>
            <a:ext cx="10440000" cy="0"/>
          </a:xfrm>
          <a:prstGeom prst="line">
            <a:avLst/>
          </a:prstGeom>
          <a:ln w="12700">
            <a:solidFill>
              <a:srgbClr val="4B93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연결선[R] 20">
            <a:extLst>
              <a:ext uri="{FF2B5EF4-FFF2-40B4-BE49-F238E27FC236}">
                <a16:creationId xmlns:a16="http://schemas.microsoft.com/office/drawing/2014/main" id="{3E45609C-EBF3-1B43-A3AF-2EA6C19E6EA0}"/>
              </a:ext>
            </a:extLst>
          </p:cNvPr>
          <p:cNvCxnSpPr>
            <a:cxnSpLocks/>
          </p:cNvCxnSpPr>
          <p:nvPr/>
        </p:nvCxnSpPr>
        <p:spPr>
          <a:xfrm>
            <a:off x="884556" y="6327370"/>
            <a:ext cx="10440000" cy="0"/>
          </a:xfrm>
          <a:prstGeom prst="line">
            <a:avLst/>
          </a:prstGeom>
          <a:ln w="12700">
            <a:solidFill>
              <a:srgbClr val="4B93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ítulo 1">
            <a:extLst>
              <a:ext uri="{FF2B5EF4-FFF2-40B4-BE49-F238E27FC236}">
                <a16:creationId xmlns:a16="http://schemas.microsoft.com/office/drawing/2014/main" id="{79ED956C-377B-78C3-6C89-D98E56ED0403}"/>
              </a:ext>
            </a:extLst>
          </p:cNvPr>
          <p:cNvSpPr txBox="1">
            <a:spLocks/>
          </p:cNvSpPr>
          <p:nvPr/>
        </p:nvSpPr>
        <p:spPr>
          <a:xfrm>
            <a:off x="768415" y="267156"/>
            <a:ext cx="9732281" cy="881359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dirty="0">
                <a:latin typeface="Roboto"/>
                <a:ea typeface="Roboto"/>
              </a:rPr>
              <a:t>SOME LESSONS LEARNED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13408038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직선 연결선[R] 5">
            <a:extLst>
              <a:ext uri="{FF2B5EF4-FFF2-40B4-BE49-F238E27FC236}">
                <a16:creationId xmlns:a16="http://schemas.microsoft.com/office/drawing/2014/main" id="{048FFF5E-C9D1-BF48-B3B8-6FE281198CC0}"/>
              </a:ext>
            </a:extLst>
          </p:cNvPr>
          <p:cNvCxnSpPr>
            <a:cxnSpLocks/>
          </p:cNvCxnSpPr>
          <p:nvPr/>
        </p:nvCxnSpPr>
        <p:spPr>
          <a:xfrm>
            <a:off x="509364" y="875898"/>
            <a:ext cx="11169181" cy="0"/>
          </a:xfrm>
          <a:prstGeom prst="line">
            <a:avLst/>
          </a:prstGeom>
          <a:ln w="12700">
            <a:solidFill>
              <a:srgbClr val="4B93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[R] 14">
            <a:extLst>
              <a:ext uri="{FF2B5EF4-FFF2-40B4-BE49-F238E27FC236}">
                <a16:creationId xmlns:a16="http://schemas.microsoft.com/office/drawing/2014/main" id="{91CB729B-F16E-2D4F-9EEB-84E2B4DFA20A}"/>
              </a:ext>
            </a:extLst>
          </p:cNvPr>
          <p:cNvCxnSpPr>
            <a:cxnSpLocks/>
          </p:cNvCxnSpPr>
          <p:nvPr/>
        </p:nvCxnSpPr>
        <p:spPr>
          <a:xfrm>
            <a:off x="509364" y="6110438"/>
            <a:ext cx="11163044" cy="0"/>
          </a:xfrm>
          <a:prstGeom prst="line">
            <a:avLst/>
          </a:prstGeom>
          <a:ln w="12700">
            <a:solidFill>
              <a:srgbClr val="4B93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609BEDAF-58DD-7200-FF57-7E92E1D9DA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271" y="1056815"/>
            <a:ext cx="5602426" cy="2331614"/>
          </a:xfrm>
          <a:prstGeom prst="rect">
            <a:avLst/>
          </a:prstGeom>
        </p:spPr>
      </p:pic>
      <p:pic>
        <p:nvPicPr>
          <p:cNvPr id="4" name="Imagen 3" descr="Pantalla de un video juego&#10;&#10;Descripción generada automáticamente con confianza media">
            <a:extLst>
              <a:ext uri="{FF2B5EF4-FFF2-40B4-BE49-F238E27FC236}">
                <a16:creationId xmlns:a16="http://schemas.microsoft.com/office/drawing/2014/main" id="{BFCA0AFC-B33B-0C97-34CA-2F8EE17627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8254" y="3531709"/>
            <a:ext cx="4419540" cy="2484777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D475E9A8-C869-CBDA-A96D-E9708386571E}"/>
              </a:ext>
            </a:extLst>
          </p:cNvPr>
          <p:cNvSpPr txBox="1"/>
          <p:nvPr/>
        </p:nvSpPr>
        <p:spPr>
          <a:xfrm>
            <a:off x="593768" y="263665"/>
            <a:ext cx="78393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i="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ACTION FOR CLIMATE EMPOWERMENT</a:t>
            </a:r>
            <a:endParaRPr lang="es-ES" sz="32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3" name="Imagen 12" descr="Calendario&#10;&#10;Descripción generada automáticamente">
            <a:extLst>
              <a:ext uri="{FF2B5EF4-FFF2-40B4-BE49-F238E27FC236}">
                <a16:creationId xmlns:a16="http://schemas.microsoft.com/office/drawing/2014/main" id="{9E95421A-CB87-3142-6F8E-3C9919A5EB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174" y="1055028"/>
            <a:ext cx="4282825" cy="2409089"/>
          </a:xfrm>
          <a:prstGeom prst="rect">
            <a:avLst/>
          </a:prstGeom>
        </p:spPr>
      </p:pic>
      <p:pic>
        <p:nvPicPr>
          <p:cNvPr id="17" name="Imagen 16" descr="Un grupo de personas en un salón&#10;&#10;Descripción generada automáticamente">
            <a:extLst>
              <a:ext uri="{FF2B5EF4-FFF2-40B4-BE49-F238E27FC236}">
                <a16:creationId xmlns:a16="http://schemas.microsoft.com/office/drawing/2014/main" id="{795919DF-24B6-4E19-9B4C-2990BD321B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487" y="3511384"/>
            <a:ext cx="3852175" cy="2569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9251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직선 연결선[R] 19">
            <a:extLst>
              <a:ext uri="{FF2B5EF4-FFF2-40B4-BE49-F238E27FC236}">
                <a16:creationId xmlns:a16="http://schemas.microsoft.com/office/drawing/2014/main" id="{58AC4115-B908-0544-B8B9-4CF65144E4E1}"/>
              </a:ext>
            </a:extLst>
          </p:cNvPr>
          <p:cNvCxnSpPr>
            <a:cxnSpLocks/>
          </p:cNvCxnSpPr>
          <p:nvPr/>
        </p:nvCxnSpPr>
        <p:spPr>
          <a:xfrm>
            <a:off x="871109" y="795216"/>
            <a:ext cx="10440000" cy="0"/>
          </a:xfrm>
          <a:prstGeom prst="line">
            <a:avLst/>
          </a:prstGeom>
          <a:ln w="12700">
            <a:solidFill>
              <a:srgbClr val="4B93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연결선[R] 20">
            <a:extLst>
              <a:ext uri="{FF2B5EF4-FFF2-40B4-BE49-F238E27FC236}">
                <a16:creationId xmlns:a16="http://schemas.microsoft.com/office/drawing/2014/main" id="{3E45609C-EBF3-1B43-A3AF-2EA6C19E6EA0}"/>
              </a:ext>
            </a:extLst>
          </p:cNvPr>
          <p:cNvCxnSpPr>
            <a:cxnSpLocks/>
          </p:cNvCxnSpPr>
          <p:nvPr/>
        </p:nvCxnSpPr>
        <p:spPr>
          <a:xfrm>
            <a:off x="884556" y="6327370"/>
            <a:ext cx="10440000" cy="0"/>
          </a:xfrm>
          <a:prstGeom prst="line">
            <a:avLst/>
          </a:prstGeom>
          <a:ln w="12700">
            <a:solidFill>
              <a:srgbClr val="4B93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그림 28">
            <a:extLst>
              <a:ext uri="{FF2B5EF4-FFF2-40B4-BE49-F238E27FC236}">
                <a16:creationId xmlns:a16="http://schemas.microsoft.com/office/drawing/2014/main" id="{8F4032DF-5B8E-EC47-A165-8A1D528E7B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556" y="6393254"/>
            <a:ext cx="1401444" cy="410379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79ED956C-377B-78C3-6C89-D98E56ED0403}"/>
              </a:ext>
            </a:extLst>
          </p:cNvPr>
          <p:cNvSpPr txBox="1">
            <a:spLocks/>
          </p:cNvSpPr>
          <p:nvPr/>
        </p:nvSpPr>
        <p:spPr>
          <a:xfrm>
            <a:off x="713985" y="136525"/>
            <a:ext cx="10226158" cy="881359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>
                <a:latin typeface="Roboto"/>
                <a:ea typeface="Roboto"/>
              </a:rPr>
              <a:t>COMMUNITY – BELONGING - EMOTION</a:t>
            </a:r>
            <a:endParaRPr lang="es-ES" dirty="0"/>
          </a:p>
        </p:txBody>
      </p:sp>
      <p:pic>
        <p:nvPicPr>
          <p:cNvPr id="5" name="Imagen 4" descr="Un grupo de personas posando delante de un edificio&#10;&#10;Descripción generada automáticamente">
            <a:extLst>
              <a:ext uri="{FF2B5EF4-FFF2-40B4-BE49-F238E27FC236}">
                <a16:creationId xmlns:a16="http://schemas.microsoft.com/office/drawing/2014/main" id="{26C9F0E6-6572-1AE7-0B82-0BAD69F951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050" y="1005454"/>
            <a:ext cx="7805870" cy="5202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1592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98D7540C-0F3E-524F-92A1-FCBC499E82FD}"/>
              </a:ext>
            </a:extLst>
          </p:cNvPr>
          <p:cNvSpPr/>
          <p:nvPr/>
        </p:nvSpPr>
        <p:spPr>
          <a:xfrm>
            <a:off x="0" y="1321067"/>
            <a:ext cx="12192000" cy="4215865"/>
          </a:xfrm>
          <a:prstGeom prst="rect">
            <a:avLst/>
          </a:prstGeom>
          <a:solidFill>
            <a:srgbClr val="4B93DC"/>
          </a:solidFill>
          <a:ln>
            <a:solidFill>
              <a:srgbClr val="4B93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DE" altLang="en-US"/>
          </a:p>
        </p:txBody>
      </p:sp>
      <p:cxnSp>
        <p:nvCxnSpPr>
          <p:cNvPr id="6" name="직선 연결선[R] 5">
            <a:extLst>
              <a:ext uri="{FF2B5EF4-FFF2-40B4-BE49-F238E27FC236}">
                <a16:creationId xmlns:a16="http://schemas.microsoft.com/office/drawing/2014/main" id="{048FFF5E-C9D1-BF48-B3B8-6FE281198CC0}"/>
              </a:ext>
            </a:extLst>
          </p:cNvPr>
          <p:cNvCxnSpPr>
            <a:cxnSpLocks/>
          </p:cNvCxnSpPr>
          <p:nvPr/>
        </p:nvCxnSpPr>
        <p:spPr>
          <a:xfrm>
            <a:off x="509364" y="875898"/>
            <a:ext cx="11169181" cy="0"/>
          </a:xfrm>
          <a:prstGeom prst="line">
            <a:avLst/>
          </a:prstGeom>
          <a:ln w="12700">
            <a:solidFill>
              <a:srgbClr val="4B93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C13FFB6E-5350-4279-7343-A4381820F57F}"/>
              </a:ext>
            </a:extLst>
          </p:cNvPr>
          <p:cNvSpPr txBox="1"/>
          <p:nvPr/>
        </p:nvSpPr>
        <p:spPr>
          <a:xfrm>
            <a:off x="4138456" y="2318329"/>
            <a:ext cx="390486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4000" b="1" dirty="0">
                <a:solidFill>
                  <a:schemeClr val="bg1"/>
                </a:solidFill>
                <a:latin typeface="+mj-lt"/>
              </a:rPr>
              <a:t>THANK YOU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B1097E6-0471-201B-EF3E-AE82752CC93A}"/>
              </a:ext>
            </a:extLst>
          </p:cNvPr>
          <p:cNvSpPr txBox="1"/>
          <p:nvPr/>
        </p:nvSpPr>
        <p:spPr>
          <a:xfrm>
            <a:off x="1057470" y="3026215"/>
            <a:ext cx="1007706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EUROCLIMA+ es un programa financiado por la Unión Europea - </a:t>
            </a:r>
            <a:r>
              <a:rPr lang="es-ES" sz="3200" err="1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Action</a:t>
            </a:r>
            <a:r>
              <a:rPr lang="es-ES" sz="320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s-ES" sz="3200" err="1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for</a:t>
            </a:r>
            <a:r>
              <a:rPr lang="es-ES" sz="320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s-ES" sz="3200" err="1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climate</a:t>
            </a:r>
            <a:r>
              <a:rPr lang="es-ES" sz="320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s-ES" sz="3200" err="1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empowerment</a:t>
            </a:r>
            <a:endParaRPr lang="es-ES" sz="3200" b="1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82755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직선 연결선[R] 19">
            <a:extLst>
              <a:ext uri="{FF2B5EF4-FFF2-40B4-BE49-F238E27FC236}">
                <a16:creationId xmlns:a16="http://schemas.microsoft.com/office/drawing/2014/main" id="{58AC4115-B908-0544-B8B9-4CF65144E4E1}"/>
              </a:ext>
            </a:extLst>
          </p:cNvPr>
          <p:cNvCxnSpPr>
            <a:cxnSpLocks/>
          </p:cNvCxnSpPr>
          <p:nvPr/>
        </p:nvCxnSpPr>
        <p:spPr>
          <a:xfrm>
            <a:off x="871109" y="795216"/>
            <a:ext cx="10440000" cy="0"/>
          </a:xfrm>
          <a:prstGeom prst="line">
            <a:avLst/>
          </a:prstGeom>
          <a:ln w="12700">
            <a:solidFill>
              <a:srgbClr val="4B93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연결선[R] 20">
            <a:extLst>
              <a:ext uri="{FF2B5EF4-FFF2-40B4-BE49-F238E27FC236}">
                <a16:creationId xmlns:a16="http://schemas.microsoft.com/office/drawing/2014/main" id="{3E45609C-EBF3-1B43-A3AF-2EA6C19E6EA0}"/>
              </a:ext>
            </a:extLst>
          </p:cNvPr>
          <p:cNvCxnSpPr>
            <a:cxnSpLocks/>
          </p:cNvCxnSpPr>
          <p:nvPr/>
        </p:nvCxnSpPr>
        <p:spPr>
          <a:xfrm>
            <a:off x="884556" y="6345843"/>
            <a:ext cx="10440000" cy="0"/>
          </a:xfrm>
          <a:prstGeom prst="line">
            <a:avLst/>
          </a:prstGeom>
          <a:ln w="12700">
            <a:solidFill>
              <a:srgbClr val="4B93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CuadroTexto 74">
            <a:extLst>
              <a:ext uri="{FF2B5EF4-FFF2-40B4-BE49-F238E27FC236}">
                <a16:creationId xmlns:a16="http://schemas.microsoft.com/office/drawing/2014/main" id="{E2FAB1BA-7ED9-E4BB-E3D0-C2D652DB9CFB}"/>
              </a:ext>
            </a:extLst>
          </p:cNvPr>
          <p:cNvSpPr txBox="1"/>
          <p:nvPr/>
        </p:nvSpPr>
        <p:spPr>
          <a:xfrm>
            <a:off x="733907" y="224804"/>
            <a:ext cx="98636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latin typeface="Roboto" panose="02000000000000000000" pitchFamily="2" charset="0"/>
                <a:ea typeface="Roboto" panose="02000000000000000000" pitchFamily="2" charset="0"/>
              </a:rPr>
              <a:t>THE BEGINNING FOR NATIONAL ACE STRATEGIES</a:t>
            </a:r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27CBB326-E7EE-94EE-700C-959C5E2873FA}"/>
              </a:ext>
            </a:extLst>
          </p:cNvPr>
          <p:cNvSpPr/>
          <p:nvPr/>
        </p:nvSpPr>
        <p:spPr>
          <a:xfrm>
            <a:off x="3149600" y="2447636"/>
            <a:ext cx="1958109" cy="240133"/>
          </a:xfrm>
          <a:prstGeom prst="ellipse">
            <a:avLst/>
          </a:prstGeom>
          <a:ln w="254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9E218FD5-81C7-B45D-640D-ACBEB57883C0}"/>
              </a:ext>
            </a:extLst>
          </p:cNvPr>
          <p:cNvSpPr/>
          <p:nvPr/>
        </p:nvSpPr>
        <p:spPr>
          <a:xfrm>
            <a:off x="733907" y="5079999"/>
            <a:ext cx="6544347" cy="600362"/>
          </a:xfrm>
          <a:prstGeom prst="ellipse">
            <a:avLst/>
          </a:prstGeom>
          <a:ln w="254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4" name="CuadroTexto 73">
            <a:extLst>
              <a:ext uri="{FF2B5EF4-FFF2-40B4-BE49-F238E27FC236}">
                <a16:creationId xmlns:a16="http://schemas.microsoft.com/office/drawing/2014/main" id="{A2440FD5-0F00-7692-556F-F6699E65DBD4}"/>
              </a:ext>
            </a:extLst>
          </p:cNvPr>
          <p:cNvSpPr txBox="1"/>
          <p:nvPr/>
        </p:nvSpPr>
        <p:spPr>
          <a:xfrm>
            <a:off x="733907" y="1011535"/>
            <a:ext cx="11098864" cy="4985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424245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EUROCLIMA+ is the EU flagship cooperation programme on environmental 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sustainability and climate change with the Latin American region. </a:t>
            </a:r>
            <a:endParaRPr lang="es-ES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s-ES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l"/>
            <a:r>
              <a:rPr lang="en-US" b="1" i="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EUROCLIMA+</a:t>
            </a:r>
            <a:r>
              <a:rPr lang="en-US" b="0" i="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 carries out actions that are considered of strategic importance for the implementation of the countries’ Nationally Determined Contributions (NDCs). The Programme: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Corresponds to </a:t>
            </a:r>
            <a:r>
              <a:rPr lang="en-US" b="1" i="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expressed needs </a:t>
            </a:r>
            <a:r>
              <a:rPr lang="en-US" b="0" i="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of one or several countries.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Carries out actions where European cooperation can add particular value.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Supports intra-regional dialogue and cooperation on climate issues within Latin America.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Supports bi-regional dialogue and cooperation between Latin America and the EU in international climate fora around shared strategic interests, guided by the Paris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Agreement and the Sustainable Development Goals.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Is implemented by agencies of EU Member States (AECID, AFD, Expertise France, FIIAPP, GIZ) and the UN (ECLAC and UN Environment).</a:t>
            </a:r>
          </a:p>
          <a:p>
            <a:endParaRPr lang="es-ES" dirty="0">
              <a:solidFill>
                <a:srgbClr val="424245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s-ES" dirty="0">
              <a:solidFill>
                <a:srgbClr val="424245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ctr"/>
            <a:r>
              <a:rPr lang="es-ES" sz="2400" dirty="0">
                <a:solidFill>
                  <a:srgbClr val="424245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Nationally Determined Contributions (NDCs): </a:t>
            </a:r>
            <a:r>
              <a:rPr lang="en-US" sz="2400" dirty="0">
                <a:solidFill>
                  <a:srgbClr val="424245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GOALS in Education, training, … </a:t>
            </a:r>
            <a:endParaRPr lang="en-US" dirty="0">
              <a:solidFill>
                <a:srgbClr val="424245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ctr"/>
            <a:r>
              <a:rPr lang="en-US" sz="2400" dirty="0">
                <a:solidFill>
                  <a:srgbClr val="424245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Euroclima+ offers financial and </a:t>
            </a:r>
            <a:r>
              <a:rPr lang="en-US" sz="2400" b="1" dirty="0">
                <a:solidFill>
                  <a:srgbClr val="424245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technical support</a:t>
            </a:r>
            <a:endParaRPr lang="es-ES" sz="24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504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BDFD08F-4BA7-D085-C19B-831C39B19F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7389" y="772612"/>
            <a:ext cx="3568461" cy="5101874"/>
          </a:xfrm>
          <a:prstGeom prst="rect">
            <a:avLst/>
          </a:prstGeom>
        </p:spPr>
      </p:pic>
      <p:cxnSp>
        <p:nvCxnSpPr>
          <p:cNvPr id="20" name="직선 연결선[R] 19">
            <a:extLst>
              <a:ext uri="{FF2B5EF4-FFF2-40B4-BE49-F238E27FC236}">
                <a16:creationId xmlns:a16="http://schemas.microsoft.com/office/drawing/2014/main" id="{58AC4115-B908-0544-B8B9-4CF65144E4E1}"/>
              </a:ext>
            </a:extLst>
          </p:cNvPr>
          <p:cNvCxnSpPr>
            <a:cxnSpLocks/>
          </p:cNvCxnSpPr>
          <p:nvPr/>
        </p:nvCxnSpPr>
        <p:spPr>
          <a:xfrm>
            <a:off x="871109" y="795216"/>
            <a:ext cx="10440000" cy="0"/>
          </a:xfrm>
          <a:prstGeom prst="line">
            <a:avLst/>
          </a:prstGeom>
          <a:ln w="12700">
            <a:solidFill>
              <a:srgbClr val="4B93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연결선[R] 20">
            <a:extLst>
              <a:ext uri="{FF2B5EF4-FFF2-40B4-BE49-F238E27FC236}">
                <a16:creationId xmlns:a16="http://schemas.microsoft.com/office/drawing/2014/main" id="{3E45609C-EBF3-1B43-A3AF-2EA6C19E6EA0}"/>
              </a:ext>
            </a:extLst>
          </p:cNvPr>
          <p:cNvCxnSpPr>
            <a:cxnSpLocks/>
          </p:cNvCxnSpPr>
          <p:nvPr/>
        </p:nvCxnSpPr>
        <p:spPr>
          <a:xfrm>
            <a:off x="884556" y="6327370"/>
            <a:ext cx="10440000" cy="0"/>
          </a:xfrm>
          <a:prstGeom prst="line">
            <a:avLst/>
          </a:prstGeom>
          <a:ln w="12700">
            <a:solidFill>
              <a:srgbClr val="4B93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그림 28">
            <a:extLst>
              <a:ext uri="{FF2B5EF4-FFF2-40B4-BE49-F238E27FC236}">
                <a16:creationId xmlns:a16="http://schemas.microsoft.com/office/drawing/2014/main" id="{8F4032DF-5B8E-EC47-A165-8A1D528E7B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556" y="6393254"/>
            <a:ext cx="1401444" cy="410379"/>
          </a:xfrm>
          <a:prstGeom prst="rect">
            <a:avLst/>
          </a:prstGeom>
        </p:spPr>
      </p:pic>
      <p:sp>
        <p:nvSpPr>
          <p:cNvPr id="75" name="CuadroTexto 74">
            <a:extLst>
              <a:ext uri="{FF2B5EF4-FFF2-40B4-BE49-F238E27FC236}">
                <a16:creationId xmlns:a16="http://schemas.microsoft.com/office/drawing/2014/main" id="{E2FAB1BA-7ED9-E4BB-E3D0-C2D652DB9CFB}"/>
              </a:ext>
            </a:extLst>
          </p:cNvPr>
          <p:cNvSpPr txBox="1"/>
          <p:nvPr/>
        </p:nvSpPr>
        <p:spPr>
          <a:xfrm>
            <a:off x="884556" y="249392"/>
            <a:ext cx="98636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Roboto" panose="02000000000000000000" pitchFamily="2" charset="0"/>
                <a:ea typeface="Roboto" panose="02000000000000000000" pitchFamily="2" charset="0"/>
              </a:rPr>
              <a:t>ACE BASELINE REPORT IN THE REGION: STATE OF THE ART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79F9DE71-313C-4532-8F69-444CED5FC5C7}"/>
              </a:ext>
            </a:extLst>
          </p:cNvPr>
          <p:cNvSpPr txBox="1"/>
          <p:nvPr/>
        </p:nvSpPr>
        <p:spPr>
          <a:xfrm>
            <a:off x="871109" y="5922763"/>
            <a:ext cx="10975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>
                <a:latin typeface="Roboto" panose="02000000000000000000" pitchFamily="2" charset="0"/>
                <a:ea typeface="Roboto" panose="02000000000000000000" pitchFamily="2" charset="0"/>
              </a:rPr>
              <a:t>More </a:t>
            </a:r>
            <a:r>
              <a:rPr lang="en-US" sz="1200" b="1" dirty="0">
                <a:latin typeface="Roboto" panose="02000000000000000000" pitchFamily="2" charset="0"/>
                <a:ea typeface="Roboto" panose="02000000000000000000" pitchFamily="2" charset="0"/>
              </a:rPr>
              <a:t>information</a:t>
            </a:r>
            <a:r>
              <a:rPr lang="es-ES" sz="1200" b="1" dirty="0">
                <a:latin typeface="Roboto" panose="02000000000000000000" pitchFamily="2" charset="0"/>
                <a:ea typeface="Roboto" panose="02000000000000000000" pitchFamily="2" charset="0"/>
              </a:rPr>
              <a:t>: </a:t>
            </a:r>
            <a:r>
              <a:rPr lang="es-ES" sz="1200" dirty="0">
                <a:latin typeface="Roboto" panose="02000000000000000000" pitchFamily="2" charset="0"/>
                <a:ea typeface="Roboto" panose="02000000000000000000" pitchFamily="2" charset="0"/>
                <a:hlinkClick r:id="rId5"/>
              </a:rPr>
              <a:t>EUROCLIMA+ es un programa financiado por la Unión Europea - Un nuevo Estudio Temático analiza el estado del Arte en ACE en América Latina</a:t>
            </a:r>
            <a:endParaRPr lang="es-ES" sz="12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0CFA682-BB2C-A9C7-160F-2653F4DD55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54926" y="939538"/>
            <a:ext cx="3669891" cy="508780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1031F9C4-778D-2610-70B4-342EE6E59BA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99144" y="5177898"/>
            <a:ext cx="3472228" cy="36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894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직선 연결선[R] 19">
            <a:extLst>
              <a:ext uri="{FF2B5EF4-FFF2-40B4-BE49-F238E27FC236}">
                <a16:creationId xmlns:a16="http://schemas.microsoft.com/office/drawing/2014/main" id="{58AC4115-B908-0544-B8B9-4CF65144E4E1}"/>
              </a:ext>
            </a:extLst>
          </p:cNvPr>
          <p:cNvCxnSpPr>
            <a:cxnSpLocks/>
          </p:cNvCxnSpPr>
          <p:nvPr/>
        </p:nvCxnSpPr>
        <p:spPr>
          <a:xfrm>
            <a:off x="871109" y="795216"/>
            <a:ext cx="10440000" cy="0"/>
          </a:xfrm>
          <a:prstGeom prst="line">
            <a:avLst/>
          </a:prstGeom>
          <a:ln w="12700">
            <a:solidFill>
              <a:srgbClr val="4B93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연결선[R] 20">
            <a:extLst>
              <a:ext uri="{FF2B5EF4-FFF2-40B4-BE49-F238E27FC236}">
                <a16:creationId xmlns:a16="http://schemas.microsoft.com/office/drawing/2014/main" id="{3E45609C-EBF3-1B43-A3AF-2EA6C19E6EA0}"/>
              </a:ext>
            </a:extLst>
          </p:cNvPr>
          <p:cNvCxnSpPr>
            <a:cxnSpLocks/>
          </p:cNvCxnSpPr>
          <p:nvPr/>
        </p:nvCxnSpPr>
        <p:spPr>
          <a:xfrm>
            <a:off x="884556" y="6327370"/>
            <a:ext cx="10440000" cy="0"/>
          </a:xfrm>
          <a:prstGeom prst="line">
            <a:avLst/>
          </a:prstGeom>
          <a:ln w="12700">
            <a:solidFill>
              <a:srgbClr val="4B93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그림 28">
            <a:extLst>
              <a:ext uri="{FF2B5EF4-FFF2-40B4-BE49-F238E27FC236}">
                <a16:creationId xmlns:a16="http://schemas.microsoft.com/office/drawing/2014/main" id="{8F4032DF-5B8E-EC47-A165-8A1D528E7B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556" y="6393254"/>
            <a:ext cx="1401444" cy="410379"/>
          </a:xfrm>
          <a:prstGeom prst="rect">
            <a:avLst/>
          </a:prstGeom>
        </p:spPr>
      </p:pic>
      <p:sp>
        <p:nvSpPr>
          <p:cNvPr id="71" name="Título 1">
            <a:extLst>
              <a:ext uri="{FF2B5EF4-FFF2-40B4-BE49-F238E27FC236}">
                <a16:creationId xmlns:a16="http://schemas.microsoft.com/office/drawing/2014/main" id="{4D1051A2-ED88-4275-396F-F9A6DC2FD5B1}"/>
              </a:ext>
            </a:extLst>
          </p:cNvPr>
          <p:cNvSpPr txBox="1">
            <a:spLocks/>
          </p:cNvSpPr>
          <p:nvPr/>
        </p:nvSpPr>
        <p:spPr>
          <a:xfrm>
            <a:off x="839755" y="178510"/>
            <a:ext cx="9732281" cy="88135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dirty="0">
                <a:latin typeface="Roboto" panose="02000000000000000000" pitchFamily="2" charset="0"/>
                <a:ea typeface="Roboto" panose="02000000000000000000" pitchFamily="2" charset="0"/>
              </a:rPr>
              <a:t>NATIONAL ACE STRATEGY (ENACE) PROCESS</a:t>
            </a:r>
          </a:p>
        </p:txBody>
      </p:sp>
      <p:sp>
        <p:nvSpPr>
          <p:cNvPr id="72" name="Marcador de contenido 2">
            <a:extLst>
              <a:ext uri="{FF2B5EF4-FFF2-40B4-BE49-F238E27FC236}">
                <a16:creationId xmlns:a16="http://schemas.microsoft.com/office/drawing/2014/main" id="{03875876-B74B-BEC7-05D2-3613AE1F3AB8}"/>
              </a:ext>
            </a:extLst>
          </p:cNvPr>
          <p:cNvSpPr txBox="1">
            <a:spLocks/>
          </p:cNvSpPr>
          <p:nvPr/>
        </p:nvSpPr>
        <p:spPr>
          <a:xfrm>
            <a:off x="884556" y="2070168"/>
            <a:ext cx="6263496" cy="34777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Guidelines for accelerating solutions through education, training and public awareness </a:t>
            </a:r>
            <a:r>
              <a:rPr lang="en-US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(UNESCO and UNFCCC).</a:t>
            </a:r>
            <a:endParaRPr lang="en-US" sz="20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US" sz="18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457200" indent="-457200">
              <a:buFontTx/>
              <a:buAutoNum type="arabicPeriod"/>
            </a:pPr>
            <a:r>
              <a:rPr lang="en-US" sz="1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Team (Coordinator, environmental education, M&amp;E, participatory process, gender and cultural diversity, C&amp;V…)</a:t>
            </a:r>
          </a:p>
          <a:p>
            <a:pPr marL="457200" indent="-457200">
              <a:buFontTx/>
              <a:buAutoNum type="arabicPeriod"/>
            </a:pPr>
            <a:r>
              <a:rPr lang="en-US" sz="1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Initiation or Diagnostic studies: State of the ART and Baseline (regulatory frameworks that promote ACE).</a:t>
            </a:r>
          </a:p>
          <a:p>
            <a:pPr marL="457200" indent="-457200">
              <a:buFontTx/>
              <a:buAutoNum type="arabicPeriod"/>
            </a:pPr>
            <a:r>
              <a:rPr lang="en-US" sz="1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Participatory processes with civil society: transversal and continuous component in the ENACE supported by systematizations.</a:t>
            </a:r>
          </a:p>
          <a:p>
            <a:pPr marL="457200" indent="-457200">
              <a:buFontTx/>
              <a:buAutoNum type="arabicPeriod"/>
            </a:pPr>
            <a:r>
              <a:rPr lang="en-US" sz="1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Collaborative, interdisciplinary, interministerial and multilevel work.</a:t>
            </a:r>
          </a:p>
          <a:p>
            <a:pPr marL="457200" indent="-457200">
              <a:buFontTx/>
              <a:buAutoNum type="arabicPeriod"/>
            </a:pPr>
            <a:r>
              <a:rPr lang="en-US" sz="1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Draft document in the process of citizen public consultation.</a:t>
            </a:r>
          </a:p>
          <a:p>
            <a:pPr marL="457200" indent="-457200">
              <a:buFontTx/>
              <a:buAutoNum type="arabicPeriod"/>
            </a:pPr>
            <a:r>
              <a:rPr lang="en-US" sz="1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Piloting actions in ACE (innovation, replicability, scalability, continuity and M&amp;E)</a:t>
            </a:r>
            <a:endParaRPr lang="es-ES" sz="18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457200" indent="-457200">
              <a:buFontTx/>
              <a:buAutoNum type="arabicPeriod"/>
            </a:pPr>
            <a:r>
              <a:rPr lang="es-ES" sz="18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Backbone</a:t>
            </a:r>
            <a:r>
              <a:rPr lang="es-ES" sz="1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: </a:t>
            </a:r>
            <a:r>
              <a:rPr lang="es-ES" sz="18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the</a:t>
            </a:r>
            <a:r>
              <a:rPr lang="es-ES" sz="1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1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participatory</a:t>
            </a:r>
            <a:r>
              <a:rPr lang="es-ES" sz="1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process (</a:t>
            </a:r>
            <a:r>
              <a:rPr lang="es-ES" sz="18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ongoing</a:t>
            </a:r>
            <a:r>
              <a:rPr lang="es-ES" sz="1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process)</a:t>
            </a:r>
          </a:p>
          <a:p>
            <a:endParaRPr lang="es-ES" sz="18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457200" indent="-457200">
              <a:buFontTx/>
              <a:buAutoNum type="arabicPeriod"/>
            </a:pPr>
            <a:endParaRPr lang="es-ES" sz="18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73" name="Imagen 72">
            <a:extLst>
              <a:ext uri="{FF2B5EF4-FFF2-40B4-BE49-F238E27FC236}">
                <a16:creationId xmlns:a16="http://schemas.microsoft.com/office/drawing/2014/main" id="{51243E9D-204B-0AD7-D2DB-97D999EF06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8360" y="2311768"/>
            <a:ext cx="4048129" cy="2763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903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직선 연결선[R] 19">
            <a:extLst>
              <a:ext uri="{FF2B5EF4-FFF2-40B4-BE49-F238E27FC236}">
                <a16:creationId xmlns:a16="http://schemas.microsoft.com/office/drawing/2014/main" id="{58AC4115-B908-0544-B8B9-4CF65144E4E1}"/>
              </a:ext>
            </a:extLst>
          </p:cNvPr>
          <p:cNvCxnSpPr>
            <a:cxnSpLocks/>
          </p:cNvCxnSpPr>
          <p:nvPr/>
        </p:nvCxnSpPr>
        <p:spPr>
          <a:xfrm>
            <a:off x="871109" y="795216"/>
            <a:ext cx="10440000" cy="0"/>
          </a:xfrm>
          <a:prstGeom prst="line">
            <a:avLst/>
          </a:prstGeom>
          <a:ln w="12700">
            <a:solidFill>
              <a:srgbClr val="4B93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연결선[R] 20">
            <a:extLst>
              <a:ext uri="{FF2B5EF4-FFF2-40B4-BE49-F238E27FC236}">
                <a16:creationId xmlns:a16="http://schemas.microsoft.com/office/drawing/2014/main" id="{3E45609C-EBF3-1B43-A3AF-2EA6C19E6EA0}"/>
              </a:ext>
            </a:extLst>
          </p:cNvPr>
          <p:cNvCxnSpPr>
            <a:cxnSpLocks/>
          </p:cNvCxnSpPr>
          <p:nvPr/>
        </p:nvCxnSpPr>
        <p:spPr>
          <a:xfrm>
            <a:off x="884556" y="6327370"/>
            <a:ext cx="10440000" cy="0"/>
          </a:xfrm>
          <a:prstGeom prst="line">
            <a:avLst/>
          </a:prstGeom>
          <a:ln w="12700">
            <a:solidFill>
              <a:srgbClr val="4B93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ángulo 1">
            <a:extLst>
              <a:ext uri="{FF2B5EF4-FFF2-40B4-BE49-F238E27FC236}">
                <a16:creationId xmlns:a16="http://schemas.microsoft.com/office/drawing/2014/main" id="{87C7B3A4-7AFB-1C8F-803E-FDE84D1F3BD9}"/>
              </a:ext>
            </a:extLst>
          </p:cNvPr>
          <p:cNvSpPr/>
          <p:nvPr/>
        </p:nvSpPr>
        <p:spPr>
          <a:xfrm>
            <a:off x="1098780" y="2402076"/>
            <a:ext cx="173479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Training</a:t>
            </a:r>
            <a:endParaRPr lang="es-ES" sz="2200" b="0" i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6E1EAA6E-F950-B9AD-4D14-D07E261DE876}"/>
              </a:ext>
            </a:extLst>
          </p:cNvPr>
          <p:cNvSpPr/>
          <p:nvPr/>
        </p:nvSpPr>
        <p:spPr>
          <a:xfrm>
            <a:off x="7984527" y="4720635"/>
            <a:ext cx="197228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200" b="0" i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s-ES" sz="2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</a:t>
            </a:r>
            <a:r>
              <a:rPr lang="es-ES" sz="2200" b="0" i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nternacional</a:t>
            </a:r>
          </a:p>
          <a:p>
            <a:pPr algn="ctr"/>
            <a:r>
              <a:rPr lang="en-GB" sz="2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cooperation</a:t>
            </a:r>
            <a:endParaRPr lang="en-GB" sz="2200" b="0" i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CFD8D596-AB50-E24D-56F2-EA9F2BD1935A}"/>
              </a:ext>
            </a:extLst>
          </p:cNvPr>
          <p:cNvSpPr/>
          <p:nvPr/>
        </p:nvSpPr>
        <p:spPr>
          <a:xfrm>
            <a:off x="8059856" y="2270624"/>
            <a:ext cx="19722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i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Public</a:t>
            </a:r>
          </a:p>
          <a:p>
            <a:pPr algn="ctr"/>
            <a:r>
              <a:rPr lang="es-ES" sz="2400" b="1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Participation</a:t>
            </a:r>
            <a:endParaRPr lang="es-ES" sz="2400" b="1" i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2FA3DB0C-82AC-3E81-01AA-D9962F836F8E}"/>
              </a:ext>
            </a:extLst>
          </p:cNvPr>
          <p:cNvSpPr/>
          <p:nvPr/>
        </p:nvSpPr>
        <p:spPr>
          <a:xfrm>
            <a:off x="4462174" y="2355399"/>
            <a:ext cx="176620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200" b="0" i="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Education</a:t>
            </a:r>
            <a:endParaRPr lang="es-ES" sz="2200" b="0" i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345608DC-9D78-E52E-D8F6-D6545A75A319}"/>
              </a:ext>
            </a:extLst>
          </p:cNvPr>
          <p:cNvSpPr/>
          <p:nvPr/>
        </p:nvSpPr>
        <p:spPr>
          <a:xfrm>
            <a:off x="841157" y="4704306"/>
            <a:ext cx="202936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2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Public</a:t>
            </a:r>
            <a:r>
              <a:rPr lang="es-ES" sz="2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  <a:p>
            <a:pPr algn="ctr"/>
            <a:r>
              <a:rPr lang="es-ES" sz="2200" b="0" i="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</a:t>
            </a:r>
            <a:r>
              <a:rPr lang="es-ES" sz="22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warness</a:t>
            </a:r>
            <a:endParaRPr lang="es-ES" sz="2200" b="0" i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DBE7F564-7CE7-0DE1-A428-31C721EED27A}"/>
              </a:ext>
            </a:extLst>
          </p:cNvPr>
          <p:cNvSpPr/>
          <p:nvPr/>
        </p:nvSpPr>
        <p:spPr>
          <a:xfrm>
            <a:off x="4253232" y="4720635"/>
            <a:ext cx="222103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200" b="0" i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Access </a:t>
            </a:r>
            <a:r>
              <a:rPr lang="es-ES" sz="2200" b="0" i="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to</a:t>
            </a:r>
            <a:r>
              <a:rPr lang="es-ES" sz="2200" b="0" i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s-ES" sz="2200" b="0" i="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public</a:t>
            </a:r>
            <a:r>
              <a:rPr lang="es-ES" sz="2200" b="0" i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s-ES" sz="2200" b="0" i="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information</a:t>
            </a:r>
            <a:endParaRPr lang="es-ES" sz="2200" b="0" i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pSp>
        <p:nvGrpSpPr>
          <p:cNvPr id="8" name="Gráfico 11">
            <a:extLst>
              <a:ext uri="{FF2B5EF4-FFF2-40B4-BE49-F238E27FC236}">
                <a16:creationId xmlns:a16="http://schemas.microsoft.com/office/drawing/2014/main" id="{E68F5039-ACEF-ED67-55DD-E04472476B76}"/>
              </a:ext>
            </a:extLst>
          </p:cNvPr>
          <p:cNvGrpSpPr/>
          <p:nvPr/>
        </p:nvGrpSpPr>
        <p:grpSpPr>
          <a:xfrm>
            <a:off x="8367869" y="1132118"/>
            <a:ext cx="1131711" cy="1134803"/>
            <a:chOff x="9307999" y="104539"/>
            <a:chExt cx="1266511" cy="1269971"/>
          </a:xfrm>
        </p:grpSpPr>
        <p:grpSp>
          <p:nvGrpSpPr>
            <p:cNvPr id="9" name="Gráfico 11">
              <a:extLst>
                <a:ext uri="{FF2B5EF4-FFF2-40B4-BE49-F238E27FC236}">
                  <a16:creationId xmlns:a16="http://schemas.microsoft.com/office/drawing/2014/main" id="{C4BA6645-6C73-FA45-59A2-16C9E5722626}"/>
                </a:ext>
              </a:extLst>
            </p:cNvPr>
            <p:cNvGrpSpPr/>
            <p:nvPr/>
          </p:nvGrpSpPr>
          <p:grpSpPr>
            <a:xfrm>
              <a:off x="9569508" y="104539"/>
              <a:ext cx="743494" cy="296606"/>
              <a:chOff x="9569508" y="104539"/>
              <a:chExt cx="743494" cy="296606"/>
            </a:xfrm>
          </p:grpSpPr>
          <p:sp>
            <p:nvSpPr>
              <p:cNvPr id="17" name="Forma libre 18">
                <a:extLst>
                  <a:ext uri="{FF2B5EF4-FFF2-40B4-BE49-F238E27FC236}">
                    <a16:creationId xmlns:a16="http://schemas.microsoft.com/office/drawing/2014/main" id="{474D869B-ED21-451E-4A3D-9DE5E69B4652}"/>
                  </a:ext>
                </a:extLst>
              </p:cNvPr>
              <p:cNvSpPr/>
              <p:nvPr/>
            </p:nvSpPr>
            <p:spPr>
              <a:xfrm>
                <a:off x="9569508" y="104539"/>
                <a:ext cx="296606" cy="296606"/>
              </a:xfrm>
              <a:custGeom>
                <a:avLst/>
                <a:gdLst>
                  <a:gd name="connsiteX0" fmla="*/ 148303 w 296606"/>
                  <a:gd name="connsiteY0" fmla="*/ 296607 h 296606"/>
                  <a:gd name="connsiteX1" fmla="*/ 0 w 296606"/>
                  <a:gd name="connsiteY1" fmla="*/ 148303 h 296606"/>
                  <a:gd name="connsiteX2" fmla="*/ 148303 w 296606"/>
                  <a:gd name="connsiteY2" fmla="*/ 0 h 296606"/>
                  <a:gd name="connsiteX3" fmla="*/ 296607 w 296606"/>
                  <a:gd name="connsiteY3" fmla="*/ 148303 h 296606"/>
                  <a:gd name="connsiteX4" fmla="*/ 148303 w 296606"/>
                  <a:gd name="connsiteY4" fmla="*/ 296607 h 296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6606" h="296606">
                    <a:moveTo>
                      <a:pt x="148303" y="296607"/>
                    </a:moveTo>
                    <a:cubicBezTo>
                      <a:pt x="66398" y="296607"/>
                      <a:pt x="0" y="230209"/>
                      <a:pt x="0" y="148303"/>
                    </a:cubicBezTo>
                    <a:cubicBezTo>
                      <a:pt x="0" y="66398"/>
                      <a:pt x="66398" y="0"/>
                      <a:pt x="148303" y="0"/>
                    </a:cubicBezTo>
                    <a:cubicBezTo>
                      <a:pt x="230209" y="0"/>
                      <a:pt x="296607" y="66398"/>
                      <a:pt x="296607" y="148303"/>
                    </a:cubicBezTo>
                    <a:cubicBezTo>
                      <a:pt x="296607" y="230209"/>
                      <a:pt x="230209" y="296607"/>
                      <a:pt x="148303" y="296607"/>
                    </a:cubicBezTo>
                    <a:close/>
                  </a:path>
                </a:pathLst>
              </a:custGeom>
              <a:solidFill>
                <a:srgbClr val="7699D0"/>
              </a:solidFill>
              <a:ln w="24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8" name="Forma libre 19">
                <a:extLst>
                  <a:ext uri="{FF2B5EF4-FFF2-40B4-BE49-F238E27FC236}">
                    <a16:creationId xmlns:a16="http://schemas.microsoft.com/office/drawing/2014/main" id="{DBA1E686-EA6C-7DFC-2FDB-64F76588178A}"/>
                  </a:ext>
                </a:extLst>
              </p:cNvPr>
              <p:cNvSpPr/>
              <p:nvPr/>
            </p:nvSpPr>
            <p:spPr>
              <a:xfrm>
                <a:off x="10016395" y="104539"/>
                <a:ext cx="296606" cy="296606"/>
              </a:xfrm>
              <a:custGeom>
                <a:avLst/>
                <a:gdLst>
                  <a:gd name="connsiteX0" fmla="*/ 148303 w 296606"/>
                  <a:gd name="connsiteY0" fmla="*/ 296607 h 296606"/>
                  <a:gd name="connsiteX1" fmla="*/ 0 w 296606"/>
                  <a:gd name="connsiteY1" fmla="*/ 148303 h 296606"/>
                  <a:gd name="connsiteX2" fmla="*/ 148303 w 296606"/>
                  <a:gd name="connsiteY2" fmla="*/ 0 h 296606"/>
                  <a:gd name="connsiteX3" fmla="*/ 296607 w 296606"/>
                  <a:gd name="connsiteY3" fmla="*/ 148303 h 296606"/>
                  <a:gd name="connsiteX4" fmla="*/ 148303 w 296606"/>
                  <a:gd name="connsiteY4" fmla="*/ 296607 h 296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6606" h="296606">
                    <a:moveTo>
                      <a:pt x="148303" y="296607"/>
                    </a:moveTo>
                    <a:cubicBezTo>
                      <a:pt x="66398" y="296607"/>
                      <a:pt x="0" y="230209"/>
                      <a:pt x="0" y="148303"/>
                    </a:cubicBezTo>
                    <a:cubicBezTo>
                      <a:pt x="0" y="66398"/>
                      <a:pt x="66398" y="0"/>
                      <a:pt x="148303" y="0"/>
                    </a:cubicBezTo>
                    <a:cubicBezTo>
                      <a:pt x="230209" y="0"/>
                      <a:pt x="296607" y="66398"/>
                      <a:pt x="296607" y="148303"/>
                    </a:cubicBezTo>
                    <a:cubicBezTo>
                      <a:pt x="296607" y="230209"/>
                      <a:pt x="230209" y="296607"/>
                      <a:pt x="148303" y="296607"/>
                    </a:cubicBezTo>
                    <a:close/>
                  </a:path>
                </a:pathLst>
              </a:custGeom>
              <a:solidFill>
                <a:srgbClr val="EF85B4"/>
              </a:solidFill>
              <a:ln w="24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11" name="Forma libre 12">
              <a:extLst>
                <a:ext uri="{FF2B5EF4-FFF2-40B4-BE49-F238E27FC236}">
                  <a16:creationId xmlns:a16="http://schemas.microsoft.com/office/drawing/2014/main" id="{798947CE-5F45-4A6F-0733-3F269CF21555}"/>
                </a:ext>
              </a:extLst>
            </p:cNvPr>
            <p:cNvSpPr/>
            <p:nvPr/>
          </p:nvSpPr>
          <p:spPr>
            <a:xfrm>
              <a:off x="9978578" y="997078"/>
              <a:ext cx="148303" cy="377432"/>
            </a:xfrm>
            <a:custGeom>
              <a:avLst/>
              <a:gdLst>
                <a:gd name="connsiteX0" fmla="*/ 0 w 148303"/>
                <a:gd name="connsiteY0" fmla="*/ 0 h 377432"/>
                <a:gd name="connsiteX1" fmla="*/ 148303 w 148303"/>
                <a:gd name="connsiteY1" fmla="*/ 0 h 377432"/>
                <a:gd name="connsiteX2" fmla="*/ 148303 w 148303"/>
                <a:gd name="connsiteY2" fmla="*/ 377432 h 377432"/>
                <a:gd name="connsiteX3" fmla="*/ 0 w 148303"/>
                <a:gd name="connsiteY3" fmla="*/ 377432 h 377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303" h="377432">
                  <a:moveTo>
                    <a:pt x="0" y="0"/>
                  </a:moveTo>
                  <a:lnTo>
                    <a:pt x="148303" y="0"/>
                  </a:lnTo>
                  <a:lnTo>
                    <a:pt x="148303" y="377432"/>
                  </a:lnTo>
                  <a:lnTo>
                    <a:pt x="0" y="377432"/>
                  </a:lnTo>
                  <a:close/>
                </a:path>
              </a:pathLst>
            </a:custGeom>
            <a:solidFill>
              <a:srgbClr val="193F92"/>
            </a:solidFill>
            <a:ln w="24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" name="Forma libre 13">
              <a:extLst>
                <a:ext uri="{FF2B5EF4-FFF2-40B4-BE49-F238E27FC236}">
                  <a16:creationId xmlns:a16="http://schemas.microsoft.com/office/drawing/2014/main" id="{F57DF851-7E08-C7C2-7017-D8CBA620A36C}"/>
                </a:ext>
              </a:extLst>
            </p:cNvPr>
            <p:cNvSpPr/>
            <p:nvPr/>
          </p:nvSpPr>
          <p:spPr>
            <a:xfrm>
              <a:off x="10202022" y="997078"/>
              <a:ext cx="148303" cy="377432"/>
            </a:xfrm>
            <a:custGeom>
              <a:avLst/>
              <a:gdLst>
                <a:gd name="connsiteX0" fmla="*/ 0 w 148303"/>
                <a:gd name="connsiteY0" fmla="*/ 0 h 377432"/>
                <a:gd name="connsiteX1" fmla="*/ 148303 w 148303"/>
                <a:gd name="connsiteY1" fmla="*/ 0 h 377432"/>
                <a:gd name="connsiteX2" fmla="*/ 148303 w 148303"/>
                <a:gd name="connsiteY2" fmla="*/ 377432 h 377432"/>
                <a:gd name="connsiteX3" fmla="*/ 0 w 148303"/>
                <a:gd name="connsiteY3" fmla="*/ 377432 h 377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303" h="377432">
                  <a:moveTo>
                    <a:pt x="0" y="0"/>
                  </a:moveTo>
                  <a:lnTo>
                    <a:pt x="148303" y="0"/>
                  </a:lnTo>
                  <a:lnTo>
                    <a:pt x="148303" y="377432"/>
                  </a:lnTo>
                  <a:lnTo>
                    <a:pt x="0" y="377432"/>
                  </a:lnTo>
                  <a:close/>
                </a:path>
              </a:pathLst>
            </a:custGeom>
            <a:solidFill>
              <a:srgbClr val="193F92"/>
            </a:solidFill>
            <a:ln w="24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" name="Forma libre 14">
              <a:extLst>
                <a:ext uri="{FF2B5EF4-FFF2-40B4-BE49-F238E27FC236}">
                  <a16:creationId xmlns:a16="http://schemas.microsoft.com/office/drawing/2014/main" id="{8B28FF7F-4852-F626-6F7D-D6B9AE82DC0E}"/>
                </a:ext>
              </a:extLst>
            </p:cNvPr>
            <p:cNvSpPr/>
            <p:nvPr/>
          </p:nvSpPr>
          <p:spPr>
            <a:xfrm>
              <a:off x="9531443" y="997078"/>
              <a:ext cx="148303" cy="377432"/>
            </a:xfrm>
            <a:custGeom>
              <a:avLst/>
              <a:gdLst>
                <a:gd name="connsiteX0" fmla="*/ 0 w 148303"/>
                <a:gd name="connsiteY0" fmla="*/ 0 h 377432"/>
                <a:gd name="connsiteX1" fmla="*/ 148303 w 148303"/>
                <a:gd name="connsiteY1" fmla="*/ 0 h 377432"/>
                <a:gd name="connsiteX2" fmla="*/ 148303 w 148303"/>
                <a:gd name="connsiteY2" fmla="*/ 377432 h 377432"/>
                <a:gd name="connsiteX3" fmla="*/ 0 w 148303"/>
                <a:gd name="connsiteY3" fmla="*/ 377432 h 377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303" h="377432">
                  <a:moveTo>
                    <a:pt x="0" y="0"/>
                  </a:moveTo>
                  <a:lnTo>
                    <a:pt x="148303" y="0"/>
                  </a:lnTo>
                  <a:lnTo>
                    <a:pt x="148303" y="377432"/>
                  </a:lnTo>
                  <a:lnTo>
                    <a:pt x="0" y="377432"/>
                  </a:lnTo>
                  <a:close/>
                </a:path>
              </a:pathLst>
            </a:custGeom>
            <a:solidFill>
              <a:srgbClr val="00AA86"/>
            </a:solidFill>
            <a:ln w="24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" name="Forma libre 15">
              <a:extLst>
                <a:ext uri="{FF2B5EF4-FFF2-40B4-BE49-F238E27FC236}">
                  <a16:creationId xmlns:a16="http://schemas.microsoft.com/office/drawing/2014/main" id="{44B35998-5AA6-381F-F695-D6302025DF87}"/>
                </a:ext>
              </a:extLst>
            </p:cNvPr>
            <p:cNvSpPr/>
            <p:nvPr/>
          </p:nvSpPr>
          <p:spPr>
            <a:xfrm>
              <a:off x="9755134" y="997078"/>
              <a:ext cx="148303" cy="377432"/>
            </a:xfrm>
            <a:custGeom>
              <a:avLst/>
              <a:gdLst>
                <a:gd name="connsiteX0" fmla="*/ 0 w 148303"/>
                <a:gd name="connsiteY0" fmla="*/ 0 h 377432"/>
                <a:gd name="connsiteX1" fmla="*/ 148303 w 148303"/>
                <a:gd name="connsiteY1" fmla="*/ 0 h 377432"/>
                <a:gd name="connsiteX2" fmla="*/ 148303 w 148303"/>
                <a:gd name="connsiteY2" fmla="*/ 377432 h 377432"/>
                <a:gd name="connsiteX3" fmla="*/ 0 w 148303"/>
                <a:gd name="connsiteY3" fmla="*/ 377432 h 377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303" h="377432">
                  <a:moveTo>
                    <a:pt x="0" y="0"/>
                  </a:moveTo>
                  <a:lnTo>
                    <a:pt x="148303" y="0"/>
                  </a:lnTo>
                  <a:lnTo>
                    <a:pt x="148303" y="377432"/>
                  </a:lnTo>
                  <a:lnTo>
                    <a:pt x="0" y="377432"/>
                  </a:lnTo>
                  <a:close/>
                </a:path>
              </a:pathLst>
            </a:custGeom>
            <a:solidFill>
              <a:srgbClr val="00AA86"/>
            </a:solidFill>
            <a:ln w="24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" name="Forma libre 16">
              <a:extLst>
                <a:ext uri="{FF2B5EF4-FFF2-40B4-BE49-F238E27FC236}">
                  <a16:creationId xmlns:a16="http://schemas.microsoft.com/office/drawing/2014/main" id="{8E7C0585-D276-B5A1-3915-8007968B0D7B}"/>
                </a:ext>
              </a:extLst>
            </p:cNvPr>
            <p:cNvSpPr/>
            <p:nvPr/>
          </p:nvSpPr>
          <p:spPr>
            <a:xfrm>
              <a:off x="9756863" y="401145"/>
              <a:ext cx="817647" cy="521533"/>
            </a:xfrm>
            <a:custGeom>
              <a:avLst/>
              <a:gdLst>
                <a:gd name="connsiteX0" fmla="*/ 556880 w 817647"/>
                <a:gd name="connsiteY0" fmla="*/ 0 h 521533"/>
                <a:gd name="connsiteX1" fmla="*/ 320831 w 817647"/>
                <a:gd name="connsiteY1" fmla="*/ 0 h 521533"/>
                <a:gd name="connsiteX2" fmla="*/ 425879 w 817647"/>
                <a:gd name="connsiteY2" fmla="*/ 148303 h 521533"/>
                <a:gd name="connsiteX3" fmla="*/ 556880 w 817647"/>
                <a:gd name="connsiteY3" fmla="*/ 148303 h 521533"/>
                <a:gd name="connsiteX4" fmla="*/ 678605 w 817647"/>
                <a:gd name="connsiteY4" fmla="*/ 249034 h 521533"/>
                <a:gd name="connsiteX5" fmla="*/ 577878 w 817647"/>
                <a:gd name="connsiteY5" fmla="*/ 370759 h 521533"/>
                <a:gd name="connsiteX6" fmla="*/ 556880 w 817647"/>
                <a:gd name="connsiteY6" fmla="*/ 370759 h 521533"/>
                <a:gd name="connsiteX7" fmla="*/ 260274 w 817647"/>
                <a:gd name="connsiteY7" fmla="*/ 370759 h 521533"/>
                <a:gd name="connsiteX8" fmla="*/ 148305 w 817647"/>
                <a:gd name="connsiteY8" fmla="*/ 259037 h 521533"/>
                <a:gd name="connsiteX9" fmla="*/ 1 w 817647"/>
                <a:gd name="connsiteY9" fmla="*/ 259037 h 521533"/>
                <a:gd name="connsiteX10" fmla="*/ 259038 w 817647"/>
                <a:gd name="connsiteY10" fmla="*/ 521534 h 521533"/>
                <a:gd name="connsiteX11" fmla="*/ 556880 w 817647"/>
                <a:gd name="connsiteY11" fmla="*/ 521534 h 521533"/>
                <a:gd name="connsiteX12" fmla="*/ 817647 w 817647"/>
                <a:gd name="connsiteY12" fmla="*/ 260767 h 521533"/>
                <a:gd name="connsiteX13" fmla="*/ 556880 w 817647"/>
                <a:gd name="connsiteY13" fmla="*/ 0 h 521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17647" h="521533">
                  <a:moveTo>
                    <a:pt x="556880" y="0"/>
                  </a:moveTo>
                  <a:lnTo>
                    <a:pt x="320831" y="0"/>
                  </a:lnTo>
                  <a:cubicBezTo>
                    <a:pt x="368716" y="38930"/>
                    <a:pt x="405042" y="90215"/>
                    <a:pt x="425879" y="148303"/>
                  </a:cubicBezTo>
                  <a:lnTo>
                    <a:pt x="556880" y="148303"/>
                  </a:lnTo>
                  <a:cubicBezTo>
                    <a:pt x="618310" y="142505"/>
                    <a:pt x="672809" y="187604"/>
                    <a:pt x="678605" y="249034"/>
                  </a:cubicBezTo>
                  <a:cubicBezTo>
                    <a:pt x="684404" y="310461"/>
                    <a:pt x="639308" y="364960"/>
                    <a:pt x="577878" y="370759"/>
                  </a:cubicBezTo>
                  <a:cubicBezTo>
                    <a:pt x="570893" y="371418"/>
                    <a:pt x="563863" y="371418"/>
                    <a:pt x="556880" y="370759"/>
                  </a:cubicBezTo>
                  <a:lnTo>
                    <a:pt x="260274" y="370759"/>
                  </a:lnTo>
                  <a:cubicBezTo>
                    <a:pt x="198644" y="370489"/>
                    <a:pt x="148710" y="320667"/>
                    <a:pt x="148305" y="259037"/>
                  </a:cubicBezTo>
                  <a:lnTo>
                    <a:pt x="1" y="259037"/>
                  </a:lnTo>
                  <a:cubicBezTo>
                    <a:pt x="-414" y="402834"/>
                    <a:pt x="115248" y="520041"/>
                    <a:pt x="259038" y="521534"/>
                  </a:cubicBezTo>
                  <a:lnTo>
                    <a:pt x="556880" y="521534"/>
                  </a:lnTo>
                  <a:cubicBezTo>
                    <a:pt x="700898" y="521534"/>
                    <a:pt x="817647" y="404784"/>
                    <a:pt x="817647" y="260767"/>
                  </a:cubicBezTo>
                  <a:cubicBezTo>
                    <a:pt x="817647" y="116749"/>
                    <a:pt x="700898" y="0"/>
                    <a:pt x="556880" y="0"/>
                  </a:cubicBezTo>
                  <a:close/>
                </a:path>
              </a:pathLst>
            </a:custGeom>
            <a:solidFill>
              <a:srgbClr val="7699D0"/>
            </a:solidFill>
            <a:ln w="24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6" name="Forma libre 17">
              <a:extLst>
                <a:ext uri="{FF2B5EF4-FFF2-40B4-BE49-F238E27FC236}">
                  <a16:creationId xmlns:a16="http://schemas.microsoft.com/office/drawing/2014/main" id="{507F5D93-97A2-6873-A980-68ED49379543}"/>
                </a:ext>
              </a:extLst>
            </p:cNvPr>
            <p:cNvSpPr/>
            <p:nvPr/>
          </p:nvSpPr>
          <p:spPr>
            <a:xfrm>
              <a:off x="9307999" y="399415"/>
              <a:ext cx="819623" cy="521533"/>
            </a:xfrm>
            <a:custGeom>
              <a:avLst/>
              <a:gdLst>
                <a:gd name="connsiteX0" fmla="*/ 819624 w 819623"/>
                <a:gd name="connsiteY0" fmla="*/ 262497 h 521533"/>
                <a:gd name="connsiteX1" fmla="*/ 671320 w 819623"/>
                <a:gd name="connsiteY1" fmla="*/ 262497 h 521533"/>
                <a:gd name="connsiteX2" fmla="*/ 559598 w 819623"/>
                <a:gd name="connsiteY2" fmla="*/ 150775 h 521533"/>
                <a:gd name="connsiteX3" fmla="*/ 260767 w 819623"/>
                <a:gd name="connsiteY3" fmla="*/ 150775 h 521533"/>
                <a:gd name="connsiteX4" fmla="*/ 139041 w 819623"/>
                <a:gd name="connsiteY4" fmla="*/ 251505 h 521533"/>
                <a:gd name="connsiteX5" fmla="*/ 239770 w 819623"/>
                <a:gd name="connsiteY5" fmla="*/ 373230 h 521533"/>
                <a:gd name="connsiteX6" fmla="*/ 260767 w 819623"/>
                <a:gd name="connsiteY6" fmla="*/ 373230 h 521533"/>
                <a:gd name="connsiteX7" fmla="*/ 393004 w 819623"/>
                <a:gd name="connsiteY7" fmla="*/ 373230 h 521533"/>
                <a:gd name="connsiteX8" fmla="*/ 498052 w 819623"/>
                <a:gd name="connsiteY8" fmla="*/ 521534 h 521533"/>
                <a:gd name="connsiteX9" fmla="*/ 260767 w 819623"/>
                <a:gd name="connsiteY9" fmla="*/ 521534 h 521533"/>
                <a:gd name="connsiteX10" fmla="*/ 0 w 819623"/>
                <a:gd name="connsiteY10" fmla="*/ 260767 h 521533"/>
                <a:gd name="connsiteX11" fmla="*/ 260767 w 819623"/>
                <a:gd name="connsiteY11" fmla="*/ 0 h 521533"/>
                <a:gd name="connsiteX12" fmla="*/ 558857 w 819623"/>
                <a:gd name="connsiteY12" fmla="*/ 0 h 521533"/>
                <a:gd name="connsiteX13" fmla="*/ 819624 w 819623"/>
                <a:gd name="connsiteY13" fmla="*/ 262497 h 521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19623" h="521533">
                  <a:moveTo>
                    <a:pt x="819624" y="262497"/>
                  </a:moveTo>
                  <a:lnTo>
                    <a:pt x="671320" y="262497"/>
                  </a:lnTo>
                  <a:cubicBezTo>
                    <a:pt x="671048" y="200907"/>
                    <a:pt x="621189" y="151047"/>
                    <a:pt x="559598" y="150775"/>
                  </a:cubicBezTo>
                  <a:lnTo>
                    <a:pt x="260767" y="150775"/>
                  </a:lnTo>
                  <a:cubicBezTo>
                    <a:pt x="199338" y="144976"/>
                    <a:pt x="144839" y="190076"/>
                    <a:pt x="139041" y="251505"/>
                  </a:cubicBezTo>
                  <a:cubicBezTo>
                    <a:pt x="133243" y="312933"/>
                    <a:pt x="178341" y="367432"/>
                    <a:pt x="239770" y="373230"/>
                  </a:cubicBezTo>
                  <a:cubicBezTo>
                    <a:pt x="246755" y="373890"/>
                    <a:pt x="253784" y="373890"/>
                    <a:pt x="260767" y="373230"/>
                  </a:cubicBezTo>
                  <a:lnTo>
                    <a:pt x="393004" y="373230"/>
                  </a:lnTo>
                  <a:cubicBezTo>
                    <a:pt x="414444" y="431002"/>
                    <a:pt x="450667" y="482139"/>
                    <a:pt x="498052" y="521534"/>
                  </a:cubicBezTo>
                  <a:lnTo>
                    <a:pt x="260767" y="521534"/>
                  </a:lnTo>
                  <a:cubicBezTo>
                    <a:pt x="116749" y="521534"/>
                    <a:pt x="0" y="404784"/>
                    <a:pt x="0" y="260767"/>
                  </a:cubicBezTo>
                  <a:cubicBezTo>
                    <a:pt x="0" y="116749"/>
                    <a:pt x="116749" y="0"/>
                    <a:pt x="260767" y="0"/>
                  </a:cubicBezTo>
                  <a:lnTo>
                    <a:pt x="558857" y="0"/>
                  </a:lnTo>
                  <a:cubicBezTo>
                    <a:pt x="703267" y="680"/>
                    <a:pt x="819898" y="118087"/>
                    <a:pt x="819624" y="262497"/>
                  </a:cubicBezTo>
                  <a:close/>
                </a:path>
              </a:pathLst>
            </a:custGeom>
            <a:solidFill>
              <a:srgbClr val="EF85B4"/>
            </a:solidFill>
            <a:ln w="24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19" name="Gráfico 7">
            <a:extLst>
              <a:ext uri="{FF2B5EF4-FFF2-40B4-BE49-F238E27FC236}">
                <a16:creationId xmlns:a16="http://schemas.microsoft.com/office/drawing/2014/main" id="{1F0741E8-D3D9-1869-31E0-7A1136464D60}"/>
              </a:ext>
            </a:extLst>
          </p:cNvPr>
          <p:cNvGrpSpPr/>
          <p:nvPr/>
        </p:nvGrpSpPr>
        <p:grpSpPr>
          <a:xfrm>
            <a:off x="1408553" y="1242655"/>
            <a:ext cx="1116251" cy="1136128"/>
            <a:chOff x="3258456" y="727879"/>
            <a:chExt cx="1249209" cy="1271454"/>
          </a:xfrm>
        </p:grpSpPr>
        <p:grpSp>
          <p:nvGrpSpPr>
            <p:cNvPr id="22" name="Gráfico 7">
              <a:extLst>
                <a:ext uri="{FF2B5EF4-FFF2-40B4-BE49-F238E27FC236}">
                  <a16:creationId xmlns:a16="http://schemas.microsoft.com/office/drawing/2014/main" id="{33415B6A-C904-BD36-BD16-AAD791D46FB0}"/>
                </a:ext>
              </a:extLst>
            </p:cNvPr>
            <p:cNvGrpSpPr/>
            <p:nvPr/>
          </p:nvGrpSpPr>
          <p:grpSpPr>
            <a:xfrm>
              <a:off x="3275758" y="727879"/>
              <a:ext cx="1231907" cy="1271454"/>
              <a:chOff x="3275758" y="727879"/>
              <a:chExt cx="1231907" cy="1271454"/>
            </a:xfrm>
          </p:grpSpPr>
          <p:sp>
            <p:nvSpPr>
              <p:cNvPr id="25" name="Forma libre 24">
                <a:extLst>
                  <a:ext uri="{FF2B5EF4-FFF2-40B4-BE49-F238E27FC236}">
                    <a16:creationId xmlns:a16="http://schemas.microsoft.com/office/drawing/2014/main" id="{5640561B-E1E5-0181-1279-3A477A4EB2A2}"/>
                  </a:ext>
                </a:extLst>
              </p:cNvPr>
              <p:cNvSpPr/>
              <p:nvPr/>
            </p:nvSpPr>
            <p:spPr>
              <a:xfrm>
                <a:off x="3275758" y="727879"/>
                <a:ext cx="1231907" cy="529690"/>
              </a:xfrm>
              <a:custGeom>
                <a:avLst/>
                <a:gdLst>
                  <a:gd name="connsiteX0" fmla="*/ 615954 w 1231907"/>
                  <a:gd name="connsiteY0" fmla="*/ 529690 h 529690"/>
                  <a:gd name="connsiteX1" fmla="*/ 0 w 1231907"/>
                  <a:gd name="connsiteY1" fmla="*/ 265710 h 529690"/>
                  <a:gd name="connsiteX2" fmla="*/ 615954 w 1231907"/>
                  <a:gd name="connsiteY2" fmla="*/ 0 h 529690"/>
                  <a:gd name="connsiteX3" fmla="*/ 1231907 w 1231907"/>
                  <a:gd name="connsiteY3" fmla="*/ 265710 h 5296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31907" h="529690">
                    <a:moveTo>
                      <a:pt x="615954" y="529690"/>
                    </a:moveTo>
                    <a:lnTo>
                      <a:pt x="0" y="265710"/>
                    </a:lnTo>
                    <a:lnTo>
                      <a:pt x="615954" y="0"/>
                    </a:lnTo>
                    <a:lnTo>
                      <a:pt x="1231907" y="265710"/>
                    </a:lnTo>
                    <a:close/>
                  </a:path>
                </a:pathLst>
              </a:custGeom>
              <a:solidFill>
                <a:srgbClr val="193F92"/>
              </a:solidFill>
              <a:ln w="24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26" name="Forma libre 25">
                <a:extLst>
                  <a:ext uri="{FF2B5EF4-FFF2-40B4-BE49-F238E27FC236}">
                    <a16:creationId xmlns:a16="http://schemas.microsoft.com/office/drawing/2014/main" id="{AA475C98-4EAB-9F2E-92F5-6FAC96EBA3A2}"/>
                  </a:ext>
                </a:extLst>
              </p:cNvPr>
              <p:cNvSpPr/>
              <p:nvPr/>
            </p:nvSpPr>
            <p:spPr>
              <a:xfrm>
                <a:off x="3556545" y="1431578"/>
                <a:ext cx="281034" cy="120867"/>
              </a:xfrm>
              <a:custGeom>
                <a:avLst/>
                <a:gdLst>
                  <a:gd name="connsiteX0" fmla="*/ 0 w 281034"/>
                  <a:gd name="connsiteY0" fmla="*/ 0 h 120867"/>
                  <a:gd name="connsiteX1" fmla="*/ 0 w 281034"/>
                  <a:gd name="connsiteY1" fmla="*/ 120867 h 120867"/>
                  <a:gd name="connsiteX2" fmla="*/ 281035 w 281034"/>
                  <a:gd name="connsiteY2" fmla="*/ 120867 h 120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1034" h="120867">
                    <a:moveTo>
                      <a:pt x="0" y="0"/>
                    </a:moveTo>
                    <a:lnTo>
                      <a:pt x="0" y="120867"/>
                    </a:lnTo>
                    <a:lnTo>
                      <a:pt x="281035" y="120867"/>
                    </a:lnTo>
                    <a:close/>
                  </a:path>
                </a:pathLst>
              </a:custGeom>
              <a:solidFill>
                <a:srgbClr val="00AA86"/>
              </a:solidFill>
              <a:ln w="24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27" name="Forma libre 26">
                <a:extLst>
                  <a:ext uri="{FF2B5EF4-FFF2-40B4-BE49-F238E27FC236}">
                    <a16:creationId xmlns:a16="http://schemas.microsoft.com/office/drawing/2014/main" id="{EDB7B70B-CB4C-66B9-F946-5CD299C7CF37}"/>
                  </a:ext>
                </a:extLst>
              </p:cNvPr>
              <p:cNvSpPr/>
              <p:nvPr/>
            </p:nvSpPr>
            <p:spPr>
              <a:xfrm>
                <a:off x="3630944" y="1626844"/>
                <a:ext cx="74151" cy="74151"/>
              </a:xfrm>
              <a:custGeom>
                <a:avLst/>
                <a:gdLst>
                  <a:gd name="connsiteX0" fmla="*/ 0 w 74151"/>
                  <a:gd name="connsiteY0" fmla="*/ 0 h 74151"/>
                  <a:gd name="connsiteX1" fmla="*/ 74152 w 74151"/>
                  <a:gd name="connsiteY1" fmla="*/ 0 h 74151"/>
                  <a:gd name="connsiteX2" fmla="*/ 74152 w 74151"/>
                  <a:gd name="connsiteY2" fmla="*/ 74152 h 74151"/>
                  <a:gd name="connsiteX3" fmla="*/ 0 w 74151"/>
                  <a:gd name="connsiteY3" fmla="*/ 74152 h 74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4151" h="74151">
                    <a:moveTo>
                      <a:pt x="0" y="0"/>
                    </a:moveTo>
                    <a:lnTo>
                      <a:pt x="74152" y="0"/>
                    </a:lnTo>
                    <a:lnTo>
                      <a:pt x="74152" y="74152"/>
                    </a:lnTo>
                    <a:lnTo>
                      <a:pt x="0" y="74152"/>
                    </a:lnTo>
                    <a:close/>
                  </a:path>
                </a:pathLst>
              </a:custGeom>
              <a:solidFill>
                <a:srgbClr val="EB5E9D"/>
              </a:solidFill>
              <a:ln w="24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28" name="Forma libre 27">
                <a:extLst>
                  <a:ext uri="{FF2B5EF4-FFF2-40B4-BE49-F238E27FC236}">
                    <a16:creationId xmlns:a16="http://schemas.microsoft.com/office/drawing/2014/main" id="{F61552ED-0D2B-5562-998F-04A8A4FF9A14}"/>
                  </a:ext>
                </a:extLst>
              </p:cNvPr>
              <p:cNvSpPr/>
              <p:nvPr/>
            </p:nvSpPr>
            <p:spPr>
              <a:xfrm>
                <a:off x="3332607" y="1254356"/>
                <a:ext cx="1117960" cy="744977"/>
              </a:xfrm>
              <a:custGeom>
                <a:avLst/>
                <a:gdLst>
                  <a:gd name="connsiteX0" fmla="*/ 968916 w 1117960"/>
                  <a:gd name="connsiteY0" fmla="*/ 0 h 744977"/>
                  <a:gd name="connsiteX1" fmla="*/ 968916 w 1117960"/>
                  <a:gd name="connsiteY1" fmla="*/ 145090 h 744977"/>
                  <a:gd name="connsiteX2" fmla="*/ 613235 w 1117960"/>
                  <a:gd name="connsiteY2" fmla="*/ 298090 h 744977"/>
                  <a:gd name="connsiteX3" fmla="*/ 790952 w 1117960"/>
                  <a:gd name="connsiteY3" fmla="*/ 298090 h 744977"/>
                  <a:gd name="connsiteX4" fmla="*/ 1013407 w 1117960"/>
                  <a:gd name="connsiteY4" fmla="*/ 409812 h 744977"/>
                  <a:gd name="connsiteX5" fmla="*/ 790952 w 1117960"/>
                  <a:gd name="connsiteY5" fmla="*/ 521534 h 744977"/>
                  <a:gd name="connsiteX6" fmla="*/ 222455 w 1117960"/>
                  <a:gd name="connsiteY6" fmla="*/ 521534 h 744977"/>
                  <a:gd name="connsiteX7" fmla="*/ 222455 w 1117960"/>
                  <a:gd name="connsiteY7" fmla="*/ 373230 h 744977"/>
                  <a:gd name="connsiteX8" fmla="*/ 0 w 1117960"/>
                  <a:gd name="connsiteY8" fmla="*/ 373230 h 744977"/>
                  <a:gd name="connsiteX9" fmla="*/ 0 w 1117960"/>
                  <a:gd name="connsiteY9" fmla="*/ 744977 h 744977"/>
                  <a:gd name="connsiteX10" fmla="*/ 1117961 w 1117960"/>
                  <a:gd name="connsiteY10" fmla="*/ 744977 h 744977"/>
                  <a:gd name="connsiteX11" fmla="*/ 1117961 w 1117960"/>
                  <a:gd name="connsiteY11" fmla="*/ 0 h 744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17960" h="744977">
                    <a:moveTo>
                      <a:pt x="968916" y="0"/>
                    </a:moveTo>
                    <a:lnTo>
                      <a:pt x="968916" y="145090"/>
                    </a:lnTo>
                    <a:lnTo>
                      <a:pt x="613235" y="298090"/>
                    </a:lnTo>
                    <a:lnTo>
                      <a:pt x="790952" y="298090"/>
                    </a:lnTo>
                    <a:lnTo>
                      <a:pt x="1013407" y="409812"/>
                    </a:lnTo>
                    <a:lnTo>
                      <a:pt x="790952" y="521534"/>
                    </a:lnTo>
                    <a:lnTo>
                      <a:pt x="222455" y="521534"/>
                    </a:lnTo>
                    <a:lnTo>
                      <a:pt x="222455" y="373230"/>
                    </a:lnTo>
                    <a:lnTo>
                      <a:pt x="0" y="373230"/>
                    </a:lnTo>
                    <a:lnTo>
                      <a:pt x="0" y="744977"/>
                    </a:lnTo>
                    <a:lnTo>
                      <a:pt x="1117961" y="744977"/>
                    </a:lnTo>
                    <a:lnTo>
                      <a:pt x="1117961" y="0"/>
                    </a:lnTo>
                    <a:close/>
                  </a:path>
                </a:pathLst>
              </a:custGeom>
              <a:solidFill>
                <a:srgbClr val="00AA86"/>
              </a:solidFill>
              <a:ln w="24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30" name="Forma libre 28">
                <a:extLst>
                  <a:ext uri="{FF2B5EF4-FFF2-40B4-BE49-F238E27FC236}">
                    <a16:creationId xmlns:a16="http://schemas.microsoft.com/office/drawing/2014/main" id="{F12DFCA0-00D0-0B7A-A9FC-D3045B6434D4}"/>
                  </a:ext>
                </a:extLst>
              </p:cNvPr>
              <p:cNvSpPr/>
              <p:nvPr/>
            </p:nvSpPr>
            <p:spPr>
              <a:xfrm>
                <a:off x="3779989" y="1626844"/>
                <a:ext cx="400913" cy="74151"/>
              </a:xfrm>
              <a:custGeom>
                <a:avLst/>
                <a:gdLst>
                  <a:gd name="connsiteX0" fmla="*/ 400914 w 400913"/>
                  <a:gd name="connsiteY0" fmla="*/ 37323 h 74151"/>
                  <a:gd name="connsiteX1" fmla="*/ 326762 w 400913"/>
                  <a:gd name="connsiteY1" fmla="*/ 0 h 74151"/>
                  <a:gd name="connsiteX2" fmla="*/ 0 w 400913"/>
                  <a:gd name="connsiteY2" fmla="*/ 0 h 74151"/>
                  <a:gd name="connsiteX3" fmla="*/ 0 w 400913"/>
                  <a:gd name="connsiteY3" fmla="*/ 74152 h 74151"/>
                  <a:gd name="connsiteX4" fmla="*/ 326515 w 400913"/>
                  <a:gd name="connsiteY4" fmla="*/ 74152 h 74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0913" h="74151">
                    <a:moveTo>
                      <a:pt x="400914" y="37323"/>
                    </a:moveTo>
                    <a:lnTo>
                      <a:pt x="326762" y="0"/>
                    </a:lnTo>
                    <a:lnTo>
                      <a:pt x="0" y="0"/>
                    </a:lnTo>
                    <a:lnTo>
                      <a:pt x="0" y="74152"/>
                    </a:lnTo>
                    <a:lnTo>
                      <a:pt x="326515" y="74152"/>
                    </a:lnTo>
                    <a:close/>
                  </a:path>
                </a:pathLst>
              </a:custGeom>
              <a:solidFill>
                <a:srgbClr val="FFE283"/>
              </a:solidFill>
              <a:ln w="24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23" name="Forma libre 22">
              <a:extLst>
                <a:ext uri="{FF2B5EF4-FFF2-40B4-BE49-F238E27FC236}">
                  <a16:creationId xmlns:a16="http://schemas.microsoft.com/office/drawing/2014/main" id="{CE84EEAF-36DF-BFA4-9856-3F62C7E30D66}"/>
                </a:ext>
              </a:extLst>
            </p:cNvPr>
            <p:cNvSpPr/>
            <p:nvPr/>
          </p:nvSpPr>
          <p:spPr>
            <a:xfrm>
              <a:off x="3556545" y="1195034"/>
              <a:ext cx="670578" cy="299078"/>
            </a:xfrm>
            <a:custGeom>
              <a:avLst/>
              <a:gdLst>
                <a:gd name="connsiteX0" fmla="*/ 335166 w 670578"/>
                <a:gd name="connsiteY0" fmla="*/ 143607 h 299078"/>
                <a:gd name="connsiteX1" fmla="*/ 0 w 670578"/>
                <a:gd name="connsiteY1" fmla="*/ 0 h 299078"/>
                <a:gd name="connsiteX2" fmla="*/ 0 w 670578"/>
                <a:gd name="connsiteY2" fmla="*/ 155471 h 299078"/>
                <a:gd name="connsiteX3" fmla="*/ 335166 w 670578"/>
                <a:gd name="connsiteY3" fmla="*/ 299079 h 299078"/>
                <a:gd name="connsiteX4" fmla="*/ 670579 w 670578"/>
                <a:gd name="connsiteY4" fmla="*/ 154977 h 299078"/>
                <a:gd name="connsiteX5" fmla="*/ 670579 w 670578"/>
                <a:gd name="connsiteY5" fmla="*/ 0 h 299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0578" h="299078">
                  <a:moveTo>
                    <a:pt x="335166" y="143607"/>
                  </a:moveTo>
                  <a:lnTo>
                    <a:pt x="0" y="0"/>
                  </a:lnTo>
                  <a:lnTo>
                    <a:pt x="0" y="155471"/>
                  </a:lnTo>
                  <a:lnTo>
                    <a:pt x="335166" y="299079"/>
                  </a:lnTo>
                  <a:lnTo>
                    <a:pt x="670579" y="154977"/>
                  </a:lnTo>
                  <a:lnTo>
                    <a:pt x="670579" y="0"/>
                  </a:lnTo>
                  <a:close/>
                </a:path>
              </a:pathLst>
            </a:custGeom>
            <a:solidFill>
              <a:srgbClr val="193F92"/>
            </a:solidFill>
            <a:ln w="24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4" name="Forma libre 23">
              <a:extLst>
                <a:ext uri="{FF2B5EF4-FFF2-40B4-BE49-F238E27FC236}">
                  <a16:creationId xmlns:a16="http://schemas.microsoft.com/office/drawing/2014/main" id="{150B4AD8-C908-BDFA-400A-990CBA2FEB01}"/>
                </a:ext>
              </a:extLst>
            </p:cNvPr>
            <p:cNvSpPr/>
            <p:nvPr/>
          </p:nvSpPr>
          <p:spPr>
            <a:xfrm>
              <a:off x="3258456" y="1098637"/>
              <a:ext cx="222455" cy="453314"/>
            </a:xfrm>
            <a:custGeom>
              <a:avLst/>
              <a:gdLst>
                <a:gd name="connsiteX0" fmla="*/ 148303 w 222455"/>
                <a:gd name="connsiteY0" fmla="*/ 162639 h 453314"/>
                <a:gd name="connsiteX1" fmla="*/ 148303 w 222455"/>
                <a:gd name="connsiteY1" fmla="*/ 32380 h 453314"/>
                <a:gd name="connsiteX2" fmla="*/ 74152 w 222455"/>
                <a:gd name="connsiteY2" fmla="*/ 0 h 453314"/>
                <a:gd name="connsiteX3" fmla="*/ 74152 w 222455"/>
                <a:gd name="connsiteY3" fmla="*/ 162145 h 453314"/>
                <a:gd name="connsiteX4" fmla="*/ 0 w 222455"/>
                <a:gd name="connsiteY4" fmla="*/ 266946 h 453314"/>
                <a:gd name="connsiteX5" fmla="*/ 0 w 222455"/>
                <a:gd name="connsiteY5" fmla="*/ 453314 h 453314"/>
                <a:gd name="connsiteX6" fmla="*/ 222455 w 222455"/>
                <a:gd name="connsiteY6" fmla="*/ 453314 h 453314"/>
                <a:gd name="connsiteX7" fmla="*/ 222455 w 222455"/>
                <a:gd name="connsiteY7" fmla="*/ 267440 h 453314"/>
                <a:gd name="connsiteX8" fmla="*/ 148303 w 222455"/>
                <a:gd name="connsiteY8" fmla="*/ 162639 h 453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2455" h="453314">
                  <a:moveTo>
                    <a:pt x="148303" y="162639"/>
                  </a:moveTo>
                  <a:lnTo>
                    <a:pt x="148303" y="32380"/>
                  </a:lnTo>
                  <a:lnTo>
                    <a:pt x="74152" y="0"/>
                  </a:lnTo>
                  <a:lnTo>
                    <a:pt x="74152" y="162145"/>
                  </a:lnTo>
                  <a:cubicBezTo>
                    <a:pt x="29734" y="177850"/>
                    <a:pt x="28" y="219833"/>
                    <a:pt x="0" y="266946"/>
                  </a:cubicBezTo>
                  <a:lnTo>
                    <a:pt x="0" y="453314"/>
                  </a:lnTo>
                  <a:lnTo>
                    <a:pt x="222455" y="453314"/>
                  </a:lnTo>
                  <a:lnTo>
                    <a:pt x="222455" y="267440"/>
                  </a:lnTo>
                  <a:cubicBezTo>
                    <a:pt x="222427" y="220327"/>
                    <a:pt x="192722" y="178345"/>
                    <a:pt x="148303" y="162639"/>
                  </a:cubicBezTo>
                  <a:close/>
                </a:path>
              </a:pathLst>
            </a:custGeom>
            <a:solidFill>
              <a:srgbClr val="11385B"/>
            </a:solidFill>
            <a:ln w="24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31" name="Gráfico 9">
            <a:extLst>
              <a:ext uri="{FF2B5EF4-FFF2-40B4-BE49-F238E27FC236}">
                <a16:creationId xmlns:a16="http://schemas.microsoft.com/office/drawing/2014/main" id="{15EFC836-F794-9867-025B-91EF0BF3534F}"/>
              </a:ext>
            </a:extLst>
          </p:cNvPr>
          <p:cNvGrpSpPr/>
          <p:nvPr/>
        </p:nvGrpSpPr>
        <p:grpSpPr>
          <a:xfrm>
            <a:off x="4866616" y="1254472"/>
            <a:ext cx="938849" cy="948556"/>
            <a:chOff x="5226371" y="647518"/>
            <a:chExt cx="1050677" cy="1061540"/>
          </a:xfrm>
        </p:grpSpPr>
        <p:sp>
          <p:nvSpPr>
            <p:cNvPr id="32" name="Forma libre 30">
              <a:extLst>
                <a:ext uri="{FF2B5EF4-FFF2-40B4-BE49-F238E27FC236}">
                  <a16:creationId xmlns:a16="http://schemas.microsoft.com/office/drawing/2014/main" id="{1C813655-7D4C-2945-5D2C-7645E17385A2}"/>
                </a:ext>
              </a:extLst>
            </p:cNvPr>
            <p:cNvSpPr/>
            <p:nvPr/>
          </p:nvSpPr>
          <p:spPr>
            <a:xfrm>
              <a:off x="5226371" y="647518"/>
              <a:ext cx="787267" cy="1061540"/>
            </a:xfrm>
            <a:custGeom>
              <a:avLst/>
              <a:gdLst>
                <a:gd name="connsiteX0" fmla="*/ 786280 w 787267"/>
                <a:gd name="connsiteY0" fmla="*/ 691235 h 1061540"/>
                <a:gd name="connsiteX1" fmla="*/ 724316 w 787267"/>
                <a:gd name="connsiteY1" fmla="*/ 754434 h 1061540"/>
                <a:gd name="connsiteX2" fmla="*/ 717650 w 787267"/>
                <a:gd name="connsiteY2" fmla="*/ 758878 h 1061540"/>
                <a:gd name="connsiteX3" fmla="*/ 561629 w 787267"/>
                <a:gd name="connsiteY3" fmla="*/ 810720 h 1061540"/>
                <a:gd name="connsiteX4" fmla="*/ 657661 w 787267"/>
                <a:gd name="connsiteY4" fmla="*/ 810720 h 1061540"/>
                <a:gd name="connsiteX5" fmla="*/ 677411 w 787267"/>
                <a:gd name="connsiteY5" fmla="*/ 830470 h 1061540"/>
                <a:gd name="connsiteX6" fmla="*/ 657661 w 787267"/>
                <a:gd name="connsiteY6" fmla="*/ 850219 h 1061540"/>
                <a:gd name="connsiteX7" fmla="*/ 129360 w 787267"/>
                <a:gd name="connsiteY7" fmla="*/ 850219 h 1061540"/>
                <a:gd name="connsiteX8" fmla="*/ 109610 w 787267"/>
                <a:gd name="connsiteY8" fmla="*/ 830470 h 1061540"/>
                <a:gd name="connsiteX9" fmla="*/ 129360 w 787267"/>
                <a:gd name="connsiteY9" fmla="*/ 810720 h 1061540"/>
                <a:gd name="connsiteX10" fmla="*/ 543114 w 787267"/>
                <a:gd name="connsiteY10" fmla="*/ 810720 h 1061540"/>
                <a:gd name="connsiteX11" fmla="*/ 538423 w 787267"/>
                <a:gd name="connsiteY11" fmla="*/ 807264 h 1061540"/>
                <a:gd name="connsiteX12" fmla="*/ 533732 w 787267"/>
                <a:gd name="connsiteY12" fmla="*/ 787268 h 1061540"/>
                <a:gd name="connsiteX13" fmla="*/ 545582 w 787267"/>
                <a:gd name="connsiteY13" fmla="*/ 750978 h 1061540"/>
                <a:gd name="connsiteX14" fmla="*/ 129360 w 787267"/>
                <a:gd name="connsiteY14" fmla="*/ 750978 h 1061540"/>
                <a:gd name="connsiteX15" fmla="*/ 109610 w 787267"/>
                <a:gd name="connsiteY15" fmla="*/ 731228 h 1061540"/>
                <a:gd name="connsiteX16" fmla="*/ 129360 w 787267"/>
                <a:gd name="connsiteY16" fmla="*/ 711479 h 1061540"/>
                <a:gd name="connsiteX17" fmla="*/ 557679 w 787267"/>
                <a:gd name="connsiteY17" fmla="*/ 711479 h 1061540"/>
                <a:gd name="connsiteX18" fmla="*/ 585822 w 787267"/>
                <a:gd name="connsiteY18" fmla="*/ 627296 h 1061540"/>
                <a:gd name="connsiteX19" fmla="*/ 589772 w 787267"/>
                <a:gd name="connsiteY19" fmla="*/ 619890 h 1061540"/>
                <a:gd name="connsiteX20" fmla="*/ 787268 w 787267"/>
                <a:gd name="connsiteY20" fmla="*/ 422394 h 1061540"/>
                <a:gd name="connsiteX21" fmla="*/ 787268 w 787267"/>
                <a:gd name="connsiteY21" fmla="*/ 200211 h 1061540"/>
                <a:gd name="connsiteX22" fmla="*/ 607547 w 787267"/>
                <a:gd name="connsiteY22" fmla="*/ 200211 h 1061540"/>
                <a:gd name="connsiteX23" fmla="*/ 587824 w 787267"/>
                <a:gd name="connsiteY23" fmla="*/ 182463 h 1061540"/>
                <a:gd name="connsiteX24" fmla="*/ 587797 w 787267"/>
                <a:gd name="connsiteY24" fmla="*/ 181449 h 1061540"/>
                <a:gd name="connsiteX25" fmla="*/ 587797 w 787267"/>
                <a:gd name="connsiteY25" fmla="*/ 0 h 1061540"/>
                <a:gd name="connsiteX26" fmla="*/ 0 w 787267"/>
                <a:gd name="connsiteY26" fmla="*/ 0 h 1061540"/>
                <a:gd name="connsiteX27" fmla="*/ 0 w 787267"/>
                <a:gd name="connsiteY27" fmla="*/ 1061540 h 1061540"/>
                <a:gd name="connsiteX28" fmla="*/ 786280 w 787267"/>
                <a:gd name="connsiteY28" fmla="*/ 1061540 h 1061540"/>
                <a:gd name="connsiteX29" fmla="*/ 129360 w 787267"/>
                <a:gd name="connsiteY29" fmla="*/ 612731 h 1061540"/>
                <a:gd name="connsiteX30" fmla="*/ 409557 w 787267"/>
                <a:gd name="connsiteY30" fmla="*/ 612731 h 1061540"/>
                <a:gd name="connsiteX31" fmla="*/ 429307 w 787267"/>
                <a:gd name="connsiteY31" fmla="*/ 632480 h 1061540"/>
                <a:gd name="connsiteX32" fmla="*/ 409557 w 787267"/>
                <a:gd name="connsiteY32" fmla="*/ 652230 h 1061540"/>
                <a:gd name="connsiteX33" fmla="*/ 129360 w 787267"/>
                <a:gd name="connsiteY33" fmla="*/ 652230 h 1061540"/>
                <a:gd name="connsiteX34" fmla="*/ 109610 w 787267"/>
                <a:gd name="connsiteY34" fmla="*/ 632480 h 1061540"/>
                <a:gd name="connsiteX35" fmla="*/ 129360 w 787267"/>
                <a:gd name="connsiteY35" fmla="*/ 612731 h 1061540"/>
                <a:gd name="connsiteX36" fmla="*/ 657661 w 787267"/>
                <a:gd name="connsiteY36" fmla="*/ 949955 h 1061540"/>
                <a:gd name="connsiteX37" fmla="*/ 129360 w 787267"/>
                <a:gd name="connsiteY37" fmla="*/ 949955 h 1061540"/>
                <a:gd name="connsiteX38" fmla="*/ 107268 w 787267"/>
                <a:gd name="connsiteY38" fmla="*/ 932301 h 1061540"/>
                <a:gd name="connsiteX39" fmla="*/ 124923 w 787267"/>
                <a:gd name="connsiteY39" fmla="*/ 910209 h 1061540"/>
                <a:gd name="connsiteX40" fmla="*/ 129360 w 787267"/>
                <a:gd name="connsiteY40" fmla="*/ 910209 h 1061540"/>
                <a:gd name="connsiteX41" fmla="*/ 657661 w 787267"/>
                <a:gd name="connsiteY41" fmla="*/ 910209 h 1061540"/>
                <a:gd name="connsiteX42" fmla="*/ 675315 w 787267"/>
                <a:gd name="connsiteY42" fmla="*/ 932301 h 1061540"/>
                <a:gd name="connsiteX43" fmla="*/ 657661 w 787267"/>
                <a:gd name="connsiteY43" fmla="*/ 949955 h 1061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787267" h="1061540">
                  <a:moveTo>
                    <a:pt x="786280" y="691235"/>
                  </a:moveTo>
                  <a:lnTo>
                    <a:pt x="724316" y="754434"/>
                  </a:lnTo>
                  <a:cubicBezTo>
                    <a:pt x="722467" y="756409"/>
                    <a:pt x="720186" y="757930"/>
                    <a:pt x="717650" y="758878"/>
                  </a:cubicBezTo>
                  <a:lnTo>
                    <a:pt x="561629" y="810720"/>
                  </a:lnTo>
                  <a:lnTo>
                    <a:pt x="657661" y="810720"/>
                  </a:lnTo>
                  <a:cubicBezTo>
                    <a:pt x="668568" y="810720"/>
                    <a:pt x="677411" y="819563"/>
                    <a:pt x="677411" y="830470"/>
                  </a:cubicBezTo>
                  <a:cubicBezTo>
                    <a:pt x="677411" y="841377"/>
                    <a:pt x="668568" y="850219"/>
                    <a:pt x="657661" y="850219"/>
                  </a:cubicBezTo>
                  <a:lnTo>
                    <a:pt x="129360" y="850219"/>
                  </a:lnTo>
                  <a:cubicBezTo>
                    <a:pt x="118452" y="850219"/>
                    <a:pt x="109610" y="841377"/>
                    <a:pt x="109610" y="830470"/>
                  </a:cubicBezTo>
                  <a:cubicBezTo>
                    <a:pt x="109610" y="819563"/>
                    <a:pt x="118452" y="810720"/>
                    <a:pt x="129360" y="810720"/>
                  </a:cubicBezTo>
                  <a:lnTo>
                    <a:pt x="543114" y="810720"/>
                  </a:lnTo>
                  <a:cubicBezTo>
                    <a:pt x="541385" y="810720"/>
                    <a:pt x="539904" y="808745"/>
                    <a:pt x="538423" y="807264"/>
                  </a:cubicBezTo>
                  <a:cubicBezTo>
                    <a:pt x="533138" y="802058"/>
                    <a:pt x="531313" y="794281"/>
                    <a:pt x="533732" y="787268"/>
                  </a:cubicBezTo>
                  <a:lnTo>
                    <a:pt x="545582" y="750978"/>
                  </a:lnTo>
                  <a:lnTo>
                    <a:pt x="129360" y="750978"/>
                  </a:lnTo>
                  <a:cubicBezTo>
                    <a:pt x="118452" y="750978"/>
                    <a:pt x="109610" y="742135"/>
                    <a:pt x="109610" y="731228"/>
                  </a:cubicBezTo>
                  <a:cubicBezTo>
                    <a:pt x="109610" y="720322"/>
                    <a:pt x="118452" y="711479"/>
                    <a:pt x="129360" y="711479"/>
                  </a:cubicBezTo>
                  <a:lnTo>
                    <a:pt x="557679" y="711479"/>
                  </a:lnTo>
                  <a:lnTo>
                    <a:pt x="585822" y="627296"/>
                  </a:lnTo>
                  <a:cubicBezTo>
                    <a:pt x="586434" y="624511"/>
                    <a:pt x="587802" y="621949"/>
                    <a:pt x="589772" y="619890"/>
                  </a:cubicBezTo>
                  <a:lnTo>
                    <a:pt x="787268" y="422394"/>
                  </a:lnTo>
                  <a:lnTo>
                    <a:pt x="787268" y="200211"/>
                  </a:lnTo>
                  <a:lnTo>
                    <a:pt x="607547" y="200211"/>
                  </a:lnTo>
                  <a:cubicBezTo>
                    <a:pt x="597198" y="200757"/>
                    <a:pt x="588367" y="192810"/>
                    <a:pt x="587824" y="182463"/>
                  </a:cubicBezTo>
                  <a:cubicBezTo>
                    <a:pt x="587804" y="182125"/>
                    <a:pt x="587797" y="181787"/>
                    <a:pt x="587797" y="181449"/>
                  </a:cubicBezTo>
                  <a:lnTo>
                    <a:pt x="587797" y="0"/>
                  </a:lnTo>
                  <a:lnTo>
                    <a:pt x="0" y="0"/>
                  </a:lnTo>
                  <a:lnTo>
                    <a:pt x="0" y="1061540"/>
                  </a:lnTo>
                  <a:lnTo>
                    <a:pt x="786280" y="1061540"/>
                  </a:lnTo>
                  <a:close/>
                  <a:moveTo>
                    <a:pt x="129360" y="612731"/>
                  </a:moveTo>
                  <a:lnTo>
                    <a:pt x="409557" y="612731"/>
                  </a:lnTo>
                  <a:cubicBezTo>
                    <a:pt x="420464" y="612731"/>
                    <a:pt x="429307" y="621574"/>
                    <a:pt x="429307" y="632480"/>
                  </a:cubicBezTo>
                  <a:cubicBezTo>
                    <a:pt x="429307" y="643387"/>
                    <a:pt x="420464" y="652230"/>
                    <a:pt x="409557" y="652230"/>
                  </a:cubicBezTo>
                  <a:lnTo>
                    <a:pt x="129360" y="652230"/>
                  </a:lnTo>
                  <a:cubicBezTo>
                    <a:pt x="118452" y="652230"/>
                    <a:pt x="109610" y="643387"/>
                    <a:pt x="109610" y="632480"/>
                  </a:cubicBezTo>
                  <a:cubicBezTo>
                    <a:pt x="109610" y="621574"/>
                    <a:pt x="118452" y="612731"/>
                    <a:pt x="129360" y="612731"/>
                  </a:cubicBezTo>
                  <a:close/>
                  <a:moveTo>
                    <a:pt x="657661" y="949955"/>
                  </a:moveTo>
                  <a:lnTo>
                    <a:pt x="129360" y="949955"/>
                  </a:lnTo>
                  <a:cubicBezTo>
                    <a:pt x="118384" y="951179"/>
                    <a:pt x="108494" y="943275"/>
                    <a:pt x="107268" y="932301"/>
                  </a:cubicBezTo>
                  <a:cubicBezTo>
                    <a:pt x="106043" y="921325"/>
                    <a:pt x="113947" y="911433"/>
                    <a:pt x="124923" y="910209"/>
                  </a:cubicBezTo>
                  <a:cubicBezTo>
                    <a:pt x="126397" y="910043"/>
                    <a:pt x="127885" y="910043"/>
                    <a:pt x="129360" y="910209"/>
                  </a:cubicBezTo>
                  <a:lnTo>
                    <a:pt x="657661" y="910209"/>
                  </a:lnTo>
                  <a:cubicBezTo>
                    <a:pt x="668637" y="911433"/>
                    <a:pt x="676542" y="921325"/>
                    <a:pt x="675315" y="932301"/>
                  </a:cubicBezTo>
                  <a:cubicBezTo>
                    <a:pt x="674278" y="941589"/>
                    <a:pt x="666948" y="948918"/>
                    <a:pt x="657661" y="949955"/>
                  </a:cubicBezTo>
                  <a:close/>
                </a:path>
              </a:pathLst>
            </a:custGeom>
            <a:solidFill>
              <a:srgbClr val="7699D0"/>
            </a:solidFill>
            <a:ln w="245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3" name="Forma libre 31">
              <a:extLst>
                <a:ext uri="{FF2B5EF4-FFF2-40B4-BE49-F238E27FC236}">
                  <a16:creationId xmlns:a16="http://schemas.microsoft.com/office/drawing/2014/main" id="{75ADEFD4-FA9E-AFBA-EDED-18B4E2F1A5FB}"/>
                </a:ext>
              </a:extLst>
            </p:cNvPr>
            <p:cNvSpPr/>
            <p:nvPr/>
          </p:nvSpPr>
          <p:spPr>
            <a:xfrm>
              <a:off x="5853913" y="676895"/>
              <a:ext cx="132815" cy="131828"/>
            </a:xfrm>
            <a:custGeom>
              <a:avLst/>
              <a:gdLst>
                <a:gd name="connsiteX0" fmla="*/ 0 w 132815"/>
                <a:gd name="connsiteY0" fmla="*/ 0 h 131828"/>
                <a:gd name="connsiteX1" fmla="*/ 0 w 132815"/>
                <a:gd name="connsiteY1" fmla="*/ 131828 h 131828"/>
                <a:gd name="connsiteX2" fmla="*/ 132816 w 132815"/>
                <a:gd name="connsiteY2" fmla="*/ 131828 h 131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2815" h="131828">
                  <a:moveTo>
                    <a:pt x="0" y="0"/>
                  </a:moveTo>
                  <a:lnTo>
                    <a:pt x="0" y="131828"/>
                  </a:lnTo>
                  <a:lnTo>
                    <a:pt x="132816" y="131828"/>
                  </a:lnTo>
                  <a:close/>
                </a:path>
              </a:pathLst>
            </a:custGeom>
            <a:solidFill>
              <a:srgbClr val="11385B"/>
            </a:solidFill>
            <a:ln w="245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4" name="Forma libre 32">
              <a:extLst>
                <a:ext uri="{FF2B5EF4-FFF2-40B4-BE49-F238E27FC236}">
                  <a16:creationId xmlns:a16="http://schemas.microsoft.com/office/drawing/2014/main" id="{DFCF825F-BE35-8201-4A8C-BA56F71082C7}"/>
                </a:ext>
              </a:extLst>
            </p:cNvPr>
            <p:cNvSpPr/>
            <p:nvPr/>
          </p:nvSpPr>
          <p:spPr>
            <a:xfrm>
              <a:off x="5809230" y="1318756"/>
              <a:ext cx="91835" cy="91835"/>
            </a:xfrm>
            <a:custGeom>
              <a:avLst/>
              <a:gdLst>
                <a:gd name="connsiteX0" fmla="*/ 0 w 91835"/>
                <a:gd name="connsiteY0" fmla="*/ 91836 h 91835"/>
                <a:gd name="connsiteX1" fmla="*/ 91836 w 91835"/>
                <a:gd name="connsiteY1" fmla="*/ 61224 h 91835"/>
                <a:gd name="connsiteX2" fmla="*/ 30612 w 91835"/>
                <a:gd name="connsiteY2" fmla="*/ 0 h 91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835" h="91835">
                  <a:moveTo>
                    <a:pt x="0" y="91836"/>
                  </a:moveTo>
                  <a:lnTo>
                    <a:pt x="91836" y="61224"/>
                  </a:lnTo>
                  <a:lnTo>
                    <a:pt x="30612" y="0"/>
                  </a:lnTo>
                  <a:close/>
                </a:path>
              </a:pathLst>
            </a:custGeom>
            <a:solidFill>
              <a:srgbClr val="00AA86"/>
            </a:solidFill>
            <a:ln w="245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5" name="Forma libre 33">
              <a:extLst>
                <a:ext uri="{FF2B5EF4-FFF2-40B4-BE49-F238E27FC236}">
                  <a16:creationId xmlns:a16="http://schemas.microsoft.com/office/drawing/2014/main" id="{EA6358F5-A66D-7D9B-6147-EBB5C755F8FC}"/>
                </a:ext>
              </a:extLst>
            </p:cNvPr>
            <p:cNvSpPr/>
            <p:nvPr/>
          </p:nvSpPr>
          <p:spPr>
            <a:xfrm>
              <a:off x="5859345" y="1030906"/>
              <a:ext cx="329818" cy="329571"/>
            </a:xfrm>
            <a:custGeom>
              <a:avLst/>
              <a:gdLst>
                <a:gd name="connsiteX0" fmla="*/ 78258 w 329818"/>
                <a:gd name="connsiteY0" fmla="*/ 329571 h 329571"/>
                <a:gd name="connsiteX1" fmla="*/ 329818 w 329818"/>
                <a:gd name="connsiteY1" fmla="*/ 77764 h 329571"/>
                <a:gd name="connsiteX2" fmla="*/ 252054 w 329818"/>
                <a:gd name="connsiteY2" fmla="*/ 0 h 329571"/>
                <a:gd name="connsiteX3" fmla="*/ 0 w 329818"/>
                <a:gd name="connsiteY3" fmla="*/ 251067 h 329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9818" h="329571">
                  <a:moveTo>
                    <a:pt x="78258" y="329571"/>
                  </a:moveTo>
                  <a:lnTo>
                    <a:pt x="329818" y="77764"/>
                  </a:lnTo>
                  <a:lnTo>
                    <a:pt x="252054" y="0"/>
                  </a:lnTo>
                  <a:lnTo>
                    <a:pt x="0" y="251067"/>
                  </a:lnTo>
                  <a:close/>
                </a:path>
              </a:pathLst>
            </a:custGeom>
            <a:solidFill>
              <a:srgbClr val="FFE283"/>
            </a:solidFill>
            <a:ln w="245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6" name="Forma libre 34">
              <a:extLst>
                <a:ext uri="{FF2B5EF4-FFF2-40B4-BE49-F238E27FC236}">
                  <a16:creationId xmlns:a16="http://schemas.microsoft.com/office/drawing/2014/main" id="{F330DEEB-BE00-0C83-F305-EBC2D7643182}"/>
                </a:ext>
              </a:extLst>
            </p:cNvPr>
            <p:cNvSpPr/>
            <p:nvPr/>
          </p:nvSpPr>
          <p:spPr>
            <a:xfrm>
              <a:off x="6139789" y="943761"/>
              <a:ext cx="137259" cy="136765"/>
            </a:xfrm>
            <a:custGeom>
              <a:avLst/>
              <a:gdLst>
                <a:gd name="connsiteX0" fmla="*/ 137260 w 137259"/>
                <a:gd name="connsiteY0" fmla="*/ 76530 h 136765"/>
                <a:gd name="connsiteX1" fmla="*/ 59496 w 137259"/>
                <a:gd name="connsiteY1" fmla="*/ 0 h 136765"/>
                <a:gd name="connsiteX2" fmla="*/ 0 w 137259"/>
                <a:gd name="connsiteY2" fmla="*/ 59002 h 136765"/>
                <a:gd name="connsiteX3" fmla="*/ 78011 w 137259"/>
                <a:gd name="connsiteY3" fmla="*/ 136766 h 136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7259" h="136765">
                  <a:moveTo>
                    <a:pt x="137260" y="76530"/>
                  </a:moveTo>
                  <a:lnTo>
                    <a:pt x="59496" y="0"/>
                  </a:lnTo>
                  <a:lnTo>
                    <a:pt x="0" y="59002"/>
                  </a:lnTo>
                  <a:lnTo>
                    <a:pt x="78011" y="136766"/>
                  </a:lnTo>
                  <a:close/>
                </a:path>
              </a:pathLst>
            </a:custGeom>
            <a:solidFill>
              <a:srgbClr val="EB5E9D"/>
            </a:solidFill>
            <a:ln w="245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37" name="Gráfico 13">
            <a:extLst>
              <a:ext uri="{FF2B5EF4-FFF2-40B4-BE49-F238E27FC236}">
                <a16:creationId xmlns:a16="http://schemas.microsoft.com/office/drawing/2014/main" id="{979E8AD7-58BE-FD54-7953-7D23950CE644}"/>
              </a:ext>
            </a:extLst>
          </p:cNvPr>
          <p:cNvGrpSpPr/>
          <p:nvPr/>
        </p:nvGrpSpPr>
        <p:grpSpPr>
          <a:xfrm>
            <a:off x="1295351" y="3677776"/>
            <a:ext cx="1120888" cy="918464"/>
            <a:chOff x="2915728" y="2597483"/>
            <a:chExt cx="1254399" cy="1027864"/>
          </a:xfrm>
        </p:grpSpPr>
        <p:sp>
          <p:nvSpPr>
            <p:cNvPr id="38" name="Forma libre 36">
              <a:extLst>
                <a:ext uri="{FF2B5EF4-FFF2-40B4-BE49-F238E27FC236}">
                  <a16:creationId xmlns:a16="http://schemas.microsoft.com/office/drawing/2014/main" id="{19ED6D8B-FFA6-C0B9-932E-6A35A48B0715}"/>
                </a:ext>
              </a:extLst>
            </p:cNvPr>
            <p:cNvSpPr/>
            <p:nvPr/>
          </p:nvSpPr>
          <p:spPr>
            <a:xfrm>
              <a:off x="3073919" y="3306076"/>
              <a:ext cx="173020" cy="206652"/>
            </a:xfrm>
            <a:custGeom>
              <a:avLst/>
              <a:gdLst>
                <a:gd name="connsiteX0" fmla="*/ 742 w 173020"/>
                <a:gd name="connsiteY0" fmla="*/ 177026 h 206652"/>
                <a:gd name="connsiteX1" fmla="*/ 30649 w 173020"/>
                <a:gd name="connsiteY1" fmla="*/ 206653 h 206652"/>
                <a:gd name="connsiteX2" fmla="*/ 97633 w 173020"/>
                <a:gd name="connsiteY2" fmla="*/ 206653 h 206652"/>
                <a:gd name="connsiteX3" fmla="*/ 126552 w 173020"/>
                <a:gd name="connsiteY3" fmla="*/ 184127 h 206652"/>
                <a:gd name="connsiteX4" fmla="*/ 173021 w 173020"/>
                <a:gd name="connsiteY4" fmla="*/ 0 h 206652"/>
                <a:gd name="connsiteX5" fmla="*/ 0 w 173020"/>
                <a:gd name="connsiteY5" fmla="*/ 0 h 206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020" h="206652">
                  <a:moveTo>
                    <a:pt x="742" y="177026"/>
                  </a:moveTo>
                  <a:cubicBezTo>
                    <a:pt x="742" y="193389"/>
                    <a:pt x="14132" y="206653"/>
                    <a:pt x="30649" y="206653"/>
                  </a:cubicBezTo>
                  <a:lnTo>
                    <a:pt x="97633" y="206653"/>
                  </a:lnTo>
                  <a:cubicBezTo>
                    <a:pt x="111317" y="206513"/>
                    <a:pt x="123188" y="197265"/>
                    <a:pt x="126552" y="184127"/>
                  </a:cubicBezTo>
                  <a:lnTo>
                    <a:pt x="17302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385B"/>
            </a:solidFill>
            <a:ln w="24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9" name="Forma libre 37">
              <a:extLst>
                <a:ext uri="{FF2B5EF4-FFF2-40B4-BE49-F238E27FC236}">
                  <a16:creationId xmlns:a16="http://schemas.microsoft.com/office/drawing/2014/main" id="{3839C482-4A64-1666-49E9-D0964830A57F}"/>
                </a:ext>
              </a:extLst>
            </p:cNvPr>
            <p:cNvSpPr/>
            <p:nvPr/>
          </p:nvSpPr>
          <p:spPr>
            <a:xfrm>
              <a:off x="3273387" y="2718438"/>
              <a:ext cx="457021" cy="781069"/>
            </a:xfrm>
            <a:custGeom>
              <a:avLst/>
              <a:gdLst>
                <a:gd name="connsiteX0" fmla="*/ 0 w 457021"/>
                <a:gd name="connsiteY0" fmla="*/ 560705 h 781069"/>
                <a:gd name="connsiteX1" fmla="*/ 457022 w 457021"/>
                <a:gd name="connsiteY1" fmla="*/ 781069 h 781069"/>
                <a:gd name="connsiteX2" fmla="*/ 457022 w 457021"/>
                <a:gd name="connsiteY2" fmla="*/ 0 h 781069"/>
                <a:gd name="connsiteX3" fmla="*/ 0 w 457021"/>
                <a:gd name="connsiteY3" fmla="*/ 220364 h 781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7021" h="781069">
                  <a:moveTo>
                    <a:pt x="0" y="560705"/>
                  </a:moveTo>
                  <a:cubicBezTo>
                    <a:pt x="168764" y="594506"/>
                    <a:pt x="326052" y="670348"/>
                    <a:pt x="457022" y="781069"/>
                  </a:cubicBezTo>
                  <a:lnTo>
                    <a:pt x="457022" y="0"/>
                  </a:lnTo>
                  <a:cubicBezTo>
                    <a:pt x="314403" y="129525"/>
                    <a:pt x="98127" y="205918"/>
                    <a:pt x="0" y="220364"/>
                  </a:cubicBezTo>
                  <a:close/>
                </a:path>
              </a:pathLst>
            </a:custGeom>
            <a:solidFill>
              <a:srgbClr val="11385B"/>
            </a:solidFill>
            <a:ln w="24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0" name="Forma libre 38">
              <a:extLst>
                <a:ext uri="{FF2B5EF4-FFF2-40B4-BE49-F238E27FC236}">
                  <a16:creationId xmlns:a16="http://schemas.microsoft.com/office/drawing/2014/main" id="{9CEC9FC6-DF09-7504-522D-23E57CADBAFC}"/>
                </a:ext>
              </a:extLst>
            </p:cNvPr>
            <p:cNvSpPr/>
            <p:nvPr/>
          </p:nvSpPr>
          <p:spPr>
            <a:xfrm>
              <a:off x="3759943" y="2597483"/>
              <a:ext cx="159181" cy="1027864"/>
            </a:xfrm>
            <a:custGeom>
              <a:avLst/>
              <a:gdLst>
                <a:gd name="connsiteX0" fmla="*/ 79715 w 159181"/>
                <a:gd name="connsiteY0" fmla="*/ 0 h 1027864"/>
                <a:gd name="connsiteX1" fmla="*/ 126 w 159181"/>
                <a:gd name="connsiteY1" fmla="*/ 78841 h 1027864"/>
                <a:gd name="connsiteX2" fmla="*/ 126 w 159181"/>
                <a:gd name="connsiteY2" fmla="*/ 944629 h 1027864"/>
                <a:gd name="connsiteX3" fmla="*/ 75157 w 159181"/>
                <a:gd name="connsiteY3" fmla="*/ 1027740 h 1027864"/>
                <a:gd name="connsiteX4" fmla="*/ 159058 w 159181"/>
                <a:gd name="connsiteY4" fmla="*/ 953414 h 1027864"/>
                <a:gd name="connsiteX5" fmla="*/ 159058 w 159181"/>
                <a:gd name="connsiteY5" fmla="*/ 944629 h 1027864"/>
                <a:gd name="connsiteX6" fmla="*/ 159058 w 159181"/>
                <a:gd name="connsiteY6" fmla="*/ 78841 h 1027864"/>
                <a:gd name="connsiteX7" fmla="*/ 79715 w 159181"/>
                <a:gd name="connsiteY7" fmla="*/ 0 h 1027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9181" h="1027864">
                  <a:moveTo>
                    <a:pt x="79715" y="0"/>
                  </a:moveTo>
                  <a:cubicBezTo>
                    <a:pt x="35758" y="0"/>
                    <a:pt x="126" y="35298"/>
                    <a:pt x="126" y="78841"/>
                  </a:cubicBezTo>
                  <a:lnTo>
                    <a:pt x="126" y="944629"/>
                  </a:lnTo>
                  <a:cubicBezTo>
                    <a:pt x="-2324" y="988104"/>
                    <a:pt x="31270" y="1025314"/>
                    <a:pt x="75157" y="1027740"/>
                  </a:cubicBezTo>
                  <a:cubicBezTo>
                    <a:pt x="119045" y="1030164"/>
                    <a:pt x="156608" y="996887"/>
                    <a:pt x="159058" y="953414"/>
                  </a:cubicBezTo>
                  <a:cubicBezTo>
                    <a:pt x="159223" y="950488"/>
                    <a:pt x="159223" y="947555"/>
                    <a:pt x="159058" y="944629"/>
                  </a:cubicBezTo>
                  <a:lnTo>
                    <a:pt x="159058" y="78841"/>
                  </a:lnTo>
                  <a:cubicBezTo>
                    <a:pt x="159058" y="35394"/>
                    <a:pt x="123574" y="135"/>
                    <a:pt x="79715" y="0"/>
                  </a:cubicBezTo>
                  <a:close/>
                </a:path>
              </a:pathLst>
            </a:custGeom>
            <a:solidFill>
              <a:srgbClr val="7699D0"/>
            </a:solidFill>
            <a:ln w="24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1" name="Forma libre 39">
              <a:extLst>
                <a:ext uri="{FF2B5EF4-FFF2-40B4-BE49-F238E27FC236}">
                  <a16:creationId xmlns:a16="http://schemas.microsoft.com/office/drawing/2014/main" id="{A4FA43F2-8509-DAC1-C801-B67E00D83A3B}"/>
                </a:ext>
              </a:extLst>
            </p:cNvPr>
            <p:cNvSpPr/>
            <p:nvPr/>
          </p:nvSpPr>
          <p:spPr>
            <a:xfrm>
              <a:off x="3074660" y="2941985"/>
              <a:ext cx="168818" cy="334464"/>
            </a:xfrm>
            <a:custGeom>
              <a:avLst/>
              <a:gdLst>
                <a:gd name="connsiteX0" fmla="*/ 0 w 168818"/>
                <a:gd name="connsiteY0" fmla="*/ 0 h 334464"/>
                <a:gd name="connsiteX1" fmla="*/ 168819 w 168818"/>
                <a:gd name="connsiteY1" fmla="*/ 0 h 334464"/>
                <a:gd name="connsiteX2" fmla="*/ 168819 w 168818"/>
                <a:gd name="connsiteY2" fmla="*/ 334464 h 334464"/>
                <a:gd name="connsiteX3" fmla="*/ 0 w 168818"/>
                <a:gd name="connsiteY3" fmla="*/ 334464 h 334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8818" h="334464">
                  <a:moveTo>
                    <a:pt x="0" y="0"/>
                  </a:moveTo>
                  <a:lnTo>
                    <a:pt x="168819" y="0"/>
                  </a:lnTo>
                  <a:lnTo>
                    <a:pt x="168819" y="334464"/>
                  </a:lnTo>
                  <a:lnTo>
                    <a:pt x="0" y="334464"/>
                  </a:lnTo>
                  <a:close/>
                </a:path>
              </a:pathLst>
            </a:custGeom>
            <a:solidFill>
              <a:srgbClr val="EB5E9D"/>
            </a:solidFill>
            <a:ln w="24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2" name="Forma libre 40">
              <a:extLst>
                <a:ext uri="{FF2B5EF4-FFF2-40B4-BE49-F238E27FC236}">
                  <a16:creationId xmlns:a16="http://schemas.microsoft.com/office/drawing/2014/main" id="{B9BF0180-FEF5-4E94-C078-4D634090505F}"/>
                </a:ext>
              </a:extLst>
            </p:cNvPr>
            <p:cNvSpPr/>
            <p:nvPr/>
          </p:nvSpPr>
          <p:spPr>
            <a:xfrm>
              <a:off x="2915728" y="2941985"/>
              <a:ext cx="129023" cy="334464"/>
            </a:xfrm>
            <a:custGeom>
              <a:avLst/>
              <a:gdLst>
                <a:gd name="connsiteX0" fmla="*/ 0 w 129023"/>
                <a:gd name="connsiteY0" fmla="*/ 88391 h 334464"/>
                <a:gd name="connsiteX1" fmla="*/ 0 w 129023"/>
                <a:gd name="connsiteY1" fmla="*/ 245829 h 334464"/>
                <a:gd name="connsiteX2" fmla="*/ 89476 w 129023"/>
                <a:gd name="connsiteY2" fmla="*/ 334464 h 334464"/>
                <a:gd name="connsiteX3" fmla="*/ 129024 w 129023"/>
                <a:gd name="connsiteY3" fmla="*/ 334464 h 334464"/>
                <a:gd name="connsiteX4" fmla="*/ 129024 w 129023"/>
                <a:gd name="connsiteY4" fmla="*/ 0 h 334464"/>
                <a:gd name="connsiteX5" fmla="*/ 89476 w 129023"/>
                <a:gd name="connsiteY5" fmla="*/ 0 h 334464"/>
                <a:gd name="connsiteX6" fmla="*/ 0 w 129023"/>
                <a:gd name="connsiteY6" fmla="*/ 88391 h 334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9023" h="334464">
                  <a:moveTo>
                    <a:pt x="0" y="88391"/>
                  </a:moveTo>
                  <a:lnTo>
                    <a:pt x="0" y="245829"/>
                  </a:lnTo>
                  <a:cubicBezTo>
                    <a:pt x="0" y="294781"/>
                    <a:pt x="40060" y="334464"/>
                    <a:pt x="89476" y="334464"/>
                  </a:cubicBezTo>
                  <a:lnTo>
                    <a:pt x="129024" y="334464"/>
                  </a:lnTo>
                  <a:lnTo>
                    <a:pt x="129024" y="0"/>
                  </a:lnTo>
                  <a:lnTo>
                    <a:pt x="89476" y="0"/>
                  </a:lnTo>
                  <a:cubicBezTo>
                    <a:pt x="40156" y="0"/>
                    <a:pt x="136" y="39533"/>
                    <a:pt x="0" y="88391"/>
                  </a:cubicBezTo>
                  <a:close/>
                </a:path>
              </a:pathLst>
            </a:custGeom>
            <a:solidFill>
              <a:srgbClr val="11385B"/>
            </a:solidFill>
            <a:ln w="24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3" name="Forma libre 41">
              <a:extLst>
                <a:ext uri="{FF2B5EF4-FFF2-40B4-BE49-F238E27FC236}">
                  <a16:creationId xmlns:a16="http://schemas.microsoft.com/office/drawing/2014/main" id="{E9DB17FA-E95C-DDB7-E0E1-4725DF81EF0B}"/>
                </a:ext>
              </a:extLst>
            </p:cNvPr>
            <p:cNvSpPr/>
            <p:nvPr/>
          </p:nvSpPr>
          <p:spPr>
            <a:xfrm>
              <a:off x="4011439" y="3079468"/>
              <a:ext cx="158688" cy="59256"/>
            </a:xfrm>
            <a:custGeom>
              <a:avLst/>
              <a:gdLst>
                <a:gd name="connsiteX0" fmla="*/ 126062 w 158688"/>
                <a:gd name="connsiteY0" fmla="*/ 123 h 59256"/>
                <a:gd name="connsiteX1" fmla="*/ 27193 w 158688"/>
                <a:gd name="connsiteY1" fmla="*/ 123 h 59256"/>
                <a:gd name="connsiteX2" fmla="*/ 126 w 158688"/>
                <a:gd name="connsiteY2" fmla="*/ 32318 h 59256"/>
                <a:gd name="connsiteX3" fmla="*/ 27193 w 158688"/>
                <a:gd name="connsiteY3" fmla="*/ 59132 h 59256"/>
                <a:gd name="connsiteX4" fmla="*/ 126062 w 158688"/>
                <a:gd name="connsiteY4" fmla="*/ 59132 h 59256"/>
                <a:gd name="connsiteX5" fmla="*/ 158563 w 158688"/>
                <a:gd name="connsiteY5" fmla="*/ 32318 h 59256"/>
                <a:gd name="connsiteX6" fmla="*/ 131495 w 158688"/>
                <a:gd name="connsiteY6" fmla="*/ 123 h 59256"/>
                <a:gd name="connsiteX7" fmla="*/ 126062 w 158688"/>
                <a:gd name="connsiteY7" fmla="*/ 123 h 59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8688" h="59256">
                  <a:moveTo>
                    <a:pt x="126062" y="123"/>
                  </a:moveTo>
                  <a:lnTo>
                    <a:pt x="27193" y="123"/>
                  </a:lnTo>
                  <a:cubicBezTo>
                    <a:pt x="10744" y="1609"/>
                    <a:pt x="-1375" y="16024"/>
                    <a:pt x="126" y="32318"/>
                  </a:cubicBezTo>
                  <a:cubicBezTo>
                    <a:pt x="1436" y="46554"/>
                    <a:pt x="12823" y="57834"/>
                    <a:pt x="27193" y="59132"/>
                  </a:cubicBezTo>
                  <a:lnTo>
                    <a:pt x="126062" y="59132"/>
                  </a:lnTo>
                  <a:cubicBezTo>
                    <a:pt x="142512" y="60618"/>
                    <a:pt x="157063" y="48613"/>
                    <a:pt x="158563" y="32318"/>
                  </a:cubicBezTo>
                  <a:cubicBezTo>
                    <a:pt x="160063" y="16024"/>
                    <a:pt x="147945" y="1609"/>
                    <a:pt x="131495" y="123"/>
                  </a:cubicBezTo>
                  <a:cubicBezTo>
                    <a:pt x="129688" y="-41"/>
                    <a:pt x="127869" y="-41"/>
                    <a:pt x="126062" y="123"/>
                  </a:cubicBezTo>
                  <a:close/>
                </a:path>
              </a:pathLst>
            </a:custGeom>
            <a:solidFill>
              <a:srgbClr val="D3D166"/>
            </a:solidFill>
            <a:ln w="24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4" name="Forma libre 42">
              <a:extLst>
                <a:ext uri="{FF2B5EF4-FFF2-40B4-BE49-F238E27FC236}">
                  <a16:creationId xmlns:a16="http://schemas.microsoft.com/office/drawing/2014/main" id="{039AB7EC-94F9-D683-D63A-CCFC32F3C3FF}"/>
                </a:ext>
              </a:extLst>
            </p:cNvPr>
            <p:cNvSpPr/>
            <p:nvPr/>
          </p:nvSpPr>
          <p:spPr>
            <a:xfrm>
              <a:off x="3959415" y="2822069"/>
              <a:ext cx="153292" cy="103511"/>
            </a:xfrm>
            <a:custGeom>
              <a:avLst/>
              <a:gdLst>
                <a:gd name="connsiteX0" fmla="*/ 29783 w 153292"/>
                <a:gd name="connsiteY0" fmla="*/ 103511 h 103511"/>
                <a:gd name="connsiteX1" fmla="*/ 42636 w 153292"/>
                <a:gd name="connsiteY1" fmla="*/ 100573 h 103511"/>
                <a:gd name="connsiteX2" fmla="*/ 132112 w 153292"/>
                <a:gd name="connsiteY2" fmla="*/ 57969 h 103511"/>
                <a:gd name="connsiteX3" fmla="*/ 151980 w 153292"/>
                <a:gd name="connsiteY3" fmla="*/ 20980 h 103511"/>
                <a:gd name="connsiteX4" fmla="*/ 114640 w 153292"/>
                <a:gd name="connsiteY4" fmla="*/ 1300 h 103511"/>
                <a:gd name="connsiteX5" fmla="*/ 107395 w 153292"/>
                <a:gd name="connsiteY5" fmla="*/ 4592 h 103511"/>
                <a:gd name="connsiteX6" fmla="*/ 16930 w 153292"/>
                <a:gd name="connsiteY6" fmla="*/ 47196 h 103511"/>
                <a:gd name="connsiteX7" fmla="*/ 2972 w 153292"/>
                <a:gd name="connsiteY7" fmla="*/ 86746 h 103511"/>
                <a:gd name="connsiteX8" fmla="*/ 29783 w 153292"/>
                <a:gd name="connsiteY8" fmla="*/ 103511 h 103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292" h="103511">
                  <a:moveTo>
                    <a:pt x="29783" y="103511"/>
                  </a:moveTo>
                  <a:cubicBezTo>
                    <a:pt x="34240" y="103526"/>
                    <a:pt x="38637" y="102520"/>
                    <a:pt x="42636" y="100573"/>
                  </a:cubicBezTo>
                  <a:lnTo>
                    <a:pt x="132112" y="57969"/>
                  </a:lnTo>
                  <a:cubicBezTo>
                    <a:pt x="147909" y="53190"/>
                    <a:pt x="156805" y="36631"/>
                    <a:pt x="151980" y="20980"/>
                  </a:cubicBezTo>
                  <a:cubicBezTo>
                    <a:pt x="147155" y="5332"/>
                    <a:pt x="130437" y="-3480"/>
                    <a:pt x="114640" y="1300"/>
                  </a:cubicBezTo>
                  <a:cubicBezTo>
                    <a:pt x="112089" y="2072"/>
                    <a:pt x="109652" y="3179"/>
                    <a:pt x="107395" y="4592"/>
                  </a:cubicBezTo>
                  <a:lnTo>
                    <a:pt x="16930" y="47196"/>
                  </a:lnTo>
                  <a:cubicBezTo>
                    <a:pt x="2050" y="54299"/>
                    <a:pt x="-4198" y="72007"/>
                    <a:pt x="2972" y="86746"/>
                  </a:cubicBezTo>
                  <a:cubicBezTo>
                    <a:pt x="7938" y="96954"/>
                    <a:pt x="18346" y="103462"/>
                    <a:pt x="29783" y="103511"/>
                  </a:cubicBezTo>
                  <a:close/>
                </a:path>
              </a:pathLst>
            </a:custGeom>
            <a:solidFill>
              <a:srgbClr val="D3D166"/>
            </a:solidFill>
            <a:ln w="24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5" name="Forma libre 43">
              <a:extLst>
                <a:ext uri="{FF2B5EF4-FFF2-40B4-BE49-F238E27FC236}">
                  <a16:creationId xmlns:a16="http://schemas.microsoft.com/office/drawing/2014/main" id="{D3C1217A-232F-E35F-19AE-BF2039C6B516}"/>
                </a:ext>
              </a:extLst>
            </p:cNvPr>
            <p:cNvSpPr/>
            <p:nvPr/>
          </p:nvSpPr>
          <p:spPr>
            <a:xfrm>
              <a:off x="3963800" y="3294128"/>
              <a:ext cx="148807" cy="101379"/>
            </a:xfrm>
            <a:custGeom>
              <a:avLst/>
              <a:gdLst>
                <a:gd name="connsiteX0" fmla="*/ 127727 w 148807"/>
                <a:gd name="connsiteY0" fmla="*/ 44269 h 101379"/>
                <a:gd name="connsiteX1" fmla="*/ 39487 w 148807"/>
                <a:gd name="connsiteY1" fmla="*/ 1665 h 101379"/>
                <a:gd name="connsiteX2" fmla="*/ 1677 w 148807"/>
                <a:gd name="connsiteY2" fmla="*/ 19661 h 101379"/>
                <a:gd name="connsiteX3" fmla="*/ 14769 w 148807"/>
                <a:gd name="connsiteY3" fmla="*/ 54797 h 101379"/>
                <a:gd name="connsiteX4" fmla="*/ 104246 w 148807"/>
                <a:gd name="connsiteY4" fmla="*/ 97401 h 101379"/>
                <a:gd name="connsiteX5" fmla="*/ 144790 w 148807"/>
                <a:gd name="connsiteY5" fmla="*/ 86750 h 101379"/>
                <a:gd name="connsiteX6" fmla="*/ 134037 w 148807"/>
                <a:gd name="connsiteY6" fmla="*/ 46585 h 101379"/>
                <a:gd name="connsiteX7" fmla="*/ 128963 w 148807"/>
                <a:gd name="connsiteY7" fmla="*/ 44269 h 101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8807" h="101379">
                  <a:moveTo>
                    <a:pt x="127727" y="44269"/>
                  </a:moveTo>
                  <a:lnTo>
                    <a:pt x="39487" y="1665"/>
                  </a:lnTo>
                  <a:cubicBezTo>
                    <a:pt x="24028" y="-3707"/>
                    <a:pt x="7102" y="4349"/>
                    <a:pt x="1677" y="19661"/>
                  </a:cubicBezTo>
                  <a:cubicBezTo>
                    <a:pt x="-3037" y="32967"/>
                    <a:pt x="2458" y="47714"/>
                    <a:pt x="14769" y="54797"/>
                  </a:cubicBezTo>
                  <a:lnTo>
                    <a:pt x="104246" y="97401"/>
                  </a:lnTo>
                  <a:cubicBezTo>
                    <a:pt x="118411" y="105550"/>
                    <a:pt x="136564" y="100782"/>
                    <a:pt x="144790" y="86750"/>
                  </a:cubicBezTo>
                  <a:cubicBezTo>
                    <a:pt x="153018" y="72718"/>
                    <a:pt x="148203" y="54734"/>
                    <a:pt x="134037" y="46585"/>
                  </a:cubicBezTo>
                  <a:cubicBezTo>
                    <a:pt x="132423" y="45657"/>
                    <a:pt x="130725" y="44881"/>
                    <a:pt x="128963" y="44269"/>
                  </a:cubicBezTo>
                  <a:close/>
                </a:path>
              </a:pathLst>
            </a:custGeom>
            <a:solidFill>
              <a:srgbClr val="D3D166"/>
            </a:solidFill>
            <a:ln w="24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46" name="Gráfico 15">
            <a:extLst>
              <a:ext uri="{FF2B5EF4-FFF2-40B4-BE49-F238E27FC236}">
                <a16:creationId xmlns:a16="http://schemas.microsoft.com/office/drawing/2014/main" id="{146B47B0-6103-206E-2313-4C012E06D9BB}"/>
              </a:ext>
            </a:extLst>
          </p:cNvPr>
          <p:cNvGrpSpPr/>
          <p:nvPr/>
        </p:nvGrpSpPr>
        <p:grpSpPr>
          <a:xfrm>
            <a:off x="4795068" y="3532703"/>
            <a:ext cx="1137361" cy="1072906"/>
            <a:chOff x="6454307" y="3063367"/>
            <a:chExt cx="1272834" cy="1200701"/>
          </a:xfrm>
        </p:grpSpPr>
        <p:sp>
          <p:nvSpPr>
            <p:cNvPr id="47" name="Forma libre 45">
              <a:extLst>
                <a:ext uri="{FF2B5EF4-FFF2-40B4-BE49-F238E27FC236}">
                  <a16:creationId xmlns:a16="http://schemas.microsoft.com/office/drawing/2014/main" id="{BBF3E600-BDDE-CD6E-321F-F885D0AD54E7}"/>
                </a:ext>
              </a:extLst>
            </p:cNvPr>
            <p:cNvSpPr/>
            <p:nvPr/>
          </p:nvSpPr>
          <p:spPr>
            <a:xfrm>
              <a:off x="6978704" y="3438306"/>
              <a:ext cx="223443" cy="224913"/>
            </a:xfrm>
            <a:custGeom>
              <a:avLst/>
              <a:gdLst>
                <a:gd name="connsiteX0" fmla="*/ 223444 w 223443"/>
                <a:gd name="connsiteY0" fmla="*/ 112457 h 224913"/>
                <a:gd name="connsiteX1" fmla="*/ 111722 w 223443"/>
                <a:gd name="connsiteY1" fmla="*/ 224914 h 224913"/>
                <a:gd name="connsiteX2" fmla="*/ 0 w 223443"/>
                <a:gd name="connsiteY2" fmla="*/ 112457 h 224913"/>
                <a:gd name="connsiteX3" fmla="*/ 111722 w 223443"/>
                <a:gd name="connsiteY3" fmla="*/ 0 h 224913"/>
                <a:gd name="connsiteX4" fmla="*/ 223444 w 223443"/>
                <a:gd name="connsiteY4" fmla="*/ 112457 h 224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3443" h="224913">
                  <a:moveTo>
                    <a:pt x="223444" y="112457"/>
                  </a:moveTo>
                  <a:cubicBezTo>
                    <a:pt x="223444" y="174565"/>
                    <a:pt x="173424" y="224914"/>
                    <a:pt x="111722" y="224914"/>
                  </a:cubicBezTo>
                  <a:cubicBezTo>
                    <a:pt x="50020" y="224914"/>
                    <a:pt x="0" y="174565"/>
                    <a:pt x="0" y="112457"/>
                  </a:cubicBezTo>
                  <a:cubicBezTo>
                    <a:pt x="0" y="50349"/>
                    <a:pt x="50020" y="0"/>
                    <a:pt x="111722" y="0"/>
                  </a:cubicBezTo>
                  <a:cubicBezTo>
                    <a:pt x="173424" y="0"/>
                    <a:pt x="223444" y="50349"/>
                    <a:pt x="223444" y="112457"/>
                  </a:cubicBezTo>
                  <a:close/>
                </a:path>
              </a:pathLst>
            </a:custGeom>
            <a:solidFill>
              <a:srgbClr val="EB5E9D"/>
            </a:solidFill>
            <a:ln w="24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8" name="Forma libre 46">
              <a:extLst>
                <a:ext uri="{FF2B5EF4-FFF2-40B4-BE49-F238E27FC236}">
                  <a16:creationId xmlns:a16="http://schemas.microsoft.com/office/drawing/2014/main" id="{B0875105-98D9-ED06-9685-F6FDF2E84479}"/>
                </a:ext>
              </a:extLst>
            </p:cNvPr>
            <p:cNvSpPr/>
            <p:nvPr/>
          </p:nvSpPr>
          <p:spPr>
            <a:xfrm>
              <a:off x="6904058" y="3669798"/>
              <a:ext cx="372488" cy="218335"/>
            </a:xfrm>
            <a:custGeom>
              <a:avLst/>
              <a:gdLst>
                <a:gd name="connsiteX0" fmla="*/ 0 w 372488"/>
                <a:gd name="connsiteY0" fmla="*/ 180767 h 218335"/>
                <a:gd name="connsiteX1" fmla="*/ 0 w 372488"/>
                <a:gd name="connsiteY1" fmla="*/ 218336 h 218335"/>
                <a:gd name="connsiteX2" fmla="*/ 372489 w 372488"/>
                <a:gd name="connsiteY2" fmla="*/ 218336 h 218335"/>
                <a:gd name="connsiteX3" fmla="*/ 372489 w 372488"/>
                <a:gd name="connsiteY3" fmla="*/ 180767 h 218335"/>
                <a:gd name="connsiteX4" fmla="*/ 179459 w 372488"/>
                <a:gd name="connsiteY4" fmla="*/ 127 h 218335"/>
                <a:gd name="connsiteX5" fmla="*/ 0 w 372488"/>
                <a:gd name="connsiteY5" fmla="*/ 180767 h 218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2488" h="218335">
                  <a:moveTo>
                    <a:pt x="0" y="180767"/>
                  </a:moveTo>
                  <a:lnTo>
                    <a:pt x="0" y="218336"/>
                  </a:lnTo>
                  <a:lnTo>
                    <a:pt x="372489" y="218336"/>
                  </a:lnTo>
                  <a:lnTo>
                    <a:pt x="372489" y="180767"/>
                  </a:lnTo>
                  <a:cubicBezTo>
                    <a:pt x="368742" y="77229"/>
                    <a:pt x="282318" y="-3645"/>
                    <a:pt x="179459" y="127"/>
                  </a:cubicBezTo>
                  <a:cubicBezTo>
                    <a:pt x="81856" y="3707"/>
                    <a:pt x="3557" y="82524"/>
                    <a:pt x="0" y="180767"/>
                  </a:cubicBezTo>
                  <a:close/>
                </a:path>
              </a:pathLst>
            </a:custGeom>
            <a:solidFill>
              <a:srgbClr val="EB5E9D"/>
            </a:solidFill>
            <a:ln w="24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9" name="Forma libre 47">
              <a:extLst>
                <a:ext uri="{FF2B5EF4-FFF2-40B4-BE49-F238E27FC236}">
                  <a16:creationId xmlns:a16="http://schemas.microsoft.com/office/drawing/2014/main" id="{0A9DEF77-F190-85AE-C180-E30E1C1E8AFA}"/>
                </a:ext>
              </a:extLst>
            </p:cNvPr>
            <p:cNvSpPr/>
            <p:nvPr/>
          </p:nvSpPr>
          <p:spPr>
            <a:xfrm>
              <a:off x="7203180" y="3063879"/>
              <a:ext cx="521663" cy="374427"/>
            </a:xfrm>
            <a:custGeom>
              <a:avLst/>
              <a:gdLst>
                <a:gd name="connsiteX0" fmla="*/ 113162 w 521663"/>
                <a:gd name="connsiteY0" fmla="*/ 374427 h 374427"/>
                <a:gd name="connsiteX1" fmla="*/ 409768 w 521663"/>
                <a:gd name="connsiteY1" fmla="*/ 374427 h 374427"/>
                <a:gd name="connsiteX2" fmla="*/ 521663 w 521663"/>
                <a:gd name="connsiteY2" fmla="*/ 262144 h 374427"/>
                <a:gd name="connsiteX3" fmla="*/ 444373 w 521663"/>
                <a:gd name="connsiteY3" fmla="*/ 154987 h 374427"/>
                <a:gd name="connsiteX4" fmla="*/ 228421 w 521663"/>
                <a:gd name="connsiteY4" fmla="*/ 2893 h 374427"/>
                <a:gd name="connsiteX5" fmla="*/ 77322 w 521663"/>
                <a:gd name="connsiteY5" fmla="*/ 154987 h 374427"/>
                <a:gd name="connsiteX6" fmla="*/ 5469 w 521663"/>
                <a:gd name="connsiteY6" fmla="*/ 296628 h 374427"/>
                <a:gd name="connsiteX7" fmla="*/ 111926 w 521663"/>
                <a:gd name="connsiteY7" fmla="*/ 374427 h 374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1663" h="374427">
                  <a:moveTo>
                    <a:pt x="113162" y="374427"/>
                  </a:moveTo>
                  <a:lnTo>
                    <a:pt x="409768" y="374427"/>
                  </a:lnTo>
                  <a:cubicBezTo>
                    <a:pt x="471470" y="374524"/>
                    <a:pt x="521567" y="324254"/>
                    <a:pt x="521663" y="262144"/>
                  </a:cubicBezTo>
                  <a:cubicBezTo>
                    <a:pt x="521740" y="213325"/>
                    <a:pt x="490512" y="170032"/>
                    <a:pt x="444373" y="154987"/>
                  </a:cubicBezTo>
                  <a:cubicBezTo>
                    <a:pt x="426465" y="52962"/>
                    <a:pt x="329781" y="-15133"/>
                    <a:pt x="228421" y="2893"/>
                  </a:cubicBezTo>
                  <a:cubicBezTo>
                    <a:pt x="151315" y="16606"/>
                    <a:pt x="90946" y="77372"/>
                    <a:pt x="77322" y="154987"/>
                  </a:cubicBezTo>
                  <a:cubicBezTo>
                    <a:pt x="18623" y="174127"/>
                    <a:pt x="-13549" y="237542"/>
                    <a:pt x="5469" y="296628"/>
                  </a:cubicBezTo>
                  <a:cubicBezTo>
                    <a:pt x="20415" y="343071"/>
                    <a:pt x="63426" y="374504"/>
                    <a:pt x="111926" y="374427"/>
                  </a:cubicBezTo>
                  <a:close/>
                </a:path>
              </a:pathLst>
            </a:custGeom>
            <a:solidFill>
              <a:srgbClr val="7699D0"/>
            </a:solidFill>
            <a:ln w="24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0" name="Forma libre 48">
              <a:extLst>
                <a:ext uri="{FF2B5EF4-FFF2-40B4-BE49-F238E27FC236}">
                  <a16:creationId xmlns:a16="http://schemas.microsoft.com/office/drawing/2014/main" id="{4FF1CC63-3E46-4A1D-1455-884D33B453F6}"/>
                </a:ext>
              </a:extLst>
            </p:cNvPr>
            <p:cNvSpPr/>
            <p:nvPr/>
          </p:nvSpPr>
          <p:spPr>
            <a:xfrm>
              <a:off x="6454699" y="3063367"/>
              <a:ext cx="523511" cy="407531"/>
            </a:xfrm>
            <a:custGeom>
              <a:avLst/>
              <a:gdLst>
                <a:gd name="connsiteX0" fmla="*/ 449359 w 523511"/>
                <a:gd name="connsiteY0" fmla="*/ 407532 h 407531"/>
                <a:gd name="connsiteX1" fmla="*/ 449359 w 523511"/>
                <a:gd name="connsiteY1" fmla="*/ 299802 h 407531"/>
                <a:gd name="connsiteX2" fmla="*/ 523511 w 523511"/>
                <a:gd name="connsiteY2" fmla="*/ 299802 h 407531"/>
                <a:gd name="connsiteX3" fmla="*/ 523511 w 523511"/>
                <a:gd name="connsiteY3" fmla="*/ 0 h 407531"/>
                <a:gd name="connsiteX4" fmla="*/ 0 w 523511"/>
                <a:gd name="connsiteY4" fmla="*/ 0 h 407531"/>
                <a:gd name="connsiteX5" fmla="*/ 0 w 523511"/>
                <a:gd name="connsiteY5" fmla="*/ 299802 h 407531"/>
                <a:gd name="connsiteX6" fmla="*/ 289192 w 523511"/>
                <a:gd name="connsiteY6" fmla="*/ 299802 h 407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3511" h="407531">
                  <a:moveTo>
                    <a:pt x="449359" y="407532"/>
                  </a:moveTo>
                  <a:lnTo>
                    <a:pt x="449359" y="299802"/>
                  </a:lnTo>
                  <a:lnTo>
                    <a:pt x="523511" y="299802"/>
                  </a:lnTo>
                  <a:lnTo>
                    <a:pt x="523511" y="0"/>
                  </a:lnTo>
                  <a:lnTo>
                    <a:pt x="0" y="0"/>
                  </a:lnTo>
                  <a:lnTo>
                    <a:pt x="0" y="299802"/>
                  </a:lnTo>
                  <a:lnTo>
                    <a:pt x="289192" y="299802"/>
                  </a:lnTo>
                  <a:close/>
                </a:path>
              </a:pathLst>
            </a:custGeom>
            <a:solidFill>
              <a:srgbClr val="193F92"/>
            </a:solidFill>
            <a:ln w="24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1" name="Forma libre 49">
              <a:extLst>
                <a:ext uri="{FF2B5EF4-FFF2-40B4-BE49-F238E27FC236}">
                  <a16:creationId xmlns:a16="http://schemas.microsoft.com/office/drawing/2014/main" id="{88D4A628-0E87-679D-AE93-406428F2CC56}"/>
                </a:ext>
              </a:extLst>
            </p:cNvPr>
            <p:cNvSpPr/>
            <p:nvPr/>
          </p:nvSpPr>
          <p:spPr>
            <a:xfrm>
              <a:off x="6454307" y="3797571"/>
              <a:ext cx="523902" cy="466497"/>
            </a:xfrm>
            <a:custGeom>
              <a:avLst/>
              <a:gdLst>
                <a:gd name="connsiteX0" fmla="*/ 259675 w 523902"/>
                <a:gd name="connsiteY0" fmla="*/ 0 h 466497"/>
                <a:gd name="connsiteX1" fmla="*/ 391 w 523902"/>
                <a:gd name="connsiteY1" fmla="*/ 266463 h 466497"/>
                <a:gd name="connsiteX2" fmla="*/ 53039 w 523902"/>
                <a:gd name="connsiteY2" fmla="*/ 319457 h 466497"/>
                <a:gd name="connsiteX3" fmla="*/ 72565 w 523902"/>
                <a:gd name="connsiteY3" fmla="*/ 294577 h 466497"/>
                <a:gd name="connsiteX4" fmla="*/ 72565 w 523902"/>
                <a:gd name="connsiteY4" fmla="*/ 466497 h 466497"/>
                <a:gd name="connsiteX5" fmla="*/ 222846 w 523902"/>
                <a:gd name="connsiteY5" fmla="*/ 466497 h 466497"/>
                <a:gd name="connsiteX6" fmla="*/ 222846 w 523902"/>
                <a:gd name="connsiteY6" fmla="*/ 317218 h 466497"/>
                <a:gd name="connsiteX7" fmla="*/ 296998 w 523902"/>
                <a:gd name="connsiteY7" fmla="*/ 317218 h 466497"/>
                <a:gd name="connsiteX8" fmla="*/ 296998 w 523902"/>
                <a:gd name="connsiteY8" fmla="*/ 466497 h 466497"/>
                <a:gd name="connsiteX9" fmla="*/ 445301 w 523902"/>
                <a:gd name="connsiteY9" fmla="*/ 466497 h 466497"/>
                <a:gd name="connsiteX10" fmla="*/ 445301 w 523902"/>
                <a:gd name="connsiteY10" fmla="*/ 293582 h 466497"/>
                <a:gd name="connsiteX11" fmla="*/ 471254 w 523902"/>
                <a:gd name="connsiteY11" fmla="*/ 318462 h 466497"/>
                <a:gd name="connsiteX12" fmla="*/ 523902 w 523902"/>
                <a:gd name="connsiteY12" fmla="*/ 265468 h 466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3902" h="466497">
                  <a:moveTo>
                    <a:pt x="259675" y="0"/>
                  </a:moveTo>
                  <a:cubicBezTo>
                    <a:pt x="239654" y="20153"/>
                    <a:pt x="-11226" y="278903"/>
                    <a:pt x="391" y="266463"/>
                  </a:cubicBezTo>
                  <a:lnTo>
                    <a:pt x="53039" y="319457"/>
                  </a:lnTo>
                  <a:lnTo>
                    <a:pt x="72565" y="294577"/>
                  </a:lnTo>
                  <a:lnTo>
                    <a:pt x="72565" y="466497"/>
                  </a:lnTo>
                  <a:lnTo>
                    <a:pt x="222846" y="466497"/>
                  </a:lnTo>
                  <a:lnTo>
                    <a:pt x="222846" y="317218"/>
                  </a:lnTo>
                  <a:lnTo>
                    <a:pt x="296998" y="317218"/>
                  </a:lnTo>
                  <a:lnTo>
                    <a:pt x="296998" y="466497"/>
                  </a:lnTo>
                  <a:lnTo>
                    <a:pt x="445301" y="466497"/>
                  </a:lnTo>
                  <a:lnTo>
                    <a:pt x="445301" y="293582"/>
                  </a:lnTo>
                  <a:lnTo>
                    <a:pt x="471254" y="318462"/>
                  </a:lnTo>
                  <a:lnTo>
                    <a:pt x="523902" y="265468"/>
                  </a:lnTo>
                  <a:close/>
                </a:path>
              </a:pathLst>
            </a:custGeom>
            <a:solidFill>
              <a:srgbClr val="00AA86"/>
            </a:solidFill>
            <a:ln w="24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2" name="Forma libre 50">
              <a:extLst>
                <a:ext uri="{FF2B5EF4-FFF2-40B4-BE49-F238E27FC236}">
                  <a16:creationId xmlns:a16="http://schemas.microsoft.com/office/drawing/2014/main" id="{0B48D1CD-4C40-513D-0054-681E6F9AC464}"/>
                </a:ext>
              </a:extLst>
            </p:cNvPr>
            <p:cNvSpPr/>
            <p:nvPr/>
          </p:nvSpPr>
          <p:spPr>
            <a:xfrm>
              <a:off x="7192261" y="3753534"/>
              <a:ext cx="534880" cy="508544"/>
            </a:xfrm>
            <a:custGeom>
              <a:avLst/>
              <a:gdLst>
                <a:gd name="connsiteX0" fmla="*/ 347772 w 534880"/>
                <a:gd name="connsiteY0" fmla="*/ 167441 h 508544"/>
                <a:gd name="connsiteX1" fmla="*/ 265463 w 534880"/>
                <a:gd name="connsiteY1" fmla="*/ 0 h 508544"/>
                <a:gd name="connsiteX2" fmla="*/ 183402 w 534880"/>
                <a:gd name="connsiteY2" fmla="*/ 167441 h 508544"/>
                <a:gd name="connsiteX3" fmla="*/ 0 w 534880"/>
                <a:gd name="connsiteY3" fmla="*/ 194312 h 508544"/>
                <a:gd name="connsiteX4" fmla="*/ 132732 w 534880"/>
                <a:gd name="connsiteY4" fmla="*/ 324682 h 508544"/>
                <a:gd name="connsiteX5" fmla="*/ 101341 w 534880"/>
                <a:gd name="connsiteY5" fmla="*/ 508544 h 508544"/>
                <a:gd name="connsiteX6" fmla="*/ 265463 w 534880"/>
                <a:gd name="connsiteY6" fmla="*/ 421714 h 508544"/>
                <a:gd name="connsiteX7" fmla="*/ 429833 w 534880"/>
                <a:gd name="connsiteY7" fmla="*/ 508544 h 508544"/>
                <a:gd name="connsiteX8" fmla="*/ 399431 w 534880"/>
                <a:gd name="connsiteY8" fmla="*/ 324682 h 508544"/>
                <a:gd name="connsiteX9" fmla="*/ 534881 w 534880"/>
                <a:gd name="connsiteY9" fmla="*/ 194312 h 508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4880" h="508544">
                  <a:moveTo>
                    <a:pt x="347772" y="167441"/>
                  </a:moveTo>
                  <a:lnTo>
                    <a:pt x="265463" y="0"/>
                  </a:lnTo>
                  <a:lnTo>
                    <a:pt x="183402" y="167441"/>
                  </a:lnTo>
                  <a:lnTo>
                    <a:pt x="0" y="194312"/>
                  </a:lnTo>
                  <a:lnTo>
                    <a:pt x="132732" y="324682"/>
                  </a:lnTo>
                  <a:lnTo>
                    <a:pt x="101341" y="508544"/>
                  </a:lnTo>
                  <a:lnTo>
                    <a:pt x="265463" y="421714"/>
                  </a:lnTo>
                  <a:lnTo>
                    <a:pt x="429833" y="508544"/>
                  </a:lnTo>
                  <a:lnTo>
                    <a:pt x="399431" y="324682"/>
                  </a:lnTo>
                  <a:lnTo>
                    <a:pt x="534881" y="194312"/>
                  </a:lnTo>
                  <a:close/>
                </a:path>
              </a:pathLst>
            </a:custGeom>
            <a:solidFill>
              <a:srgbClr val="FFE283"/>
            </a:solidFill>
            <a:ln w="24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3" name="Forma libre 51">
              <a:extLst>
                <a:ext uri="{FF2B5EF4-FFF2-40B4-BE49-F238E27FC236}">
                  <a16:creationId xmlns:a16="http://schemas.microsoft.com/office/drawing/2014/main" id="{FBE93285-3705-6E75-D7AD-C4EC306F6908}"/>
                </a:ext>
              </a:extLst>
            </p:cNvPr>
            <p:cNvSpPr/>
            <p:nvPr/>
          </p:nvSpPr>
          <p:spPr>
            <a:xfrm>
              <a:off x="7425591" y="3513194"/>
              <a:ext cx="74151" cy="74639"/>
            </a:xfrm>
            <a:custGeom>
              <a:avLst/>
              <a:gdLst>
                <a:gd name="connsiteX0" fmla="*/ 0 w 74151"/>
                <a:gd name="connsiteY0" fmla="*/ 0 h 74639"/>
                <a:gd name="connsiteX1" fmla="*/ 74152 w 74151"/>
                <a:gd name="connsiteY1" fmla="*/ 0 h 74639"/>
                <a:gd name="connsiteX2" fmla="*/ 74152 w 74151"/>
                <a:gd name="connsiteY2" fmla="*/ 74640 h 74639"/>
                <a:gd name="connsiteX3" fmla="*/ 0 w 74151"/>
                <a:gd name="connsiteY3" fmla="*/ 74640 h 74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151" h="74639">
                  <a:moveTo>
                    <a:pt x="0" y="0"/>
                  </a:moveTo>
                  <a:lnTo>
                    <a:pt x="74152" y="0"/>
                  </a:lnTo>
                  <a:lnTo>
                    <a:pt x="74152" y="74640"/>
                  </a:lnTo>
                  <a:lnTo>
                    <a:pt x="0" y="74640"/>
                  </a:lnTo>
                  <a:close/>
                </a:path>
              </a:pathLst>
            </a:custGeom>
            <a:solidFill>
              <a:srgbClr val="11385B"/>
            </a:solidFill>
            <a:ln w="24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4" name="Forma libre 52">
              <a:extLst>
                <a:ext uri="{FF2B5EF4-FFF2-40B4-BE49-F238E27FC236}">
                  <a16:creationId xmlns:a16="http://schemas.microsoft.com/office/drawing/2014/main" id="{B707EC72-630D-306B-0FBF-B8365915D21B}"/>
                </a:ext>
              </a:extLst>
            </p:cNvPr>
            <p:cNvSpPr/>
            <p:nvPr/>
          </p:nvSpPr>
          <p:spPr>
            <a:xfrm>
              <a:off x="7053103" y="3212646"/>
              <a:ext cx="74151" cy="74639"/>
            </a:xfrm>
            <a:custGeom>
              <a:avLst/>
              <a:gdLst>
                <a:gd name="connsiteX0" fmla="*/ 0 w 74151"/>
                <a:gd name="connsiteY0" fmla="*/ 0 h 74639"/>
                <a:gd name="connsiteX1" fmla="*/ 74152 w 74151"/>
                <a:gd name="connsiteY1" fmla="*/ 0 h 74639"/>
                <a:gd name="connsiteX2" fmla="*/ 74152 w 74151"/>
                <a:gd name="connsiteY2" fmla="*/ 74640 h 74639"/>
                <a:gd name="connsiteX3" fmla="*/ 0 w 74151"/>
                <a:gd name="connsiteY3" fmla="*/ 74640 h 74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151" h="74639">
                  <a:moveTo>
                    <a:pt x="0" y="0"/>
                  </a:moveTo>
                  <a:lnTo>
                    <a:pt x="74152" y="0"/>
                  </a:lnTo>
                  <a:lnTo>
                    <a:pt x="74152" y="74640"/>
                  </a:lnTo>
                  <a:lnTo>
                    <a:pt x="0" y="74640"/>
                  </a:lnTo>
                  <a:close/>
                </a:path>
              </a:pathLst>
            </a:custGeom>
            <a:solidFill>
              <a:srgbClr val="11385B"/>
            </a:solidFill>
            <a:ln w="24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5" name="Forma libre 53">
              <a:extLst>
                <a:ext uri="{FF2B5EF4-FFF2-40B4-BE49-F238E27FC236}">
                  <a16:creationId xmlns:a16="http://schemas.microsoft.com/office/drawing/2014/main" id="{33F50212-ABB4-2CE2-3F8E-5CCA9DD2BB29}"/>
                </a:ext>
              </a:extLst>
            </p:cNvPr>
            <p:cNvSpPr/>
            <p:nvPr/>
          </p:nvSpPr>
          <p:spPr>
            <a:xfrm>
              <a:off x="6680614" y="3513194"/>
              <a:ext cx="74151" cy="74639"/>
            </a:xfrm>
            <a:custGeom>
              <a:avLst/>
              <a:gdLst>
                <a:gd name="connsiteX0" fmla="*/ 0 w 74151"/>
                <a:gd name="connsiteY0" fmla="*/ 0 h 74639"/>
                <a:gd name="connsiteX1" fmla="*/ 74152 w 74151"/>
                <a:gd name="connsiteY1" fmla="*/ 0 h 74639"/>
                <a:gd name="connsiteX2" fmla="*/ 74152 w 74151"/>
                <a:gd name="connsiteY2" fmla="*/ 74640 h 74639"/>
                <a:gd name="connsiteX3" fmla="*/ 0 w 74151"/>
                <a:gd name="connsiteY3" fmla="*/ 74640 h 74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151" h="74639">
                  <a:moveTo>
                    <a:pt x="0" y="0"/>
                  </a:moveTo>
                  <a:lnTo>
                    <a:pt x="74152" y="0"/>
                  </a:lnTo>
                  <a:lnTo>
                    <a:pt x="74152" y="74640"/>
                  </a:lnTo>
                  <a:lnTo>
                    <a:pt x="0" y="74640"/>
                  </a:lnTo>
                  <a:close/>
                </a:path>
              </a:pathLst>
            </a:custGeom>
            <a:solidFill>
              <a:srgbClr val="11385B"/>
            </a:solidFill>
            <a:ln w="24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6" name="Forma libre 54">
              <a:extLst>
                <a:ext uri="{FF2B5EF4-FFF2-40B4-BE49-F238E27FC236}">
                  <a16:creationId xmlns:a16="http://schemas.microsoft.com/office/drawing/2014/main" id="{115B7678-5BB2-76E0-FB18-EC005289C641}"/>
                </a:ext>
              </a:extLst>
            </p:cNvPr>
            <p:cNvSpPr/>
            <p:nvPr/>
          </p:nvSpPr>
          <p:spPr>
            <a:xfrm>
              <a:off x="7425591" y="3663220"/>
              <a:ext cx="74151" cy="74639"/>
            </a:xfrm>
            <a:custGeom>
              <a:avLst/>
              <a:gdLst>
                <a:gd name="connsiteX0" fmla="*/ 0 w 74151"/>
                <a:gd name="connsiteY0" fmla="*/ 0 h 74639"/>
                <a:gd name="connsiteX1" fmla="*/ 74152 w 74151"/>
                <a:gd name="connsiteY1" fmla="*/ 0 h 74639"/>
                <a:gd name="connsiteX2" fmla="*/ 74152 w 74151"/>
                <a:gd name="connsiteY2" fmla="*/ 74640 h 74639"/>
                <a:gd name="connsiteX3" fmla="*/ 0 w 74151"/>
                <a:gd name="connsiteY3" fmla="*/ 74640 h 74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151" h="74639">
                  <a:moveTo>
                    <a:pt x="0" y="0"/>
                  </a:moveTo>
                  <a:lnTo>
                    <a:pt x="74152" y="0"/>
                  </a:lnTo>
                  <a:lnTo>
                    <a:pt x="74152" y="74640"/>
                  </a:lnTo>
                  <a:lnTo>
                    <a:pt x="0" y="74640"/>
                  </a:lnTo>
                  <a:close/>
                </a:path>
              </a:pathLst>
            </a:custGeom>
            <a:solidFill>
              <a:srgbClr val="11385B"/>
            </a:solidFill>
            <a:ln w="24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7" name="Forma libre 55">
              <a:extLst>
                <a:ext uri="{FF2B5EF4-FFF2-40B4-BE49-F238E27FC236}">
                  <a16:creationId xmlns:a16="http://schemas.microsoft.com/office/drawing/2014/main" id="{A7E0D106-CB8B-B2AB-0EDE-CCA2B43123DC}"/>
                </a:ext>
              </a:extLst>
            </p:cNvPr>
            <p:cNvSpPr/>
            <p:nvPr/>
          </p:nvSpPr>
          <p:spPr>
            <a:xfrm>
              <a:off x="7053103" y="4038159"/>
              <a:ext cx="74151" cy="74639"/>
            </a:xfrm>
            <a:custGeom>
              <a:avLst/>
              <a:gdLst>
                <a:gd name="connsiteX0" fmla="*/ 0 w 74151"/>
                <a:gd name="connsiteY0" fmla="*/ 0 h 74639"/>
                <a:gd name="connsiteX1" fmla="*/ 74152 w 74151"/>
                <a:gd name="connsiteY1" fmla="*/ 0 h 74639"/>
                <a:gd name="connsiteX2" fmla="*/ 74152 w 74151"/>
                <a:gd name="connsiteY2" fmla="*/ 74640 h 74639"/>
                <a:gd name="connsiteX3" fmla="*/ 0 w 74151"/>
                <a:gd name="connsiteY3" fmla="*/ 74640 h 74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151" h="74639">
                  <a:moveTo>
                    <a:pt x="0" y="0"/>
                  </a:moveTo>
                  <a:lnTo>
                    <a:pt x="74152" y="0"/>
                  </a:lnTo>
                  <a:lnTo>
                    <a:pt x="74152" y="74640"/>
                  </a:lnTo>
                  <a:lnTo>
                    <a:pt x="0" y="74640"/>
                  </a:lnTo>
                  <a:close/>
                </a:path>
              </a:pathLst>
            </a:custGeom>
            <a:solidFill>
              <a:srgbClr val="11385B"/>
            </a:solidFill>
            <a:ln w="24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8" name="Forma libre 56">
              <a:extLst>
                <a:ext uri="{FF2B5EF4-FFF2-40B4-BE49-F238E27FC236}">
                  <a16:creationId xmlns:a16="http://schemas.microsoft.com/office/drawing/2014/main" id="{E1B31491-C06C-E934-CD30-7A6DB4E2C0BB}"/>
                </a:ext>
              </a:extLst>
            </p:cNvPr>
            <p:cNvSpPr/>
            <p:nvPr/>
          </p:nvSpPr>
          <p:spPr>
            <a:xfrm>
              <a:off x="6680614" y="3663220"/>
              <a:ext cx="74151" cy="74639"/>
            </a:xfrm>
            <a:custGeom>
              <a:avLst/>
              <a:gdLst>
                <a:gd name="connsiteX0" fmla="*/ 0 w 74151"/>
                <a:gd name="connsiteY0" fmla="*/ 0 h 74639"/>
                <a:gd name="connsiteX1" fmla="*/ 74152 w 74151"/>
                <a:gd name="connsiteY1" fmla="*/ 0 h 74639"/>
                <a:gd name="connsiteX2" fmla="*/ 74152 w 74151"/>
                <a:gd name="connsiteY2" fmla="*/ 74640 h 74639"/>
                <a:gd name="connsiteX3" fmla="*/ 0 w 74151"/>
                <a:gd name="connsiteY3" fmla="*/ 74640 h 74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151" h="74639">
                  <a:moveTo>
                    <a:pt x="0" y="0"/>
                  </a:moveTo>
                  <a:lnTo>
                    <a:pt x="74152" y="0"/>
                  </a:lnTo>
                  <a:lnTo>
                    <a:pt x="74152" y="74640"/>
                  </a:lnTo>
                  <a:lnTo>
                    <a:pt x="0" y="74640"/>
                  </a:lnTo>
                  <a:close/>
                </a:path>
              </a:pathLst>
            </a:custGeom>
            <a:solidFill>
              <a:srgbClr val="11385B"/>
            </a:solidFill>
            <a:ln w="24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59" name="Gráfico 17">
            <a:extLst>
              <a:ext uri="{FF2B5EF4-FFF2-40B4-BE49-F238E27FC236}">
                <a16:creationId xmlns:a16="http://schemas.microsoft.com/office/drawing/2014/main" id="{525DAB34-A9FB-D953-A039-854362A2C6BC}"/>
              </a:ext>
            </a:extLst>
          </p:cNvPr>
          <p:cNvGrpSpPr/>
          <p:nvPr/>
        </p:nvGrpSpPr>
        <p:grpSpPr>
          <a:xfrm>
            <a:off x="8347187" y="3464146"/>
            <a:ext cx="1136128" cy="1136128"/>
            <a:chOff x="8765163" y="2259835"/>
            <a:chExt cx="1271454" cy="1271454"/>
          </a:xfrm>
        </p:grpSpPr>
        <p:sp>
          <p:nvSpPr>
            <p:cNvPr id="60" name="Forma libre 58">
              <a:extLst>
                <a:ext uri="{FF2B5EF4-FFF2-40B4-BE49-F238E27FC236}">
                  <a16:creationId xmlns:a16="http://schemas.microsoft.com/office/drawing/2014/main" id="{3AC83FF0-EF63-F491-0BF6-6DBC9695D6DE}"/>
                </a:ext>
              </a:extLst>
            </p:cNvPr>
            <p:cNvSpPr/>
            <p:nvPr/>
          </p:nvSpPr>
          <p:spPr>
            <a:xfrm>
              <a:off x="9214769" y="2259835"/>
              <a:ext cx="372488" cy="526477"/>
            </a:xfrm>
            <a:custGeom>
              <a:avLst/>
              <a:gdLst>
                <a:gd name="connsiteX0" fmla="*/ 372489 w 372488"/>
                <a:gd name="connsiteY0" fmla="*/ 526477 h 526477"/>
                <a:gd name="connsiteX1" fmla="*/ 372489 w 372488"/>
                <a:gd name="connsiteY1" fmla="*/ 0 h 526477"/>
                <a:gd name="connsiteX2" fmla="*/ 0 w 372488"/>
                <a:gd name="connsiteY2" fmla="*/ 0 h 526477"/>
                <a:gd name="connsiteX3" fmla="*/ 0 w 372488"/>
                <a:gd name="connsiteY3" fmla="*/ 526477 h 526477"/>
                <a:gd name="connsiteX4" fmla="*/ 150034 w 372488"/>
                <a:gd name="connsiteY4" fmla="*/ 153988 h 526477"/>
                <a:gd name="connsiteX5" fmla="*/ 224185 w 372488"/>
                <a:gd name="connsiteY5" fmla="*/ 153988 h 526477"/>
                <a:gd name="connsiteX6" fmla="*/ 224185 w 372488"/>
                <a:gd name="connsiteY6" fmla="*/ 228140 h 526477"/>
                <a:gd name="connsiteX7" fmla="*/ 150034 w 372488"/>
                <a:gd name="connsiteY7" fmla="*/ 228140 h 526477"/>
                <a:gd name="connsiteX8" fmla="*/ 150034 w 372488"/>
                <a:gd name="connsiteY8" fmla="*/ 302292 h 526477"/>
                <a:gd name="connsiteX9" fmla="*/ 224185 w 372488"/>
                <a:gd name="connsiteY9" fmla="*/ 302292 h 526477"/>
                <a:gd name="connsiteX10" fmla="*/ 224185 w 372488"/>
                <a:gd name="connsiteY10" fmla="*/ 376443 h 526477"/>
                <a:gd name="connsiteX11" fmla="*/ 150034 w 372488"/>
                <a:gd name="connsiteY11" fmla="*/ 376443 h 526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2488" h="526477">
                  <a:moveTo>
                    <a:pt x="372489" y="526477"/>
                  </a:moveTo>
                  <a:lnTo>
                    <a:pt x="372489" y="0"/>
                  </a:lnTo>
                  <a:lnTo>
                    <a:pt x="0" y="0"/>
                  </a:lnTo>
                  <a:lnTo>
                    <a:pt x="0" y="526477"/>
                  </a:lnTo>
                  <a:close/>
                  <a:moveTo>
                    <a:pt x="150034" y="153988"/>
                  </a:moveTo>
                  <a:lnTo>
                    <a:pt x="224185" y="153988"/>
                  </a:lnTo>
                  <a:lnTo>
                    <a:pt x="224185" y="228140"/>
                  </a:lnTo>
                  <a:lnTo>
                    <a:pt x="150034" y="228140"/>
                  </a:lnTo>
                  <a:close/>
                  <a:moveTo>
                    <a:pt x="150034" y="302292"/>
                  </a:moveTo>
                  <a:lnTo>
                    <a:pt x="224185" y="302292"/>
                  </a:lnTo>
                  <a:lnTo>
                    <a:pt x="224185" y="376443"/>
                  </a:lnTo>
                  <a:lnTo>
                    <a:pt x="150034" y="376443"/>
                  </a:lnTo>
                  <a:close/>
                </a:path>
              </a:pathLst>
            </a:custGeom>
            <a:solidFill>
              <a:srgbClr val="00AA86"/>
            </a:solidFill>
            <a:ln w="24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1" name="Forma libre 59">
              <a:extLst>
                <a:ext uri="{FF2B5EF4-FFF2-40B4-BE49-F238E27FC236}">
                  <a16:creationId xmlns:a16="http://schemas.microsoft.com/office/drawing/2014/main" id="{C4918238-B8F7-10E7-6191-99D0E4A6A8C2}"/>
                </a:ext>
              </a:extLst>
            </p:cNvPr>
            <p:cNvSpPr/>
            <p:nvPr/>
          </p:nvSpPr>
          <p:spPr>
            <a:xfrm>
              <a:off x="9140457" y="2860710"/>
              <a:ext cx="223109" cy="298089"/>
            </a:xfrm>
            <a:custGeom>
              <a:avLst/>
              <a:gdLst>
                <a:gd name="connsiteX0" fmla="*/ 223109 w 223109"/>
                <a:gd name="connsiteY0" fmla="*/ 298090 h 298089"/>
                <a:gd name="connsiteX1" fmla="*/ 223109 w 223109"/>
                <a:gd name="connsiteY1" fmla="*/ 0 h 298089"/>
                <a:gd name="connsiteX2" fmla="*/ 654 w 223109"/>
                <a:gd name="connsiteY2" fmla="*/ 0 h 298089"/>
                <a:gd name="connsiteX3" fmla="*/ 31304 w 223109"/>
                <a:gd name="connsiteY3" fmla="*/ 298090 h 298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3109" h="298089">
                  <a:moveTo>
                    <a:pt x="223109" y="298090"/>
                  </a:moveTo>
                  <a:lnTo>
                    <a:pt x="223109" y="0"/>
                  </a:lnTo>
                  <a:lnTo>
                    <a:pt x="654" y="0"/>
                  </a:lnTo>
                  <a:cubicBezTo>
                    <a:pt x="-2811" y="100298"/>
                    <a:pt x="7503" y="200595"/>
                    <a:pt x="31304" y="298090"/>
                  </a:cubicBezTo>
                  <a:close/>
                </a:path>
              </a:pathLst>
            </a:custGeom>
            <a:solidFill>
              <a:srgbClr val="7699D0"/>
            </a:solidFill>
            <a:ln w="24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2" name="Forma libre 60">
              <a:extLst>
                <a:ext uri="{FF2B5EF4-FFF2-40B4-BE49-F238E27FC236}">
                  <a16:creationId xmlns:a16="http://schemas.microsoft.com/office/drawing/2014/main" id="{9FFCDD1B-4195-B647-BCA1-7B324E66F7F0}"/>
                </a:ext>
              </a:extLst>
            </p:cNvPr>
            <p:cNvSpPr/>
            <p:nvPr/>
          </p:nvSpPr>
          <p:spPr>
            <a:xfrm>
              <a:off x="9194995" y="3233446"/>
              <a:ext cx="168571" cy="217264"/>
            </a:xfrm>
            <a:custGeom>
              <a:avLst/>
              <a:gdLst>
                <a:gd name="connsiteX0" fmla="*/ 168572 w 168571"/>
                <a:gd name="connsiteY0" fmla="*/ 217265 h 217264"/>
                <a:gd name="connsiteX1" fmla="*/ 168572 w 168571"/>
                <a:gd name="connsiteY1" fmla="*/ 0 h 217264"/>
                <a:gd name="connsiteX2" fmla="*/ 0 w 168571"/>
                <a:gd name="connsiteY2" fmla="*/ 0 h 217264"/>
                <a:gd name="connsiteX3" fmla="*/ 85274 w 168571"/>
                <a:gd name="connsiteY3" fmla="*/ 156707 h 217264"/>
                <a:gd name="connsiteX4" fmla="*/ 168572 w 168571"/>
                <a:gd name="connsiteY4" fmla="*/ 217265 h 217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571" h="217264">
                  <a:moveTo>
                    <a:pt x="168572" y="217265"/>
                  </a:moveTo>
                  <a:lnTo>
                    <a:pt x="168572" y="0"/>
                  </a:lnTo>
                  <a:lnTo>
                    <a:pt x="0" y="0"/>
                  </a:lnTo>
                  <a:cubicBezTo>
                    <a:pt x="18820" y="56916"/>
                    <a:pt x="47704" y="109994"/>
                    <a:pt x="85274" y="156707"/>
                  </a:cubicBezTo>
                  <a:cubicBezTo>
                    <a:pt x="107260" y="183837"/>
                    <a:pt x="135984" y="204718"/>
                    <a:pt x="168572" y="217265"/>
                  </a:cubicBezTo>
                  <a:close/>
                </a:path>
              </a:pathLst>
            </a:custGeom>
            <a:solidFill>
              <a:srgbClr val="7699D0"/>
            </a:solidFill>
            <a:ln w="24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3" name="Forma libre 61">
              <a:extLst>
                <a:ext uri="{FF2B5EF4-FFF2-40B4-BE49-F238E27FC236}">
                  <a16:creationId xmlns:a16="http://schemas.microsoft.com/office/drawing/2014/main" id="{1550AF6E-C7F9-B385-1100-6B9068C9F659}"/>
                </a:ext>
              </a:extLst>
            </p:cNvPr>
            <p:cNvSpPr/>
            <p:nvPr/>
          </p:nvSpPr>
          <p:spPr>
            <a:xfrm>
              <a:off x="9438213" y="3233446"/>
              <a:ext cx="168571" cy="217264"/>
            </a:xfrm>
            <a:custGeom>
              <a:avLst/>
              <a:gdLst>
                <a:gd name="connsiteX0" fmla="*/ 0 w 168571"/>
                <a:gd name="connsiteY0" fmla="*/ 217265 h 217264"/>
                <a:gd name="connsiteX1" fmla="*/ 84286 w 168571"/>
                <a:gd name="connsiteY1" fmla="*/ 155719 h 217264"/>
                <a:gd name="connsiteX2" fmla="*/ 168572 w 168571"/>
                <a:gd name="connsiteY2" fmla="*/ 0 h 217264"/>
                <a:gd name="connsiteX3" fmla="*/ 0 w 168571"/>
                <a:gd name="connsiteY3" fmla="*/ 0 h 217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8571" h="217264">
                  <a:moveTo>
                    <a:pt x="0" y="217265"/>
                  </a:moveTo>
                  <a:cubicBezTo>
                    <a:pt x="33032" y="204540"/>
                    <a:pt x="62109" y="183308"/>
                    <a:pt x="84286" y="155719"/>
                  </a:cubicBezTo>
                  <a:cubicBezTo>
                    <a:pt x="121465" y="109270"/>
                    <a:pt x="150011" y="56528"/>
                    <a:pt x="16857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699D0"/>
            </a:solidFill>
            <a:ln w="24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4" name="Forma libre 62">
              <a:extLst>
                <a:ext uri="{FF2B5EF4-FFF2-40B4-BE49-F238E27FC236}">
                  <a16:creationId xmlns:a16="http://schemas.microsoft.com/office/drawing/2014/main" id="{52C482E3-2287-5CA8-D11C-A0E927362C32}"/>
                </a:ext>
              </a:extLst>
            </p:cNvPr>
            <p:cNvSpPr/>
            <p:nvPr/>
          </p:nvSpPr>
          <p:spPr>
            <a:xfrm>
              <a:off x="9400890" y="3234682"/>
              <a:ext cx="538835" cy="296606"/>
            </a:xfrm>
            <a:custGeom>
              <a:avLst/>
              <a:gdLst>
                <a:gd name="connsiteX0" fmla="*/ 178211 w 538835"/>
                <a:gd name="connsiteY0" fmla="*/ 202929 h 296606"/>
                <a:gd name="connsiteX1" fmla="*/ 0 w 538835"/>
                <a:gd name="connsiteY1" fmla="*/ 296607 h 296606"/>
                <a:gd name="connsiteX2" fmla="*/ 538836 w 538835"/>
                <a:gd name="connsiteY2" fmla="*/ 0 h 296606"/>
                <a:gd name="connsiteX3" fmla="*/ 285237 w 538835"/>
                <a:gd name="connsiteY3" fmla="*/ 0 h 296606"/>
                <a:gd name="connsiteX4" fmla="*/ 178211 w 538835"/>
                <a:gd name="connsiteY4" fmla="*/ 202929 h 296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35" h="296606">
                  <a:moveTo>
                    <a:pt x="178211" y="202929"/>
                  </a:moveTo>
                  <a:cubicBezTo>
                    <a:pt x="125564" y="264227"/>
                    <a:pt x="64018" y="296607"/>
                    <a:pt x="0" y="296607"/>
                  </a:cubicBezTo>
                  <a:cubicBezTo>
                    <a:pt x="218587" y="296661"/>
                    <a:pt x="421958" y="184714"/>
                    <a:pt x="538836" y="0"/>
                  </a:cubicBezTo>
                  <a:lnTo>
                    <a:pt x="285237" y="0"/>
                  </a:lnTo>
                  <a:cubicBezTo>
                    <a:pt x="262846" y="73855"/>
                    <a:pt x="226516" y="142740"/>
                    <a:pt x="178211" y="202929"/>
                  </a:cubicBezTo>
                  <a:close/>
                </a:path>
              </a:pathLst>
            </a:custGeom>
            <a:solidFill>
              <a:srgbClr val="7699D0"/>
            </a:solidFill>
            <a:ln w="24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5" name="Forma libre 63">
              <a:extLst>
                <a:ext uri="{FF2B5EF4-FFF2-40B4-BE49-F238E27FC236}">
                  <a16:creationId xmlns:a16="http://schemas.microsoft.com/office/drawing/2014/main" id="{12B8B07E-5653-A4EE-9731-0E732822041D}"/>
                </a:ext>
              </a:extLst>
            </p:cNvPr>
            <p:cNvSpPr/>
            <p:nvPr/>
          </p:nvSpPr>
          <p:spPr>
            <a:xfrm>
              <a:off x="8862054" y="3233446"/>
              <a:ext cx="538835" cy="296606"/>
            </a:xfrm>
            <a:custGeom>
              <a:avLst/>
              <a:gdLst>
                <a:gd name="connsiteX0" fmla="*/ 253599 w 538835"/>
                <a:gd name="connsiteY0" fmla="*/ 0 h 296606"/>
                <a:gd name="connsiteX1" fmla="*/ 0 w 538835"/>
                <a:gd name="connsiteY1" fmla="*/ 0 h 296606"/>
                <a:gd name="connsiteX2" fmla="*/ 538836 w 538835"/>
                <a:gd name="connsiteY2" fmla="*/ 296607 h 296606"/>
                <a:gd name="connsiteX3" fmla="*/ 361613 w 538835"/>
                <a:gd name="connsiteY3" fmla="*/ 204164 h 296606"/>
                <a:gd name="connsiteX4" fmla="*/ 253599 w 538835"/>
                <a:gd name="connsiteY4" fmla="*/ 0 h 296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35" h="296606">
                  <a:moveTo>
                    <a:pt x="253599" y="0"/>
                  </a:moveTo>
                  <a:lnTo>
                    <a:pt x="0" y="0"/>
                  </a:lnTo>
                  <a:cubicBezTo>
                    <a:pt x="116912" y="184680"/>
                    <a:pt x="320261" y="296614"/>
                    <a:pt x="538836" y="296607"/>
                  </a:cubicBezTo>
                  <a:cubicBezTo>
                    <a:pt x="475312" y="296607"/>
                    <a:pt x="415250" y="264722"/>
                    <a:pt x="361613" y="204164"/>
                  </a:cubicBezTo>
                  <a:cubicBezTo>
                    <a:pt x="312782" y="143711"/>
                    <a:pt x="276101" y="74384"/>
                    <a:pt x="253599" y="0"/>
                  </a:cubicBezTo>
                  <a:close/>
                </a:path>
              </a:pathLst>
            </a:custGeom>
            <a:solidFill>
              <a:srgbClr val="7699D0"/>
            </a:solidFill>
            <a:ln w="24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6" name="Forma libre 64">
              <a:extLst>
                <a:ext uri="{FF2B5EF4-FFF2-40B4-BE49-F238E27FC236}">
                  <a16:creationId xmlns:a16="http://schemas.microsoft.com/office/drawing/2014/main" id="{05E7B315-8864-E20E-61C4-201629D202A2}"/>
                </a:ext>
              </a:extLst>
            </p:cNvPr>
            <p:cNvSpPr/>
            <p:nvPr/>
          </p:nvSpPr>
          <p:spPr>
            <a:xfrm>
              <a:off x="8765163" y="2488963"/>
              <a:ext cx="330469" cy="669837"/>
            </a:xfrm>
            <a:custGeom>
              <a:avLst/>
              <a:gdLst>
                <a:gd name="connsiteX0" fmla="*/ 302292 w 330469"/>
                <a:gd name="connsiteY0" fmla="*/ 371747 h 669837"/>
                <a:gd name="connsiteX1" fmla="*/ 148303 w 330469"/>
                <a:gd name="connsiteY1" fmla="*/ 371747 h 669837"/>
                <a:gd name="connsiteX2" fmla="*/ 148303 w 330469"/>
                <a:gd name="connsiteY2" fmla="*/ 288450 h 669837"/>
                <a:gd name="connsiteX3" fmla="*/ 222455 w 330469"/>
                <a:gd name="connsiteY3" fmla="*/ 148303 h 669837"/>
                <a:gd name="connsiteX4" fmla="*/ 110733 w 330469"/>
                <a:gd name="connsiteY4" fmla="*/ 0 h 669837"/>
                <a:gd name="connsiteX5" fmla="*/ 0 w 330469"/>
                <a:gd name="connsiteY5" fmla="*/ 148303 h 669837"/>
                <a:gd name="connsiteX6" fmla="*/ 74152 w 330469"/>
                <a:gd name="connsiteY6" fmla="*/ 288450 h 669837"/>
                <a:gd name="connsiteX7" fmla="*/ 74152 w 330469"/>
                <a:gd name="connsiteY7" fmla="*/ 371747 h 669837"/>
                <a:gd name="connsiteX8" fmla="*/ 0 w 330469"/>
                <a:gd name="connsiteY8" fmla="*/ 371747 h 669837"/>
                <a:gd name="connsiteX9" fmla="*/ 0 w 330469"/>
                <a:gd name="connsiteY9" fmla="*/ 409070 h 669837"/>
                <a:gd name="connsiteX10" fmla="*/ 56850 w 330469"/>
                <a:gd name="connsiteY10" fmla="*/ 669837 h 669837"/>
                <a:gd name="connsiteX11" fmla="*/ 330469 w 330469"/>
                <a:gd name="connsiteY11" fmla="*/ 669837 h 669837"/>
                <a:gd name="connsiteX12" fmla="*/ 302292 w 330469"/>
                <a:gd name="connsiteY12" fmla="*/ 371747 h 669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0469" h="669837">
                  <a:moveTo>
                    <a:pt x="302292" y="371747"/>
                  </a:moveTo>
                  <a:lnTo>
                    <a:pt x="148303" y="371747"/>
                  </a:lnTo>
                  <a:lnTo>
                    <a:pt x="148303" y="288450"/>
                  </a:lnTo>
                  <a:cubicBezTo>
                    <a:pt x="192053" y="268429"/>
                    <a:pt x="222455" y="214298"/>
                    <a:pt x="222455" y="148303"/>
                  </a:cubicBezTo>
                  <a:cubicBezTo>
                    <a:pt x="222455" y="64759"/>
                    <a:pt x="173021" y="0"/>
                    <a:pt x="110733" y="0"/>
                  </a:cubicBezTo>
                  <a:cubicBezTo>
                    <a:pt x="48446" y="0"/>
                    <a:pt x="0" y="64759"/>
                    <a:pt x="0" y="148303"/>
                  </a:cubicBezTo>
                  <a:cubicBezTo>
                    <a:pt x="0" y="214298"/>
                    <a:pt x="30897" y="268429"/>
                    <a:pt x="74152" y="288450"/>
                  </a:cubicBezTo>
                  <a:lnTo>
                    <a:pt x="74152" y="371747"/>
                  </a:lnTo>
                  <a:lnTo>
                    <a:pt x="0" y="371747"/>
                  </a:lnTo>
                  <a:lnTo>
                    <a:pt x="0" y="409070"/>
                  </a:lnTo>
                  <a:cubicBezTo>
                    <a:pt x="88" y="499058"/>
                    <a:pt x="19473" y="587979"/>
                    <a:pt x="56850" y="669837"/>
                  </a:cubicBezTo>
                  <a:lnTo>
                    <a:pt x="330469" y="669837"/>
                  </a:lnTo>
                  <a:cubicBezTo>
                    <a:pt x="308259" y="572105"/>
                    <a:pt x="298787" y="471909"/>
                    <a:pt x="302292" y="371747"/>
                  </a:cubicBezTo>
                  <a:close/>
                </a:path>
              </a:pathLst>
            </a:custGeom>
            <a:solidFill>
              <a:srgbClr val="11385B"/>
            </a:solidFill>
            <a:ln w="24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7" name="Forma libre 65">
              <a:extLst>
                <a:ext uri="{FF2B5EF4-FFF2-40B4-BE49-F238E27FC236}">
                  <a16:creationId xmlns:a16="http://schemas.microsoft.com/office/drawing/2014/main" id="{7E01232C-6929-F9D6-0FD1-B52BFFCAC395}"/>
                </a:ext>
              </a:extLst>
            </p:cNvPr>
            <p:cNvSpPr/>
            <p:nvPr/>
          </p:nvSpPr>
          <p:spPr>
            <a:xfrm>
              <a:off x="9437471" y="2860710"/>
              <a:ext cx="223236" cy="298089"/>
            </a:xfrm>
            <a:custGeom>
              <a:avLst/>
              <a:gdLst>
                <a:gd name="connsiteX0" fmla="*/ 222455 w 223236"/>
                <a:gd name="connsiteY0" fmla="*/ 0 h 298089"/>
                <a:gd name="connsiteX1" fmla="*/ 0 w 223236"/>
                <a:gd name="connsiteY1" fmla="*/ 0 h 298089"/>
                <a:gd name="connsiteX2" fmla="*/ 0 w 223236"/>
                <a:gd name="connsiteY2" fmla="*/ 298090 h 298089"/>
                <a:gd name="connsiteX3" fmla="*/ 192794 w 223236"/>
                <a:gd name="connsiteY3" fmla="*/ 298090 h 298089"/>
                <a:gd name="connsiteX4" fmla="*/ 222455 w 223236"/>
                <a:gd name="connsiteY4" fmla="*/ 0 h 298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3236" h="298089">
                  <a:moveTo>
                    <a:pt x="222455" y="0"/>
                  </a:moveTo>
                  <a:lnTo>
                    <a:pt x="0" y="0"/>
                  </a:lnTo>
                  <a:lnTo>
                    <a:pt x="0" y="298090"/>
                  </a:lnTo>
                  <a:lnTo>
                    <a:pt x="192794" y="298090"/>
                  </a:lnTo>
                  <a:cubicBezTo>
                    <a:pt x="216261" y="200548"/>
                    <a:pt x="226239" y="100253"/>
                    <a:pt x="222455" y="0"/>
                  </a:cubicBezTo>
                  <a:close/>
                </a:path>
              </a:pathLst>
            </a:custGeom>
            <a:solidFill>
              <a:srgbClr val="7699D0"/>
            </a:solidFill>
            <a:ln w="24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8" name="Forma libre 66">
              <a:extLst>
                <a:ext uri="{FF2B5EF4-FFF2-40B4-BE49-F238E27FC236}">
                  <a16:creationId xmlns:a16="http://schemas.microsoft.com/office/drawing/2014/main" id="{D8528806-222B-F3F2-5FC9-DE096ECE732E}"/>
                </a:ext>
              </a:extLst>
            </p:cNvPr>
            <p:cNvSpPr/>
            <p:nvPr/>
          </p:nvSpPr>
          <p:spPr>
            <a:xfrm>
              <a:off x="9706395" y="2488963"/>
              <a:ext cx="330222" cy="669837"/>
            </a:xfrm>
            <a:custGeom>
              <a:avLst/>
              <a:gdLst>
                <a:gd name="connsiteX0" fmla="*/ 255823 w 330222"/>
                <a:gd name="connsiteY0" fmla="*/ 288450 h 669837"/>
                <a:gd name="connsiteX1" fmla="*/ 329975 w 330222"/>
                <a:gd name="connsiteY1" fmla="*/ 148303 h 669837"/>
                <a:gd name="connsiteX2" fmla="*/ 218253 w 330222"/>
                <a:gd name="connsiteY2" fmla="*/ 0 h 669837"/>
                <a:gd name="connsiteX3" fmla="*/ 106531 w 330222"/>
                <a:gd name="connsiteY3" fmla="*/ 148303 h 669837"/>
                <a:gd name="connsiteX4" fmla="*/ 180683 w 330222"/>
                <a:gd name="connsiteY4" fmla="*/ 288450 h 669837"/>
                <a:gd name="connsiteX5" fmla="*/ 180683 w 330222"/>
                <a:gd name="connsiteY5" fmla="*/ 371747 h 669837"/>
                <a:gd name="connsiteX6" fmla="*/ 28178 w 330222"/>
                <a:gd name="connsiteY6" fmla="*/ 371747 h 669837"/>
                <a:gd name="connsiteX7" fmla="*/ 0 w 330222"/>
                <a:gd name="connsiteY7" fmla="*/ 669837 h 669837"/>
                <a:gd name="connsiteX8" fmla="*/ 273373 w 330222"/>
                <a:gd name="connsiteY8" fmla="*/ 669837 h 669837"/>
                <a:gd name="connsiteX9" fmla="*/ 330222 w 330222"/>
                <a:gd name="connsiteY9" fmla="*/ 409070 h 669837"/>
                <a:gd name="connsiteX10" fmla="*/ 330222 w 330222"/>
                <a:gd name="connsiteY10" fmla="*/ 371747 h 669837"/>
                <a:gd name="connsiteX11" fmla="*/ 256070 w 330222"/>
                <a:gd name="connsiteY11" fmla="*/ 371747 h 669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0222" h="669837">
                  <a:moveTo>
                    <a:pt x="255823" y="288450"/>
                  </a:moveTo>
                  <a:cubicBezTo>
                    <a:pt x="299573" y="268429"/>
                    <a:pt x="329975" y="214298"/>
                    <a:pt x="329975" y="148303"/>
                  </a:cubicBezTo>
                  <a:cubicBezTo>
                    <a:pt x="329975" y="64759"/>
                    <a:pt x="280541" y="0"/>
                    <a:pt x="218253" y="0"/>
                  </a:cubicBezTo>
                  <a:cubicBezTo>
                    <a:pt x="155966" y="0"/>
                    <a:pt x="106531" y="65501"/>
                    <a:pt x="106531" y="148303"/>
                  </a:cubicBezTo>
                  <a:cubicBezTo>
                    <a:pt x="106531" y="214298"/>
                    <a:pt x="137428" y="268429"/>
                    <a:pt x="180683" y="288450"/>
                  </a:cubicBezTo>
                  <a:lnTo>
                    <a:pt x="180683" y="371747"/>
                  </a:lnTo>
                  <a:lnTo>
                    <a:pt x="28178" y="371747"/>
                  </a:lnTo>
                  <a:cubicBezTo>
                    <a:pt x="31463" y="471904"/>
                    <a:pt x="21993" y="572071"/>
                    <a:pt x="0" y="669837"/>
                  </a:cubicBezTo>
                  <a:lnTo>
                    <a:pt x="273373" y="669837"/>
                  </a:lnTo>
                  <a:cubicBezTo>
                    <a:pt x="310866" y="588018"/>
                    <a:pt x="330257" y="499071"/>
                    <a:pt x="330222" y="409070"/>
                  </a:cubicBezTo>
                  <a:lnTo>
                    <a:pt x="330222" y="371747"/>
                  </a:lnTo>
                  <a:lnTo>
                    <a:pt x="256070" y="371747"/>
                  </a:lnTo>
                  <a:close/>
                </a:path>
              </a:pathLst>
            </a:custGeom>
            <a:solidFill>
              <a:srgbClr val="11385B"/>
            </a:solidFill>
            <a:ln w="24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9" name="Forma libre 67">
              <a:extLst>
                <a:ext uri="{FF2B5EF4-FFF2-40B4-BE49-F238E27FC236}">
                  <a16:creationId xmlns:a16="http://schemas.microsoft.com/office/drawing/2014/main" id="{52185C40-538D-B31D-78C0-C034CD418F64}"/>
                </a:ext>
              </a:extLst>
            </p:cNvPr>
            <p:cNvSpPr/>
            <p:nvPr/>
          </p:nvSpPr>
          <p:spPr>
            <a:xfrm>
              <a:off x="9065724" y="2488222"/>
              <a:ext cx="74151" cy="298089"/>
            </a:xfrm>
            <a:custGeom>
              <a:avLst/>
              <a:gdLst>
                <a:gd name="connsiteX0" fmla="*/ 0 w 74151"/>
                <a:gd name="connsiteY0" fmla="*/ 0 h 298089"/>
                <a:gd name="connsiteX1" fmla="*/ 74152 w 74151"/>
                <a:gd name="connsiteY1" fmla="*/ 0 h 298089"/>
                <a:gd name="connsiteX2" fmla="*/ 74152 w 74151"/>
                <a:gd name="connsiteY2" fmla="*/ 298090 h 298089"/>
                <a:gd name="connsiteX3" fmla="*/ 0 w 74151"/>
                <a:gd name="connsiteY3" fmla="*/ 298090 h 298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151" h="298089">
                  <a:moveTo>
                    <a:pt x="0" y="0"/>
                  </a:moveTo>
                  <a:lnTo>
                    <a:pt x="74152" y="0"/>
                  </a:lnTo>
                  <a:lnTo>
                    <a:pt x="74152" y="298090"/>
                  </a:lnTo>
                  <a:lnTo>
                    <a:pt x="0" y="298090"/>
                  </a:lnTo>
                  <a:close/>
                </a:path>
              </a:pathLst>
            </a:custGeom>
            <a:solidFill>
              <a:srgbClr val="EB5E9D"/>
            </a:solidFill>
            <a:ln w="24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70" name="Forma libre 68">
              <a:extLst>
                <a:ext uri="{FF2B5EF4-FFF2-40B4-BE49-F238E27FC236}">
                  <a16:creationId xmlns:a16="http://schemas.microsoft.com/office/drawing/2014/main" id="{5D90C14A-86B1-C9E0-6C1E-6AFFA2FF8291}"/>
                </a:ext>
              </a:extLst>
            </p:cNvPr>
            <p:cNvSpPr/>
            <p:nvPr/>
          </p:nvSpPr>
          <p:spPr>
            <a:xfrm>
              <a:off x="9661657" y="2488222"/>
              <a:ext cx="74151" cy="298089"/>
            </a:xfrm>
            <a:custGeom>
              <a:avLst/>
              <a:gdLst>
                <a:gd name="connsiteX0" fmla="*/ 0 w 74151"/>
                <a:gd name="connsiteY0" fmla="*/ 0 h 298089"/>
                <a:gd name="connsiteX1" fmla="*/ 74152 w 74151"/>
                <a:gd name="connsiteY1" fmla="*/ 0 h 298089"/>
                <a:gd name="connsiteX2" fmla="*/ 74152 w 74151"/>
                <a:gd name="connsiteY2" fmla="*/ 298090 h 298089"/>
                <a:gd name="connsiteX3" fmla="*/ 0 w 74151"/>
                <a:gd name="connsiteY3" fmla="*/ 298090 h 298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151" h="298089">
                  <a:moveTo>
                    <a:pt x="0" y="0"/>
                  </a:moveTo>
                  <a:lnTo>
                    <a:pt x="74152" y="0"/>
                  </a:lnTo>
                  <a:lnTo>
                    <a:pt x="74152" y="298090"/>
                  </a:lnTo>
                  <a:lnTo>
                    <a:pt x="0" y="298090"/>
                  </a:lnTo>
                  <a:close/>
                </a:path>
              </a:pathLst>
            </a:custGeom>
            <a:solidFill>
              <a:srgbClr val="EB5E9D"/>
            </a:solidFill>
            <a:ln w="24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sp>
        <p:nvSpPr>
          <p:cNvPr id="75" name="CuadroTexto 74">
            <a:extLst>
              <a:ext uri="{FF2B5EF4-FFF2-40B4-BE49-F238E27FC236}">
                <a16:creationId xmlns:a16="http://schemas.microsoft.com/office/drawing/2014/main" id="{E2FAB1BA-7ED9-E4BB-E3D0-C2D652DB9CFB}"/>
              </a:ext>
            </a:extLst>
          </p:cNvPr>
          <p:cNvSpPr txBox="1"/>
          <p:nvPr/>
        </p:nvSpPr>
        <p:spPr>
          <a:xfrm>
            <a:off x="973394" y="189057"/>
            <a:ext cx="54175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latin typeface="Roboto" panose="02000000000000000000" pitchFamily="2" charset="0"/>
                <a:ea typeface="Roboto" panose="02000000000000000000" pitchFamily="2" charset="0"/>
              </a:rPr>
              <a:t>6 ELEMENTS?</a:t>
            </a:r>
          </a:p>
        </p:txBody>
      </p:sp>
      <p:pic>
        <p:nvPicPr>
          <p:cNvPr id="77" name="Gráfico 76" descr="Signo de interrogación con relleno sólido">
            <a:extLst>
              <a:ext uri="{FF2B5EF4-FFF2-40B4-BE49-F238E27FC236}">
                <a16:creationId xmlns:a16="http://schemas.microsoft.com/office/drawing/2014/main" id="{46A1DAF6-8AD1-5D45-F126-0710182ABD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77057" y="318765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493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직선 연결선[R] 19">
            <a:extLst>
              <a:ext uri="{FF2B5EF4-FFF2-40B4-BE49-F238E27FC236}">
                <a16:creationId xmlns:a16="http://schemas.microsoft.com/office/drawing/2014/main" id="{58AC4115-B908-0544-B8B9-4CF65144E4E1}"/>
              </a:ext>
            </a:extLst>
          </p:cNvPr>
          <p:cNvCxnSpPr>
            <a:cxnSpLocks/>
          </p:cNvCxnSpPr>
          <p:nvPr/>
        </p:nvCxnSpPr>
        <p:spPr>
          <a:xfrm>
            <a:off x="871109" y="795216"/>
            <a:ext cx="10440000" cy="0"/>
          </a:xfrm>
          <a:prstGeom prst="line">
            <a:avLst/>
          </a:prstGeom>
          <a:ln w="12700">
            <a:solidFill>
              <a:srgbClr val="4B93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연결선[R] 20">
            <a:extLst>
              <a:ext uri="{FF2B5EF4-FFF2-40B4-BE49-F238E27FC236}">
                <a16:creationId xmlns:a16="http://schemas.microsoft.com/office/drawing/2014/main" id="{3E45609C-EBF3-1B43-A3AF-2EA6C19E6EA0}"/>
              </a:ext>
            </a:extLst>
          </p:cNvPr>
          <p:cNvCxnSpPr>
            <a:cxnSpLocks/>
          </p:cNvCxnSpPr>
          <p:nvPr/>
        </p:nvCxnSpPr>
        <p:spPr>
          <a:xfrm>
            <a:off x="884556" y="6327370"/>
            <a:ext cx="10440000" cy="0"/>
          </a:xfrm>
          <a:prstGeom prst="line">
            <a:avLst/>
          </a:prstGeom>
          <a:ln w="12700">
            <a:solidFill>
              <a:srgbClr val="4B93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ángulo 3">
            <a:extLst>
              <a:ext uri="{FF2B5EF4-FFF2-40B4-BE49-F238E27FC236}">
                <a16:creationId xmlns:a16="http://schemas.microsoft.com/office/drawing/2014/main" id="{CFD8D596-AB50-E24D-56F2-EA9F2BD1935A}"/>
              </a:ext>
            </a:extLst>
          </p:cNvPr>
          <p:cNvSpPr/>
          <p:nvPr/>
        </p:nvSpPr>
        <p:spPr>
          <a:xfrm>
            <a:off x="1465379" y="282190"/>
            <a:ext cx="531376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i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PUBLIC PARTICIPATION</a:t>
            </a:r>
          </a:p>
          <a:p>
            <a:pPr algn="ctr"/>
            <a:endParaRPr lang="es-ES" sz="3200" i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pSp>
        <p:nvGrpSpPr>
          <p:cNvPr id="8" name="Gráfico 11">
            <a:extLst>
              <a:ext uri="{FF2B5EF4-FFF2-40B4-BE49-F238E27FC236}">
                <a16:creationId xmlns:a16="http://schemas.microsoft.com/office/drawing/2014/main" id="{E68F5039-ACEF-ED67-55DD-E04472476B76}"/>
              </a:ext>
            </a:extLst>
          </p:cNvPr>
          <p:cNvGrpSpPr/>
          <p:nvPr/>
        </p:nvGrpSpPr>
        <p:grpSpPr>
          <a:xfrm>
            <a:off x="963583" y="189881"/>
            <a:ext cx="518183" cy="580235"/>
            <a:chOff x="9307999" y="104539"/>
            <a:chExt cx="1266511" cy="1269971"/>
          </a:xfrm>
        </p:grpSpPr>
        <p:grpSp>
          <p:nvGrpSpPr>
            <p:cNvPr id="9" name="Gráfico 11">
              <a:extLst>
                <a:ext uri="{FF2B5EF4-FFF2-40B4-BE49-F238E27FC236}">
                  <a16:creationId xmlns:a16="http://schemas.microsoft.com/office/drawing/2014/main" id="{C4BA6645-6C73-FA45-59A2-16C9E5722626}"/>
                </a:ext>
              </a:extLst>
            </p:cNvPr>
            <p:cNvGrpSpPr/>
            <p:nvPr/>
          </p:nvGrpSpPr>
          <p:grpSpPr>
            <a:xfrm>
              <a:off x="9569508" y="104539"/>
              <a:ext cx="743494" cy="296606"/>
              <a:chOff x="9569508" y="104539"/>
              <a:chExt cx="743494" cy="296606"/>
            </a:xfrm>
          </p:grpSpPr>
          <p:sp>
            <p:nvSpPr>
              <p:cNvPr id="17" name="Forma libre 18">
                <a:extLst>
                  <a:ext uri="{FF2B5EF4-FFF2-40B4-BE49-F238E27FC236}">
                    <a16:creationId xmlns:a16="http://schemas.microsoft.com/office/drawing/2014/main" id="{474D869B-ED21-451E-4A3D-9DE5E69B4652}"/>
                  </a:ext>
                </a:extLst>
              </p:cNvPr>
              <p:cNvSpPr/>
              <p:nvPr/>
            </p:nvSpPr>
            <p:spPr>
              <a:xfrm>
                <a:off x="9569508" y="104539"/>
                <a:ext cx="296606" cy="296606"/>
              </a:xfrm>
              <a:custGeom>
                <a:avLst/>
                <a:gdLst>
                  <a:gd name="connsiteX0" fmla="*/ 148303 w 296606"/>
                  <a:gd name="connsiteY0" fmla="*/ 296607 h 296606"/>
                  <a:gd name="connsiteX1" fmla="*/ 0 w 296606"/>
                  <a:gd name="connsiteY1" fmla="*/ 148303 h 296606"/>
                  <a:gd name="connsiteX2" fmla="*/ 148303 w 296606"/>
                  <a:gd name="connsiteY2" fmla="*/ 0 h 296606"/>
                  <a:gd name="connsiteX3" fmla="*/ 296607 w 296606"/>
                  <a:gd name="connsiteY3" fmla="*/ 148303 h 296606"/>
                  <a:gd name="connsiteX4" fmla="*/ 148303 w 296606"/>
                  <a:gd name="connsiteY4" fmla="*/ 296607 h 296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6606" h="296606">
                    <a:moveTo>
                      <a:pt x="148303" y="296607"/>
                    </a:moveTo>
                    <a:cubicBezTo>
                      <a:pt x="66398" y="296607"/>
                      <a:pt x="0" y="230209"/>
                      <a:pt x="0" y="148303"/>
                    </a:cubicBezTo>
                    <a:cubicBezTo>
                      <a:pt x="0" y="66398"/>
                      <a:pt x="66398" y="0"/>
                      <a:pt x="148303" y="0"/>
                    </a:cubicBezTo>
                    <a:cubicBezTo>
                      <a:pt x="230209" y="0"/>
                      <a:pt x="296607" y="66398"/>
                      <a:pt x="296607" y="148303"/>
                    </a:cubicBezTo>
                    <a:cubicBezTo>
                      <a:pt x="296607" y="230209"/>
                      <a:pt x="230209" y="296607"/>
                      <a:pt x="148303" y="296607"/>
                    </a:cubicBezTo>
                    <a:close/>
                  </a:path>
                </a:pathLst>
              </a:custGeom>
              <a:solidFill>
                <a:srgbClr val="7699D0"/>
              </a:solidFill>
              <a:ln w="24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8" name="Forma libre 19">
                <a:extLst>
                  <a:ext uri="{FF2B5EF4-FFF2-40B4-BE49-F238E27FC236}">
                    <a16:creationId xmlns:a16="http://schemas.microsoft.com/office/drawing/2014/main" id="{DBA1E686-EA6C-7DFC-2FDB-64F76588178A}"/>
                  </a:ext>
                </a:extLst>
              </p:cNvPr>
              <p:cNvSpPr/>
              <p:nvPr/>
            </p:nvSpPr>
            <p:spPr>
              <a:xfrm>
                <a:off x="10016395" y="104539"/>
                <a:ext cx="296606" cy="296606"/>
              </a:xfrm>
              <a:custGeom>
                <a:avLst/>
                <a:gdLst>
                  <a:gd name="connsiteX0" fmla="*/ 148303 w 296606"/>
                  <a:gd name="connsiteY0" fmla="*/ 296607 h 296606"/>
                  <a:gd name="connsiteX1" fmla="*/ 0 w 296606"/>
                  <a:gd name="connsiteY1" fmla="*/ 148303 h 296606"/>
                  <a:gd name="connsiteX2" fmla="*/ 148303 w 296606"/>
                  <a:gd name="connsiteY2" fmla="*/ 0 h 296606"/>
                  <a:gd name="connsiteX3" fmla="*/ 296607 w 296606"/>
                  <a:gd name="connsiteY3" fmla="*/ 148303 h 296606"/>
                  <a:gd name="connsiteX4" fmla="*/ 148303 w 296606"/>
                  <a:gd name="connsiteY4" fmla="*/ 296607 h 296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6606" h="296606">
                    <a:moveTo>
                      <a:pt x="148303" y="296607"/>
                    </a:moveTo>
                    <a:cubicBezTo>
                      <a:pt x="66398" y="296607"/>
                      <a:pt x="0" y="230209"/>
                      <a:pt x="0" y="148303"/>
                    </a:cubicBezTo>
                    <a:cubicBezTo>
                      <a:pt x="0" y="66398"/>
                      <a:pt x="66398" y="0"/>
                      <a:pt x="148303" y="0"/>
                    </a:cubicBezTo>
                    <a:cubicBezTo>
                      <a:pt x="230209" y="0"/>
                      <a:pt x="296607" y="66398"/>
                      <a:pt x="296607" y="148303"/>
                    </a:cubicBezTo>
                    <a:cubicBezTo>
                      <a:pt x="296607" y="230209"/>
                      <a:pt x="230209" y="296607"/>
                      <a:pt x="148303" y="296607"/>
                    </a:cubicBezTo>
                    <a:close/>
                  </a:path>
                </a:pathLst>
              </a:custGeom>
              <a:solidFill>
                <a:srgbClr val="EF85B4"/>
              </a:solidFill>
              <a:ln w="24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11" name="Forma libre 12">
              <a:extLst>
                <a:ext uri="{FF2B5EF4-FFF2-40B4-BE49-F238E27FC236}">
                  <a16:creationId xmlns:a16="http://schemas.microsoft.com/office/drawing/2014/main" id="{798947CE-5F45-4A6F-0733-3F269CF21555}"/>
                </a:ext>
              </a:extLst>
            </p:cNvPr>
            <p:cNvSpPr/>
            <p:nvPr/>
          </p:nvSpPr>
          <p:spPr>
            <a:xfrm>
              <a:off x="9978578" y="997078"/>
              <a:ext cx="148303" cy="377432"/>
            </a:xfrm>
            <a:custGeom>
              <a:avLst/>
              <a:gdLst>
                <a:gd name="connsiteX0" fmla="*/ 0 w 148303"/>
                <a:gd name="connsiteY0" fmla="*/ 0 h 377432"/>
                <a:gd name="connsiteX1" fmla="*/ 148303 w 148303"/>
                <a:gd name="connsiteY1" fmla="*/ 0 h 377432"/>
                <a:gd name="connsiteX2" fmla="*/ 148303 w 148303"/>
                <a:gd name="connsiteY2" fmla="*/ 377432 h 377432"/>
                <a:gd name="connsiteX3" fmla="*/ 0 w 148303"/>
                <a:gd name="connsiteY3" fmla="*/ 377432 h 377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303" h="377432">
                  <a:moveTo>
                    <a:pt x="0" y="0"/>
                  </a:moveTo>
                  <a:lnTo>
                    <a:pt x="148303" y="0"/>
                  </a:lnTo>
                  <a:lnTo>
                    <a:pt x="148303" y="377432"/>
                  </a:lnTo>
                  <a:lnTo>
                    <a:pt x="0" y="377432"/>
                  </a:lnTo>
                  <a:close/>
                </a:path>
              </a:pathLst>
            </a:custGeom>
            <a:solidFill>
              <a:srgbClr val="193F92"/>
            </a:solidFill>
            <a:ln w="24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" name="Forma libre 13">
              <a:extLst>
                <a:ext uri="{FF2B5EF4-FFF2-40B4-BE49-F238E27FC236}">
                  <a16:creationId xmlns:a16="http://schemas.microsoft.com/office/drawing/2014/main" id="{F57DF851-7E08-C7C2-7017-D8CBA620A36C}"/>
                </a:ext>
              </a:extLst>
            </p:cNvPr>
            <p:cNvSpPr/>
            <p:nvPr/>
          </p:nvSpPr>
          <p:spPr>
            <a:xfrm>
              <a:off x="10202022" y="997078"/>
              <a:ext cx="148303" cy="377432"/>
            </a:xfrm>
            <a:custGeom>
              <a:avLst/>
              <a:gdLst>
                <a:gd name="connsiteX0" fmla="*/ 0 w 148303"/>
                <a:gd name="connsiteY0" fmla="*/ 0 h 377432"/>
                <a:gd name="connsiteX1" fmla="*/ 148303 w 148303"/>
                <a:gd name="connsiteY1" fmla="*/ 0 h 377432"/>
                <a:gd name="connsiteX2" fmla="*/ 148303 w 148303"/>
                <a:gd name="connsiteY2" fmla="*/ 377432 h 377432"/>
                <a:gd name="connsiteX3" fmla="*/ 0 w 148303"/>
                <a:gd name="connsiteY3" fmla="*/ 377432 h 377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303" h="377432">
                  <a:moveTo>
                    <a:pt x="0" y="0"/>
                  </a:moveTo>
                  <a:lnTo>
                    <a:pt x="148303" y="0"/>
                  </a:lnTo>
                  <a:lnTo>
                    <a:pt x="148303" y="377432"/>
                  </a:lnTo>
                  <a:lnTo>
                    <a:pt x="0" y="377432"/>
                  </a:lnTo>
                  <a:close/>
                </a:path>
              </a:pathLst>
            </a:custGeom>
            <a:solidFill>
              <a:srgbClr val="193F92"/>
            </a:solidFill>
            <a:ln w="24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" name="Forma libre 14">
              <a:extLst>
                <a:ext uri="{FF2B5EF4-FFF2-40B4-BE49-F238E27FC236}">
                  <a16:creationId xmlns:a16="http://schemas.microsoft.com/office/drawing/2014/main" id="{8B28FF7F-4852-F626-6F7D-D6B9AE82DC0E}"/>
                </a:ext>
              </a:extLst>
            </p:cNvPr>
            <p:cNvSpPr/>
            <p:nvPr/>
          </p:nvSpPr>
          <p:spPr>
            <a:xfrm>
              <a:off x="9531443" y="997078"/>
              <a:ext cx="148303" cy="377432"/>
            </a:xfrm>
            <a:custGeom>
              <a:avLst/>
              <a:gdLst>
                <a:gd name="connsiteX0" fmla="*/ 0 w 148303"/>
                <a:gd name="connsiteY0" fmla="*/ 0 h 377432"/>
                <a:gd name="connsiteX1" fmla="*/ 148303 w 148303"/>
                <a:gd name="connsiteY1" fmla="*/ 0 h 377432"/>
                <a:gd name="connsiteX2" fmla="*/ 148303 w 148303"/>
                <a:gd name="connsiteY2" fmla="*/ 377432 h 377432"/>
                <a:gd name="connsiteX3" fmla="*/ 0 w 148303"/>
                <a:gd name="connsiteY3" fmla="*/ 377432 h 377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303" h="377432">
                  <a:moveTo>
                    <a:pt x="0" y="0"/>
                  </a:moveTo>
                  <a:lnTo>
                    <a:pt x="148303" y="0"/>
                  </a:lnTo>
                  <a:lnTo>
                    <a:pt x="148303" y="377432"/>
                  </a:lnTo>
                  <a:lnTo>
                    <a:pt x="0" y="377432"/>
                  </a:lnTo>
                  <a:close/>
                </a:path>
              </a:pathLst>
            </a:custGeom>
            <a:solidFill>
              <a:srgbClr val="00AA86"/>
            </a:solidFill>
            <a:ln w="24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" name="Forma libre 15">
              <a:extLst>
                <a:ext uri="{FF2B5EF4-FFF2-40B4-BE49-F238E27FC236}">
                  <a16:creationId xmlns:a16="http://schemas.microsoft.com/office/drawing/2014/main" id="{44B35998-5AA6-381F-F695-D6302025DF87}"/>
                </a:ext>
              </a:extLst>
            </p:cNvPr>
            <p:cNvSpPr/>
            <p:nvPr/>
          </p:nvSpPr>
          <p:spPr>
            <a:xfrm>
              <a:off x="9755134" y="997078"/>
              <a:ext cx="148303" cy="377432"/>
            </a:xfrm>
            <a:custGeom>
              <a:avLst/>
              <a:gdLst>
                <a:gd name="connsiteX0" fmla="*/ 0 w 148303"/>
                <a:gd name="connsiteY0" fmla="*/ 0 h 377432"/>
                <a:gd name="connsiteX1" fmla="*/ 148303 w 148303"/>
                <a:gd name="connsiteY1" fmla="*/ 0 h 377432"/>
                <a:gd name="connsiteX2" fmla="*/ 148303 w 148303"/>
                <a:gd name="connsiteY2" fmla="*/ 377432 h 377432"/>
                <a:gd name="connsiteX3" fmla="*/ 0 w 148303"/>
                <a:gd name="connsiteY3" fmla="*/ 377432 h 377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303" h="377432">
                  <a:moveTo>
                    <a:pt x="0" y="0"/>
                  </a:moveTo>
                  <a:lnTo>
                    <a:pt x="148303" y="0"/>
                  </a:lnTo>
                  <a:lnTo>
                    <a:pt x="148303" y="377432"/>
                  </a:lnTo>
                  <a:lnTo>
                    <a:pt x="0" y="377432"/>
                  </a:lnTo>
                  <a:close/>
                </a:path>
              </a:pathLst>
            </a:custGeom>
            <a:solidFill>
              <a:srgbClr val="00AA86"/>
            </a:solidFill>
            <a:ln w="24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" name="Forma libre 16">
              <a:extLst>
                <a:ext uri="{FF2B5EF4-FFF2-40B4-BE49-F238E27FC236}">
                  <a16:creationId xmlns:a16="http://schemas.microsoft.com/office/drawing/2014/main" id="{8E7C0585-D276-B5A1-3915-8007968B0D7B}"/>
                </a:ext>
              </a:extLst>
            </p:cNvPr>
            <p:cNvSpPr/>
            <p:nvPr/>
          </p:nvSpPr>
          <p:spPr>
            <a:xfrm>
              <a:off x="9756863" y="401145"/>
              <a:ext cx="817647" cy="521533"/>
            </a:xfrm>
            <a:custGeom>
              <a:avLst/>
              <a:gdLst>
                <a:gd name="connsiteX0" fmla="*/ 556880 w 817647"/>
                <a:gd name="connsiteY0" fmla="*/ 0 h 521533"/>
                <a:gd name="connsiteX1" fmla="*/ 320831 w 817647"/>
                <a:gd name="connsiteY1" fmla="*/ 0 h 521533"/>
                <a:gd name="connsiteX2" fmla="*/ 425879 w 817647"/>
                <a:gd name="connsiteY2" fmla="*/ 148303 h 521533"/>
                <a:gd name="connsiteX3" fmla="*/ 556880 w 817647"/>
                <a:gd name="connsiteY3" fmla="*/ 148303 h 521533"/>
                <a:gd name="connsiteX4" fmla="*/ 678605 w 817647"/>
                <a:gd name="connsiteY4" fmla="*/ 249034 h 521533"/>
                <a:gd name="connsiteX5" fmla="*/ 577878 w 817647"/>
                <a:gd name="connsiteY5" fmla="*/ 370759 h 521533"/>
                <a:gd name="connsiteX6" fmla="*/ 556880 w 817647"/>
                <a:gd name="connsiteY6" fmla="*/ 370759 h 521533"/>
                <a:gd name="connsiteX7" fmla="*/ 260274 w 817647"/>
                <a:gd name="connsiteY7" fmla="*/ 370759 h 521533"/>
                <a:gd name="connsiteX8" fmla="*/ 148305 w 817647"/>
                <a:gd name="connsiteY8" fmla="*/ 259037 h 521533"/>
                <a:gd name="connsiteX9" fmla="*/ 1 w 817647"/>
                <a:gd name="connsiteY9" fmla="*/ 259037 h 521533"/>
                <a:gd name="connsiteX10" fmla="*/ 259038 w 817647"/>
                <a:gd name="connsiteY10" fmla="*/ 521534 h 521533"/>
                <a:gd name="connsiteX11" fmla="*/ 556880 w 817647"/>
                <a:gd name="connsiteY11" fmla="*/ 521534 h 521533"/>
                <a:gd name="connsiteX12" fmla="*/ 817647 w 817647"/>
                <a:gd name="connsiteY12" fmla="*/ 260767 h 521533"/>
                <a:gd name="connsiteX13" fmla="*/ 556880 w 817647"/>
                <a:gd name="connsiteY13" fmla="*/ 0 h 521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17647" h="521533">
                  <a:moveTo>
                    <a:pt x="556880" y="0"/>
                  </a:moveTo>
                  <a:lnTo>
                    <a:pt x="320831" y="0"/>
                  </a:lnTo>
                  <a:cubicBezTo>
                    <a:pt x="368716" y="38930"/>
                    <a:pt x="405042" y="90215"/>
                    <a:pt x="425879" y="148303"/>
                  </a:cubicBezTo>
                  <a:lnTo>
                    <a:pt x="556880" y="148303"/>
                  </a:lnTo>
                  <a:cubicBezTo>
                    <a:pt x="618310" y="142505"/>
                    <a:pt x="672809" y="187604"/>
                    <a:pt x="678605" y="249034"/>
                  </a:cubicBezTo>
                  <a:cubicBezTo>
                    <a:pt x="684404" y="310461"/>
                    <a:pt x="639308" y="364960"/>
                    <a:pt x="577878" y="370759"/>
                  </a:cubicBezTo>
                  <a:cubicBezTo>
                    <a:pt x="570893" y="371418"/>
                    <a:pt x="563863" y="371418"/>
                    <a:pt x="556880" y="370759"/>
                  </a:cubicBezTo>
                  <a:lnTo>
                    <a:pt x="260274" y="370759"/>
                  </a:lnTo>
                  <a:cubicBezTo>
                    <a:pt x="198644" y="370489"/>
                    <a:pt x="148710" y="320667"/>
                    <a:pt x="148305" y="259037"/>
                  </a:cubicBezTo>
                  <a:lnTo>
                    <a:pt x="1" y="259037"/>
                  </a:lnTo>
                  <a:cubicBezTo>
                    <a:pt x="-414" y="402834"/>
                    <a:pt x="115248" y="520041"/>
                    <a:pt x="259038" y="521534"/>
                  </a:cubicBezTo>
                  <a:lnTo>
                    <a:pt x="556880" y="521534"/>
                  </a:lnTo>
                  <a:cubicBezTo>
                    <a:pt x="700898" y="521534"/>
                    <a:pt x="817647" y="404784"/>
                    <a:pt x="817647" y="260767"/>
                  </a:cubicBezTo>
                  <a:cubicBezTo>
                    <a:pt x="817647" y="116749"/>
                    <a:pt x="700898" y="0"/>
                    <a:pt x="556880" y="0"/>
                  </a:cubicBezTo>
                  <a:close/>
                </a:path>
              </a:pathLst>
            </a:custGeom>
            <a:solidFill>
              <a:srgbClr val="7699D0"/>
            </a:solidFill>
            <a:ln w="24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6" name="Forma libre 17">
              <a:extLst>
                <a:ext uri="{FF2B5EF4-FFF2-40B4-BE49-F238E27FC236}">
                  <a16:creationId xmlns:a16="http://schemas.microsoft.com/office/drawing/2014/main" id="{507F5D93-97A2-6873-A980-68ED49379543}"/>
                </a:ext>
              </a:extLst>
            </p:cNvPr>
            <p:cNvSpPr/>
            <p:nvPr/>
          </p:nvSpPr>
          <p:spPr>
            <a:xfrm>
              <a:off x="9307999" y="399415"/>
              <a:ext cx="819623" cy="521533"/>
            </a:xfrm>
            <a:custGeom>
              <a:avLst/>
              <a:gdLst>
                <a:gd name="connsiteX0" fmla="*/ 819624 w 819623"/>
                <a:gd name="connsiteY0" fmla="*/ 262497 h 521533"/>
                <a:gd name="connsiteX1" fmla="*/ 671320 w 819623"/>
                <a:gd name="connsiteY1" fmla="*/ 262497 h 521533"/>
                <a:gd name="connsiteX2" fmla="*/ 559598 w 819623"/>
                <a:gd name="connsiteY2" fmla="*/ 150775 h 521533"/>
                <a:gd name="connsiteX3" fmla="*/ 260767 w 819623"/>
                <a:gd name="connsiteY3" fmla="*/ 150775 h 521533"/>
                <a:gd name="connsiteX4" fmla="*/ 139041 w 819623"/>
                <a:gd name="connsiteY4" fmla="*/ 251505 h 521533"/>
                <a:gd name="connsiteX5" fmla="*/ 239770 w 819623"/>
                <a:gd name="connsiteY5" fmla="*/ 373230 h 521533"/>
                <a:gd name="connsiteX6" fmla="*/ 260767 w 819623"/>
                <a:gd name="connsiteY6" fmla="*/ 373230 h 521533"/>
                <a:gd name="connsiteX7" fmla="*/ 393004 w 819623"/>
                <a:gd name="connsiteY7" fmla="*/ 373230 h 521533"/>
                <a:gd name="connsiteX8" fmla="*/ 498052 w 819623"/>
                <a:gd name="connsiteY8" fmla="*/ 521534 h 521533"/>
                <a:gd name="connsiteX9" fmla="*/ 260767 w 819623"/>
                <a:gd name="connsiteY9" fmla="*/ 521534 h 521533"/>
                <a:gd name="connsiteX10" fmla="*/ 0 w 819623"/>
                <a:gd name="connsiteY10" fmla="*/ 260767 h 521533"/>
                <a:gd name="connsiteX11" fmla="*/ 260767 w 819623"/>
                <a:gd name="connsiteY11" fmla="*/ 0 h 521533"/>
                <a:gd name="connsiteX12" fmla="*/ 558857 w 819623"/>
                <a:gd name="connsiteY12" fmla="*/ 0 h 521533"/>
                <a:gd name="connsiteX13" fmla="*/ 819624 w 819623"/>
                <a:gd name="connsiteY13" fmla="*/ 262497 h 521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19623" h="521533">
                  <a:moveTo>
                    <a:pt x="819624" y="262497"/>
                  </a:moveTo>
                  <a:lnTo>
                    <a:pt x="671320" y="262497"/>
                  </a:lnTo>
                  <a:cubicBezTo>
                    <a:pt x="671048" y="200907"/>
                    <a:pt x="621189" y="151047"/>
                    <a:pt x="559598" y="150775"/>
                  </a:cubicBezTo>
                  <a:lnTo>
                    <a:pt x="260767" y="150775"/>
                  </a:lnTo>
                  <a:cubicBezTo>
                    <a:pt x="199338" y="144976"/>
                    <a:pt x="144839" y="190076"/>
                    <a:pt x="139041" y="251505"/>
                  </a:cubicBezTo>
                  <a:cubicBezTo>
                    <a:pt x="133243" y="312933"/>
                    <a:pt x="178341" y="367432"/>
                    <a:pt x="239770" y="373230"/>
                  </a:cubicBezTo>
                  <a:cubicBezTo>
                    <a:pt x="246755" y="373890"/>
                    <a:pt x="253784" y="373890"/>
                    <a:pt x="260767" y="373230"/>
                  </a:cubicBezTo>
                  <a:lnTo>
                    <a:pt x="393004" y="373230"/>
                  </a:lnTo>
                  <a:cubicBezTo>
                    <a:pt x="414444" y="431002"/>
                    <a:pt x="450667" y="482139"/>
                    <a:pt x="498052" y="521534"/>
                  </a:cubicBezTo>
                  <a:lnTo>
                    <a:pt x="260767" y="521534"/>
                  </a:lnTo>
                  <a:cubicBezTo>
                    <a:pt x="116749" y="521534"/>
                    <a:pt x="0" y="404784"/>
                    <a:pt x="0" y="260767"/>
                  </a:cubicBezTo>
                  <a:cubicBezTo>
                    <a:pt x="0" y="116749"/>
                    <a:pt x="116749" y="0"/>
                    <a:pt x="260767" y="0"/>
                  </a:cubicBezTo>
                  <a:lnTo>
                    <a:pt x="558857" y="0"/>
                  </a:lnTo>
                  <a:cubicBezTo>
                    <a:pt x="703267" y="680"/>
                    <a:pt x="819898" y="118087"/>
                    <a:pt x="819624" y="262497"/>
                  </a:cubicBezTo>
                  <a:close/>
                </a:path>
              </a:pathLst>
            </a:custGeom>
            <a:solidFill>
              <a:srgbClr val="EF85B4"/>
            </a:solidFill>
            <a:ln w="24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sp>
        <p:nvSpPr>
          <p:cNvPr id="73" name="CuadroTexto 72">
            <a:extLst>
              <a:ext uri="{FF2B5EF4-FFF2-40B4-BE49-F238E27FC236}">
                <a16:creationId xmlns:a16="http://schemas.microsoft.com/office/drawing/2014/main" id="{D1A56CB6-7C10-CFD7-D543-47CA8EF2C6E9}"/>
              </a:ext>
            </a:extLst>
          </p:cNvPr>
          <p:cNvSpPr txBox="1"/>
          <p:nvPr/>
        </p:nvSpPr>
        <p:spPr>
          <a:xfrm>
            <a:off x="871109" y="1342292"/>
            <a:ext cx="917795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During the whole process: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Perception studies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400" dirty="0" err="1">
                <a:latin typeface="Roboto" panose="02000000000000000000" pitchFamily="2" charset="0"/>
                <a:ea typeface="Roboto" panose="02000000000000000000" pitchFamily="2" charset="0"/>
              </a:rPr>
              <a:t>Surveys</a:t>
            </a:r>
            <a:r>
              <a:rPr lang="es-ES" sz="24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ENACE public consultation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Sectoral/territorial participatory workshops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Participatory workshops with youth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sz="24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s-ES" sz="2400" dirty="0">
                <a:latin typeface="Roboto" panose="02000000000000000000" pitchFamily="2" charset="0"/>
                <a:ea typeface="Roboto" panose="02000000000000000000" pitchFamily="2" charset="0"/>
              </a:rPr>
              <a:t>After </a:t>
            </a:r>
            <a:r>
              <a:rPr lang="es-ES" sz="2400" dirty="0" err="1">
                <a:latin typeface="Roboto" panose="02000000000000000000" pitchFamily="2" charset="0"/>
                <a:ea typeface="Roboto" panose="02000000000000000000" pitchFamily="2" charset="0"/>
              </a:rPr>
              <a:t>the</a:t>
            </a:r>
            <a:r>
              <a:rPr lang="es-ES" sz="2400" dirty="0">
                <a:latin typeface="Roboto" panose="02000000000000000000" pitchFamily="2" charset="0"/>
                <a:ea typeface="Roboto" panose="02000000000000000000" pitchFamily="2" charset="0"/>
              </a:rPr>
              <a:t> process: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Systematization of public consultation workshops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Categorization of observations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Improvement proposal reports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Information return</a:t>
            </a:r>
            <a:endParaRPr lang="es-ES" sz="24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74" name="Imagen 73" descr="Personas sentadas en una mesa&#10;&#10;Descripción generada automáticamente con confianza media">
            <a:extLst>
              <a:ext uri="{FF2B5EF4-FFF2-40B4-BE49-F238E27FC236}">
                <a16:creationId xmlns:a16="http://schemas.microsoft.com/office/drawing/2014/main" id="{34452D58-7767-010C-7B75-69A369380B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2217" y="952824"/>
            <a:ext cx="4063998" cy="2518353"/>
          </a:xfrm>
          <a:prstGeom prst="rect">
            <a:avLst/>
          </a:prstGeom>
        </p:spPr>
      </p:pic>
      <p:pic>
        <p:nvPicPr>
          <p:cNvPr id="76" name="Imagen 75">
            <a:extLst>
              <a:ext uri="{FF2B5EF4-FFF2-40B4-BE49-F238E27FC236}">
                <a16:creationId xmlns:a16="http://schemas.microsoft.com/office/drawing/2014/main" id="{695DD9AA-17E7-C7D3-2AFE-771EC6208D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1707" y="3669910"/>
            <a:ext cx="2829193" cy="2409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103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직선 연결선[R] 19">
            <a:extLst>
              <a:ext uri="{FF2B5EF4-FFF2-40B4-BE49-F238E27FC236}">
                <a16:creationId xmlns:a16="http://schemas.microsoft.com/office/drawing/2014/main" id="{58AC4115-B908-0544-B8B9-4CF65144E4E1}"/>
              </a:ext>
            </a:extLst>
          </p:cNvPr>
          <p:cNvCxnSpPr>
            <a:cxnSpLocks/>
          </p:cNvCxnSpPr>
          <p:nvPr/>
        </p:nvCxnSpPr>
        <p:spPr>
          <a:xfrm>
            <a:off x="871109" y="795216"/>
            <a:ext cx="10440000" cy="0"/>
          </a:xfrm>
          <a:prstGeom prst="line">
            <a:avLst/>
          </a:prstGeom>
          <a:ln w="12700">
            <a:solidFill>
              <a:srgbClr val="4B93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연결선[R] 20">
            <a:extLst>
              <a:ext uri="{FF2B5EF4-FFF2-40B4-BE49-F238E27FC236}">
                <a16:creationId xmlns:a16="http://schemas.microsoft.com/office/drawing/2014/main" id="{3E45609C-EBF3-1B43-A3AF-2EA6C19E6EA0}"/>
              </a:ext>
            </a:extLst>
          </p:cNvPr>
          <p:cNvCxnSpPr>
            <a:cxnSpLocks/>
          </p:cNvCxnSpPr>
          <p:nvPr/>
        </p:nvCxnSpPr>
        <p:spPr>
          <a:xfrm>
            <a:off x="884556" y="6327370"/>
            <a:ext cx="10440000" cy="0"/>
          </a:xfrm>
          <a:prstGeom prst="line">
            <a:avLst/>
          </a:prstGeom>
          <a:ln w="12700">
            <a:solidFill>
              <a:srgbClr val="4B93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ítulo 1">
            <a:extLst>
              <a:ext uri="{FF2B5EF4-FFF2-40B4-BE49-F238E27FC236}">
                <a16:creationId xmlns:a16="http://schemas.microsoft.com/office/drawing/2014/main" id="{4D1051A2-ED88-4275-396F-F9A6DC2FD5B1}"/>
              </a:ext>
            </a:extLst>
          </p:cNvPr>
          <p:cNvSpPr txBox="1">
            <a:spLocks/>
          </p:cNvSpPr>
          <p:nvPr/>
        </p:nvSpPr>
        <p:spPr>
          <a:xfrm>
            <a:off x="839755" y="276483"/>
            <a:ext cx="9732281" cy="88135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dirty="0">
                <a:latin typeface="Roboto" panose="02000000000000000000" pitchFamily="2" charset="0"/>
                <a:ea typeface="Roboto" panose="02000000000000000000" pitchFamily="2" charset="0"/>
              </a:rPr>
              <a:t>MAINSTREAMING IN THE ENACE</a:t>
            </a:r>
          </a:p>
        </p:txBody>
      </p:sp>
      <p:sp>
        <p:nvSpPr>
          <p:cNvPr id="72" name="Marcador de contenido 2">
            <a:extLst>
              <a:ext uri="{FF2B5EF4-FFF2-40B4-BE49-F238E27FC236}">
                <a16:creationId xmlns:a16="http://schemas.microsoft.com/office/drawing/2014/main" id="{03875876-B74B-BEC7-05D2-3613AE1F3AB8}"/>
              </a:ext>
            </a:extLst>
          </p:cNvPr>
          <p:cNvSpPr txBox="1">
            <a:spLocks/>
          </p:cNvSpPr>
          <p:nvPr/>
        </p:nvSpPr>
        <p:spPr>
          <a:xfrm>
            <a:off x="2025152" y="2867937"/>
            <a:ext cx="3120582" cy="13261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3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Just </a:t>
            </a:r>
            <a:r>
              <a:rPr lang="es-ES" sz="32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transition</a:t>
            </a:r>
            <a:endParaRPr lang="es-ES" sz="16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457200" indent="-457200">
              <a:buFontTx/>
              <a:buAutoNum type="arabicPeriod"/>
            </a:pPr>
            <a:endParaRPr lang="es-ES" sz="16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s-ES" sz="16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77" name="Marcador de contenido 2">
            <a:extLst>
              <a:ext uri="{FF2B5EF4-FFF2-40B4-BE49-F238E27FC236}">
                <a16:creationId xmlns:a16="http://schemas.microsoft.com/office/drawing/2014/main" id="{271A425A-6F1B-004C-7468-0D4C69C25A6F}"/>
              </a:ext>
            </a:extLst>
          </p:cNvPr>
          <p:cNvSpPr txBox="1">
            <a:spLocks/>
          </p:cNvSpPr>
          <p:nvPr/>
        </p:nvSpPr>
        <p:spPr>
          <a:xfrm>
            <a:off x="2823034" y="2065065"/>
            <a:ext cx="1817914" cy="7601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36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Gender</a:t>
            </a:r>
            <a:endParaRPr lang="es-ES" sz="18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457200" indent="-457200">
              <a:buFontTx/>
              <a:buAutoNum type="arabicPeriod"/>
            </a:pPr>
            <a:endParaRPr lang="es-ES" sz="18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457200" indent="-457200">
              <a:buFontTx/>
              <a:buAutoNum type="arabicPeriod"/>
            </a:pPr>
            <a:endParaRPr lang="es-ES" sz="18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78" name="Marcador de contenido 2">
            <a:extLst>
              <a:ext uri="{FF2B5EF4-FFF2-40B4-BE49-F238E27FC236}">
                <a16:creationId xmlns:a16="http://schemas.microsoft.com/office/drawing/2014/main" id="{C75A6B87-E839-14BC-F098-2848252A33E7}"/>
              </a:ext>
            </a:extLst>
          </p:cNvPr>
          <p:cNvSpPr txBox="1">
            <a:spLocks/>
          </p:cNvSpPr>
          <p:nvPr/>
        </p:nvSpPr>
        <p:spPr>
          <a:xfrm>
            <a:off x="4503052" y="3986818"/>
            <a:ext cx="2492828" cy="858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3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Culture… </a:t>
            </a:r>
            <a:endParaRPr lang="es-ES" sz="24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457200" indent="-457200">
              <a:buFontTx/>
              <a:buAutoNum type="arabicPeriod"/>
            </a:pPr>
            <a:endParaRPr lang="es-ES" sz="18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457200" indent="-457200">
              <a:buFontTx/>
              <a:buAutoNum type="arabicPeriod"/>
            </a:pPr>
            <a:endParaRPr lang="es-ES" sz="18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457200" indent="-457200">
              <a:buFontTx/>
              <a:buAutoNum type="arabicPeriod"/>
            </a:pPr>
            <a:endParaRPr lang="es-ES" sz="18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79" name="CuadroTexto 78">
            <a:extLst>
              <a:ext uri="{FF2B5EF4-FFF2-40B4-BE49-F238E27FC236}">
                <a16:creationId xmlns:a16="http://schemas.microsoft.com/office/drawing/2014/main" id="{8186769D-B28A-01B2-C234-0A9A49BA831F}"/>
              </a:ext>
            </a:extLst>
          </p:cNvPr>
          <p:cNvSpPr txBox="1"/>
          <p:nvPr/>
        </p:nvSpPr>
        <p:spPr>
          <a:xfrm>
            <a:off x="6654804" y="3365851"/>
            <a:ext cx="2910103" cy="5232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>
              <a:defRPr sz="2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 sz="36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Federalism</a:t>
            </a:r>
            <a:r>
              <a:rPr lang="es-ES" sz="3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</a:p>
        </p:txBody>
      </p:sp>
      <p:sp>
        <p:nvSpPr>
          <p:cNvPr id="80" name="CuadroTexto 79">
            <a:extLst>
              <a:ext uri="{FF2B5EF4-FFF2-40B4-BE49-F238E27FC236}">
                <a16:creationId xmlns:a16="http://schemas.microsoft.com/office/drawing/2014/main" id="{12CF4A54-6649-290A-A3A3-7CBE143A6291}"/>
              </a:ext>
            </a:extLst>
          </p:cNvPr>
          <p:cNvSpPr txBox="1"/>
          <p:nvPr/>
        </p:nvSpPr>
        <p:spPr>
          <a:xfrm>
            <a:off x="6524161" y="1440186"/>
            <a:ext cx="2018543" cy="13849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>
              <a:defRPr sz="2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 sz="3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Cultural </a:t>
            </a:r>
            <a:r>
              <a:rPr lang="es-ES" sz="36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diversity</a:t>
            </a:r>
            <a:endParaRPr lang="es-ES" sz="36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82" name="Gráfico 81" descr="Flecha circular con relleno sólido">
            <a:extLst>
              <a:ext uri="{FF2B5EF4-FFF2-40B4-BE49-F238E27FC236}">
                <a16:creationId xmlns:a16="http://schemas.microsoft.com/office/drawing/2014/main" id="{805A8007-5CE1-DB20-96D8-2733B86459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71216" y="1528441"/>
            <a:ext cx="2183588" cy="2183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1282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직선 연결선[R] 19">
            <a:extLst>
              <a:ext uri="{FF2B5EF4-FFF2-40B4-BE49-F238E27FC236}">
                <a16:creationId xmlns:a16="http://schemas.microsoft.com/office/drawing/2014/main" id="{58AC4115-B908-0544-B8B9-4CF65144E4E1}"/>
              </a:ext>
            </a:extLst>
          </p:cNvPr>
          <p:cNvCxnSpPr>
            <a:cxnSpLocks/>
          </p:cNvCxnSpPr>
          <p:nvPr/>
        </p:nvCxnSpPr>
        <p:spPr>
          <a:xfrm>
            <a:off x="871109" y="795216"/>
            <a:ext cx="10440000" cy="0"/>
          </a:xfrm>
          <a:prstGeom prst="line">
            <a:avLst/>
          </a:prstGeom>
          <a:ln w="12700">
            <a:solidFill>
              <a:srgbClr val="4B93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연결선[R] 20">
            <a:extLst>
              <a:ext uri="{FF2B5EF4-FFF2-40B4-BE49-F238E27FC236}">
                <a16:creationId xmlns:a16="http://schemas.microsoft.com/office/drawing/2014/main" id="{3E45609C-EBF3-1B43-A3AF-2EA6C19E6EA0}"/>
              </a:ext>
            </a:extLst>
          </p:cNvPr>
          <p:cNvCxnSpPr>
            <a:cxnSpLocks/>
          </p:cNvCxnSpPr>
          <p:nvPr/>
        </p:nvCxnSpPr>
        <p:spPr>
          <a:xfrm>
            <a:off x="884556" y="6327370"/>
            <a:ext cx="10440000" cy="0"/>
          </a:xfrm>
          <a:prstGeom prst="line">
            <a:avLst/>
          </a:prstGeom>
          <a:ln w="12700">
            <a:solidFill>
              <a:srgbClr val="4B93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ángulo 1">
            <a:extLst>
              <a:ext uri="{FF2B5EF4-FFF2-40B4-BE49-F238E27FC236}">
                <a16:creationId xmlns:a16="http://schemas.microsoft.com/office/drawing/2014/main" id="{87C7B3A4-7AFB-1C8F-803E-FDE84D1F3BD9}"/>
              </a:ext>
            </a:extLst>
          </p:cNvPr>
          <p:cNvSpPr/>
          <p:nvPr/>
        </p:nvSpPr>
        <p:spPr>
          <a:xfrm>
            <a:off x="1215135" y="4947561"/>
            <a:ext cx="173479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Training</a:t>
            </a:r>
            <a:endParaRPr lang="es-ES" sz="2200" b="0" i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6E1EAA6E-F950-B9AD-4D14-D07E261DE876}"/>
              </a:ext>
            </a:extLst>
          </p:cNvPr>
          <p:cNvSpPr/>
          <p:nvPr/>
        </p:nvSpPr>
        <p:spPr>
          <a:xfrm>
            <a:off x="1101296" y="2390501"/>
            <a:ext cx="197228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200" b="0" i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s-ES" sz="2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</a:t>
            </a:r>
            <a:r>
              <a:rPr lang="es-ES" sz="2200" b="0" i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nternacional</a:t>
            </a:r>
          </a:p>
          <a:p>
            <a:pPr algn="ctr"/>
            <a:r>
              <a:rPr lang="es-ES" sz="22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cooperation</a:t>
            </a:r>
            <a:endParaRPr lang="es-ES" sz="2200" b="0" i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pSp>
        <p:nvGrpSpPr>
          <p:cNvPr id="19" name="Gráfico 7">
            <a:extLst>
              <a:ext uri="{FF2B5EF4-FFF2-40B4-BE49-F238E27FC236}">
                <a16:creationId xmlns:a16="http://schemas.microsoft.com/office/drawing/2014/main" id="{1F0741E8-D3D9-1869-31E0-7A1136464D60}"/>
              </a:ext>
            </a:extLst>
          </p:cNvPr>
          <p:cNvGrpSpPr/>
          <p:nvPr/>
        </p:nvGrpSpPr>
        <p:grpSpPr>
          <a:xfrm>
            <a:off x="1507596" y="3674261"/>
            <a:ext cx="1116251" cy="1136128"/>
            <a:chOff x="3258456" y="727879"/>
            <a:chExt cx="1249209" cy="1271454"/>
          </a:xfrm>
        </p:grpSpPr>
        <p:grpSp>
          <p:nvGrpSpPr>
            <p:cNvPr id="22" name="Gráfico 7">
              <a:extLst>
                <a:ext uri="{FF2B5EF4-FFF2-40B4-BE49-F238E27FC236}">
                  <a16:creationId xmlns:a16="http://schemas.microsoft.com/office/drawing/2014/main" id="{33415B6A-C904-BD36-BD16-AAD791D46FB0}"/>
                </a:ext>
              </a:extLst>
            </p:cNvPr>
            <p:cNvGrpSpPr/>
            <p:nvPr/>
          </p:nvGrpSpPr>
          <p:grpSpPr>
            <a:xfrm>
              <a:off x="3275758" y="727879"/>
              <a:ext cx="1231907" cy="1271454"/>
              <a:chOff x="3275758" y="727879"/>
              <a:chExt cx="1231907" cy="1271454"/>
            </a:xfrm>
          </p:grpSpPr>
          <p:sp>
            <p:nvSpPr>
              <p:cNvPr id="25" name="Forma libre 24">
                <a:extLst>
                  <a:ext uri="{FF2B5EF4-FFF2-40B4-BE49-F238E27FC236}">
                    <a16:creationId xmlns:a16="http://schemas.microsoft.com/office/drawing/2014/main" id="{5640561B-E1E5-0181-1279-3A477A4EB2A2}"/>
                  </a:ext>
                </a:extLst>
              </p:cNvPr>
              <p:cNvSpPr/>
              <p:nvPr/>
            </p:nvSpPr>
            <p:spPr>
              <a:xfrm>
                <a:off x="3275758" y="727879"/>
                <a:ext cx="1231907" cy="529690"/>
              </a:xfrm>
              <a:custGeom>
                <a:avLst/>
                <a:gdLst>
                  <a:gd name="connsiteX0" fmla="*/ 615954 w 1231907"/>
                  <a:gd name="connsiteY0" fmla="*/ 529690 h 529690"/>
                  <a:gd name="connsiteX1" fmla="*/ 0 w 1231907"/>
                  <a:gd name="connsiteY1" fmla="*/ 265710 h 529690"/>
                  <a:gd name="connsiteX2" fmla="*/ 615954 w 1231907"/>
                  <a:gd name="connsiteY2" fmla="*/ 0 h 529690"/>
                  <a:gd name="connsiteX3" fmla="*/ 1231907 w 1231907"/>
                  <a:gd name="connsiteY3" fmla="*/ 265710 h 5296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31907" h="529690">
                    <a:moveTo>
                      <a:pt x="615954" y="529690"/>
                    </a:moveTo>
                    <a:lnTo>
                      <a:pt x="0" y="265710"/>
                    </a:lnTo>
                    <a:lnTo>
                      <a:pt x="615954" y="0"/>
                    </a:lnTo>
                    <a:lnTo>
                      <a:pt x="1231907" y="265710"/>
                    </a:lnTo>
                    <a:close/>
                  </a:path>
                </a:pathLst>
              </a:custGeom>
              <a:solidFill>
                <a:srgbClr val="193F92"/>
              </a:solidFill>
              <a:ln w="24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26" name="Forma libre 25">
                <a:extLst>
                  <a:ext uri="{FF2B5EF4-FFF2-40B4-BE49-F238E27FC236}">
                    <a16:creationId xmlns:a16="http://schemas.microsoft.com/office/drawing/2014/main" id="{AA475C98-4EAB-9F2E-92F5-6FAC96EBA3A2}"/>
                  </a:ext>
                </a:extLst>
              </p:cNvPr>
              <p:cNvSpPr/>
              <p:nvPr/>
            </p:nvSpPr>
            <p:spPr>
              <a:xfrm>
                <a:off x="3556545" y="1431578"/>
                <a:ext cx="281034" cy="120867"/>
              </a:xfrm>
              <a:custGeom>
                <a:avLst/>
                <a:gdLst>
                  <a:gd name="connsiteX0" fmla="*/ 0 w 281034"/>
                  <a:gd name="connsiteY0" fmla="*/ 0 h 120867"/>
                  <a:gd name="connsiteX1" fmla="*/ 0 w 281034"/>
                  <a:gd name="connsiteY1" fmla="*/ 120867 h 120867"/>
                  <a:gd name="connsiteX2" fmla="*/ 281035 w 281034"/>
                  <a:gd name="connsiteY2" fmla="*/ 120867 h 120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1034" h="120867">
                    <a:moveTo>
                      <a:pt x="0" y="0"/>
                    </a:moveTo>
                    <a:lnTo>
                      <a:pt x="0" y="120867"/>
                    </a:lnTo>
                    <a:lnTo>
                      <a:pt x="281035" y="120867"/>
                    </a:lnTo>
                    <a:close/>
                  </a:path>
                </a:pathLst>
              </a:custGeom>
              <a:solidFill>
                <a:srgbClr val="00AA86"/>
              </a:solidFill>
              <a:ln w="24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27" name="Forma libre 26">
                <a:extLst>
                  <a:ext uri="{FF2B5EF4-FFF2-40B4-BE49-F238E27FC236}">
                    <a16:creationId xmlns:a16="http://schemas.microsoft.com/office/drawing/2014/main" id="{EDB7B70B-CB4C-66B9-F946-5CD299C7CF37}"/>
                  </a:ext>
                </a:extLst>
              </p:cNvPr>
              <p:cNvSpPr/>
              <p:nvPr/>
            </p:nvSpPr>
            <p:spPr>
              <a:xfrm>
                <a:off x="3630944" y="1626844"/>
                <a:ext cx="74151" cy="74151"/>
              </a:xfrm>
              <a:custGeom>
                <a:avLst/>
                <a:gdLst>
                  <a:gd name="connsiteX0" fmla="*/ 0 w 74151"/>
                  <a:gd name="connsiteY0" fmla="*/ 0 h 74151"/>
                  <a:gd name="connsiteX1" fmla="*/ 74152 w 74151"/>
                  <a:gd name="connsiteY1" fmla="*/ 0 h 74151"/>
                  <a:gd name="connsiteX2" fmla="*/ 74152 w 74151"/>
                  <a:gd name="connsiteY2" fmla="*/ 74152 h 74151"/>
                  <a:gd name="connsiteX3" fmla="*/ 0 w 74151"/>
                  <a:gd name="connsiteY3" fmla="*/ 74152 h 74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4151" h="74151">
                    <a:moveTo>
                      <a:pt x="0" y="0"/>
                    </a:moveTo>
                    <a:lnTo>
                      <a:pt x="74152" y="0"/>
                    </a:lnTo>
                    <a:lnTo>
                      <a:pt x="74152" y="74152"/>
                    </a:lnTo>
                    <a:lnTo>
                      <a:pt x="0" y="74152"/>
                    </a:lnTo>
                    <a:close/>
                  </a:path>
                </a:pathLst>
              </a:custGeom>
              <a:solidFill>
                <a:srgbClr val="EB5E9D"/>
              </a:solidFill>
              <a:ln w="24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28" name="Forma libre 27">
                <a:extLst>
                  <a:ext uri="{FF2B5EF4-FFF2-40B4-BE49-F238E27FC236}">
                    <a16:creationId xmlns:a16="http://schemas.microsoft.com/office/drawing/2014/main" id="{F61552ED-0D2B-5562-998F-04A8A4FF9A14}"/>
                  </a:ext>
                </a:extLst>
              </p:cNvPr>
              <p:cNvSpPr/>
              <p:nvPr/>
            </p:nvSpPr>
            <p:spPr>
              <a:xfrm>
                <a:off x="3332607" y="1254356"/>
                <a:ext cx="1117960" cy="744977"/>
              </a:xfrm>
              <a:custGeom>
                <a:avLst/>
                <a:gdLst>
                  <a:gd name="connsiteX0" fmla="*/ 968916 w 1117960"/>
                  <a:gd name="connsiteY0" fmla="*/ 0 h 744977"/>
                  <a:gd name="connsiteX1" fmla="*/ 968916 w 1117960"/>
                  <a:gd name="connsiteY1" fmla="*/ 145090 h 744977"/>
                  <a:gd name="connsiteX2" fmla="*/ 613235 w 1117960"/>
                  <a:gd name="connsiteY2" fmla="*/ 298090 h 744977"/>
                  <a:gd name="connsiteX3" fmla="*/ 790952 w 1117960"/>
                  <a:gd name="connsiteY3" fmla="*/ 298090 h 744977"/>
                  <a:gd name="connsiteX4" fmla="*/ 1013407 w 1117960"/>
                  <a:gd name="connsiteY4" fmla="*/ 409812 h 744977"/>
                  <a:gd name="connsiteX5" fmla="*/ 790952 w 1117960"/>
                  <a:gd name="connsiteY5" fmla="*/ 521534 h 744977"/>
                  <a:gd name="connsiteX6" fmla="*/ 222455 w 1117960"/>
                  <a:gd name="connsiteY6" fmla="*/ 521534 h 744977"/>
                  <a:gd name="connsiteX7" fmla="*/ 222455 w 1117960"/>
                  <a:gd name="connsiteY7" fmla="*/ 373230 h 744977"/>
                  <a:gd name="connsiteX8" fmla="*/ 0 w 1117960"/>
                  <a:gd name="connsiteY8" fmla="*/ 373230 h 744977"/>
                  <a:gd name="connsiteX9" fmla="*/ 0 w 1117960"/>
                  <a:gd name="connsiteY9" fmla="*/ 744977 h 744977"/>
                  <a:gd name="connsiteX10" fmla="*/ 1117961 w 1117960"/>
                  <a:gd name="connsiteY10" fmla="*/ 744977 h 744977"/>
                  <a:gd name="connsiteX11" fmla="*/ 1117961 w 1117960"/>
                  <a:gd name="connsiteY11" fmla="*/ 0 h 744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17960" h="744977">
                    <a:moveTo>
                      <a:pt x="968916" y="0"/>
                    </a:moveTo>
                    <a:lnTo>
                      <a:pt x="968916" y="145090"/>
                    </a:lnTo>
                    <a:lnTo>
                      <a:pt x="613235" y="298090"/>
                    </a:lnTo>
                    <a:lnTo>
                      <a:pt x="790952" y="298090"/>
                    </a:lnTo>
                    <a:lnTo>
                      <a:pt x="1013407" y="409812"/>
                    </a:lnTo>
                    <a:lnTo>
                      <a:pt x="790952" y="521534"/>
                    </a:lnTo>
                    <a:lnTo>
                      <a:pt x="222455" y="521534"/>
                    </a:lnTo>
                    <a:lnTo>
                      <a:pt x="222455" y="373230"/>
                    </a:lnTo>
                    <a:lnTo>
                      <a:pt x="0" y="373230"/>
                    </a:lnTo>
                    <a:lnTo>
                      <a:pt x="0" y="744977"/>
                    </a:lnTo>
                    <a:lnTo>
                      <a:pt x="1117961" y="744977"/>
                    </a:lnTo>
                    <a:lnTo>
                      <a:pt x="1117961" y="0"/>
                    </a:lnTo>
                    <a:close/>
                  </a:path>
                </a:pathLst>
              </a:custGeom>
              <a:solidFill>
                <a:srgbClr val="00AA86"/>
              </a:solidFill>
              <a:ln w="24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30" name="Forma libre 28">
                <a:extLst>
                  <a:ext uri="{FF2B5EF4-FFF2-40B4-BE49-F238E27FC236}">
                    <a16:creationId xmlns:a16="http://schemas.microsoft.com/office/drawing/2014/main" id="{F12DFCA0-00D0-0B7A-A9FC-D3045B6434D4}"/>
                  </a:ext>
                </a:extLst>
              </p:cNvPr>
              <p:cNvSpPr/>
              <p:nvPr/>
            </p:nvSpPr>
            <p:spPr>
              <a:xfrm>
                <a:off x="3779989" y="1626844"/>
                <a:ext cx="400913" cy="74151"/>
              </a:xfrm>
              <a:custGeom>
                <a:avLst/>
                <a:gdLst>
                  <a:gd name="connsiteX0" fmla="*/ 400914 w 400913"/>
                  <a:gd name="connsiteY0" fmla="*/ 37323 h 74151"/>
                  <a:gd name="connsiteX1" fmla="*/ 326762 w 400913"/>
                  <a:gd name="connsiteY1" fmla="*/ 0 h 74151"/>
                  <a:gd name="connsiteX2" fmla="*/ 0 w 400913"/>
                  <a:gd name="connsiteY2" fmla="*/ 0 h 74151"/>
                  <a:gd name="connsiteX3" fmla="*/ 0 w 400913"/>
                  <a:gd name="connsiteY3" fmla="*/ 74152 h 74151"/>
                  <a:gd name="connsiteX4" fmla="*/ 326515 w 400913"/>
                  <a:gd name="connsiteY4" fmla="*/ 74152 h 74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0913" h="74151">
                    <a:moveTo>
                      <a:pt x="400914" y="37323"/>
                    </a:moveTo>
                    <a:lnTo>
                      <a:pt x="326762" y="0"/>
                    </a:lnTo>
                    <a:lnTo>
                      <a:pt x="0" y="0"/>
                    </a:lnTo>
                    <a:lnTo>
                      <a:pt x="0" y="74152"/>
                    </a:lnTo>
                    <a:lnTo>
                      <a:pt x="326515" y="74152"/>
                    </a:lnTo>
                    <a:close/>
                  </a:path>
                </a:pathLst>
              </a:custGeom>
              <a:solidFill>
                <a:srgbClr val="FFE283"/>
              </a:solidFill>
              <a:ln w="24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23" name="Forma libre 22">
              <a:extLst>
                <a:ext uri="{FF2B5EF4-FFF2-40B4-BE49-F238E27FC236}">
                  <a16:creationId xmlns:a16="http://schemas.microsoft.com/office/drawing/2014/main" id="{CE84EEAF-36DF-BFA4-9856-3F62C7E30D66}"/>
                </a:ext>
              </a:extLst>
            </p:cNvPr>
            <p:cNvSpPr/>
            <p:nvPr/>
          </p:nvSpPr>
          <p:spPr>
            <a:xfrm>
              <a:off x="3556545" y="1195034"/>
              <a:ext cx="670578" cy="299078"/>
            </a:xfrm>
            <a:custGeom>
              <a:avLst/>
              <a:gdLst>
                <a:gd name="connsiteX0" fmla="*/ 335166 w 670578"/>
                <a:gd name="connsiteY0" fmla="*/ 143607 h 299078"/>
                <a:gd name="connsiteX1" fmla="*/ 0 w 670578"/>
                <a:gd name="connsiteY1" fmla="*/ 0 h 299078"/>
                <a:gd name="connsiteX2" fmla="*/ 0 w 670578"/>
                <a:gd name="connsiteY2" fmla="*/ 155471 h 299078"/>
                <a:gd name="connsiteX3" fmla="*/ 335166 w 670578"/>
                <a:gd name="connsiteY3" fmla="*/ 299079 h 299078"/>
                <a:gd name="connsiteX4" fmla="*/ 670579 w 670578"/>
                <a:gd name="connsiteY4" fmla="*/ 154977 h 299078"/>
                <a:gd name="connsiteX5" fmla="*/ 670579 w 670578"/>
                <a:gd name="connsiteY5" fmla="*/ 0 h 299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0578" h="299078">
                  <a:moveTo>
                    <a:pt x="335166" y="143607"/>
                  </a:moveTo>
                  <a:lnTo>
                    <a:pt x="0" y="0"/>
                  </a:lnTo>
                  <a:lnTo>
                    <a:pt x="0" y="155471"/>
                  </a:lnTo>
                  <a:lnTo>
                    <a:pt x="335166" y="299079"/>
                  </a:lnTo>
                  <a:lnTo>
                    <a:pt x="670579" y="154977"/>
                  </a:lnTo>
                  <a:lnTo>
                    <a:pt x="670579" y="0"/>
                  </a:lnTo>
                  <a:close/>
                </a:path>
              </a:pathLst>
            </a:custGeom>
            <a:solidFill>
              <a:srgbClr val="193F92"/>
            </a:solidFill>
            <a:ln w="24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4" name="Forma libre 23">
              <a:extLst>
                <a:ext uri="{FF2B5EF4-FFF2-40B4-BE49-F238E27FC236}">
                  <a16:creationId xmlns:a16="http://schemas.microsoft.com/office/drawing/2014/main" id="{150B4AD8-C908-BDFA-400A-990CBA2FEB01}"/>
                </a:ext>
              </a:extLst>
            </p:cNvPr>
            <p:cNvSpPr/>
            <p:nvPr/>
          </p:nvSpPr>
          <p:spPr>
            <a:xfrm>
              <a:off x="3258456" y="1098637"/>
              <a:ext cx="222455" cy="453314"/>
            </a:xfrm>
            <a:custGeom>
              <a:avLst/>
              <a:gdLst>
                <a:gd name="connsiteX0" fmla="*/ 148303 w 222455"/>
                <a:gd name="connsiteY0" fmla="*/ 162639 h 453314"/>
                <a:gd name="connsiteX1" fmla="*/ 148303 w 222455"/>
                <a:gd name="connsiteY1" fmla="*/ 32380 h 453314"/>
                <a:gd name="connsiteX2" fmla="*/ 74152 w 222455"/>
                <a:gd name="connsiteY2" fmla="*/ 0 h 453314"/>
                <a:gd name="connsiteX3" fmla="*/ 74152 w 222455"/>
                <a:gd name="connsiteY3" fmla="*/ 162145 h 453314"/>
                <a:gd name="connsiteX4" fmla="*/ 0 w 222455"/>
                <a:gd name="connsiteY4" fmla="*/ 266946 h 453314"/>
                <a:gd name="connsiteX5" fmla="*/ 0 w 222455"/>
                <a:gd name="connsiteY5" fmla="*/ 453314 h 453314"/>
                <a:gd name="connsiteX6" fmla="*/ 222455 w 222455"/>
                <a:gd name="connsiteY6" fmla="*/ 453314 h 453314"/>
                <a:gd name="connsiteX7" fmla="*/ 222455 w 222455"/>
                <a:gd name="connsiteY7" fmla="*/ 267440 h 453314"/>
                <a:gd name="connsiteX8" fmla="*/ 148303 w 222455"/>
                <a:gd name="connsiteY8" fmla="*/ 162639 h 453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2455" h="453314">
                  <a:moveTo>
                    <a:pt x="148303" y="162639"/>
                  </a:moveTo>
                  <a:lnTo>
                    <a:pt x="148303" y="32380"/>
                  </a:lnTo>
                  <a:lnTo>
                    <a:pt x="74152" y="0"/>
                  </a:lnTo>
                  <a:lnTo>
                    <a:pt x="74152" y="162145"/>
                  </a:lnTo>
                  <a:cubicBezTo>
                    <a:pt x="29734" y="177850"/>
                    <a:pt x="28" y="219833"/>
                    <a:pt x="0" y="266946"/>
                  </a:cubicBezTo>
                  <a:lnTo>
                    <a:pt x="0" y="453314"/>
                  </a:lnTo>
                  <a:lnTo>
                    <a:pt x="222455" y="453314"/>
                  </a:lnTo>
                  <a:lnTo>
                    <a:pt x="222455" y="267440"/>
                  </a:lnTo>
                  <a:cubicBezTo>
                    <a:pt x="222427" y="220327"/>
                    <a:pt x="192722" y="178345"/>
                    <a:pt x="148303" y="162639"/>
                  </a:cubicBezTo>
                  <a:close/>
                </a:path>
              </a:pathLst>
            </a:custGeom>
            <a:solidFill>
              <a:srgbClr val="11385B"/>
            </a:solidFill>
            <a:ln w="24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59" name="Gráfico 17">
            <a:extLst>
              <a:ext uri="{FF2B5EF4-FFF2-40B4-BE49-F238E27FC236}">
                <a16:creationId xmlns:a16="http://schemas.microsoft.com/office/drawing/2014/main" id="{525DAB34-A9FB-D953-A039-854362A2C6BC}"/>
              </a:ext>
            </a:extLst>
          </p:cNvPr>
          <p:cNvGrpSpPr/>
          <p:nvPr/>
        </p:nvGrpSpPr>
        <p:grpSpPr>
          <a:xfrm>
            <a:off x="1532681" y="1168667"/>
            <a:ext cx="1136128" cy="1136128"/>
            <a:chOff x="8765163" y="2259835"/>
            <a:chExt cx="1271454" cy="1271454"/>
          </a:xfrm>
        </p:grpSpPr>
        <p:sp>
          <p:nvSpPr>
            <p:cNvPr id="60" name="Forma libre 58">
              <a:extLst>
                <a:ext uri="{FF2B5EF4-FFF2-40B4-BE49-F238E27FC236}">
                  <a16:creationId xmlns:a16="http://schemas.microsoft.com/office/drawing/2014/main" id="{3AC83FF0-EF63-F491-0BF6-6DBC9695D6DE}"/>
                </a:ext>
              </a:extLst>
            </p:cNvPr>
            <p:cNvSpPr/>
            <p:nvPr/>
          </p:nvSpPr>
          <p:spPr>
            <a:xfrm>
              <a:off x="9214769" y="2259835"/>
              <a:ext cx="372488" cy="526477"/>
            </a:xfrm>
            <a:custGeom>
              <a:avLst/>
              <a:gdLst>
                <a:gd name="connsiteX0" fmla="*/ 372489 w 372488"/>
                <a:gd name="connsiteY0" fmla="*/ 526477 h 526477"/>
                <a:gd name="connsiteX1" fmla="*/ 372489 w 372488"/>
                <a:gd name="connsiteY1" fmla="*/ 0 h 526477"/>
                <a:gd name="connsiteX2" fmla="*/ 0 w 372488"/>
                <a:gd name="connsiteY2" fmla="*/ 0 h 526477"/>
                <a:gd name="connsiteX3" fmla="*/ 0 w 372488"/>
                <a:gd name="connsiteY3" fmla="*/ 526477 h 526477"/>
                <a:gd name="connsiteX4" fmla="*/ 150034 w 372488"/>
                <a:gd name="connsiteY4" fmla="*/ 153988 h 526477"/>
                <a:gd name="connsiteX5" fmla="*/ 224185 w 372488"/>
                <a:gd name="connsiteY5" fmla="*/ 153988 h 526477"/>
                <a:gd name="connsiteX6" fmla="*/ 224185 w 372488"/>
                <a:gd name="connsiteY6" fmla="*/ 228140 h 526477"/>
                <a:gd name="connsiteX7" fmla="*/ 150034 w 372488"/>
                <a:gd name="connsiteY7" fmla="*/ 228140 h 526477"/>
                <a:gd name="connsiteX8" fmla="*/ 150034 w 372488"/>
                <a:gd name="connsiteY8" fmla="*/ 302292 h 526477"/>
                <a:gd name="connsiteX9" fmla="*/ 224185 w 372488"/>
                <a:gd name="connsiteY9" fmla="*/ 302292 h 526477"/>
                <a:gd name="connsiteX10" fmla="*/ 224185 w 372488"/>
                <a:gd name="connsiteY10" fmla="*/ 376443 h 526477"/>
                <a:gd name="connsiteX11" fmla="*/ 150034 w 372488"/>
                <a:gd name="connsiteY11" fmla="*/ 376443 h 526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2488" h="526477">
                  <a:moveTo>
                    <a:pt x="372489" y="526477"/>
                  </a:moveTo>
                  <a:lnTo>
                    <a:pt x="372489" y="0"/>
                  </a:lnTo>
                  <a:lnTo>
                    <a:pt x="0" y="0"/>
                  </a:lnTo>
                  <a:lnTo>
                    <a:pt x="0" y="526477"/>
                  </a:lnTo>
                  <a:close/>
                  <a:moveTo>
                    <a:pt x="150034" y="153988"/>
                  </a:moveTo>
                  <a:lnTo>
                    <a:pt x="224185" y="153988"/>
                  </a:lnTo>
                  <a:lnTo>
                    <a:pt x="224185" y="228140"/>
                  </a:lnTo>
                  <a:lnTo>
                    <a:pt x="150034" y="228140"/>
                  </a:lnTo>
                  <a:close/>
                  <a:moveTo>
                    <a:pt x="150034" y="302292"/>
                  </a:moveTo>
                  <a:lnTo>
                    <a:pt x="224185" y="302292"/>
                  </a:lnTo>
                  <a:lnTo>
                    <a:pt x="224185" y="376443"/>
                  </a:lnTo>
                  <a:lnTo>
                    <a:pt x="150034" y="376443"/>
                  </a:lnTo>
                  <a:close/>
                </a:path>
              </a:pathLst>
            </a:custGeom>
            <a:solidFill>
              <a:srgbClr val="00AA86"/>
            </a:solidFill>
            <a:ln w="24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1" name="Forma libre 59">
              <a:extLst>
                <a:ext uri="{FF2B5EF4-FFF2-40B4-BE49-F238E27FC236}">
                  <a16:creationId xmlns:a16="http://schemas.microsoft.com/office/drawing/2014/main" id="{C4918238-B8F7-10E7-6191-99D0E4A6A8C2}"/>
                </a:ext>
              </a:extLst>
            </p:cNvPr>
            <p:cNvSpPr/>
            <p:nvPr/>
          </p:nvSpPr>
          <p:spPr>
            <a:xfrm>
              <a:off x="9140457" y="2860710"/>
              <a:ext cx="223109" cy="298089"/>
            </a:xfrm>
            <a:custGeom>
              <a:avLst/>
              <a:gdLst>
                <a:gd name="connsiteX0" fmla="*/ 223109 w 223109"/>
                <a:gd name="connsiteY0" fmla="*/ 298090 h 298089"/>
                <a:gd name="connsiteX1" fmla="*/ 223109 w 223109"/>
                <a:gd name="connsiteY1" fmla="*/ 0 h 298089"/>
                <a:gd name="connsiteX2" fmla="*/ 654 w 223109"/>
                <a:gd name="connsiteY2" fmla="*/ 0 h 298089"/>
                <a:gd name="connsiteX3" fmla="*/ 31304 w 223109"/>
                <a:gd name="connsiteY3" fmla="*/ 298090 h 298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3109" h="298089">
                  <a:moveTo>
                    <a:pt x="223109" y="298090"/>
                  </a:moveTo>
                  <a:lnTo>
                    <a:pt x="223109" y="0"/>
                  </a:lnTo>
                  <a:lnTo>
                    <a:pt x="654" y="0"/>
                  </a:lnTo>
                  <a:cubicBezTo>
                    <a:pt x="-2811" y="100298"/>
                    <a:pt x="7503" y="200595"/>
                    <a:pt x="31304" y="298090"/>
                  </a:cubicBezTo>
                  <a:close/>
                </a:path>
              </a:pathLst>
            </a:custGeom>
            <a:solidFill>
              <a:srgbClr val="7699D0"/>
            </a:solidFill>
            <a:ln w="24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2" name="Forma libre 60">
              <a:extLst>
                <a:ext uri="{FF2B5EF4-FFF2-40B4-BE49-F238E27FC236}">
                  <a16:creationId xmlns:a16="http://schemas.microsoft.com/office/drawing/2014/main" id="{9FFCDD1B-4195-B647-BCA1-7B324E66F7F0}"/>
                </a:ext>
              </a:extLst>
            </p:cNvPr>
            <p:cNvSpPr/>
            <p:nvPr/>
          </p:nvSpPr>
          <p:spPr>
            <a:xfrm>
              <a:off x="9194995" y="3233446"/>
              <a:ext cx="168571" cy="217264"/>
            </a:xfrm>
            <a:custGeom>
              <a:avLst/>
              <a:gdLst>
                <a:gd name="connsiteX0" fmla="*/ 168572 w 168571"/>
                <a:gd name="connsiteY0" fmla="*/ 217265 h 217264"/>
                <a:gd name="connsiteX1" fmla="*/ 168572 w 168571"/>
                <a:gd name="connsiteY1" fmla="*/ 0 h 217264"/>
                <a:gd name="connsiteX2" fmla="*/ 0 w 168571"/>
                <a:gd name="connsiteY2" fmla="*/ 0 h 217264"/>
                <a:gd name="connsiteX3" fmla="*/ 85274 w 168571"/>
                <a:gd name="connsiteY3" fmla="*/ 156707 h 217264"/>
                <a:gd name="connsiteX4" fmla="*/ 168572 w 168571"/>
                <a:gd name="connsiteY4" fmla="*/ 217265 h 217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571" h="217264">
                  <a:moveTo>
                    <a:pt x="168572" y="217265"/>
                  </a:moveTo>
                  <a:lnTo>
                    <a:pt x="168572" y="0"/>
                  </a:lnTo>
                  <a:lnTo>
                    <a:pt x="0" y="0"/>
                  </a:lnTo>
                  <a:cubicBezTo>
                    <a:pt x="18820" y="56916"/>
                    <a:pt x="47704" y="109994"/>
                    <a:pt x="85274" y="156707"/>
                  </a:cubicBezTo>
                  <a:cubicBezTo>
                    <a:pt x="107260" y="183837"/>
                    <a:pt x="135984" y="204718"/>
                    <a:pt x="168572" y="217265"/>
                  </a:cubicBezTo>
                  <a:close/>
                </a:path>
              </a:pathLst>
            </a:custGeom>
            <a:solidFill>
              <a:srgbClr val="7699D0"/>
            </a:solidFill>
            <a:ln w="24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3" name="Forma libre 61">
              <a:extLst>
                <a:ext uri="{FF2B5EF4-FFF2-40B4-BE49-F238E27FC236}">
                  <a16:creationId xmlns:a16="http://schemas.microsoft.com/office/drawing/2014/main" id="{1550AF6E-C7F9-B385-1100-6B9068C9F659}"/>
                </a:ext>
              </a:extLst>
            </p:cNvPr>
            <p:cNvSpPr/>
            <p:nvPr/>
          </p:nvSpPr>
          <p:spPr>
            <a:xfrm>
              <a:off x="9438213" y="3233446"/>
              <a:ext cx="168571" cy="217264"/>
            </a:xfrm>
            <a:custGeom>
              <a:avLst/>
              <a:gdLst>
                <a:gd name="connsiteX0" fmla="*/ 0 w 168571"/>
                <a:gd name="connsiteY0" fmla="*/ 217265 h 217264"/>
                <a:gd name="connsiteX1" fmla="*/ 84286 w 168571"/>
                <a:gd name="connsiteY1" fmla="*/ 155719 h 217264"/>
                <a:gd name="connsiteX2" fmla="*/ 168572 w 168571"/>
                <a:gd name="connsiteY2" fmla="*/ 0 h 217264"/>
                <a:gd name="connsiteX3" fmla="*/ 0 w 168571"/>
                <a:gd name="connsiteY3" fmla="*/ 0 h 217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8571" h="217264">
                  <a:moveTo>
                    <a:pt x="0" y="217265"/>
                  </a:moveTo>
                  <a:cubicBezTo>
                    <a:pt x="33032" y="204540"/>
                    <a:pt x="62109" y="183308"/>
                    <a:pt x="84286" y="155719"/>
                  </a:cubicBezTo>
                  <a:cubicBezTo>
                    <a:pt x="121465" y="109270"/>
                    <a:pt x="150011" y="56528"/>
                    <a:pt x="16857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699D0"/>
            </a:solidFill>
            <a:ln w="24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4" name="Forma libre 62">
              <a:extLst>
                <a:ext uri="{FF2B5EF4-FFF2-40B4-BE49-F238E27FC236}">
                  <a16:creationId xmlns:a16="http://schemas.microsoft.com/office/drawing/2014/main" id="{52C482E3-2287-5CA8-D11C-A0E927362C32}"/>
                </a:ext>
              </a:extLst>
            </p:cNvPr>
            <p:cNvSpPr/>
            <p:nvPr/>
          </p:nvSpPr>
          <p:spPr>
            <a:xfrm>
              <a:off x="9400890" y="3234682"/>
              <a:ext cx="538835" cy="296606"/>
            </a:xfrm>
            <a:custGeom>
              <a:avLst/>
              <a:gdLst>
                <a:gd name="connsiteX0" fmla="*/ 178211 w 538835"/>
                <a:gd name="connsiteY0" fmla="*/ 202929 h 296606"/>
                <a:gd name="connsiteX1" fmla="*/ 0 w 538835"/>
                <a:gd name="connsiteY1" fmla="*/ 296607 h 296606"/>
                <a:gd name="connsiteX2" fmla="*/ 538836 w 538835"/>
                <a:gd name="connsiteY2" fmla="*/ 0 h 296606"/>
                <a:gd name="connsiteX3" fmla="*/ 285237 w 538835"/>
                <a:gd name="connsiteY3" fmla="*/ 0 h 296606"/>
                <a:gd name="connsiteX4" fmla="*/ 178211 w 538835"/>
                <a:gd name="connsiteY4" fmla="*/ 202929 h 296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35" h="296606">
                  <a:moveTo>
                    <a:pt x="178211" y="202929"/>
                  </a:moveTo>
                  <a:cubicBezTo>
                    <a:pt x="125564" y="264227"/>
                    <a:pt x="64018" y="296607"/>
                    <a:pt x="0" y="296607"/>
                  </a:cubicBezTo>
                  <a:cubicBezTo>
                    <a:pt x="218587" y="296661"/>
                    <a:pt x="421958" y="184714"/>
                    <a:pt x="538836" y="0"/>
                  </a:cubicBezTo>
                  <a:lnTo>
                    <a:pt x="285237" y="0"/>
                  </a:lnTo>
                  <a:cubicBezTo>
                    <a:pt x="262846" y="73855"/>
                    <a:pt x="226516" y="142740"/>
                    <a:pt x="178211" y="202929"/>
                  </a:cubicBezTo>
                  <a:close/>
                </a:path>
              </a:pathLst>
            </a:custGeom>
            <a:solidFill>
              <a:srgbClr val="7699D0"/>
            </a:solidFill>
            <a:ln w="24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5" name="Forma libre 63">
              <a:extLst>
                <a:ext uri="{FF2B5EF4-FFF2-40B4-BE49-F238E27FC236}">
                  <a16:creationId xmlns:a16="http://schemas.microsoft.com/office/drawing/2014/main" id="{12B8B07E-5653-A4EE-9731-0E732822041D}"/>
                </a:ext>
              </a:extLst>
            </p:cNvPr>
            <p:cNvSpPr/>
            <p:nvPr/>
          </p:nvSpPr>
          <p:spPr>
            <a:xfrm>
              <a:off x="8862054" y="3233446"/>
              <a:ext cx="538835" cy="296606"/>
            </a:xfrm>
            <a:custGeom>
              <a:avLst/>
              <a:gdLst>
                <a:gd name="connsiteX0" fmla="*/ 253599 w 538835"/>
                <a:gd name="connsiteY0" fmla="*/ 0 h 296606"/>
                <a:gd name="connsiteX1" fmla="*/ 0 w 538835"/>
                <a:gd name="connsiteY1" fmla="*/ 0 h 296606"/>
                <a:gd name="connsiteX2" fmla="*/ 538836 w 538835"/>
                <a:gd name="connsiteY2" fmla="*/ 296607 h 296606"/>
                <a:gd name="connsiteX3" fmla="*/ 361613 w 538835"/>
                <a:gd name="connsiteY3" fmla="*/ 204164 h 296606"/>
                <a:gd name="connsiteX4" fmla="*/ 253599 w 538835"/>
                <a:gd name="connsiteY4" fmla="*/ 0 h 296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35" h="296606">
                  <a:moveTo>
                    <a:pt x="253599" y="0"/>
                  </a:moveTo>
                  <a:lnTo>
                    <a:pt x="0" y="0"/>
                  </a:lnTo>
                  <a:cubicBezTo>
                    <a:pt x="116912" y="184680"/>
                    <a:pt x="320261" y="296614"/>
                    <a:pt x="538836" y="296607"/>
                  </a:cubicBezTo>
                  <a:cubicBezTo>
                    <a:pt x="475312" y="296607"/>
                    <a:pt x="415250" y="264722"/>
                    <a:pt x="361613" y="204164"/>
                  </a:cubicBezTo>
                  <a:cubicBezTo>
                    <a:pt x="312782" y="143711"/>
                    <a:pt x="276101" y="74384"/>
                    <a:pt x="253599" y="0"/>
                  </a:cubicBezTo>
                  <a:close/>
                </a:path>
              </a:pathLst>
            </a:custGeom>
            <a:solidFill>
              <a:srgbClr val="7699D0"/>
            </a:solidFill>
            <a:ln w="24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6" name="Forma libre 64">
              <a:extLst>
                <a:ext uri="{FF2B5EF4-FFF2-40B4-BE49-F238E27FC236}">
                  <a16:creationId xmlns:a16="http://schemas.microsoft.com/office/drawing/2014/main" id="{05E7B315-8864-E20E-61C4-201629D202A2}"/>
                </a:ext>
              </a:extLst>
            </p:cNvPr>
            <p:cNvSpPr/>
            <p:nvPr/>
          </p:nvSpPr>
          <p:spPr>
            <a:xfrm>
              <a:off x="8765163" y="2488963"/>
              <a:ext cx="330469" cy="669837"/>
            </a:xfrm>
            <a:custGeom>
              <a:avLst/>
              <a:gdLst>
                <a:gd name="connsiteX0" fmla="*/ 302292 w 330469"/>
                <a:gd name="connsiteY0" fmla="*/ 371747 h 669837"/>
                <a:gd name="connsiteX1" fmla="*/ 148303 w 330469"/>
                <a:gd name="connsiteY1" fmla="*/ 371747 h 669837"/>
                <a:gd name="connsiteX2" fmla="*/ 148303 w 330469"/>
                <a:gd name="connsiteY2" fmla="*/ 288450 h 669837"/>
                <a:gd name="connsiteX3" fmla="*/ 222455 w 330469"/>
                <a:gd name="connsiteY3" fmla="*/ 148303 h 669837"/>
                <a:gd name="connsiteX4" fmla="*/ 110733 w 330469"/>
                <a:gd name="connsiteY4" fmla="*/ 0 h 669837"/>
                <a:gd name="connsiteX5" fmla="*/ 0 w 330469"/>
                <a:gd name="connsiteY5" fmla="*/ 148303 h 669837"/>
                <a:gd name="connsiteX6" fmla="*/ 74152 w 330469"/>
                <a:gd name="connsiteY6" fmla="*/ 288450 h 669837"/>
                <a:gd name="connsiteX7" fmla="*/ 74152 w 330469"/>
                <a:gd name="connsiteY7" fmla="*/ 371747 h 669837"/>
                <a:gd name="connsiteX8" fmla="*/ 0 w 330469"/>
                <a:gd name="connsiteY8" fmla="*/ 371747 h 669837"/>
                <a:gd name="connsiteX9" fmla="*/ 0 w 330469"/>
                <a:gd name="connsiteY9" fmla="*/ 409070 h 669837"/>
                <a:gd name="connsiteX10" fmla="*/ 56850 w 330469"/>
                <a:gd name="connsiteY10" fmla="*/ 669837 h 669837"/>
                <a:gd name="connsiteX11" fmla="*/ 330469 w 330469"/>
                <a:gd name="connsiteY11" fmla="*/ 669837 h 669837"/>
                <a:gd name="connsiteX12" fmla="*/ 302292 w 330469"/>
                <a:gd name="connsiteY12" fmla="*/ 371747 h 669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0469" h="669837">
                  <a:moveTo>
                    <a:pt x="302292" y="371747"/>
                  </a:moveTo>
                  <a:lnTo>
                    <a:pt x="148303" y="371747"/>
                  </a:lnTo>
                  <a:lnTo>
                    <a:pt x="148303" y="288450"/>
                  </a:lnTo>
                  <a:cubicBezTo>
                    <a:pt x="192053" y="268429"/>
                    <a:pt x="222455" y="214298"/>
                    <a:pt x="222455" y="148303"/>
                  </a:cubicBezTo>
                  <a:cubicBezTo>
                    <a:pt x="222455" y="64759"/>
                    <a:pt x="173021" y="0"/>
                    <a:pt x="110733" y="0"/>
                  </a:cubicBezTo>
                  <a:cubicBezTo>
                    <a:pt x="48446" y="0"/>
                    <a:pt x="0" y="64759"/>
                    <a:pt x="0" y="148303"/>
                  </a:cubicBezTo>
                  <a:cubicBezTo>
                    <a:pt x="0" y="214298"/>
                    <a:pt x="30897" y="268429"/>
                    <a:pt x="74152" y="288450"/>
                  </a:cubicBezTo>
                  <a:lnTo>
                    <a:pt x="74152" y="371747"/>
                  </a:lnTo>
                  <a:lnTo>
                    <a:pt x="0" y="371747"/>
                  </a:lnTo>
                  <a:lnTo>
                    <a:pt x="0" y="409070"/>
                  </a:lnTo>
                  <a:cubicBezTo>
                    <a:pt x="88" y="499058"/>
                    <a:pt x="19473" y="587979"/>
                    <a:pt x="56850" y="669837"/>
                  </a:cubicBezTo>
                  <a:lnTo>
                    <a:pt x="330469" y="669837"/>
                  </a:lnTo>
                  <a:cubicBezTo>
                    <a:pt x="308259" y="572105"/>
                    <a:pt x="298787" y="471909"/>
                    <a:pt x="302292" y="371747"/>
                  </a:cubicBezTo>
                  <a:close/>
                </a:path>
              </a:pathLst>
            </a:custGeom>
            <a:solidFill>
              <a:srgbClr val="11385B"/>
            </a:solidFill>
            <a:ln w="24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7" name="Forma libre 65">
              <a:extLst>
                <a:ext uri="{FF2B5EF4-FFF2-40B4-BE49-F238E27FC236}">
                  <a16:creationId xmlns:a16="http://schemas.microsoft.com/office/drawing/2014/main" id="{7E01232C-6929-F9D6-0FD1-B52BFFCAC395}"/>
                </a:ext>
              </a:extLst>
            </p:cNvPr>
            <p:cNvSpPr/>
            <p:nvPr/>
          </p:nvSpPr>
          <p:spPr>
            <a:xfrm>
              <a:off x="9437471" y="2860710"/>
              <a:ext cx="223236" cy="298089"/>
            </a:xfrm>
            <a:custGeom>
              <a:avLst/>
              <a:gdLst>
                <a:gd name="connsiteX0" fmla="*/ 222455 w 223236"/>
                <a:gd name="connsiteY0" fmla="*/ 0 h 298089"/>
                <a:gd name="connsiteX1" fmla="*/ 0 w 223236"/>
                <a:gd name="connsiteY1" fmla="*/ 0 h 298089"/>
                <a:gd name="connsiteX2" fmla="*/ 0 w 223236"/>
                <a:gd name="connsiteY2" fmla="*/ 298090 h 298089"/>
                <a:gd name="connsiteX3" fmla="*/ 192794 w 223236"/>
                <a:gd name="connsiteY3" fmla="*/ 298090 h 298089"/>
                <a:gd name="connsiteX4" fmla="*/ 222455 w 223236"/>
                <a:gd name="connsiteY4" fmla="*/ 0 h 298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3236" h="298089">
                  <a:moveTo>
                    <a:pt x="222455" y="0"/>
                  </a:moveTo>
                  <a:lnTo>
                    <a:pt x="0" y="0"/>
                  </a:lnTo>
                  <a:lnTo>
                    <a:pt x="0" y="298090"/>
                  </a:lnTo>
                  <a:lnTo>
                    <a:pt x="192794" y="298090"/>
                  </a:lnTo>
                  <a:cubicBezTo>
                    <a:pt x="216261" y="200548"/>
                    <a:pt x="226239" y="100253"/>
                    <a:pt x="222455" y="0"/>
                  </a:cubicBezTo>
                  <a:close/>
                </a:path>
              </a:pathLst>
            </a:custGeom>
            <a:solidFill>
              <a:srgbClr val="7699D0"/>
            </a:solidFill>
            <a:ln w="24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8" name="Forma libre 66">
              <a:extLst>
                <a:ext uri="{FF2B5EF4-FFF2-40B4-BE49-F238E27FC236}">
                  <a16:creationId xmlns:a16="http://schemas.microsoft.com/office/drawing/2014/main" id="{D8528806-222B-F3F2-5FC9-DE096ECE732E}"/>
                </a:ext>
              </a:extLst>
            </p:cNvPr>
            <p:cNvSpPr/>
            <p:nvPr/>
          </p:nvSpPr>
          <p:spPr>
            <a:xfrm>
              <a:off x="9706395" y="2488963"/>
              <a:ext cx="330222" cy="669837"/>
            </a:xfrm>
            <a:custGeom>
              <a:avLst/>
              <a:gdLst>
                <a:gd name="connsiteX0" fmla="*/ 255823 w 330222"/>
                <a:gd name="connsiteY0" fmla="*/ 288450 h 669837"/>
                <a:gd name="connsiteX1" fmla="*/ 329975 w 330222"/>
                <a:gd name="connsiteY1" fmla="*/ 148303 h 669837"/>
                <a:gd name="connsiteX2" fmla="*/ 218253 w 330222"/>
                <a:gd name="connsiteY2" fmla="*/ 0 h 669837"/>
                <a:gd name="connsiteX3" fmla="*/ 106531 w 330222"/>
                <a:gd name="connsiteY3" fmla="*/ 148303 h 669837"/>
                <a:gd name="connsiteX4" fmla="*/ 180683 w 330222"/>
                <a:gd name="connsiteY4" fmla="*/ 288450 h 669837"/>
                <a:gd name="connsiteX5" fmla="*/ 180683 w 330222"/>
                <a:gd name="connsiteY5" fmla="*/ 371747 h 669837"/>
                <a:gd name="connsiteX6" fmla="*/ 28178 w 330222"/>
                <a:gd name="connsiteY6" fmla="*/ 371747 h 669837"/>
                <a:gd name="connsiteX7" fmla="*/ 0 w 330222"/>
                <a:gd name="connsiteY7" fmla="*/ 669837 h 669837"/>
                <a:gd name="connsiteX8" fmla="*/ 273373 w 330222"/>
                <a:gd name="connsiteY8" fmla="*/ 669837 h 669837"/>
                <a:gd name="connsiteX9" fmla="*/ 330222 w 330222"/>
                <a:gd name="connsiteY9" fmla="*/ 409070 h 669837"/>
                <a:gd name="connsiteX10" fmla="*/ 330222 w 330222"/>
                <a:gd name="connsiteY10" fmla="*/ 371747 h 669837"/>
                <a:gd name="connsiteX11" fmla="*/ 256070 w 330222"/>
                <a:gd name="connsiteY11" fmla="*/ 371747 h 669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0222" h="669837">
                  <a:moveTo>
                    <a:pt x="255823" y="288450"/>
                  </a:moveTo>
                  <a:cubicBezTo>
                    <a:pt x="299573" y="268429"/>
                    <a:pt x="329975" y="214298"/>
                    <a:pt x="329975" y="148303"/>
                  </a:cubicBezTo>
                  <a:cubicBezTo>
                    <a:pt x="329975" y="64759"/>
                    <a:pt x="280541" y="0"/>
                    <a:pt x="218253" y="0"/>
                  </a:cubicBezTo>
                  <a:cubicBezTo>
                    <a:pt x="155966" y="0"/>
                    <a:pt x="106531" y="65501"/>
                    <a:pt x="106531" y="148303"/>
                  </a:cubicBezTo>
                  <a:cubicBezTo>
                    <a:pt x="106531" y="214298"/>
                    <a:pt x="137428" y="268429"/>
                    <a:pt x="180683" y="288450"/>
                  </a:cubicBezTo>
                  <a:lnTo>
                    <a:pt x="180683" y="371747"/>
                  </a:lnTo>
                  <a:lnTo>
                    <a:pt x="28178" y="371747"/>
                  </a:lnTo>
                  <a:cubicBezTo>
                    <a:pt x="31463" y="471904"/>
                    <a:pt x="21993" y="572071"/>
                    <a:pt x="0" y="669837"/>
                  </a:cubicBezTo>
                  <a:lnTo>
                    <a:pt x="273373" y="669837"/>
                  </a:lnTo>
                  <a:cubicBezTo>
                    <a:pt x="310866" y="588018"/>
                    <a:pt x="330257" y="499071"/>
                    <a:pt x="330222" y="409070"/>
                  </a:cubicBezTo>
                  <a:lnTo>
                    <a:pt x="330222" y="371747"/>
                  </a:lnTo>
                  <a:lnTo>
                    <a:pt x="256070" y="371747"/>
                  </a:lnTo>
                  <a:close/>
                </a:path>
              </a:pathLst>
            </a:custGeom>
            <a:solidFill>
              <a:srgbClr val="11385B"/>
            </a:solidFill>
            <a:ln w="24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9" name="Forma libre 67">
              <a:extLst>
                <a:ext uri="{FF2B5EF4-FFF2-40B4-BE49-F238E27FC236}">
                  <a16:creationId xmlns:a16="http://schemas.microsoft.com/office/drawing/2014/main" id="{52185C40-538D-B31D-78C0-C034CD418F64}"/>
                </a:ext>
              </a:extLst>
            </p:cNvPr>
            <p:cNvSpPr/>
            <p:nvPr/>
          </p:nvSpPr>
          <p:spPr>
            <a:xfrm>
              <a:off x="9065724" y="2488222"/>
              <a:ext cx="74151" cy="298089"/>
            </a:xfrm>
            <a:custGeom>
              <a:avLst/>
              <a:gdLst>
                <a:gd name="connsiteX0" fmla="*/ 0 w 74151"/>
                <a:gd name="connsiteY0" fmla="*/ 0 h 298089"/>
                <a:gd name="connsiteX1" fmla="*/ 74152 w 74151"/>
                <a:gd name="connsiteY1" fmla="*/ 0 h 298089"/>
                <a:gd name="connsiteX2" fmla="*/ 74152 w 74151"/>
                <a:gd name="connsiteY2" fmla="*/ 298090 h 298089"/>
                <a:gd name="connsiteX3" fmla="*/ 0 w 74151"/>
                <a:gd name="connsiteY3" fmla="*/ 298090 h 298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151" h="298089">
                  <a:moveTo>
                    <a:pt x="0" y="0"/>
                  </a:moveTo>
                  <a:lnTo>
                    <a:pt x="74152" y="0"/>
                  </a:lnTo>
                  <a:lnTo>
                    <a:pt x="74152" y="298090"/>
                  </a:lnTo>
                  <a:lnTo>
                    <a:pt x="0" y="298090"/>
                  </a:lnTo>
                  <a:close/>
                </a:path>
              </a:pathLst>
            </a:custGeom>
            <a:solidFill>
              <a:srgbClr val="EB5E9D"/>
            </a:solidFill>
            <a:ln w="24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70" name="Forma libre 68">
              <a:extLst>
                <a:ext uri="{FF2B5EF4-FFF2-40B4-BE49-F238E27FC236}">
                  <a16:creationId xmlns:a16="http://schemas.microsoft.com/office/drawing/2014/main" id="{5D90C14A-86B1-C9E0-6C1E-6AFFA2FF8291}"/>
                </a:ext>
              </a:extLst>
            </p:cNvPr>
            <p:cNvSpPr/>
            <p:nvPr/>
          </p:nvSpPr>
          <p:spPr>
            <a:xfrm>
              <a:off x="9661657" y="2488222"/>
              <a:ext cx="74151" cy="298089"/>
            </a:xfrm>
            <a:custGeom>
              <a:avLst/>
              <a:gdLst>
                <a:gd name="connsiteX0" fmla="*/ 0 w 74151"/>
                <a:gd name="connsiteY0" fmla="*/ 0 h 298089"/>
                <a:gd name="connsiteX1" fmla="*/ 74152 w 74151"/>
                <a:gd name="connsiteY1" fmla="*/ 0 h 298089"/>
                <a:gd name="connsiteX2" fmla="*/ 74152 w 74151"/>
                <a:gd name="connsiteY2" fmla="*/ 298090 h 298089"/>
                <a:gd name="connsiteX3" fmla="*/ 0 w 74151"/>
                <a:gd name="connsiteY3" fmla="*/ 298090 h 298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151" h="298089">
                  <a:moveTo>
                    <a:pt x="0" y="0"/>
                  </a:moveTo>
                  <a:lnTo>
                    <a:pt x="74152" y="0"/>
                  </a:lnTo>
                  <a:lnTo>
                    <a:pt x="74152" y="298090"/>
                  </a:lnTo>
                  <a:lnTo>
                    <a:pt x="0" y="298090"/>
                  </a:lnTo>
                  <a:close/>
                </a:path>
              </a:pathLst>
            </a:custGeom>
            <a:solidFill>
              <a:srgbClr val="EB5E9D"/>
            </a:solidFill>
            <a:ln w="24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sp>
        <p:nvSpPr>
          <p:cNvPr id="75" name="CuadroTexto 74">
            <a:extLst>
              <a:ext uri="{FF2B5EF4-FFF2-40B4-BE49-F238E27FC236}">
                <a16:creationId xmlns:a16="http://schemas.microsoft.com/office/drawing/2014/main" id="{85BB6753-71A7-9EB6-F14B-AD6AB5DD5E7E}"/>
              </a:ext>
            </a:extLst>
          </p:cNvPr>
          <p:cNvSpPr txBox="1"/>
          <p:nvPr/>
        </p:nvSpPr>
        <p:spPr>
          <a:xfrm>
            <a:off x="656096" y="145939"/>
            <a:ext cx="113367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>
                <a:latin typeface="Roboto" panose="02000000000000000000" pitchFamily="2" charset="0"/>
                <a:ea typeface="Roboto" panose="02000000000000000000" pitchFamily="2" charset="0"/>
              </a:rPr>
              <a:t>SUPPORTING: THEORETICAL AND PRACTICAL FRAMEWORK</a:t>
            </a:r>
          </a:p>
        </p:txBody>
      </p:sp>
      <p:sp>
        <p:nvSpPr>
          <p:cNvPr id="76" name="CuadroTexto 75">
            <a:extLst>
              <a:ext uri="{FF2B5EF4-FFF2-40B4-BE49-F238E27FC236}">
                <a16:creationId xmlns:a16="http://schemas.microsoft.com/office/drawing/2014/main" id="{35EABFE5-B3BD-D5A4-941D-3512EED1630F}"/>
              </a:ext>
            </a:extLst>
          </p:cNvPr>
          <p:cNvSpPr txBox="1"/>
          <p:nvPr/>
        </p:nvSpPr>
        <p:spPr>
          <a:xfrm rot="10800000" flipH="1" flipV="1">
            <a:off x="4441371" y="1359993"/>
            <a:ext cx="73587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latin typeface="Roboto" panose="02000000000000000000" pitchFamily="2" charset="0"/>
                <a:ea typeface="Roboto" panose="02000000000000000000" pitchFamily="2" charset="0"/>
              </a:rPr>
              <a:t>1.- CAP ACE: COMMUNITY OF PRACTICE (FIIAPP-OREAL UNESCO)</a:t>
            </a:r>
          </a:p>
          <a:p>
            <a:endParaRPr lang="es-ES" b="1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s-ES" b="1" dirty="0">
                <a:latin typeface="Roboto" panose="02000000000000000000" pitchFamily="2" charset="0"/>
                <a:ea typeface="Roboto" panose="02000000000000000000" pitchFamily="2" charset="0"/>
              </a:rPr>
              <a:t>2.- STRATEGIC EXPERTS ADVICE</a:t>
            </a:r>
          </a:p>
          <a:p>
            <a:endParaRPr lang="es-ES" b="1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s-ES" b="1" dirty="0">
                <a:latin typeface="Roboto" panose="02000000000000000000" pitchFamily="2" charset="0"/>
                <a:ea typeface="Roboto" panose="02000000000000000000" pitchFamily="2" charset="0"/>
              </a:rPr>
              <a:t>3.- COLLECTIVE INTELLIGENCE (INNOVATION)</a:t>
            </a:r>
          </a:p>
        </p:txBody>
      </p:sp>
      <p:sp>
        <p:nvSpPr>
          <p:cNvPr id="77" name="Marcador de contenido 2">
            <a:extLst>
              <a:ext uri="{FF2B5EF4-FFF2-40B4-BE49-F238E27FC236}">
                <a16:creationId xmlns:a16="http://schemas.microsoft.com/office/drawing/2014/main" id="{F010B6D9-0D63-6645-C25F-9EF269E35B0E}"/>
              </a:ext>
            </a:extLst>
          </p:cNvPr>
          <p:cNvSpPr txBox="1">
            <a:spLocks/>
          </p:cNvSpPr>
          <p:nvPr/>
        </p:nvSpPr>
        <p:spPr>
          <a:xfrm>
            <a:off x="5426534" y="2878565"/>
            <a:ext cx="2444280" cy="4108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b="1" dirty="0"/>
              <a:t>Países participantes (15)</a:t>
            </a:r>
          </a:p>
        </p:txBody>
      </p:sp>
      <p:sp>
        <p:nvSpPr>
          <p:cNvPr id="78" name="Marcador de contenido 2">
            <a:extLst>
              <a:ext uri="{FF2B5EF4-FFF2-40B4-BE49-F238E27FC236}">
                <a16:creationId xmlns:a16="http://schemas.microsoft.com/office/drawing/2014/main" id="{9383716C-6DE1-052F-EDFC-1F4F188CB1EF}"/>
              </a:ext>
            </a:extLst>
          </p:cNvPr>
          <p:cNvSpPr txBox="1">
            <a:spLocks/>
          </p:cNvSpPr>
          <p:nvPr/>
        </p:nvSpPr>
        <p:spPr>
          <a:xfrm>
            <a:off x="5021764" y="3314600"/>
            <a:ext cx="6155912" cy="1660205"/>
          </a:xfrm>
          <a:prstGeom prst="rect">
            <a:avLst/>
          </a:prstGeom>
        </p:spPr>
        <p:txBody>
          <a:bodyPr bIns="46800" numCol="2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>
                <a:solidFill>
                  <a:srgbClr val="173787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Argentina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Chile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Colombia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Costa Rica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Cuba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Ecuador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Perú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Uruguay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endParaRPr lang="es-ES" sz="14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Venezuela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El Salvador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España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Guatemala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Honduras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México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Panamá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…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s-ES" sz="14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629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448CD7A-8840-1136-2ED6-CB6348318297}"/>
              </a:ext>
            </a:extLst>
          </p:cNvPr>
          <p:cNvSpPr txBox="1"/>
          <p:nvPr/>
        </p:nvSpPr>
        <p:spPr>
          <a:xfrm>
            <a:off x="734062" y="-170653"/>
            <a:ext cx="10873248" cy="77251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s-ES" sz="32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s-ES" sz="3200" dirty="0">
                <a:latin typeface="Roboto" panose="02000000000000000000" pitchFamily="2" charset="0"/>
                <a:ea typeface="Roboto" panose="02000000000000000000" pitchFamily="2" charset="0"/>
              </a:rPr>
              <a:t>DOCUMENTS OF INTEREST</a:t>
            </a:r>
          </a:p>
          <a:p>
            <a:endParaRPr lang="es-ES" b="1" dirty="0"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Technical Documents: </a:t>
            </a:r>
          </a:p>
          <a:p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hlinkClick r:id="rId3"/>
              </a:rPr>
              <a:t>State of the Art of ACE: Ace status in the region (2020).</a:t>
            </a:r>
            <a:endParaRPr lang="es-ES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s-ES" dirty="0">
              <a:latin typeface="Roboto" panose="02000000000000000000" pitchFamily="2" charset="0"/>
              <a:ea typeface="Roboto" panose="02000000000000000000" pitchFamily="2" charset="0"/>
              <a:cs typeface="Calibri" panose="020F0502020204030204"/>
            </a:endParaRPr>
          </a:p>
          <a:p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Theoretical - Practical Frameworks: </a:t>
            </a:r>
          </a:p>
          <a:p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hlinkClick r:id="rId4"/>
              </a:rPr>
              <a:t>Climate Competence: a cross-cutting proposal on capacities in Action for Climate Empowerment.</a:t>
            </a:r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s-ES" dirty="0"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ACE </a:t>
            </a:r>
            <a:r>
              <a:rPr lang="es-ES" dirty="0" err="1"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strategic</a:t>
            </a:r>
            <a:r>
              <a:rPr lang="es-ES" dirty="0"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 guide </a:t>
            </a:r>
            <a:r>
              <a:rPr lang="es-ES" dirty="0" err="1"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to</a:t>
            </a:r>
            <a:r>
              <a:rPr lang="es-ES" dirty="0"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 </a:t>
            </a:r>
            <a:r>
              <a:rPr lang="es-ES" dirty="0" err="1"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public</a:t>
            </a:r>
            <a:r>
              <a:rPr lang="es-ES" dirty="0"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 </a:t>
            </a:r>
            <a:r>
              <a:rPr lang="es-ES" dirty="0" err="1"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policy</a:t>
            </a:r>
            <a:r>
              <a:rPr lang="es-ES" dirty="0"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 (draft)</a:t>
            </a:r>
          </a:p>
          <a:p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Webinars:</a:t>
            </a:r>
          </a:p>
          <a:p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hlinkClick r:id="rId5"/>
              </a:rPr>
              <a:t>- ACE and its transformative potential in Latin America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hlinkClick r:id="rId6"/>
              </a:rPr>
              <a:t>Empowering for Climate Action: Visions and Learnings - COP26</a:t>
            </a:r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hlinkClick r:id="rId7"/>
              </a:rPr>
              <a:t>- Launching of the Capacity and Climate Empowerment Strategy process Chile</a:t>
            </a:r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- 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hlinkClick r:id="rId8"/>
              </a:rPr>
              <a:t>Joint regional event: Climate empowerment: education to drive ambition.</a:t>
            </a:r>
            <a:endParaRPr lang="es-ES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s-ES" dirty="0">
              <a:latin typeface="Roboto" panose="02000000000000000000" pitchFamily="2" charset="0"/>
              <a:ea typeface="Roboto" panose="02000000000000000000" pitchFamily="2" charset="0"/>
              <a:cs typeface="Calibri"/>
            </a:endParaRPr>
          </a:p>
          <a:p>
            <a:endParaRPr lang="en-US" b="1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Systematization of Experiences: </a:t>
            </a:r>
          </a:p>
          <a:p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Participatory processes: 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hlinkClick r:id="rId9"/>
              </a:rPr>
              <a:t>systematization reports Participatory Processes ECEC Chile, Argentina and Costa Rica. </a:t>
            </a:r>
            <a:endParaRPr lang="es-ES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</p:txBody>
      </p:sp>
      <p:cxnSp>
        <p:nvCxnSpPr>
          <p:cNvPr id="20" name="직선 연결선[R] 19">
            <a:extLst>
              <a:ext uri="{FF2B5EF4-FFF2-40B4-BE49-F238E27FC236}">
                <a16:creationId xmlns:a16="http://schemas.microsoft.com/office/drawing/2014/main" id="{58AC4115-B908-0544-B8B9-4CF65144E4E1}"/>
              </a:ext>
            </a:extLst>
          </p:cNvPr>
          <p:cNvCxnSpPr>
            <a:cxnSpLocks/>
          </p:cNvCxnSpPr>
          <p:nvPr/>
        </p:nvCxnSpPr>
        <p:spPr>
          <a:xfrm>
            <a:off x="871109" y="795216"/>
            <a:ext cx="10440000" cy="0"/>
          </a:xfrm>
          <a:prstGeom prst="line">
            <a:avLst/>
          </a:prstGeom>
          <a:ln w="12700">
            <a:solidFill>
              <a:srgbClr val="4B93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연결선[R] 20">
            <a:extLst>
              <a:ext uri="{FF2B5EF4-FFF2-40B4-BE49-F238E27FC236}">
                <a16:creationId xmlns:a16="http://schemas.microsoft.com/office/drawing/2014/main" id="{3E45609C-EBF3-1B43-A3AF-2EA6C19E6EA0}"/>
              </a:ext>
            </a:extLst>
          </p:cNvPr>
          <p:cNvCxnSpPr>
            <a:cxnSpLocks/>
          </p:cNvCxnSpPr>
          <p:nvPr/>
        </p:nvCxnSpPr>
        <p:spPr>
          <a:xfrm>
            <a:off x="884556" y="6327370"/>
            <a:ext cx="10440000" cy="0"/>
          </a:xfrm>
          <a:prstGeom prst="line">
            <a:avLst/>
          </a:prstGeom>
          <a:ln w="12700">
            <a:solidFill>
              <a:srgbClr val="4B93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25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UNFCCC Excel Spreadsheet" ma:contentTypeID="0x0101002AF2CAE9A48B07408FB6916B5BF387F900B685EEA6C7F95648BCE40046CB48EAA4" ma:contentTypeVersion="1" ma:contentTypeDescription="Creates a new UNFCCC Spreadsheet" ma:contentTypeScope="" ma:versionID="b44029a4b10c060c274805b3ff61049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9B4D17A-1E43-4CA4-83F6-3D42D817C7F8}">
  <ds:schemaRefs>
    <ds:schemaRef ds:uri="http://schemas.microsoft.com/office/2006/metadata/properties"/>
    <ds:schemaRef ds:uri="http://purl.org/dc/dcmitype/"/>
    <ds:schemaRef ds:uri="http://purl.org/dc/elements/1.1/"/>
    <ds:schemaRef ds:uri="http://www.w3.org/XML/1998/namespace"/>
    <ds:schemaRef ds:uri="2949c9d1-c5d2-436e-9006-03cf64389cce"/>
    <ds:schemaRef ds:uri="ae3c9cc4-71d7-4ce7-a2a5-4e8dcc29b339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9d6fea23-8029-4add-ab9a-e824b63be05c"/>
  </ds:schemaRefs>
</ds:datastoreItem>
</file>

<file path=customXml/itemProps2.xml><?xml version="1.0" encoding="utf-8"?>
<ds:datastoreItem xmlns:ds="http://schemas.openxmlformats.org/officeDocument/2006/customXml" ds:itemID="{8C69C168-8AE4-4E50-8E9F-DF4116F1772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AA9E39-2CF0-45C2-837B-96DECF28D7A9}"/>
</file>

<file path=docProps/app.xml><?xml version="1.0" encoding="utf-8"?>
<Properties xmlns="http://schemas.openxmlformats.org/officeDocument/2006/extended-properties" xmlns:vt="http://schemas.openxmlformats.org/officeDocument/2006/docPropsVTypes">
  <TotalTime>12294</TotalTime>
  <Words>891</Words>
  <Application>Microsoft Office PowerPoint</Application>
  <PresentationFormat>Panorámica</PresentationFormat>
  <Paragraphs>158</Paragraphs>
  <Slides>14</Slides>
  <Notes>14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Roboto</vt:lpstr>
      <vt:lpstr>Roboto Light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Fleur Newman</dc:creator>
  <cp:lastModifiedBy>Fatima Andrade Macho - FIIAPP</cp:lastModifiedBy>
  <cp:revision>71</cp:revision>
  <dcterms:created xsi:type="dcterms:W3CDTF">2020-12-03T11:31:46Z</dcterms:created>
  <dcterms:modified xsi:type="dcterms:W3CDTF">2022-10-19T10:17:02Z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0x0101002AF2CAE9A48B07408FB6916B5BF387F900B685EEA6C7F95648BCE40046CB48EAA4</vt:lpwstr>
  </property>
  <property fmtid="{D5CDD505-2E9C-101B-9397-08002B2CF9AE}" pid="3" name="palabrasclavesitio">
    <vt:lpwstr/>
  </property>
  <property fmtid="{D5CDD505-2E9C-101B-9397-08002B2CF9AE}" pid="4" name="palabrasclaveempresa">
    <vt:lpwstr/>
  </property>
  <property fmtid="{D5CDD505-2E9C-101B-9397-08002B2CF9AE}" pid="5" name="MediaServiceImageTags">
    <vt:lpwstr/>
  </property>
</Properties>
</file>