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2" r:id="rId4"/>
    <p:sldMasterId id="2147483857" r:id="rId5"/>
    <p:sldMasterId id="2147483648" r:id="rId6"/>
    <p:sldMasterId id="2147483934" r:id="rId7"/>
    <p:sldMasterId id="2147483972" r:id="rId8"/>
  </p:sldMasterIdLst>
  <p:notesMasterIdLst>
    <p:notesMasterId r:id="rId63"/>
  </p:notesMasterIdLst>
  <p:handoutMasterIdLst>
    <p:handoutMasterId r:id="rId64"/>
  </p:handoutMasterIdLst>
  <p:sldIdLst>
    <p:sldId id="2147481745" r:id="rId9"/>
    <p:sldId id="2147483641" r:id="rId10"/>
    <p:sldId id="2147481737" r:id="rId11"/>
    <p:sldId id="2147483642" r:id="rId12"/>
    <p:sldId id="2147483632" r:id="rId13"/>
    <p:sldId id="2147483633" r:id="rId14"/>
    <p:sldId id="2147483644" r:id="rId15"/>
    <p:sldId id="2147483643" r:id="rId16"/>
    <p:sldId id="2147483645" r:id="rId17"/>
    <p:sldId id="2147483646" r:id="rId18"/>
    <p:sldId id="2147483647" r:id="rId19"/>
    <p:sldId id="256" r:id="rId20"/>
    <p:sldId id="257" r:id="rId21"/>
    <p:sldId id="258" r:id="rId22"/>
    <p:sldId id="259" r:id="rId23"/>
    <p:sldId id="2147483639" r:id="rId24"/>
    <p:sldId id="291" r:id="rId25"/>
    <p:sldId id="2147482426" r:id="rId26"/>
    <p:sldId id="2147482429" r:id="rId27"/>
    <p:sldId id="2147482431" r:id="rId28"/>
    <p:sldId id="2147482339" r:id="rId29"/>
    <p:sldId id="263" r:id="rId30"/>
    <p:sldId id="2147482305" r:id="rId31"/>
    <p:sldId id="2147482422" r:id="rId32"/>
    <p:sldId id="2147482310" r:id="rId33"/>
    <p:sldId id="2147482311" r:id="rId34"/>
    <p:sldId id="2147482318" r:id="rId35"/>
    <p:sldId id="2147482319" r:id="rId36"/>
    <p:sldId id="2147482320" r:id="rId37"/>
    <p:sldId id="2147482321" r:id="rId38"/>
    <p:sldId id="2147482322" r:id="rId39"/>
    <p:sldId id="2147482430" r:id="rId40"/>
    <p:sldId id="264" r:id="rId41"/>
    <p:sldId id="2147482428" r:id="rId42"/>
    <p:sldId id="2147482427" r:id="rId43"/>
    <p:sldId id="2147483635" r:id="rId44"/>
    <p:sldId id="261" r:id="rId45"/>
    <p:sldId id="2147482347" r:id="rId46"/>
    <p:sldId id="2147482277" r:id="rId47"/>
    <p:sldId id="2147482278" r:id="rId48"/>
    <p:sldId id="2147482279" r:id="rId49"/>
    <p:sldId id="2147482281" r:id="rId50"/>
    <p:sldId id="2147482283" r:id="rId51"/>
    <p:sldId id="2147482284" r:id="rId52"/>
    <p:sldId id="2147482285" r:id="rId53"/>
    <p:sldId id="2147482287" r:id="rId54"/>
    <p:sldId id="2147482065" r:id="rId55"/>
    <p:sldId id="262" r:id="rId56"/>
    <p:sldId id="2147482289" r:id="rId57"/>
    <p:sldId id="2147482291" r:id="rId58"/>
    <p:sldId id="2147483637" r:id="rId59"/>
    <p:sldId id="260" r:id="rId60"/>
    <p:sldId id="2147483631" r:id="rId61"/>
    <p:sldId id="2147481742" r:id="rId62"/>
  </p:sldIdLst>
  <p:sldSz cx="12192000" cy="6858000"/>
  <p:notesSz cx="9144000" cy="6858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CCAEE86-590A-44ED-BF90-42A2A5EE59A0}">
          <p14:sldIdLst>
            <p14:sldId id="2147481745"/>
            <p14:sldId id="2147483641"/>
            <p14:sldId id="2147481737"/>
            <p14:sldId id="2147483642"/>
            <p14:sldId id="2147483632"/>
            <p14:sldId id="2147483633"/>
            <p14:sldId id="2147483644"/>
            <p14:sldId id="2147483643"/>
            <p14:sldId id="2147483645"/>
            <p14:sldId id="2147483646"/>
            <p14:sldId id="2147483647"/>
            <p14:sldId id="256"/>
            <p14:sldId id="257"/>
            <p14:sldId id="258"/>
            <p14:sldId id="259"/>
            <p14:sldId id="2147483639"/>
            <p14:sldId id="291"/>
            <p14:sldId id="2147482426"/>
            <p14:sldId id="2147482429"/>
            <p14:sldId id="2147482431"/>
            <p14:sldId id="2147482339"/>
            <p14:sldId id="263"/>
            <p14:sldId id="2147482305"/>
            <p14:sldId id="2147482422"/>
            <p14:sldId id="2147482310"/>
            <p14:sldId id="2147482311"/>
            <p14:sldId id="2147482318"/>
            <p14:sldId id="2147482319"/>
            <p14:sldId id="2147482320"/>
            <p14:sldId id="2147482321"/>
            <p14:sldId id="2147482322"/>
            <p14:sldId id="2147482430"/>
            <p14:sldId id="264"/>
            <p14:sldId id="2147482428"/>
            <p14:sldId id="2147482427"/>
            <p14:sldId id="2147483635"/>
            <p14:sldId id="261"/>
            <p14:sldId id="2147482347"/>
            <p14:sldId id="2147482277"/>
            <p14:sldId id="2147482278"/>
            <p14:sldId id="2147482279"/>
            <p14:sldId id="2147482281"/>
            <p14:sldId id="2147482283"/>
            <p14:sldId id="2147482284"/>
            <p14:sldId id="2147482285"/>
            <p14:sldId id="2147482287"/>
            <p14:sldId id="2147482065"/>
            <p14:sldId id="262"/>
            <p14:sldId id="2147482289"/>
            <p14:sldId id="2147482291"/>
            <p14:sldId id="2147483637"/>
            <p14:sldId id="260"/>
            <p14:sldId id="2147483631"/>
            <p14:sldId id="2147481742"/>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61FC00-E1A8-5CEB-549C-E68C854F241F}" name="Michael Vartanyan" initials="MV" userId="S::MVartanyan@unfccc.int::2182c923-74a6-4005-85af-d252463cc0dc" providerId="AD"/>
  <p188:author id="{06842609-065D-6F3C-94CB-F40DB1F40C98}" name="Nicolas Muller" initials="NM" userId="S::NMuller@unfccc.int::4cafc938-84d6-43c6-804e-229f9d4d2ee4" providerId="AD"/>
  <p188:author id="{A6D56E10-A239-B3C0-20BF-0BC8A07A9FB4}" name="Urbans Benywanira" initials="UB" userId="S::uBenywanira@unfccc.int::3717e484-feac-473d-8a66-4a2cc353b448" providerId="AD"/>
  <p188:author id="{16D16D38-DC9D-0B10-DA5A-0DB38A8FF1CA}" name="Ana Dominguez Lopez" initials="ADL" userId="S::aDominguezLopez@unfccc.int::968a7485-5b11-4a32-b917-f91d7ee2f2d2" providerId="AD"/>
  <p188:author id="{4F60D83A-3AB1-85DE-9B04-159A1C088877}" name="Umamaheswaran Krishnan" initials="UK" userId="S::uKrishnan@unfccc.int::37364316-2ea9-4719-b223-a7d08c5b0f1d" providerId="AD"/>
  <p188:author id="{2FAD83FE-164D-EF42-04E9-4ECD06B0BE7C}" name="Emily Mathias" initials="EM" userId="S::emathias@unfccc.int::e6898791-3468-49bc-bb8a-580b731006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uta Bubniene" initials="RB" lastIdx="16" clrIdx="0">
    <p:extLst>
      <p:ext uri="{19B8F6BF-5375-455C-9EA6-DF929625EA0E}">
        <p15:presenceInfo xmlns:p15="http://schemas.microsoft.com/office/powerpoint/2012/main" userId="S::rbubniene@unfccc.int::0fa5ee27-ed8f-418e-9771-2d2d473ac139" providerId="AD"/>
      </p:ext>
    </p:extLst>
  </p:cmAuthor>
  <p:cmAuthor id="2" name="Bernd Hackmann" initials="BH" lastIdx="6" clrIdx="1">
    <p:extLst>
      <p:ext uri="{19B8F6BF-5375-455C-9EA6-DF929625EA0E}">
        <p15:presenceInfo xmlns:p15="http://schemas.microsoft.com/office/powerpoint/2012/main" userId="S::bhackmann@unfccc.int::28005fe8-2555-42dc-95f2-0399c29bb8ea" providerId="AD"/>
      </p:ext>
    </p:extLst>
  </p:cmAuthor>
  <p:cmAuthor id="3" name="Dirk Nemitz" initials="DN" lastIdx="4" clrIdx="2">
    <p:extLst>
      <p:ext uri="{19B8F6BF-5375-455C-9EA6-DF929625EA0E}">
        <p15:presenceInfo xmlns:p15="http://schemas.microsoft.com/office/powerpoint/2012/main" userId="Dirk Nemitz" providerId="None"/>
      </p:ext>
    </p:extLst>
  </p:cmAuthor>
  <p:cmAuthor id="4" name="Kyoko Miwa" initials="KM" lastIdx="11" clrIdx="3">
    <p:extLst>
      <p:ext uri="{19B8F6BF-5375-455C-9EA6-DF929625EA0E}">
        <p15:presenceInfo xmlns:p15="http://schemas.microsoft.com/office/powerpoint/2012/main" userId="S::kmiwa@unfccc.int::b57f449a-f5e6-477a-9830-0d935ea1a362" providerId="AD"/>
      </p:ext>
    </p:extLst>
  </p:cmAuthor>
  <p:cmAuthor id="5" name="Lisa Hanle" initials="LH" lastIdx="1" clrIdx="4">
    <p:extLst>
      <p:ext uri="{19B8F6BF-5375-455C-9EA6-DF929625EA0E}">
        <p15:presenceInfo xmlns:p15="http://schemas.microsoft.com/office/powerpoint/2012/main" userId="S::lhanle@unfccc.int::6dab5385-014b-450e-a934-94397737227d" providerId="AD"/>
      </p:ext>
    </p:extLst>
  </p:cmAuthor>
  <p:cmAuthor id="6" name="Keiichi Igarashi" initials="KI" lastIdx="1" clrIdx="5">
    <p:extLst>
      <p:ext uri="{19B8F6BF-5375-455C-9EA6-DF929625EA0E}">
        <p15:presenceInfo xmlns:p15="http://schemas.microsoft.com/office/powerpoint/2012/main" userId="S::kigarashi@unfccc.int::5e018167-e591-4a86-a6db-e1d69941146a" providerId="AD"/>
      </p:ext>
    </p:extLst>
  </p:cmAuthor>
  <p:cmAuthor id="7" name="Nalin Srivastava" initials="NS" lastIdx="4" clrIdx="6">
    <p:extLst>
      <p:ext uri="{19B8F6BF-5375-455C-9EA6-DF929625EA0E}">
        <p15:presenceInfo xmlns:p15="http://schemas.microsoft.com/office/powerpoint/2012/main" userId="S::NSrivastava@unfccc.int::cd5aa205-464b-4d2d-8ae7-6681a4bae821" providerId="AD"/>
      </p:ext>
    </p:extLst>
  </p:cmAuthor>
  <p:cmAuthor id="8" name="Karin Simonson" initials="KS" lastIdx="32" clrIdx="7">
    <p:extLst>
      <p:ext uri="{19B8F6BF-5375-455C-9EA6-DF929625EA0E}">
        <p15:presenceInfo xmlns:p15="http://schemas.microsoft.com/office/powerpoint/2012/main" userId="S::kSimonson@unfccc.int::c33aa1b8-3316-49d1-ba40-8ec1a65b0b32" providerId="AD"/>
      </p:ext>
    </p:extLst>
  </p:cmAuthor>
  <p:cmAuthor id="9" name="Marlan Pillay" initials="MP" lastIdx="9" clrIdx="8">
    <p:extLst>
      <p:ext uri="{19B8F6BF-5375-455C-9EA6-DF929625EA0E}">
        <p15:presenceInfo xmlns:p15="http://schemas.microsoft.com/office/powerpoint/2012/main" userId="S::mpillay@unfccc.int::a7c8d6e8-17a6-444b-9103-7d6dfa1d861e" providerId="AD"/>
      </p:ext>
    </p:extLst>
  </p:cmAuthor>
  <p:cmAuthor id="10" name="Pedro Torres" initials="PT" lastIdx="1" clrIdx="9">
    <p:extLst>
      <p:ext uri="{19B8F6BF-5375-455C-9EA6-DF929625EA0E}">
        <p15:presenceInfo xmlns:p15="http://schemas.microsoft.com/office/powerpoint/2012/main" userId="S::ptorres@unfccc.int::2b9c459f-667a-4152-be64-3ae6b4287914" providerId="AD"/>
      </p:ext>
    </p:extLst>
  </p:cmAuthor>
  <p:cmAuthor id="11" name="Sohel Pasha" initials="SP" lastIdx="2" clrIdx="10">
    <p:extLst>
      <p:ext uri="{19B8F6BF-5375-455C-9EA6-DF929625EA0E}">
        <p15:presenceInfo xmlns:p15="http://schemas.microsoft.com/office/powerpoint/2012/main" userId="S::SPasha@unfccc.int::be9ecf18-93ca-4ded-8981-a2b1e6a980ea" providerId="AD"/>
      </p:ext>
    </p:extLst>
  </p:cmAuthor>
  <p:cmAuthor id="12" name="Alma Jean" initials="AJ" lastIdx="6" clrIdx="11">
    <p:extLst>
      <p:ext uri="{19B8F6BF-5375-455C-9EA6-DF929625EA0E}">
        <p15:presenceInfo xmlns:p15="http://schemas.microsoft.com/office/powerpoint/2012/main" userId="S::ajean@unfccc.int::216689fc-1a08-4682-96bd-1fda1988f14c" providerId="AD"/>
      </p:ext>
    </p:extLst>
  </p:cmAuthor>
  <p:cmAuthor id="13" name="Xuehong Wang" initials="XW" lastIdx="6" clrIdx="12">
    <p:extLst>
      <p:ext uri="{19B8F6BF-5375-455C-9EA6-DF929625EA0E}">
        <p15:presenceInfo xmlns:p15="http://schemas.microsoft.com/office/powerpoint/2012/main" userId="S::XWang@unfccc.int::84e2df31-9068-4559-80d9-b8e1429014c3" providerId="AD"/>
      </p:ext>
    </p:extLst>
  </p:cmAuthor>
  <p:cmAuthor id="14" name="Jigme" initials="Ji" lastIdx="6" clrIdx="13">
    <p:extLst>
      <p:ext uri="{19B8F6BF-5375-455C-9EA6-DF929625EA0E}">
        <p15:presenceInfo xmlns:p15="http://schemas.microsoft.com/office/powerpoint/2012/main" userId="S::jigme@unfccc.int::49c292b6-de85-475c-92ce-da1bdcef51a3" providerId="AD"/>
      </p:ext>
    </p:extLst>
  </p:cmAuthor>
  <p:cmAuthor id="15" name="Vitor Gois Ferreira" initials="VGF" lastIdx="3" clrIdx="14">
    <p:extLst>
      <p:ext uri="{19B8F6BF-5375-455C-9EA6-DF929625EA0E}">
        <p15:presenceInfo xmlns:p15="http://schemas.microsoft.com/office/powerpoint/2012/main" userId="S::VGoisFerreira@unfccc.int::466101ee-df52-4ee7-8ef1-3786e7c24ea9" providerId="AD"/>
      </p:ext>
    </p:extLst>
  </p:cmAuthor>
  <p:cmAuthor id="16" name="Roman Payo" initials="RP" lastIdx="2" clrIdx="15">
    <p:extLst>
      <p:ext uri="{19B8F6BF-5375-455C-9EA6-DF929625EA0E}">
        <p15:presenceInfo xmlns:p15="http://schemas.microsoft.com/office/powerpoint/2012/main" userId="S::RPayo@unfccc.int::c1555780-ae41-4d57-ac14-de48e0500bf7" providerId="AD"/>
      </p:ext>
    </p:extLst>
  </p:cmAuthor>
  <p:cmAuthor id="17" name="Tugba Icmeli" initials="TI" lastIdx="1" clrIdx="16">
    <p:extLst>
      <p:ext uri="{19B8F6BF-5375-455C-9EA6-DF929625EA0E}">
        <p15:presenceInfo xmlns:p15="http://schemas.microsoft.com/office/powerpoint/2012/main" userId="S::ticmeli@unfccc.int::62f137ff-0a95-4dbe-9372-519e81f71f05" providerId="AD"/>
      </p:ext>
    </p:extLst>
  </p:cmAuthor>
  <p:cmAuthor id="18" name="Davor Vesligaj" initials="DV" lastIdx="2" clrIdx="17">
    <p:extLst>
      <p:ext uri="{19B8F6BF-5375-455C-9EA6-DF929625EA0E}">
        <p15:presenceInfo xmlns:p15="http://schemas.microsoft.com/office/powerpoint/2012/main" userId="S::dvesligaj@unfccc.int::f300ada9-0ad1-45da-8ea3-2d288a75757a" providerId="AD"/>
      </p:ext>
    </p:extLst>
  </p:cmAuthor>
  <p:cmAuthor id="19" name="Gopal Joshi" initials="GJ" lastIdx="3" clrIdx="18">
    <p:extLst>
      <p:ext uri="{19B8F6BF-5375-455C-9EA6-DF929625EA0E}">
        <p15:presenceInfo xmlns:p15="http://schemas.microsoft.com/office/powerpoint/2012/main" userId="S::GJoshi@unfccc.int::bfa70419-bbca-402e-ad1e-f194ee8841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92D8"/>
    <a:srgbClr val="4B92D8"/>
    <a:srgbClr val="F0F6FE"/>
    <a:srgbClr val="80C2F8"/>
    <a:srgbClr val="398362"/>
    <a:srgbClr val="6C547A"/>
    <a:srgbClr val="3E8E6A"/>
    <a:srgbClr val="2A6474"/>
    <a:srgbClr val="6CBE99"/>
    <a:srgbClr val="459D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B6F0E7-C49B-4532-98D6-99EAFA6ABA2E}" v="14" dt="2026-09-18T10:21:51.646"/>
    <p1510:client id="{32C895B9-4CB1-96B3-0EE7-4FABE2C33192}" v="2" dt="2026-09-18T07:55:17.839"/>
    <p1510:client id="{D93AEA39-2AB1-55F2-6DB4-548F14382015}" v="40" dt="2026-09-17T16:06:55.726"/>
    <p1510:client id="{E6C2DD63-DA50-64CD-683A-78E16D7FB6CF}" v="33" dt="2026-09-18T01:20:58.7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609" autoAdjust="0"/>
  </p:normalViewPr>
  <p:slideViewPr>
    <p:cSldViewPr snapToGrid="0">
      <p:cViewPr varScale="1">
        <p:scale>
          <a:sx n="99" d="100"/>
          <a:sy n="99" d="100"/>
        </p:scale>
        <p:origin x="99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874CC2-CBE4-7224-76C9-A4C84BC616EB}"/>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70AB84-544C-2EF1-0523-4DD0A13E0E05}"/>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8505A8D8-EFBF-4B7D-95A1-663D62BA76AF}" type="datetimeFigureOut">
              <a:rPr lang="en-US" smtClean="0"/>
              <a:t>18/9/2026</a:t>
            </a:fld>
            <a:endParaRPr lang="en-US"/>
          </a:p>
        </p:txBody>
      </p:sp>
      <p:sp>
        <p:nvSpPr>
          <p:cNvPr id="4" name="Footer Placeholder 3">
            <a:extLst>
              <a:ext uri="{FF2B5EF4-FFF2-40B4-BE49-F238E27FC236}">
                <a16:creationId xmlns:a16="http://schemas.microsoft.com/office/drawing/2014/main" id="{65F882CB-92E4-DAC8-10A8-9B5BC8AD4C84}"/>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4628A42-6E4A-EA3D-5D85-49388BE46DAE}"/>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F35F7699-56DD-45A6-A913-1967B8A690B5}" type="slidenum">
              <a:rPr lang="en-US" smtClean="0"/>
              <a:t>‹#›</a:t>
            </a:fld>
            <a:endParaRPr lang="en-US"/>
          </a:p>
        </p:txBody>
      </p:sp>
    </p:spTree>
    <p:extLst>
      <p:ext uri="{BB962C8B-B14F-4D97-AF65-F5344CB8AC3E}">
        <p14:creationId xmlns:p14="http://schemas.microsoft.com/office/powerpoint/2010/main" val="13181289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6T22:34:14.695"/>
    </inkml:context>
    <inkml:brush xml:id="br0">
      <inkml:brushProperty name="width" value="0.1" units="cm"/>
      <inkml:brushProperty name="height" value="0.1" units="cm"/>
      <inkml:brushProperty name="color" value="#008C3A"/>
    </inkml:brush>
  </inkml:definitions>
  <inkml:trace contextRef="#ctx0" brushRef="#br0">0 0 6553,'0'0'0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6T22:34:18.812"/>
    </inkml:context>
    <inkml:brush xml:id="br0">
      <inkml:brushProperty name="width" value="0.1" units="cm"/>
      <inkml:brushProperty name="height" value="0.1" units="cm"/>
      <inkml:brushProperty name="color" value="#008C3A"/>
    </inkml:brush>
  </inkml:definitions>
  <inkml:trace contextRef="#ctx0" brushRef="#br0">0 1 6553,'0'0'0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79C368E1-AA26-4979-9F07-7349150D97FC}" type="datetimeFigureOut">
              <a:rPr lang="da-DK" smtClean="0"/>
              <a:t>18-09-2026</a:t>
            </a:fld>
            <a:endParaRPr lang="da-DK"/>
          </a:p>
        </p:txBody>
      </p:sp>
      <p:sp>
        <p:nvSpPr>
          <p:cNvPr id="4" name="Pladsholder til slidebillede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2174E4D7-923D-44CA-A614-3DE851D50B7D}" type="slidenum">
              <a:rPr lang="da-DK" smtClean="0"/>
              <a:t>‹#›</a:t>
            </a:fld>
            <a:endParaRPr lang="da-DK"/>
          </a:p>
        </p:txBody>
      </p:sp>
    </p:spTree>
    <p:extLst>
      <p:ext uri="{BB962C8B-B14F-4D97-AF65-F5344CB8AC3E}">
        <p14:creationId xmlns:p14="http://schemas.microsoft.com/office/powerpoint/2010/main" val="2975139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fld id="{2174E4D7-923D-44CA-A614-3DE851D50B7D}" type="slidenum">
              <a:rPr kumimoji="0" lang="da-DK" sz="15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50000"/>
                </a:spcBef>
                <a:spcAft>
                  <a:spcPct val="0"/>
                </a:spcAft>
                <a:buClrTx/>
                <a:buSzTx/>
                <a:buFontTx/>
                <a:buNone/>
                <a:tabLst/>
                <a:defRPr/>
              </a:pPr>
              <a:t>1</a:t>
            </a:fld>
            <a:endParaRPr kumimoji="0" lang="da-DK" sz="15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46407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03335-330F-1394-74ED-AAB18F46B3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4794E-CC40-958F-5AA2-1618A85678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D2ACB-62B9-9E0A-2597-34F464663E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E0C1EE-88F2-2C8A-3360-BCB592E08882}"/>
              </a:ext>
            </a:extLst>
          </p:cNvPr>
          <p:cNvSpPr>
            <a:spLocks noGrp="1"/>
          </p:cNvSpPr>
          <p:nvPr>
            <p:ph type="sldNum" sz="quarter" idx="5"/>
          </p:nvPr>
        </p:nvSpPr>
        <p:spPr/>
        <p:txBody>
          <a:bodyPr/>
          <a:lstStyle/>
          <a:p>
            <a:fld id="{2174E4D7-923D-44CA-A614-3DE851D50B7D}" type="slidenum">
              <a:rPr lang="da-DK" smtClean="0"/>
              <a:t>5</a:t>
            </a:fld>
            <a:endParaRPr lang="da-DK"/>
          </a:p>
        </p:txBody>
      </p:sp>
    </p:spTree>
    <p:extLst>
      <p:ext uri="{BB962C8B-B14F-4D97-AF65-F5344CB8AC3E}">
        <p14:creationId xmlns:p14="http://schemas.microsoft.com/office/powerpoint/2010/main" val="319957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D39ED-B597-4F0B-788E-98780F522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48BF1E-76B8-60AC-C1C3-4563BEB297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22C04-FFF4-1497-D0AF-E328837204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4424F1-DEDD-BE31-26FC-D6F2681058FE}"/>
              </a:ext>
            </a:extLst>
          </p:cNvPr>
          <p:cNvSpPr>
            <a:spLocks noGrp="1"/>
          </p:cNvSpPr>
          <p:nvPr>
            <p:ph type="sldNum" sz="quarter" idx="5"/>
          </p:nvPr>
        </p:nvSpPr>
        <p:spPr/>
        <p:txBody>
          <a:bodyPr/>
          <a:lstStyle/>
          <a:p>
            <a:fld id="{2174E4D7-923D-44CA-A614-3DE851D50B7D}" type="slidenum">
              <a:rPr lang="da-DK" smtClean="0"/>
              <a:t>16</a:t>
            </a:fld>
            <a:endParaRPr lang="da-DK"/>
          </a:p>
        </p:txBody>
      </p:sp>
    </p:spTree>
    <p:extLst>
      <p:ext uri="{BB962C8B-B14F-4D97-AF65-F5344CB8AC3E}">
        <p14:creationId xmlns:p14="http://schemas.microsoft.com/office/powerpoint/2010/main" val="2573512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7446B-A34F-6062-162F-84E4008D0B2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AAA8845-D278-F0EB-FCA2-A7076FE82BAA}"/>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ED823B67-0D24-E140-5FF1-AD151FA0923F}"/>
              </a:ext>
            </a:extLst>
          </p:cNvPr>
          <p:cNvSpPr>
            <a:spLocks noGrp="1"/>
          </p:cNvSpPr>
          <p:nvPr>
            <p:ph type="body" idx="1"/>
          </p:nvPr>
        </p:nvSpPr>
        <p:spPr/>
        <p:txBody>
          <a:bodyPr/>
          <a:lstStyle/>
          <a:p>
            <a:endParaRPr lang="es-419" dirty="0"/>
          </a:p>
        </p:txBody>
      </p:sp>
      <p:sp>
        <p:nvSpPr>
          <p:cNvPr id="4" name="Marcador de número de diapositiva 3">
            <a:extLst>
              <a:ext uri="{FF2B5EF4-FFF2-40B4-BE49-F238E27FC236}">
                <a16:creationId xmlns:a16="http://schemas.microsoft.com/office/drawing/2014/main" id="{3B0EC71A-1C5C-D185-857B-B356255AF2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210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0BB43-8CEE-80D5-D2CC-1E68BFBD67C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AC2C192-389B-3723-4431-45405136EDC2}"/>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8D3BB4F8-A6BE-2A38-4E49-FEDD4E5E2FCC}"/>
              </a:ext>
            </a:extLst>
          </p:cNvPr>
          <p:cNvSpPr>
            <a:spLocks noGrp="1"/>
          </p:cNvSpPr>
          <p:nvPr>
            <p:ph type="body" idx="1"/>
          </p:nvPr>
        </p:nvSpPr>
        <p:spPr/>
        <p:txBody>
          <a:bodyPr/>
          <a:lstStyle/>
          <a:p>
            <a:pPr marL="228600" marR="0">
              <a:lnSpc>
                <a:spcPct val="116000"/>
              </a:lnSpc>
              <a:spcBef>
                <a:spcPts val="0"/>
              </a:spcBef>
              <a:spcAft>
                <a:spcPts val="800"/>
              </a:spcAft>
            </a:pPr>
            <a:r>
              <a:rPr lang="en-US" sz="1800" dirty="0">
                <a:effectLst/>
                <a:latin typeface="Aptos" panose="020B0004020202020204" pitchFamily="34" charset="0"/>
                <a:ea typeface="Aptos" panose="020B0004020202020204" pitchFamily="34" charset="0"/>
                <a:cs typeface="Calibri" panose="020F0502020204030204" pitchFamily="34" charset="0"/>
              </a:rPr>
              <a:t>After the host Party's approval, the next important step is the submission of additional documentation, which is the responsibility of the project participants. There are two possible cases depending on the methodology that applies to your project. [CLICK] Case 1: [CLICK] If the project continues using its current CDM methodology, participants must prepare an Addendum to the Project Design Document (PDD) using Form A6.4-AC-012. This form must be submitted after the PA's Transition Approval and until 31 December 2026. Case 2: [CLICK] If applying with an Article 6.4 methodology, the PDD must be revised using the new A6.4 templates, validated by a Designated Operational Entity (DOE), and then submitted together with the validation report. This information must be submitted within one year after the publication of the PA's Approval, or once the new methodology becomes available, whichever occurs later. This is after the PA's Transition Approval and until 31 December 2026. [CLICK] Next slide.</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gn="just">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es-419" dirty="0"/>
          </a:p>
        </p:txBody>
      </p:sp>
      <p:sp>
        <p:nvSpPr>
          <p:cNvPr id="4" name="Marcador de número de diapositiva 3">
            <a:extLst>
              <a:ext uri="{FF2B5EF4-FFF2-40B4-BE49-F238E27FC236}">
                <a16:creationId xmlns:a16="http://schemas.microsoft.com/office/drawing/2014/main" id="{7B3BF380-20D0-EA1B-6B33-4185B50916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2007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971D-39D3-2E20-732A-248DEE43AB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FB32034-3303-2311-E35B-85BFAE1E48C8}"/>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B735F433-6812-4F2E-233B-F8E8F3F60AA2}"/>
              </a:ext>
            </a:extLst>
          </p:cNvPr>
          <p:cNvSpPr>
            <a:spLocks noGrp="1"/>
          </p:cNvSpPr>
          <p:nvPr>
            <p:ph type="body" idx="1"/>
          </p:nvPr>
        </p:nvSpPr>
        <p:spPr/>
        <p:txBody>
          <a:bodyPr/>
          <a:lstStyle/>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gn="just">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es-419" dirty="0"/>
          </a:p>
        </p:txBody>
      </p:sp>
      <p:sp>
        <p:nvSpPr>
          <p:cNvPr id="4" name="Marcador de número de diapositiva 3">
            <a:extLst>
              <a:ext uri="{FF2B5EF4-FFF2-40B4-BE49-F238E27FC236}">
                <a16:creationId xmlns:a16="http://schemas.microsoft.com/office/drawing/2014/main" id="{8321CE59-5027-7EC6-947E-C027068FD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9860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312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971D-39D3-2E20-732A-248DEE43AB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FB32034-3303-2311-E35B-85BFAE1E48C8}"/>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B735F433-6812-4F2E-233B-F8E8F3F60AA2}"/>
              </a:ext>
            </a:extLst>
          </p:cNvPr>
          <p:cNvSpPr>
            <a:spLocks noGrp="1"/>
          </p:cNvSpPr>
          <p:nvPr>
            <p:ph type="body" idx="1"/>
          </p:nvPr>
        </p:nvSpPr>
        <p:spPr/>
        <p:txBody>
          <a:bodyPr/>
          <a:lstStyle/>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gn="just">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es-419" dirty="0"/>
          </a:p>
        </p:txBody>
      </p:sp>
      <p:sp>
        <p:nvSpPr>
          <p:cNvPr id="4" name="Marcador de número de diapositiva 3">
            <a:extLst>
              <a:ext uri="{FF2B5EF4-FFF2-40B4-BE49-F238E27FC236}">
                <a16:creationId xmlns:a16="http://schemas.microsoft.com/office/drawing/2014/main" id="{8321CE59-5027-7EC6-947E-C027068FD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9860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120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3750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r>
              <a:rPr lang="en-US" dirty="0"/>
              <a:t>Approx. 11 PA and 1 PoA with 1 CPA - A/R CDM eligible projects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401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828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3A996-749D-40AD-00C9-710BE7A843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29237F7-69A1-B301-71FC-9B36B5686AB8}"/>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C608E253-7AA4-DCA7-9025-B92F26F7FD5A}"/>
              </a:ext>
            </a:extLst>
          </p:cNvPr>
          <p:cNvSpPr>
            <a:spLocks noGrp="1"/>
          </p:cNvSpPr>
          <p:nvPr>
            <p:ph type="body" idx="1"/>
          </p:nvPr>
        </p:nvSpPr>
        <p:spPr/>
        <p:txBody>
          <a:bodyPr/>
          <a:lstStyle/>
          <a:p>
            <a:pPr marL="228600" marR="0">
              <a:lnSpc>
                <a:spcPct val="116000"/>
              </a:lnSpc>
              <a:spcBef>
                <a:spcPts val="0"/>
              </a:spcBef>
              <a:spcAft>
                <a:spcPts val="800"/>
              </a:spcAft>
            </a:pPr>
            <a:r>
              <a:rPr lang="en-US" sz="1800" dirty="0">
                <a:effectLst/>
                <a:latin typeface="Aptos" panose="020B0004020202020204" pitchFamily="34" charset="0"/>
                <a:ea typeface="Aptos" panose="020B0004020202020204" pitchFamily="34" charset="0"/>
                <a:cs typeface="Calibri" panose="020F0502020204030204" pitchFamily="34" charset="0"/>
              </a:rPr>
              <a:t>After the host Party's approval, the next important step is the submission of additional documentation, which is the responsibility of the project participants. There are two possible cases depending on the methodology that applies to your project. [CLICK] Case 1: [CLICK] If the project continues using its current CDM methodology, participants must prepare an Addendum to the Project Design Document (PDD) using Form A6.4-AC-012. This form must be submitted after the PA's Transition Approval and until 31 December 2026. Case 2: [CLICK] If applying with an Article 6.4 methodology, the PDD must be revised using the new A6.4 templates, validated by a Designated Operational Entity (DOE), and then submitted together with the validation report. This information must be submitted within one year after the publication of the PA's Approval, or once the new methodology becomes available, whichever occurs later. This is after the PA's Transition Approval and until 31 December 2026. [CLICK] Next slide.</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gn="just">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es-419" dirty="0"/>
          </a:p>
        </p:txBody>
      </p:sp>
      <p:sp>
        <p:nvSpPr>
          <p:cNvPr id="4" name="Marcador de número de diapositiva 3">
            <a:extLst>
              <a:ext uri="{FF2B5EF4-FFF2-40B4-BE49-F238E27FC236}">
                <a16:creationId xmlns:a16="http://schemas.microsoft.com/office/drawing/2014/main" id="{033D44CC-9309-13F8-E88F-6BF0188F65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81057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A6C-9602-C783-567D-EA897E189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3F143-8C16-D908-49E8-3CBAE2D13DA6}"/>
              </a:ext>
            </a:extLst>
          </p:cNvPr>
          <p:cNvSpPr>
            <a:spLocks noGrp="1" noRot="1" noChangeAspect="1"/>
          </p:cNvSpPr>
          <p:nvPr>
            <p:ph type="sldImg"/>
          </p:nvPr>
        </p:nvSpPr>
        <p:spPr/>
        <p:txBody>
          <a:bodyPr/>
          <a:lstStyle/>
          <a:p>
            <a:endParaRPr lang="es-419" dirty="0"/>
          </a:p>
        </p:txBody>
      </p:sp>
      <p:sp>
        <p:nvSpPr>
          <p:cNvPr id="3" name="Notes Placeholder 2">
            <a:extLst>
              <a:ext uri="{FF2B5EF4-FFF2-40B4-BE49-F238E27FC236}">
                <a16:creationId xmlns:a16="http://schemas.microsoft.com/office/drawing/2014/main" id="{1C407207-CDCE-03EF-FEDB-C97A704B864C}"/>
              </a:ext>
            </a:extLst>
          </p:cNvPr>
          <p:cNvSpPr>
            <a:spLocks noGrp="1"/>
          </p:cNvSpPr>
          <p:nvPr>
            <p:ph type="body" idx="1"/>
          </p:nvPr>
        </p:nvSpPr>
        <p:spPr/>
        <p:txBody>
          <a:bodyPr/>
          <a:lstStyle/>
          <a:p>
            <a:r>
              <a:rPr lang="en-US" dirty="0"/>
              <a:t>Approx. 11 PA and 1 PoA with 1 CPA - A/R CDM eligible projects</a:t>
            </a:r>
          </a:p>
        </p:txBody>
      </p:sp>
      <p:sp>
        <p:nvSpPr>
          <p:cNvPr id="4" name="Slide Number Placeholder 3">
            <a:extLst>
              <a:ext uri="{FF2B5EF4-FFF2-40B4-BE49-F238E27FC236}">
                <a16:creationId xmlns:a16="http://schemas.microsoft.com/office/drawing/2014/main" id="{3E7A8CF6-38CA-1AB7-96AA-5328CF7452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5273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193A5-0D81-3DF4-E68D-3DC7191B4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82E17-976B-1D52-C8A4-E01ACAD2C3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ECEFA-A462-ABE2-5FD5-79198BF21F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28F691-D755-5E53-3365-EB320DB8C9A9}"/>
              </a:ext>
            </a:extLst>
          </p:cNvPr>
          <p:cNvSpPr>
            <a:spLocks noGrp="1"/>
          </p:cNvSpPr>
          <p:nvPr>
            <p:ph type="sldNum" sz="quarter" idx="5"/>
          </p:nvPr>
        </p:nvSpPr>
        <p:spPr/>
        <p:txBody>
          <a:bodyPr/>
          <a:lstStyle/>
          <a:p>
            <a:fld id="{2174E4D7-923D-44CA-A614-3DE851D50B7D}" type="slidenum">
              <a:rPr lang="da-DK" smtClean="0"/>
              <a:t>36</a:t>
            </a:fld>
            <a:endParaRPr lang="da-DK"/>
          </a:p>
        </p:txBody>
      </p:sp>
    </p:spTree>
    <p:extLst>
      <p:ext uri="{BB962C8B-B14F-4D97-AF65-F5344CB8AC3E}">
        <p14:creationId xmlns:p14="http://schemas.microsoft.com/office/powerpoint/2010/main" val="4075288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971D-39D3-2E20-732A-248DEE43AB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FB32034-3303-2311-E35B-85BFAE1E48C8}"/>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B735F433-6812-4F2E-233B-F8E8F3F60AA2}"/>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8321CE59-5027-7EC6-947E-C027068FD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9860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419"/>
          </a:p>
        </p:txBody>
      </p:sp>
      <p:sp>
        <p:nvSpPr>
          <p:cNvPr id="3" name="Marcador de notas 2"/>
          <p:cNvSpPr>
            <a:spLocks noGrp="1"/>
          </p:cNvSpPr>
          <p:nvPr>
            <p:ph type="body" idx="1"/>
          </p:nvPr>
        </p:nvSpPr>
        <p:spPr/>
        <p:txBody>
          <a:bodyPr/>
          <a:lstStyle/>
          <a:p>
            <a:endParaRPr lang="es-419"/>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6445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AA476-D22E-27BE-B4F7-B6F8F16C9CE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30995C7-4F5A-C887-43F7-0BC1A207CDC6}"/>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B2EF1760-3F7C-AD3A-EA69-4583EEEA5B65}"/>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38E05EAB-8E9D-2806-D5B3-05BBDC2A84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1160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49366-CDD0-3647-390D-A0A9F7676C7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F86DBAD-205F-839A-8663-5E4510CC03DA}"/>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E2075509-DB99-7CEA-C071-4BDEA39EC586}"/>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ED8D0170-9B20-B594-D1DC-23CD3C0FC8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9489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E6BEF-BBA4-D9D5-85E5-80A2F7C17F2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463EAA9-D0C9-3668-FB93-90F55891BC68}"/>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9D1F4DC3-1AAC-5FD8-5CB6-0AE37A21B948}"/>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C5A67A51-AE38-9D2C-D516-BFF67EA0CC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9887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76AE3-5AD7-EDA2-3D42-41BC8CDD8C0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E1642E0-CBD7-6D7D-7182-C454F896ADA9}"/>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618A2DFD-15F9-8416-1C43-3123640526E0}"/>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F23223EA-F604-C94A-5E3B-1C626F1A7C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09655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D7B3E-125B-5488-D355-870405EF50F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431A0D-614E-2738-BAAC-B4B442DEDA9E}"/>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FE051A1A-24E7-A6B7-150A-CA14DD87A1E8}"/>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851F91C9-E277-E8A4-8E1D-14FDF7E230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1654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6A83-2798-BA60-84E9-439BEC8A683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AA4A0CC-D290-1BD5-69D6-8901C3B51695}"/>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EF70E5A3-6D4C-5ACB-1A75-976625310891}"/>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79C585B6-9108-F40B-FF7C-AD0F61CDD4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5845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B8CE2-2F3D-A388-790B-B79AF953FE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717E083-A5C3-0346-C08E-D088A7A71FE9}"/>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B8DE98A5-3E69-A6DB-1D03-C5E936B58FD6}"/>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A8E26F88-89A9-4DC2-E4F5-621EAAD813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1961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419"/>
          </a:p>
        </p:txBody>
      </p:sp>
      <p:sp>
        <p:nvSpPr>
          <p:cNvPr id="3" name="Marcador de notas 2"/>
          <p:cNvSpPr>
            <a:spLocks noGrp="1"/>
          </p:cNvSpPr>
          <p:nvPr>
            <p:ph type="body" idx="1"/>
          </p:nvPr>
        </p:nvSpPr>
        <p:spPr/>
        <p:txBody>
          <a:bodyPr/>
          <a:lstStyle/>
          <a:p>
            <a:endParaRPr lang="es-419"/>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07051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8892F-46D3-AD30-EB5F-4F6A4A2ACC2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361654C-75E9-27B3-11DE-00EF1F36545E}"/>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AC0D7B59-B410-19D0-9AA8-266F2F488713}"/>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7D610302-0F52-D793-7553-612CE0618C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74105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419"/>
          </a:p>
        </p:txBody>
      </p:sp>
      <p:sp>
        <p:nvSpPr>
          <p:cNvPr id="3" name="Marcador de notas 2"/>
          <p:cNvSpPr>
            <a:spLocks noGrp="1"/>
          </p:cNvSpPr>
          <p:nvPr>
            <p:ph type="body" idx="1"/>
          </p:nvPr>
        </p:nvSpPr>
        <p:spPr/>
        <p:txBody>
          <a:bodyPr/>
          <a:lstStyle/>
          <a:p>
            <a:endParaRPr lang="es-419"/>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72592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419"/>
          </a:p>
        </p:txBody>
      </p:sp>
      <p:sp>
        <p:nvSpPr>
          <p:cNvPr id="3" name="Marcador de notas 2"/>
          <p:cNvSpPr>
            <a:spLocks noGrp="1"/>
          </p:cNvSpPr>
          <p:nvPr>
            <p:ph type="body" idx="1"/>
          </p:nvPr>
        </p:nvSpPr>
        <p:spPr/>
        <p:txBody>
          <a:bodyPr/>
          <a:lstStyle/>
          <a:p>
            <a:endParaRPr lang="es-419"/>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27098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F78AE-F8B0-585B-91D3-B39D5D22D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03E9E-D90C-CC83-3952-CBBF3B27CD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0AD53-BF10-5619-8B01-B6F94DC8F8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03AA94-F97E-90CD-D394-A84EB6245269}"/>
              </a:ext>
            </a:extLst>
          </p:cNvPr>
          <p:cNvSpPr>
            <a:spLocks noGrp="1"/>
          </p:cNvSpPr>
          <p:nvPr>
            <p:ph type="sldNum" sz="quarter" idx="5"/>
          </p:nvPr>
        </p:nvSpPr>
        <p:spPr/>
        <p:txBody>
          <a:bodyPr/>
          <a:lstStyle/>
          <a:p>
            <a:fld id="{2174E4D7-923D-44CA-A614-3DE851D50B7D}" type="slidenum">
              <a:rPr lang="da-DK" smtClean="0"/>
              <a:t>51</a:t>
            </a:fld>
            <a:endParaRPr lang="da-DK"/>
          </a:p>
        </p:txBody>
      </p:sp>
    </p:spTree>
    <p:extLst>
      <p:ext uri="{BB962C8B-B14F-4D97-AF65-F5344CB8AC3E}">
        <p14:creationId xmlns:p14="http://schemas.microsoft.com/office/powerpoint/2010/main" val="23718632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97DC4-4B99-1277-C614-9500B7693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FDD43-CFD1-3173-D736-93BCEC2A15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C617F5-019C-8C70-CBE5-DAABFBFBCBAC}"/>
              </a:ext>
            </a:extLst>
          </p:cNvPr>
          <p:cNvSpPr>
            <a:spLocks noGrp="1"/>
          </p:cNvSpPr>
          <p:nvPr>
            <p:ph type="body" idx="1"/>
          </p:nvPr>
        </p:nvSpPr>
        <p:spPr/>
        <p:txBody>
          <a:bodyPr/>
          <a:lstStyle/>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FDA0FB76-19D0-EEDC-D91E-F99FEC8793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6209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4"/>
          <p:cNvSpPr>
            <a:spLocks noChangeArrowheads="1"/>
          </p:cNvSpPr>
          <p:nvPr/>
        </p:nvSpPr>
        <p:spPr bwMode="auto">
          <a:xfrm>
            <a:off x="0" y="1265239"/>
            <a:ext cx="12192000" cy="432593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5" name="Line 38"/>
          <p:cNvSpPr>
            <a:spLocks noChangeShapeType="1"/>
          </p:cNvSpPr>
          <p:nvPr/>
        </p:nvSpPr>
        <p:spPr bwMode="auto">
          <a:xfrm>
            <a:off x="842433" y="777875"/>
            <a:ext cx="10500784" cy="1588"/>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6" name="Line 39"/>
          <p:cNvSpPr>
            <a:spLocks noChangeShapeType="1"/>
          </p:cNvSpPr>
          <p:nvPr/>
        </p:nvSpPr>
        <p:spPr bwMode="auto">
          <a:xfrm>
            <a:off x="842433" y="6078539"/>
            <a:ext cx="10500784" cy="1587"/>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pic>
        <p:nvPicPr>
          <p:cNvPr id="7" name="Picture 40" descr="unfccc_schriftzug_bi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467" y="309564"/>
            <a:ext cx="10488084"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2" descr="unfccc-letter-es-e-header"/>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r="86363" b="44247"/>
          <a:stretch>
            <a:fillRect/>
          </a:stretch>
        </p:blipFill>
        <p:spPr bwMode="auto">
          <a:xfrm>
            <a:off x="825500" y="6105525"/>
            <a:ext cx="86571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0" name="Rectangle 28"/>
          <p:cNvSpPr>
            <a:spLocks noGrp="1" noChangeArrowheads="1"/>
          </p:cNvSpPr>
          <p:nvPr>
            <p:ph type="ctrTitle"/>
          </p:nvPr>
        </p:nvSpPr>
        <p:spPr>
          <a:xfrm>
            <a:off x="836085" y="2205038"/>
            <a:ext cx="10509249" cy="1204912"/>
          </a:xfrm>
        </p:spPr>
        <p:txBody>
          <a:bodyPr anchor="b"/>
          <a:lstStyle>
            <a:lvl1pPr>
              <a:lnSpc>
                <a:spcPts val="3600"/>
              </a:lnSpc>
              <a:defRPr sz="3000">
                <a:solidFill>
                  <a:schemeClr val="bg1"/>
                </a:solidFill>
              </a:defRPr>
            </a:lvl1pPr>
          </a:lstStyle>
          <a:p>
            <a:r>
              <a:rPr lang="en-US"/>
              <a:t>Click to edit Master title style</a:t>
            </a:r>
          </a:p>
        </p:txBody>
      </p:sp>
      <p:sp>
        <p:nvSpPr>
          <p:cNvPr id="3101" name="Rectangle 29"/>
          <p:cNvSpPr>
            <a:spLocks noGrp="1" noChangeArrowheads="1"/>
          </p:cNvSpPr>
          <p:nvPr>
            <p:ph type="subTitle" idx="1"/>
          </p:nvPr>
        </p:nvSpPr>
        <p:spPr>
          <a:xfrm>
            <a:off x="833967" y="3922714"/>
            <a:ext cx="10509251" cy="758825"/>
          </a:xfrm>
        </p:spPr>
        <p:txBody>
          <a:bodyPr/>
          <a:lstStyle>
            <a:lvl1pPr marL="0" indent="0">
              <a:buFontTx/>
              <a:buNone/>
              <a:defRPr>
                <a:solidFill>
                  <a:schemeClr val="bg1"/>
                </a:solidFill>
              </a:defRPr>
            </a:lvl1pPr>
          </a:lstStyle>
          <a:p>
            <a:r>
              <a:rPr lang="en-US"/>
              <a:t>Click to edit Master subtitle style</a:t>
            </a:r>
          </a:p>
        </p:txBody>
      </p:sp>
      <p:sp>
        <p:nvSpPr>
          <p:cNvPr id="9" name="Rectangle 36"/>
          <p:cNvSpPr>
            <a:spLocks noGrp="1" noChangeArrowheads="1"/>
          </p:cNvSpPr>
          <p:nvPr>
            <p:ph type="dt" sz="quarter" idx="10"/>
          </p:nvPr>
        </p:nvSpPr>
        <p:spPr bwMode="auto">
          <a:xfrm>
            <a:off x="4364568" y="6505575"/>
            <a:ext cx="6974417" cy="179388"/>
          </a:xfrm>
          <a:prstGeom prst="rect">
            <a:avLst/>
          </a:prstGeom>
          <a:ln>
            <a:miter lim="800000"/>
            <a:headEnd/>
            <a:tailEnd/>
          </a:ln>
        </p:spPr>
        <p:txBody>
          <a:bodyPr vert="horz" wrap="square" lIns="0" tIns="0" rIns="0" bIns="0" numCol="1" anchor="ctr" anchorCtr="0" compatLnSpc="1">
            <a:prstTxWarp prst="textNoShape">
              <a:avLst/>
            </a:prstTxWarp>
          </a:bodyPr>
          <a:lstStyle>
            <a:lvl1pPr>
              <a:spcBef>
                <a:spcPct val="0"/>
              </a:spcBef>
              <a:defRPr sz="1200"/>
            </a:lvl1pPr>
          </a:lstStyle>
          <a:p>
            <a:endParaRPr lang="en-US"/>
          </a:p>
        </p:txBody>
      </p:sp>
      <p:sp>
        <p:nvSpPr>
          <p:cNvPr id="10" name="Rectangle 37"/>
          <p:cNvSpPr>
            <a:spLocks noGrp="1" noChangeArrowheads="1"/>
          </p:cNvSpPr>
          <p:nvPr>
            <p:ph type="ftr" sz="quarter" idx="11"/>
          </p:nvPr>
        </p:nvSpPr>
        <p:spPr bwMode="auto">
          <a:xfrm>
            <a:off x="4364568" y="6261100"/>
            <a:ext cx="6974417" cy="179388"/>
          </a:xfrm>
          <a:prstGeom prst="rect">
            <a:avLst/>
          </a:prstGeom>
          <a:ln>
            <a:miter lim="800000"/>
            <a:headEnd/>
            <a:tailEnd/>
          </a:ln>
        </p:spPr>
        <p:txBody>
          <a:bodyPr vert="horz" wrap="square" lIns="0" tIns="0" rIns="0" bIns="0" numCol="1" anchor="ctr" anchorCtr="0" compatLnSpc="1">
            <a:prstTxWarp prst="textNoShape">
              <a:avLst/>
            </a:prstTxWarp>
          </a:bodyPr>
          <a:lstStyle>
            <a:lvl1pPr>
              <a:spcBef>
                <a:spcPct val="0"/>
              </a:spcBef>
              <a:defRPr sz="1200" b="1" i="1">
                <a:latin typeface="Arial" charset="0"/>
                <a:ea typeface="+mn-ea"/>
              </a:defRPr>
            </a:lvl1pPr>
          </a:lstStyle>
          <a:p>
            <a:endParaRPr lang="en-US"/>
          </a:p>
        </p:txBody>
      </p:sp>
    </p:spTree>
    <p:extLst>
      <p:ext uri="{BB962C8B-B14F-4D97-AF65-F5344CB8AC3E}">
        <p14:creationId xmlns:p14="http://schemas.microsoft.com/office/powerpoint/2010/main" val="2464257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0362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lnSpc>
                <a:spcPct val="100000"/>
              </a:lnSpc>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13628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46667" y="1263651"/>
            <a:ext cx="5143500" cy="432752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1263651"/>
            <a:ext cx="5143500" cy="432752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378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616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229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413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6514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3884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125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16434" y="309563"/>
            <a:ext cx="2622551" cy="52816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46667" y="309563"/>
            <a:ext cx="7666567" cy="52816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442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2769"/>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latin typeface="+mn-lt"/>
                <a:cs typeface="Arial" panose="020B0604020202020204" pitchFamily="34" charset="0"/>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latin typeface="+mn-lt"/>
              </a:defRPr>
            </a:lvl1pPr>
            <a:lvl2pPr marL="685800" indent="-228600">
              <a:buFont typeface="Courier New" panose="02070309020205020404" pitchFamily="49" charset="0"/>
              <a:buChar char="o"/>
              <a:defRPr sz="2200">
                <a:latin typeface="+mn-lt"/>
              </a:defRPr>
            </a:lvl2pPr>
            <a:lvl3pPr marL="1143000" indent="-228600">
              <a:buFont typeface="Wingdings" panose="05000000000000000000" pitchFamily="2" charset="2"/>
              <a:buChar char="§"/>
              <a:defRPr>
                <a:solidFill>
                  <a:srgbClr val="0070C0"/>
                </a:solidFill>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745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1475" y="3066331"/>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198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B34432-E657-8295-39E4-28FE68C8858F}"/>
              </a:ext>
            </a:extLst>
          </p:cNvPr>
          <p:cNvPicPr>
            <a:picLocks noChangeAspect="1"/>
          </p:cNvPicPr>
          <p:nvPr userDrawn="1"/>
        </p:nvPicPr>
        <p:blipFill>
          <a:blip r:embed="rId2"/>
          <a:stretch>
            <a:fillRect/>
          </a:stretch>
        </p:blipFill>
        <p:spPr>
          <a:xfrm>
            <a:off x="7544803" y="3748453"/>
            <a:ext cx="3120985" cy="2195322"/>
          </a:xfrm>
          <a:prstGeom prst="rect">
            <a:avLst/>
          </a:prstGeom>
        </p:spPr>
      </p:pic>
      <p:pic>
        <p:nvPicPr>
          <p:cNvPr id="6" name="Picture 5" descr="A blue and black logo&#10;&#10;Description automatically generated">
            <a:extLst>
              <a:ext uri="{FF2B5EF4-FFF2-40B4-BE49-F238E27FC236}">
                <a16:creationId xmlns:a16="http://schemas.microsoft.com/office/drawing/2014/main" id="{7F452C27-61E6-08E1-51DA-7605F5FE968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79456" y="588236"/>
            <a:ext cx="3120985" cy="2462652"/>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9" name="Rektangel 1">
            <a:extLst>
              <a:ext uri="{FF2B5EF4-FFF2-40B4-BE49-F238E27FC236}">
                <a16:creationId xmlns:a16="http://schemas.microsoft.com/office/drawing/2014/main" id="{10D96D02-DCB8-40D4-B491-E4A4535D04C3}"/>
              </a:ext>
            </a:extLst>
          </p:cNvPr>
          <p:cNvSpPr/>
          <p:nvPr userDrawn="1"/>
        </p:nvSpPr>
        <p:spPr>
          <a:xfrm>
            <a:off x="0" y="0"/>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687561" y="2707554"/>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687561" y="1206472"/>
            <a:ext cx="4019550" cy="1498600"/>
          </a:xfrm>
          <a:prstGeom prst="rect">
            <a:avLst/>
          </a:prstGeom>
        </p:spPr>
        <p:txBody>
          <a:bodyPr lIns="0" tIns="0" rIns="0" bIns="0"/>
          <a:lstStyle>
            <a:lvl1pPr marL="0" indent="0">
              <a:buNone/>
              <a:defRPr b="1">
                <a:solidFill>
                  <a:schemeClr val="bg1"/>
                </a:solidFill>
                <a:latin typeface="+mn-lt"/>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494504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Section Divider 1">
    <p:spTree>
      <p:nvGrpSpPr>
        <p:cNvPr id="1" name=""/>
        <p:cNvGrpSpPr/>
        <p:nvPr/>
      </p:nvGrpSpPr>
      <p:grpSpPr>
        <a:xfrm>
          <a:off x="0" y="0"/>
          <a:ext cx="0" cy="0"/>
          <a:chOff x="0" y="0"/>
          <a:chExt cx="0" cy="0"/>
        </a:xfrm>
      </p:grpSpPr>
      <p:pic>
        <p:nvPicPr>
          <p:cNvPr id="5" name="Picture 4" descr="A large white building with a sign on it&#10;&#10;Description automatically generated">
            <a:extLst>
              <a:ext uri="{FF2B5EF4-FFF2-40B4-BE49-F238E27FC236}">
                <a16:creationId xmlns:a16="http://schemas.microsoft.com/office/drawing/2014/main" id="{C6F7A697-883A-1B0C-E8B6-181222D452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11435" y="0"/>
            <a:ext cx="10280565" cy="6857999"/>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9" name="Rektangel 1">
            <a:extLst>
              <a:ext uri="{FF2B5EF4-FFF2-40B4-BE49-F238E27FC236}">
                <a16:creationId xmlns:a16="http://schemas.microsoft.com/office/drawing/2014/main" id="{10D96D02-DCB8-40D4-B491-E4A4535D04C3}"/>
              </a:ext>
            </a:extLst>
          </p:cNvPr>
          <p:cNvSpPr/>
          <p:nvPr userDrawn="1"/>
        </p:nvSpPr>
        <p:spPr>
          <a:xfrm>
            <a:off x="0" y="0"/>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687561" y="270755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687561" y="1206472"/>
            <a:ext cx="4019550" cy="1498600"/>
          </a:xfrm>
          <a:prstGeom prst="rect">
            <a:avLst/>
          </a:prstGeom>
        </p:spPr>
        <p:txBody>
          <a:bodyPr lIns="0" tIns="0" rIns="0" bIns="0"/>
          <a:lstStyle>
            <a:lvl1pPr marL="0" indent="0">
              <a:buNone/>
              <a:defRPr b="1">
                <a:solidFill>
                  <a:schemeClr val="bg1"/>
                </a:solidFill>
                <a:latin typeface="+mn-lt"/>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1187143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Section Divider 1">
    <p:spTree>
      <p:nvGrpSpPr>
        <p:cNvPr id="1" name=""/>
        <p:cNvGrpSpPr/>
        <p:nvPr/>
      </p:nvGrpSpPr>
      <p:grpSpPr>
        <a:xfrm>
          <a:off x="0" y="0"/>
          <a:ext cx="0" cy="0"/>
          <a:chOff x="0" y="0"/>
          <a:chExt cx="0" cy="0"/>
        </a:xfrm>
      </p:grpSpPr>
      <p:pic>
        <p:nvPicPr>
          <p:cNvPr id="3" name="Picture 2" descr="A group of people sitting in a room with large screens&#10;&#10;Description automatically generated">
            <a:extLst>
              <a:ext uri="{FF2B5EF4-FFF2-40B4-BE49-F238E27FC236}">
                <a16:creationId xmlns:a16="http://schemas.microsoft.com/office/drawing/2014/main" id="{EFE01398-B4B2-9EFF-78B8-214FCC3095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9" name="Rektangel 1">
            <a:extLst>
              <a:ext uri="{FF2B5EF4-FFF2-40B4-BE49-F238E27FC236}">
                <a16:creationId xmlns:a16="http://schemas.microsoft.com/office/drawing/2014/main" id="{10D96D02-DCB8-40D4-B491-E4A4535D04C3}"/>
              </a:ext>
            </a:extLst>
          </p:cNvPr>
          <p:cNvSpPr/>
          <p:nvPr userDrawn="1"/>
        </p:nvSpPr>
        <p:spPr>
          <a:xfrm>
            <a:off x="0" y="0"/>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cap="none" baseline="0">
              <a:latin typeface="+mn-lt"/>
            </a:endParaRPr>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687561" y="270755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p:nvPr>
        </p:nvSpPr>
        <p:spPr>
          <a:xfrm>
            <a:off x="687561" y="1206472"/>
            <a:ext cx="4019550" cy="1498600"/>
          </a:xfrm>
          <a:prstGeom prst="rect">
            <a:avLst/>
          </a:prstGeom>
        </p:spPr>
        <p:txBody>
          <a:bodyPr lIns="0" tIns="0" rIns="0" bIns="0"/>
          <a:lstStyle>
            <a:lvl1pPr marL="0" indent="0">
              <a:buNone/>
              <a:defRPr b="1">
                <a:solidFill>
                  <a:schemeClr val="bg1"/>
                </a:solidFill>
                <a:latin typeface="+mn-lt"/>
                <a:cs typeface="Arial" panose="020B0604020202020204" pitchFamily="34" charset="0"/>
              </a:defRPr>
            </a:lvl1pPr>
          </a:lstStyle>
          <a:p>
            <a:pPr lvl="0"/>
            <a:endParaRPr lang="da-DK"/>
          </a:p>
        </p:txBody>
      </p:sp>
    </p:spTree>
    <p:extLst>
      <p:ext uri="{BB962C8B-B14F-4D97-AF65-F5344CB8AC3E}">
        <p14:creationId xmlns:p14="http://schemas.microsoft.com/office/powerpoint/2010/main" val="2871464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Front Page">
    <p:spTree>
      <p:nvGrpSpPr>
        <p:cNvPr id="1" name=""/>
        <p:cNvGrpSpPr/>
        <p:nvPr/>
      </p:nvGrpSpPr>
      <p:grpSpPr>
        <a:xfrm>
          <a:off x="0" y="0"/>
          <a:ext cx="0" cy="0"/>
          <a:chOff x="0" y="0"/>
          <a:chExt cx="0" cy="0"/>
        </a:xfrm>
      </p:grpSpPr>
      <p:pic>
        <p:nvPicPr>
          <p:cNvPr id="2" name="Picture 1" descr="A white building with a clock tower&#10;&#10;Description automatically generated">
            <a:extLst>
              <a:ext uri="{FF2B5EF4-FFF2-40B4-BE49-F238E27FC236}">
                <a16:creationId xmlns:a16="http://schemas.microsoft.com/office/drawing/2014/main" id="{0EA4E8C4-4BE6-A754-1690-E15331B79A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6239443" y="857250"/>
            <a:ext cx="6858000" cy="5143500"/>
          </a:xfrm>
          <a:prstGeom prst="rect">
            <a:avLst/>
          </a:prstGeom>
        </p:spPr>
      </p:pic>
      <p:pic>
        <p:nvPicPr>
          <p:cNvPr id="3" name="Picture 2" descr="Wind turbines on a hill with Albany Wind Farm in the background&#10;&#10;Description automatically generated">
            <a:extLst>
              <a:ext uri="{FF2B5EF4-FFF2-40B4-BE49-F238E27FC236}">
                <a16:creationId xmlns:a16="http://schemas.microsoft.com/office/drawing/2014/main" id="{6C267A85-B65E-61D1-D470-B5FFA2F461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2020" y="-6"/>
            <a:ext cx="5890591" cy="6858000"/>
          </a:xfrm>
          <a:prstGeom prst="rect">
            <a:avLst/>
          </a:prstGeom>
        </p:spPr>
      </p:pic>
      <p:sp>
        <p:nvSpPr>
          <p:cNvPr id="7" name="Rektangel 1">
            <a:extLst>
              <a:ext uri="{FF2B5EF4-FFF2-40B4-BE49-F238E27FC236}">
                <a16:creationId xmlns:a16="http://schemas.microsoft.com/office/drawing/2014/main" id="{9BD15DF6-FF2A-3463-2185-A4EB460D1D95}"/>
              </a:ext>
            </a:extLst>
          </p:cNvPr>
          <p:cNvSpPr/>
          <p:nvPr userDrawn="1"/>
        </p:nvSpPr>
        <p:spPr>
          <a:xfrm>
            <a:off x="2172213"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1" name="Rektangel 1">
            <a:extLst>
              <a:ext uri="{FF2B5EF4-FFF2-40B4-BE49-F238E27FC236}">
                <a16:creationId xmlns:a16="http://schemas.microsoft.com/office/drawing/2014/main" id="{734B7785-D5BA-1CBD-BD1C-A4693D322478}"/>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2" name="Rektangel 1">
            <a:extLst>
              <a:ext uri="{FF2B5EF4-FFF2-40B4-BE49-F238E27FC236}">
                <a16:creationId xmlns:a16="http://schemas.microsoft.com/office/drawing/2014/main" id="{B30EB1FA-A7F2-4F8D-0523-2A69C12B3CD5}"/>
              </a:ext>
            </a:extLst>
          </p:cNvPr>
          <p:cNvSpPr/>
          <p:nvPr userDrawn="1"/>
        </p:nvSpPr>
        <p:spPr>
          <a:xfrm>
            <a:off x="647415"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6" name="Rektangel 1">
            <a:extLst>
              <a:ext uri="{FF2B5EF4-FFF2-40B4-BE49-F238E27FC236}">
                <a16:creationId xmlns:a16="http://schemas.microsoft.com/office/drawing/2014/main" id="{BE18D5CD-E567-0526-1627-7F10626DCEAF}"/>
              </a:ext>
            </a:extLst>
          </p:cNvPr>
          <p:cNvSpPr/>
          <p:nvPr userDrawn="1"/>
        </p:nvSpPr>
        <p:spPr>
          <a:xfrm>
            <a:off x="-1"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7" name="Pladsholder til tekst 17">
            <a:extLst>
              <a:ext uri="{FF2B5EF4-FFF2-40B4-BE49-F238E27FC236}">
                <a16:creationId xmlns:a16="http://schemas.microsoft.com/office/drawing/2014/main" id="{C663C153-BB8D-AB0D-A3C7-F0AE9C8E231F}"/>
              </a:ext>
            </a:extLst>
          </p:cNvPr>
          <p:cNvSpPr>
            <a:spLocks noGrp="1"/>
          </p:cNvSpPr>
          <p:nvPr>
            <p:ph type="body" sz="quarter" idx="10" hasCustomPrompt="1"/>
          </p:nvPr>
        </p:nvSpPr>
        <p:spPr>
          <a:xfrm>
            <a:off x="560085" y="2915999"/>
            <a:ext cx="5514974" cy="512995"/>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Title of the event</a:t>
            </a:r>
          </a:p>
        </p:txBody>
      </p:sp>
      <p:sp>
        <p:nvSpPr>
          <p:cNvPr id="20" name="Pladsholder til tekst 17">
            <a:extLst>
              <a:ext uri="{FF2B5EF4-FFF2-40B4-BE49-F238E27FC236}">
                <a16:creationId xmlns:a16="http://schemas.microsoft.com/office/drawing/2014/main" id="{AD53B50F-C2B7-F786-E50F-9F3684FBF6BD}"/>
              </a:ext>
            </a:extLst>
          </p:cNvPr>
          <p:cNvSpPr>
            <a:spLocks noGrp="1"/>
          </p:cNvSpPr>
          <p:nvPr>
            <p:ph type="body" sz="quarter" idx="11" hasCustomPrompt="1"/>
          </p:nvPr>
        </p:nvSpPr>
        <p:spPr>
          <a:xfrm>
            <a:off x="567568" y="3798287"/>
            <a:ext cx="5514974" cy="476347"/>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Date</a:t>
            </a:r>
          </a:p>
        </p:txBody>
      </p:sp>
      <p:sp>
        <p:nvSpPr>
          <p:cNvPr id="21" name="Title 3">
            <a:extLst>
              <a:ext uri="{FF2B5EF4-FFF2-40B4-BE49-F238E27FC236}">
                <a16:creationId xmlns:a16="http://schemas.microsoft.com/office/drawing/2014/main" id="{0078E501-8B9E-FA91-83BD-8656F4D32CCD}"/>
              </a:ext>
            </a:extLst>
          </p:cNvPr>
          <p:cNvSpPr>
            <a:spLocks noGrp="1"/>
          </p:cNvSpPr>
          <p:nvPr>
            <p:ph type="title"/>
          </p:nvPr>
        </p:nvSpPr>
        <p:spPr>
          <a:xfrm>
            <a:off x="497944" y="896769"/>
            <a:ext cx="6934200" cy="1325563"/>
          </a:xfrm>
          <a:prstGeom prst="rect">
            <a:avLst/>
          </a:prstGeom>
        </p:spPr>
        <p:txBody>
          <a:bodyPr/>
          <a:lstStyle>
            <a:lvl1pPr>
              <a:defRPr sz="3600" b="1" cap="all" baseline="0">
                <a:solidFill>
                  <a:schemeClr val="bg1"/>
                </a:solidFill>
                <a:latin typeface="+mn-lt"/>
                <a:cs typeface="Arial" panose="020B0604020202020204" pitchFamily="34" charset="0"/>
              </a:defRPr>
            </a:lvl1pPr>
          </a:lstStyle>
          <a:p>
            <a:r>
              <a:rPr lang="en-US"/>
              <a:t>Click to edit Master title style</a:t>
            </a:r>
          </a:p>
        </p:txBody>
      </p:sp>
      <p:pic>
        <p:nvPicPr>
          <p:cNvPr id="22" name="Billede 12" descr="Et billede, der indeholder tekst, indendørs&#10;&#10;Automatisk genereret beskrivelse">
            <a:extLst>
              <a:ext uri="{FF2B5EF4-FFF2-40B4-BE49-F238E27FC236}">
                <a16:creationId xmlns:a16="http://schemas.microsoft.com/office/drawing/2014/main" id="{0063521A-E42B-3691-B3CC-532E1BD34EE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2020" y="5544109"/>
            <a:ext cx="2872240" cy="612961"/>
          </a:xfrm>
          <a:prstGeom prst="rect">
            <a:avLst/>
          </a:prstGeom>
        </p:spPr>
      </p:pic>
      <p:pic>
        <p:nvPicPr>
          <p:cNvPr id="23" name="Picture 22">
            <a:extLst>
              <a:ext uri="{FF2B5EF4-FFF2-40B4-BE49-F238E27FC236}">
                <a16:creationId xmlns:a16="http://schemas.microsoft.com/office/drawing/2014/main" id="{67747D3E-E106-EDE2-0D93-2DA650167F89}"/>
              </a:ext>
            </a:extLst>
          </p:cNvPr>
          <p:cNvPicPr>
            <a:picLocks noChangeAspect="1"/>
          </p:cNvPicPr>
          <p:nvPr userDrawn="1"/>
        </p:nvPicPr>
        <p:blipFill>
          <a:blip r:embed="rId5"/>
          <a:stretch>
            <a:fillRect/>
          </a:stretch>
        </p:blipFill>
        <p:spPr>
          <a:xfrm>
            <a:off x="4824723" y="5421345"/>
            <a:ext cx="1648124" cy="858488"/>
          </a:xfrm>
          <a:prstGeom prst="rect">
            <a:avLst/>
          </a:prstGeom>
        </p:spPr>
      </p:pic>
      <p:pic>
        <p:nvPicPr>
          <p:cNvPr id="24" name="Picture 23">
            <a:extLst>
              <a:ext uri="{FF2B5EF4-FFF2-40B4-BE49-F238E27FC236}">
                <a16:creationId xmlns:a16="http://schemas.microsoft.com/office/drawing/2014/main" id="{715D2401-B487-61D4-B562-AECF0F98A725}"/>
              </a:ext>
            </a:extLst>
          </p:cNvPr>
          <p:cNvPicPr>
            <a:picLocks noChangeAspect="1"/>
          </p:cNvPicPr>
          <p:nvPr userDrawn="1"/>
        </p:nvPicPr>
        <p:blipFill>
          <a:blip r:embed="rId6"/>
          <a:stretch>
            <a:fillRect/>
          </a:stretch>
        </p:blipFill>
        <p:spPr>
          <a:xfrm>
            <a:off x="3445148" y="4860768"/>
            <a:ext cx="968687" cy="1979643"/>
          </a:xfrm>
          <a:prstGeom prst="rect">
            <a:avLst/>
          </a:prstGeom>
        </p:spPr>
      </p:pic>
    </p:spTree>
    <p:extLst>
      <p:ext uri="{BB962C8B-B14F-4D97-AF65-F5344CB8AC3E}">
        <p14:creationId xmlns:p14="http://schemas.microsoft.com/office/powerpoint/2010/main" val="1983523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479" y="5392144"/>
            <a:ext cx="2872240" cy="612961"/>
          </a:xfrm>
          <a:prstGeom prst="rect">
            <a:avLst/>
          </a:prstGeom>
        </p:spPr>
      </p:pic>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1475" y="3066331"/>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0DA7A8F-75A2-9C2E-D5B0-46714CB229CD}"/>
              </a:ext>
            </a:extLst>
          </p:cNvPr>
          <p:cNvPicPr>
            <a:picLocks noChangeAspect="1"/>
          </p:cNvPicPr>
          <p:nvPr userDrawn="1"/>
        </p:nvPicPr>
        <p:blipFill>
          <a:blip r:embed="rId3"/>
          <a:stretch>
            <a:fillRect/>
          </a:stretch>
        </p:blipFill>
        <p:spPr>
          <a:xfrm>
            <a:off x="4575590" y="5269380"/>
            <a:ext cx="1648124" cy="858488"/>
          </a:xfrm>
          <a:prstGeom prst="rect">
            <a:avLst/>
          </a:prstGeom>
        </p:spPr>
      </p:pic>
      <p:pic>
        <p:nvPicPr>
          <p:cNvPr id="4" name="Picture 3">
            <a:extLst>
              <a:ext uri="{FF2B5EF4-FFF2-40B4-BE49-F238E27FC236}">
                <a16:creationId xmlns:a16="http://schemas.microsoft.com/office/drawing/2014/main" id="{18D95856-BBCB-D661-B569-C1C3FDDE81A2}"/>
              </a:ext>
            </a:extLst>
          </p:cNvPr>
          <p:cNvPicPr>
            <a:picLocks noChangeAspect="1"/>
          </p:cNvPicPr>
          <p:nvPr userDrawn="1"/>
        </p:nvPicPr>
        <p:blipFill>
          <a:blip r:embed="rId4"/>
          <a:stretch>
            <a:fillRect/>
          </a:stretch>
        </p:blipFill>
        <p:spPr>
          <a:xfrm>
            <a:off x="3355311" y="4708803"/>
            <a:ext cx="968687" cy="1979643"/>
          </a:xfrm>
          <a:prstGeom prst="rect">
            <a:avLst/>
          </a:prstGeom>
        </p:spPr>
      </p:pic>
    </p:spTree>
    <p:extLst>
      <p:ext uri="{BB962C8B-B14F-4D97-AF65-F5344CB8AC3E}">
        <p14:creationId xmlns:p14="http://schemas.microsoft.com/office/powerpoint/2010/main" val="1373021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44973"/>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latin typeface="+mn-lt"/>
                <a:cs typeface="Arial" panose="020B0604020202020204" pitchFamily="34" charset="0"/>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latin typeface="+mn-lt"/>
              </a:defRPr>
            </a:lvl1pPr>
            <a:lvl2pPr marL="685800" indent="-228600">
              <a:buFont typeface="Courier New" panose="02070309020205020404" pitchFamily="49" charset="0"/>
              <a:buChar char="o"/>
              <a:defRPr sz="2200">
                <a:latin typeface="+mn-lt"/>
              </a:defRPr>
            </a:lvl2pPr>
            <a:lvl3pPr marL="1143000" indent="-228600">
              <a:buFont typeface="Wingdings" panose="05000000000000000000" pitchFamily="2" charset="2"/>
              <a:buChar char="§"/>
              <a:defRPr>
                <a:solidFill>
                  <a:srgbClr val="0070C0"/>
                </a:solidFill>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871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066C5-E08C-FCB8-6036-6EE9444E73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F8C41A-1421-74AB-6864-958CEB8DB6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C4D314-88F9-78EF-8F7A-8004205C933A}"/>
              </a:ext>
            </a:extLst>
          </p:cNvPr>
          <p:cNvSpPr>
            <a:spLocks noGrp="1"/>
          </p:cNvSpPr>
          <p:nvPr>
            <p:ph type="dt" sz="half" idx="10"/>
          </p:nvPr>
        </p:nvSpPr>
        <p:spPr/>
        <p:txBody>
          <a:bodyPr/>
          <a:lstStyle/>
          <a:p>
            <a:r>
              <a:rPr lang="en-GB"/>
              <a:t>UNFCCC secretariat, programme</a:t>
            </a:r>
            <a:endParaRPr lang="de-DE"/>
          </a:p>
        </p:txBody>
      </p:sp>
      <p:sp>
        <p:nvSpPr>
          <p:cNvPr id="5" name="Footer Placeholder 4">
            <a:extLst>
              <a:ext uri="{FF2B5EF4-FFF2-40B4-BE49-F238E27FC236}">
                <a16:creationId xmlns:a16="http://schemas.microsoft.com/office/drawing/2014/main" id="{C267440A-1B0F-861D-1330-305E801415B9}"/>
              </a:ext>
            </a:extLst>
          </p:cNvPr>
          <p:cNvSpPr>
            <a:spLocks noGrp="1"/>
          </p:cNvSpPr>
          <p:nvPr>
            <p:ph type="ftr" sz="quarter" idx="11"/>
          </p:nvPr>
        </p:nvSpPr>
        <p:spPr/>
        <p:txBody>
          <a:bodyPr/>
          <a:lstStyle/>
          <a:p>
            <a:r>
              <a:rPr lang="de-DE"/>
              <a:t>Firstname Lastname, Job Title</a:t>
            </a:r>
          </a:p>
        </p:txBody>
      </p:sp>
      <p:sp>
        <p:nvSpPr>
          <p:cNvPr id="6" name="Slide Number Placeholder 5">
            <a:extLst>
              <a:ext uri="{FF2B5EF4-FFF2-40B4-BE49-F238E27FC236}">
                <a16:creationId xmlns:a16="http://schemas.microsoft.com/office/drawing/2014/main" id="{3395C2DC-E501-79EE-FDA8-36F8507B6D24}"/>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18694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F8EC-5E92-6DAD-8739-00D224FEBE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482F5E-5934-FF98-3C01-4299837ED8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3C2513-355C-67FB-128B-6D5C70B5795D}"/>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DB6723AC-E9F5-FD01-8F92-9A0F45365C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9B1196-D54B-5A77-DFA1-6E919CC6FC30}"/>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546832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40EA-83D1-17F3-4F0C-1023096DBE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8305B2-76EA-ACED-61DC-37EA9E4E7C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EA560D-237B-EF3D-3C6D-9E87EB0C1117}"/>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7BC38664-8809-C1C5-2877-CAC31786F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9140F-AF8E-F4AE-350E-E453DBBAED11}"/>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938639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A38C-AC09-E60D-84CB-706CC5B734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847853-2E6D-DA49-2337-E0871045BC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7D8042-C6D6-83EC-DA1B-3F6129E305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689B3C-2A79-D11A-F2B9-BD869EC339E9}"/>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6" name="Footer Placeholder 5">
            <a:extLst>
              <a:ext uri="{FF2B5EF4-FFF2-40B4-BE49-F238E27FC236}">
                <a16:creationId xmlns:a16="http://schemas.microsoft.com/office/drawing/2014/main" id="{BD90C6F8-2D4E-DFF7-CB86-B639D78601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0F576-D0F6-24CB-064C-A2949E52D3E8}"/>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3170288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8CF71-5DB5-02EB-1479-10A2B332FC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3F1096-B1C2-B41A-55B1-4D1E1E5FC6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61334F-0396-7CA3-4D4C-587EA79F08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525E6C-5A61-A7ED-9B75-98056F853E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EA0878-C66B-D0C4-3251-E6CE1155B8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BE702E-1BE0-361C-2706-756F6BE33E06}"/>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8" name="Footer Placeholder 7">
            <a:extLst>
              <a:ext uri="{FF2B5EF4-FFF2-40B4-BE49-F238E27FC236}">
                <a16:creationId xmlns:a16="http://schemas.microsoft.com/office/drawing/2014/main" id="{69E00031-0307-4769-5BD3-A992732DFD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2C9A3C-8D6F-C665-2003-92CC6D2E6713}"/>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33208136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6FFE-DD55-8B5B-8819-1962411307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ABB2C3-26BF-3270-2B25-07285B8737B1}"/>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4" name="Footer Placeholder 3">
            <a:extLst>
              <a:ext uri="{FF2B5EF4-FFF2-40B4-BE49-F238E27FC236}">
                <a16:creationId xmlns:a16="http://schemas.microsoft.com/office/drawing/2014/main" id="{B761732F-599A-BA5A-42BE-BDB6A32B06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F584E5-E453-AC08-0450-74CC70B15195}"/>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41295403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D0FB0F-FFF5-457D-7ADF-079F15BC131A}"/>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3" name="Footer Placeholder 2">
            <a:extLst>
              <a:ext uri="{FF2B5EF4-FFF2-40B4-BE49-F238E27FC236}">
                <a16:creationId xmlns:a16="http://schemas.microsoft.com/office/drawing/2014/main" id="{E43ADB72-19B1-EDB7-A17B-CF9A806540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17F53D-EC65-EE43-7D8C-ECBE2AEB896D}"/>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32170107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E1CC-12C3-8390-B588-8E723DEFDA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FD6B21-EC58-A9C3-449A-3D46BE7995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F661B0-E788-3B28-EEC6-83A116931E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3BCE3A-3FEB-EA3E-A354-4A0D8E5F0B5C}"/>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6" name="Footer Placeholder 5">
            <a:extLst>
              <a:ext uri="{FF2B5EF4-FFF2-40B4-BE49-F238E27FC236}">
                <a16:creationId xmlns:a16="http://schemas.microsoft.com/office/drawing/2014/main" id="{62384B2E-8A51-9B39-B5DD-7B168130A8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9BEC89-EE4B-A0DB-354A-44959B06B9DB}"/>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2059029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12037-2662-0424-CD3D-823E22EC81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0315F2-446E-063E-40F1-27A6906817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700EF2-4B65-69D3-9B5C-184BCA0E95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9AB265-3D0D-DEBF-538A-9725C9992EFC}"/>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6" name="Footer Placeholder 5">
            <a:extLst>
              <a:ext uri="{FF2B5EF4-FFF2-40B4-BE49-F238E27FC236}">
                <a16:creationId xmlns:a16="http://schemas.microsoft.com/office/drawing/2014/main" id="{034CE9A3-8783-8041-67FC-8BFEBC6460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9E092A-AE38-8C49-0EB0-93A614DFF275}"/>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36565383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1D9CF-7589-A8A3-542A-07AC3EEC86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B03564-DD58-8DE3-B5E9-618FFA46DA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75CA3C-2213-4C32-AEB0-046EB07D2614}"/>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8902795C-33CD-7C4E-4C37-73C6B26002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447CD-7D68-A3DE-E7CB-A5620A3A6D9B}"/>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8847556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196EDF-E374-4679-297A-768E5DEF81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0F83B4-3BCC-BDE9-6753-CA5911DB91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54982-7BD4-CB01-FDBA-1AA9F7071C59}"/>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F09F792A-C41F-0613-E661-8F545F6528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32169-7DC0-0871-13FD-80217DBF65AF}"/>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973095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Front Page">
    <p:spTree>
      <p:nvGrpSpPr>
        <p:cNvPr id="1" name=""/>
        <p:cNvGrpSpPr/>
        <p:nvPr/>
      </p:nvGrpSpPr>
      <p:grpSpPr>
        <a:xfrm>
          <a:off x="0" y="0"/>
          <a:ext cx="0" cy="0"/>
          <a:chOff x="0" y="0"/>
          <a:chExt cx="0" cy="0"/>
        </a:xfrm>
      </p:grpSpPr>
      <p:pic>
        <p:nvPicPr>
          <p:cNvPr id="3" name="Picture 2" descr="A white building with a clock tower&#10;&#10;Description automatically generated">
            <a:extLst>
              <a:ext uri="{FF2B5EF4-FFF2-40B4-BE49-F238E27FC236}">
                <a16:creationId xmlns:a16="http://schemas.microsoft.com/office/drawing/2014/main" id="{C1DA63BE-A95C-7F09-5422-7A6A24CCD2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6239443" y="857250"/>
            <a:ext cx="6858000" cy="5143500"/>
          </a:xfrm>
          <a:prstGeom prst="rect">
            <a:avLst/>
          </a:prstGeom>
        </p:spPr>
      </p:pic>
      <p:pic>
        <p:nvPicPr>
          <p:cNvPr id="14" name="Picture 13" descr="Wind turbines on a hill with Albany Wind Farm in the background&#10;&#10;Description automatically generated">
            <a:extLst>
              <a:ext uri="{FF2B5EF4-FFF2-40B4-BE49-F238E27FC236}">
                <a16:creationId xmlns:a16="http://schemas.microsoft.com/office/drawing/2014/main" id="{978454F1-2C37-44ED-82A8-FE397CF80F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020" y="-6"/>
            <a:ext cx="5890591" cy="6858000"/>
          </a:xfrm>
          <a:prstGeom prst="rect">
            <a:avLst/>
          </a:prstGeom>
        </p:spPr>
      </p:pic>
      <p:sp>
        <p:nvSpPr>
          <p:cNvPr id="15" name="Rektangel 1">
            <a:extLst>
              <a:ext uri="{FF2B5EF4-FFF2-40B4-BE49-F238E27FC236}">
                <a16:creationId xmlns:a16="http://schemas.microsoft.com/office/drawing/2014/main" id="{D875C67C-88E9-47F6-8B31-098DE1A61D60}"/>
              </a:ext>
            </a:extLst>
          </p:cNvPr>
          <p:cNvSpPr/>
          <p:nvPr userDrawn="1"/>
        </p:nvSpPr>
        <p:spPr>
          <a:xfrm>
            <a:off x="2172213"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8" name="Rektangel 1">
            <a:extLst>
              <a:ext uri="{FF2B5EF4-FFF2-40B4-BE49-F238E27FC236}">
                <a16:creationId xmlns:a16="http://schemas.microsoft.com/office/drawing/2014/main" id="{C7157915-4B6A-40D2-826A-3B024C9764B9}"/>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9" name="Rektangel 1">
            <a:extLst>
              <a:ext uri="{FF2B5EF4-FFF2-40B4-BE49-F238E27FC236}">
                <a16:creationId xmlns:a16="http://schemas.microsoft.com/office/drawing/2014/main" id="{DF32B885-2510-4B8F-9F09-721E3DA9A82A}"/>
              </a:ext>
            </a:extLst>
          </p:cNvPr>
          <p:cNvSpPr/>
          <p:nvPr userDrawn="1"/>
        </p:nvSpPr>
        <p:spPr>
          <a:xfrm>
            <a:off x="647415"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0" name="Rektangel 1">
            <a:extLst>
              <a:ext uri="{FF2B5EF4-FFF2-40B4-BE49-F238E27FC236}">
                <a16:creationId xmlns:a16="http://schemas.microsoft.com/office/drawing/2014/main" id="{2DC4A5B3-74E3-4F42-A1F1-AFCA6CC5D006}"/>
              </a:ext>
            </a:extLst>
          </p:cNvPr>
          <p:cNvSpPr/>
          <p:nvPr userDrawn="1"/>
        </p:nvSpPr>
        <p:spPr>
          <a:xfrm>
            <a:off x="-1"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cxnSp>
        <p:nvCxnSpPr>
          <p:cNvPr id="12" name="Lige forbindelse 11">
            <a:extLst>
              <a:ext uri="{FF2B5EF4-FFF2-40B4-BE49-F238E27FC236}">
                <a16:creationId xmlns:a16="http://schemas.microsoft.com/office/drawing/2014/main" id="{63CE53DF-121F-47DA-8129-60639EA13F0F}"/>
              </a:ext>
            </a:extLst>
          </p:cNvPr>
          <p:cNvCxnSpPr>
            <a:cxnSpLocks/>
          </p:cNvCxnSpPr>
          <p:nvPr userDrawn="1"/>
        </p:nvCxnSpPr>
        <p:spPr>
          <a:xfrm>
            <a:off x="497944" y="2235203"/>
            <a:ext cx="6934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Billede 12" descr="Et billede, der indeholder tekst, indendørs&#10;&#10;Automatisk genereret beskrivelse">
            <a:extLst>
              <a:ext uri="{FF2B5EF4-FFF2-40B4-BE49-F238E27FC236}">
                <a16:creationId xmlns:a16="http://schemas.microsoft.com/office/drawing/2014/main" id="{A775938F-06F6-45CE-8245-0F88D6842DC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1219" y="5502566"/>
            <a:ext cx="2872240" cy="612961"/>
          </a:xfrm>
          <a:prstGeom prst="rect">
            <a:avLst/>
          </a:prstGeom>
        </p:spPr>
      </p:pic>
      <p:sp>
        <p:nvSpPr>
          <p:cNvPr id="18" name="Pladsholder til tekst 17">
            <a:extLst>
              <a:ext uri="{FF2B5EF4-FFF2-40B4-BE49-F238E27FC236}">
                <a16:creationId xmlns:a16="http://schemas.microsoft.com/office/drawing/2014/main" id="{9F38C549-05C5-4BF4-8F67-772FB362A5DA}"/>
              </a:ext>
            </a:extLst>
          </p:cNvPr>
          <p:cNvSpPr>
            <a:spLocks noGrp="1"/>
          </p:cNvSpPr>
          <p:nvPr>
            <p:ph type="body" sz="quarter" idx="10" hasCustomPrompt="1"/>
          </p:nvPr>
        </p:nvSpPr>
        <p:spPr>
          <a:xfrm>
            <a:off x="560085" y="2915999"/>
            <a:ext cx="5514974" cy="512995"/>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Title of the event</a:t>
            </a:r>
          </a:p>
        </p:txBody>
      </p:sp>
      <p:sp>
        <p:nvSpPr>
          <p:cNvPr id="19" name="Pladsholder til tekst 17">
            <a:extLst>
              <a:ext uri="{FF2B5EF4-FFF2-40B4-BE49-F238E27FC236}">
                <a16:creationId xmlns:a16="http://schemas.microsoft.com/office/drawing/2014/main" id="{26B496D6-4483-4A69-A8FE-24549C1A2316}"/>
              </a:ext>
            </a:extLst>
          </p:cNvPr>
          <p:cNvSpPr>
            <a:spLocks noGrp="1"/>
          </p:cNvSpPr>
          <p:nvPr>
            <p:ph type="body" sz="quarter" idx="11" hasCustomPrompt="1"/>
          </p:nvPr>
        </p:nvSpPr>
        <p:spPr>
          <a:xfrm>
            <a:off x="567568" y="3798287"/>
            <a:ext cx="5514974" cy="476347"/>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Date</a:t>
            </a:r>
          </a:p>
        </p:txBody>
      </p:sp>
      <p:sp>
        <p:nvSpPr>
          <p:cNvPr id="4" name="Title 3">
            <a:extLst>
              <a:ext uri="{FF2B5EF4-FFF2-40B4-BE49-F238E27FC236}">
                <a16:creationId xmlns:a16="http://schemas.microsoft.com/office/drawing/2014/main" id="{3B4FE928-465A-0DE8-CE23-2ADE754E6602}"/>
              </a:ext>
            </a:extLst>
          </p:cNvPr>
          <p:cNvSpPr>
            <a:spLocks noGrp="1"/>
          </p:cNvSpPr>
          <p:nvPr>
            <p:ph type="title"/>
          </p:nvPr>
        </p:nvSpPr>
        <p:spPr>
          <a:xfrm>
            <a:off x="497944" y="896769"/>
            <a:ext cx="6934200" cy="1325563"/>
          </a:xfrm>
          <a:prstGeom prst="rect">
            <a:avLst/>
          </a:prstGeom>
        </p:spPr>
        <p:txBody>
          <a:bodyPr/>
          <a:lstStyle>
            <a:lvl1pPr>
              <a:defRPr sz="3600" b="1" cap="all" baseline="0">
                <a:solidFill>
                  <a:schemeClr val="bg1"/>
                </a:solidFill>
                <a:latin typeface="+mn-lt"/>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4476894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44973"/>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normAutofit/>
          </a:bodyPr>
          <a:lstStyle>
            <a:lvl1pPr marL="0" indent="0">
              <a:buNone/>
              <a:defRPr sz="3200" b="1">
                <a:solidFill>
                  <a:srgbClr val="4A92D8"/>
                </a:solidFill>
                <a:latin typeface="+mn-lt"/>
                <a:cs typeface="Arial" panose="020B0604020202020204" pitchFamily="34" charset="0"/>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latin typeface="+mn-lt"/>
              </a:defRPr>
            </a:lvl1pPr>
            <a:lvl2pPr marL="685800" indent="-228600">
              <a:buFont typeface="Courier New" panose="02070309020205020404" pitchFamily="49" charset="0"/>
              <a:buChar char="o"/>
              <a:defRPr sz="2200">
                <a:latin typeface="+mn-lt"/>
              </a:defRPr>
            </a:lvl2pPr>
            <a:lvl3pPr marL="1143000" indent="-228600">
              <a:buFont typeface="Wingdings" panose="05000000000000000000" pitchFamily="2" charset="2"/>
              <a:buChar char="§"/>
              <a:defRPr>
                <a:solidFill>
                  <a:srgbClr val="0070C0"/>
                </a:solidFill>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81113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1475" y="3066331"/>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1702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ection break with image">
    <p:bg>
      <p:bgPr>
        <a:solidFill>
          <a:srgbClr val="D0CECE"/>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ADC507A-7000-03BF-526C-944D6F2B04A6}"/>
              </a:ext>
            </a:extLst>
          </p:cNvPr>
          <p:cNvSpPr txBox="1">
            <a:spLocks noGrp="1"/>
          </p:cNvSpPr>
          <p:nvPr>
            <p:ph type="title"/>
          </p:nvPr>
        </p:nvSpPr>
        <p:spPr>
          <a:xfrm>
            <a:off x="1143000" y="3200400"/>
            <a:ext cx="5029200" cy="2743200"/>
          </a:xfrm>
        </p:spPr>
        <p:txBody>
          <a:bodyPr anchor="t">
            <a:normAutofit/>
          </a:bodyPr>
          <a:lstStyle>
            <a:lvl1pPr>
              <a:defRPr sz="4800"/>
            </a:lvl1pPr>
          </a:lstStyle>
          <a:p>
            <a:pPr lvl="0"/>
            <a:r>
              <a:rPr lang="en-US"/>
              <a:t>Click to edit Master title style</a:t>
            </a:r>
          </a:p>
        </p:txBody>
      </p:sp>
      <p:pic>
        <p:nvPicPr>
          <p:cNvPr id="3" name="Picture Placeholder 31">
            <a:extLst>
              <a:ext uri="{FF2B5EF4-FFF2-40B4-BE49-F238E27FC236}">
                <a16:creationId xmlns:a16="http://schemas.microsoft.com/office/drawing/2014/main" id="{937BF4F3-79C8-E922-AF9A-489C74C7CD63}"/>
              </a:ext>
            </a:extLst>
          </p:cNvPr>
          <p:cNvPicPr>
            <a:picLocks noChangeAspect="1"/>
          </p:cNvPicPr>
          <p:nvPr/>
        </p:nvPicPr>
        <p:blipFill>
          <a:blip r:embed="rId2"/>
          <a:srcRect t="2555" b="2555"/>
          <a:stretch>
            <a:fillRect/>
          </a:stretch>
        </p:blipFill>
        <p:spPr>
          <a:xfrm>
            <a:off x="6504264" y="3029078"/>
            <a:ext cx="1570619" cy="1796823"/>
          </a:xfrm>
          <a:prstGeom prst="rect">
            <a:avLst/>
          </a:prstGeom>
          <a:solidFill>
            <a:srgbClr val="44668D">
              <a:alpha val="30000"/>
            </a:srgbClr>
          </a:solidFill>
          <a:ln cap="flat">
            <a:noFill/>
          </a:ln>
        </p:spPr>
      </p:pic>
      <p:sp>
        <p:nvSpPr>
          <p:cNvPr id="4" name="Content placeholder 47">
            <a:extLst>
              <a:ext uri="{FF2B5EF4-FFF2-40B4-BE49-F238E27FC236}">
                <a16:creationId xmlns:a16="http://schemas.microsoft.com/office/drawing/2014/main" id="{3A7AB16D-3297-1440-FF88-C6A268116139}"/>
              </a:ext>
            </a:extLst>
          </p:cNvPr>
          <p:cNvSpPr txBox="1">
            <a:spLocks noGrp="1"/>
          </p:cNvSpPr>
          <p:nvPr>
            <p:ph type="pic" idx="4294967295"/>
          </p:nvPr>
        </p:nvSpPr>
        <p:spPr>
          <a:xfrm>
            <a:off x="7493160" y="529144"/>
            <a:ext cx="4248869" cy="4731133"/>
          </a:xfrm>
        </p:spPr>
        <p:txBody>
          <a:bodyPr anchor="ctr" anchorCtr="1">
            <a:noAutofit/>
          </a:bodyPr>
          <a:lstStyle>
            <a:lvl1pPr marL="0" indent="0" algn="ctr">
              <a:buNone/>
              <a:defRPr/>
            </a:lvl1pPr>
          </a:lstStyle>
          <a:p>
            <a:pPr lvl="0"/>
            <a:r>
              <a:rPr lang="en-US"/>
              <a:t>Click icon to add picture≈≈</a:t>
            </a:r>
          </a:p>
        </p:txBody>
      </p:sp>
      <p:sp>
        <p:nvSpPr>
          <p:cNvPr id="5" name="Content placeholder 47" descr="Click icon to add picture">
            <a:extLst>
              <a:ext uri="{FF2B5EF4-FFF2-40B4-BE49-F238E27FC236}">
                <a16:creationId xmlns:a16="http://schemas.microsoft.com/office/drawing/2014/main" id="{063F9577-D68B-5496-5D6E-F68A209C3DD3}"/>
              </a:ext>
            </a:extLst>
          </p:cNvPr>
          <p:cNvSpPr txBox="1">
            <a:spLocks noGrp="1"/>
          </p:cNvSpPr>
          <p:nvPr>
            <p:ph type="body" idx="4294967295"/>
          </p:nvPr>
        </p:nvSpPr>
        <p:spPr>
          <a:xfrm>
            <a:off x="1261872" y="2240279"/>
            <a:ext cx="5029200" cy="760287"/>
          </a:xfrm>
        </p:spPr>
        <p:txBody>
          <a:bodyPr anchor="b"/>
          <a:lstStyle>
            <a:lvl1pPr marL="0" indent="0">
              <a:lnSpc>
                <a:spcPct val="100000"/>
              </a:lnSpc>
              <a:buNone/>
              <a:defRPr/>
            </a:lvl1pPr>
          </a:lstStyle>
          <a:p>
            <a:pPr lvl="0"/>
            <a:r>
              <a:rPr lang="en-US"/>
              <a:t>Click to edit Master text styles</a:t>
            </a:r>
          </a:p>
        </p:txBody>
      </p:sp>
      <p:sp>
        <p:nvSpPr>
          <p:cNvPr id="6" name="Freeform: Shape 25">
            <a:extLst>
              <a:ext uri="{FF2B5EF4-FFF2-40B4-BE49-F238E27FC236}">
                <a16:creationId xmlns:a16="http://schemas.microsoft.com/office/drawing/2014/main" id="{F40AD01C-EE40-5530-0037-3D2504EE5C46}"/>
              </a:ext>
            </a:extLst>
          </p:cNvPr>
          <p:cNvSpPr/>
          <p:nvPr/>
        </p:nvSpPr>
        <p:spPr>
          <a:xfrm flipH="1">
            <a:off x="7400970" y="4594439"/>
            <a:ext cx="1347679" cy="1581180"/>
          </a:xfrm>
          <a:custGeom>
            <a:avLst/>
            <a:gdLst>
              <a:gd name="f0" fmla="val 10800000"/>
              <a:gd name="f1" fmla="val 5400000"/>
              <a:gd name="f2" fmla="val 180"/>
              <a:gd name="f3" fmla="val w"/>
              <a:gd name="f4" fmla="val h"/>
              <a:gd name="f5" fmla="val 0"/>
              <a:gd name="f6" fmla="val 4387647"/>
              <a:gd name="f7" fmla="val 5032188"/>
              <a:gd name="f8" fmla="val 2187388"/>
              <a:gd name="f9" fmla="val 4386729"/>
              <a:gd name="f10" fmla="val 1261035"/>
              <a:gd name="f11" fmla="val 4390713"/>
              <a:gd name="f12" fmla="val 2103718"/>
              <a:gd name="f13" fmla="val 4380208"/>
              <a:gd name="f14" fmla="val 2940604"/>
              <a:gd name="f15" fmla="val 4384192"/>
              <a:gd name="f16" fmla="val 3783287"/>
              <a:gd name="f17" fmla="val 2193365"/>
              <a:gd name="f18" fmla="val 3783106"/>
              <a:gd name="f19" fmla="val 1267012"/>
              <a:gd name="f20" fmla="+- 0 0 -90"/>
              <a:gd name="f21" fmla="*/ f3 1 4387647"/>
              <a:gd name="f22" fmla="*/ f4 1 5032188"/>
              <a:gd name="f23" fmla="val f5"/>
              <a:gd name="f24" fmla="val f6"/>
              <a:gd name="f25" fmla="val f7"/>
              <a:gd name="f26" fmla="*/ f20 f0 1"/>
              <a:gd name="f27" fmla="+- f25 0 f23"/>
              <a:gd name="f28" fmla="+- f24 0 f23"/>
              <a:gd name="f29" fmla="*/ f26 1 f2"/>
              <a:gd name="f30" fmla="*/ f28 1 4387647"/>
              <a:gd name="f31" fmla="*/ f27 1 5032188"/>
              <a:gd name="f32" fmla="*/ 0 f27 1"/>
              <a:gd name="f33" fmla="*/ 1261035 f27 1"/>
              <a:gd name="f34" fmla="*/ 5032188 f27 1"/>
              <a:gd name="f35" fmla="*/ 3783106 f27 1"/>
              <a:gd name="f36" fmla="*/ 1267012 f27 1"/>
              <a:gd name="f37" fmla="*/ 2187388 f28 1"/>
              <a:gd name="f38" fmla="*/ 4386729 f28 1"/>
              <a:gd name="f39" fmla="*/ 4384192 f28 1"/>
              <a:gd name="f40" fmla="*/ 3783287 f27 1"/>
              <a:gd name="f41" fmla="*/ 2193365 f28 1"/>
              <a:gd name="f42" fmla="*/ 0 f28 1"/>
              <a:gd name="f43" fmla="+- f29 0 f1"/>
              <a:gd name="f44" fmla="*/ f32 1 5032188"/>
              <a:gd name="f45" fmla="*/ f33 1 5032188"/>
              <a:gd name="f46" fmla="*/ f34 1 5032188"/>
              <a:gd name="f47" fmla="*/ f35 1 5032188"/>
              <a:gd name="f48" fmla="*/ f36 1 5032188"/>
              <a:gd name="f49" fmla="*/ f37 1 4387647"/>
              <a:gd name="f50" fmla="*/ f38 1 4387647"/>
              <a:gd name="f51" fmla="*/ f39 1 4387647"/>
              <a:gd name="f52" fmla="*/ f40 1 5032188"/>
              <a:gd name="f53" fmla="*/ f41 1 4387647"/>
              <a:gd name="f54" fmla="*/ f42 1 4387647"/>
              <a:gd name="f55" fmla="*/ f23 1 f30"/>
              <a:gd name="f56" fmla="*/ f24 1 f30"/>
              <a:gd name="f57" fmla="*/ f23 1 f31"/>
              <a:gd name="f58" fmla="*/ f25 1 f31"/>
              <a:gd name="f59" fmla="*/ f49 1 f30"/>
              <a:gd name="f60" fmla="*/ f44 1 f31"/>
              <a:gd name="f61" fmla="*/ f50 1 f30"/>
              <a:gd name="f62" fmla="*/ f45 1 f31"/>
              <a:gd name="f63" fmla="*/ f51 1 f30"/>
              <a:gd name="f64" fmla="*/ f52 1 f31"/>
              <a:gd name="f65" fmla="*/ f53 1 f30"/>
              <a:gd name="f66" fmla="*/ f46 1 f31"/>
              <a:gd name="f67" fmla="*/ f54 1 f30"/>
              <a:gd name="f68" fmla="*/ f47 1 f31"/>
              <a:gd name="f69" fmla="*/ f48 1 f31"/>
              <a:gd name="f70" fmla="*/ f55 f21 1"/>
              <a:gd name="f71" fmla="*/ f56 f21 1"/>
              <a:gd name="f72" fmla="*/ f58 f22 1"/>
              <a:gd name="f73" fmla="*/ f57 f22 1"/>
              <a:gd name="f74" fmla="*/ f59 f21 1"/>
              <a:gd name="f75" fmla="*/ f60 f22 1"/>
              <a:gd name="f76" fmla="*/ f61 f21 1"/>
              <a:gd name="f77" fmla="*/ f62 f22 1"/>
              <a:gd name="f78" fmla="*/ f63 f21 1"/>
              <a:gd name="f79" fmla="*/ f64 f22 1"/>
              <a:gd name="f80" fmla="*/ f65 f21 1"/>
              <a:gd name="f81" fmla="*/ f66 f22 1"/>
              <a:gd name="f82" fmla="*/ f67 f21 1"/>
              <a:gd name="f83" fmla="*/ f68 f22 1"/>
              <a:gd name="f84" fmla="*/ f69 f22 1"/>
            </a:gdLst>
            <a:ahLst/>
            <a:cxnLst>
              <a:cxn ang="3cd4">
                <a:pos x="hc" y="t"/>
              </a:cxn>
              <a:cxn ang="0">
                <a:pos x="r" y="vc"/>
              </a:cxn>
              <a:cxn ang="cd4">
                <a:pos x="hc" y="b"/>
              </a:cxn>
              <a:cxn ang="cd2">
                <a:pos x="l" y="vc"/>
              </a:cxn>
              <a:cxn ang="f43">
                <a:pos x="f74" y="f75"/>
              </a:cxn>
              <a:cxn ang="f43">
                <a:pos x="f76" y="f77"/>
              </a:cxn>
              <a:cxn ang="f43">
                <a:pos x="f78" y="f79"/>
              </a:cxn>
              <a:cxn ang="f43">
                <a:pos x="f80" y="f81"/>
              </a:cxn>
              <a:cxn ang="f43">
                <a:pos x="f82" y="f83"/>
              </a:cxn>
              <a:cxn ang="f43">
                <a:pos x="f82" y="f84"/>
              </a:cxn>
              <a:cxn ang="f43">
                <a:pos x="f74" y="f75"/>
              </a:cxn>
            </a:cxnLst>
            <a:rect l="f70" t="f73" r="f71" b="f72"/>
            <a:pathLst>
              <a:path w="4387647" h="5032188">
                <a:moveTo>
                  <a:pt x="f8" y="f5"/>
                </a:moveTo>
                <a:lnTo>
                  <a:pt x="f9" y="f10"/>
                </a:lnTo>
                <a:cubicBezTo>
                  <a:pt x="f11" y="f12"/>
                  <a:pt x="f13" y="f14"/>
                  <a:pt x="f15" y="f16"/>
                </a:cubicBezTo>
                <a:lnTo>
                  <a:pt x="f17" y="f7"/>
                </a:lnTo>
                <a:lnTo>
                  <a:pt x="f5" y="f18"/>
                </a:lnTo>
                <a:lnTo>
                  <a:pt x="f5" y="f19"/>
                </a:lnTo>
                <a:lnTo>
                  <a:pt x="f8" y="f5"/>
                </a:lnTo>
                <a:close/>
              </a:path>
            </a:pathLst>
          </a:custGeom>
          <a:noFill/>
          <a:ln w="19046" cap="flat">
            <a:solidFill>
              <a:srgbClr val="EEF2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EEF2F7"/>
              </a:solidFill>
              <a:uFillTx/>
              <a:latin typeface="Abadi"/>
            </a:endParaRPr>
          </a:p>
        </p:txBody>
      </p:sp>
      <p:sp>
        <p:nvSpPr>
          <p:cNvPr id="7" name="Freeform: Shape 11">
            <a:extLst>
              <a:ext uri="{FF2B5EF4-FFF2-40B4-BE49-F238E27FC236}">
                <a16:creationId xmlns:a16="http://schemas.microsoft.com/office/drawing/2014/main" id="{3AAA10C9-1179-BB9D-472B-22207CEEBC7F}"/>
              </a:ext>
            </a:extLst>
          </p:cNvPr>
          <p:cNvSpPr/>
          <p:nvPr/>
        </p:nvSpPr>
        <p:spPr>
          <a:xfrm>
            <a:off x="6521016" y="4772902"/>
            <a:ext cx="663378" cy="758924"/>
          </a:xfrm>
          <a:custGeom>
            <a:avLst/>
            <a:gdLst>
              <a:gd name="f0" fmla="val 10800000"/>
              <a:gd name="f1" fmla="val 5400000"/>
              <a:gd name="f2" fmla="val 180"/>
              <a:gd name="f3" fmla="val w"/>
              <a:gd name="f4" fmla="val h"/>
              <a:gd name="f5" fmla="val 0"/>
              <a:gd name="f6" fmla="val 4398682"/>
              <a:gd name="f7" fmla="val 5032188"/>
              <a:gd name="f8" fmla="val 2187388"/>
              <a:gd name="f9" fmla="val 4386729"/>
              <a:gd name="f10" fmla="val 1261035"/>
              <a:gd name="f11" fmla="val 4390713"/>
              <a:gd name="f12" fmla="val 2103718"/>
              <a:gd name="f13" fmla="val 4394698"/>
              <a:gd name="f14" fmla="val 2946400"/>
              <a:gd name="f15" fmla="val 3789083"/>
              <a:gd name="f16" fmla="val 2193365"/>
              <a:gd name="f17" fmla="val 3783106"/>
              <a:gd name="f18" fmla="val 1267012"/>
              <a:gd name="f19" fmla="+- 0 0 -90"/>
              <a:gd name="f20" fmla="*/ f3 1 4398682"/>
              <a:gd name="f21" fmla="*/ f4 1 5032188"/>
              <a:gd name="f22" fmla="val f5"/>
              <a:gd name="f23" fmla="val f6"/>
              <a:gd name="f24" fmla="val f7"/>
              <a:gd name="f25" fmla="*/ f19 f0 1"/>
              <a:gd name="f26" fmla="+- f24 0 f22"/>
              <a:gd name="f27" fmla="+- f23 0 f22"/>
              <a:gd name="f28" fmla="*/ f25 1 f2"/>
              <a:gd name="f29" fmla="*/ f27 1 4398682"/>
              <a:gd name="f30" fmla="*/ f26 1 5032188"/>
              <a:gd name="f31" fmla="*/ 2187388 f27 1"/>
              <a:gd name="f32" fmla="*/ 0 f26 1"/>
              <a:gd name="f33" fmla="*/ 4386729 f27 1"/>
              <a:gd name="f34" fmla="*/ 1261035 f26 1"/>
              <a:gd name="f35" fmla="*/ 4398682 f27 1"/>
              <a:gd name="f36" fmla="*/ 3789083 f26 1"/>
              <a:gd name="f37" fmla="*/ 2193365 f27 1"/>
              <a:gd name="f38" fmla="*/ 5032188 f26 1"/>
              <a:gd name="f39" fmla="*/ 0 f27 1"/>
              <a:gd name="f40" fmla="*/ 3783106 f26 1"/>
              <a:gd name="f41" fmla="*/ 1267012 f26 1"/>
              <a:gd name="f42" fmla="+- f28 0 f1"/>
              <a:gd name="f43" fmla="*/ f31 1 4398682"/>
              <a:gd name="f44" fmla="*/ f32 1 5032188"/>
              <a:gd name="f45" fmla="*/ f33 1 4398682"/>
              <a:gd name="f46" fmla="*/ f34 1 5032188"/>
              <a:gd name="f47" fmla="*/ f35 1 4398682"/>
              <a:gd name="f48" fmla="*/ f36 1 5032188"/>
              <a:gd name="f49" fmla="*/ f37 1 4398682"/>
              <a:gd name="f50" fmla="*/ f38 1 5032188"/>
              <a:gd name="f51" fmla="*/ f39 1 4398682"/>
              <a:gd name="f52" fmla="*/ f40 1 5032188"/>
              <a:gd name="f53" fmla="*/ f41 1 5032188"/>
              <a:gd name="f54" fmla="*/ f22 1 f29"/>
              <a:gd name="f55" fmla="*/ f23 1 f29"/>
              <a:gd name="f56" fmla="*/ f22 1 f30"/>
              <a:gd name="f57" fmla="*/ f24 1 f30"/>
              <a:gd name="f58" fmla="*/ f43 1 f29"/>
              <a:gd name="f59" fmla="*/ f44 1 f30"/>
              <a:gd name="f60" fmla="*/ f45 1 f29"/>
              <a:gd name="f61" fmla="*/ f46 1 f30"/>
              <a:gd name="f62" fmla="*/ f47 1 f29"/>
              <a:gd name="f63" fmla="*/ f48 1 f30"/>
              <a:gd name="f64" fmla="*/ f49 1 f29"/>
              <a:gd name="f65" fmla="*/ f50 1 f30"/>
              <a:gd name="f66" fmla="*/ f51 1 f29"/>
              <a:gd name="f67" fmla="*/ f52 1 f30"/>
              <a:gd name="f68" fmla="*/ f53 1 f30"/>
              <a:gd name="f69" fmla="*/ f54 f20 1"/>
              <a:gd name="f70" fmla="*/ f55 f20 1"/>
              <a:gd name="f71" fmla="*/ f57 f21 1"/>
              <a:gd name="f72" fmla="*/ f56 f21 1"/>
              <a:gd name="f73" fmla="*/ f58 f20 1"/>
              <a:gd name="f74" fmla="*/ f59 f21 1"/>
              <a:gd name="f75" fmla="*/ f60 f20 1"/>
              <a:gd name="f76" fmla="*/ f61 f21 1"/>
              <a:gd name="f77" fmla="*/ f62 f20 1"/>
              <a:gd name="f78" fmla="*/ f63 f21 1"/>
              <a:gd name="f79" fmla="*/ f64 f20 1"/>
              <a:gd name="f80" fmla="*/ f65 f21 1"/>
              <a:gd name="f81" fmla="*/ f66 f20 1"/>
              <a:gd name="f82" fmla="*/ f67 f21 1"/>
              <a:gd name="f83" fmla="*/ f68 f21 1"/>
            </a:gdLst>
            <a:ahLst/>
            <a:cxnLst>
              <a:cxn ang="3cd4">
                <a:pos x="hc" y="t"/>
              </a:cxn>
              <a:cxn ang="0">
                <a:pos x="r" y="vc"/>
              </a:cxn>
              <a:cxn ang="cd4">
                <a:pos x="hc" y="b"/>
              </a:cxn>
              <a:cxn ang="cd2">
                <a:pos x="l" y="vc"/>
              </a:cxn>
              <a:cxn ang="f42">
                <a:pos x="f73" y="f74"/>
              </a:cxn>
              <a:cxn ang="f42">
                <a:pos x="f75" y="f76"/>
              </a:cxn>
              <a:cxn ang="f42">
                <a:pos x="f77" y="f78"/>
              </a:cxn>
              <a:cxn ang="f42">
                <a:pos x="f79" y="f80"/>
              </a:cxn>
              <a:cxn ang="f42">
                <a:pos x="f81" y="f82"/>
              </a:cxn>
              <a:cxn ang="f42">
                <a:pos x="f81" y="f83"/>
              </a:cxn>
              <a:cxn ang="f42">
                <a:pos x="f73" y="f74"/>
              </a:cxn>
            </a:cxnLst>
            <a:rect l="f69" t="f72" r="f70" b="f71"/>
            <a:pathLst>
              <a:path w="4398682" h="5032188">
                <a:moveTo>
                  <a:pt x="f8" y="f5"/>
                </a:moveTo>
                <a:lnTo>
                  <a:pt x="f9" y="f10"/>
                </a:lnTo>
                <a:cubicBezTo>
                  <a:pt x="f11" y="f12"/>
                  <a:pt x="f13" y="f14"/>
                  <a:pt x="f6" y="f15"/>
                </a:cubicBezTo>
                <a:lnTo>
                  <a:pt x="f16" y="f7"/>
                </a:lnTo>
                <a:lnTo>
                  <a:pt x="f5" y="f17"/>
                </a:lnTo>
                <a:lnTo>
                  <a:pt x="f5" y="f18"/>
                </a:lnTo>
                <a:lnTo>
                  <a:pt x="f8" y="f5"/>
                </a:lnTo>
                <a:close/>
              </a:path>
            </a:pathLst>
          </a:custGeom>
          <a:solidFill>
            <a:srgbClr val="EEF2F7"/>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FFFFFF"/>
              </a:solidFill>
              <a:uFillTx/>
              <a:latin typeface="Posterama Text SemiBold"/>
            </a:endParaRPr>
          </a:p>
        </p:txBody>
      </p:sp>
      <p:cxnSp>
        <p:nvCxnSpPr>
          <p:cNvPr id="8" name="Straight Connector 2">
            <a:extLst>
              <a:ext uri="{FF2B5EF4-FFF2-40B4-BE49-F238E27FC236}">
                <a16:creationId xmlns:a16="http://schemas.microsoft.com/office/drawing/2014/main" id="{53E72515-00F6-7E68-9DCF-7D1330FA7444}"/>
              </a:ext>
            </a:extLst>
          </p:cNvPr>
          <p:cNvCxnSpPr/>
          <p:nvPr/>
        </p:nvCxnSpPr>
        <p:spPr>
          <a:xfrm>
            <a:off x="1142661" y="2282891"/>
            <a:ext cx="0" cy="760287"/>
          </a:xfrm>
          <a:prstGeom prst="straightConnector1">
            <a:avLst/>
          </a:prstGeom>
          <a:noFill/>
          <a:ln w="19046" cap="flat">
            <a:solidFill>
              <a:srgbClr val="D84400"/>
            </a:solidFill>
            <a:prstDash val="solid"/>
            <a:miter/>
          </a:ln>
        </p:spPr>
      </p:cxnSp>
    </p:spTree>
    <p:extLst>
      <p:ext uri="{BB962C8B-B14F-4D97-AF65-F5344CB8AC3E}">
        <p14:creationId xmlns:p14="http://schemas.microsoft.com/office/powerpoint/2010/main" val="1473035145"/>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F46B1-85A9-50ED-1D56-F978CBBF80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5456B2-8F5B-F01D-E729-D7152BACC8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83E93F-3EDB-4CBD-54F4-16D8EEC72079}"/>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8645EF19-C061-A280-6F4A-6E25A2419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ACA05-71CC-0163-7EFE-59FD016972DC}"/>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39646917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4E7A4-FAD7-D158-D1B4-299FAD2411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61B1FD-7AD8-D34A-BD69-EF8CF6D82D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3B4092-B443-D9D4-7DC9-689AA1EF6574}"/>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95CB2A27-803B-6890-934B-9741C25499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0515FA-1BB7-28F8-A794-6CD836D4AE71}"/>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22689172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73B28-3EAF-DD85-3FB4-1281B40948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F2483B-CBF5-05FE-F71F-667A38DEE6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87DD1D-D476-6861-E020-67D729503345}"/>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BF5BA881-B542-40CC-04E5-8A015020AD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46BF7A-684B-154A-B7EA-5BE613183D90}"/>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6311361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006FA-E04D-F3E1-DD30-507BAE592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53316-247D-7AEC-C200-E3835219DF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6DBD6F-94D6-C05D-DEE3-1590C4F80A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19A6B2-2CCA-5D33-A34D-9807F6054167}"/>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6" name="Footer Placeholder 5">
            <a:extLst>
              <a:ext uri="{FF2B5EF4-FFF2-40B4-BE49-F238E27FC236}">
                <a16:creationId xmlns:a16="http://schemas.microsoft.com/office/drawing/2014/main" id="{B9FA0E29-79F9-DC4B-F7FB-6AC2C7C616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0F79EC-7E16-5C7E-4A48-905910B1EC74}"/>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3857565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4073-D8D7-E9E6-BC93-D701BD5B97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6E03E9-2D24-0733-477A-BCCDFDEA30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085B17-3F64-C10C-3BE6-2DEEC9A5D7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53E6E5-D70A-4B72-0A39-9D7047BCF7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FC60F8-90DE-2325-E03E-57A1CB7E91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A94151-6AC3-F307-0919-B3ADEDD5CB8F}"/>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8" name="Footer Placeholder 7">
            <a:extLst>
              <a:ext uri="{FF2B5EF4-FFF2-40B4-BE49-F238E27FC236}">
                <a16:creationId xmlns:a16="http://schemas.microsoft.com/office/drawing/2014/main" id="{5C003A81-4ACA-AC1F-F0BF-4FC07B638C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444B5F-225F-32EC-7380-0D715DCB7E2D}"/>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21302868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8ADEF-3560-EFCE-3E1D-DFDA355E8B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4BDB55-8A0F-660E-BC68-93ABE54ED45E}"/>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4" name="Footer Placeholder 3">
            <a:extLst>
              <a:ext uri="{FF2B5EF4-FFF2-40B4-BE49-F238E27FC236}">
                <a16:creationId xmlns:a16="http://schemas.microsoft.com/office/drawing/2014/main" id="{7EB996D4-E458-FA48-7474-4F3545B013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ED9CEC-3F12-F82A-4408-14DDEAED0727}"/>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38240530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31BFCB-6425-D5E9-BCF1-9B1FA8BCF49D}"/>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3" name="Footer Placeholder 2">
            <a:extLst>
              <a:ext uri="{FF2B5EF4-FFF2-40B4-BE49-F238E27FC236}">
                <a16:creationId xmlns:a16="http://schemas.microsoft.com/office/drawing/2014/main" id="{F395BADC-D2C3-2F83-B741-209BAA796A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58FF34-94B1-D10D-E71C-FA8E1999584C}"/>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14452343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9E22-6806-7243-66AD-20D983E2B6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E87359-A823-418A-B03F-DB18825417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5A2AB4-53C6-3B47-EAA9-AF3557B72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6259DF-BD50-19F0-8D84-7CF5E3412262}"/>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6" name="Footer Placeholder 5">
            <a:extLst>
              <a:ext uri="{FF2B5EF4-FFF2-40B4-BE49-F238E27FC236}">
                <a16:creationId xmlns:a16="http://schemas.microsoft.com/office/drawing/2014/main" id="{81B510A8-7696-0E0C-D7EA-E1AC001A6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DE8794-5640-5E62-C4BD-F5D8CE03B351}"/>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20629533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85468-64D2-F4D9-F248-8795BBF50A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D1D767-528F-BC2C-1BF8-759753D1CB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E6C694-A08C-F704-53B0-E9F214C230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09F2D7-45AE-BBC0-E8EB-4C273AD4772D}"/>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6" name="Footer Placeholder 5">
            <a:extLst>
              <a:ext uri="{FF2B5EF4-FFF2-40B4-BE49-F238E27FC236}">
                <a16:creationId xmlns:a16="http://schemas.microsoft.com/office/drawing/2014/main" id="{5DAA6483-69FD-54F0-CCED-8092A1BFC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D323AB-9DE4-F4D9-4D3F-2E2956808024}"/>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38069559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F0E55-B10B-BE74-200C-6CEB47AF73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2849C9-6988-92CB-D799-12D69BFCDE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2F2239-FDB1-8E26-6740-6D84B34DDB14}"/>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9C33DE68-666C-751E-B24B-803BF3BE8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561823-91B6-0D3A-01BB-7E9BC3375FA1}"/>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42454055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07788C-9E98-842F-13FE-40B97E3AB3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BBD026-B932-B890-B6FD-575B5821DD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B850A-E668-35B9-0DB1-988E2DE02138}"/>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F742605F-62BB-F82C-665F-8ADA3EC7C7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F06CB6-F3DC-DAB1-C6E4-86FDAAF34198}"/>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4268555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Front Page">
    <p:spTree>
      <p:nvGrpSpPr>
        <p:cNvPr id="1" name=""/>
        <p:cNvGrpSpPr/>
        <p:nvPr/>
      </p:nvGrpSpPr>
      <p:grpSpPr>
        <a:xfrm>
          <a:off x="0" y="0"/>
          <a:ext cx="0" cy="0"/>
          <a:chOff x="0" y="0"/>
          <a:chExt cx="0" cy="0"/>
        </a:xfrm>
      </p:grpSpPr>
      <p:pic>
        <p:nvPicPr>
          <p:cNvPr id="14" name="Picture 13" descr="Wind turbines on a hill with Albany Wind Farm in the background&#10;&#10;Description automatically generated">
            <a:extLst>
              <a:ext uri="{FF2B5EF4-FFF2-40B4-BE49-F238E27FC236}">
                <a16:creationId xmlns:a16="http://schemas.microsoft.com/office/drawing/2014/main" id="{978454F1-2C37-44ED-82A8-FE397CF80F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2020" y="-6"/>
            <a:ext cx="5890591" cy="6858000"/>
          </a:xfrm>
          <a:prstGeom prst="rect">
            <a:avLst/>
          </a:prstGeom>
        </p:spPr>
      </p:pic>
      <p:sp>
        <p:nvSpPr>
          <p:cNvPr id="9" name="Rektangel 1">
            <a:extLst>
              <a:ext uri="{FF2B5EF4-FFF2-40B4-BE49-F238E27FC236}">
                <a16:creationId xmlns:a16="http://schemas.microsoft.com/office/drawing/2014/main" id="{DF32B885-2510-4B8F-9F09-721E3DA9A82A}"/>
              </a:ext>
            </a:extLst>
          </p:cNvPr>
          <p:cNvSpPr/>
          <p:nvPr userDrawn="1"/>
        </p:nvSpPr>
        <p:spPr>
          <a:xfrm>
            <a:off x="647415"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13" name="Billede 12" descr="Et billede, der indeholder tekst, indendørs&#10;&#10;Automatisk genereret beskrivelse">
            <a:extLst>
              <a:ext uri="{FF2B5EF4-FFF2-40B4-BE49-F238E27FC236}">
                <a16:creationId xmlns:a16="http://schemas.microsoft.com/office/drawing/2014/main" id="{A775938F-06F6-45CE-8245-0F88D6842D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2020" y="5544109"/>
            <a:ext cx="2872240" cy="612961"/>
          </a:xfrm>
          <a:prstGeom prst="rect">
            <a:avLst/>
          </a:prstGeom>
        </p:spPr>
      </p:pic>
      <p:sp>
        <p:nvSpPr>
          <p:cNvPr id="18" name="Pladsholder til tekst 17">
            <a:extLst>
              <a:ext uri="{FF2B5EF4-FFF2-40B4-BE49-F238E27FC236}">
                <a16:creationId xmlns:a16="http://schemas.microsoft.com/office/drawing/2014/main" id="{9F38C549-05C5-4BF4-8F67-772FB362A5DA}"/>
              </a:ext>
            </a:extLst>
          </p:cNvPr>
          <p:cNvSpPr>
            <a:spLocks noGrp="1"/>
          </p:cNvSpPr>
          <p:nvPr>
            <p:ph type="body" sz="quarter" idx="10" hasCustomPrompt="1"/>
          </p:nvPr>
        </p:nvSpPr>
        <p:spPr>
          <a:xfrm>
            <a:off x="560085" y="2915999"/>
            <a:ext cx="5514974" cy="512995"/>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Title of the event</a:t>
            </a:r>
          </a:p>
        </p:txBody>
      </p:sp>
      <p:sp>
        <p:nvSpPr>
          <p:cNvPr id="19" name="Pladsholder til tekst 17">
            <a:extLst>
              <a:ext uri="{FF2B5EF4-FFF2-40B4-BE49-F238E27FC236}">
                <a16:creationId xmlns:a16="http://schemas.microsoft.com/office/drawing/2014/main" id="{26B496D6-4483-4A69-A8FE-24549C1A2316}"/>
              </a:ext>
            </a:extLst>
          </p:cNvPr>
          <p:cNvSpPr>
            <a:spLocks noGrp="1"/>
          </p:cNvSpPr>
          <p:nvPr>
            <p:ph type="body" sz="quarter" idx="11" hasCustomPrompt="1"/>
          </p:nvPr>
        </p:nvSpPr>
        <p:spPr>
          <a:xfrm>
            <a:off x="567568" y="3798287"/>
            <a:ext cx="5514974" cy="476347"/>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Date</a:t>
            </a:r>
          </a:p>
        </p:txBody>
      </p:sp>
      <p:sp>
        <p:nvSpPr>
          <p:cNvPr id="4" name="Title 3">
            <a:extLst>
              <a:ext uri="{FF2B5EF4-FFF2-40B4-BE49-F238E27FC236}">
                <a16:creationId xmlns:a16="http://schemas.microsoft.com/office/drawing/2014/main" id="{3B4FE928-465A-0DE8-CE23-2ADE754E6602}"/>
              </a:ext>
            </a:extLst>
          </p:cNvPr>
          <p:cNvSpPr>
            <a:spLocks noGrp="1"/>
          </p:cNvSpPr>
          <p:nvPr>
            <p:ph type="title"/>
          </p:nvPr>
        </p:nvSpPr>
        <p:spPr>
          <a:xfrm>
            <a:off x="497944" y="896769"/>
            <a:ext cx="6751155" cy="1325563"/>
          </a:xfrm>
          <a:prstGeom prst="rect">
            <a:avLst/>
          </a:prstGeom>
        </p:spPr>
        <p:txBody>
          <a:bodyPr/>
          <a:lstStyle>
            <a:lvl1pPr>
              <a:defRPr sz="3600" b="1" cap="all" baseline="0">
                <a:solidFill>
                  <a:schemeClr val="bg1"/>
                </a:solidFill>
                <a:latin typeface="+mn-lt"/>
                <a:cs typeface="Arial" panose="020B0604020202020204" pitchFamily="34" charset="0"/>
              </a:defRPr>
            </a:lvl1pPr>
          </a:lstStyle>
          <a:p>
            <a:r>
              <a:rPr lang="en-US"/>
              <a:t>Click to edit Master title style</a:t>
            </a:r>
          </a:p>
        </p:txBody>
      </p:sp>
      <p:pic>
        <p:nvPicPr>
          <p:cNvPr id="3" name="Picture 2" descr="A white building with a clock tower&#10;&#10;Description automatically generated">
            <a:extLst>
              <a:ext uri="{FF2B5EF4-FFF2-40B4-BE49-F238E27FC236}">
                <a16:creationId xmlns:a16="http://schemas.microsoft.com/office/drawing/2014/main" id="{201C81C0-C9F5-B534-97B6-1FC3FFE3FB7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6206944" y="857250"/>
            <a:ext cx="6858000" cy="5143500"/>
          </a:xfrm>
          <a:prstGeom prst="rect">
            <a:avLst/>
          </a:prstGeom>
        </p:spPr>
      </p:pic>
      <p:pic>
        <p:nvPicPr>
          <p:cNvPr id="5" name="Picture 4">
            <a:extLst>
              <a:ext uri="{FF2B5EF4-FFF2-40B4-BE49-F238E27FC236}">
                <a16:creationId xmlns:a16="http://schemas.microsoft.com/office/drawing/2014/main" id="{C734BEB0-5FFC-9D11-E75A-70914C8472B3}"/>
              </a:ext>
            </a:extLst>
          </p:cNvPr>
          <p:cNvPicPr>
            <a:picLocks noChangeAspect="1"/>
          </p:cNvPicPr>
          <p:nvPr userDrawn="1"/>
        </p:nvPicPr>
        <p:blipFill>
          <a:blip r:embed="rId5"/>
          <a:stretch>
            <a:fillRect/>
          </a:stretch>
        </p:blipFill>
        <p:spPr>
          <a:xfrm>
            <a:off x="4824723" y="5421345"/>
            <a:ext cx="1648124" cy="858488"/>
          </a:xfrm>
          <a:prstGeom prst="rect">
            <a:avLst/>
          </a:prstGeom>
        </p:spPr>
      </p:pic>
      <p:pic>
        <p:nvPicPr>
          <p:cNvPr id="6" name="Picture 5">
            <a:extLst>
              <a:ext uri="{FF2B5EF4-FFF2-40B4-BE49-F238E27FC236}">
                <a16:creationId xmlns:a16="http://schemas.microsoft.com/office/drawing/2014/main" id="{B7BA6F55-7119-E78E-79C5-7A5A4D82E33D}"/>
              </a:ext>
            </a:extLst>
          </p:cNvPr>
          <p:cNvPicPr>
            <a:picLocks noChangeAspect="1"/>
          </p:cNvPicPr>
          <p:nvPr userDrawn="1"/>
        </p:nvPicPr>
        <p:blipFill>
          <a:blip r:embed="rId6"/>
          <a:stretch>
            <a:fillRect/>
          </a:stretch>
        </p:blipFill>
        <p:spPr>
          <a:xfrm>
            <a:off x="3445148" y="4860768"/>
            <a:ext cx="968687" cy="1979643"/>
          </a:xfrm>
          <a:prstGeom prst="rect">
            <a:avLst/>
          </a:prstGeom>
        </p:spPr>
      </p:pic>
      <p:sp>
        <p:nvSpPr>
          <p:cNvPr id="15" name="Rektangel 1">
            <a:extLst>
              <a:ext uri="{FF2B5EF4-FFF2-40B4-BE49-F238E27FC236}">
                <a16:creationId xmlns:a16="http://schemas.microsoft.com/office/drawing/2014/main" id="{D875C67C-88E9-47F6-8B31-098DE1A61D60}"/>
              </a:ext>
            </a:extLst>
          </p:cNvPr>
          <p:cNvSpPr/>
          <p:nvPr userDrawn="1"/>
        </p:nvSpPr>
        <p:spPr>
          <a:xfrm>
            <a:off x="3034260" y="-12"/>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8" name="Rektangel 1">
            <a:extLst>
              <a:ext uri="{FF2B5EF4-FFF2-40B4-BE49-F238E27FC236}">
                <a16:creationId xmlns:a16="http://schemas.microsoft.com/office/drawing/2014/main" id="{C7157915-4B6A-40D2-826A-3B024C9764B9}"/>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0" name="Rektangel 1">
            <a:extLst>
              <a:ext uri="{FF2B5EF4-FFF2-40B4-BE49-F238E27FC236}">
                <a16:creationId xmlns:a16="http://schemas.microsoft.com/office/drawing/2014/main" id="{2DC4A5B3-74E3-4F42-A1F1-AFCA6CC5D006}"/>
              </a:ext>
            </a:extLst>
          </p:cNvPr>
          <p:cNvSpPr/>
          <p:nvPr userDrawn="1"/>
        </p:nvSpPr>
        <p:spPr>
          <a:xfrm>
            <a:off x="-1" y="0"/>
            <a:ext cx="92537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Tree>
    <p:extLst>
      <p:ext uri="{BB962C8B-B14F-4D97-AF65-F5344CB8AC3E}">
        <p14:creationId xmlns:p14="http://schemas.microsoft.com/office/powerpoint/2010/main" val="5041722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44973"/>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latin typeface="+mn-lt"/>
                <a:cs typeface="Arial" panose="020B0604020202020204" pitchFamily="34" charset="0"/>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latin typeface="+mn-lt"/>
              </a:defRPr>
            </a:lvl1pPr>
            <a:lvl2pPr marL="685800" indent="-228600">
              <a:buFont typeface="Courier New" panose="02070309020205020404" pitchFamily="49" charset="0"/>
              <a:buChar char="o"/>
              <a:defRPr sz="2200">
                <a:latin typeface="+mn-lt"/>
              </a:defRPr>
            </a:lvl2pPr>
            <a:lvl3pPr marL="1143000" indent="-228600">
              <a:buFont typeface="Wingdings" panose="05000000000000000000" pitchFamily="2" charset="2"/>
              <a:buChar char="§"/>
              <a:defRPr>
                <a:solidFill>
                  <a:srgbClr val="0070C0"/>
                </a:solidFill>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16814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479" y="5392144"/>
            <a:ext cx="2872240" cy="612961"/>
          </a:xfrm>
          <a:prstGeom prst="rect">
            <a:avLst/>
          </a:prstGeom>
        </p:spPr>
      </p:pic>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1475" y="3066331"/>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6270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1D87-A001-94B6-3756-EBC6E05B82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DDF5C7-EEEB-2894-DA55-772083E664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72EC03-353D-0A18-2355-3B573B0C7A25}"/>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5" name="Footer Placeholder 4">
            <a:extLst>
              <a:ext uri="{FF2B5EF4-FFF2-40B4-BE49-F238E27FC236}">
                <a16:creationId xmlns:a16="http://schemas.microsoft.com/office/drawing/2014/main" id="{D0D47D39-5F44-43F3-B5F3-E1AACB45D0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E68D10-7C1B-AFE0-A31A-7C9A284133AD}"/>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19503754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7CE03-7306-88F8-4A0A-67A3742EDD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02B17C-B8AF-662F-7A20-B113A1FBD8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9C1C37-E506-30BE-571D-9EB650036E00}"/>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5" name="Footer Placeholder 4">
            <a:extLst>
              <a:ext uri="{FF2B5EF4-FFF2-40B4-BE49-F238E27FC236}">
                <a16:creationId xmlns:a16="http://schemas.microsoft.com/office/drawing/2014/main" id="{876026F3-4FE3-618D-772E-94941CAC1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84623D-55FD-D728-57EA-B81070E774AD}"/>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42309728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D770-D80C-1BE3-762C-573EA98F9F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6FAEA3-C6AF-8C37-276B-E47B9E6335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5BBDC-87BD-D70A-8CC7-E0A981D5A9CD}"/>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5" name="Footer Placeholder 4">
            <a:extLst>
              <a:ext uri="{FF2B5EF4-FFF2-40B4-BE49-F238E27FC236}">
                <a16:creationId xmlns:a16="http://schemas.microsoft.com/office/drawing/2014/main" id="{97D30529-E125-635E-16B7-B29ABC55E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B0D82A-BAA3-8F9A-DEFC-F275BF0E0365}"/>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39677990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36768-8834-4DAD-92E7-7FC815E0C5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2347B6-11A7-2BF7-E668-4823E40964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B3BA47-A936-A4D0-5678-63A9876B50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3D4BEE-BD59-CADF-F194-3BDF19F74C48}"/>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6" name="Footer Placeholder 5">
            <a:extLst>
              <a:ext uri="{FF2B5EF4-FFF2-40B4-BE49-F238E27FC236}">
                <a16:creationId xmlns:a16="http://schemas.microsoft.com/office/drawing/2014/main" id="{DBC5BFE0-4BB7-5FB4-65C6-807EC4E6C4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FEF8AC-E4D9-0288-E1BB-93EA2F02BCF2}"/>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11654023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DA82-46AF-8CAD-7821-A70622EAB3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25F09A-A04E-4A0B-9144-3DC614BE6C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B581D7-1C7B-E4E2-C638-E467516666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E19E6D-4031-2490-527A-4079703BA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26EFF8-9956-BB30-F3DE-5BB706D86B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C7906B-7F38-E2CB-C2CD-428C935AF58D}"/>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8" name="Footer Placeholder 7">
            <a:extLst>
              <a:ext uri="{FF2B5EF4-FFF2-40B4-BE49-F238E27FC236}">
                <a16:creationId xmlns:a16="http://schemas.microsoft.com/office/drawing/2014/main" id="{55D2F64F-BF7A-9E5D-799C-FCD39F7934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61F29D-CA25-BFD7-A3EB-C78CF9050C39}"/>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4744337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1656-CD3B-8225-AF51-AF5BAC6FB6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95EC45-4086-B934-AC34-DE89B20AA356}"/>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4" name="Footer Placeholder 3">
            <a:extLst>
              <a:ext uri="{FF2B5EF4-FFF2-40B4-BE49-F238E27FC236}">
                <a16:creationId xmlns:a16="http://schemas.microsoft.com/office/drawing/2014/main" id="{B0AE5060-C624-16C3-6BF5-0268B0D713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DF962C-D489-E4F8-2A3B-256769575FCB}"/>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22945830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A35D-A36D-590A-3E59-3C69B81FB7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D849F0-2361-0A07-C433-5BA9288AAB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DFEF98-559A-3D07-A5E8-40A5027E0A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6CAF55-BF6E-7372-EFAF-AED5FD703AD6}"/>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6" name="Footer Placeholder 5">
            <a:extLst>
              <a:ext uri="{FF2B5EF4-FFF2-40B4-BE49-F238E27FC236}">
                <a16:creationId xmlns:a16="http://schemas.microsoft.com/office/drawing/2014/main" id="{8BA1F354-ADA5-1DB3-193E-5BEBDE4428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74ABAB-16AD-424B-116A-C8652BFA1F91}"/>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41706505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8B08-AEC8-A4BB-A903-1EEA697F3C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B1EF5C-C291-E95F-B05C-91E46A1688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650FDB-BD18-0CB2-7689-87F1F3F919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AAE6C9-80CA-5DC8-B0FC-74DFD3AF05A4}"/>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6" name="Footer Placeholder 5">
            <a:extLst>
              <a:ext uri="{FF2B5EF4-FFF2-40B4-BE49-F238E27FC236}">
                <a16:creationId xmlns:a16="http://schemas.microsoft.com/office/drawing/2014/main" id="{9C0D00FA-F976-75D7-7B98-8C37B8EBD6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CFA912-7FAA-24C9-D5DA-30001F410FF6}"/>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3399523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2FB3-283E-2559-D132-9DF06CF972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20E5AB-B2FD-FEEE-B368-2F2849AF23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9A596-082B-285E-3D27-6600172F19EC}"/>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5" name="Footer Placeholder 4">
            <a:extLst>
              <a:ext uri="{FF2B5EF4-FFF2-40B4-BE49-F238E27FC236}">
                <a16:creationId xmlns:a16="http://schemas.microsoft.com/office/drawing/2014/main" id="{F5241C3A-ACA0-1818-BE19-C1E40A56F9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C731D-668B-0B36-1392-D3727D0F66DC}"/>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10550307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62396C-11CD-F8BF-08EB-BC82523A7D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F4B2C4-460C-BEBE-522E-7FC34338D7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1F9598-04D7-587A-9EDD-61352FC62E15}"/>
              </a:ext>
            </a:extLst>
          </p:cNvPr>
          <p:cNvSpPr>
            <a:spLocks noGrp="1"/>
          </p:cNvSpPr>
          <p:nvPr>
            <p:ph type="dt" sz="half" idx="10"/>
          </p:nvPr>
        </p:nvSpPr>
        <p:spPr/>
        <p:txBody>
          <a:bodyPr/>
          <a:lstStyle/>
          <a:p>
            <a:fld id="{71540760-51C9-4242-B660-33FC541A459A}" type="datetimeFigureOut">
              <a:rPr lang="en-US" smtClean="0"/>
              <a:t>18/9/2026</a:t>
            </a:fld>
            <a:endParaRPr lang="en-US"/>
          </a:p>
        </p:txBody>
      </p:sp>
      <p:sp>
        <p:nvSpPr>
          <p:cNvPr id="5" name="Footer Placeholder 4">
            <a:extLst>
              <a:ext uri="{FF2B5EF4-FFF2-40B4-BE49-F238E27FC236}">
                <a16:creationId xmlns:a16="http://schemas.microsoft.com/office/drawing/2014/main" id="{4D5B16D0-8F15-F447-DA78-B7D0AEEEB2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361CBF-8F10-3754-CD24-A1273E4AB95C}"/>
              </a:ext>
            </a:extLst>
          </p:cNvPr>
          <p:cNvSpPr>
            <a:spLocks noGrp="1"/>
          </p:cNvSpPr>
          <p:nvPr>
            <p:ph type="sldNum" sz="quarter" idx="12"/>
          </p:nvPr>
        </p:nvSpPr>
        <p:spPr/>
        <p:txBody>
          <a:bodyPr/>
          <a:lstStyle/>
          <a:p>
            <a:fld id="{8CF82D32-42AC-4B66-9BAA-E97AE2F7BFC9}" type="slidenum">
              <a:rPr lang="en-US" smtClean="0"/>
              <a:t>‹#›</a:t>
            </a:fld>
            <a:endParaRPr lang="en-US"/>
          </a:p>
        </p:txBody>
      </p:sp>
    </p:spTree>
    <p:extLst>
      <p:ext uri="{BB962C8B-B14F-4D97-AF65-F5344CB8AC3E}">
        <p14:creationId xmlns:p14="http://schemas.microsoft.com/office/powerpoint/2010/main" val="41069781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2769"/>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defRPr>
            </a:lvl1pPr>
            <a:lvl2pPr marL="685800" indent="-228600">
              <a:buFont typeface="Courier New" panose="02070309020205020404" pitchFamily="49" charset="0"/>
              <a:buChar char="o"/>
              <a:defRPr sz="2200"/>
            </a:lvl2pPr>
            <a:lvl3pPr marL="1143000" indent="-228600">
              <a:buFont typeface="Wingdings" panose="05000000000000000000" pitchFamily="2" charset="2"/>
              <a:buChar char="§"/>
              <a:defRPr>
                <a:solidFill>
                  <a:srgbClr val="0070C0"/>
                </a:solidFill>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41767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0" name="Google Shape;60;p1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61" name="Google Shape;61;p1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9pPr>
          </a:lstStyle>
          <a:p>
            <a:fld id="{00000000-1234-1234-1234-123412341234}" type="slidenum">
              <a:rPr lang="es-419" smtClean="0"/>
              <a:pPr/>
              <a:t>‹#›</a:t>
            </a:fld>
            <a:endParaRPr lang="es-419"/>
          </a:p>
        </p:txBody>
      </p:sp>
    </p:spTree>
    <p:extLst>
      <p:ext uri="{BB962C8B-B14F-4D97-AF65-F5344CB8AC3E}">
        <p14:creationId xmlns:p14="http://schemas.microsoft.com/office/powerpoint/2010/main" val="36112185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Porta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D10B83-DC68-9CB3-26B7-4BF431E64A98}"/>
              </a:ext>
            </a:extLst>
          </p:cNvPr>
          <p:cNvSpPr>
            <a:spLocks noGrp="1"/>
          </p:cNvSpPr>
          <p:nvPr>
            <p:ph type="title" hasCustomPrompt="1"/>
          </p:nvPr>
        </p:nvSpPr>
        <p:spPr>
          <a:xfrm>
            <a:off x="838200" y="2339259"/>
            <a:ext cx="10515600" cy="837710"/>
          </a:xfrm>
        </p:spPr>
        <p:txBody>
          <a:bodyPr>
            <a:normAutofit/>
          </a:bodyPr>
          <a:lstStyle>
            <a:lvl1pPr algn="ctr">
              <a:defRPr sz="4000" b="1" i="0">
                <a:solidFill>
                  <a:schemeClr val="bg1"/>
                </a:solidFill>
              </a:defRPr>
            </a:lvl1pPr>
          </a:lstStyle>
          <a:p>
            <a:r>
              <a:rPr lang="es-MX"/>
              <a:t>TÍTULO DE PRESENTACIÓN</a:t>
            </a:r>
            <a:endParaRPr lang="es-CL"/>
          </a:p>
        </p:txBody>
      </p:sp>
      <p:sp>
        <p:nvSpPr>
          <p:cNvPr id="14" name="Marcador de texto 13">
            <a:extLst>
              <a:ext uri="{FF2B5EF4-FFF2-40B4-BE49-F238E27FC236}">
                <a16:creationId xmlns:a16="http://schemas.microsoft.com/office/drawing/2014/main" id="{4EF85A1B-74A0-E128-CE32-50B638FB7137}"/>
              </a:ext>
            </a:extLst>
          </p:cNvPr>
          <p:cNvSpPr>
            <a:spLocks noGrp="1"/>
          </p:cNvSpPr>
          <p:nvPr>
            <p:ph type="body" sz="quarter" idx="11" hasCustomPrompt="1"/>
          </p:nvPr>
        </p:nvSpPr>
        <p:spPr>
          <a:xfrm>
            <a:off x="2882212" y="3264816"/>
            <a:ext cx="6427574" cy="346738"/>
          </a:xfrm>
        </p:spPr>
        <p:txBody>
          <a:bodyPr>
            <a:noAutofit/>
          </a:bodyPr>
          <a:lstStyle>
            <a:lvl1pPr marL="0" indent="0" algn="ctr">
              <a:buNone/>
              <a:defRPr sz="2800">
                <a:solidFill>
                  <a:schemeClr val="bg1"/>
                </a:solidFill>
              </a:defRPr>
            </a:lvl1pPr>
          </a:lstStyle>
          <a:p>
            <a:pPr lvl="0"/>
            <a:r>
              <a:rPr lang="es-MX"/>
              <a:t>Bajada lorem ipsum dolor sit amet</a:t>
            </a:r>
            <a:endParaRPr lang="es-CL"/>
          </a:p>
        </p:txBody>
      </p:sp>
      <p:sp>
        <p:nvSpPr>
          <p:cNvPr id="8" name="Marcador de texto 7">
            <a:extLst>
              <a:ext uri="{FF2B5EF4-FFF2-40B4-BE49-F238E27FC236}">
                <a16:creationId xmlns:a16="http://schemas.microsoft.com/office/drawing/2014/main" id="{D3EAE4C3-C21C-0F74-3775-DD3486554FC2}"/>
              </a:ext>
            </a:extLst>
          </p:cNvPr>
          <p:cNvSpPr>
            <a:spLocks noGrp="1"/>
          </p:cNvSpPr>
          <p:nvPr>
            <p:ph type="body" sz="quarter" idx="12" hasCustomPrompt="1"/>
          </p:nvPr>
        </p:nvSpPr>
        <p:spPr>
          <a:xfrm>
            <a:off x="4101379" y="1989474"/>
            <a:ext cx="3989238" cy="261938"/>
          </a:xfrm>
        </p:spPr>
        <p:txBody>
          <a:bodyPr/>
          <a:lstStyle>
            <a:lvl1pPr marL="0" indent="0" algn="ctr">
              <a:buNone/>
              <a:defRPr sz="1600"/>
            </a:lvl1pPr>
          </a:lstStyle>
          <a:p>
            <a:pPr lvl="0"/>
            <a:r>
              <a:rPr lang="es-MX"/>
              <a:t>Epígrafe</a:t>
            </a:r>
            <a:endParaRPr lang="es-CL"/>
          </a:p>
        </p:txBody>
      </p:sp>
    </p:spTree>
    <p:extLst>
      <p:ext uri="{BB962C8B-B14F-4D97-AF65-F5344CB8AC3E}">
        <p14:creationId xmlns:p14="http://schemas.microsoft.com/office/powerpoint/2010/main" val="8726773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3_Lámina interior_op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81A2E76-457B-7287-B7E9-E9E0C0329FCC}"/>
              </a:ext>
            </a:extLst>
          </p:cNvPr>
          <p:cNvSpPr>
            <a:spLocks noGrp="1"/>
          </p:cNvSpPr>
          <p:nvPr>
            <p:ph type="body" idx="1" hasCustomPrompt="1"/>
          </p:nvPr>
        </p:nvSpPr>
        <p:spPr>
          <a:xfrm>
            <a:off x="831850" y="623078"/>
            <a:ext cx="10515600" cy="518388"/>
          </a:xfrm>
        </p:spPr>
        <p:txBody>
          <a:bodyPr>
            <a:normAutofit/>
          </a:bodyPr>
          <a:lstStyle>
            <a:lvl1pPr marL="0" indent="0">
              <a:buNone/>
              <a:defRPr sz="4000" b="1" i="0">
                <a:solidFill>
                  <a:srgbClr val="0B458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Título de lámina</a:t>
            </a:r>
          </a:p>
        </p:txBody>
      </p:sp>
      <p:sp>
        <p:nvSpPr>
          <p:cNvPr id="13" name="Marcador de texto 12">
            <a:extLst>
              <a:ext uri="{FF2B5EF4-FFF2-40B4-BE49-F238E27FC236}">
                <a16:creationId xmlns:a16="http://schemas.microsoft.com/office/drawing/2014/main" id="{98520361-BD56-4E8E-9CB5-6FC8EDEDDB91}"/>
              </a:ext>
            </a:extLst>
          </p:cNvPr>
          <p:cNvSpPr>
            <a:spLocks noGrp="1"/>
          </p:cNvSpPr>
          <p:nvPr>
            <p:ph type="body" sz="quarter" idx="16" hasCustomPrompt="1"/>
          </p:nvPr>
        </p:nvSpPr>
        <p:spPr>
          <a:xfrm>
            <a:off x="3821113" y="1991656"/>
            <a:ext cx="7569200" cy="3584575"/>
          </a:xfrm>
        </p:spPr>
        <p:txBody>
          <a:bodyPr/>
          <a:lstStyle>
            <a:lvl1pPr marL="342900" indent="-342900">
              <a:buFont typeface="Arial" panose="020B0604020202020204" pitchFamily="34" charset="0"/>
              <a:buChar char="•"/>
              <a:defRPr sz="2000">
                <a:solidFill>
                  <a:srgbClr val="0C4581"/>
                </a:solidFill>
              </a:defRPr>
            </a:lvl1pPr>
            <a:lvl2pPr>
              <a:defRPr lang="es-CL" sz="1600" kern="1200" dirty="0">
                <a:solidFill>
                  <a:srgbClr val="0C4581"/>
                </a:solidFill>
              </a:defRPr>
            </a:lvl2pPr>
            <a:lvl3pPr>
              <a:defRPr lang="es-MX" sz="1400" kern="1200" dirty="0" smtClean="0">
                <a:solidFill>
                  <a:srgbClr val="0C4581"/>
                </a:solidFill>
              </a:defRPr>
            </a:lvl3pPr>
          </a:lstStyle>
          <a:p>
            <a:pPr lvl="0"/>
            <a:r>
              <a:rPr lang="es-MX"/>
              <a:t>Texto de lámina. Lorem ipsum dolor sit </a:t>
            </a:r>
            <a:r>
              <a:rPr lang="es-MX" err="1"/>
              <a:t>amet</a:t>
            </a:r>
            <a:r>
              <a:rPr lang="es-MX"/>
              <a:t>.</a:t>
            </a:r>
          </a:p>
          <a:p>
            <a:pPr lvl="1"/>
            <a:r>
              <a:rPr lang="es-MX"/>
              <a:t>Texto</a:t>
            </a:r>
          </a:p>
          <a:p>
            <a:pPr lvl="2"/>
            <a:r>
              <a:rPr lang="es-MX"/>
              <a:t>Texto</a:t>
            </a:r>
          </a:p>
          <a:p>
            <a:pPr lvl="1"/>
            <a:endParaRPr lang="es-MX"/>
          </a:p>
          <a:p>
            <a:pPr lvl="1"/>
            <a:endParaRPr lang="es-CL"/>
          </a:p>
        </p:txBody>
      </p:sp>
    </p:spTree>
    <p:extLst>
      <p:ext uri="{BB962C8B-B14F-4D97-AF65-F5344CB8AC3E}">
        <p14:creationId xmlns:p14="http://schemas.microsoft.com/office/powerpoint/2010/main" val="27623736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18" name="Picture Placeholder 5">
            <a:extLst>
              <a:ext uri="{FF2B5EF4-FFF2-40B4-BE49-F238E27FC236}">
                <a16:creationId xmlns:a16="http://schemas.microsoft.com/office/drawing/2014/main" id="{FF6AC390-6F85-4B64-AE7A-E8E0D8FC89CF}"/>
              </a:ext>
            </a:extLst>
          </p:cNvPr>
          <p:cNvSpPr>
            <a:spLocks noGrp="1"/>
          </p:cNvSpPr>
          <p:nvPr>
            <p:ph type="pic" sz="quarter" idx="13"/>
          </p:nvPr>
        </p:nvSpPr>
        <p:spPr>
          <a:xfrm>
            <a:off x="7890841" y="984615"/>
            <a:ext cx="4884848" cy="4884848"/>
          </a:xfrm>
          <a:prstGeom prst="ellipse">
            <a:avLst/>
          </a:prstGeom>
          <a:solidFill>
            <a:schemeClr val="bg1">
              <a:lumMod val="85000"/>
            </a:schemeClr>
          </a:solidFill>
        </p:spPr>
        <p:txBody>
          <a:bodyPr anchor="ctr"/>
          <a:lstStyle>
            <a:lvl1pPr marL="0" indent="0" algn="ctr">
              <a:buNone/>
              <a:defRPr/>
            </a:lvl1pPr>
          </a:lstStyle>
          <a:p>
            <a:r>
              <a:rPr lang="en-US" noProof="0"/>
              <a:t>Click icon to add picture</a:t>
            </a:r>
          </a:p>
        </p:txBody>
      </p:sp>
      <p:pic>
        <p:nvPicPr>
          <p:cNvPr id="6" name="Picture 5">
            <a:extLst>
              <a:ext uri="{FF2B5EF4-FFF2-40B4-BE49-F238E27FC236}">
                <a16:creationId xmlns:a16="http://schemas.microsoft.com/office/drawing/2014/main" id="{3721F41A-82FA-1C3A-C977-7A9D3719A12D}"/>
              </a:ext>
            </a:extLst>
          </p:cNvPr>
          <p:cNvPicPr>
            <a:picLocks noChangeAspect="1"/>
          </p:cNvPicPr>
          <p:nvPr userDrawn="1"/>
        </p:nvPicPr>
        <p:blipFill>
          <a:blip r:embed="rId2"/>
          <a:stretch>
            <a:fillRect/>
          </a:stretch>
        </p:blipFill>
        <p:spPr>
          <a:xfrm>
            <a:off x="-1" y="6043353"/>
            <a:ext cx="949987" cy="814647"/>
          </a:xfrm>
          <a:prstGeom prst="rect">
            <a:avLst/>
          </a:prstGeom>
        </p:spPr>
      </p:pic>
    </p:spTree>
    <p:extLst>
      <p:ext uri="{BB962C8B-B14F-4D97-AF65-F5344CB8AC3E}">
        <p14:creationId xmlns:p14="http://schemas.microsoft.com/office/powerpoint/2010/main" val="26772240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D42C657-473E-4F33-B285-88EECEC7D5EA}"/>
              </a:ext>
            </a:extLst>
          </p:cNvPr>
          <p:cNvSpPr/>
          <p:nvPr userDrawn="1"/>
        </p:nvSpPr>
        <p:spPr>
          <a:xfrm>
            <a:off x="-1138" y="-2383"/>
            <a:ext cx="12192000" cy="1099182"/>
          </a:xfrm>
          <a:prstGeom prst="rect">
            <a:avLst/>
          </a:prstGeom>
          <a:solidFill>
            <a:srgbClr val="D7EA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8795658" y="-2382"/>
            <a:ext cx="3397480" cy="1099181"/>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49520" y="290093"/>
            <a:ext cx="2409602" cy="514230"/>
          </a:xfrm>
          <a:prstGeom prst="rect">
            <a:avLst/>
          </a:prstGeom>
        </p:spPr>
      </p:pic>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900001" y="267808"/>
            <a:ext cx="7177200" cy="558800"/>
          </a:xfrm>
          <a:prstGeom prst="rect">
            <a:avLst/>
          </a:prstGeom>
        </p:spPr>
        <p:txBody>
          <a:bodyPr lIns="0" tIns="0" rIns="0" bIns="0" anchor="ctr"/>
          <a:lstStyle>
            <a:lvl1pPr marL="0" indent="0">
              <a:buNone/>
              <a:defRPr sz="2200" b="1">
                <a:solidFill>
                  <a:srgbClr val="4B92D8"/>
                </a:solidFill>
                <a:latin typeface="Arial" panose="020B0604020202020204" pitchFamily="34" charset="0"/>
                <a:cs typeface="Arial" panose="020B0604020202020204" pitchFamily="34" charset="0"/>
              </a:defRPr>
            </a:lvl1pPr>
          </a:lstStyle>
          <a:p>
            <a:pPr lvl="0"/>
            <a:r>
              <a:rPr lang="da-DK"/>
              <a:t>Slide Title</a:t>
            </a:r>
          </a:p>
        </p:txBody>
      </p:sp>
    </p:spTree>
    <p:extLst>
      <p:ext uri="{BB962C8B-B14F-4D97-AF65-F5344CB8AC3E}">
        <p14:creationId xmlns:p14="http://schemas.microsoft.com/office/powerpoint/2010/main" val="8415873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1D87-A001-94B6-3756-EBC6E05B82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DDF5C7-EEEB-2894-DA55-772083E664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72EC03-353D-0A18-2355-3B573B0C7A25}"/>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D0D47D39-5F44-43F3-B5F3-E1AACB45D0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E68D10-7C1B-AFE0-A31A-7C9A284133AD}"/>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35918869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7CE03-7306-88F8-4A0A-67A3742EDD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02B17C-B8AF-662F-7A20-B113A1FBD8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9C1C37-E506-30BE-571D-9EB650036E00}"/>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876026F3-4FE3-618D-772E-94941CAC1C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984623D-55FD-D728-57EA-B81070E774AD}"/>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11304886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D770-D80C-1BE3-762C-573EA98F9F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6FAEA3-C6AF-8C37-276B-E47B9E6335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5BBDC-87BD-D70A-8CC7-E0A981D5A9CD}"/>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97D30529-E125-635E-16B7-B29ABC55ED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B0D82A-BAA3-8F9A-DEFC-F275BF0E0365}"/>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4365795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36768-8834-4DAD-92E7-7FC815E0C5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2347B6-11A7-2BF7-E668-4823E40964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B3BA47-A936-A4D0-5678-63A9876B50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3D4BEE-BD59-CADF-F194-3BDF19F74C48}"/>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6" name="Footer Placeholder 5">
            <a:extLst>
              <a:ext uri="{FF2B5EF4-FFF2-40B4-BE49-F238E27FC236}">
                <a16:creationId xmlns:a16="http://schemas.microsoft.com/office/drawing/2014/main" id="{DBC5BFE0-4BB7-5FB4-65C6-807EC4E6C4A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FEF8AC-E4D9-0288-E1BB-93EA2F02BCF2}"/>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39318599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DA82-46AF-8CAD-7821-A70622EAB3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25F09A-A04E-4A0B-9144-3DC614BE6C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B581D7-1C7B-E4E2-C638-E467516666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E19E6D-4031-2490-527A-4079703BA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26EFF8-9956-BB30-F3DE-5BB706D86B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C7906B-7F38-E2CB-C2CD-428C935AF58D}"/>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8" name="Footer Placeholder 7">
            <a:extLst>
              <a:ext uri="{FF2B5EF4-FFF2-40B4-BE49-F238E27FC236}">
                <a16:creationId xmlns:a16="http://schemas.microsoft.com/office/drawing/2014/main" id="{55D2F64F-BF7A-9E5D-799C-FCD39F79347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F61F29D-CA25-BFD7-A3EB-C78CF9050C39}"/>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12731299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1656-CD3B-8225-AF51-AF5BAC6FB6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95EC45-4086-B934-AC34-DE89B20AA356}"/>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4" name="Footer Placeholder 3">
            <a:extLst>
              <a:ext uri="{FF2B5EF4-FFF2-40B4-BE49-F238E27FC236}">
                <a16:creationId xmlns:a16="http://schemas.microsoft.com/office/drawing/2014/main" id="{B0AE5060-C624-16C3-6BF5-0268B0D7135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DDF962C-D489-E4F8-2A3B-256769575FCB}"/>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29342740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cSld name="Blank">
    <p:bg>
      <p:bgPr>
        <a:solidFill>
          <a:schemeClr val="accent1">
            <a:lumMod val="50000"/>
          </a:schemeClr>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DC9118-E7BC-CE6A-5096-A8902D07D5B7}"/>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3" name="Footer Placeholder 2">
            <a:extLst>
              <a:ext uri="{FF2B5EF4-FFF2-40B4-BE49-F238E27FC236}">
                <a16:creationId xmlns:a16="http://schemas.microsoft.com/office/drawing/2014/main" id="{9DC1B00E-2CEF-2668-34BE-A083F52DA1A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CB0A815-0E62-EACE-1C20-25A3A641EBF7}"/>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22216376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A35D-A36D-590A-3E59-3C69B81FB7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D849F0-2361-0A07-C433-5BA9288AAB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DFEF98-559A-3D07-A5E8-40A5027E0A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6CAF55-BF6E-7372-EFAF-AED5FD703AD6}"/>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6" name="Footer Placeholder 5">
            <a:extLst>
              <a:ext uri="{FF2B5EF4-FFF2-40B4-BE49-F238E27FC236}">
                <a16:creationId xmlns:a16="http://schemas.microsoft.com/office/drawing/2014/main" id="{8BA1F354-ADA5-1DB3-193E-5BEBDE4428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74ABAB-16AD-424B-116A-C8652BFA1F91}"/>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4890362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8B08-AEC8-A4BB-A903-1EEA697F3C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B1EF5C-C291-E95F-B05C-91E46A1688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4650FDB-BD18-0CB2-7689-87F1F3F919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AAE6C9-80CA-5DC8-B0FC-74DFD3AF05A4}"/>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6" name="Footer Placeholder 5">
            <a:extLst>
              <a:ext uri="{FF2B5EF4-FFF2-40B4-BE49-F238E27FC236}">
                <a16:creationId xmlns:a16="http://schemas.microsoft.com/office/drawing/2014/main" id="{9C0D00FA-F976-75D7-7B98-8C37B8EBD69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1CFA912-7FAA-24C9-D5DA-30001F410FF6}"/>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39774668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2FB3-283E-2559-D132-9DF06CF972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20E5AB-B2FD-FEEE-B368-2F2849AF23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9A596-082B-285E-3D27-6600172F19EC}"/>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F5241C3A-ACA0-1818-BE19-C1E40A56F9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EC731D-668B-0B36-1392-D3727D0F66DC}"/>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31567578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62396C-11CD-F8BF-08EB-BC82523A7D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F4B2C4-460C-BEBE-522E-7FC34338D7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1F9598-04D7-587A-9EDD-61352FC62E15}"/>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4D5B16D0-8F15-F447-DA78-B7D0AEEEB22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361CBF-8F10-3754-CD24-A1273E4AB95C}"/>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22832730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Front Page">
    <p:spTree>
      <p:nvGrpSpPr>
        <p:cNvPr id="1" name=""/>
        <p:cNvGrpSpPr/>
        <p:nvPr/>
      </p:nvGrpSpPr>
      <p:grpSpPr>
        <a:xfrm>
          <a:off x="0" y="0"/>
          <a:ext cx="0" cy="0"/>
          <a:chOff x="0" y="0"/>
          <a:chExt cx="0" cy="0"/>
        </a:xfrm>
      </p:grpSpPr>
      <p:pic>
        <p:nvPicPr>
          <p:cNvPr id="14" name="Picture 13" descr="Wind turbines on a hill with Albany Wind Farm in the background&#10;&#10;Description automatically generated">
            <a:extLst>
              <a:ext uri="{FF2B5EF4-FFF2-40B4-BE49-F238E27FC236}">
                <a16:creationId xmlns:a16="http://schemas.microsoft.com/office/drawing/2014/main" id="{978454F1-2C37-44ED-82A8-FE397CF80F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2021" y="-6"/>
            <a:ext cx="5890591" cy="6858000"/>
          </a:xfrm>
          <a:prstGeom prst="rect">
            <a:avLst/>
          </a:prstGeom>
        </p:spPr>
      </p:pic>
      <p:sp>
        <p:nvSpPr>
          <p:cNvPr id="9" name="Rektangel 1">
            <a:extLst>
              <a:ext uri="{FF2B5EF4-FFF2-40B4-BE49-F238E27FC236}">
                <a16:creationId xmlns:a16="http://schemas.microsoft.com/office/drawing/2014/main" id="{DF32B885-2510-4B8F-9F09-721E3DA9A82A}"/>
              </a:ext>
            </a:extLst>
          </p:cNvPr>
          <p:cNvSpPr/>
          <p:nvPr userDrawn="1"/>
        </p:nvSpPr>
        <p:spPr>
          <a:xfrm>
            <a:off x="647416"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pic>
        <p:nvPicPr>
          <p:cNvPr id="13" name="Billede 12" descr="Et billede, der indeholder tekst, indendørs&#10;&#10;Automatisk genereret beskrivelse">
            <a:extLst>
              <a:ext uri="{FF2B5EF4-FFF2-40B4-BE49-F238E27FC236}">
                <a16:creationId xmlns:a16="http://schemas.microsoft.com/office/drawing/2014/main" id="{A775938F-06F6-45CE-8245-0F88D6842D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020" y="5544110"/>
            <a:ext cx="2872240" cy="612961"/>
          </a:xfrm>
          <a:prstGeom prst="rect">
            <a:avLst/>
          </a:prstGeom>
        </p:spPr>
      </p:pic>
      <p:sp>
        <p:nvSpPr>
          <p:cNvPr id="18" name="Pladsholder til tekst 17">
            <a:extLst>
              <a:ext uri="{FF2B5EF4-FFF2-40B4-BE49-F238E27FC236}">
                <a16:creationId xmlns:a16="http://schemas.microsoft.com/office/drawing/2014/main" id="{9F38C549-05C5-4BF4-8F67-772FB362A5DA}"/>
              </a:ext>
            </a:extLst>
          </p:cNvPr>
          <p:cNvSpPr>
            <a:spLocks noGrp="1"/>
          </p:cNvSpPr>
          <p:nvPr>
            <p:ph type="body" sz="quarter" idx="10" hasCustomPrompt="1"/>
          </p:nvPr>
        </p:nvSpPr>
        <p:spPr>
          <a:xfrm>
            <a:off x="560086" y="2916000"/>
            <a:ext cx="5514974" cy="512995"/>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defRPr>
            </a:lvl1pPr>
          </a:lstStyle>
          <a:p>
            <a:pPr lvl="0"/>
            <a:r>
              <a:rPr lang="da-DK"/>
              <a:t>Title of the event</a:t>
            </a:r>
          </a:p>
        </p:txBody>
      </p:sp>
      <p:sp>
        <p:nvSpPr>
          <p:cNvPr id="19" name="Pladsholder til tekst 17">
            <a:extLst>
              <a:ext uri="{FF2B5EF4-FFF2-40B4-BE49-F238E27FC236}">
                <a16:creationId xmlns:a16="http://schemas.microsoft.com/office/drawing/2014/main" id="{26B496D6-4483-4A69-A8FE-24549C1A2316}"/>
              </a:ext>
            </a:extLst>
          </p:cNvPr>
          <p:cNvSpPr>
            <a:spLocks noGrp="1"/>
          </p:cNvSpPr>
          <p:nvPr>
            <p:ph type="body" sz="quarter" idx="11" hasCustomPrompt="1"/>
          </p:nvPr>
        </p:nvSpPr>
        <p:spPr>
          <a:xfrm>
            <a:off x="567568" y="3798288"/>
            <a:ext cx="5514974" cy="476347"/>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defRPr>
            </a:lvl1pPr>
          </a:lstStyle>
          <a:p>
            <a:pPr lvl="0"/>
            <a:r>
              <a:rPr lang="da-DK"/>
              <a:t>Date</a:t>
            </a:r>
          </a:p>
        </p:txBody>
      </p:sp>
      <p:sp>
        <p:nvSpPr>
          <p:cNvPr id="4" name="Title 3">
            <a:extLst>
              <a:ext uri="{FF2B5EF4-FFF2-40B4-BE49-F238E27FC236}">
                <a16:creationId xmlns:a16="http://schemas.microsoft.com/office/drawing/2014/main" id="{3B4FE928-465A-0DE8-CE23-2ADE754E6602}"/>
              </a:ext>
            </a:extLst>
          </p:cNvPr>
          <p:cNvSpPr>
            <a:spLocks noGrp="1"/>
          </p:cNvSpPr>
          <p:nvPr>
            <p:ph type="title"/>
          </p:nvPr>
        </p:nvSpPr>
        <p:spPr>
          <a:xfrm>
            <a:off x="497944" y="896770"/>
            <a:ext cx="6751155" cy="1325563"/>
          </a:xfrm>
          <a:prstGeom prst="rect">
            <a:avLst/>
          </a:prstGeom>
        </p:spPr>
        <p:txBody>
          <a:bodyPr/>
          <a:lstStyle>
            <a:lvl1pPr>
              <a:defRPr sz="3600" b="1" cap="all" baseline="0">
                <a:solidFill>
                  <a:schemeClr val="bg1"/>
                </a:solidFill>
              </a:defRPr>
            </a:lvl1pPr>
          </a:lstStyle>
          <a:p>
            <a:r>
              <a:rPr lang="en-US"/>
              <a:t>Click to edit Master title style</a:t>
            </a:r>
          </a:p>
        </p:txBody>
      </p:sp>
      <p:pic>
        <p:nvPicPr>
          <p:cNvPr id="3" name="Picture 2" descr="A white building with a clock tower&#10;&#10;Description automatically generated">
            <a:extLst>
              <a:ext uri="{FF2B5EF4-FFF2-40B4-BE49-F238E27FC236}">
                <a16:creationId xmlns:a16="http://schemas.microsoft.com/office/drawing/2014/main" id="{201C81C0-C9F5-B534-97B6-1FC3FFE3FB7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6206944" y="857250"/>
            <a:ext cx="6858000" cy="5143500"/>
          </a:xfrm>
          <a:prstGeom prst="rect">
            <a:avLst/>
          </a:prstGeom>
        </p:spPr>
      </p:pic>
      <p:pic>
        <p:nvPicPr>
          <p:cNvPr id="5" name="Picture 4">
            <a:extLst>
              <a:ext uri="{FF2B5EF4-FFF2-40B4-BE49-F238E27FC236}">
                <a16:creationId xmlns:a16="http://schemas.microsoft.com/office/drawing/2014/main" id="{C734BEB0-5FFC-9D11-E75A-70914C8472B3}"/>
              </a:ext>
            </a:extLst>
          </p:cNvPr>
          <p:cNvPicPr>
            <a:picLocks noChangeAspect="1"/>
          </p:cNvPicPr>
          <p:nvPr userDrawn="1"/>
        </p:nvPicPr>
        <p:blipFill>
          <a:blip r:embed="rId5"/>
          <a:stretch>
            <a:fillRect/>
          </a:stretch>
        </p:blipFill>
        <p:spPr>
          <a:xfrm>
            <a:off x="4824723" y="5421345"/>
            <a:ext cx="1648124" cy="858488"/>
          </a:xfrm>
          <a:prstGeom prst="rect">
            <a:avLst/>
          </a:prstGeom>
        </p:spPr>
      </p:pic>
      <p:pic>
        <p:nvPicPr>
          <p:cNvPr id="6" name="Picture 5">
            <a:extLst>
              <a:ext uri="{FF2B5EF4-FFF2-40B4-BE49-F238E27FC236}">
                <a16:creationId xmlns:a16="http://schemas.microsoft.com/office/drawing/2014/main" id="{B7BA6F55-7119-E78E-79C5-7A5A4D82E33D}"/>
              </a:ext>
            </a:extLst>
          </p:cNvPr>
          <p:cNvPicPr>
            <a:picLocks noChangeAspect="1"/>
          </p:cNvPicPr>
          <p:nvPr userDrawn="1"/>
        </p:nvPicPr>
        <p:blipFill>
          <a:blip r:embed="rId6"/>
          <a:stretch>
            <a:fillRect/>
          </a:stretch>
        </p:blipFill>
        <p:spPr>
          <a:xfrm>
            <a:off x="3445149" y="4860769"/>
            <a:ext cx="968687" cy="1979643"/>
          </a:xfrm>
          <a:prstGeom prst="rect">
            <a:avLst/>
          </a:prstGeom>
        </p:spPr>
      </p:pic>
      <p:sp>
        <p:nvSpPr>
          <p:cNvPr id="15" name="Rektangel 1">
            <a:extLst>
              <a:ext uri="{FF2B5EF4-FFF2-40B4-BE49-F238E27FC236}">
                <a16:creationId xmlns:a16="http://schemas.microsoft.com/office/drawing/2014/main" id="{D875C67C-88E9-47F6-8B31-098DE1A61D60}"/>
              </a:ext>
            </a:extLst>
          </p:cNvPr>
          <p:cNvSpPr/>
          <p:nvPr userDrawn="1"/>
        </p:nvSpPr>
        <p:spPr>
          <a:xfrm>
            <a:off x="3034261" y="-12"/>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8" name="Rektangel 1">
            <a:extLst>
              <a:ext uri="{FF2B5EF4-FFF2-40B4-BE49-F238E27FC236}">
                <a16:creationId xmlns:a16="http://schemas.microsoft.com/office/drawing/2014/main" id="{C7157915-4B6A-40D2-826A-3B024C9764B9}"/>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0" name="Rektangel 1">
            <a:extLst>
              <a:ext uri="{FF2B5EF4-FFF2-40B4-BE49-F238E27FC236}">
                <a16:creationId xmlns:a16="http://schemas.microsoft.com/office/drawing/2014/main" id="{2DC4A5B3-74E3-4F42-A1F1-AFCA6CC5D006}"/>
              </a:ext>
            </a:extLst>
          </p:cNvPr>
          <p:cNvSpPr/>
          <p:nvPr userDrawn="1"/>
        </p:nvSpPr>
        <p:spPr>
          <a:xfrm>
            <a:off x="-1" y="0"/>
            <a:ext cx="92537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Tree>
    <p:extLst>
      <p:ext uri="{BB962C8B-B14F-4D97-AF65-F5344CB8AC3E}">
        <p14:creationId xmlns:p14="http://schemas.microsoft.com/office/powerpoint/2010/main" val="19014900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3_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2769"/>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defRPr>
            </a:lvl1pPr>
            <a:lvl2pPr marL="685800" indent="-228600">
              <a:buFont typeface="Courier New" panose="02070309020205020404" pitchFamily="49" charset="0"/>
              <a:buChar char="o"/>
              <a:defRPr sz="2200"/>
            </a:lvl2pPr>
            <a:lvl3pPr marL="1143000" indent="-228600">
              <a:buFont typeface="Wingdings" panose="05000000000000000000" pitchFamily="2" charset="2"/>
              <a:buChar char="§"/>
              <a:defRPr>
                <a:solidFill>
                  <a:srgbClr val="0070C0"/>
                </a:solidFill>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95106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0" name="Google Shape;60;p1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61" name="Google Shape;61;p1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9pPr>
          </a:lstStyle>
          <a:p>
            <a:fld id="{00000000-1234-1234-1234-123412341234}" type="slidenum">
              <a:rPr lang="es-419" smtClean="0"/>
              <a:pPr/>
              <a:t>‹#›</a:t>
            </a:fld>
            <a:endParaRPr lang="es-419" dirty="0"/>
          </a:p>
        </p:txBody>
      </p:sp>
    </p:spTree>
    <p:extLst>
      <p:ext uri="{BB962C8B-B14F-4D97-AF65-F5344CB8AC3E}">
        <p14:creationId xmlns:p14="http://schemas.microsoft.com/office/powerpoint/2010/main" val="34167854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Porta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D10B83-DC68-9CB3-26B7-4BF431E64A98}"/>
              </a:ext>
            </a:extLst>
          </p:cNvPr>
          <p:cNvSpPr>
            <a:spLocks noGrp="1"/>
          </p:cNvSpPr>
          <p:nvPr>
            <p:ph type="title" hasCustomPrompt="1"/>
          </p:nvPr>
        </p:nvSpPr>
        <p:spPr>
          <a:xfrm>
            <a:off x="838200" y="2339259"/>
            <a:ext cx="10515600" cy="837710"/>
          </a:xfrm>
        </p:spPr>
        <p:txBody>
          <a:bodyPr>
            <a:normAutofit/>
          </a:bodyPr>
          <a:lstStyle>
            <a:lvl1pPr algn="ctr">
              <a:defRPr sz="4000" b="1" i="0">
                <a:solidFill>
                  <a:schemeClr val="bg1"/>
                </a:solidFill>
              </a:defRPr>
            </a:lvl1pPr>
          </a:lstStyle>
          <a:p>
            <a:r>
              <a:rPr lang="es-MX"/>
              <a:t>TÍTULO DE PRESENTACIÓN</a:t>
            </a:r>
            <a:endParaRPr lang="es-CL"/>
          </a:p>
        </p:txBody>
      </p:sp>
      <p:sp>
        <p:nvSpPr>
          <p:cNvPr id="14" name="Marcador de texto 13">
            <a:extLst>
              <a:ext uri="{FF2B5EF4-FFF2-40B4-BE49-F238E27FC236}">
                <a16:creationId xmlns:a16="http://schemas.microsoft.com/office/drawing/2014/main" id="{4EF85A1B-74A0-E128-CE32-50B638FB7137}"/>
              </a:ext>
            </a:extLst>
          </p:cNvPr>
          <p:cNvSpPr>
            <a:spLocks noGrp="1"/>
          </p:cNvSpPr>
          <p:nvPr>
            <p:ph type="body" sz="quarter" idx="11" hasCustomPrompt="1"/>
          </p:nvPr>
        </p:nvSpPr>
        <p:spPr>
          <a:xfrm>
            <a:off x="2882212" y="3264816"/>
            <a:ext cx="6427574" cy="346738"/>
          </a:xfrm>
        </p:spPr>
        <p:txBody>
          <a:bodyPr>
            <a:noAutofit/>
          </a:bodyPr>
          <a:lstStyle>
            <a:lvl1pPr marL="0" indent="0" algn="ctr">
              <a:buNone/>
              <a:defRPr sz="2800">
                <a:solidFill>
                  <a:schemeClr val="bg1"/>
                </a:solidFill>
              </a:defRPr>
            </a:lvl1pPr>
          </a:lstStyle>
          <a:p>
            <a:pPr lvl="0"/>
            <a:r>
              <a:rPr lang="es-MX"/>
              <a:t>Bajada lorem ipsum dolor sit amet</a:t>
            </a:r>
            <a:endParaRPr lang="es-CL"/>
          </a:p>
        </p:txBody>
      </p:sp>
      <p:sp>
        <p:nvSpPr>
          <p:cNvPr id="8" name="Marcador de texto 7">
            <a:extLst>
              <a:ext uri="{FF2B5EF4-FFF2-40B4-BE49-F238E27FC236}">
                <a16:creationId xmlns:a16="http://schemas.microsoft.com/office/drawing/2014/main" id="{D3EAE4C3-C21C-0F74-3775-DD3486554FC2}"/>
              </a:ext>
            </a:extLst>
          </p:cNvPr>
          <p:cNvSpPr>
            <a:spLocks noGrp="1"/>
          </p:cNvSpPr>
          <p:nvPr>
            <p:ph type="body" sz="quarter" idx="12" hasCustomPrompt="1"/>
          </p:nvPr>
        </p:nvSpPr>
        <p:spPr>
          <a:xfrm>
            <a:off x="4101379" y="1989474"/>
            <a:ext cx="3989238" cy="261938"/>
          </a:xfrm>
        </p:spPr>
        <p:txBody>
          <a:bodyPr/>
          <a:lstStyle>
            <a:lvl1pPr marL="0" indent="0" algn="ctr">
              <a:buNone/>
              <a:defRPr sz="1600"/>
            </a:lvl1pPr>
          </a:lstStyle>
          <a:p>
            <a:pPr lvl="0"/>
            <a:r>
              <a:rPr lang="es-MX"/>
              <a:t>Epígrafe</a:t>
            </a:r>
            <a:endParaRPr lang="es-CL"/>
          </a:p>
        </p:txBody>
      </p:sp>
    </p:spTree>
    <p:extLst>
      <p:ext uri="{BB962C8B-B14F-4D97-AF65-F5344CB8AC3E}">
        <p14:creationId xmlns:p14="http://schemas.microsoft.com/office/powerpoint/2010/main" val="23133534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4_Lámina interior_op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81A2E76-457B-7287-B7E9-E9E0C0329FCC}"/>
              </a:ext>
            </a:extLst>
          </p:cNvPr>
          <p:cNvSpPr>
            <a:spLocks noGrp="1"/>
          </p:cNvSpPr>
          <p:nvPr>
            <p:ph type="body" idx="1" hasCustomPrompt="1"/>
          </p:nvPr>
        </p:nvSpPr>
        <p:spPr>
          <a:xfrm>
            <a:off x="831850" y="623078"/>
            <a:ext cx="10515600" cy="518388"/>
          </a:xfrm>
        </p:spPr>
        <p:txBody>
          <a:bodyPr>
            <a:normAutofit/>
          </a:bodyPr>
          <a:lstStyle>
            <a:lvl1pPr marL="0" indent="0">
              <a:buNone/>
              <a:defRPr sz="4000" b="1" i="0">
                <a:solidFill>
                  <a:srgbClr val="0B458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Título de lámina</a:t>
            </a:r>
          </a:p>
        </p:txBody>
      </p:sp>
      <p:sp>
        <p:nvSpPr>
          <p:cNvPr id="13" name="Marcador de texto 12">
            <a:extLst>
              <a:ext uri="{FF2B5EF4-FFF2-40B4-BE49-F238E27FC236}">
                <a16:creationId xmlns:a16="http://schemas.microsoft.com/office/drawing/2014/main" id="{98520361-BD56-4E8E-9CB5-6FC8EDEDDB91}"/>
              </a:ext>
            </a:extLst>
          </p:cNvPr>
          <p:cNvSpPr>
            <a:spLocks noGrp="1"/>
          </p:cNvSpPr>
          <p:nvPr>
            <p:ph type="body" sz="quarter" idx="16" hasCustomPrompt="1"/>
          </p:nvPr>
        </p:nvSpPr>
        <p:spPr>
          <a:xfrm>
            <a:off x="3821113" y="1991656"/>
            <a:ext cx="7569200" cy="3584575"/>
          </a:xfrm>
        </p:spPr>
        <p:txBody>
          <a:bodyPr/>
          <a:lstStyle>
            <a:lvl1pPr marL="342900" indent="-342900">
              <a:buFont typeface="Arial" panose="020B0604020202020204" pitchFamily="34" charset="0"/>
              <a:buChar char="•"/>
              <a:defRPr sz="2000">
                <a:solidFill>
                  <a:srgbClr val="0C4581"/>
                </a:solidFill>
              </a:defRPr>
            </a:lvl1pPr>
            <a:lvl2pPr>
              <a:defRPr lang="es-CL" sz="1600" kern="1200" dirty="0">
                <a:solidFill>
                  <a:srgbClr val="0C4581"/>
                </a:solidFill>
              </a:defRPr>
            </a:lvl2pPr>
            <a:lvl3pPr>
              <a:defRPr lang="es-MX" sz="1400" kern="1200" dirty="0" smtClean="0">
                <a:solidFill>
                  <a:srgbClr val="0C4581"/>
                </a:solidFill>
              </a:defRPr>
            </a:lvl3pPr>
          </a:lstStyle>
          <a:p>
            <a:pPr lvl="0"/>
            <a:r>
              <a:rPr lang="es-MX"/>
              <a:t>Texto de lámina. Lorem ipsum dolor sit </a:t>
            </a:r>
            <a:r>
              <a:rPr lang="es-MX" err="1"/>
              <a:t>amet</a:t>
            </a:r>
            <a:r>
              <a:rPr lang="es-MX"/>
              <a:t>.</a:t>
            </a:r>
          </a:p>
          <a:p>
            <a:pPr lvl="1"/>
            <a:r>
              <a:rPr lang="es-MX"/>
              <a:t>Texto</a:t>
            </a:r>
          </a:p>
          <a:p>
            <a:pPr lvl="2"/>
            <a:r>
              <a:rPr lang="es-MX"/>
              <a:t>Texto</a:t>
            </a:r>
          </a:p>
          <a:p>
            <a:pPr lvl="1"/>
            <a:endParaRPr lang="es-MX"/>
          </a:p>
          <a:p>
            <a:pPr lvl="1"/>
            <a:endParaRPr lang="es-CL"/>
          </a:p>
        </p:txBody>
      </p:sp>
    </p:spTree>
    <p:extLst>
      <p:ext uri="{BB962C8B-B14F-4D97-AF65-F5344CB8AC3E}">
        <p14:creationId xmlns:p14="http://schemas.microsoft.com/office/powerpoint/2010/main" val="18340398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18" name="Picture Placeholder 5">
            <a:extLst>
              <a:ext uri="{FF2B5EF4-FFF2-40B4-BE49-F238E27FC236}">
                <a16:creationId xmlns:a16="http://schemas.microsoft.com/office/drawing/2014/main" id="{FF6AC390-6F85-4B64-AE7A-E8E0D8FC89CF}"/>
              </a:ext>
            </a:extLst>
          </p:cNvPr>
          <p:cNvSpPr>
            <a:spLocks noGrp="1"/>
          </p:cNvSpPr>
          <p:nvPr>
            <p:ph type="pic" sz="quarter" idx="13"/>
          </p:nvPr>
        </p:nvSpPr>
        <p:spPr>
          <a:xfrm>
            <a:off x="7890841" y="984615"/>
            <a:ext cx="4884848" cy="4884848"/>
          </a:xfrm>
          <a:prstGeom prst="ellipse">
            <a:avLst/>
          </a:prstGeom>
          <a:solidFill>
            <a:schemeClr val="bg1">
              <a:lumMod val="85000"/>
            </a:schemeClr>
          </a:solidFill>
        </p:spPr>
        <p:txBody>
          <a:bodyPr anchor="ctr"/>
          <a:lstStyle>
            <a:lvl1pPr marL="0" indent="0" algn="ctr">
              <a:buNone/>
              <a:defRPr/>
            </a:lvl1pPr>
          </a:lstStyle>
          <a:p>
            <a:r>
              <a:rPr lang="en-US" noProof="0" dirty="0"/>
              <a:t>Click icon to add picture</a:t>
            </a:r>
          </a:p>
        </p:txBody>
      </p:sp>
      <p:pic>
        <p:nvPicPr>
          <p:cNvPr id="6" name="Picture 5">
            <a:extLst>
              <a:ext uri="{FF2B5EF4-FFF2-40B4-BE49-F238E27FC236}">
                <a16:creationId xmlns:a16="http://schemas.microsoft.com/office/drawing/2014/main" id="{3721F41A-82FA-1C3A-C977-7A9D3719A12D}"/>
              </a:ext>
            </a:extLst>
          </p:cNvPr>
          <p:cNvPicPr>
            <a:picLocks noChangeAspect="1"/>
          </p:cNvPicPr>
          <p:nvPr userDrawn="1"/>
        </p:nvPicPr>
        <p:blipFill>
          <a:blip r:embed="rId2"/>
          <a:stretch>
            <a:fillRect/>
          </a:stretch>
        </p:blipFill>
        <p:spPr>
          <a:xfrm>
            <a:off x="-1" y="6043353"/>
            <a:ext cx="949987" cy="814647"/>
          </a:xfrm>
          <a:prstGeom prst="rect">
            <a:avLst/>
          </a:prstGeom>
        </p:spPr>
      </p:pic>
    </p:spTree>
    <p:extLst>
      <p:ext uri="{BB962C8B-B14F-4D97-AF65-F5344CB8AC3E}">
        <p14:creationId xmlns:p14="http://schemas.microsoft.com/office/powerpoint/2010/main" val="2946249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D42C657-473E-4F33-B285-88EECEC7D5EA}"/>
              </a:ext>
            </a:extLst>
          </p:cNvPr>
          <p:cNvSpPr/>
          <p:nvPr userDrawn="1"/>
        </p:nvSpPr>
        <p:spPr>
          <a:xfrm>
            <a:off x="-1138" y="-2383"/>
            <a:ext cx="12192000" cy="1099182"/>
          </a:xfrm>
          <a:prstGeom prst="rect">
            <a:avLst/>
          </a:prstGeom>
          <a:solidFill>
            <a:srgbClr val="D7EA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8795658" y="-2382"/>
            <a:ext cx="3397480" cy="1099181"/>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49520" y="290093"/>
            <a:ext cx="2409602" cy="514230"/>
          </a:xfrm>
          <a:prstGeom prst="rect">
            <a:avLst/>
          </a:prstGeom>
        </p:spPr>
      </p:pic>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900001" y="267808"/>
            <a:ext cx="7177200" cy="558800"/>
          </a:xfrm>
          <a:prstGeom prst="rect">
            <a:avLst/>
          </a:prstGeom>
        </p:spPr>
        <p:txBody>
          <a:bodyPr lIns="0" tIns="0" rIns="0" bIns="0" anchor="ctr"/>
          <a:lstStyle>
            <a:lvl1pPr marL="0" indent="0">
              <a:buNone/>
              <a:defRPr sz="2200" b="1">
                <a:solidFill>
                  <a:srgbClr val="4B92D8"/>
                </a:solidFill>
                <a:latin typeface="Arial" panose="020B0604020202020204" pitchFamily="34" charset="0"/>
                <a:cs typeface="Arial" panose="020B0604020202020204" pitchFamily="34" charset="0"/>
              </a:defRPr>
            </a:lvl1pPr>
          </a:lstStyle>
          <a:p>
            <a:pPr lvl="0"/>
            <a:r>
              <a:rPr lang="da-DK"/>
              <a:t>Slide Title</a:t>
            </a:r>
          </a:p>
        </p:txBody>
      </p:sp>
    </p:spTree>
    <p:extLst>
      <p:ext uri="{BB962C8B-B14F-4D97-AF65-F5344CB8AC3E}">
        <p14:creationId xmlns:p14="http://schemas.microsoft.com/office/powerpoint/2010/main" val="21536571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E29C-840C-6B66-626F-92180E2BEC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AAF756-BA25-D054-F77E-36E381DDFE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DD21CF-C8FC-44B0-E742-686B4DDD94D1}"/>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F8C16E72-1364-F331-6CDA-72BE3F9A06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B18AC9-D2D7-8587-BC32-A308BA436F2B}"/>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25778271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9374-C87D-5306-608C-20226BC5C7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ACD6B4-7E50-D84B-29BA-6AC9E5152A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1D6056-9236-4D22-E62B-166879BD17E1}"/>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0300765B-B0BE-D178-3D08-96249E241C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C4E4A7-6EC6-F181-F37E-5C4F86D46335}"/>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30874769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70E8-F29F-CEB6-8D52-C31BB5729B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D09C82-46AA-3C4E-BBEB-4F156E8148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4C6C20-A512-13B4-CD46-06F77B9410E4}"/>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166E7232-ADC0-0F47-B972-052DB9E61C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6864C0-8C02-E7FB-9E9E-4BA305A1E4D7}"/>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6042410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1067-9441-2C3A-F229-88C4E22F1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D607DA-52C0-FC54-8E2A-FB88DA63F0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0DFC68-CB1E-9EA7-0DAD-44D489791A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6546DA-8BBD-9CA4-C3E5-D7B7C12002C3}"/>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6" name="Footer Placeholder 5">
            <a:extLst>
              <a:ext uri="{FF2B5EF4-FFF2-40B4-BE49-F238E27FC236}">
                <a16:creationId xmlns:a16="http://schemas.microsoft.com/office/drawing/2014/main" id="{A344B46E-2846-8880-E4FD-0969373C033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A02E9F-818B-AC25-1805-122719BA593C}"/>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409624738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29586-C24D-E749-0D0E-C2CDABCC88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57D8C0-BF0A-A3FC-BCE7-1D99A68E25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A77EA1-B08E-055F-3440-E24D13563A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0FD1A0-519B-7CB1-572F-6E23125881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DDD830-5C6F-A5A1-AAE8-D9D6084A3C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93CE6F-DFF1-51B0-8E10-FD4F80CC4D8B}"/>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8" name="Footer Placeholder 7">
            <a:extLst>
              <a:ext uri="{FF2B5EF4-FFF2-40B4-BE49-F238E27FC236}">
                <a16:creationId xmlns:a16="http://schemas.microsoft.com/office/drawing/2014/main" id="{A59FB2F9-6582-27BF-FA97-F6EDDEE4411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D02B332-E5F6-8D8B-D17D-63A1083FBEDD}"/>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22717471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C2E4-6E62-FFD5-7CA3-F3B372CDAB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7B7906-49F0-4594-3260-5CD9007F22A0}"/>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4" name="Footer Placeholder 3">
            <a:extLst>
              <a:ext uri="{FF2B5EF4-FFF2-40B4-BE49-F238E27FC236}">
                <a16:creationId xmlns:a16="http://schemas.microsoft.com/office/drawing/2014/main" id="{3ED73BC6-284F-811F-A5E2-1E930DEF9A2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332D706-B82D-BF00-7004-3640BB7C9C7D}"/>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8489748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6E7CC0-A2C7-AC42-9B62-64941C14AB9B}"/>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3" name="Footer Placeholder 2">
            <a:extLst>
              <a:ext uri="{FF2B5EF4-FFF2-40B4-BE49-F238E27FC236}">
                <a16:creationId xmlns:a16="http://schemas.microsoft.com/office/drawing/2014/main" id="{5AD26236-CA85-4140-51F9-8BAC024D936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AD2DDC2-D86B-995B-761B-12A19F1D02A3}"/>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29492166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0285-F8B9-C84C-ED0F-198D6A3C59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BD9568-51F1-8527-B575-DA1BEB1FB5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382858-D490-F69A-98FE-236347BB3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071A6B-B68E-E9E0-B597-8023E64370DA}"/>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6" name="Footer Placeholder 5">
            <a:extLst>
              <a:ext uri="{FF2B5EF4-FFF2-40B4-BE49-F238E27FC236}">
                <a16:creationId xmlns:a16="http://schemas.microsoft.com/office/drawing/2014/main" id="{9A625217-83D0-38D9-E120-A21B719048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ABF7C38-DA5D-3707-304F-13B2FBB63CD7}"/>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39878876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BC5FD-B974-DAB4-C51A-8BC5D9D565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B2AF0D-157C-E2C7-7A51-3A378E11E8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B710B4D-2C39-5E10-77CE-2122EC692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75CF90-7A49-E33E-4183-18870D036067}"/>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6" name="Footer Placeholder 5">
            <a:extLst>
              <a:ext uri="{FF2B5EF4-FFF2-40B4-BE49-F238E27FC236}">
                <a16:creationId xmlns:a16="http://schemas.microsoft.com/office/drawing/2014/main" id="{D1737678-916D-12B2-17C8-B99DC251265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B42AED-A879-0860-76BC-D78A3552C6EF}"/>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327879365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02C96-994A-1787-6A36-D8D6F44D52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ED140B-6AD3-D547-BB1F-FF42886E03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84A3DF-E2C0-833F-14FC-7DACD1A93475}"/>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DC7DAEA8-F651-C642-B774-155F638F9A6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71E8DC-96F9-03BE-18E9-D5E93DDFB36B}"/>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425256147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E105C6-85E2-20DD-B54D-37527A0A77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B8C167-285F-235D-6614-2F88D2641F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430433-AE75-B000-9DF8-165510378585}"/>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DDE58F28-1442-7649-40A4-7C4886D6CC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101047-C92B-2280-6637-5FB301A3D029}"/>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37452292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2769"/>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defRPr>
            </a:lvl1pPr>
            <a:lvl2pPr marL="685800" indent="-228600">
              <a:buFont typeface="Courier New" panose="02070309020205020404" pitchFamily="49" charset="0"/>
              <a:buChar char="o"/>
              <a:defRPr sz="2200"/>
            </a:lvl2pPr>
            <a:lvl3pPr marL="1143000" indent="-228600">
              <a:buFont typeface="Wingdings" panose="05000000000000000000" pitchFamily="2" charset="2"/>
              <a:buChar char="§"/>
              <a:defRPr>
                <a:solidFill>
                  <a:srgbClr val="0070C0"/>
                </a:solidFill>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0536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image" Target="../media/image12.jpeg"/><Relationship Id="rId2" Type="http://schemas.openxmlformats.org/officeDocument/2006/relationships/slideLayout" Target="../slideLayouts/slideLayout21.xml"/><Relationship Id="rId16"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3.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34" Type="http://schemas.openxmlformats.org/officeDocument/2006/relationships/slideLayout" Target="../slideLayouts/slideLayout82.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slideLayout" Target="../slideLayouts/slideLayout81.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35" Type="http://schemas.openxmlformats.org/officeDocument/2006/relationships/theme" Target="../theme/theme4.xml"/><Relationship Id="rId8"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chemeClr val="bg1"/>
        </a:solidFill>
        <a:effectLst/>
      </p:bgPr>
    </p:bg>
    <p:spTree>
      <p:nvGrpSpPr>
        <p:cNvPr id="1" name=""/>
        <p:cNvGrpSpPr/>
        <p:nvPr/>
      </p:nvGrpSpPr>
      <p:grpSpPr>
        <a:xfrm>
          <a:off x="0" y="0"/>
          <a:ext cx="0" cy="0"/>
          <a:chOff x="0" y="0"/>
          <a:chExt cx="0" cy="0"/>
        </a:xfrm>
      </p:grpSpPr>
      <p:sp>
        <p:nvSpPr>
          <p:cNvPr id="1026" name="Rectangle 26"/>
          <p:cNvSpPr>
            <a:spLocks noChangeArrowheads="1"/>
          </p:cNvSpPr>
          <p:nvPr/>
        </p:nvSpPr>
        <p:spPr bwMode="auto">
          <a:xfrm>
            <a:off x="1" y="1263650"/>
            <a:ext cx="182033" cy="43259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1027" name="Rectangle 27"/>
          <p:cNvSpPr>
            <a:spLocks noChangeArrowheads="1"/>
          </p:cNvSpPr>
          <p:nvPr/>
        </p:nvSpPr>
        <p:spPr bwMode="auto">
          <a:xfrm>
            <a:off x="12009968" y="1263650"/>
            <a:ext cx="182033" cy="43259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1028" name="Rectangle 28"/>
          <p:cNvSpPr>
            <a:spLocks noGrp="1" noChangeArrowheads="1"/>
          </p:cNvSpPr>
          <p:nvPr>
            <p:ph type="title"/>
          </p:nvPr>
        </p:nvSpPr>
        <p:spPr bwMode="auto">
          <a:xfrm>
            <a:off x="846667" y="309564"/>
            <a:ext cx="1049231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9" name="Rectangle 29"/>
          <p:cNvSpPr>
            <a:spLocks noGrp="1" noChangeArrowheads="1"/>
          </p:cNvSpPr>
          <p:nvPr>
            <p:ph type="body" idx="1"/>
          </p:nvPr>
        </p:nvSpPr>
        <p:spPr bwMode="auto">
          <a:xfrm>
            <a:off x="846667" y="1263651"/>
            <a:ext cx="10490200"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Line 33"/>
          <p:cNvSpPr>
            <a:spLocks noChangeShapeType="1"/>
          </p:cNvSpPr>
          <p:nvPr/>
        </p:nvSpPr>
        <p:spPr bwMode="auto">
          <a:xfrm>
            <a:off x="842433" y="777875"/>
            <a:ext cx="10500784" cy="1588"/>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1031" name="Line 34"/>
          <p:cNvSpPr>
            <a:spLocks noChangeShapeType="1"/>
          </p:cNvSpPr>
          <p:nvPr/>
        </p:nvSpPr>
        <p:spPr bwMode="auto">
          <a:xfrm>
            <a:off x="842433" y="6078539"/>
            <a:ext cx="10500784" cy="1587"/>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pic>
        <p:nvPicPr>
          <p:cNvPr id="1032" name="Picture 42" descr="unfccc-letter-es-e-header"/>
          <p:cNvPicPr preferRelativeResize="0">
            <a:picLocks noChangeArrowheads="1"/>
          </p:cNvPicPr>
          <p:nvPr/>
        </p:nvPicPr>
        <p:blipFill>
          <a:blip r:embed="rId21" cstate="print">
            <a:extLst>
              <a:ext uri="{28A0092B-C50C-407E-A947-70E740481C1C}">
                <a14:useLocalDpi xmlns:a14="http://schemas.microsoft.com/office/drawing/2010/main" val="0"/>
              </a:ext>
            </a:extLst>
          </a:blip>
          <a:srcRect r="86363" b="44247"/>
          <a:stretch>
            <a:fillRect/>
          </a:stretch>
        </p:blipFill>
        <p:spPr bwMode="auto">
          <a:xfrm>
            <a:off x="825500" y="6105525"/>
            <a:ext cx="72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490615"/>
      </p:ext>
    </p:extLst>
  </p:cSld>
  <p:clrMap bg1="lt1" tx1="dk1" bg2="lt2" tx2="dk2" accent1="accent1" accent2="accent2" accent3="accent3" accent4="accent4" accent5="accent5" accent6="accent6" hlink="hlink" folHlink="folHlink"/>
  <p:sldLayoutIdLst>
    <p:sldLayoutId id="2147483683" r:id="rId1"/>
    <p:sldLayoutId id="2147483665" r:id="rId2"/>
    <p:sldLayoutId id="2147483666" r:id="rId3"/>
    <p:sldLayoutId id="2147483667" r:id="rId4"/>
    <p:sldLayoutId id="2147483684" r:id="rId5"/>
    <p:sldLayoutId id="2147483669" r:id="rId6"/>
    <p:sldLayoutId id="2147483670" r:id="rId7"/>
    <p:sldLayoutId id="2147483671" r:id="rId8"/>
    <p:sldLayoutId id="2147483672" r:id="rId9"/>
    <p:sldLayoutId id="2147483673" r:id="rId10"/>
    <p:sldLayoutId id="2147483674" r:id="rId11"/>
    <p:sldLayoutId id="2147483797" r:id="rId12"/>
    <p:sldLayoutId id="2147483798" r:id="rId13"/>
    <p:sldLayoutId id="2147483691" r:id="rId14"/>
    <p:sldLayoutId id="2147483692" r:id="rId15"/>
    <p:sldLayoutId id="2147483693" r:id="rId16"/>
    <p:sldLayoutId id="2147483794" r:id="rId17"/>
    <p:sldLayoutId id="2147483795" r:id="rId18"/>
    <p:sldLayoutId id="2147483678" r:id="rId19"/>
  </p:sldLayoutIdLst>
  <p:hf hdr="0" ftr="0" dt="0"/>
  <p:txStyles>
    <p:titleStyle>
      <a:lvl1pPr algn="l" rtl="0" eaLnBrk="1" fontAlgn="base" hangingPunct="1">
        <a:spcBef>
          <a:spcPct val="0"/>
        </a:spcBef>
        <a:spcAft>
          <a:spcPct val="0"/>
        </a:spcAft>
        <a:defRPr sz="2000">
          <a:solidFill>
            <a:schemeClr val="tx2"/>
          </a:solidFill>
          <a:latin typeface="+mj-lt"/>
          <a:ea typeface="ＭＳ Ｐゴシック" charset="-128"/>
          <a:cs typeface="ＭＳ Ｐゴシック" charset="-128"/>
        </a:defRPr>
      </a:lvl1pPr>
      <a:lvl2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2pPr>
      <a:lvl3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3pPr>
      <a:lvl4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4pPr>
      <a:lvl5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5pPr>
      <a:lvl6pPr marL="457200" algn="l" rtl="0" eaLnBrk="1" fontAlgn="base" hangingPunct="1">
        <a:lnSpc>
          <a:spcPts val="1500"/>
        </a:lnSpc>
        <a:spcBef>
          <a:spcPct val="0"/>
        </a:spcBef>
        <a:spcAft>
          <a:spcPct val="0"/>
        </a:spcAft>
        <a:defRPr sz="1200">
          <a:solidFill>
            <a:schemeClr val="tx2"/>
          </a:solidFill>
          <a:latin typeface="Arial" charset="0"/>
        </a:defRPr>
      </a:lvl6pPr>
      <a:lvl7pPr marL="914400" algn="l" rtl="0" eaLnBrk="1" fontAlgn="base" hangingPunct="1">
        <a:lnSpc>
          <a:spcPts val="1500"/>
        </a:lnSpc>
        <a:spcBef>
          <a:spcPct val="0"/>
        </a:spcBef>
        <a:spcAft>
          <a:spcPct val="0"/>
        </a:spcAft>
        <a:defRPr sz="1200">
          <a:solidFill>
            <a:schemeClr val="tx2"/>
          </a:solidFill>
          <a:latin typeface="Arial" charset="0"/>
        </a:defRPr>
      </a:lvl7pPr>
      <a:lvl8pPr marL="1371600" algn="l" rtl="0" eaLnBrk="1" fontAlgn="base" hangingPunct="1">
        <a:lnSpc>
          <a:spcPts val="1500"/>
        </a:lnSpc>
        <a:spcBef>
          <a:spcPct val="0"/>
        </a:spcBef>
        <a:spcAft>
          <a:spcPct val="0"/>
        </a:spcAft>
        <a:defRPr sz="1200">
          <a:solidFill>
            <a:schemeClr val="tx2"/>
          </a:solidFill>
          <a:latin typeface="Arial" charset="0"/>
        </a:defRPr>
      </a:lvl8pPr>
      <a:lvl9pPr marL="1828800" algn="l" rtl="0" eaLnBrk="1" fontAlgn="base" hangingPunct="1">
        <a:lnSpc>
          <a:spcPts val="1500"/>
        </a:lnSpc>
        <a:spcBef>
          <a:spcPct val="0"/>
        </a:spcBef>
        <a:spcAft>
          <a:spcPct val="0"/>
        </a:spcAft>
        <a:defRPr sz="1200">
          <a:solidFill>
            <a:schemeClr val="tx2"/>
          </a:solidFill>
          <a:latin typeface="Arial" charset="0"/>
        </a:defRPr>
      </a:lvl9pPr>
    </p:titleStyle>
    <p:bodyStyle>
      <a:lvl1pPr marL="269875" indent="-269875" algn="l" rtl="0" eaLnBrk="1" fontAlgn="base" hangingPunct="1">
        <a:lnSpc>
          <a:spcPts val="2400"/>
        </a:lnSpc>
        <a:spcBef>
          <a:spcPct val="0"/>
        </a:spcBef>
        <a:spcAft>
          <a:spcPct val="0"/>
        </a:spcAft>
        <a:buClr>
          <a:schemeClr val="tx2"/>
        </a:buClr>
        <a:buSzPct val="100000"/>
        <a:buFont typeface="Wingdings" pitchFamily="2" charset="2"/>
        <a:buChar char="q"/>
        <a:defRPr sz="1500">
          <a:solidFill>
            <a:schemeClr val="tx1"/>
          </a:solidFill>
          <a:latin typeface="+mn-lt"/>
          <a:ea typeface="ＭＳ Ｐゴシック" charset="-128"/>
          <a:cs typeface="ＭＳ Ｐゴシック" charset="-128"/>
        </a:defRPr>
      </a:lvl1pPr>
      <a:lvl2pPr marL="628650" indent="-357188" algn="l" rtl="0" eaLnBrk="1" fontAlgn="base" hangingPunct="1">
        <a:lnSpc>
          <a:spcPts val="2400"/>
        </a:lnSpc>
        <a:spcBef>
          <a:spcPct val="0"/>
        </a:spcBef>
        <a:spcAft>
          <a:spcPct val="0"/>
        </a:spcAft>
        <a:buClr>
          <a:schemeClr val="tx1"/>
        </a:buClr>
        <a:buFont typeface="Wingdings" pitchFamily="2" charset="2"/>
        <a:buChar char="v"/>
        <a:defRPr sz="1500">
          <a:solidFill>
            <a:schemeClr val="tx1"/>
          </a:solidFill>
          <a:latin typeface="+mn-lt"/>
          <a:ea typeface="ＭＳ Ｐゴシック" charset="-128"/>
        </a:defRPr>
      </a:lvl2pPr>
      <a:lvl3pPr marL="900113" indent="-269875" algn="l" rtl="0" eaLnBrk="1" fontAlgn="base" hangingPunct="1">
        <a:lnSpc>
          <a:spcPts val="2400"/>
        </a:lnSpc>
        <a:spcBef>
          <a:spcPct val="0"/>
        </a:spcBef>
        <a:spcAft>
          <a:spcPct val="0"/>
        </a:spcAft>
        <a:buClr>
          <a:schemeClr val="tx2"/>
        </a:buClr>
        <a:buFont typeface="Wingdings" pitchFamily="2" charset="2"/>
        <a:buChar char="²"/>
        <a:defRPr sz="1500">
          <a:solidFill>
            <a:schemeClr val="tx1"/>
          </a:solidFill>
          <a:latin typeface="+mn-lt"/>
          <a:ea typeface="ＭＳ Ｐゴシック" charset="-128"/>
        </a:defRPr>
      </a:lvl3pPr>
      <a:lvl4pPr marL="1169988" indent="-268288"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4pPr>
      <a:lvl5pPr marL="14382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5pPr>
      <a:lvl6pPr marL="18954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6pPr>
      <a:lvl7pPr marL="23526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7pPr>
      <a:lvl8pPr marL="28098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8pPr>
      <a:lvl9pPr marL="32670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2400EF-DF0D-9225-6B10-64D1DE76F1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B75A67-BDF7-C19F-D8B5-1F7C8DFA91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EEE27A-19EC-605B-BC9A-E001864CB2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0338924D-71F6-49D8-1BA4-772B83242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3162B3-6D11-E994-CB9F-6C30342D5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B0B25-D02B-4634-8A22-4676E7A1E47C}" type="slidenum">
              <a:rPr lang="en-US" smtClean="0"/>
              <a:t>‹#›</a:t>
            </a:fld>
            <a:endParaRPr lang="en-US"/>
          </a:p>
        </p:txBody>
      </p:sp>
      <p:pic>
        <p:nvPicPr>
          <p:cNvPr id="7" name="Picture 42" descr="unfccc-letter-es-e-header">
            <a:extLst>
              <a:ext uri="{FF2B5EF4-FFF2-40B4-BE49-F238E27FC236}">
                <a16:creationId xmlns:a16="http://schemas.microsoft.com/office/drawing/2014/main" id="{298EA281-E2E9-3000-E5EC-ABB3F5261CC5}"/>
              </a:ext>
            </a:extLst>
          </p:cNvPr>
          <p:cNvPicPr preferRelativeResize="0">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825500" y="6105525"/>
            <a:ext cx="86571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19172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933"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9A7AFE-318B-B3DE-FCAC-36BA9BAE2E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07993F-44AA-5E69-58AB-A9569FAF9E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85AE9-1069-4B7B-8FA7-4C857BB86D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152E31D0-DC8E-0ADC-175C-473B66945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AAF5DA-1042-3CEA-4F58-995C8E0134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397CE5-63B8-4665-A317-FA91E34B9453}" type="slidenum">
              <a:rPr lang="en-US" smtClean="0"/>
              <a:t>‹#›</a:t>
            </a:fld>
            <a:endParaRPr lang="en-US"/>
          </a:p>
        </p:txBody>
      </p:sp>
    </p:spTree>
    <p:extLst>
      <p:ext uri="{BB962C8B-B14F-4D97-AF65-F5344CB8AC3E}">
        <p14:creationId xmlns:p14="http://schemas.microsoft.com/office/powerpoint/2010/main" val="3007247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0B4288-8186-E081-3774-AB7BC7A32D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639E3E-8E5D-9255-CAE6-A1EB36C54C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50F94-5FF9-B851-1EAC-D2EB34679C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540760-51C9-4242-B660-33FC541A459A}" type="datetimeFigureOut">
              <a:rPr lang="en-US" smtClean="0"/>
              <a:t>18/9/2026</a:t>
            </a:fld>
            <a:endParaRPr lang="en-US"/>
          </a:p>
        </p:txBody>
      </p:sp>
      <p:sp>
        <p:nvSpPr>
          <p:cNvPr id="5" name="Footer Placeholder 4">
            <a:extLst>
              <a:ext uri="{FF2B5EF4-FFF2-40B4-BE49-F238E27FC236}">
                <a16:creationId xmlns:a16="http://schemas.microsoft.com/office/drawing/2014/main" id="{D1B6AB25-0775-18AE-295D-0A2659B68C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00ADB5-C2EC-AB8F-B5A9-BF442EF0CF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82D32-42AC-4B66-9BAA-E97AE2F7BFC9}" type="slidenum">
              <a:rPr lang="en-US" smtClean="0"/>
              <a:t>‹#›</a:t>
            </a:fld>
            <a:endParaRPr lang="en-US"/>
          </a:p>
        </p:txBody>
      </p:sp>
    </p:spTree>
    <p:extLst>
      <p:ext uri="{BB962C8B-B14F-4D97-AF65-F5344CB8AC3E}">
        <p14:creationId xmlns:p14="http://schemas.microsoft.com/office/powerpoint/2010/main" val="550033461"/>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2" r:id="rId7"/>
    <p:sldLayoutId id="2147483943" r:id="rId8"/>
    <p:sldLayoutId id="2147483944" r:id="rId9"/>
    <p:sldLayoutId id="2147483945" r:id="rId10"/>
    <p:sldLayoutId id="2147483947" r:id="rId11"/>
    <p:sldLayoutId id="2147483948" r:id="rId12"/>
    <p:sldLayoutId id="2147483949" r:id="rId13"/>
    <p:sldLayoutId id="2147483950" r:id="rId14"/>
    <p:sldLayoutId id="2147483951" r:id="rId15"/>
    <p:sldLayoutId id="2147483952" r:id="rId16"/>
    <p:sldLayoutId id="2147483954" r:id="rId17"/>
    <p:sldLayoutId id="2147483955" r:id="rId18"/>
    <p:sldLayoutId id="2147483956" r:id="rId19"/>
    <p:sldLayoutId id="2147483957" r:id="rId20"/>
    <p:sldLayoutId id="2147483958" r:id="rId21"/>
    <p:sldLayoutId id="2147483959" r:id="rId22"/>
    <p:sldLayoutId id="2147483960" r:id="rId23"/>
    <p:sldLayoutId id="2147483961" r:id="rId24"/>
    <p:sldLayoutId id="2147483962" r:id="rId25"/>
    <p:sldLayoutId id="2147483963" r:id="rId26"/>
    <p:sldLayoutId id="2147483964" r:id="rId27"/>
    <p:sldLayoutId id="2147483965" r:id="rId28"/>
    <p:sldLayoutId id="2147483966" r:id="rId29"/>
    <p:sldLayoutId id="2147483967" r:id="rId30"/>
    <p:sldLayoutId id="2147483968" r:id="rId31"/>
    <p:sldLayoutId id="2147483969" r:id="rId32"/>
    <p:sldLayoutId id="2147483970" r:id="rId33"/>
    <p:sldLayoutId id="2147483971" r:id="rId34"/>
  </p:sldLayoutIdLst>
  <p:txStyles>
    <p:titleStyle>
      <a:lvl1pPr algn="l" defTabSz="914400" rtl="0" eaLnBrk="1" latinLnBrk="0" hangingPunct="1">
        <a:lnSpc>
          <a:spcPct val="90000"/>
        </a:lnSpc>
        <a:spcBef>
          <a:spcPct val="0"/>
        </a:spcBef>
        <a:buNone/>
        <a:defRPr sz="4400" kern="1200">
          <a:solidFill>
            <a:schemeClr val="tx1"/>
          </a:solidFill>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9pPr>
    </p:bodyStyle>
    <p:other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56114F-408E-0D1B-1BD4-9C16326D8F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982DFD-24AA-F153-0DA7-3EDF6A7DB8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42F074-22FD-B628-6A78-179AE64A28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ED81AAAA-3F5B-6733-569E-792E93981A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E97B356-CBB5-A152-2D7A-7DCBADA93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C358B2-3610-4CF5-81B3-5C9E8907BAAA}" type="slidenum">
              <a:rPr lang="en-US" smtClean="0"/>
              <a:t>‹#›</a:t>
            </a:fld>
            <a:endParaRPr lang="en-US" dirty="0"/>
          </a:p>
        </p:txBody>
      </p:sp>
    </p:spTree>
    <p:extLst>
      <p:ext uri="{BB962C8B-B14F-4D97-AF65-F5344CB8AC3E}">
        <p14:creationId xmlns:p14="http://schemas.microsoft.com/office/powerpoint/2010/main" val="1265137489"/>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31.xml"/><Relationship Id="rId5" Type="http://schemas.openxmlformats.org/officeDocument/2006/relationships/hyperlink" Target="https://web.archive.org/web/20161023012901/http:/www.panoramio.com/user/4094106?with_photo_id=60013307"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1.svg"/><Relationship Id="rId2" Type="http://schemas.openxmlformats.org/officeDocument/2006/relationships/image" Target="../media/image30.png"/><Relationship Id="rId1" Type="http://schemas.openxmlformats.org/officeDocument/2006/relationships/slideLayout" Target="../slideLayouts/slideLayout32.xml"/><Relationship Id="rId6" Type="http://schemas.openxmlformats.org/officeDocument/2006/relationships/image" Target="../media/image35.svg"/><Relationship Id="rId11" Type="http://schemas.openxmlformats.org/officeDocument/2006/relationships/image" Target="../media/image40.svg"/><Relationship Id="rId5" Type="http://schemas.openxmlformats.org/officeDocument/2006/relationships/image" Target="../media/image34.sv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svg"/></Relationships>
</file>

<file path=ppt/slides/_rels/slide4.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30.png"/><Relationship Id="rId1" Type="http://schemas.openxmlformats.org/officeDocument/2006/relationships/slideLayout" Target="../slideLayouts/slideLayout32.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30.png"/><Relationship Id="rId1" Type="http://schemas.openxmlformats.org/officeDocument/2006/relationships/slideLayout" Target="../slideLayouts/slideLayout47.xml"/><Relationship Id="rId4" Type="http://schemas.openxmlformats.org/officeDocument/2006/relationships/image" Target="../media/image49.svg"/></Relationships>
</file>

<file path=ppt/slides/_rels/slide9.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30.png"/><Relationship Id="rId1" Type="http://schemas.openxmlformats.org/officeDocument/2006/relationships/slideLayout" Target="../slideLayouts/slideLayout47.xml"/><Relationship Id="rId4" Type="http://schemas.openxmlformats.org/officeDocument/2006/relationships/image" Target="../media/image51.svg"/></Relationships>
</file>

<file path=ppt/slides/_rels/slide1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30.png"/><Relationship Id="rId1" Type="http://schemas.openxmlformats.org/officeDocument/2006/relationships/slideLayout" Target="../slideLayouts/slideLayout47.xml"/><Relationship Id="rId4" Type="http://schemas.openxmlformats.org/officeDocument/2006/relationships/image" Target="../media/image53.svg"/></Relationships>
</file>

<file path=ppt/slides/_rels/slide11.xml.rels><?xml version="1.0" encoding="UTF-8" standalone="yes"?>
<Relationships xmlns="http://schemas.openxmlformats.org/package/2006/relationships"><Relationship Id="rId3" Type="http://schemas.openxmlformats.org/officeDocument/2006/relationships/hyperlink" Target="https://unfccc.int/sites/default/files/resource/A6.4-FORM-AC-012.docx" TargetMode="External"/><Relationship Id="rId2" Type="http://schemas.openxmlformats.org/officeDocument/2006/relationships/image" Target="../media/image30.png"/><Relationship Id="rId1" Type="http://schemas.openxmlformats.org/officeDocument/2006/relationships/slideLayout" Target="../slideLayouts/slideLayout47.xml"/><Relationship Id="rId6" Type="http://schemas.openxmlformats.org/officeDocument/2006/relationships/hyperlink" Target="https://unfccc.int/sites/default/files/resource/A6.4-FORM-AC-017.xlsx" TargetMode="External"/><Relationship Id="rId5" Type="http://schemas.openxmlformats.org/officeDocument/2006/relationships/hyperlink" Target="https://unfccc.int/sites/default/files/resource/A6.4-FORM-AC-016.xlsx" TargetMode="External"/><Relationship Id="rId4" Type="http://schemas.openxmlformats.org/officeDocument/2006/relationships/hyperlink" Target="https://unfccc.int/sites/default/files/resource/A6.4-FORM-AC-015.xlsx"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30.png"/><Relationship Id="rId1" Type="http://schemas.openxmlformats.org/officeDocument/2006/relationships/slideLayout" Target="../slideLayouts/slideLayout4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71.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3" Type="http://schemas.openxmlformats.org/officeDocument/2006/relationships/hyperlink" Target="https://unfccc.int/sites/default/files/resource/A6.4-STAN-AC-001.pdf" TargetMode="External"/><Relationship Id="rId7" Type="http://schemas.openxmlformats.org/officeDocument/2006/relationships/hyperlink" Target="https://unfccc.int/resource/e-course/art6/addendum-to-design-document/#/" TargetMode="External"/><Relationship Id="rId2" Type="http://schemas.openxmlformats.org/officeDocument/2006/relationships/hyperlink" Target="https://unfccc.int/sites/default/files/resource/A6.4-FORM-AC-012.pdf" TargetMode="External"/><Relationship Id="rId1" Type="http://schemas.openxmlformats.org/officeDocument/2006/relationships/slideLayout" Target="../slideLayouts/slideLayout59.xml"/><Relationship Id="rId6" Type="http://schemas.openxmlformats.org/officeDocument/2006/relationships/hyperlink" Target="https://unfccc.int/sites/default/files/resource/A6.4-STAN-METH-002.pdf" TargetMode="External"/><Relationship Id="rId5" Type="http://schemas.openxmlformats.org/officeDocument/2006/relationships/hyperlink" Target="https://unfccc.int/process-and-meetings/the-paris-agreement/article-6/article-64-pacm/mechanism-process/methodologies/a64-amt-009" TargetMode="External"/><Relationship Id="rId4" Type="http://schemas.openxmlformats.org/officeDocument/2006/relationships/hyperlink" Target="https://unfccc.int/sites/default/files/resource/A6.4-PROC-AC-001.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4.xml"/></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94.xml"/><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hyperlink" Target="https://unfccc.int/sites/default/files/resource/A6.4-FORM-AC-017.xlsx" TargetMode="External"/><Relationship Id="rId2" Type="http://schemas.openxmlformats.org/officeDocument/2006/relationships/notesSlide" Target="../notesSlides/notesSlide7.xml"/><Relationship Id="rId1" Type="http://schemas.openxmlformats.org/officeDocument/2006/relationships/slideLayout" Target="../slideLayouts/slideLayout94.xml"/><Relationship Id="rId6" Type="http://schemas.openxmlformats.org/officeDocument/2006/relationships/hyperlink" Target="https://unfccc.int/sites/default/files/resource/A6.4-FORM-AC-016.xlsx" TargetMode="External"/><Relationship Id="rId5" Type="http://schemas.openxmlformats.org/officeDocument/2006/relationships/hyperlink" Target="https://unfccc.int/sites/default/files/resource/A6.4-FORM-AC-015.xlsx" TargetMode="External"/><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4.xml"/></Relationships>
</file>

<file path=ppt/slides/_rels/slide2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4.xml"/></Relationships>
</file>

<file path=ppt/slides/_rels/slide26.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94.xml"/></Relationships>
</file>

<file path=ppt/slides/_rels/slide2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8.emf"/><Relationship Id="rId1" Type="http://schemas.openxmlformats.org/officeDocument/2006/relationships/slideLayout" Target="../slideLayouts/slideLayout94.xml"/><Relationship Id="rId5" Type="http://schemas.openxmlformats.org/officeDocument/2006/relationships/customXml" Target="../ink/ink2.xml"/><Relationship Id="rId4" Type="http://schemas.openxmlformats.org/officeDocument/2006/relationships/image" Target="NULL"/></Relationships>
</file>

<file path=ppt/slides/_rels/slide28.xml.rels><?xml version="1.0" encoding="UTF-8" standalone="yes"?>
<Relationships xmlns="http://schemas.openxmlformats.org/package/2006/relationships"><Relationship Id="rId3" Type="http://schemas.openxmlformats.org/officeDocument/2006/relationships/hyperlink" Target="https://unfccc.int/sites/default/files/resource/A6.4-SBM021-A04.pdf" TargetMode="External"/><Relationship Id="rId2" Type="http://schemas.openxmlformats.org/officeDocument/2006/relationships/notesSlide" Target="../notesSlides/notesSlide9.xml"/><Relationship Id="rId1" Type="http://schemas.openxmlformats.org/officeDocument/2006/relationships/slideLayout" Target="../slideLayouts/slideLayout94.xml"/><Relationship Id="rId4" Type="http://schemas.openxmlformats.org/officeDocument/2006/relationships/image" Target="../media/image68.emf"/></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94.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94.xml"/></Relationships>
</file>

<file path=ppt/slides/_rels/slide31.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12.xml"/><Relationship Id="rId1" Type="http://schemas.openxmlformats.org/officeDocument/2006/relationships/slideLayout" Target="../slideLayouts/slideLayout9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4.xml"/></Relationships>
</file>

<file path=ppt/slides/_rels/slide33.xml.rels><?xml version="1.0" encoding="UTF-8" standalone="yes"?>
<Relationships xmlns="http://schemas.openxmlformats.org/package/2006/relationships"><Relationship Id="rId3" Type="http://schemas.openxmlformats.org/officeDocument/2006/relationships/hyperlink" Target="https://unfccc.int/sites/default/files/resource/A6.4-STAN-AC-001.pdf" TargetMode="External"/><Relationship Id="rId7" Type="http://schemas.openxmlformats.org/officeDocument/2006/relationships/hyperlink" Target="https://unfccc.int/resource/e-course/art6/addendum-to-design-document/#/" TargetMode="External"/><Relationship Id="rId2" Type="http://schemas.openxmlformats.org/officeDocument/2006/relationships/hyperlink" Target="https://unfccc.int/sites/default/files/resource/A6.4-FORM-AC-012.pdf" TargetMode="External"/><Relationship Id="rId1" Type="http://schemas.openxmlformats.org/officeDocument/2006/relationships/slideLayout" Target="../slideLayouts/slideLayout94.xml"/><Relationship Id="rId6" Type="http://schemas.openxmlformats.org/officeDocument/2006/relationships/hyperlink" Target="https://unfccc.int/sites/default/files/resource/A6.4-STAN-METH-002.pdf" TargetMode="External"/><Relationship Id="rId5" Type="http://schemas.openxmlformats.org/officeDocument/2006/relationships/hyperlink" Target="https://unfccc.int/process-and-meetings/the-paris-agreement/article-6/article-64-pacm/mechanism-process/methodologies/a64-amt-009" TargetMode="External"/><Relationship Id="rId4" Type="http://schemas.openxmlformats.org/officeDocument/2006/relationships/hyperlink" Target="https://unfccc.int/sites/default/files/resource/A6.4-PROC-AC-001.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3" Type="http://schemas.openxmlformats.org/officeDocument/2006/relationships/hyperlink" Target="https://unfccc.int/sites/default/files/resource/cma2021_10a01E.pdf" TargetMode="External"/><Relationship Id="rId2" Type="http://schemas.openxmlformats.org/officeDocument/2006/relationships/notesSlide" Target="../notesSlides/notesSlide16.xml"/><Relationship Id="rId1" Type="http://schemas.openxmlformats.org/officeDocument/2006/relationships/slideLayout" Target="../slideLayouts/slideLayout59.xml"/></Relationships>
</file>

<file path=ppt/slides/_rels/slide39.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svg"/><Relationship Id="rId7" Type="http://schemas.openxmlformats.org/officeDocument/2006/relationships/image" Target="../media/image76.svg"/><Relationship Id="rId12" Type="http://schemas.openxmlformats.org/officeDocument/2006/relationships/image" Target="../media/image78.svg"/><Relationship Id="rId2" Type="http://schemas.openxmlformats.org/officeDocument/2006/relationships/notesSlide" Target="../notesSlides/notesSlide17.xml"/><Relationship Id="rId1" Type="http://schemas.openxmlformats.org/officeDocument/2006/relationships/slideLayout" Target="../slideLayouts/slideLayout59.xml"/><Relationship Id="rId6" Type="http://schemas.openxmlformats.org/officeDocument/2006/relationships/image" Target="../media/image75.svg"/><Relationship Id="rId11" Type="http://schemas.openxmlformats.org/officeDocument/2006/relationships/hyperlink" Target="https://unfccc.int/sites/default/files/resource/A6.4-FORM-AC-017.xlsx" TargetMode="External"/><Relationship Id="rId5" Type="http://schemas.openxmlformats.org/officeDocument/2006/relationships/image" Target="../media/image74.svg"/><Relationship Id="rId10" Type="http://schemas.openxmlformats.org/officeDocument/2006/relationships/hyperlink" Target="https://unfccc.int/sites/default/files/resource/A6.4-FORM-AC-016.xlsx" TargetMode="External"/><Relationship Id="rId4" Type="http://schemas.openxmlformats.org/officeDocument/2006/relationships/image" Target="../media/image73.svg"/><Relationship Id="rId9" Type="http://schemas.openxmlformats.org/officeDocument/2006/relationships/hyperlink" Target="https://unfccc.int/sites/default/files/resource/A6.4-FORM-AC-015.xlsx"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84.svg"/><Relationship Id="rId13" Type="http://schemas.openxmlformats.org/officeDocument/2006/relationships/image" Target="../media/image75.svg"/><Relationship Id="rId3" Type="http://schemas.openxmlformats.org/officeDocument/2006/relationships/image" Target="../media/image79.svg"/><Relationship Id="rId7" Type="http://schemas.openxmlformats.org/officeDocument/2006/relationships/image" Target="../media/image83.svg"/><Relationship Id="rId12" Type="http://schemas.openxmlformats.org/officeDocument/2006/relationships/image" Target="../media/image88.svg"/><Relationship Id="rId2" Type="http://schemas.openxmlformats.org/officeDocument/2006/relationships/notesSlide" Target="../notesSlides/notesSlide18.xml"/><Relationship Id="rId1" Type="http://schemas.openxmlformats.org/officeDocument/2006/relationships/slideLayout" Target="../slideLayouts/slideLayout59.xml"/><Relationship Id="rId6" Type="http://schemas.openxmlformats.org/officeDocument/2006/relationships/image" Target="../media/image82.svg"/><Relationship Id="rId11" Type="http://schemas.openxmlformats.org/officeDocument/2006/relationships/image" Target="../media/image87.svg"/><Relationship Id="rId5" Type="http://schemas.openxmlformats.org/officeDocument/2006/relationships/image" Target="../media/image81.svg"/><Relationship Id="rId10" Type="http://schemas.openxmlformats.org/officeDocument/2006/relationships/image" Target="../media/image86.svg"/><Relationship Id="rId4" Type="http://schemas.openxmlformats.org/officeDocument/2006/relationships/image" Target="../media/image80.svg"/><Relationship Id="rId9" Type="http://schemas.openxmlformats.org/officeDocument/2006/relationships/image" Target="../media/image85.svg"/></Relationships>
</file>

<file path=ppt/slides/_rels/slide41.xml.rels><?xml version="1.0" encoding="UTF-8" standalone="yes"?>
<Relationships xmlns="http://schemas.openxmlformats.org/package/2006/relationships"><Relationship Id="rId3" Type="http://schemas.openxmlformats.org/officeDocument/2006/relationships/hyperlink" Target="https://unfccc.int/sites/default/files/resource/A6.4-FORM-AC-015.xlsx" TargetMode="External"/><Relationship Id="rId2" Type="http://schemas.openxmlformats.org/officeDocument/2006/relationships/notesSlide" Target="../notesSlides/notesSlide19.xml"/><Relationship Id="rId1" Type="http://schemas.openxmlformats.org/officeDocument/2006/relationships/slideLayout" Target="../slideLayouts/slideLayout59.xml"/><Relationship Id="rId4" Type="http://schemas.openxmlformats.org/officeDocument/2006/relationships/hyperlink" Target="https://unfccc.int/sites/default/files/resource/A6.4-FORM-AC-016.xlsx"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0.xml"/><Relationship Id="rId1" Type="http://schemas.openxmlformats.org/officeDocument/2006/relationships/slideLayout" Target="../slideLayouts/slideLayout59.xml"/><Relationship Id="rId4" Type="http://schemas.openxmlformats.org/officeDocument/2006/relationships/hyperlink" Target="https://unfccc.int/sites/default/files/resource/A6.4-FORM-AC-015.xlsx"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unfccc.int/sites/default/files/resource/A6.4-FORM-AC-016.xlsx" TargetMode="External"/><Relationship Id="rId2" Type="http://schemas.openxmlformats.org/officeDocument/2006/relationships/notesSlide" Target="../notesSlides/notesSlide21.xml"/><Relationship Id="rId1" Type="http://schemas.openxmlformats.org/officeDocument/2006/relationships/slideLayout" Target="../slideLayouts/slideLayout59.xml"/></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59.xml"/><Relationship Id="rId4" Type="http://schemas.openxmlformats.org/officeDocument/2006/relationships/image" Target="../media/image91.png"/></Relationships>
</file>

<file path=ppt/slides/_rels/slide4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3.xml"/><Relationship Id="rId1" Type="http://schemas.openxmlformats.org/officeDocument/2006/relationships/slideLayout" Target="../slideLayouts/slideLayout59.xml"/></Relationships>
</file>

<file path=ppt/slides/_rels/slide46.xml.rels><?xml version="1.0" encoding="UTF-8" standalone="yes"?>
<Relationships xmlns="http://schemas.openxmlformats.org/package/2006/relationships"><Relationship Id="rId3" Type="http://schemas.openxmlformats.org/officeDocument/2006/relationships/hyperlink" Target="https://unfccc.int/sites/default/files/resource/A6.4-FORM-AC-017.xlsx" TargetMode="External"/><Relationship Id="rId2" Type="http://schemas.openxmlformats.org/officeDocument/2006/relationships/notesSlide" Target="../notesSlides/notesSlide24.xml"/><Relationship Id="rId1" Type="http://schemas.openxmlformats.org/officeDocument/2006/relationships/slideLayout" Target="../slideLayouts/slideLayout59.xml"/></Relationships>
</file>

<file path=ppt/slides/_rels/slide4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59.xml"/><Relationship Id="rId4" Type="http://schemas.openxmlformats.org/officeDocument/2006/relationships/hyperlink" Target="https://unfccc.int/sites/default/files/resource/A6.4-FORM-AC-017.xlsx"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6.xml"/><Relationship Id="rId1" Type="http://schemas.openxmlformats.org/officeDocument/2006/relationships/slideLayout" Target="../slideLayouts/slideLayout59.xml"/><Relationship Id="rId5" Type="http://schemas.openxmlformats.org/officeDocument/2006/relationships/image" Target="../media/image95.png"/><Relationship Id="rId4" Type="http://schemas.openxmlformats.org/officeDocument/2006/relationships/hyperlink" Target="https://unfccc.int/sites/default/files/resource/A6.4-FORM-AC-017.xlsx"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7.xml"/><Relationship Id="rId1" Type="http://schemas.openxmlformats.org/officeDocument/2006/relationships/slideLayout" Target="../slideLayouts/slideLayout5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01F9DD-0BB0-74E2-14AD-9F1824634D9D}"/>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18886"/>
          <a:stretch/>
        </p:blipFill>
        <p:spPr>
          <a:xfrm>
            <a:off x="6138606" y="6678"/>
            <a:ext cx="8327925" cy="684463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Parallelogram 1">
            <a:extLst>
              <a:ext uri="{FF2B5EF4-FFF2-40B4-BE49-F238E27FC236}">
                <a16:creationId xmlns:a16="http://schemas.microsoft.com/office/drawing/2014/main" id="{DB19473C-B0C3-CDFE-4E80-41701645A4F0}"/>
              </a:ext>
            </a:extLst>
          </p:cNvPr>
          <p:cNvSpPr/>
          <p:nvPr/>
        </p:nvSpPr>
        <p:spPr>
          <a:xfrm rot="881142">
            <a:off x="7112189" y="-370370"/>
            <a:ext cx="797442" cy="7695744"/>
          </a:xfrm>
          <a:prstGeom prst="parallelogram">
            <a:avLst/>
          </a:prstGeom>
          <a:solidFill>
            <a:schemeClr val="accent6">
              <a:lumMod val="40000"/>
              <a:lumOff val="6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3">
            <a:extLst>
              <a:ext uri="{FF2B5EF4-FFF2-40B4-BE49-F238E27FC236}">
                <a16:creationId xmlns:a16="http://schemas.microsoft.com/office/drawing/2014/main" id="{6F922249-19DC-29B1-4AFB-A67D22DF695C}"/>
              </a:ext>
            </a:extLst>
          </p:cNvPr>
          <p:cNvSpPr/>
          <p:nvPr/>
        </p:nvSpPr>
        <p:spPr>
          <a:xfrm rot="881142">
            <a:off x="7698845" y="-281765"/>
            <a:ext cx="797442" cy="7695744"/>
          </a:xfrm>
          <a:prstGeom prst="parallelogram">
            <a:avLst/>
          </a:prstGeom>
          <a:solidFill>
            <a:schemeClr val="accent6">
              <a:lumMod val="20000"/>
              <a:lumOff val="8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arallelogram 5">
            <a:extLst>
              <a:ext uri="{FF2B5EF4-FFF2-40B4-BE49-F238E27FC236}">
                <a16:creationId xmlns:a16="http://schemas.microsoft.com/office/drawing/2014/main" id="{15378859-D469-A773-4BE6-A236DA199570}"/>
              </a:ext>
            </a:extLst>
          </p:cNvPr>
          <p:cNvSpPr/>
          <p:nvPr/>
        </p:nvSpPr>
        <p:spPr>
          <a:xfrm rot="881142">
            <a:off x="6525532" y="-458975"/>
            <a:ext cx="797442" cy="7695744"/>
          </a:xfrm>
          <a:prstGeom prst="parallelogram">
            <a:avLst/>
          </a:prstGeom>
          <a:solidFill>
            <a:schemeClr val="accent6">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a:extLst>
              <a:ext uri="{FF2B5EF4-FFF2-40B4-BE49-F238E27FC236}">
                <a16:creationId xmlns:a16="http://schemas.microsoft.com/office/drawing/2014/main" id="{C3EBD480-8BF6-B31C-53D3-BC222146D80D}"/>
              </a:ext>
            </a:extLst>
          </p:cNvPr>
          <p:cNvSpPr/>
          <p:nvPr/>
        </p:nvSpPr>
        <p:spPr>
          <a:xfrm rot="828656">
            <a:off x="4297222" y="-936898"/>
            <a:ext cx="2548353" cy="8135219"/>
          </a:xfrm>
          <a:prstGeom prst="parallelogram">
            <a:avLst>
              <a:gd name="adj" fmla="val 11734"/>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9">
            <a:extLst>
              <a:ext uri="{FF2B5EF4-FFF2-40B4-BE49-F238E27FC236}">
                <a16:creationId xmlns:a16="http://schemas.microsoft.com/office/drawing/2014/main" id="{72BEDD97-F4FB-D628-E8A6-4C6D7127E273}"/>
              </a:ext>
            </a:extLst>
          </p:cNvPr>
          <p:cNvSpPr>
            <a:spLocks noGrp="1"/>
          </p:cNvSpPr>
          <p:nvPr>
            <p:ph type="title"/>
          </p:nvPr>
        </p:nvSpPr>
        <p:spPr>
          <a:xfrm>
            <a:off x="6178" y="1295219"/>
            <a:ext cx="6731420" cy="951908"/>
          </a:xfrm>
        </p:spPr>
        <p:txBody>
          <a:bodyPr vert="horz" lIns="91440" tIns="45720" rIns="91440" bIns="45720" rtlCol="0" anchor="ctr">
            <a:noAutofit/>
          </a:bodyPr>
          <a:lstStyle/>
          <a:p>
            <a:r>
              <a:rPr lang="en-US" sz="2800">
                <a:ea typeface="Calibri"/>
                <a:cs typeface="Arial"/>
              </a:rPr>
              <a:t>Targeted Technical Support Clinics to Project participants </a:t>
            </a:r>
            <a:endParaRPr lang="en-US" sz="2800">
              <a:ea typeface="Calibri"/>
            </a:endParaRPr>
          </a:p>
        </p:txBody>
      </p:sp>
      <p:sp>
        <p:nvSpPr>
          <p:cNvPr id="7" name="TextBox 6">
            <a:extLst>
              <a:ext uri="{FF2B5EF4-FFF2-40B4-BE49-F238E27FC236}">
                <a16:creationId xmlns:a16="http://schemas.microsoft.com/office/drawing/2014/main" id="{0B4A43DF-B770-1087-7652-A11FF64F2882}"/>
              </a:ext>
            </a:extLst>
          </p:cNvPr>
          <p:cNvSpPr txBox="1"/>
          <p:nvPr/>
        </p:nvSpPr>
        <p:spPr>
          <a:xfrm>
            <a:off x="10679799" y="6648744"/>
            <a:ext cx="4274288" cy="184666"/>
          </a:xfrm>
          <a:prstGeom prst="rect">
            <a:avLst/>
          </a:prstGeom>
          <a:noFill/>
        </p:spPr>
        <p:txBody>
          <a:bodyPr wrap="square" rtlCol="0">
            <a:spAutoFit/>
          </a:bodyPr>
          <a:lstStyle/>
          <a:p>
            <a:r>
              <a:rPr lang="en-US" sz="600">
                <a:solidFill>
                  <a:schemeClr val="bg1">
                    <a:lumMod val="85000"/>
                  </a:schemeClr>
                </a:solidFill>
              </a:rPr>
              <a:t>IMAGE CREDITS: </a:t>
            </a:r>
            <a:r>
              <a:rPr lang="en-US" sz="600" b="0" i="0" u="sng" err="1">
                <a:solidFill>
                  <a:schemeClr val="bg1">
                    <a:lumMod val="85000"/>
                  </a:schemeClr>
                </a:solidFill>
                <a:effectLst/>
                <a:latin typeface="Arial" panose="020B0604020202020204" pitchFamily="34" charset="0"/>
                <a:hlinkClick r:id="rId5">
                  <a:extLst>
                    <a:ext uri="{A12FA001-AC4F-418D-AE19-62706E023703}">
                      <ahyp:hlinkClr xmlns:ahyp="http://schemas.microsoft.com/office/drawing/2018/hyperlinkcolor" val="tx"/>
                    </a:ext>
                  </a:extLst>
                </a:hlinkClick>
              </a:rPr>
              <a:t>Niederkasseler</a:t>
            </a:r>
            <a:endParaRPr lang="en-US" sz="900">
              <a:solidFill>
                <a:schemeClr val="bg1">
                  <a:lumMod val="85000"/>
                </a:schemeClr>
              </a:solidFill>
            </a:endParaRPr>
          </a:p>
        </p:txBody>
      </p:sp>
      <p:sp>
        <p:nvSpPr>
          <p:cNvPr id="10" name="Text Placeholder 9">
            <a:extLst>
              <a:ext uri="{FF2B5EF4-FFF2-40B4-BE49-F238E27FC236}">
                <a16:creationId xmlns:a16="http://schemas.microsoft.com/office/drawing/2014/main" id="{54D8D7AF-7CBC-B8D0-D25C-A0FB2D25BF17}"/>
              </a:ext>
            </a:extLst>
          </p:cNvPr>
          <p:cNvSpPr>
            <a:spLocks noGrp="1"/>
          </p:cNvSpPr>
          <p:nvPr>
            <p:ph type="body" sz="quarter" idx="10"/>
          </p:nvPr>
        </p:nvSpPr>
        <p:spPr/>
        <p:txBody>
          <a:bodyPr vert="horz" lIns="0" tIns="0" rIns="0" bIns="0" rtlCol="0" anchor="t">
            <a:normAutofit/>
          </a:bodyPr>
          <a:lstStyle/>
          <a:p>
            <a:endParaRPr lang="en-US"/>
          </a:p>
          <a:p>
            <a:endParaRPr lang="en-US"/>
          </a:p>
        </p:txBody>
      </p:sp>
      <p:cxnSp>
        <p:nvCxnSpPr>
          <p:cNvPr id="13" name="Straight Connector 12">
            <a:extLst>
              <a:ext uri="{FF2B5EF4-FFF2-40B4-BE49-F238E27FC236}">
                <a16:creationId xmlns:a16="http://schemas.microsoft.com/office/drawing/2014/main" id="{8B04DF47-3C52-AB55-0DDE-DA7B9721B47E}"/>
              </a:ext>
            </a:extLst>
          </p:cNvPr>
          <p:cNvCxnSpPr>
            <a:cxnSpLocks/>
          </p:cNvCxnSpPr>
          <p:nvPr/>
        </p:nvCxnSpPr>
        <p:spPr>
          <a:xfrm>
            <a:off x="0" y="2221314"/>
            <a:ext cx="6738111" cy="6096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9">
            <a:extLst>
              <a:ext uri="{FF2B5EF4-FFF2-40B4-BE49-F238E27FC236}">
                <a16:creationId xmlns:a16="http://schemas.microsoft.com/office/drawing/2014/main" id="{C6BE6327-5BB0-B525-ED51-B927F256EFF5}"/>
              </a:ext>
            </a:extLst>
          </p:cNvPr>
          <p:cNvSpPr txBox="1">
            <a:spLocks/>
          </p:cNvSpPr>
          <p:nvPr/>
        </p:nvSpPr>
        <p:spPr>
          <a:xfrm>
            <a:off x="8541" y="2614366"/>
            <a:ext cx="6731420" cy="951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cap="all" baseline="0">
                <a:solidFill>
                  <a:schemeClr val="bg1"/>
                </a:solidFill>
                <a:latin typeface="+mn-lt"/>
                <a:ea typeface="+mj-ea"/>
                <a:cs typeface="Arial" panose="020B0604020202020204" pitchFamily="34" charset="0"/>
              </a:defRPr>
            </a:lvl1pPr>
          </a:lstStyle>
          <a:p>
            <a:r>
              <a:rPr lang="en-US" sz="2800">
                <a:ea typeface="Calibri"/>
                <a:cs typeface="Arial"/>
              </a:rPr>
              <a:t>Completing CDM Transition Requirements under the Article 6.4 Mechanism</a:t>
            </a:r>
            <a:endParaRPr lang="en-US">
              <a:ea typeface="Calibri"/>
            </a:endParaRPr>
          </a:p>
        </p:txBody>
      </p:sp>
      <p:sp>
        <p:nvSpPr>
          <p:cNvPr id="11" name="TextBox 10">
            <a:extLst>
              <a:ext uri="{FF2B5EF4-FFF2-40B4-BE49-F238E27FC236}">
                <a16:creationId xmlns:a16="http://schemas.microsoft.com/office/drawing/2014/main" id="{94BD2493-DBC2-80F8-9BF6-30193601F7EA}"/>
              </a:ext>
            </a:extLst>
          </p:cNvPr>
          <p:cNvSpPr txBox="1"/>
          <p:nvPr/>
        </p:nvSpPr>
        <p:spPr>
          <a:xfrm>
            <a:off x="8541" y="3787104"/>
            <a:ext cx="3214189" cy="369332"/>
          </a:xfrm>
          <a:prstGeom prst="rect">
            <a:avLst/>
          </a:prstGeom>
          <a:noFill/>
        </p:spPr>
        <p:txBody>
          <a:bodyPr wrap="square" rtlCol="0">
            <a:spAutoFit/>
          </a:bodyPr>
          <a:lstStyle/>
          <a:p>
            <a:r>
              <a:rPr lang="en-US" dirty="0">
                <a:solidFill>
                  <a:schemeClr val="bg1"/>
                </a:solidFill>
              </a:rPr>
              <a:t>17-18 September 2026</a:t>
            </a:r>
          </a:p>
        </p:txBody>
      </p:sp>
    </p:spTree>
    <p:extLst>
      <p:ext uri="{BB962C8B-B14F-4D97-AF65-F5344CB8AC3E}">
        <p14:creationId xmlns:p14="http://schemas.microsoft.com/office/powerpoint/2010/main" val="329695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BC18-BECD-C56F-AA52-46D28EADB55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5F53B32-AA0E-E39B-78A0-EC78D3E9DB9B}"/>
              </a:ext>
            </a:extLst>
          </p:cNvPr>
          <p:cNvSpPr>
            <a:spLocks noGrp="1"/>
          </p:cNvSpPr>
          <p:nvPr>
            <p:ph type="body" sz="quarter" idx="10"/>
          </p:nvPr>
        </p:nvSpPr>
        <p:spPr/>
        <p:txBody>
          <a:bodyPr>
            <a:normAutofit/>
          </a:bodyPr>
          <a:lstStyle/>
          <a:p>
            <a:r>
              <a:rPr lang="en-US" sz="3200">
                <a:ea typeface="Calibri"/>
                <a:cs typeface="Arial"/>
              </a:rPr>
              <a:t>Welcome &amp; Introduction </a:t>
            </a:r>
            <a:endParaRPr lang="en-US"/>
          </a:p>
        </p:txBody>
      </p:sp>
      <p:sp>
        <p:nvSpPr>
          <p:cNvPr id="6" name="Rectangle 5">
            <a:extLst>
              <a:ext uri="{FF2B5EF4-FFF2-40B4-BE49-F238E27FC236}">
                <a16:creationId xmlns:a16="http://schemas.microsoft.com/office/drawing/2014/main" id="{186A1B26-AB62-9006-0E79-045456B70988}"/>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96568F80-9453-8737-5F98-0883B443E156}"/>
              </a:ext>
            </a:extLst>
          </p:cNvPr>
          <p:cNvPicPr>
            <a:picLocks noChangeAspect="1"/>
          </p:cNvPicPr>
          <p:nvPr/>
        </p:nvPicPr>
        <p:blipFill>
          <a:blip r:embed="rId2"/>
          <a:stretch>
            <a:fillRect/>
          </a:stretch>
        </p:blipFill>
        <p:spPr>
          <a:xfrm>
            <a:off x="933810" y="6068328"/>
            <a:ext cx="787192" cy="635003"/>
          </a:xfrm>
          <a:prstGeom prst="rect">
            <a:avLst/>
          </a:prstGeom>
        </p:spPr>
      </p:pic>
      <p:pic>
        <p:nvPicPr>
          <p:cNvPr id="5" name="Picture 4" descr="Profile photo of Nadine Ruprecht">
            <a:extLst>
              <a:ext uri="{FF2B5EF4-FFF2-40B4-BE49-F238E27FC236}">
                <a16:creationId xmlns:a16="http://schemas.microsoft.com/office/drawing/2014/main" id="{C66169F1-88E1-94AA-6038-EC305F0DD2FA}"/>
              </a:ext>
            </a:extLst>
          </p:cNvPr>
          <p:cNvPicPr>
            <a:picLocks noChangeAspect="1"/>
          </p:cNvPicPr>
          <p:nvPr/>
        </p:nvPicPr>
        <p:blipFill>
          <a:blip r:embed="rId3"/>
          <a:srcRect t="-124" b="-262"/>
          <a:stretch>
            <a:fillRect/>
          </a:stretch>
        </p:blipFill>
        <p:spPr>
          <a:xfrm>
            <a:off x="4566556" y="1874283"/>
            <a:ext cx="2313213" cy="2240239"/>
          </a:xfrm>
          <a:prstGeom prst="rect">
            <a:avLst/>
          </a:prstGeom>
        </p:spPr>
      </p:pic>
      <p:sp>
        <p:nvSpPr>
          <p:cNvPr id="7" name="TextBox 8">
            <a:extLst>
              <a:ext uri="{FF2B5EF4-FFF2-40B4-BE49-F238E27FC236}">
                <a16:creationId xmlns:a16="http://schemas.microsoft.com/office/drawing/2014/main" id="{7E50FFD3-8411-40C8-88FC-85CD543E6751}"/>
              </a:ext>
            </a:extLst>
          </p:cNvPr>
          <p:cNvSpPr txBox="1"/>
          <p:nvPr/>
        </p:nvSpPr>
        <p:spPr>
          <a:xfrm>
            <a:off x="3983524" y="4298556"/>
            <a:ext cx="3612333" cy="155427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prstClr val="black"/>
                </a:solidFill>
                <a:effectLst/>
                <a:uLnTx/>
                <a:uFillTx/>
                <a:latin typeface="Calibri" panose="020F0502020204030204"/>
                <a:ea typeface="Calibri"/>
                <a:cs typeface="Calibri"/>
              </a:rPr>
              <a:t>Nadine Nimal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a:ea typeface="Calibri"/>
                <a:cs typeface="Calibri"/>
              </a:rPr>
              <a:t>Team Lead</a:t>
            </a:r>
            <a:endParaRPr lang="en-US" sz="1900">
              <a:solidFill>
                <a:prstClr val="black"/>
              </a:solidFill>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a:solidFill>
                  <a:prstClr val="black"/>
                </a:solidFill>
                <a:latin typeface="Calibri"/>
                <a:ea typeface="Calibri"/>
                <a:cs typeface="Calibri"/>
              </a:rPr>
              <a:t>Article 6 Capacity Building Unit</a:t>
            </a:r>
            <a:endParaRPr kumimoji="0" lang="en-US" sz="19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a:ea typeface="Calibri"/>
                <a:cs typeface="Calibri"/>
              </a:rPr>
              <a:t>UNFCCC secretariat</a:t>
            </a:r>
          </a:p>
        </p:txBody>
      </p:sp>
    </p:spTree>
    <p:extLst>
      <p:ext uri="{BB962C8B-B14F-4D97-AF65-F5344CB8AC3E}">
        <p14:creationId xmlns:p14="http://schemas.microsoft.com/office/powerpoint/2010/main" val="718337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AC16DD-E188-3323-CF5D-DAB27BFC3BFB}"/>
              </a:ext>
            </a:extLst>
          </p:cNvPr>
          <p:cNvSpPr>
            <a:spLocks noGrp="1"/>
          </p:cNvSpPr>
          <p:nvPr>
            <p:ph type="body" sz="quarter" idx="10"/>
          </p:nvPr>
        </p:nvSpPr>
        <p:spPr/>
        <p:txBody>
          <a:bodyPr>
            <a:normAutofit/>
          </a:bodyPr>
          <a:lstStyle/>
          <a:p>
            <a:r>
              <a:rPr lang="en-US">
                <a:cs typeface="Arial"/>
              </a:rPr>
              <a:t>Before we begin</a:t>
            </a:r>
            <a:endParaRPr lang="en-US"/>
          </a:p>
        </p:txBody>
      </p:sp>
      <p:sp>
        <p:nvSpPr>
          <p:cNvPr id="6" name="Rectangle 5">
            <a:extLst>
              <a:ext uri="{FF2B5EF4-FFF2-40B4-BE49-F238E27FC236}">
                <a16:creationId xmlns:a16="http://schemas.microsoft.com/office/drawing/2014/main" id="{D0D58163-E086-C5AF-8028-CBE7C6FAE06C}"/>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13A60D80-D415-E01E-5A3E-02BC7F31ED24}"/>
              </a:ext>
            </a:extLst>
          </p:cNvPr>
          <p:cNvPicPr>
            <a:picLocks noChangeAspect="1"/>
          </p:cNvPicPr>
          <p:nvPr/>
        </p:nvPicPr>
        <p:blipFill>
          <a:blip r:embed="rId2"/>
          <a:stretch>
            <a:fillRect/>
          </a:stretch>
        </p:blipFill>
        <p:spPr>
          <a:xfrm>
            <a:off x="933810" y="6068328"/>
            <a:ext cx="787192" cy="635003"/>
          </a:xfrm>
          <a:prstGeom prst="rect">
            <a:avLst/>
          </a:prstGeom>
        </p:spPr>
      </p:pic>
      <p:sp>
        <p:nvSpPr>
          <p:cNvPr id="4" name="Card301">
            <a:extLst>
              <a:ext uri="{FF2B5EF4-FFF2-40B4-BE49-F238E27FC236}">
                <a16:creationId xmlns:a16="http://schemas.microsoft.com/office/drawing/2014/main" id="{CC1A4D72-9EE9-C59B-C8C6-8CB6B996E0B4}"/>
              </a:ext>
            </a:extLst>
          </p:cNvPr>
          <p:cNvSpPr/>
          <p:nvPr/>
        </p:nvSpPr>
        <p:spPr>
          <a:xfrm>
            <a:off x="457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Mic and camera off</a:t>
            </a:r>
          </a:p>
          <a:p>
            <a:pPr algn="ctr">
              <a:lnSpc>
                <a:spcPct val="95000"/>
              </a:lnSpc>
              <a:buNone/>
            </a:pPr>
            <a:r>
              <a:rPr lang="en-US" sz="1400">
                <a:solidFill>
                  <a:srgbClr val="404040"/>
                </a:solidFill>
                <a:latin typeface="Calibri"/>
              </a:rPr>
              <a:t>Keep your mic muted and camera off when you are not speaking</a:t>
            </a:r>
          </a:p>
        </p:txBody>
      </p:sp>
      <p:sp>
        <p:nvSpPr>
          <p:cNvPr id="7" name="Card302">
            <a:extLst>
              <a:ext uri="{FF2B5EF4-FFF2-40B4-BE49-F238E27FC236}">
                <a16:creationId xmlns:a16="http://schemas.microsoft.com/office/drawing/2014/main" id="{0AD444A5-1FCB-23A2-7BC9-DC076AFE3520}"/>
              </a:ext>
            </a:extLst>
          </p:cNvPr>
          <p:cNvSpPr/>
          <p:nvPr/>
        </p:nvSpPr>
        <p:spPr>
          <a:xfrm>
            <a:off x="2743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Use the chat</a:t>
            </a:r>
          </a:p>
          <a:p>
            <a:pPr algn="ctr">
              <a:lnSpc>
                <a:spcPct val="95000"/>
              </a:lnSpc>
              <a:buNone/>
            </a:pPr>
            <a:r>
              <a:rPr lang="en-US" sz="1400">
                <a:solidFill>
                  <a:srgbClr val="404040"/>
                </a:solidFill>
                <a:latin typeface="Calibri"/>
              </a:rPr>
              <a:t>Type your questions and comments in the Zoom chat</a:t>
            </a:r>
          </a:p>
        </p:txBody>
      </p:sp>
      <p:sp>
        <p:nvSpPr>
          <p:cNvPr id="11" name="Card303">
            <a:extLst>
              <a:ext uri="{FF2B5EF4-FFF2-40B4-BE49-F238E27FC236}">
                <a16:creationId xmlns:a16="http://schemas.microsoft.com/office/drawing/2014/main" id="{41E3091C-F024-EAC2-40E4-01E01820F639}"/>
              </a:ext>
            </a:extLst>
          </p:cNvPr>
          <p:cNvSpPr/>
          <p:nvPr/>
        </p:nvSpPr>
        <p:spPr>
          <a:xfrm>
            <a:off x="5029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Raise your hand</a:t>
            </a:r>
          </a:p>
          <a:p>
            <a:pPr algn="ctr">
              <a:lnSpc>
                <a:spcPct val="95000"/>
              </a:lnSpc>
              <a:buNone/>
            </a:pPr>
            <a:r>
              <a:rPr lang="en-US" sz="1400">
                <a:solidFill>
                  <a:srgbClr val="404040"/>
                </a:solidFill>
                <a:latin typeface="Calibri"/>
              </a:rPr>
              <a:t>Use Zoom's Raise Hand button before taking the floor</a:t>
            </a:r>
          </a:p>
        </p:txBody>
      </p:sp>
      <p:sp>
        <p:nvSpPr>
          <p:cNvPr id="14" name="Card304">
            <a:extLst>
              <a:ext uri="{FF2B5EF4-FFF2-40B4-BE49-F238E27FC236}">
                <a16:creationId xmlns:a16="http://schemas.microsoft.com/office/drawing/2014/main" id="{8964D849-EBE6-4398-A7F6-4639BED9102D}"/>
              </a:ext>
            </a:extLst>
          </p:cNvPr>
          <p:cNvSpPr/>
          <p:nvPr/>
        </p:nvSpPr>
        <p:spPr>
          <a:xfrm>
            <a:off x="7315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When you speak</a:t>
            </a:r>
          </a:p>
          <a:p>
            <a:pPr algn="ctr">
              <a:lnSpc>
                <a:spcPct val="95000"/>
              </a:lnSpc>
              <a:buNone/>
            </a:pPr>
            <a:r>
              <a:rPr lang="en-US" sz="1400">
                <a:solidFill>
                  <a:srgbClr val="404040"/>
                </a:solidFill>
                <a:latin typeface="Calibri"/>
              </a:rPr>
              <a:t>Unmute and, if bandwidth allows, turn on your camera</a:t>
            </a:r>
          </a:p>
        </p:txBody>
      </p:sp>
      <p:sp>
        <p:nvSpPr>
          <p:cNvPr id="16" name="Caption">
            <a:extLst>
              <a:ext uri="{FF2B5EF4-FFF2-40B4-BE49-F238E27FC236}">
                <a16:creationId xmlns:a16="http://schemas.microsoft.com/office/drawing/2014/main" id="{EBADB537-E3AB-4FCC-F84E-7093E026CD04}"/>
              </a:ext>
            </a:extLst>
          </p:cNvPr>
          <p:cNvSpPr txBox="1"/>
          <p:nvPr/>
        </p:nvSpPr>
        <p:spPr>
          <a:xfrm>
            <a:off x="1676400" y="4216400"/>
            <a:ext cx="8839200" cy="330200"/>
          </a:xfrm>
          <a:prstGeom prst="rect">
            <a:avLst/>
          </a:prstGeom>
          <a:noFill/>
          <a:ln>
            <a:noFill/>
          </a:ln>
        </p:spPr>
        <p:txBody>
          <a:bodyPr lIns="0" tIns="0" rIns="0" bIns="0" anchor="t">
            <a:noAutofit/>
          </a:bodyPr>
          <a:lstStyle/>
          <a:p>
            <a:pPr algn="ctr">
              <a:buNone/>
            </a:pPr>
            <a:r>
              <a:rPr lang="en-US" sz="1400" i="1">
                <a:solidFill>
                  <a:srgbClr val="595959"/>
                </a:solidFill>
                <a:latin typeface="Calibri"/>
              </a:rPr>
              <a:t>You will find these controls at the bottom of your Zoom window</a:t>
            </a:r>
          </a:p>
        </p:txBody>
      </p:sp>
      <p:sp>
        <p:nvSpPr>
          <p:cNvPr id="18" name="Card305">
            <a:extLst>
              <a:ext uri="{FF2B5EF4-FFF2-40B4-BE49-F238E27FC236}">
                <a16:creationId xmlns:a16="http://schemas.microsoft.com/office/drawing/2014/main" id="{844947CF-A296-C5EA-A20B-B70F9E6F53E3}"/>
              </a:ext>
            </a:extLst>
          </p:cNvPr>
          <p:cNvSpPr/>
          <p:nvPr/>
        </p:nvSpPr>
        <p:spPr>
          <a:xfrm>
            <a:off x="9601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Interpretation</a:t>
            </a:r>
          </a:p>
          <a:p>
            <a:pPr algn="ctr">
              <a:lnSpc>
                <a:spcPct val="95000"/>
              </a:lnSpc>
              <a:buNone/>
            </a:pPr>
            <a:r>
              <a:rPr lang="en-US" sz="1400">
                <a:solidFill>
                  <a:srgbClr val="404040"/>
                </a:solidFill>
                <a:latin typeface="Calibri"/>
              </a:rPr>
              <a:t>Simultaneous interpretation: click the globe and pick your language</a:t>
            </a:r>
          </a:p>
        </p:txBody>
      </p:sp>
      <p:pic>
        <p:nvPicPr>
          <p:cNvPr id="20" name="Graphic 315" descr="Interpretation globe icon">
            <a:extLst>
              <a:ext uri="{FF2B5EF4-FFF2-40B4-BE49-F238E27FC236}">
                <a16:creationId xmlns:a16="http://schemas.microsoft.com/office/drawing/2014/main" id="{EC23AD8B-A8D2-CA63-459F-BB1B79BF4B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4000" y="1676400"/>
            <a:ext cx="508000" cy="508000"/>
          </a:xfrm>
          <a:prstGeom prst="rect">
            <a:avLst/>
          </a:prstGeom>
        </p:spPr>
      </p:pic>
      <p:pic>
        <p:nvPicPr>
          <p:cNvPr id="22" name="Graphic 316" descr="Microphone">
            <a:extLst>
              <a:ext uri="{FF2B5EF4-FFF2-40B4-BE49-F238E27FC236}">
                <a16:creationId xmlns:a16="http://schemas.microsoft.com/office/drawing/2014/main" id="{5A53FF02-F256-3259-C22A-1D82ABB7B0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70000" y="1676400"/>
            <a:ext cx="508000" cy="508000"/>
          </a:xfrm>
          <a:prstGeom prst="rect">
            <a:avLst/>
          </a:prstGeom>
        </p:spPr>
      </p:pic>
      <p:pic>
        <p:nvPicPr>
          <p:cNvPr id="24" name="Graphic 317" descr="Chat">
            <a:extLst>
              <a:ext uri="{FF2B5EF4-FFF2-40B4-BE49-F238E27FC236}">
                <a16:creationId xmlns:a16="http://schemas.microsoft.com/office/drawing/2014/main" id="{2E8AFDF4-255A-CB56-CE27-5C42C18F34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56000" y="1676400"/>
            <a:ext cx="508000" cy="508000"/>
          </a:xfrm>
          <a:prstGeom prst="rect">
            <a:avLst/>
          </a:prstGeom>
        </p:spPr>
      </p:pic>
      <p:pic>
        <p:nvPicPr>
          <p:cNvPr id="26" name="Graphic 318" descr="Raise hand">
            <a:extLst>
              <a:ext uri="{FF2B5EF4-FFF2-40B4-BE49-F238E27FC236}">
                <a16:creationId xmlns:a16="http://schemas.microsoft.com/office/drawing/2014/main" id="{E7E22940-DC9C-4D92-0C15-086C4ED317E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42000" y="1676400"/>
            <a:ext cx="508000" cy="508000"/>
          </a:xfrm>
          <a:prstGeom prst="rect">
            <a:avLst/>
          </a:prstGeom>
        </p:spPr>
      </p:pic>
      <p:pic>
        <p:nvPicPr>
          <p:cNvPr id="28" name="Graphic 319" descr="Video camera">
            <a:extLst>
              <a:ext uri="{FF2B5EF4-FFF2-40B4-BE49-F238E27FC236}">
                <a16:creationId xmlns:a16="http://schemas.microsoft.com/office/drawing/2014/main" id="{E140EE24-223F-27DA-91D7-21A8382244E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28000" y="1676400"/>
            <a:ext cx="508000" cy="508000"/>
          </a:xfrm>
          <a:prstGeom prst="rect">
            <a:avLst/>
          </a:prstGeom>
        </p:spPr>
      </p:pic>
      <p:sp>
        <p:nvSpPr>
          <p:cNvPr id="30" name="ZoomBar">
            <a:extLst>
              <a:ext uri="{FF2B5EF4-FFF2-40B4-BE49-F238E27FC236}">
                <a16:creationId xmlns:a16="http://schemas.microsoft.com/office/drawing/2014/main" id="{EB978FD0-8AAB-7EEE-3BF0-E46EAD96F750}"/>
              </a:ext>
            </a:extLst>
          </p:cNvPr>
          <p:cNvSpPr/>
          <p:nvPr/>
        </p:nvSpPr>
        <p:spPr>
          <a:xfrm>
            <a:off x="2540000" y="4826000"/>
            <a:ext cx="7112000" cy="787400"/>
          </a:xfrm>
          <a:prstGeom prst="roundRect">
            <a:avLst/>
          </a:prstGeom>
          <a:solidFill>
            <a:srgbClr val="26262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419"/>
          </a:p>
        </p:txBody>
      </p:sp>
      <p:sp>
        <p:nvSpPr>
          <p:cNvPr id="32" name="ZoomLabel0">
            <a:extLst>
              <a:ext uri="{FF2B5EF4-FFF2-40B4-BE49-F238E27FC236}">
                <a16:creationId xmlns:a16="http://schemas.microsoft.com/office/drawing/2014/main" id="{DB3E0206-A296-FF53-3C9F-BAAE0DE84B50}"/>
              </a:ext>
            </a:extLst>
          </p:cNvPr>
          <p:cNvSpPr txBox="1"/>
          <p:nvPr/>
        </p:nvSpPr>
        <p:spPr>
          <a:xfrm>
            <a:off x="25400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Video</a:t>
            </a:r>
          </a:p>
        </p:txBody>
      </p:sp>
      <p:sp>
        <p:nvSpPr>
          <p:cNvPr id="34" name="ZoomLabel1">
            <a:extLst>
              <a:ext uri="{FF2B5EF4-FFF2-40B4-BE49-F238E27FC236}">
                <a16:creationId xmlns:a16="http://schemas.microsoft.com/office/drawing/2014/main" id="{0D8BC852-4652-5C9E-98C3-F0B2CD57492C}"/>
              </a:ext>
            </a:extLst>
          </p:cNvPr>
          <p:cNvSpPr txBox="1"/>
          <p:nvPr/>
        </p:nvSpPr>
        <p:spPr>
          <a:xfrm>
            <a:off x="39624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Mute</a:t>
            </a:r>
          </a:p>
        </p:txBody>
      </p:sp>
      <p:sp>
        <p:nvSpPr>
          <p:cNvPr id="36" name="ZoomLabel2">
            <a:extLst>
              <a:ext uri="{FF2B5EF4-FFF2-40B4-BE49-F238E27FC236}">
                <a16:creationId xmlns:a16="http://schemas.microsoft.com/office/drawing/2014/main" id="{D49A45EF-0AEB-B9A6-3093-32E94312DABD}"/>
              </a:ext>
            </a:extLst>
          </p:cNvPr>
          <p:cNvSpPr txBox="1"/>
          <p:nvPr/>
        </p:nvSpPr>
        <p:spPr>
          <a:xfrm>
            <a:off x="53848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Chat</a:t>
            </a:r>
          </a:p>
        </p:txBody>
      </p:sp>
      <p:sp>
        <p:nvSpPr>
          <p:cNvPr id="38" name="ZoomLabel3">
            <a:extLst>
              <a:ext uri="{FF2B5EF4-FFF2-40B4-BE49-F238E27FC236}">
                <a16:creationId xmlns:a16="http://schemas.microsoft.com/office/drawing/2014/main" id="{063F3BD0-53CE-3E43-F317-E8407D7C9839}"/>
              </a:ext>
            </a:extLst>
          </p:cNvPr>
          <p:cNvSpPr txBox="1"/>
          <p:nvPr/>
        </p:nvSpPr>
        <p:spPr>
          <a:xfrm>
            <a:off x="68072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Raise Hand</a:t>
            </a:r>
          </a:p>
        </p:txBody>
      </p:sp>
      <p:sp>
        <p:nvSpPr>
          <p:cNvPr id="40" name="ZoomLabel4">
            <a:extLst>
              <a:ext uri="{FF2B5EF4-FFF2-40B4-BE49-F238E27FC236}">
                <a16:creationId xmlns:a16="http://schemas.microsoft.com/office/drawing/2014/main" id="{56AA1B9D-A123-DA2D-FF35-44DB9372E180}"/>
              </a:ext>
            </a:extLst>
          </p:cNvPr>
          <p:cNvSpPr txBox="1"/>
          <p:nvPr/>
        </p:nvSpPr>
        <p:spPr>
          <a:xfrm>
            <a:off x="82296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Interpretation</a:t>
            </a:r>
          </a:p>
        </p:txBody>
      </p:sp>
      <p:pic>
        <p:nvPicPr>
          <p:cNvPr id="42" name="Graphic 320" descr="Video">
            <a:extLst>
              <a:ext uri="{FF2B5EF4-FFF2-40B4-BE49-F238E27FC236}">
                <a16:creationId xmlns:a16="http://schemas.microsoft.com/office/drawing/2014/main" id="{99BFEAF3-AEC5-922D-D396-B77DB2C37A6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022600" y="4991100"/>
            <a:ext cx="457200" cy="457200"/>
          </a:xfrm>
          <a:prstGeom prst="rect">
            <a:avLst/>
          </a:prstGeom>
        </p:spPr>
      </p:pic>
      <p:pic>
        <p:nvPicPr>
          <p:cNvPr id="44" name="Graphic 321" descr="Mute">
            <a:extLst>
              <a:ext uri="{FF2B5EF4-FFF2-40B4-BE49-F238E27FC236}">
                <a16:creationId xmlns:a16="http://schemas.microsoft.com/office/drawing/2014/main" id="{E42333D1-5CDC-FC1D-28CC-866C285DE58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445000" y="4991100"/>
            <a:ext cx="457200" cy="457200"/>
          </a:xfrm>
          <a:prstGeom prst="rect">
            <a:avLst/>
          </a:prstGeom>
        </p:spPr>
      </p:pic>
      <p:pic>
        <p:nvPicPr>
          <p:cNvPr id="46" name="Graphic 322" descr="Chat">
            <a:extLst>
              <a:ext uri="{FF2B5EF4-FFF2-40B4-BE49-F238E27FC236}">
                <a16:creationId xmlns:a16="http://schemas.microsoft.com/office/drawing/2014/main" id="{2956D8B1-18E2-3109-DAB2-CFBC7E12EDC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867400" y="4991100"/>
            <a:ext cx="457200" cy="457200"/>
          </a:xfrm>
          <a:prstGeom prst="rect">
            <a:avLst/>
          </a:prstGeom>
        </p:spPr>
      </p:pic>
      <p:pic>
        <p:nvPicPr>
          <p:cNvPr id="48" name="Graphic 323" descr="Raise hand">
            <a:extLst>
              <a:ext uri="{FF2B5EF4-FFF2-40B4-BE49-F238E27FC236}">
                <a16:creationId xmlns:a16="http://schemas.microsoft.com/office/drawing/2014/main" id="{3F485F4A-5D57-F29D-4329-5AD129ACE9E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289800" y="4991100"/>
            <a:ext cx="457200" cy="457200"/>
          </a:xfrm>
          <a:prstGeom prst="rect">
            <a:avLst/>
          </a:prstGeom>
        </p:spPr>
      </p:pic>
      <p:pic>
        <p:nvPicPr>
          <p:cNvPr id="50" name="Graphic 324" descr="Interpretation">
            <a:extLst>
              <a:ext uri="{FF2B5EF4-FFF2-40B4-BE49-F238E27FC236}">
                <a16:creationId xmlns:a16="http://schemas.microsoft.com/office/drawing/2014/main" id="{D47CA7AF-8531-20EA-6547-45735F93B7C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712200" y="4991100"/>
            <a:ext cx="457200" cy="457200"/>
          </a:xfrm>
          <a:prstGeom prst="rect">
            <a:avLst/>
          </a:prstGeom>
        </p:spPr>
      </p:pic>
    </p:spTree>
    <p:extLst>
      <p:ext uri="{BB962C8B-B14F-4D97-AF65-F5344CB8AC3E}">
        <p14:creationId xmlns:p14="http://schemas.microsoft.com/office/powerpoint/2010/main" val="1248977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19AD3-0087-9810-66E7-2F89927470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E52E53-BDF0-4827-CF6D-5E31F54136E5}"/>
              </a:ext>
            </a:extLst>
          </p:cNvPr>
          <p:cNvSpPr>
            <a:spLocks noGrp="1"/>
          </p:cNvSpPr>
          <p:nvPr>
            <p:ph type="body" sz="quarter" idx="10"/>
          </p:nvPr>
        </p:nvSpPr>
        <p:spPr/>
        <p:txBody>
          <a:bodyPr>
            <a:normAutofit/>
          </a:bodyPr>
          <a:lstStyle/>
          <a:p>
            <a:r>
              <a:rPr lang="en-US" sz="3200">
                <a:ea typeface="Calibri"/>
                <a:cs typeface="Arial"/>
              </a:rPr>
              <a:t>Agenda</a:t>
            </a:r>
            <a:endParaRPr lang="en-US"/>
          </a:p>
        </p:txBody>
      </p:sp>
      <p:sp>
        <p:nvSpPr>
          <p:cNvPr id="6" name="Rectangle 5">
            <a:extLst>
              <a:ext uri="{FF2B5EF4-FFF2-40B4-BE49-F238E27FC236}">
                <a16:creationId xmlns:a16="http://schemas.microsoft.com/office/drawing/2014/main" id="{465409E1-0338-10BD-4D90-857CB57F2123}"/>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20C96CE4-576C-A701-8920-ED70D9B474B1}"/>
              </a:ext>
            </a:extLst>
          </p:cNvPr>
          <p:cNvPicPr>
            <a:picLocks noChangeAspect="1"/>
          </p:cNvPicPr>
          <p:nvPr/>
        </p:nvPicPr>
        <p:blipFill>
          <a:blip r:embed="rId2"/>
          <a:stretch>
            <a:fillRect/>
          </a:stretch>
        </p:blipFill>
        <p:spPr>
          <a:xfrm>
            <a:off x="933810" y="6068328"/>
            <a:ext cx="787192" cy="635003"/>
          </a:xfrm>
          <a:prstGeom prst="rect">
            <a:avLst/>
          </a:prstGeom>
        </p:spPr>
      </p:pic>
      <p:grpSp>
        <p:nvGrpSpPr>
          <p:cNvPr id="3" name="Group 2">
            <a:extLst>
              <a:ext uri="{FF2B5EF4-FFF2-40B4-BE49-F238E27FC236}">
                <a16:creationId xmlns:a16="http://schemas.microsoft.com/office/drawing/2014/main" id="{E50290F0-4F89-87EE-81FB-CA46E702FCA3}"/>
              </a:ext>
            </a:extLst>
          </p:cNvPr>
          <p:cNvGrpSpPr/>
          <p:nvPr/>
        </p:nvGrpSpPr>
        <p:grpSpPr>
          <a:xfrm>
            <a:off x="457200" y="1473200"/>
            <a:ext cx="11277600" cy="4673600"/>
            <a:chOff x="457200" y="1473200"/>
            <a:chExt cx="11277600" cy="4673600"/>
          </a:xfrm>
        </p:grpSpPr>
        <p:sp>
          <p:nvSpPr>
            <p:cNvPr id="4" name="Spine">
              <a:extLst>
                <a:ext uri="{FF2B5EF4-FFF2-40B4-BE49-F238E27FC236}">
                  <a16:creationId xmlns:a16="http://schemas.microsoft.com/office/drawing/2014/main" id="{5CC5D348-4EFC-78EC-1307-F49EBF48EAB0}"/>
                </a:ext>
              </a:extLst>
            </p:cNvPr>
            <p:cNvSpPr/>
            <p:nvPr/>
          </p:nvSpPr>
          <p:spPr>
            <a:xfrm>
              <a:off x="838200" y="3797300"/>
              <a:ext cx="10414000" cy="31750"/>
            </a:xfrm>
            <a:prstGeom prst="rect">
              <a:avLst/>
            </a:prstGeom>
            <a:solidFill>
              <a:srgbClr val="B7D3EC"/>
            </a:solidFill>
            <a:ln>
              <a:noFill/>
            </a:ln>
          </p:spPr>
          <p:txBody>
            <a:bodyPr/>
            <a:lstStyle/>
            <a:p>
              <a:endParaRPr lang="en-US"/>
            </a:p>
          </p:txBody>
        </p:sp>
        <p:sp>
          <p:nvSpPr>
            <p:cNvPr id="5" name="SpineArrow">
              <a:extLst>
                <a:ext uri="{FF2B5EF4-FFF2-40B4-BE49-F238E27FC236}">
                  <a16:creationId xmlns:a16="http://schemas.microsoft.com/office/drawing/2014/main" id="{4BF51776-2358-4257-F001-52FE94CEB2B8}"/>
                </a:ext>
              </a:extLst>
            </p:cNvPr>
            <p:cNvSpPr/>
            <p:nvPr/>
          </p:nvSpPr>
          <p:spPr>
            <a:xfrm rot="5400000">
              <a:off x="11252200" y="3695700"/>
              <a:ext cx="228600" cy="228600"/>
            </a:xfrm>
            <a:prstGeom prst="triangle">
              <a:avLst/>
            </a:prstGeom>
            <a:solidFill>
              <a:srgbClr val="B7D3EC"/>
            </a:solidFill>
            <a:ln>
              <a:noFill/>
            </a:ln>
          </p:spPr>
          <p:txBody>
            <a:bodyPr/>
            <a:lstStyle/>
            <a:p>
              <a:endParaRPr lang="en-US"/>
            </a:p>
          </p:txBody>
        </p:sp>
        <p:sp>
          <p:nvSpPr>
            <p:cNvPr id="7" name="Stem1">
              <a:extLst>
                <a:ext uri="{FF2B5EF4-FFF2-40B4-BE49-F238E27FC236}">
                  <a16:creationId xmlns:a16="http://schemas.microsoft.com/office/drawing/2014/main" id="{51B2D299-ED8A-FFA4-8625-B4DA9759949E}"/>
                </a:ext>
              </a:extLst>
            </p:cNvPr>
            <p:cNvSpPr/>
            <p:nvPr/>
          </p:nvSpPr>
          <p:spPr>
            <a:xfrm>
              <a:off x="3797300" y="4089400"/>
              <a:ext cx="25400" cy="177800"/>
            </a:xfrm>
            <a:prstGeom prst="rect">
              <a:avLst/>
            </a:prstGeom>
            <a:solidFill>
              <a:srgbClr val="B7D3EC"/>
            </a:solidFill>
            <a:ln>
              <a:noFill/>
            </a:ln>
          </p:spPr>
          <p:txBody>
            <a:bodyPr/>
            <a:lstStyle/>
            <a:p>
              <a:endParaRPr lang="en-US"/>
            </a:p>
          </p:txBody>
        </p:sp>
        <p:sp>
          <p:nvSpPr>
            <p:cNvPr id="10" name="Node1">
              <a:extLst>
                <a:ext uri="{FF2B5EF4-FFF2-40B4-BE49-F238E27FC236}">
                  <a16:creationId xmlns:a16="http://schemas.microsoft.com/office/drawing/2014/main" id="{8779B47A-B24D-5160-9F19-2BFCE7C53A01}"/>
                </a:ext>
              </a:extLst>
            </p:cNvPr>
            <p:cNvSpPr/>
            <p:nvPr/>
          </p:nvSpPr>
          <p:spPr>
            <a:xfrm>
              <a:off x="3530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2</a:t>
              </a:r>
            </a:p>
          </p:txBody>
        </p:sp>
        <p:sp>
          <p:nvSpPr>
            <p:cNvPr id="11" name="Card1">
              <a:extLst>
                <a:ext uri="{FF2B5EF4-FFF2-40B4-BE49-F238E27FC236}">
                  <a16:creationId xmlns:a16="http://schemas.microsoft.com/office/drawing/2014/main" id="{0A093B4B-9E92-2D79-E543-A06A1BB7CD91}"/>
                </a:ext>
              </a:extLst>
            </p:cNvPr>
            <p:cNvSpPr/>
            <p:nvPr/>
          </p:nvSpPr>
          <p:spPr>
            <a:xfrm>
              <a:off x="2743200" y="4267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spcAft>
                  <a:spcPts val="400"/>
                </a:spcAft>
                <a:buNone/>
              </a:pPr>
              <a:r>
                <a:rPr lang="en-US" sz="1400" b="1">
                  <a:solidFill>
                    <a:srgbClr val="1F4E79"/>
                  </a:solidFill>
                  <a:latin typeface="Calibri"/>
                </a:rPr>
                <a:t>SESSION 01</a:t>
              </a:r>
            </a:p>
            <a:p>
              <a:pPr algn="ctr">
                <a:lnSpc>
                  <a:spcPct val="95000"/>
                </a:lnSpc>
                <a:buNone/>
              </a:pPr>
              <a:r>
                <a:rPr lang="en-US" sz="1400">
                  <a:solidFill>
                    <a:srgbClr val="404040"/>
                  </a:solidFill>
                  <a:latin typeface="Calibri"/>
                </a:rPr>
                <a:t>Overview of CDM Transition to the Article 6.4 Mechanism</a:t>
              </a:r>
            </a:p>
          </p:txBody>
        </p:sp>
        <p:sp>
          <p:nvSpPr>
            <p:cNvPr id="12" name="Stem2">
              <a:extLst>
                <a:ext uri="{FF2B5EF4-FFF2-40B4-BE49-F238E27FC236}">
                  <a16:creationId xmlns:a16="http://schemas.microsoft.com/office/drawing/2014/main" id="{70B35F70-ED84-B090-8524-649CAB44D1C9}"/>
                </a:ext>
              </a:extLst>
            </p:cNvPr>
            <p:cNvSpPr/>
            <p:nvPr/>
          </p:nvSpPr>
          <p:spPr>
            <a:xfrm>
              <a:off x="6083300" y="3352800"/>
              <a:ext cx="25400" cy="177800"/>
            </a:xfrm>
            <a:prstGeom prst="rect">
              <a:avLst/>
            </a:prstGeom>
            <a:solidFill>
              <a:srgbClr val="B7D3EC"/>
            </a:solidFill>
            <a:ln>
              <a:noFill/>
            </a:ln>
          </p:spPr>
          <p:txBody>
            <a:bodyPr/>
            <a:lstStyle/>
            <a:p>
              <a:endParaRPr lang="en-US"/>
            </a:p>
          </p:txBody>
        </p:sp>
        <p:sp>
          <p:nvSpPr>
            <p:cNvPr id="14" name="Node2">
              <a:extLst>
                <a:ext uri="{FF2B5EF4-FFF2-40B4-BE49-F238E27FC236}">
                  <a16:creationId xmlns:a16="http://schemas.microsoft.com/office/drawing/2014/main" id="{310425D7-8B1E-ECA6-2911-A3E25947A588}"/>
                </a:ext>
              </a:extLst>
            </p:cNvPr>
            <p:cNvSpPr/>
            <p:nvPr/>
          </p:nvSpPr>
          <p:spPr>
            <a:xfrm>
              <a:off x="5816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3</a:t>
              </a:r>
            </a:p>
          </p:txBody>
        </p:sp>
        <p:sp>
          <p:nvSpPr>
            <p:cNvPr id="15" name="Card2">
              <a:extLst>
                <a:ext uri="{FF2B5EF4-FFF2-40B4-BE49-F238E27FC236}">
                  <a16:creationId xmlns:a16="http://schemas.microsoft.com/office/drawing/2014/main" id="{D82F9E12-65A9-7EE5-A728-D7167F4638BD}"/>
                </a:ext>
              </a:extLst>
            </p:cNvPr>
            <p:cNvSpPr/>
            <p:nvPr/>
          </p:nvSpPr>
          <p:spPr>
            <a:xfrm>
              <a:off x="5029200" y="1473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spcAft>
                  <a:spcPts val="400"/>
                </a:spcAft>
                <a:buNone/>
              </a:pPr>
              <a:r>
                <a:rPr lang="en-US" sz="1400" b="1">
                  <a:solidFill>
                    <a:srgbClr val="1F4E79"/>
                  </a:solidFill>
                  <a:latin typeface="Calibri"/>
                </a:rPr>
                <a:t>SESSION 02</a:t>
              </a:r>
            </a:p>
            <a:p>
              <a:pPr algn="ctr">
                <a:lnSpc>
                  <a:spcPct val="95000"/>
                </a:lnSpc>
                <a:buNone/>
              </a:pPr>
              <a:r>
                <a:rPr lang="en-US" sz="1400">
                  <a:solidFill>
                    <a:srgbClr val="404040"/>
                  </a:solidFill>
                  <a:latin typeface="Calibri"/>
                </a:rPr>
                <a:t>Completing the Addendum form (A6.4-FORM-AC-012)</a:t>
              </a:r>
            </a:p>
          </p:txBody>
        </p:sp>
        <p:sp>
          <p:nvSpPr>
            <p:cNvPr id="16" name="Stem3">
              <a:extLst>
                <a:ext uri="{FF2B5EF4-FFF2-40B4-BE49-F238E27FC236}">
                  <a16:creationId xmlns:a16="http://schemas.microsoft.com/office/drawing/2014/main" id="{3CF435A1-2AE5-12E5-C9D7-2E5B290933EA}"/>
                </a:ext>
              </a:extLst>
            </p:cNvPr>
            <p:cNvSpPr/>
            <p:nvPr/>
          </p:nvSpPr>
          <p:spPr>
            <a:xfrm>
              <a:off x="8369300" y="4089400"/>
              <a:ext cx="25400" cy="177800"/>
            </a:xfrm>
            <a:prstGeom prst="rect">
              <a:avLst/>
            </a:prstGeom>
            <a:solidFill>
              <a:srgbClr val="B7D3EC"/>
            </a:solidFill>
            <a:ln>
              <a:noFill/>
            </a:ln>
          </p:spPr>
          <p:txBody>
            <a:bodyPr/>
            <a:lstStyle/>
            <a:p>
              <a:endParaRPr lang="en-US"/>
            </a:p>
          </p:txBody>
        </p:sp>
        <p:sp>
          <p:nvSpPr>
            <p:cNvPr id="17" name="Node3">
              <a:extLst>
                <a:ext uri="{FF2B5EF4-FFF2-40B4-BE49-F238E27FC236}">
                  <a16:creationId xmlns:a16="http://schemas.microsoft.com/office/drawing/2014/main" id="{941D57DD-1D64-EB8C-9A16-E88F7D00DB79}"/>
                </a:ext>
              </a:extLst>
            </p:cNvPr>
            <p:cNvSpPr/>
            <p:nvPr/>
          </p:nvSpPr>
          <p:spPr>
            <a:xfrm>
              <a:off x="8102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4</a:t>
              </a:r>
            </a:p>
          </p:txBody>
        </p:sp>
        <p:sp>
          <p:nvSpPr>
            <p:cNvPr id="18" name="Card3">
              <a:extLst>
                <a:ext uri="{FF2B5EF4-FFF2-40B4-BE49-F238E27FC236}">
                  <a16:creationId xmlns:a16="http://schemas.microsoft.com/office/drawing/2014/main" id="{B02AEBB4-F865-707B-0DC6-4C230408E598}"/>
                </a:ext>
              </a:extLst>
            </p:cNvPr>
            <p:cNvSpPr/>
            <p:nvPr/>
          </p:nvSpPr>
          <p:spPr>
            <a:xfrm>
              <a:off x="7315200" y="4267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spcAft>
                  <a:spcPts val="400"/>
                </a:spcAft>
                <a:buNone/>
              </a:pPr>
              <a:r>
                <a:rPr lang="en-US" sz="1400" b="1">
                  <a:solidFill>
                    <a:srgbClr val="1F4E79"/>
                  </a:solidFill>
                  <a:latin typeface="Calibri"/>
                </a:rPr>
                <a:t>SESSION 03</a:t>
              </a:r>
            </a:p>
            <a:p>
              <a:pPr algn="ctr">
                <a:lnSpc>
                  <a:spcPct val="95000"/>
                </a:lnSpc>
                <a:buNone/>
              </a:pPr>
              <a:r>
                <a:rPr lang="en-US" sz="1400">
                  <a:solidFill>
                    <a:srgbClr val="404040"/>
                  </a:solidFill>
                  <a:latin typeface="Calibri"/>
                </a:rPr>
                <a:t>Understanding and using the Article 6.4 Sustainable Development Tool</a:t>
              </a:r>
            </a:p>
          </p:txBody>
        </p:sp>
        <p:sp>
          <p:nvSpPr>
            <p:cNvPr id="19" name="Stem4">
              <a:extLst>
                <a:ext uri="{FF2B5EF4-FFF2-40B4-BE49-F238E27FC236}">
                  <a16:creationId xmlns:a16="http://schemas.microsoft.com/office/drawing/2014/main" id="{CE015DB6-9C9B-0209-9873-16D1DAB78BAA}"/>
                </a:ext>
              </a:extLst>
            </p:cNvPr>
            <p:cNvSpPr/>
            <p:nvPr/>
          </p:nvSpPr>
          <p:spPr>
            <a:xfrm>
              <a:off x="10655300" y="3352800"/>
              <a:ext cx="25400" cy="177800"/>
            </a:xfrm>
            <a:prstGeom prst="rect">
              <a:avLst/>
            </a:prstGeom>
            <a:solidFill>
              <a:srgbClr val="B7D3EC"/>
            </a:solidFill>
            <a:ln>
              <a:noFill/>
            </a:ln>
          </p:spPr>
          <p:txBody>
            <a:bodyPr/>
            <a:lstStyle/>
            <a:p>
              <a:endParaRPr lang="en-US"/>
            </a:p>
          </p:txBody>
        </p:sp>
        <p:sp>
          <p:nvSpPr>
            <p:cNvPr id="20" name="Node4">
              <a:extLst>
                <a:ext uri="{FF2B5EF4-FFF2-40B4-BE49-F238E27FC236}">
                  <a16:creationId xmlns:a16="http://schemas.microsoft.com/office/drawing/2014/main" id="{19AAC83D-53F2-9BD5-8D5C-E3555C2CDB4C}"/>
                </a:ext>
              </a:extLst>
            </p:cNvPr>
            <p:cNvSpPr/>
            <p:nvPr/>
          </p:nvSpPr>
          <p:spPr>
            <a:xfrm>
              <a:off x="10388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5</a:t>
              </a:r>
            </a:p>
          </p:txBody>
        </p:sp>
        <p:sp>
          <p:nvSpPr>
            <p:cNvPr id="21" name="Card4">
              <a:extLst>
                <a:ext uri="{FF2B5EF4-FFF2-40B4-BE49-F238E27FC236}">
                  <a16:creationId xmlns:a16="http://schemas.microsoft.com/office/drawing/2014/main" id="{0A360FE2-BF55-5E82-5411-366563F7BA7E}"/>
                </a:ext>
              </a:extLst>
            </p:cNvPr>
            <p:cNvSpPr/>
            <p:nvPr/>
          </p:nvSpPr>
          <p:spPr>
            <a:xfrm>
              <a:off x="9601200" y="1473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spcAft>
                  <a:spcPts val="400"/>
                </a:spcAft>
                <a:buNone/>
              </a:pPr>
              <a:r>
                <a:rPr lang="en-US" sz="1400" b="1">
                  <a:solidFill>
                    <a:srgbClr val="1F4E79"/>
                  </a:solidFill>
                  <a:latin typeface="Calibri"/>
                </a:rPr>
                <a:t>WRAP-UP</a:t>
              </a:r>
            </a:p>
            <a:p>
              <a:pPr algn="ctr">
                <a:lnSpc>
                  <a:spcPct val="95000"/>
                </a:lnSpc>
                <a:buNone/>
              </a:pPr>
              <a:r>
                <a:rPr lang="en-US" sz="1400">
                  <a:solidFill>
                    <a:srgbClr val="404040"/>
                  </a:solidFill>
                  <a:latin typeface="Calibri"/>
                </a:rPr>
                <a:t>Interactive Q&amp;A session</a:t>
              </a:r>
            </a:p>
            <a:p>
              <a:pPr algn="ctr">
                <a:lnSpc>
                  <a:spcPct val="95000"/>
                </a:lnSpc>
                <a:buNone/>
              </a:pPr>
              <a:endParaRPr lang="en-US" sz="1400">
                <a:solidFill>
                  <a:srgbClr val="404040"/>
                </a:solidFill>
                <a:latin typeface="Calibri"/>
              </a:endParaRPr>
            </a:p>
            <a:p>
              <a:pPr algn="ctr">
                <a:lnSpc>
                  <a:spcPct val="95000"/>
                </a:lnSpc>
                <a:buNone/>
              </a:pPr>
              <a:r>
                <a:rPr lang="en-US" sz="1400">
                  <a:solidFill>
                    <a:srgbClr val="404040"/>
                  </a:solidFill>
                  <a:latin typeface="Calibri"/>
                </a:rPr>
                <a:t>Feedback survey</a:t>
              </a:r>
            </a:p>
          </p:txBody>
        </p:sp>
        <p:pic>
          <p:nvPicPr>
            <p:cNvPr id="22" name="Graphic 217" descr="Panorama de la transición">
              <a:extLst>
                <a:ext uri="{FF2B5EF4-FFF2-40B4-BE49-F238E27FC236}">
                  <a16:creationId xmlns:a16="http://schemas.microsoft.com/office/drawing/2014/main" id="{80B054CF-B888-3D5A-94CB-AEC4A23FC5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06800" y="4445000"/>
              <a:ext cx="406400" cy="406400"/>
            </a:xfrm>
            <a:prstGeom prst="rect">
              <a:avLst/>
            </a:prstGeom>
          </p:spPr>
        </p:pic>
        <p:pic>
          <p:nvPicPr>
            <p:cNvPr id="23" name="Graphic 218" descr="Formulario de adenda">
              <a:extLst>
                <a:ext uri="{FF2B5EF4-FFF2-40B4-BE49-F238E27FC236}">
                  <a16:creationId xmlns:a16="http://schemas.microsoft.com/office/drawing/2014/main" id="{F7FAA16E-9903-9BD3-3369-7638489814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92800" y="1651000"/>
              <a:ext cx="406400" cy="406400"/>
            </a:xfrm>
            <a:prstGeom prst="rect">
              <a:avLst/>
            </a:prstGeom>
          </p:spPr>
        </p:pic>
        <p:pic>
          <p:nvPicPr>
            <p:cNvPr id="24" name="Graphic 219" descr="Herramienta de desarrollo sostenible">
              <a:extLst>
                <a:ext uri="{FF2B5EF4-FFF2-40B4-BE49-F238E27FC236}">
                  <a16:creationId xmlns:a16="http://schemas.microsoft.com/office/drawing/2014/main" id="{87A57578-E871-1F8F-188C-3DBDBF872A8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78800" y="4445000"/>
              <a:ext cx="406400" cy="406400"/>
            </a:xfrm>
            <a:prstGeom prst="rect">
              <a:avLst/>
            </a:prstGeom>
          </p:spPr>
        </p:pic>
        <p:pic>
          <p:nvPicPr>
            <p:cNvPr id="25" name="Graphic 220" descr="Sesión interactiva de preguntas y respuestas">
              <a:extLst>
                <a:ext uri="{FF2B5EF4-FFF2-40B4-BE49-F238E27FC236}">
                  <a16:creationId xmlns:a16="http://schemas.microsoft.com/office/drawing/2014/main" id="{E73D85F7-717A-CE70-F332-9E72C224E0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64800" y="1651000"/>
              <a:ext cx="406400" cy="406400"/>
            </a:xfrm>
            <a:prstGeom prst="rect">
              <a:avLst/>
            </a:prstGeom>
          </p:spPr>
        </p:pic>
        <p:sp>
          <p:nvSpPr>
            <p:cNvPr id="26" name="Stem0">
              <a:extLst>
                <a:ext uri="{FF2B5EF4-FFF2-40B4-BE49-F238E27FC236}">
                  <a16:creationId xmlns:a16="http://schemas.microsoft.com/office/drawing/2014/main" id="{8B93399C-02E5-DE0D-8F5A-79A91BD2BC17}"/>
                </a:ext>
              </a:extLst>
            </p:cNvPr>
            <p:cNvSpPr/>
            <p:nvPr/>
          </p:nvSpPr>
          <p:spPr>
            <a:xfrm>
              <a:off x="1511300" y="3352800"/>
              <a:ext cx="25400" cy="177800"/>
            </a:xfrm>
            <a:prstGeom prst="rect">
              <a:avLst/>
            </a:prstGeom>
            <a:solidFill>
              <a:srgbClr val="B7D3EC"/>
            </a:solidFill>
            <a:ln>
              <a:noFill/>
            </a:ln>
          </p:spPr>
          <p:txBody>
            <a:bodyPr/>
            <a:lstStyle/>
            <a:p>
              <a:endParaRPr lang="en-US"/>
            </a:p>
          </p:txBody>
        </p:sp>
        <p:sp>
          <p:nvSpPr>
            <p:cNvPr id="27" name="Card0">
              <a:extLst>
                <a:ext uri="{FF2B5EF4-FFF2-40B4-BE49-F238E27FC236}">
                  <a16:creationId xmlns:a16="http://schemas.microsoft.com/office/drawing/2014/main" id="{5E738CAC-C48D-E3FE-D1F9-64AC4EC0B73B}"/>
                </a:ext>
              </a:extLst>
            </p:cNvPr>
            <p:cNvSpPr/>
            <p:nvPr/>
          </p:nvSpPr>
          <p:spPr>
            <a:xfrm>
              <a:off x="457200" y="1473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buNone/>
              </a:pPr>
              <a:r>
                <a:rPr lang="en-US" sz="1400" b="1">
                  <a:solidFill>
                    <a:srgbClr val="1F4E79"/>
                  </a:solidFill>
                  <a:latin typeface="Calibri"/>
                </a:rPr>
                <a:t>WELCOME</a:t>
              </a:r>
            </a:p>
            <a:p>
              <a:pPr algn="ctr">
                <a:buNone/>
              </a:pPr>
              <a:r>
                <a:rPr lang="en-US" sz="1400" b="1">
                  <a:solidFill>
                    <a:srgbClr val="1F4E79"/>
                  </a:solidFill>
                  <a:latin typeface="Calibri"/>
                </a:rPr>
                <a:t>&amp;</a:t>
              </a:r>
            </a:p>
            <a:p>
              <a:pPr algn="ctr">
                <a:buNone/>
              </a:pPr>
              <a:r>
                <a:rPr lang="en-US" sz="1400" b="1">
                  <a:solidFill>
                    <a:srgbClr val="1F4E79"/>
                  </a:solidFill>
                  <a:latin typeface="Calibri"/>
                </a:rPr>
                <a:t>INTRODUCTION</a:t>
              </a:r>
            </a:p>
          </p:txBody>
        </p:sp>
        <p:sp>
          <p:nvSpPr>
            <p:cNvPr id="28" name="Node0">
              <a:extLst>
                <a:ext uri="{FF2B5EF4-FFF2-40B4-BE49-F238E27FC236}">
                  <a16:creationId xmlns:a16="http://schemas.microsoft.com/office/drawing/2014/main" id="{90559A0F-E288-44CA-1660-A21F08B53401}"/>
                </a:ext>
              </a:extLst>
            </p:cNvPr>
            <p:cNvSpPr/>
            <p:nvPr/>
          </p:nvSpPr>
          <p:spPr>
            <a:xfrm>
              <a:off x="1244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1</a:t>
              </a:r>
            </a:p>
          </p:txBody>
        </p:sp>
        <p:pic>
          <p:nvPicPr>
            <p:cNvPr id="29" name="Graphic 233" descr="Palabras de bienvenida">
              <a:extLst>
                <a:ext uri="{FF2B5EF4-FFF2-40B4-BE49-F238E27FC236}">
                  <a16:creationId xmlns:a16="http://schemas.microsoft.com/office/drawing/2014/main" id="{9FDAAFE2-F6BF-3CAA-3853-DA49A3B3395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20800" y="1651000"/>
              <a:ext cx="406400" cy="406400"/>
            </a:xfrm>
            <a:prstGeom prst="rect">
              <a:avLst/>
            </a:prstGeom>
          </p:spPr>
        </p:pic>
      </p:grpSp>
    </p:spTree>
    <p:extLst>
      <p:ext uri="{BB962C8B-B14F-4D97-AF65-F5344CB8AC3E}">
        <p14:creationId xmlns:p14="http://schemas.microsoft.com/office/powerpoint/2010/main" val="2939906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862A8-BF29-EB10-9793-56CC8020640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D2C8781-AD40-AA0D-F475-9BB9EA3F4E3F}"/>
              </a:ext>
            </a:extLst>
          </p:cNvPr>
          <p:cNvSpPr>
            <a:spLocks noGrp="1"/>
          </p:cNvSpPr>
          <p:nvPr>
            <p:ph type="title"/>
          </p:nvPr>
        </p:nvSpPr>
        <p:spPr>
          <a:xfrm>
            <a:off x="221613" y="2595754"/>
            <a:ext cx="8029589" cy="1659039"/>
          </a:xfrm>
        </p:spPr>
        <p:txBody>
          <a:bodyPr anchor="ctr">
            <a:normAutofit/>
          </a:bodyPr>
          <a:lstStyle/>
          <a:p>
            <a:r>
              <a:rPr lang="en-US" sz="3200">
                <a:solidFill>
                  <a:srgbClr val="FFFFFF"/>
                </a:solidFill>
                <a:ea typeface="Calibri"/>
                <a:cs typeface="Arial"/>
              </a:rPr>
              <a:t>Overview of CDM transition to the Article 6.4 Mechanism </a:t>
            </a:r>
          </a:p>
        </p:txBody>
      </p:sp>
      <p:cxnSp>
        <p:nvCxnSpPr>
          <p:cNvPr id="3" name="Straight Connector 2">
            <a:extLst>
              <a:ext uri="{FF2B5EF4-FFF2-40B4-BE49-F238E27FC236}">
                <a16:creationId xmlns:a16="http://schemas.microsoft.com/office/drawing/2014/main" id="{E4DF2F25-3901-3A83-DF8C-037836F678F2}"/>
              </a:ext>
            </a:extLst>
          </p:cNvPr>
          <p:cNvCxnSpPr>
            <a:cxnSpLocks/>
          </p:cNvCxnSpPr>
          <p:nvPr/>
        </p:nvCxnSpPr>
        <p:spPr>
          <a:xfrm>
            <a:off x="0" y="2891874"/>
            <a:ext cx="765251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DB34392-C2F0-0BE2-AE47-5EC2FE6A30C1}"/>
              </a:ext>
            </a:extLst>
          </p:cNvPr>
          <p:cNvSpPr txBox="1"/>
          <p:nvPr/>
        </p:nvSpPr>
        <p:spPr>
          <a:xfrm>
            <a:off x="218281" y="2342883"/>
            <a:ext cx="487494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cap="all">
                <a:solidFill>
                  <a:srgbClr val="FFFFFF"/>
                </a:solidFill>
                <a:ea typeface="Calibri"/>
                <a:cs typeface="Calibri"/>
              </a:rPr>
              <a:t>SESSION 1</a:t>
            </a:r>
            <a:br>
              <a:rPr lang="en-US" sz="3200" b="1" cap="all">
                <a:ea typeface="Calibri"/>
                <a:cs typeface="Calibri"/>
              </a:rPr>
            </a:br>
            <a:endParaRPr lang="en-US" sz="3200">
              <a:ea typeface="Calibri"/>
              <a:cs typeface="Calibri"/>
            </a:endParaRPr>
          </a:p>
        </p:txBody>
      </p:sp>
    </p:spTree>
    <p:extLst>
      <p:ext uri="{BB962C8B-B14F-4D97-AF65-F5344CB8AC3E}">
        <p14:creationId xmlns:p14="http://schemas.microsoft.com/office/powerpoint/2010/main" val="30506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20627-ABC9-56C7-0E1A-EA6095A4FB3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F5C081D-C8FF-3A45-8067-0B037AFB1240}"/>
              </a:ext>
            </a:extLst>
          </p:cNvPr>
          <p:cNvSpPr txBox="1"/>
          <p:nvPr/>
        </p:nvSpPr>
        <p:spPr>
          <a:xfrm>
            <a:off x="4921026" y="2830413"/>
            <a:ext cx="6767187"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Umamaheswaran Krishnan</a:t>
            </a:r>
          </a:p>
          <a:p>
            <a:endParaRPr lang="en-US" sz="2800">
              <a:ea typeface="Calibri"/>
              <a:cs typeface="Calibri"/>
            </a:endParaRPr>
          </a:p>
          <a:p>
            <a:r>
              <a:rPr lang="en-US" sz="2800">
                <a:ea typeface="+mn-lt"/>
                <a:cs typeface="+mn-lt"/>
              </a:rPr>
              <a:t>Article 6 and Carbon Pricing expert</a:t>
            </a:r>
          </a:p>
          <a:p>
            <a:r>
              <a:rPr lang="en-US" sz="2800">
                <a:ea typeface="Calibri"/>
                <a:cs typeface="Calibri"/>
              </a:rPr>
              <a:t>UNFCCC RCC - MENA and South Asia </a:t>
            </a:r>
          </a:p>
        </p:txBody>
      </p:sp>
      <p:sp>
        <p:nvSpPr>
          <p:cNvPr id="4" name="Rectangle 3">
            <a:extLst>
              <a:ext uri="{FF2B5EF4-FFF2-40B4-BE49-F238E27FC236}">
                <a16:creationId xmlns:a16="http://schemas.microsoft.com/office/drawing/2014/main" id="{979AA465-DD20-15AA-9CC2-1C0C9464176A}"/>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33BFC9F6-907A-E52F-1260-ECC0DF0576FB}"/>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96F2473E-8CFC-E576-8899-FC5B2CE820BA}"/>
              </a:ext>
            </a:extLst>
          </p:cNvPr>
          <p:cNvSpPr>
            <a:spLocks noGrp="1"/>
          </p:cNvSpPr>
          <p:nvPr>
            <p:ph type="body" sz="quarter" idx="10"/>
          </p:nvPr>
        </p:nvSpPr>
        <p:spPr>
          <a:xfrm>
            <a:off x="293825" y="301047"/>
            <a:ext cx="8212222" cy="558800"/>
          </a:xfrm>
        </p:spPr>
        <p:txBody>
          <a:bodyPr>
            <a:normAutofit/>
          </a:bodyPr>
          <a:lstStyle/>
          <a:p>
            <a:r>
              <a:rPr lang="en-US" sz="3200">
                <a:ea typeface="Calibri"/>
                <a:cs typeface="Arial"/>
              </a:rPr>
              <a:t>Speaker</a:t>
            </a:r>
            <a:endParaRPr lang="en-US" sz="3200">
              <a:ea typeface="Calibri"/>
            </a:endParaRPr>
          </a:p>
        </p:txBody>
      </p:sp>
      <p:pic>
        <p:nvPicPr>
          <p:cNvPr id="6" name="Picture 5">
            <a:extLst>
              <a:ext uri="{FF2B5EF4-FFF2-40B4-BE49-F238E27FC236}">
                <a16:creationId xmlns:a16="http://schemas.microsoft.com/office/drawing/2014/main" id="{A0EF6A3B-0A94-AE58-B512-4D6C3DA2641F}"/>
              </a:ext>
            </a:extLst>
          </p:cNvPr>
          <p:cNvPicPr>
            <a:picLocks noChangeAspect="1"/>
          </p:cNvPicPr>
          <p:nvPr/>
        </p:nvPicPr>
        <p:blipFill>
          <a:blip r:embed="rId3"/>
          <a:stretch>
            <a:fillRect/>
          </a:stretch>
        </p:blipFill>
        <p:spPr>
          <a:xfrm>
            <a:off x="1791543" y="2513572"/>
            <a:ext cx="2313200" cy="2134301"/>
          </a:xfrm>
          <a:prstGeom prst="rect">
            <a:avLst/>
          </a:prstGeom>
        </p:spPr>
      </p:pic>
    </p:spTree>
    <p:extLst>
      <p:ext uri="{BB962C8B-B14F-4D97-AF65-F5344CB8AC3E}">
        <p14:creationId xmlns:p14="http://schemas.microsoft.com/office/powerpoint/2010/main" val="2094135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963FC-0923-2A1B-6022-7A19BCED0E3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64B81D5-9169-276F-E374-D7DDBBBF2160}"/>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57A75472-DA90-03AA-8875-054B9BB37D7D}"/>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CE5E9F25-3646-1A23-4371-1156C946FE35}"/>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CDM to PACM - Transition Process and Timeline</a:t>
            </a:r>
          </a:p>
        </p:txBody>
      </p:sp>
      <p:cxnSp>
        <p:nvCxnSpPr>
          <p:cNvPr id="6" name="Straight Arrow Connector 5">
            <a:extLst>
              <a:ext uri="{FF2B5EF4-FFF2-40B4-BE49-F238E27FC236}">
                <a16:creationId xmlns:a16="http://schemas.microsoft.com/office/drawing/2014/main" id="{BA428E6F-E2D1-EBAD-D6A3-92B356B0635E}"/>
              </a:ext>
            </a:extLst>
          </p:cNvPr>
          <p:cNvCxnSpPr/>
          <p:nvPr/>
        </p:nvCxnSpPr>
        <p:spPr>
          <a:xfrm>
            <a:off x="952500" y="2576322"/>
            <a:ext cx="10287000" cy="286"/>
          </a:xfrm>
          <a:prstGeom prst="straightConnector1">
            <a:avLst/>
          </a:prstGeom>
          <a:ln w="28575">
            <a:solidFill>
              <a:srgbClr val="C9D1D6"/>
            </a:solidFill>
            <a:prstDash val="solid"/>
          </a:ln>
        </p:spPr>
      </p:cxnSp>
      <p:sp>
        <p:nvSpPr>
          <p:cNvPr id="9" name="Oval 8">
            <a:extLst>
              <a:ext uri="{FF2B5EF4-FFF2-40B4-BE49-F238E27FC236}">
                <a16:creationId xmlns:a16="http://schemas.microsoft.com/office/drawing/2014/main" id="{915F0497-B9AA-C458-6F14-3C4FDF781774}"/>
              </a:ext>
            </a:extLst>
          </p:cNvPr>
          <p:cNvSpPr>
            <a:spLocks noGrp="1"/>
          </p:cNvSpPr>
          <p:nvPr/>
        </p:nvSpPr>
        <p:spPr>
          <a:xfrm>
            <a:off x="1219200" y="2328672"/>
            <a:ext cx="495300" cy="495300"/>
          </a:xfrm>
          <a:prstGeom prst="ellipse">
            <a:avLst/>
          </a:prstGeom>
          <a:solidFill>
            <a:srgbClr val="101820"/>
          </a:solidFill>
          <a:ln w="0">
            <a:noFill/>
            <a:prstDash val="solid"/>
          </a:ln>
        </p:spPr>
        <p:txBody>
          <a:bodyPr/>
          <a:lstStyle/>
          <a:p>
            <a:endParaRPr lang="en-US">
              <a:latin typeface="+mj-lt"/>
            </a:endParaRPr>
          </a:p>
        </p:txBody>
      </p:sp>
      <p:sp>
        <p:nvSpPr>
          <p:cNvPr id="10" name="Rectangle 9">
            <a:extLst>
              <a:ext uri="{FF2B5EF4-FFF2-40B4-BE49-F238E27FC236}">
                <a16:creationId xmlns:a16="http://schemas.microsoft.com/office/drawing/2014/main" id="{AA22A0EF-8215-F27A-0812-C1B182E147AE}"/>
              </a:ext>
            </a:extLst>
          </p:cNvPr>
          <p:cNvSpPr>
            <a:spLocks noGrp="1"/>
          </p:cNvSpPr>
          <p:nvPr/>
        </p:nvSpPr>
        <p:spPr>
          <a:xfrm>
            <a:off x="1219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1</a:t>
            </a:r>
          </a:p>
        </p:txBody>
      </p:sp>
      <p:sp>
        <p:nvSpPr>
          <p:cNvPr id="11" name="Rectangle 10">
            <a:extLst>
              <a:ext uri="{FF2B5EF4-FFF2-40B4-BE49-F238E27FC236}">
                <a16:creationId xmlns:a16="http://schemas.microsoft.com/office/drawing/2014/main" id="{2411D69B-0C25-E784-4BA7-1A4ED692AC7C}"/>
              </a:ext>
            </a:extLst>
          </p:cNvPr>
          <p:cNvSpPr>
            <a:spLocks noGrp="1"/>
          </p:cNvSpPr>
          <p:nvPr/>
        </p:nvSpPr>
        <p:spPr>
          <a:xfrm>
            <a:off x="476250" y="3109722"/>
            <a:ext cx="1981200" cy="5334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Transition request</a:t>
            </a:r>
          </a:p>
        </p:txBody>
      </p:sp>
      <p:sp>
        <p:nvSpPr>
          <p:cNvPr id="12" name="Rectangle 11">
            <a:extLst>
              <a:ext uri="{FF2B5EF4-FFF2-40B4-BE49-F238E27FC236}">
                <a16:creationId xmlns:a16="http://schemas.microsoft.com/office/drawing/2014/main" id="{1821CF0B-FB0F-2345-F5B6-1813163A8290}"/>
              </a:ext>
            </a:extLst>
          </p:cNvPr>
          <p:cNvSpPr>
            <a:spLocks noGrp="1"/>
          </p:cNvSpPr>
          <p:nvPr/>
        </p:nvSpPr>
        <p:spPr>
          <a:xfrm>
            <a:off x="476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Submitted and published</a:t>
            </a:r>
          </a:p>
        </p:txBody>
      </p:sp>
      <p:sp>
        <p:nvSpPr>
          <p:cNvPr id="13" name="Oval 12">
            <a:extLst>
              <a:ext uri="{FF2B5EF4-FFF2-40B4-BE49-F238E27FC236}">
                <a16:creationId xmlns:a16="http://schemas.microsoft.com/office/drawing/2014/main" id="{3C9E3AE7-10C5-AA4D-1BE6-029CE0901D8D}"/>
              </a:ext>
            </a:extLst>
          </p:cNvPr>
          <p:cNvSpPr>
            <a:spLocks noGrp="1"/>
          </p:cNvSpPr>
          <p:nvPr/>
        </p:nvSpPr>
        <p:spPr>
          <a:xfrm>
            <a:off x="3505200" y="2328672"/>
            <a:ext cx="495300" cy="495300"/>
          </a:xfrm>
          <a:prstGeom prst="ellipse">
            <a:avLst/>
          </a:prstGeom>
          <a:solidFill>
            <a:srgbClr val="101820"/>
          </a:solidFill>
          <a:ln w="0">
            <a:noFill/>
            <a:prstDash val="solid"/>
          </a:ln>
        </p:spPr>
        <p:txBody>
          <a:bodyPr/>
          <a:lstStyle/>
          <a:p>
            <a:endParaRPr lang="en-US">
              <a:latin typeface="+mj-lt"/>
            </a:endParaRPr>
          </a:p>
        </p:txBody>
      </p:sp>
      <p:sp>
        <p:nvSpPr>
          <p:cNvPr id="14" name="Rectangle 13">
            <a:extLst>
              <a:ext uri="{FF2B5EF4-FFF2-40B4-BE49-F238E27FC236}">
                <a16:creationId xmlns:a16="http://schemas.microsoft.com/office/drawing/2014/main" id="{4EF9584A-DCBE-9826-7B40-4449411CBDF7}"/>
              </a:ext>
            </a:extLst>
          </p:cNvPr>
          <p:cNvSpPr>
            <a:spLocks noGrp="1"/>
          </p:cNvSpPr>
          <p:nvPr/>
        </p:nvSpPr>
        <p:spPr>
          <a:xfrm>
            <a:off x="3505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2</a:t>
            </a:r>
          </a:p>
        </p:txBody>
      </p:sp>
      <p:sp>
        <p:nvSpPr>
          <p:cNvPr id="15" name="Rectangle 14">
            <a:extLst>
              <a:ext uri="{FF2B5EF4-FFF2-40B4-BE49-F238E27FC236}">
                <a16:creationId xmlns:a16="http://schemas.microsoft.com/office/drawing/2014/main" id="{F8A9F68A-E569-E3F8-0939-29878329D85E}"/>
              </a:ext>
            </a:extLst>
          </p:cNvPr>
          <p:cNvSpPr>
            <a:spLocks noGrp="1"/>
          </p:cNvSpPr>
          <p:nvPr/>
        </p:nvSpPr>
        <p:spPr>
          <a:xfrm>
            <a:off x="2762250" y="3109722"/>
            <a:ext cx="1981200" cy="5334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Host Party approval</a:t>
            </a:r>
          </a:p>
        </p:txBody>
      </p:sp>
      <p:sp>
        <p:nvSpPr>
          <p:cNvPr id="16" name="Rectangle 15">
            <a:extLst>
              <a:ext uri="{FF2B5EF4-FFF2-40B4-BE49-F238E27FC236}">
                <a16:creationId xmlns:a16="http://schemas.microsoft.com/office/drawing/2014/main" id="{14652D90-28E8-63AD-B7D2-B6D3ED1EEF0D}"/>
              </a:ext>
            </a:extLst>
          </p:cNvPr>
          <p:cNvSpPr>
            <a:spLocks noGrp="1"/>
          </p:cNvSpPr>
          <p:nvPr/>
        </p:nvSpPr>
        <p:spPr>
          <a:xfrm>
            <a:off x="2762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Approval received</a:t>
            </a:r>
          </a:p>
        </p:txBody>
      </p:sp>
      <p:sp>
        <p:nvSpPr>
          <p:cNvPr id="17" name="Oval 16">
            <a:extLst>
              <a:ext uri="{FF2B5EF4-FFF2-40B4-BE49-F238E27FC236}">
                <a16:creationId xmlns:a16="http://schemas.microsoft.com/office/drawing/2014/main" id="{11D6DE81-8A3A-7634-1AE5-7FCC67B7A135}"/>
              </a:ext>
            </a:extLst>
          </p:cNvPr>
          <p:cNvSpPr>
            <a:spLocks noGrp="1"/>
          </p:cNvSpPr>
          <p:nvPr/>
        </p:nvSpPr>
        <p:spPr>
          <a:xfrm>
            <a:off x="5791200" y="2328672"/>
            <a:ext cx="495300" cy="495300"/>
          </a:xfrm>
          <a:prstGeom prst="ellipse">
            <a:avLst/>
          </a:prstGeom>
          <a:solidFill>
            <a:srgbClr val="009EDB"/>
          </a:solidFill>
          <a:ln w="0">
            <a:noFill/>
            <a:prstDash val="solid"/>
          </a:ln>
        </p:spPr>
        <p:txBody>
          <a:bodyPr/>
          <a:lstStyle/>
          <a:p>
            <a:endParaRPr lang="en-US">
              <a:latin typeface="+mj-lt"/>
            </a:endParaRPr>
          </a:p>
        </p:txBody>
      </p:sp>
      <p:sp>
        <p:nvSpPr>
          <p:cNvPr id="18" name="Rectangle 17">
            <a:extLst>
              <a:ext uri="{FF2B5EF4-FFF2-40B4-BE49-F238E27FC236}">
                <a16:creationId xmlns:a16="http://schemas.microsoft.com/office/drawing/2014/main" id="{18D222AB-0B70-87D2-B6EE-A71895745B0C}"/>
              </a:ext>
            </a:extLst>
          </p:cNvPr>
          <p:cNvSpPr>
            <a:spLocks noGrp="1"/>
          </p:cNvSpPr>
          <p:nvPr/>
        </p:nvSpPr>
        <p:spPr>
          <a:xfrm>
            <a:off x="5791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3</a:t>
            </a:r>
          </a:p>
        </p:txBody>
      </p:sp>
      <p:sp>
        <p:nvSpPr>
          <p:cNvPr id="19" name="Rectangle 18">
            <a:extLst>
              <a:ext uri="{FF2B5EF4-FFF2-40B4-BE49-F238E27FC236}">
                <a16:creationId xmlns:a16="http://schemas.microsoft.com/office/drawing/2014/main" id="{DFD29EEF-AC22-2C85-0A8F-0741044A88D1}"/>
              </a:ext>
            </a:extLst>
          </p:cNvPr>
          <p:cNvSpPr>
            <a:spLocks noGrp="1"/>
          </p:cNvSpPr>
          <p:nvPr/>
        </p:nvSpPr>
        <p:spPr>
          <a:xfrm>
            <a:off x="5048250" y="3109722"/>
            <a:ext cx="1981200" cy="533400"/>
          </a:xfrm>
          <a:prstGeom prst="rect">
            <a:avLst/>
          </a:prstGeom>
        </p:spPr>
        <p:txBody>
          <a:bodyPr wrap="square" lIns="0" tIns="0" rIns="0" bIns="0" anchor="t">
            <a:noAutofit/>
          </a:bodyPr>
          <a:lstStyle/>
          <a:p>
            <a:pPr algn="ctr">
              <a:buNone/>
              <a:defRPr sz="1650" b="1">
                <a:solidFill>
                  <a:srgbClr val="005A8B"/>
                </a:solidFill>
                <a:latin typeface="Arial"/>
                <a:ea typeface="Arial"/>
                <a:cs typeface="Arial"/>
              </a:defRPr>
            </a:pPr>
            <a:r>
              <a:rPr>
                <a:latin typeface="+mj-lt"/>
              </a:rPr>
              <a:t>Additional documents</a:t>
            </a:r>
          </a:p>
        </p:txBody>
      </p:sp>
      <p:sp>
        <p:nvSpPr>
          <p:cNvPr id="20" name="Rectangle 19">
            <a:extLst>
              <a:ext uri="{FF2B5EF4-FFF2-40B4-BE49-F238E27FC236}">
                <a16:creationId xmlns:a16="http://schemas.microsoft.com/office/drawing/2014/main" id="{E1CEF0DB-B267-4552-339A-EC2A11A23E0B}"/>
              </a:ext>
            </a:extLst>
          </p:cNvPr>
          <p:cNvSpPr>
            <a:spLocks noGrp="1"/>
          </p:cNvSpPr>
          <p:nvPr/>
        </p:nvSpPr>
        <p:spPr>
          <a:xfrm>
            <a:off x="5048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Current action point</a:t>
            </a:r>
          </a:p>
        </p:txBody>
      </p:sp>
      <p:sp>
        <p:nvSpPr>
          <p:cNvPr id="21" name="Rectangle: Rounded Corners 20">
            <a:extLst>
              <a:ext uri="{FF2B5EF4-FFF2-40B4-BE49-F238E27FC236}">
                <a16:creationId xmlns:a16="http://schemas.microsoft.com/office/drawing/2014/main" id="{53659758-9DCB-2C3D-828A-59E5E78687A6}"/>
              </a:ext>
            </a:extLst>
          </p:cNvPr>
          <p:cNvSpPr>
            <a:spLocks noGrp="1"/>
          </p:cNvSpPr>
          <p:nvPr/>
        </p:nvSpPr>
        <p:spPr>
          <a:xfrm>
            <a:off x="4972050" y="2919222"/>
            <a:ext cx="2133600" cy="1543050"/>
          </a:xfrm>
          <a:prstGeom prst="roundRect">
            <a:avLst>
              <a:gd name="adj" fmla="val 4938"/>
            </a:avLst>
          </a:prstGeom>
          <a:solidFill>
            <a:srgbClr val="EAF6FB"/>
          </a:solidFill>
          <a:ln w="0">
            <a:noFill/>
            <a:prstDash val="solid"/>
          </a:ln>
        </p:spPr>
        <p:txBody>
          <a:bodyPr/>
          <a:lstStyle/>
          <a:p>
            <a:endParaRPr lang="en-US">
              <a:latin typeface="+mj-lt"/>
            </a:endParaRPr>
          </a:p>
        </p:txBody>
      </p:sp>
      <p:sp>
        <p:nvSpPr>
          <p:cNvPr id="22" name="Rectangle 21">
            <a:extLst>
              <a:ext uri="{FF2B5EF4-FFF2-40B4-BE49-F238E27FC236}">
                <a16:creationId xmlns:a16="http://schemas.microsoft.com/office/drawing/2014/main" id="{DAB9E478-69A3-0AA4-687F-B3564910D586}"/>
              </a:ext>
            </a:extLst>
          </p:cNvPr>
          <p:cNvSpPr>
            <a:spLocks noGrp="1"/>
          </p:cNvSpPr>
          <p:nvPr/>
        </p:nvSpPr>
        <p:spPr>
          <a:xfrm>
            <a:off x="5048250" y="3109722"/>
            <a:ext cx="1981200" cy="533400"/>
          </a:xfrm>
          <a:prstGeom prst="rect">
            <a:avLst/>
          </a:prstGeom>
        </p:spPr>
        <p:txBody>
          <a:bodyPr wrap="square" lIns="0" tIns="0" rIns="0" bIns="0" anchor="t">
            <a:noAutofit/>
          </a:bodyPr>
          <a:lstStyle/>
          <a:p>
            <a:pPr algn="ctr">
              <a:buNone/>
              <a:defRPr sz="1650" b="1">
                <a:solidFill>
                  <a:srgbClr val="005A8B"/>
                </a:solidFill>
                <a:latin typeface="Arial"/>
                <a:ea typeface="Arial"/>
                <a:cs typeface="Arial"/>
              </a:defRPr>
            </a:pPr>
            <a:r>
              <a:rPr>
                <a:latin typeface="+mj-lt"/>
              </a:rPr>
              <a:t>Additional documents</a:t>
            </a:r>
          </a:p>
        </p:txBody>
      </p:sp>
      <p:sp>
        <p:nvSpPr>
          <p:cNvPr id="23" name="Rectangle 22">
            <a:extLst>
              <a:ext uri="{FF2B5EF4-FFF2-40B4-BE49-F238E27FC236}">
                <a16:creationId xmlns:a16="http://schemas.microsoft.com/office/drawing/2014/main" id="{6330F86A-173C-90C7-08AC-5253E6871239}"/>
              </a:ext>
            </a:extLst>
          </p:cNvPr>
          <p:cNvSpPr>
            <a:spLocks noGrp="1"/>
          </p:cNvSpPr>
          <p:nvPr/>
        </p:nvSpPr>
        <p:spPr>
          <a:xfrm>
            <a:off x="5048250" y="3757422"/>
            <a:ext cx="1981200" cy="495300"/>
          </a:xfrm>
          <a:prstGeom prst="rect">
            <a:avLst/>
          </a:prstGeom>
        </p:spPr>
        <p:txBody>
          <a:bodyPr wrap="square" lIns="0" tIns="0" rIns="0" bIns="0" anchor="t">
            <a:noAutofit/>
          </a:bodyPr>
          <a:lstStyle/>
          <a:p>
            <a:pPr algn="ctr">
              <a:buNone/>
              <a:defRPr sz="1350" b="0">
                <a:solidFill>
                  <a:srgbClr val="005A8B"/>
                </a:solidFill>
                <a:latin typeface="Arial"/>
                <a:ea typeface="Arial"/>
                <a:cs typeface="Arial"/>
              </a:defRPr>
            </a:pPr>
            <a:r>
              <a:rPr>
                <a:latin typeface="+mj-lt"/>
              </a:rPr>
              <a:t>Current action point</a:t>
            </a:r>
          </a:p>
        </p:txBody>
      </p:sp>
      <p:sp>
        <p:nvSpPr>
          <p:cNvPr id="24" name="Oval 23">
            <a:extLst>
              <a:ext uri="{FF2B5EF4-FFF2-40B4-BE49-F238E27FC236}">
                <a16:creationId xmlns:a16="http://schemas.microsoft.com/office/drawing/2014/main" id="{830CA3F4-E4D3-E208-D4D4-27E55A60FFFD}"/>
              </a:ext>
            </a:extLst>
          </p:cNvPr>
          <p:cNvSpPr>
            <a:spLocks noGrp="1"/>
          </p:cNvSpPr>
          <p:nvPr/>
        </p:nvSpPr>
        <p:spPr>
          <a:xfrm>
            <a:off x="8077200" y="2328672"/>
            <a:ext cx="495300" cy="495300"/>
          </a:xfrm>
          <a:prstGeom prst="ellipse">
            <a:avLst/>
          </a:prstGeom>
          <a:solidFill>
            <a:srgbClr val="101820"/>
          </a:solidFill>
          <a:ln w="0">
            <a:noFill/>
            <a:prstDash val="solid"/>
          </a:ln>
        </p:spPr>
        <p:txBody>
          <a:bodyPr/>
          <a:lstStyle/>
          <a:p>
            <a:endParaRPr lang="en-US">
              <a:latin typeface="+mj-lt"/>
            </a:endParaRPr>
          </a:p>
        </p:txBody>
      </p:sp>
      <p:sp>
        <p:nvSpPr>
          <p:cNvPr id="25" name="Rectangle 24">
            <a:extLst>
              <a:ext uri="{FF2B5EF4-FFF2-40B4-BE49-F238E27FC236}">
                <a16:creationId xmlns:a16="http://schemas.microsoft.com/office/drawing/2014/main" id="{565B1D01-DAEF-4D36-BBD5-BDB11B3E5E60}"/>
              </a:ext>
            </a:extLst>
          </p:cNvPr>
          <p:cNvSpPr>
            <a:spLocks noGrp="1"/>
          </p:cNvSpPr>
          <p:nvPr/>
        </p:nvSpPr>
        <p:spPr>
          <a:xfrm>
            <a:off x="8077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4</a:t>
            </a:r>
          </a:p>
        </p:txBody>
      </p:sp>
      <p:sp>
        <p:nvSpPr>
          <p:cNvPr id="26" name="Rectangle 25">
            <a:extLst>
              <a:ext uri="{FF2B5EF4-FFF2-40B4-BE49-F238E27FC236}">
                <a16:creationId xmlns:a16="http://schemas.microsoft.com/office/drawing/2014/main" id="{20951E2D-64FE-410E-D6C8-2C87C4B7DE6D}"/>
              </a:ext>
            </a:extLst>
          </p:cNvPr>
          <p:cNvSpPr>
            <a:spLocks noGrp="1"/>
          </p:cNvSpPr>
          <p:nvPr/>
        </p:nvSpPr>
        <p:spPr>
          <a:xfrm>
            <a:off x="7334250" y="3109722"/>
            <a:ext cx="1981200" cy="5334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Secretariat checks</a:t>
            </a:r>
          </a:p>
        </p:txBody>
      </p:sp>
      <p:sp>
        <p:nvSpPr>
          <p:cNvPr id="27" name="Rectangle 26">
            <a:extLst>
              <a:ext uri="{FF2B5EF4-FFF2-40B4-BE49-F238E27FC236}">
                <a16:creationId xmlns:a16="http://schemas.microsoft.com/office/drawing/2014/main" id="{2EE52548-F0AF-34BB-DDE6-4C5BCD9DE853}"/>
              </a:ext>
            </a:extLst>
          </p:cNvPr>
          <p:cNvSpPr>
            <a:spLocks noGrp="1"/>
          </p:cNvSpPr>
          <p:nvPr/>
        </p:nvSpPr>
        <p:spPr>
          <a:xfrm>
            <a:off x="7334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Completeness + substance</a:t>
            </a:r>
          </a:p>
        </p:txBody>
      </p:sp>
      <p:sp>
        <p:nvSpPr>
          <p:cNvPr id="28" name="Oval 27">
            <a:extLst>
              <a:ext uri="{FF2B5EF4-FFF2-40B4-BE49-F238E27FC236}">
                <a16:creationId xmlns:a16="http://schemas.microsoft.com/office/drawing/2014/main" id="{154C19B4-9CFC-869A-B3E1-052CAC75424A}"/>
              </a:ext>
            </a:extLst>
          </p:cNvPr>
          <p:cNvSpPr>
            <a:spLocks noGrp="1"/>
          </p:cNvSpPr>
          <p:nvPr/>
        </p:nvSpPr>
        <p:spPr>
          <a:xfrm>
            <a:off x="10363200" y="2328672"/>
            <a:ext cx="495300" cy="495300"/>
          </a:xfrm>
          <a:prstGeom prst="ellipse">
            <a:avLst/>
          </a:prstGeom>
          <a:solidFill>
            <a:srgbClr val="101820"/>
          </a:solidFill>
          <a:ln w="0">
            <a:noFill/>
            <a:prstDash val="solid"/>
          </a:ln>
        </p:spPr>
        <p:txBody>
          <a:bodyPr/>
          <a:lstStyle/>
          <a:p>
            <a:endParaRPr lang="en-US">
              <a:latin typeface="+mj-lt"/>
            </a:endParaRPr>
          </a:p>
        </p:txBody>
      </p:sp>
      <p:sp>
        <p:nvSpPr>
          <p:cNvPr id="29" name="Rectangle 28">
            <a:extLst>
              <a:ext uri="{FF2B5EF4-FFF2-40B4-BE49-F238E27FC236}">
                <a16:creationId xmlns:a16="http://schemas.microsoft.com/office/drawing/2014/main" id="{2CE7F588-3056-A083-3EFB-444E8B704D52}"/>
              </a:ext>
            </a:extLst>
          </p:cNvPr>
          <p:cNvSpPr>
            <a:spLocks noGrp="1"/>
          </p:cNvSpPr>
          <p:nvPr/>
        </p:nvSpPr>
        <p:spPr>
          <a:xfrm>
            <a:off x="10363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5</a:t>
            </a:r>
          </a:p>
        </p:txBody>
      </p:sp>
      <p:sp>
        <p:nvSpPr>
          <p:cNvPr id="30" name="Rectangle 29">
            <a:extLst>
              <a:ext uri="{FF2B5EF4-FFF2-40B4-BE49-F238E27FC236}">
                <a16:creationId xmlns:a16="http://schemas.microsoft.com/office/drawing/2014/main" id="{6B16D99D-DE73-0D01-350F-66E1D8386FB4}"/>
              </a:ext>
            </a:extLst>
          </p:cNvPr>
          <p:cNvSpPr>
            <a:spLocks noGrp="1"/>
          </p:cNvSpPr>
          <p:nvPr/>
        </p:nvSpPr>
        <p:spPr>
          <a:xfrm>
            <a:off x="9620250" y="3109722"/>
            <a:ext cx="1981200" cy="5334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SB outcome</a:t>
            </a:r>
          </a:p>
        </p:txBody>
      </p:sp>
      <p:sp>
        <p:nvSpPr>
          <p:cNvPr id="31" name="Rectangle 30">
            <a:extLst>
              <a:ext uri="{FF2B5EF4-FFF2-40B4-BE49-F238E27FC236}">
                <a16:creationId xmlns:a16="http://schemas.microsoft.com/office/drawing/2014/main" id="{57021DA7-79A8-069C-58F1-7F2222B7D988}"/>
              </a:ext>
            </a:extLst>
          </p:cNvPr>
          <p:cNvSpPr>
            <a:spLocks noGrp="1"/>
          </p:cNvSpPr>
          <p:nvPr/>
        </p:nvSpPr>
        <p:spPr>
          <a:xfrm>
            <a:off x="9620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Approval and finalisation</a:t>
            </a:r>
          </a:p>
        </p:txBody>
      </p:sp>
      <p:sp>
        <p:nvSpPr>
          <p:cNvPr id="32" name="Rectangle 31">
            <a:extLst>
              <a:ext uri="{FF2B5EF4-FFF2-40B4-BE49-F238E27FC236}">
                <a16:creationId xmlns:a16="http://schemas.microsoft.com/office/drawing/2014/main" id="{4AA4713C-0FC1-2585-3507-80B7D9062DD3}"/>
              </a:ext>
            </a:extLst>
          </p:cNvPr>
          <p:cNvSpPr>
            <a:spLocks noGrp="1"/>
          </p:cNvSpPr>
          <p:nvPr/>
        </p:nvSpPr>
        <p:spPr>
          <a:xfrm>
            <a:off x="5067300" y="4805172"/>
            <a:ext cx="1943100" cy="285750"/>
          </a:xfrm>
          <a:prstGeom prst="rect">
            <a:avLst/>
          </a:prstGeom>
        </p:spPr>
        <p:txBody>
          <a:bodyPr wrap="square" lIns="0" tIns="0" rIns="0" bIns="0" anchor="t">
            <a:noAutofit/>
          </a:bodyPr>
          <a:lstStyle/>
          <a:p>
            <a:pPr algn="ctr">
              <a:buNone/>
              <a:defRPr sz="1425" b="1">
                <a:solidFill>
                  <a:srgbClr val="005A8B"/>
                </a:solidFill>
                <a:latin typeface="Arial"/>
                <a:ea typeface="Arial"/>
                <a:cs typeface="Arial"/>
              </a:defRPr>
            </a:pPr>
            <a:r>
              <a:rPr>
                <a:latin typeface="+mj-lt"/>
              </a:rPr>
              <a:t>Clinic focus</a:t>
            </a:r>
          </a:p>
        </p:txBody>
      </p:sp>
      <p:sp>
        <p:nvSpPr>
          <p:cNvPr id="33" name="Rectangle 32">
            <a:extLst>
              <a:ext uri="{FF2B5EF4-FFF2-40B4-BE49-F238E27FC236}">
                <a16:creationId xmlns:a16="http://schemas.microsoft.com/office/drawing/2014/main" id="{FCAE0585-BB66-0A43-EB6C-66E2E0C9A52B}"/>
              </a:ext>
            </a:extLst>
          </p:cNvPr>
          <p:cNvSpPr>
            <a:spLocks noGrp="1"/>
          </p:cNvSpPr>
          <p:nvPr/>
        </p:nvSpPr>
        <p:spPr>
          <a:xfrm>
            <a:off x="476250" y="5300472"/>
            <a:ext cx="11277600" cy="2667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Complete, consistent and timely documentation</a:t>
            </a:r>
          </a:p>
        </p:txBody>
      </p:sp>
    </p:spTree>
    <p:extLst>
      <p:ext uri="{BB962C8B-B14F-4D97-AF65-F5344CB8AC3E}">
        <p14:creationId xmlns:p14="http://schemas.microsoft.com/office/powerpoint/2010/main" val="922123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159AC-A29E-B127-FFF6-A105F8D9C86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19D0F16-A4BA-C807-9D92-10F8B92E2473}"/>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1105AC04-55AD-006E-2713-8DDD7F724AE6}"/>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71189BD4-C9B2-DB75-07ED-C0A7D8D4541B}"/>
              </a:ext>
            </a:extLst>
          </p:cNvPr>
          <p:cNvSpPr>
            <a:spLocks noGrp="1"/>
          </p:cNvSpPr>
          <p:nvPr>
            <p:ph type="body" sz="quarter" idx="10"/>
          </p:nvPr>
        </p:nvSpPr>
        <p:spPr>
          <a:xfrm>
            <a:off x="293825" y="301047"/>
            <a:ext cx="8212222" cy="558800"/>
          </a:xfrm>
        </p:spPr>
        <p:txBody>
          <a:bodyPr>
            <a:normAutofit fontScale="92500"/>
          </a:bodyPr>
          <a:lstStyle/>
          <a:p>
            <a:pPr fontAlgn="base">
              <a:spcAft>
                <a:spcPct val="0"/>
              </a:spcAft>
            </a:pPr>
            <a:r>
              <a:rPr lang="en-US" sz="3200">
                <a:cs typeface="Calibri"/>
              </a:rPr>
              <a:t>The focus has shifted to activity-level completion</a:t>
            </a:r>
          </a:p>
        </p:txBody>
      </p:sp>
      <p:sp>
        <p:nvSpPr>
          <p:cNvPr id="9" name="Rectangle: Rounded Corners 8">
            <a:extLst>
              <a:ext uri="{FF2B5EF4-FFF2-40B4-BE49-F238E27FC236}">
                <a16:creationId xmlns:a16="http://schemas.microsoft.com/office/drawing/2014/main" id="{5590B846-34C8-094D-CDB1-688D23252A71}"/>
              </a:ext>
            </a:extLst>
          </p:cNvPr>
          <p:cNvSpPr>
            <a:spLocks noGrp="1"/>
          </p:cNvSpPr>
          <p:nvPr/>
        </p:nvSpPr>
        <p:spPr>
          <a:xfrm>
            <a:off x="457200" y="1309911"/>
            <a:ext cx="5410200" cy="3911600"/>
          </a:xfrm>
          <a:prstGeom prst="roundRect">
            <a:avLst>
              <a:gd name="adj" fmla="val 2326"/>
            </a:avLst>
          </a:prstGeom>
          <a:solidFill>
            <a:srgbClr val="EAF6FB"/>
          </a:solidFill>
          <a:ln w="0">
            <a:noFill/>
            <a:prstDash val="solid"/>
          </a:ln>
        </p:spPr>
        <p:txBody>
          <a:bodyPr/>
          <a:lstStyle/>
          <a:p>
            <a:endParaRPr lang="en-US">
              <a:latin typeface="+mj-lt"/>
            </a:endParaRPr>
          </a:p>
        </p:txBody>
      </p:sp>
      <p:sp>
        <p:nvSpPr>
          <p:cNvPr id="11" name="Rectangle 10">
            <a:extLst>
              <a:ext uri="{FF2B5EF4-FFF2-40B4-BE49-F238E27FC236}">
                <a16:creationId xmlns:a16="http://schemas.microsoft.com/office/drawing/2014/main" id="{9A844367-D99C-6E50-8F28-000D7082C131}"/>
              </a:ext>
            </a:extLst>
          </p:cNvPr>
          <p:cNvSpPr>
            <a:spLocks noGrp="1"/>
          </p:cNvSpPr>
          <p:nvPr/>
        </p:nvSpPr>
        <p:spPr>
          <a:xfrm>
            <a:off x="762000" y="1614711"/>
            <a:ext cx="4572000" cy="838200"/>
          </a:xfrm>
          <a:prstGeom prst="rect">
            <a:avLst/>
          </a:prstGeom>
        </p:spPr>
        <p:txBody>
          <a:bodyPr wrap="square" lIns="0" tIns="0" rIns="0" bIns="0" anchor="t">
            <a:noAutofit/>
          </a:bodyPr>
          <a:lstStyle/>
          <a:p>
            <a:pPr algn="l">
              <a:buNone/>
              <a:defRPr sz="4000" b="1">
                <a:solidFill>
                  <a:srgbClr val="005A8B"/>
                </a:solidFill>
                <a:latin typeface="Arial"/>
                <a:ea typeface="Arial"/>
                <a:cs typeface="Arial"/>
              </a:defRPr>
            </a:pPr>
            <a:r>
              <a:rPr sz="4000">
                <a:latin typeface="+mj-lt"/>
              </a:rPr>
              <a:t>4</a:t>
            </a:r>
            <a:r>
              <a:rPr lang="es-PA" sz="4000">
                <a:latin typeface="+mj-lt"/>
              </a:rPr>
              <a:t>18</a:t>
            </a:r>
            <a:endParaRPr sz="4000">
              <a:latin typeface="+mj-lt"/>
            </a:endParaRPr>
          </a:p>
        </p:txBody>
      </p:sp>
      <p:sp>
        <p:nvSpPr>
          <p:cNvPr id="13" name="Rectangle 12">
            <a:extLst>
              <a:ext uri="{FF2B5EF4-FFF2-40B4-BE49-F238E27FC236}">
                <a16:creationId xmlns:a16="http://schemas.microsoft.com/office/drawing/2014/main" id="{8B44DA93-F9AE-2BDD-98E7-8F7B08442E20}"/>
              </a:ext>
            </a:extLst>
          </p:cNvPr>
          <p:cNvSpPr>
            <a:spLocks noGrp="1"/>
          </p:cNvSpPr>
          <p:nvPr/>
        </p:nvSpPr>
        <p:spPr>
          <a:xfrm>
            <a:off x="762000" y="2681511"/>
            <a:ext cx="4800600" cy="7620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CDM activities have received
Host Party approval for transition</a:t>
            </a:r>
            <a:r>
              <a:rPr lang="es-PA">
                <a:latin typeface="+mj-lt"/>
              </a:rPr>
              <a:t> (8 Sep 2026)</a:t>
            </a:r>
            <a:endParaRPr>
              <a:latin typeface="+mj-lt"/>
            </a:endParaRPr>
          </a:p>
        </p:txBody>
      </p:sp>
      <p:sp>
        <p:nvSpPr>
          <p:cNvPr id="15" name="Rectangle: Rounded Corners 14">
            <a:extLst>
              <a:ext uri="{FF2B5EF4-FFF2-40B4-BE49-F238E27FC236}">
                <a16:creationId xmlns:a16="http://schemas.microsoft.com/office/drawing/2014/main" id="{EC530792-A068-9A4F-A51A-DD8135000C4A}"/>
              </a:ext>
            </a:extLst>
          </p:cNvPr>
          <p:cNvSpPr>
            <a:spLocks noGrp="1"/>
          </p:cNvSpPr>
          <p:nvPr/>
        </p:nvSpPr>
        <p:spPr>
          <a:xfrm>
            <a:off x="6324600" y="1309911"/>
            <a:ext cx="5410200" cy="3911600"/>
          </a:xfrm>
          <a:prstGeom prst="roundRect">
            <a:avLst>
              <a:gd name="adj" fmla="val 2326"/>
            </a:avLst>
          </a:prstGeom>
          <a:solidFill>
            <a:srgbClr val="FFF3E0"/>
          </a:solidFill>
          <a:ln w="0">
            <a:noFill/>
            <a:prstDash val="solid"/>
          </a:ln>
        </p:spPr>
        <p:txBody>
          <a:bodyPr/>
          <a:lstStyle/>
          <a:p>
            <a:endParaRPr lang="en-US">
              <a:latin typeface="+mj-lt"/>
            </a:endParaRPr>
          </a:p>
        </p:txBody>
      </p:sp>
      <p:sp>
        <p:nvSpPr>
          <p:cNvPr id="17" name="Rectangle 16">
            <a:extLst>
              <a:ext uri="{FF2B5EF4-FFF2-40B4-BE49-F238E27FC236}">
                <a16:creationId xmlns:a16="http://schemas.microsoft.com/office/drawing/2014/main" id="{FB002503-D999-7EEF-46D6-D6443AB17E17}"/>
              </a:ext>
            </a:extLst>
          </p:cNvPr>
          <p:cNvSpPr>
            <a:spLocks noGrp="1"/>
          </p:cNvSpPr>
          <p:nvPr/>
        </p:nvSpPr>
        <p:spPr>
          <a:xfrm>
            <a:off x="6629400" y="1614711"/>
            <a:ext cx="4800600" cy="635000"/>
          </a:xfrm>
          <a:prstGeom prst="rect">
            <a:avLst/>
          </a:prstGeom>
        </p:spPr>
        <p:txBody>
          <a:bodyPr wrap="square" lIns="0" tIns="0" rIns="0" bIns="0" anchor="t">
            <a:noAutofit/>
          </a:bodyPr>
          <a:lstStyle/>
          <a:p>
            <a:pPr algn="l">
              <a:buNone/>
              <a:defRPr sz="3200" b="1">
                <a:solidFill>
                  <a:srgbClr val="8A4B00"/>
                </a:solidFill>
                <a:latin typeface="Arial"/>
                <a:ea typeface="Arial"/>
                <a:cs typeface="Arial"/>
              </a:defRPr>
            </a:pPr>
            <a:r>
              <a:rPr sz="3200">
                <a:latin typeface="+mj-lt"/>
              </a:rPr>
              <a:t>31 DEC 2026</a:t>
            </a:r>
          </a:p>
        </p:txBody>
      </p:sp>
      <p:sp>
        <p:nvSpPr>
          <p:cNvPr id="19" name="Rectangle 18">
            <a:extLst>
              <a:ext uri="{FF2B5EF4-FFF2-40B4-BE49-F238E27FC236}">
                <a16:creationId xmlns:a16="http://schemas.microsoft.com/office/drawing/2014/main" id="{6BB8E233-7E44-BC5E-7303-4C1E412830E0}"/>
              </a:ext>
            </a:extLst>
          </p:cNvPr>
          <p:cNvSpPr>
            <a:spLocks noGrp="1"/>
          </p:cNvSpPr>
          <p:nvPr/>
        </p:nvSpPr>
        <p:spPr>
          <a:xfrm>
            <a:off x="6629400" y="2681511"/>
            <a:ext cx="4800600" cy="3302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Deadline for the main transition pathway</a:t>
            </a:r>
          </a:p>
        </p:txBody>
      </p:sp>
      <p:sp>
        <p:nvSpPr>
          <p:cNvPr id="21" name="Rectangle 20">
            <a:extLst>
              <a:ext uri="{FF2B5EF4-FFF2-40B4-BE49-F238E27FC236}">
                <a16:creationId xmlns:a16="http://schemas.microsoft.com/office/drawing/2014/main" id="{F2EB17D9-C081-E84A-1ABA-80B7CC648B7B}"/>
              </a:ext>
            </a:extLst>
          </p:cNvPr>
          <p:cNvSpPr>
            <a:spLocks noGrp="1"/>
          </p:cNvSpPr>
          <p:nvPr/>
        </p:nvSpPr>
        <p:spPr>
          <a:xfrm>
            <a:off x="6629400" y="3138711"/>
            <a:ext cx="4800600" cy="1320800"/>
          </a:xfrm>
          <a:prstGeom prst="rect">
            <a:avLst/>
          </a:prstGeom>
        </p:spPr>
        <p:txBody>
          <a:bodyPr wrap="square" lIns="0" tIns="0" rIns="0" bIns="0" anchor="t">
            <a:noAutofit/>
          </a:bodyPr>
          <a:lstStyle/>
          <a:p>
            <a:pPr algn="l">
              <a:buNone/>
              <a:defRPr sz="1400" b="0">
                <a:solidFill>
                  <a:srgbClr val="5A3A14"/>
                </a:solidFill>
                <a:latin typeface="Arial"/>
                <a:ea typeface="Arial"/>
                <a:cs typeface="Arial"/>
              </a:defRPr>
            </a:pPr>
            <a:r>
              <a:rPr>
                <a:latin typeface="+mj-lt"/>
              </a:rPr>
              <a:t>For activities continuing to apply their current CDM methodology, the </a:t>
            </a:r>
            <a:r>
              <a:rPr lang="es-PA">
                <a:latin typeface="+mj-lt"/>
              </a:rPr>
              <a:t>P</a:t>
            </a:r>
            <a:r>
              <a:rPr err="1">
                <a:latin typeface="+mj-lt"/>
              </a:rPr>
              <a:t>roject</a:t>
            </a:r>
            <a:r>
              <a:rPr>
                <a:latin typeface="+mj-lt"/>
              </a:rPr>
              <a:t> </a:t>
            </a:r>
            <a:r>
              <a:rPr lang="es-PA">
                <a:latin typeface="+mj-lt"/>
              </a:rPr>
              <a:t>P</a:t>
            </a:r>
            <a:r>
              <a:rPr err="1">
                <a:latin typeface="+mj-lt"/>
              </a:rPr>
              <a:t>articipant</a:t>
            </a:r>
            <a:r>
              <a:rPr lang="es-PA">
                <a:latin typeface="+mj-lt"/>
              </a:rPr>
              <a:t>s</a:t>
            </a:r>
            <a:r>
              <a:rPr>
                <a:latin typeface="+mj-lt"/>
              </a:rPr>
              <a:t> must submit the Addendum</a:t>
            </a:r>
            <a:r>
              <a:rPr lang="es-PA">
                <a:latin typeface="+mj-lt"/>
              </a:rPr>
              <a:t> Form</a:t>
            </a:r>
            <a:r>
              <a:rPr>
                <a:latin typeface="+mj-lt"/>
              </a:rPr>
              <a:t> and applicable A6.4 SD Tool documentation by this date.</a:t>
            </a:r>
          </a:p>
        </p:txBody>
      </p:sp>
      <p:sp>
        <p:nvSpPr>
          <p:cNvPr id="23" name="Rectangle 22">
            <a:extLst>
              <a:ext uri="{FF2B5EF4-FFF2-40B4-BE49-F238E27FC236}">
                <a16:creationId xmlns:a16="http://schemas.microsoft.com/office/drawing/2014/main" id="{1E4A7192-D0BE-6499-85C0-30351DAF1B99}"/>
              </a:ext>
            </a:extLst>
          </p:cNvPr>
          <p:cNvSpPr>
            <a:spLocks noGrp="1"/>
          </p:cNvSpPr>
          <p:nvPr/>
        </p:nvSpPr>
        <p:spPr>
          <a:xfrm>
            <a:off x="457200" y="5551711"/>
            <a:ext cx="11277600" cy="508000"/>
          </a:xfrm>
          <a:prstGeom prst="rect">
            <a:avLst/>
          </a:prstGeom>
        </p:spPr>
        <p:txBody>
          <a:bodyPr wrap="square" lIns="0" tIns="0" rIns="0" bIns="0" anchor="t">
            <a:noAutofit/>
          </a:bodyPr>
          <a:lstStyle/>
          <a:p>
            <a:pPr algn="ctr">
              <a:buNone/>
              <a:defRPr sz="1800" b="1">
                <a:solidFill>
                  <a:srgbClr val="005A8B"/>
                </a:solidFill>
                <a:latin typeface="Arial"/>
                <a:ea typeface="Arial"/>
                <a:cs typeface="Arial"/>
              </a:defRPr>
            </a:pPr>
            <a:r>
              <a:rPr>
                <a:latin typeface="+mj-lt"/>
              </a:rPr>
              <a:t>Host Party approval is a milestone — not the completion of transition.</a:t>
            </a:r>
          </a:p>
        </p:txBody>
      </p:sp>
      <p:sp>
        <p:nvSpPr>
          <p:cNvPr id="25" name="Rectangle 24">
            <a:extLst>
              <a:ext uri="{FF2B5EF4-FFF2-40B4-BE49-F238E27FC236}">
                <a16:creationId xmlns:a16="http://schemas.microsoft.com/office/drawing/2014/main" id="{D2304302-6DDB-1EDC-FF1A-7BC74C67CFF7}"/>
              </a:ext>
            </a:extLst>
          </p:cNvPr>
          <p:cNvSpPr>
            <a:spLocks noGrp="1"/>
          </p:cNvSpPr>
          <p:nvPr/>
        </p:nvSpPr>
        <p:spPr>
          <a:xfrm>
            <a:off x="3759200" y="3945161"/>
            <a:ext cx="2260600" cy="12192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
</a:t>
            </a:r>
            <a:r>
              <a:rPr lang="en-US">
                <a:solidFill>
                  <a:schemeClr val="accent1">
                    <a:lumMod val="75000"/>
                  </a:schemeClr>
                </a:solidFill>
                <a:latin typeface="+mj-lt"/>
              </a:rPr>
              <a:t>357</a:t>
            </a:r>
            <a:br>
              <a:rPr lang="en-US">
                <a:solidFill>
                  <a:schemeClr val="accent1">
                    <a:lumMod val="75000"/>
                  </a:schemeClr>
                </a:solidFill>
                <a:latin typeface="+mj-lt"/>
              </a:rPr>
            </a:br>
            <a:r>
              <a:rPr lang="en-US">
                <a:solidFill>
                  <a:schemeClr val="accent1">
                    <a:lumMod val="75000"/>
                  </a:schemeClr>
                </a:solidFill>
                <a:latin typeface="+mj-lt"/>
              </a:rPr>
              <a:t>Pending Additional Documentation</a:t>
            </a:r>
            <a:endParaRPr>
              <a:solidFill>
                <a:schemeClr val="accent1">
                  <a:lumMod val="75000"/>
                </a:schemeClr>
              </a:solidFill>
              <a:latin typeface="+mj-lt"/>
            </a:endParaRPr>
          </a:p>
        </p:txBody>
      </p:sp>
      <p:sp>
        <p:nvSpPr>
          <p:cNvPr id="27" name="Rectangle 26">
            <a:extLst>
              <a:ext uri="{FF2B5EF4-FFF2-40B4-BE49-F238E27FC236}">
                <a16:creationId xmlns:a16="http://schemas.microsoft.com/office/drawing/2014/main" id="{D5A971BF-77B1-B845-3282-9AF530D33C77}"/>
              </a:ext>
            </a:extLst>
          </p:cNvPr>
          <p:cNvSpPr>
            <a:spLocks noGrp="1"/>
          </p:cNvSpPr>
          <p:nvPr/>
        </p:nvSpPr>
        <p:spPr>
          <a:xfrm>
            <a:off x="965200" y="3875311"/>
            <a:ext cx="1066800" cy="6096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
</a:t>
            </a:r>
            <a:r>
              <a:rPr lang="en-US">
                <a:solidFill>
                  <a:srgbClr val="1F4E79"/>
                </a:solidFill>
                <a:latin typeface="+mj-lt"/>
              </a:rPr>
              <a:t>35</a:t>
            </a:r>
            <a:br>
              <a:rPr lang="en-US">
                <a:solidFill>
                  <a:srgbClr val="1F4E79"/>
                </a:solidFill>
                <a:latin typeface="+mj-lt"/>
              </a:rPr>
            </a:br>
            <a:r>
              <a:rPr lang="en-US">
                <a:solidFill>
                  <a:srgbClr val="1F4E79"/>
                </a:solidFill>
                <a:latin typeface="+mj-lt"/>
              </a:rPr>
              <a:t>Registered</a:t>
            </a:r>
            <a:endParaRPr>
              <a:solidFill>
                <a:srgbClr val="1F4E79"/>
              </a:solidFill>
              <a:latin typeface="+mj-lt"/>
            </a:endParaRPr>
          </a:p>
        </p:txBody>
      </p:sp>
      <p:sp>
        <p:nvSpPr>
          <p:cNvPr id="29" name="Bar Track">
            <a:extLst>
              <a:ext uri="{FF2B5EF4-FFF2-40B4-BE49-F238E27FC236}">
                <a16:creationId xmlns:a16="http://schemas.microsoft.com/office/drawing/2014/main" id="{822819D7-3802-76A3-0CCE-6A25A684315A}"/>
              </a:ext>
            </a:extLst>
          </p:cNvPr>
          <p:cNvSpPr/>
          <p:nvPr/>
        </p:nvSpPr>
        <p:spPr>
          <a:xfrm>
            <a:off x="1462566" y="3621311"/>
            <a:ext cx="4100034" cy="177800"/>
          </a:xfrm>
          <a:prstGeom prst="rect">
            <a:avLst/>
          </a:prstGeom>
          <a:solidFill>
            <a:srgbClr val="9DC3E6"/>
          </a:solidFill>
          <a:ln>
            <a:noFill/>
          </a:ln>
        </p:spPr>
        <p:txBody>
          <a:bodyPr/>
          <a:lstStyle/>
          <a:p>
            <a:endParaRPr lang="en-US" sz="1400"/>
          </a:p>
        </p:txBody>
      </p:sp>
      <p:sp>
        <p:nvSpPr>
          <p:cNvPr id="31" name="Bar Registered">
            <a:extLst>
              <a:ext uri="{FF2B5EF4-FFF2-40B4-BE49-F238E27FC236}">
                <a16:creationId xmlns:a16="http://schemas.microsoft.com/office/drawing/2014/main" id="{E977A0A9-2CF1-3CF4-A6BE-B0F2EA06F637}"/>
              </a:ext>
            </a:extLst>
          </p:cNvPr>
          <p:cNvSpPr/>
          <p:nvPr/>
        </p:nvSpPr>
        <p:spPr>
          <a:xfrm>
            <a:off x="762000" y="3621311"/>
            <a:ext cx="401964" cy="177800"/>
          </a:xfrm>
          <a:prstGeom prst="rect">
            <a:avLst/>
          </a:prstGeom>
          <a:solidFill>
            <a:srgbClr val="1F4E79"/>
          </a:solidFill>
          <a:ln>
            <a:noFill/>
          </a:ln>
        </p:spPr>
        <p:txBody>
          <a:bodyPr/>
          <a:lstStyle/>
          <a:p>
            <a:endParaRPr lang="en-US" sz="1400"/>
          </a:p>
        </p:txBody>
      </p:sp>
      <p:pic>
        <p:nvPicPr>
          <p:cNvPr id="33" name="Graphic 335" descr="Fecha límite de transición">
            <a:extLst>
              <a:ext uri="{FF2B5EF4-FFF2-40B4-BE49-F238E27FC236}">
                <a16:creationId xmlns:a16="http://schemas.microsoft.com/office/drawing/2014/main" id="{6B50B31B-60E9-070A-6252-84AA8E698D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7400" y="1665511"/>
            <a:ext cx="508000" cy="508000"/>
          </a:xfrm>
          <a:prstGeom prst="rect">
            <a:avLst/>
          </a:prstGeom>
        </p:spPr>
      </p:pic>
      <p:pic>
        <p:nvPicPr>
          <p:cNvPr id="35" name="Graphic 336" descr="Aprobación del Host Party">
            <a:extLst>
              <a:ext uri="{FF2B5EF4-FFF2-40B4-BE49-F238E27FC236}">
                <a16:creationId xmlns:a16="http://schemas.microsoft.com/office/drawing/2014/main" id="{1F20C1B6-3F34-7185-67F2-2BF5A0C09B0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80000" y="1665511"/>
            <a:ext cx="508000" cy="508000"/>
          </a:xfrm>
          <a:prstGeom prst="rect">
            <a:avLst/>
          </a:prstGeom>
        </p:spPr>
      </p:pic>
      <p:sp>
        <p:nvSpPr>
          <p:cNvPr id="37" name="KPI In Process">
            <a:extLst>
              <a:ext uri="{FF2B5EF4-FFF2-40B4-BE49-F238E27FC236}">
                <a16:creationId xmlns:a16="http://schemas.microsoft.com/office/drawing/2014/main" id="{05AC2375-60A1-F11D-3AE7-9320116B4E5B}"/>
              </a:ext>
            </a:extLst>
          </p:cNvPr>
          <p:cNvSpPr>
            <a:spLocks noGrp="1"/>
          </p:cNvSpPr>
          <p:nvPr/>
        </p:nvSpPr>
        <p:spPr>
          <a:xfrm>
            <a:off x="2393950" y="3900711"/>
            <a:ext cx="1066800" cy="6096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
</a:t>
            </a:r>
            <a:r>
              <a:rPr lang="en-US">
                <a:solidFill>
                  <a:srgbClr val="1F4E79"/>
                </a:solidFill>
                <a:latin typeface="+mj-lt"/>
              </a:rPr>
              <a:t>26</a:t>
            </a:r>
            <a:br>
              <a:rPr lang="en-US">
                <a:solidFill>
                  <a:srgbClr val="1F4E79"/>
                </a:solidFill>
                <a:latin typeface="+mj-lt"/>
              </a:rPr>
            </a:br>
            <a:r>
              <a:rPr lang="en-US">
                <a:solidFill>
                  <a:srgbClr val="1F4E79"/>
                </a:solidFill>
                <a:latin typeface="+mj-lt"/>
              </a:rPr>
              <a:t>In process</a:t>
            </a:r>
            <a:endParaRPr>
              <a:solidFill>
                <a:srgbClr val="1F4E79"/>
              </a:solidFill>
              <a:latin typeface="+mj-lt"/>
            </a:endParaRPr>
          </a:p>
        </p:txBody>
      </p:sp>
      <p:sp>
        <p:nvSpPr>
          <p:cNvPr id="39" name="Bar In Process">
            <a:extLst>
              <a:ext uri="{FF2B5EF4-FFF2-40B4-BE49-F238E27FC236}">
                <a16:creationId xmlns:a16="http://schemas.microsoft.com/office/drawing/2014/main" id="{252721B6-7EFA-1D4B-45EE-CB57B363C3CE}"/>
              </a:ext>
            </a:extLst>
          </p:cNvPr>
          <p:cNvSpPr/>
          <p:nvPr/>
        </p:nvSpPr>
        <p:spPr>
          <a:xfrm>
            <a:off x="1163964" y="3621311"/>
            <a:ext cx="298602" cy="177800"/>
          </a:xfrm>
          <a:prstGeom prst="rect">
            <a:avLst/>
          </a:prstGeom>
          <a:solidFill>
            <a:srgbClr val="2E75B6"/>
          </a:solidFill>
          <a:ln>
            <a:noFill/>
          </a:ln>
        </p:spPr>
        <p:txBody>
          <a:bodyPr/>
          <a:lstStyle/>
          <a:p>
            <a:endParaRPr lang="en-US" sz="1400"/>
          </a:p>
        </p:txBody>
      </p:sp>
      <p:sp>
        <p:nvSpPr>
          <p:cNvPr id="41" name="Legend 350">
            <a:extLst>
              <a:ext uri="{FF2B5EF4-FFF2-40B4-BE49-F238E27FC236}">
                <a16:creationId xmlns:a16="http://schemas.microsoft.com/office/drawing/2014/main" id="{BF83AA05-B1C6-7C17-A140-E4EF2BD8AC8C}"/>
              </a:ext>
            </a:extLst>
          </p:cNvPr>
          <p:cNvSpPr/>
          <p:nvPr/>
        </p:nvSpPr>
        <p:spPr>
          <a:xfrm>
            <a:off x="762000" y="4281711"/>
            <a:ext cx="139700" cy="139700"/>
          </a:xfrm>
          <a:prstGeom prst="rect">
            <a:avLst/>
          </a:prstGeom>
          <a:solidFill>
            <a:srgbClr val="1F4E79"/>
          </a:solidFill>
          <a:ln>
            <a:noFill/>
          </a:ln>
        </p:spPr>
        <p:txBody>
          <a:bodyPr/>
          <a:lstStyle/>
          <a:p>
            <a:endParaRPr lang="en-US" sz="1400"/>
          </a:p>
        </p:txBody>
      </p:sp>
      <p:sp>
        <p:nvSpPr>
          <p:cNvPr id="43" name="Legend 351">
            <a:extLst>
              <a:ext uri="{FF2B5EF4-FFF2-40B4-BE49-F238E27FC236}">
                <a16:creationId xmlns:a16="http://schemas.microsoft.com/office/drawing/2014/main" id="{18CA569C-532D-044B-CEEE-4808D67237CB}"/>
              </a:ext>
            </a:extLst>
          </p:cNvPr>
          <p:cNvSpPr/>
          <p:nvPr/>
        </p:nvSpPr>
        <p:spPr>
          <a:xfrm>
            <a:off x="2171700" y="4281711"/>
            <a:ext cx="139700" cy="139700"/>
          </a:xfrm>
          <a:prstGeom prst="rect">
            <a:avLst/>
          </a:prstGeom>
          <a:solidFill>
            <a:srgbClr val="2E75B6"/>
          </a:solidFill>
          <a:ln>
            <a:noFill/>
          </a:ln>
        </p:spPr>
        <p:txBody>
          <a:bodyPr/>
          <a:lstStyle/>
          <a:p>
            <a:endParaRPr lang="en-US" sz="1400"/>
          </a:p>
        </p:txBody>
      </p:sp>
      <p:sp>
        <p:nvSpPr>
          <p:cNvPr id="45" name="Legend 352">
            <a:extLst>
              <a:ext uri="{FF2B5EF4-FFF2-40B4-BE49-F238E27FC236}">
                <a16:creationId xmlns:a16="http://schemas.microsoft.com/office/drawing/2014/main" id="{C9A000D8-31D8-DACB-83C5-F14897903231}"/>
              </a:ext>
            </a:extLst>
          </p:cNvPr>
          <p:cNvSpPr/>
          <p:nvPr/>
        </p:nvSpPr>
        <p:spPr>
          <a:xfrm>
            <a:off x="3536950" y="4281711"/>
            <a:ext cx="139700" cy="139700"/>
          </a:xfrm>
          <a:prstGeom prst="rect">
            <a:avLst/>
          </a:prstGeom>
          <a:solidFill>
            <a:srgbClr val="9DC3E6"/>
          </a:solidFill>
          <a:ln>
            <a:noFill/>
          </a:ln>
        </p:spPr>
        <p:txBody>
          <a:bodyPr/>
          <a:lstStyle/>
          <a:p>
            <a:endParaRPr lang="en-US" sz="1400"/>
          </a:p>
        </p:txBody>
      </p:sp>
    </p:spTree>
    <p:extLst>
      <p:ext uri="{BB962C8B-B14F-4D97-AF65-F5344CB8AC3E}">
        <p14:creationId xmlns:p14="http://schemas.microsoft.com/office/powerpoint/2010/main" val="3876336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51D00-BEC9-4ED2-E648-036CC1EB7A0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A5FF0C2-DB02-0BE7-D7C7-0739BD45C74D}"/>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CC2AEB2D-6446-11D9-F044-DC0E906028E8}"/>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34524AF5-06DE-AFBE-8023-0EF4062E4B9B}"/>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Transition Process and Timeline</a:t>
            </a:r>
          </a:p>
        </p:txBody>
      </p:sp>
      <p:sp>
        <p:nvSpPr>
          <p:cNvPr id="6" name="Rectangle 5">
            <a:extLst>
              <a:ext uri="{FF2B5EF4-FFF2-40B4-BE49-F238E27FC236}">
                <a16:creationId xmlns:a16="http://schemas.microsoft.com/office/drawing/2014/main" id="{377C9BD6-45C1-84D4-1B2E-43B3A8628996}"/>
              </a:ext>
            </a:extLst>
          </p:cNvPr>
          <p:cNvSpPr>
            <a:spLocks noGrp="1"/>
          </p:cNvSpPr>
          <p:nvPr/>
        </p:nvSpPr>
        <p:spPr>
          <a:xfrm>
            <a:off x="620287" y="5540365"/>
            <a:ext cx="11277600" cy="285750"/>
          </a:xfrm>
          <a:prstGeom prst="rect">
            <a:avLst/>
          </a:prstGeom>
        </p:spPr>
        <p:txBody>
          <a:bodyPr wrap="square" lIns="0" tIns="0" rIns="0" bIns="0" anchor="t">
            <a:noAutofit/>
          </a:bodyPr>
          <a:lstStyle/>
          <a:p>
            <a:pPr algn="ctr">
              <a:buNone/>
              <a:defRPr sz="1725" b="1">
                <a:solidFill>
                  <a:srgbClr val="005A8B"/>
                </a:solidFill>
                <a:latin typeface="Arial"/>
                <a:ea typeface="Arial"/>
                <a:cs typeface="Arial"/>
              </a:defRPr>
            </a:pPr>
            <a:r>
              <a:t>Complete, consistent documents reduce avoidable pauses and protect short response windows.</a:t>
            </a:r>
          </a:p>
        </p:txBody>
      </p:sp>
      <p:cxnSp>
        <p:nvCxnSpPr>
          <p:cNvPr id="9" name="Conector recto 23">
            <a:extLst>
              <a:ext uri="{FF2B5EF4-FFF2-40B4-BE49-F238E27FC236}">
                <a16:creationId xmlns:a16="http://schemas.microsoft.com/office/drawing/2014/main" id="{20334412-5FFC-21CD-E259-0CFBCCCD324D}"/>
              </a:ext>
            </a:extLst>
          </p:cNvPr>
          <p:cNvCxnSpPr>
            <a:cxnSpLocks/>
          </p:cNvCxnSpPr>
          <p:nvPr/>
        </p:nvCxnSpPr>
        <p:spPr>
          <a:xfrm>
            <a:off x="6997428" y="5241217"/>
            <a:ext cx="0" cy="213917"/>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5086CB24-FC8E-67EC-1DEC-219DE4718295}"/>
              </a:ext>
            </a:extLst>
          </p:cNvPr>
          <p:cNvGrpSpPr/>
          <p:nvPr/>
        </p:nvGrpSpPr>
        <p:grpSpPr>
          <a:xfrm>
            <a:off x="163087" y="1055094"/>
            <a:ext cx="11865826" cy="5639620"/>
            <a:chOff x="164940" y="1133131"/>
            <a:chExt cx="11865826" cy="5639620"/>
          </a:xfrm>
        </p:grpSpPr>
        <p:sp>
          <p:nvSpPr>
            <p:cNvPr id="11" name="Leyenda panel">
              <a:extLst>
                <a:ext uri="{FF2B5EF4-FFF2-40B4-BE49-F238E27FC236}">
                  <a16:creationId xmlns:a16="http://schemas.microsoft.com/office/drawing/2014/main" id="{65844245-F286-DB92-22D6-F526CB939062}"/>
                </a:ext>
              </a:extLst>
            </p:cNvPr>
            <p:cNvSpPr/>
            <p:nvPr/>
          </p:nvSpPr>
          <p:spPr>
            <a:xfrm>
              <a:off x="787400" y="2844800"/>
              <a:ext cx="8102600" cy="381000"/>
            </a:xfrm>
            <a:prstGeom prst="roundRect">
              <a:avLst/>
            </a:prstGeom>
            <a:solidFill>
              <a:srgbClr val="F4FAFB"/>
            </a:solidFill>
            <a:ln w="12700" cap="flat" cmpd="sng" algn="ctr">
              <a:solidFill>
                <a:srgbClr val="DCE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419">
                <a:latin typeface="Calibri"/>
                <a:ea typeface="Calibri"/>
                <a:cs typeface="Calibri"/>
              </a:endParaRPr>
            </a:p>
          </p:txBody>
        </p:sp>
        <p:sp>
          <p:nvSpPr>
            <p:cNvPr id="12" name="Rounded Rectangle 146">
              <a:extLst>
                <a:ext uri="{FF2B5EF4-FFF2-40B4-BE49-F238E27FC236}">
                  <a16:creationId xmlns:a16="http://schemas.microsoft.com/office/drawing/2014/main" id="{4A498212-F857-E1D1-7CDB-6C18915B4389}"/>
                </a:ext>
              </a:extLst>
            </p:cNvPr>
            <p:cNvSpPr/>
            <p:nvPr/>
          </p:nvSpPr>
          <p:spPr>
            <a:xfrm>
              <a:off x="4614644" y="1958406"/>
              <a:ext cx="4436945" cy="840645"/>
            </a:xfrm>
            <a:prstGeom prst="roundRect">
              <a:avLst>
                <a:gd name="adj" fmla="val 6000"/>
              </a:avLst>
            </a:prstGeom>
            <a:solidFill>
              <a:srgbClr val="DCEEF0"/>
            </a:solidFill>
            <a:ln w="12700">
              <a:solidFill>
                <a:srgbClr val="13294A"/>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13" name="Rectangle 12">
              <a:extLst>
                <a:ext uri="{FF2B5EF4-FFF2-40B4-BE49-F238E27FC236}">
                  <a16:creationId xmlns:a16="http://schemas.microsoft.com/office/drawing/2014/main" id="{46697961-418F-4D42-8BCD-CDF3C663D91E}"/>
                </a:ext>
              </a:extLst>
            </p:cNvPr>
            <p:cNvSpPr/>
            <p:nvPr/>
          </p:nvSpPr>
          <p:spPr>
            <a:xfrm>
              <a:off x="711786" y="6039606"/>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a:ea typeface="Calibri"/>
                <a:cs typeface="Calibri"/>
              </a:endParaRPr>
            </a:p>
          </p:txBody>
        </p:sp>
        <p:sp>
          <p:nvSpPr>
            <p:cNvPr id="14" name="Rectangle: Rounded Corners 13">
              <a:extLst>
                <a:ext uri="{FF2B5EF4-FFF2-40B4-BE49-F238E27FC236}">
                  <a16:creationId xmlns:a16="http://schemas.microsoft.com/office/drawing/2014/main" id="{27FB0766-6263-1A8D-5EF4-928CC260A0D2}"/>
                </a:ext>
              </a:extLst>
            </p:cNvPr>
            <p:cNvSpPr/>
            <p:nvPr/>
          </p:nvSpPr>
          <p:spPr bwMode="auto">
            <a:xfrm>
              <a:off x="164940" y="2053948"/>
              <a:ext cx="1152128" cy="648072"/>
            </a:xfrm>
            <a:prstGeom prst="roundRect">
              <a:avLst/>
            </a:prstGeom>
            <a:solidFill>
              <a:srgbClr val="0E9AA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s-419" sz="1200" b="0" i="0" u="none" strike="noStrike" kern="1200" cap="none" spc="0" normalizeH="0" baseline="0" noProof="0">
                  <a:ln>
                    <a:noFill/>
                  </a:ln>
                  <a:solidFill>
                    <a:schemeClr val="bg1"/>
                  </a:solidFill>
                  <a:effectLst/>
                  <a:uLnTx/>
                  <a:uFillTx/>
                  <a:latin typeface="Calibri"/>
                  <a:ea typeface="Calibri"/>
                  <a:cs typeface="Calibri"/>
                </a:rPr>
                <a:t>Submission of the Transition Request</a:t>
              </a:r>
            </a:p>
          </p:txBody>
        </p:sp>
        <p:sp>
          <p:nvSpPr>
            <p:cNvPr id="15" name="Rectangle: Rounded Corners 14">
              <a:extLst>
                <a:ext uri="{FF2B5EF4-FFF2-40B4-BE49-F238E27FC236}">
                  <a16:creationId xmlns:a16="http://schemas.microsoft.com/office/drawing/2014/main" id="{493A15FE-5ACD-81D7-98B1-8A7590EC768C}"/>
                </a:ext>
              </a:extLst>
            </p:cNvPr>
            <p:cNvSpPr/>
            <p:nvPr/>
          </p:nvSpPr>
          <p:spPr bwMode="auto">
            <a:xfrm>
              <a:off x="1679107" y="2053948"/>
              <a:ext cx="1150089" cy="648072"/>
            </a:xfrm>
            <a:prstGeom prst="roundRect">
              <a:avLst/>
            </a:prstGeom>
            <a:solidFill>
              <a:srgbClr val="44506B"/>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a:ea typeface="Calibri"/>
                  <a:cs typeface="Calibri"/>
                </a:rPr>
                <a:t>Host Party Approval</a:t>
              </a:r>
            </a:p>
          </p:txBody>
        </p:sp>
        <p:cxnSp>
          <p:nvCxnSpPr>
            <p:cNvPr id="16" name="Straight Arrow Connector 15">
              <a:extLst>
                <a:ext uri="{FF2B5EF4-FFF2-40B4-BE49-F238E27FC236}">
                  <a16:creationId xmlns:a16="http://schemas.microsoft.com/office/drawing/2014/main" id="{FAF71F43-29BE-7726-A892-D13DAC274E89}"/>
                </a:ext>
              </a:extLst>
            </p:cNvPr>
            <p:cNvCxnSpPr>
              <a:cxnSpLocks/>
              <a:stCxn id="14" idx="3"/>
              <a:endCxn id="15" idx="1"/>
            </p:cNvCxnSpPr>
            <p:nvPr/>
          </p:nvCxnSpPr>
          <p:spPr>
            <a:xfrm>
              <a:off x="1317068" y="2377984"/>
              <a:ext cx="36203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7">
              <a:extLst>
                <a:ext uri="{FF2B5EF4-FFF2-40B4-BE49-F238E27FC236}">
                  <a16:creationId xmlns:a16="http://schemas.microsoft.com/office/drawing/2014/main" id="{B153C361-48A3-D26D-5433-D4AAF410FD8C}"/>
                </a:ext>
              </a:extLst>
            </p:cNvPr>
            <p:cNvSpPr/>
            <p:nvPr/>
          </p:nvSpPr>
          <p:spPr bwMode="auto">
            <a:xfrm>
              <a:off x="3191235" y="2053948"/>
              <a:ext cx="1150089" cy="648072"/>
            </a:xfrm>
            <a:prstGeom prst="roundRect">
              <a:avLst/>
            </a:prstGeom>
            <a:solidFill>
              <a:srgbClr val="0E9AA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a:ea typeface="Calibri"/>
                  <a:cs typeface="Calibri"/>
                </a:rPr>
                <a:t>Submission of additional documentation</a:t>
              </a:r>
            </a:p>
          </p:txBody>
        </p:sp>
        <p:cxnSp>
          <p:nvCxnSpPr>
            <p:cNvPr id="18" name="Straight Arrow Connector 17">
              <a:extLst>
                <a:ext uri="{FF2B5EF4-FFF2-40B4-BE49-F238E27FC236}">
                  <a16:creationId xmlns:a16="http://schemas.microsoft.com/office/drawing/2014/main" id="{8323367D-6A07-5F39-7557-0FAC3192F737}"/>
                </a:ext>
              </a:extLst>
            </p:cNvPr>
            <p:cNvCxnSpPr>
              <a:cxnSpLocks/>
              <a:endCxn id="17" idx="1"/>
            </p:cNvCxnSpPr>
            <p:nvPr/>
          </p:nvCxnSpPr>
          <p:spPr>
            <a:xfrm>
              <a:off x="2829196" y="2377984"/>
              <a:ext cx="36203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DFE4B6F3-852C-0CF6-5AF4-B0FF37A466C7}"/>
                </a:ext>
              </a:extLst>
            </p:cNvPr>
            <p:cNvSpPr/>
            <p:nvPr/>
          </p:nvSpPr>
          <p:spPr bwMode="auto">
            <a:xfrm>
              <a:off x="4701324" y="2053948"/>
              <a:ext cx="1150089" cy="648072"/>
            </a:xfrm>
            <a:prstGeom prst="roundRect">
              <a:avLst/>
            </a:prstGeom>
            <a:solidFill>
              <a:srgbClr val="1F355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029" sz="1200" b="0" i="0" u="none" strike="noStrike" kern="1200" cap="none" spc="0" normalizeH="0" baseline="0">
                  <a:ln>
                    <a:noFill/>
                  </a:ln>
                  <a:solidFill>
                    <a:schemeClr val="bg1"/>
                  </a:solidFill>
                  <a:effectLst/>
                  <a:uLnTx/>
                  <a:uFillTx/>
                  <a:latin typeface="Calibri"/>
                  <a:ea typeface="Calibri"/>
                  <a:cs typeface="Calibri"/>
                </a:rPr>
                <a:t>Completeness Check</a:t>
              </a:r>
              <a:endParaRPr lang="en-029" sz="1200" b="0" i="0" u="none" strike="noStrike" kern="1200" cap="none" spc="0" normalizeH="0" baseline="0">
                <a:ln>
                  <a:noFill/>
                </a:ln>
                <a:solidFill>
                  <a:schemeClr val="bg1"/>
                </a:solidFill>
                <a:effectLst/>
                <a:uLnTx/>
                <a:uFillTx/>
                <a:latin typeface="Calibri"/>
                <a:ea typeface="Calibri"/>
                <a:cs typeface="Calibri"/>
              </a:endParaRPr>
            </a:p>
          </p:txBody>
        </p:sp>
        <p:cxnSp>
          <p:nvCxnSpPr>
            <p:cNvPr id="20" name="Straight Arrow Connector 19">
              <a:extLst>
                <a:ext uri="{FF2B5EF4-FFF2-40B4-BE49-F238E27FC236}">
                  <a16:creationId xmlns:a16="http://schemas.microsoft.com/office/drawing/2014/main" id="{B27B5F6F-4EBA-AC30-9901-9E774949ACB2}"/>
                </a:ext>
              </a:extLst>
            </p:cNvPr>
            <p:cNvCxnSpPr>
              <a:cxnSpLocks/>
              <a:stCxn id="17" idx="3"/>
              <a:endCxn id="19" idx="1"/>
            </p:cNvCxnSpPr>
            <p:nvPr/>
          </p:nvCxnSpPr>
          <p:spPr>
            <a:xfrm>
              <a:off x="4341324"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7BD40C94-C8FA-D972-8847-38D8DC370E2A}"/>
                </a:ext>
              </a:extLst>
            </p:cNvPr>
            <p:cNvSpPr/>
            <p:nvPr/>
          </p:nvSpPr>
          <p:spPr bwMode="auto">
            <a:xfrm>
              <a:off x="6211413" y="2053948"/>
              <a:ext cx="1150089" cy="648072"/>
            </a:xfrm>
            <a:prstGeom prst="roundRect">
              <a:avLst/>
            </a:prstGeom>
            <a:solidFill>
              <a:srgbClr val="1F355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Aft>
                  <a:spcPct val="0"/>
                </a:spcAft>
                <a:buClrTx/>
                <a:buSzTx/>
                <a:buFontTx/>
                <a:buNone/>
                <a:tabLst/>
                <a:defRPr/>
              </a:pPr>
              <a:r>
                <a:rPr lang="en-US" sz="1200">
                  <a:solidFill>
                    <a:schemeClr val="bg1"/>
                  </a:solidFill>
                  <a:latin typeface="Calibri"/>
                  <a:ea typeface="Calibri"/>
                  <a:cs typeface="Calibri"/>
                </a:rPr>
                <a:t>Substantive</a:t>
              </a:r>
            </a:p>
            <a:p>
              <a:pPr marL="0" marR="0" lvl="0" indent="0" algn="ctr" defTabSz="914400" rtl="0" eaLnBrk="1" fontAlgn="base" latinLnBrk="0" hangingPunct="1">
                <a:lnSpc>
                  <a:spcPct val="100000"/>
                </a:lnSpc>
                <a:spcAft>
                  <a:spcPct val="0"/>
                </a:spcAft>
                <a:buClrTx/>
                <a:buSzTx/>
                <a:buFontTx/>
                <a:buNone/>
                <a:tabLst/>
                <a:defRPr/>
              </a:pPr>
              <a:r>
                <a:rPr lang="en-US" sz="1200">
                  <a:solidFill>
                    <a:schemeClr val="bg1"/>
                  </a:solidFill>
                  <a:latin typeface="Calibri"/>
                  <a:ea typeface="Calibri"/>
                  <a:cs typeface="Calibri"/>
                </a:rPr>
                <a:t> Review</a:t>
              </a:r>
              <a:endParaRPr lang="en-US" sz="1200" b="0" i="0" u="none" strike="noStrike" kern="1200" cap="none" spc="0" normalizeH="0" baseline="0">
                <a:ln>
                  <a:noFill/>
                </a:ln>
                <a:solidFill>
                  <a:schemeClr val="bg1"/>
                </a:solidFill>
                <a:effectLst/>
                <a:uLnTx/>
                <a:uFillTx/>
                <a:latin typeface="Calibri"/>
                <a:ea typeface="Calibri"/>
                <a:cs typeface="Calibri"/>
              </a:endParaRPr>
            </a:p>
          </p:txBody>
        </p:sp>
        <p:cxnSp>
          <p:nvCxnSpPr>
            <p:cNvPr id="22" name="Straight Arrow Connector 21">
              <a:extLst>
                <a:ext uri="{FF2B5EF4-FFF2-40B4-BE49-F238E27FC236}">
                  <a16:creationId xmlns:a16="http://schemas.microsoft.com/office/drawing/2014/main" id="{97DCDD29-835F-10A0-B050-B8CAC4338396}"/>
                </a:ext>
              </a:extLst>
            </p:cNvPr>
            <p:cNvCxnSpPr>
              <a:cxnSpLocks/>
              <a:stCxn id="19" idx="3"/>
              <a:endCxn id="21" idx="1"/>
            </p:cNvCxnSpPr>
            <p:nvPr/>
          </p:nvCxnSpPr>
          <p:spPr>
            <a:xfrm>
              <a:off x="5851413"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5D7071FD-ECA4-2347-EFD5-65BD9F75436F}"/>
                </a:ext>
              </a:extLst>
            </p:cNvPr>
            <p:cNvSpPr/>
            <p:nvPr/>
          </p:nvSpPr>
          <p:spPr bwMode="auto">
            <a:xfrm>
              <a:off x="7721502" y="2053948"/>
              <a:ext cx="1150089" cy="648072"/>
            </a:xfrm>
            <a:prstGeom prst="roundRect">
              <a:avLst/>
            </a:prstGeom>
            <a:solidFill>
              <a:srgbClr val="1F355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50000"/>
                </a:spcBef>
                <a:spcAft>
                  <a:spcPct val="0"/>
                </a:spcAft>
              </a:pPr>
              <a:r>
                <a:rPr lang="en-US" sz="1200">
                  <a:solidFill>
                    <a:schemeClr val="bg1"/>
                  </a:solidFill>
                  <a:latin typeface="Calibri"/>
                  <a:ea typeface="Calibri"/>
                  <a:cs typeface="Calibri"/>
                </a:rPr>
                <a:t>Publication of additional documentation</a:t>
              </a:r>
            </a:p>
          </p:txBody>
        </p:sp>
        <p:cxnSp>
          <p:nvCxnSpPr>
            <p:cNvPr id="24" name="Straight Arrow Connector 23">
              <a:extLst>
                <a:ext uri="{FF2B5EF4-FFF2-40B4-BE49-F238E27FC236}">
                  <a16:creationId xmlns:a16="http://schemas.microsoft.com/office/drawing/2014/main" id="{3AFB80C3-2164-DF3A-D17E-7DB2609B8634}"/>
                </a:ext>
              </a:extLst>
            </p:cNvPr>
            <p:cNvCxnSpPr>
              <a:cxnSpLocks/>
              <a:stCxn id="21" idx="3"/>
              <a:endCxn id="23" idx="1"/>
            </p:cNvCxnSpPr>
            <p:nvPr/>
          </p:nvCxnSpPr>
          <p:spPr>
            <a:xfrm>
              <a:off x="7361502"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C167993E-FE27-E014-66AE-A5EADC30DD23}"/>
                </a:ext>
              </a:extLst>
            </p:cNvPr>
            <p:cNvSpPr/>
            <p:nvPr/>
          </p:nvSpPr>
          <p:spPr bwMode="auto">
            <a:xfrm>
              <a:off x="9231591" y="2053948"/>
              <a:ext cx="1150089" cy="648072"/>
            </a:xfrm>
            <a:prstGeom prst="roundRect">
              <a:avLst/>
            </a:prstGeom>
            <a:solidFill>
              <a:srgbClr val="44506B"/>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a:ln>
                    <a:noFill/>
                  </a:ln>
                  <a:solidFill>
                    <a:schemeClr val="bg1"/>
                  </a:solidFill>
                  <a:effectLst/>
                  <a:uLnTx/>
                  <a:uFillTx/>
                  <a:latin typeface="Calibri"/>
                  <a:ea typeface="Calibri"/>
                  <a:cs typeface="Calibri"/>
                </a:rPr>
                <a:t>Period to request a review</a:t>
              </a:r>
            </a:p>
          </p:txBody>
        </p:sp>
        <p:cxnSp>
          <p:nvCxnSpPr>
            <p:cNvPr id="26" name="Straight Arrow Connector 25">
              <a:extLst>
                <a:ext uri="{FF2B5EF4-FFF2-40B4-BE49-F238E27FC236}">
                  <a16:creationId xmlns:a16="http://schemas.microsoft.com/office/drawing/2014/main" id="{626BB57E-5CDD-5FAB-92AD-204E77A26015}"/>
                </a:ext>
              </a:extLst>
            </p:cNvPr>
            <p:cNvCxnSpPr>
              <a:cxnSpLocks/>
              <a:stCxn id="23" idx="3"/>
              <a:endCxn id="25" idx="1"/>
            </p:cNvCxnSpPr>
            <p:nvPr/>
          </p:nvCxnSpPr>
          <p:spPr>
            <a:xfrm>
              <a:off x="8871591"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D21B279F-807E-8205-9FE0-2C717547380B}"/>
                </a:ext>
              </a:extLst>
            </p:cNvPr>
            <p:cNvSpPr/>
            <p:nvPr/>
          </p:nvSpPr>
          <p:spPr bwMode="auto">
            <a:xfrm>
              <a:off x="10494066" y="1351202"/>
              <a:ext cx="1536700" cy="468626"/>
            </a:xfrm>
            <a:prstGeom prst="roundRect">
              <a:avLst/>
            </a:prstGeom>
            <a:solidFill>
              <a:srgbClr val="2E9BD6"/>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s-ES" sz="1200" b="0" i="0" u="none" strike="noStrike" kern="1200" cap="none" spc="0" normalizeH="0" baseline="0">
                  <a:ln>
                    <a:noFill/>
                  </a:ln>
                  <a:solidFill>
                    <a:srgbClr val="FFFFFF"/>
                  </a:solidFill>
                  <a:effectLst/>
                  <a:uLnTx/>
                  <a:uFillTx/>
                  <a:latin typeface="Calibri"/>
                  <a:ea typeface="Calibri"/>
                  <a:cs typeface="Calibri"/>
                </a:rPr>
                <a:t>Approve, approve with modifications or reject</a:t>
              </a:r>
              <a:endParaRPr kumimoji="0" lang="en-US" sz="1200" b="0" i="0" u="none" strike="noStrike" kern="1200" cap="none" spc="0" normalizeH="0" baseline="0">
                <a:ln>
                  <a:noFill/>
                </a:ln>
                <a:solidFill>
                  <a:srgbClr val="FFFFFF"/>
                </a:solidFill>
                <a:effectLst/>
                <a:uLnTx/>
                <a:uFillTx/>
                <a:latin typeface="Calibri"/>
                <a:ea typeface="Calibri"/>
                <a:cs typeface="Calibri"/>
              </a:endParaRPr>
            </a:p>
          </p:txBody>
        </p:sp>
        <p:sp>
          <p:nvSpPr>
            <p:cNvPr id="28" name="Rectangle: Rounded Corners 27">
              <a:extLst>
                <a:ext uri="{FF2B5EF4-FFF2-40B4-BE49-F238E27FC236}">
                  <a16:creationId xmlns:a16="http://schemas.microsoft.com/office/drawing/2014/main" id="{7A985696-91E1-83BD-EDBD-DBF113DEA1D9}"/>
                </a:ext>
              </a:extLst>
            </p:cNvPr>
            <p:cNvSpPr/>
            <p:nvPr/>
          </p:nvSpPr>
          <p:spPr bwMode="auto">
            <a:xfrm>
              <a:off x="10741680" y="2053948"/>
              <a:ext cx="1150089" cy="648072"/>
            </a:xfrm>
            <a:prstGeom prst="roundRect">
              <a:avLst/>
            </a:prstGeom>
            <a:solidFill>
              <a:srgbClr val="2E9BD6"/>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029" sz="1200" b="0" i="0" u="none" strike="noStrike" kern="1200" cap="none" spc="0" normalizeH="0" baseline="0">
                  <a:ln>
                    <a:noFill/>
                  </a:ln>
                  <a:solidFill>
                    <a:schemeClr val="bg1"/>
                  </a:solidFill>
                  <a:effectLst/>
                  <a:uLnTx/>
                  <a:uFillTx/>
                  <a:latin typeface="Calibri"/>
                  <a:ea typeface="Calibri"/>
                  <a:cs typeface="Calibri"/>
                </a:rPr>
                <a:t>Review</a:t>
              </a:r>
              <a:r>
                <a:rPr lang="en-029" sz="1200" b="0" i="0">
                  <a:solidFill>
                    <a:srgbClr val="44506B"/>
                  </a:solidFill>
                  <a:effectLst/>
                  <a:latin typeface="Calibri"/>
                  <a:ea typeface="Calibri"/>
                  <a:cs typeface="Calibri"/>
                </a:rPr>
                <a:t> </a:t>
              </a:r>
              <a:endParaRPr lang="en-029" sz="1200" b="0" i="0" u="none" strike="noStrike" kern="1200" cap="none" spc="0" normalizeH="0" baseline="0" noProof="0">
                <a:ln>
                  <a:noFill/>
                </a:ln>
                <a:solidFill>
                  <a:schemeClr val="bg1"/>
                </a:solidFill>
                <a:effectLst/>
                <a:uLnTx/>
                <a:uFillTx/>
                <a:latin typeface="Calibri"/>
                <a:ea typeface="Calibri"/>
                <a:cs typeface="Calibri"/>
              </a:endParaRPr>
            </a:p>
          </p:txBody>
        </p:sp>
        <p:cxnSp>
          <p:nvCxnSpPr>
            <p:cNvPr id="29" name="Straight Arrow Connector 28">
              <a:extLst>
                <a:ext uri="{FF2B5EF4-FFF2-40B4-BE49-F238E27FC236}">
                  <a16:creationId xmlns:a16="http://schemas.microsoft.com/office/drawing/2014/main" id="{67B2D2B1-EEB9-2762-0FEC-3B7A69091560}"/>
                </a:ext>
              </a:extLst>
            </p:cNvPr>
            <p:cNvCxnSpPr>
              <a:cxnSpLocks/>
              <a:stCxn id="25" idx="3"/>
              <a:endCxn id="28" idx="1"/>
            </p:cNvCxnSpPr>
            <p:nvPr/>
          </p:nvCxnSpPr>
          <p:spPr>
            <a:xfrm>
              <a:off x="10381680"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0" name="CuadroTexto 22">
              <a:extLst>
                <a:ext uri="{FF2B5EF4-FFF2-40B4-BE49-F238E27FC236}">
                  <a16:creationId xmlns:a16="http://schemas.microsoft.com/office/drawing/2014/main" id="{2E174496-E848-03ED-1E80-2B2E89D58A36}"/>
                </a:ext>
              </a:extLst>
            </p:cNvPr>
            <p:cNvSpPr txBox="1"/>
            <p:nvPr/>
          </p:nvSpPr>
          <p:spPr>
            <a:xfrm>
              <a:off x="350909" y="1424723"/>
              <a:ext cx="772951" cy="276999"/>
            </a:xfrm>
            <a:prstGeom prst="rect">
              <a:avLst/>
            </a:prstGeom>
            <a:noFill/>
          </p:spPr>
          <p:txBody>
            <a:bodyPr wrap="square" rtlCol="0">
              <a:spAutoFit/>
            </a:bodyPr>
            <a:lstStyle/>
            <a:p>
              <a:pPr algn="ctr"/>
              <a:r>
                <a:rPr lang="es-419" sz="1200" b="1">
                  <a:latin typeface="Calibri"/>
                  <a:ea typeface="Calibri"/>
                  <a:cs typeface="Calibri"/>
                </a:rPr>
                <a:t>2023</a:t>
              </a:r>
            </a:p>
          </p:txBody>
        </p:sp>
        <p:cxnSp>
          <p:nvCxnSpPr>
            <p:cNvPr id="31" name="Conector recto 23">
              <a:extLst>
                <a:ext uri="{FF2B5EF4-FFF2-40B4-BE49-F238E27FC236}">
                  <a16:creationId xmlns:a16="http://schemas.microsoft.com/office/drawing/2014/main" id="{306E2EA9-8195-CB0F-BF7A-3EDEDCC3ADEF}"/>
                </a:ext>
              </a:extLst>
            </p:cNvPr>
            <p:cNvCxnSpPr>
              <a:cxnSpLocks/>
            </p:cNvCxnSpPr>
            <p:nvPr/>
          </p:nvCxnSpPr>
          <p:spPr>
            <a:xfrm>
              <a:off x="738341" y="1739202"/>
              <a:ext cx="0" cy="213917"/>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ector recto 24">
              <a:extLst>
                <a:ext uri="{FF2B5EF4-FFF2-40B4-BE49-F238E27FC236}">
                  <a16:creationId xmlns:a16="http://schemas.microsoft.com/office/drawing/2014/main" id="{3EDE7F8A-D032-AC69-AFDF-273284250850}"/>
                </a:ext>
              </a:extLst>
            </p:cNvPr>
            <p:cNvCxnSpPr>
              <a:cxnSpLocks/>
              <a:endCxn id="17" idx="0"/>
            </p:cNvCxnSpPr>
            <p:nvPr/>
          </p:nvCxnSpPr>
          <p:spPr>
            <a:xfrm>
              <a:off x="3766279" y="1723718"/>
              <a:ext cx="1" cy="330230"/>
            </a:xfrm>
            <a:prstGeom prst="line">
              <a:avLst/>
            </a:prstGeom>
          </p:spPr>
          <p:style>
            <a:lnRef idx="1">
              <a:schemeClr val="accent1"/>
            </a:lnRef>
            <a:fillRef idx="0">
              <a:schemeClr val="accent1"/>
            </a:fillRef>
            <a:effectRef idx="0">
              <a:schemeClr val="accent1"/>
            </a:effectRef>
            <a:fontRef idx="minor">
              <a:schemeClr val="tx1"/>
            </a:fontRef>
          </p:style>
        </p:cxnSp>
        <p:sp>
          <p:nvSpPr>
            <p:cNvPr id="33" name="CuadroTexto 26">
              <a:extLst>
                <a:ext uri="{FF2B5EF4-FFF2-40B4-BE49-F238E27FC236}">
                  <a16:creationId xmlns:a16="http://schemas.microsoft.com/office/drawing/2014/main" id="{E33474D3-F904-54A8-8188-4AD65564C432}"/>
                </a:ext>
              </a:extLst>
            </p:cNvPr>
            <p:cNvSpPr txBox="1"/>
            <p:nvPr/>
          </p:nvSpPr>
          <p:spPr>
            <a:xfrm>
              <a:off x="5096371" y="1724560"/>
              <a:ext cx="3435822" cy="276999"/>
            </a:xfrm>
            <a:prstGeom prst="rect">
              <a:avLst/>
            </a:prstGeom>
            <a:noFill/>
          </p:spPr>
          <p:txBody>
            <a:bodyPr wrap="square" lIns="91440" tIns="45720" rIns="91440" bIns="45720" rtlCol="0" anchor="t">
              <a:spAutoFit/>
            </a:bodyPr>
            <a:lstStyle/>
            <a:p>
              <a:pPr algn="ctr"/>
              <a:r>
                <a:rPr lang="es-419" sz="1200" b="1" noProof="0">
                  <a:latin typeface="Calibri"/>
                  <a:ea typeface="Calibri"/>
                  <a:cs typeface="Calibri"/>
                </a:rPr>
                <a:t>Processing of the Transition </a:t>
              </a:r>
              <a:r>
                <a:rPr lang="en-US" sz="1200" b="1">
                  <a:latin typeface="Calibri"/>
                  <a:ea typeface="Calibri"/>
                  <a:cs typeface="Calibri"/>
                </a:rPr>
                <a:t>Request</a:t>
              </a:r>
            </a:p>
          </p:txBody>
        </p:sp>
        <p:sp>
          <p:nvSpPr>
            <p:cNvPr id="34" name="CuadroTexto 44">
              <a:extLst>
                <a:ext uri="{FF2B5EF4-FFF2-40B4-BE49-F238E27FC236}">
                  <a16:creationId xmlns:a16="http://schemas.microsoft.com/office/drawing/2014/main" id="{A42A4474-A418-FD8E-2FB2-3F1645662CF9}"/>
                </a:ext>
              </a:extLst>
            </p:cNvPr>
            <p:cNvSpPr txBox="1"/>
            <p:nvPr/>
          </p:nvSpPr>
          <p:spPr>
            <a:xfrm>
              <a:off x="9029700" y="2768600"/>
              <a:ext cx="1676400" cy="406400"/>
            </a:xfrm>
            <a:prstGeom prst="rect">
              <a:avLst/>
            </a:prstGeom>
            <a:noFill/>
          </p:spPr>
          <p:txBody>
            <a:bodyPr wrap="square" rtlCol="0">
              <a:spAutoFit/>
            </a:bodyPr>
            <a:lstStyle/>
            <a:p>
              <a:pPr algn="ctr"/>
              <a:r>
                <a:rPr lang="en-US" sz="1200">
                  <a:latin typeface="Calibri"/>
                  <a:ea typeface="Calibri"/>
                  <a:cs typeface="Calibri"/>
                </a:rPr>
                <a:t>The host Party may submit a request for review</a:t>
              </a:r>
              <a:endParaRPr lang="es-419" sz="1200">
                <a:latin typeface="Calibri"/>
                <a:ea typeface="Calibri"/>
                <a:cs typeface="Calibri"/>
              </a:endParaRPr>
            </a:p>
          </p:txBody>
        </p:sp>
        <p:cxnSp>
          <p:nvCxnSpPr>
            <p:cNvPr id="35" name="Conector recto 51">
              <a:extLst>
                <a:ext uri="{FF2B5EF4-FFF2-40B4-BE49-F238E27FC236}">
                  <a16:creationId xmlns:a16="http://schemas.microsoft.com/office/drawing/2014/main" id="{DBD071E1-B56C-FBAF-1E80-986D2DEAD09F}"/>
                </a:ext>
              </a:extLst>
            </p:cNvPr>
            <p:cNvCxnSpPr>
              <a:cxnSpLocks/>
            </p:cNvCxnSpPr>
            <p:nvPr/>
          </p:nvCxnSpPr>
          <p:spPr>
            <a:xfrm>
              <a:off x="2213294" y="1739202"/>
              <a:ext cx="0" cy="289530"/>
            </a:xfrm>
            <a:prstGeom prst="line">
              <a:avLst/>
            </a:prstGeom>
          </p:spPr>
          <p:style>
            <a:lnRef idx="1">
              <a:schemeClr val="accent1"/>
            </a:lnRef>
            <a:fillRef idx="0">
              <a:schemeClr val="accent1"/>
            </a:fillRef>
            <a:effectRef idx="0">
              <a:schemeClr val="accent1"/>
            </a:effectRef>
            <a:fontRef idx="minor">
              <a:schemeClr val="tx1"/>
            </a:fontRef>
          </p:style>
        </p:cxnSp>
        <p:pic>
          <p:nvPicPr>
            <p:cNvPr id="36" name="Gráfico 28" descr="Marca de insignia1 con relleno sólido">
              <a:extLst>
                <a:ext uri="{FF2B5EF4-FFF2-40B4-BE49-F238E27FC236}">
                  <a16:creationId xmlns:a16="http://schemas.microsoft.com/office/drawing/2014/main" id="{E7894394-1709-BD2E-4A5F-F2764C232C4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6252" y="1145734"/>
              <a:ext cx="286177" cy="286177"/>
            </a:xfrm>
            <a:prstGeom prst="rect">
              <a:avLst/>
            </a:prstGeom>
          </p:spPr>
        </p:pic>
        <p:pic>
          <p:nvPicPr>
            <p:cNvPr id="37" name="Gráfico 30" descr="Marca de insignia1 con relleno sólido">
              <a:extLst>
                <a:ext uri="{FF2B5EF4-FFF2-40B4-BE49-F238E27FC236}">
                  <a16:creationId xmlns:a16="http://schemas.microsoft.com/office/drawing/2014/main" id="{4DB9F92F-CB03-3037-112F-3BE63208259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34307" y="1307595"/>
              <a:ext cx="286177" cy="286177"/>
            </a:xfrm>
            <a:prstGeom prst="rect">
              <a:avLst/>
            </a:prstGeom>
          </p:spPr>
        </p:pic>
        <p:pic>
          <p:nvPicPr>
            <p:cNvPr id="38" name="Gráfico 31" descr="Marca de insignia1 con relleno sólido">
              <a:extLst>
                <a:ext uri="{FF2B5EF4-FFF2-40B4-BE49-F238E27FC236}">
                  <a16:creationId xmlns:a16="http://schemas.microsoft.com/office/drawing/2014/main" id="{B587493B-82BD-C702-E5C7-9CABEA9E245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83699" y="1296664"/>
              <a:ext cx="286177" cy="286177"/>
            </a:xfrm>
            <a:prstGeom prst="rect">
              <a:avLst/>
            </a:prstGeom>
          </p:spPr>
        </p:pic>
        <p:pic>
          <p:nvPicPr>
            <p:cNvPr id="39" name="Gráfico 42" descr="Marca de insignia1 con relleno sólido">
              <a:extLst>
                <a:ext uri="{FF2B5EF4-FFF2-40B4-BE49-F238E27FC236}">
                  <a16:creationId xmlns:a16="http://schemas.microsoft.com/office/drawing/2014/main" id="{0D1AB1E8-C7B9-FD27-F3F2-5A73B2F4B2C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33690" y="1390677"/>
              <a:ext cx="286177" cy="286177"/>
            </a:xfrm>
            <a:prstGeom prst="rect">
              <a:avLst/>
            </a:prstGeom>
          </p:spPr>
        </p:pic>
        <p:pic>
          <p:nvPicPr>
            <p:cNvPr id="40" name="Gráfico 47" descr="Marca de insignia1 con relleno sólido">
              <a:extLst>
                <a:ext uri="{FF2B5EF4-FFF2-40B4-BE49-F238E27FC236}">
                  <a16:creationId xmlns:a16="http://schemas.microsoft.com/office/drawing/2014/main" id="{926E3F8D-ACE6-E411-331B-903B7E975FE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0945" y="1725373"/>
              <a:ext cx="286177" cy="286177"/>
            </a:xfrm>
            <a:prstGeom prst="rect">
              <a:avLst/>
            </a:prstGeom>
          </p:spPr>
        </p:pic>
        <p:pic>
          <p:nvPicPr>
            <p:cNvPr id="41" name="Gráfico 49" descr="Marca de insignia1 con relleno sólido">
              <a:extLst>
                <a:ext uri="{FF2B5EF4-FFF2-40B4-BE49-F238E27FC236}">
                  <a16:creationId xmlns:a16="http://schemas.microsoft.com/office/drawing/2014/main" id="{A790EA2A-78D6-A1C9-6F7F-74BBD8DBBE8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80078" y="2692785"/>
              <a:ext cx="286177" cy="286177"/>
            </a:xfrm>
            <a:prstGeom prst="rect">
              <a:avLst/>
            </a:prstGeom>
          </p:spPr>
        </p:pic>
        <p:sp>
          <p:nvSpPr>
            <p:cNvPr id="42" name="CuadroTexto 50">
              <a:extLst>
                <a:ext uri="{FF2B5EF4-FFF2-40B4-BE49-F238E27FC236}">
                  <a16:creationId xmlns:a16="http://schemas.microsoft.com/office/drawing/2014/main" id="{DA2875EB-B5E8-7EFD-D7D5-8151C8FCCE99}"/>
                </a:ext>
              </a:extLst>
            </p:cNvPr>
            <p:cNvSpPr txBox="1"/>
            <p:nvPr/>
          </p:nvSpPr>
          <p:spPr>
            <a:xfrm>
              <a:off x="763404" y="1133131"/>
              <a:ext cx="807738" cy="307777"/>
            </a:xfrm>
            <a:prstGeom prst="rect">
              <a:avLst/>
            </a:prstGeom>
            <a:noFill/>
          </p:spPr>
          <p:txBody>
            <a:bodyPr wrap="square" rtlCol="0">
              <a:spAutoFit/>
            </a:bodyPr>
            <a:lstStyle/>
            <a:p>
              <a:pPr algn="ctr"/>
              <a:r>
                <a:rPr lang="es-419" sz="1400" b="1">
                  <a:latin typeface="Calibri"/>
                  <a:ea typeface="Calibri"/>
                  <a:cs typeface="Calibri"/>
                </a:rPr>
                <a:t>Step 1</a:t>
              </a:r>
            </a:p>
          </p:txBody>
        </p:sp>
        <p:sp>
          <p:nvSpPr>
            <p:cNvPr id="43" name="CuadroTexto 54">
              <a:extLst>
                <a:ext uri="{FF2B5EF4-FFF2-40B4-BE49-F238E27FC236}">
                  <a16:creationId xmlns:a16="http://schemas.microsoft.com/office/drawing/2014/main" id="{64C35F7F-78AA-8273-493A-FFD1CC573A94}"/>
                </a:ext>
              </a:extLst>
            </p:cNvPr>
            <p:cNvSpPr txBox="1"/>
            <p:nvPr/>
          </p:nvSpPr>
          <p:spPr>
            <a:xfrm>
              <a:off x="1110208" y="1723718"/>
              <a:ext cx="807738" cy="307777"/>
            </a:xfrm>
            <a:prstGeom prst="rect">
              <a:avLst/>
            </a:prstGeom>
            <a:noFill/>
          </p:spPr>
          <p:txBody>
            <a:bodyPr wrap="square" rtlCol="0">
              <a:spAutoFit/>
            </a:bodyPr>
            <a:lstStyle/>
            <a:p>
              <a:pPr algn="ctr"/>
              <a:r>
                <a:rPr lang="es-419" sz="1400" b="1">
                  <a:latin typeface="Calibri"/>
                  <a:ea typeface="Calibri"/>
                  <a:cs typeface="Calibri"/>
                </a:rPr>
                <a:t>Step 2</a:t>
              </a:r>
            </a:p>
          </p:txBody>
        </p:sp>
        <p:sp>
          <p:nvSpPr>
            <p:cNvPr id="44" name="CuadroTexto 55">
              <a:extLst>
                <a:ext uri="{FF2B5EF4-FFF2-40B4-BE49-F238E27FC236}">
                  <a16:creationId xmlns:a16="http://schemas.microsoft.com/office/drawing/2014/main" id="{3310171A-CF83-1070-EC65-59AE943632D5}"/>
                </a:ext>
              </a:extLst>
            </p:cNvPr>
            <p:cNvSpPr txBox="1"/>
            <p:nvPr/>
          </p:nvSpPr>
          <p:spPr>
            <a:xfrm>
              <a:off x="2329025" y="1307595"/>
              <a:ext cx="807738" cy="307777"/>
            </a:xfrm>
            <a:prstGeom prst="rect">
              <a:avLst/>
            </a:prstGeom>
            <a:noFill/>
          </p:spPr>
          <p:txBody>
            <a:bodyPr wrap="square" rtlCol="0">
              <a:spAutoFit/>
            </a:bodyPr>
            <a:lstStyle/>
            <a:p>
              <a:pPr algn="ctr"/>
              <a:r>
                <a:rPr lang="es-419" sz="1400" b="1">
                  <a:latin typeface="Calibri"/>
                  <a:ea typeface="Calibri"/>
                  <a:cs typeface="Calibri"/>
                </a:rPr>
                <a:t>Step 3</a:t>
              </a:r>
            </a:p>
          </p:txBody>
        </p:sp>
        <p:sp>
          <p:nvSpPr>
            <p:cNvPr id="45" name="CuadroTexto 56">
              <a:extLst>
                <a:ext uri="{FF2B5EF4-FFF2-40B4-BE49-F238E27FC236}">
                  <a16:creationId xmlns:a16="http://schemas.microsoft.com/office/drawing/2014/main" id="{5B974472-F5B4-0C68-AA4C-851AFF5862A3}"/>
                </a:ext>
              </a:extLst>
            </p:cNvPr>
            <p:cNvSpPr txBox="1"/>
            <p:nvPr/>
          </p:nvSpPr>
          <p:spPr>
            <a:xfrm>
              <a:off x="3767065" y="1307595"/>
              <a:ext cx="807738" cy="307777"/>
            </a:xfrm>
            <a:prstGeom prst="rect">
              <a:avLst/>
            </a:prstGeom>
            <a:noFill/>
          </p:spPr>
          <p:txBody>
            <a:bodyPr wrap="square" rtlCol="0">
              <a:spAutoFit/>
            </a:bodyPr>
            <a:lstStyle/>
            <a:p>
              <a:pPr algn="ctr"/>
              <a:r>
                <a:rPr lang="es-419" sz="1400" b="1">
                  <a:latin typeface="Calibri"/>
                  <a:ea typeface="Calibri"/>
                  <a:cs typeface="Calibri"/>
                </a:rPr>
                <a:t>Step 4</a:t>
              </a:r>
            </a:p>
          </p:txBody>
        </p:sp>
        <p:sp>
          <p:nvSpPr>
            <p:cNvPr id="46" name="CuadroTexto 57">
              <a:extLst>
                <a:ext uri="{FF2B5EF4-FFF2-40B4-BE49-F238E27FC236}">
                  <a16:creationId xmlns:a16="http://schemas.microsoft.com/office/drawing/2014/main" id="{573A8DA9-40C9-9D3D-0483-9C2723252FDF}"/>
                </a:ext>
              </a:extLst>
            </p:cNvPr>
            <p:cNvSpPr txBox="1"/>
            <p:nvPr/>
          </p:nvSpPr>
          <p:spPr>
            <a:xfrm>
              <a:off x="6372326" y="1386007"/>
              <a:ext cx="807738" cy="307777"/>
            </a:xfrm>
            <a:prstGeom prst="rect">
              <a:avLst/>
            </a:prstGeom>
            <a:noFill/>
          </p:spPr>
          <p:txBody>
            <a:bodyPr wrap="square" rtlCol="0">
              <a:spAutoFit/>
            </a:bodyPr>
            <a:lstStyle/>
            <a:p>
              <a:pPr algn="ctr"/>
              <a:r>
                <a:rPr lang="es-419" sz="1400" b="1">
                  <a:latin typeface="Calibri"/>
                  <a:ea typeface="Calibri"/>
                  <a:cs typeface="Calibri"/>
                </a:rPr>
                <a:t>Step 5</a:t>
              </a:r>
            </a:p>
          </p:txBody>
        </p:sp>
        <p:pic>
          <p:nvPicPr>
            <p:cNvPr id="47" name="Gráfico 58" descr="Marca de insignia1 con relleno sólido">
              <a:extLst>
                <a:ext uri="{FF2B5EF4-FFF2-40B4-BE49-F238E27FC236}">
                  <a16:creationId xmlns:a16="http://schemas.microsoft.com/office/drawing/2014/main" id="{7CB6334B-14B4-CF04-EBF2-070ED4E4E85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02430" y="1533651"/>
              <a:ext cx="286177" cy="286177"/>
            </a:xfrm>
            <a:prstGeom prst="rect">
              <a:avLst/>
            </a:prstGeom>
          </p:spPr>
        </p:pic>
        <p:sp>
          <p:nvSpPr>
            <p:cNvPr id="48" name="CuadroTexto 59">
              <a:extLst>
                <a:ext uri="{FF2B5EF4-FFF2-40B4-BE49-F238E27FC236}">
                  <a16:creationId xmlns:a16="http://schemas.microsoft.com/office/drawing/2014/main" id="{4F8A2B13-6688-69A8-6D14-428AB1AB3C01}"/>
                </a:ext>
              </a:extLst>
            </p:cNvPr>
            <p:cNvSpPr txBox="1"/>
            <p:nvPr/>
          </p:nvSpPr>
          <p:spPr>
            <a:xfrm>
              <a:off x="11092002" y="2653874"/>
              <a:ext cx="807738" cy="307777"/>
            </a:xfrm>
            <a:prstGeom prst="rect">
              <a:avLst/>
            </a:prstGeom>
            <a:noFill/>
          </p:spPr>
          <p:txBody>
            <a:bodyPr wrap="square" rtlCol="0">
              <a:spAutoFit/>
            </a:bodyPr>
            <a:lstStyle/>
            <a:p>
              <a:pPr algn="ctr"/>
              <a:r>
                <a:rPr lang="es-419" sz="1400" b="1">
                  <a:latin typeface="Calibri"/>
                  <a:ea typeface="Calibri"/>
                  <a:cs typeface="Calibri"/>
                </a:rPr>
                <a:t>Step 7</a:t>
              </a:r>
            </a:p>
          </p:txBody>
        </p:sp>
        <p:sp>
          <p:nvSpPr>
            <p:cNvPr id="49" name="CuadroTexto 60">
              <a:extLst>
                <a:ext uri="{FF2B5EF4-FFF2-40B4-BE49-F238E27FC236}">
                  <a16:creationId xmlns:a16="http://schemas.microsoft.com/office/drawing/2014/main" id="{D14D8405-52C4-7F00-65E6-D4B5B38FA708}"/>
                </a:ext>
              </a:extLst>
            </p:cNvPr>
            <p:cNvSpPr txBox="1"/>
            <p:nvPr/>
          </p:nvSpPr>
          <p:spPr>
            <a:xfrm>
              <a:off x="9499785" y="1745337"/>
              <a:ext cx="807738" cy="307777"/>
            </a:xfrm>
            <a:prstGeom prst="rect">
              <a:avLst/>
            </a:prstGeom>
            <a:noFill/>
          </p:spPr>
          <p:txBody>
            <a:bodyPr wrap="square" rtlCol="0">
              <a:spAutoFit/>
            </a:bodyPr>
            <a:lstStyle/>
            <a:p>
              <a:pPr algn="ctr"/>
              <a:r>
                <a:rPr lang="es-419" sz="1400" b="1">
                  <a:latin typeface="Calibri"/>
                  <a:ea typeface="Calibri"/>
                  <a:cs typeface="Calibri"/>
                </a:rPr>
                <a:t>Step 6</a:t>
              </a:r>
            </a:p>
          </p:txBody>
        </p:sp>
        <p:pic>
          <p:nvPicPr>
            <p:cNvPr id="50" name="Gráfico 32" descr="Marca de insignia1 con relleno sólido">
              <a:extLst>
                <a:ext uri="{FF2B5EF4-FFF2-40B4-BE49-F238E27FC236}">
                  <a16:creationId xmlns:a16="http://schemas.microsoft.com/office/drawing/2014/main" id="{7D5DE336-6C2E-2BD9-AD5A-83DB0C0E7AC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899" y="3664395"/>
              <a:ext cx="286177" cy="286177"/>
            </a:xfrm>
            <a:prstGeom prst="rect">
              <a:avLst/>
            </a:prstGeom>
          </p:spPr>
        </p:pic>
        <p:pic>
          <p:nvPicPr>
            <p:cNvPr id="51" name="Gráfico 33" descr="Marca de insignia1 con relleno sólido">
              <a:extLst>
                <a:ext uri="{FF2B5EF4-FFF2-40B4-BE49-F238E27FC236}">
                  <a16:creationId xmlns:a16="http://schemas.microsoft.com/office/drawing/2014/main" id="{9C06A4FE-D314-7040-0BFA-46AEFE5B810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7695" y="4054573"/>
              <a:ext cx="286177" cy="286177"/>
            </a:xfrm>
            <a:prstGeom prst="rect">
              <a:avLst/>
            </a:prstGeom>
          </p:spPr>
        </p:pic>
        <p:pic>
          <p:nvPicPr>
            <p:cNvPr id="52" name="Gráfico 46" descr="Marca de insignia1 con relleno sólido">
              <a:extLst>
                <a:ext uri="{FF2B5EF4-FFF2-40B4-BE49-F238E27FC236}">
                  <a16:creationId xmlns:a16="http://schemas.microsoft.com/office/drawing/2014/main" id="{0C4D402F-5FDC-65EC-31C9-5D4ADE21A9B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1794" y="4442895"/>
              <a:ext cx="286177" cy="286177"/>
            </a:xfrm>
            <a:prstGeom prst="rect">
              <a:avLst/>
            </a:prstGeom>
          </p:spPr>
        </p:pic>
        <p:pic>
          <p:nvPicPr>
            <p:cNvPr id="53" name="Gráfico 61" descr="Marca de insignia1 con relleno sólido">
              <a:extLst>
                <a:ext uri="{FF2B5EF4-FFF2-40B4-BE49-F238E27FC236}">
                  <a16:creationId xmlns:a16="http://schemas.microsoft.com/office/drawing/2014/main" id="{300D11D0-78ED-3490-FB30-B9750E2FE6E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3086" y="4924508"/>
              <a:ext cx="286177" cy="286177"/>
            </a:xfrm>
            <a:prstGeom prst="rect">
              <a:avLst/>
            </a:prstGeom>
          </p:spPr>
        </p:pic>
        <p:pic>
          <p:nvPicPr>
            <p:cNvPr id="54" name="Gráfico 62" descr="Marca de insignia1 con relleno sólido">
              <a:extLst>
                <a:ext uri="{FF2B5EF4-FFF2-40B4-BE49-F238E27FC236}">
                  <a16:creationId xmlns:a16="http://schemas.microsoft.com/office/drawing/2014/main" id="{85A0487A-3D40-7126-472F-E64995904F8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14" y="5494455"/>
              <a:ext cx="286177" cy="286177"/>
            </a:xfrm>
            <a:prstGeom prst="rect">
              <a:avLst/>
            </a:prstGeom>
          </p:spPr>
        </p:pic>
        <p:pic>
          <p:nvPicPr>
            <p:cNvPr id="55" name="Gráfico 63" descr="Marca de insignia1 con relleno sólido">
              <a:extLst>
                <a:ext uri="{FF2B5EF4-FFF2-40B4-BE49-F238E27FC236}">
                  <a16:creationId xmlns:a16="http://schemas.microsoft.com/office/drawing/2014/main" id="{E3CFA725-A4A5-A7BD-4A86-3AC183A6F79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14" y="5986778"/>
              <a:ext cx="286177" cy="286177"/>
            </a:xfrm>
            <a:prstGeom prst="rect">
              <a:avLst/>
            </a:prstGeom>
          </p:spPr>
        </p:pic>
        <p:pic>
          <p:nvPicPr>
            <p:cNvPr id="56" name="Gráfico 64" descr="Marca de insignia1 con relleno sólido">
              <a:extLst>
                <a:ext uri="{FF2B5EF4-FFF2-40B4-BE49-F238E27FC236}">
                  <a16:creationId xmlns:a16="http://schemas.microsoft.com/office/drawing/2014/main" id="{D26B3BBC-E6E0-B774-00C3-9D262342E6B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5609" y="6406178"/>
              <a:ext cx="286177" cy="286177"/>
            </a:xfrm>
            <a:prstGeom prst="rect">
              <a:avLst/>
            </a:prstGeom>
          </p:spPr>
        </p:pic>
        <p:cxnSp>
          <p:nvCxnSpPr>
            <p:cNvPr id="57" name="Conector recto 65">
              <a:extLst>
                <a:ext uri="{FF2B5EF4-FFF2-40B4-BE49-F238E27FC236}">
                  <a16:creationId xmlns:a16="http://schemas.microsoft.com/office/drawing/2014/main" id="{8869A10F-9A5D-E994-A5D4-F087D4406383}"/>
                </a:ext>
              </a:extLst>
            </p:cNvPr>
            <p:cNvCxnSpPr>
              <a:cxnSpLocks/>
            </p:cNvCxnSpPr>
            <p:nvPr/>
          </p:nvCxnSpPr>
          <p:spPr>
            <a:xfrm>
              <a:off x="2228458" y="1730749"/>
              <a:ext cx="593624" cy="8453"/>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ector recto 67">
              <a:extLst>
                <a:ext uri="{FF2B5EF4-FFF2-40B4-BE49-F238E27FC236}">
                  <a16:creationId xmlns:a16="http://schemas.microsoft.com/office/drawing/2014/main" id="{53D07B56-5584-7AE2-0A2A-F3760B4D53E2}"/>
                </a:ext>
              </a:extLst>
            </p:cNvPr>
            <p:cNvCxnSpPr>
              <a:cxnSpLocks/>
            </p:cNvCxnSpPr>
            <p:nvPr/>
          </p:nvCxnSpPr>
          <p:spPr>
            <a:xfrm>
              <a:off x="3191235" y="1723718"/>
              <a:ext cx="575044"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CuadroTexto 71">
              <a:extLst>
                <a:ext uri="{FF2B5EF4-FFF2-40B4-BE49-F238E27FC236}">
                  <a16:creationId xmlns:a16="http://schemas.microsoft.com/office/drawing/2014/main" id="{CEE3CE9C-6AC4-2835-DCD8-D08C97D4F493}"/>
                </a:ext>
              </a:extLst>
            </p:cNvPr>
            <p:cNvSpPr txBox="1"/>
            <p:nvPr/>
          </p:nvSpPr>
          <p:spPr>
            <a:xfrm>
              <a:off x="2642947" y="1600814"/>
              <a:ext cx="748888" cy="276999"/>
            </a:xfrm>
            <a:prstGeom prst="rect">
              <a:avLst/>
            </a:prstGeom>
            <a:noFill/>
          </p:spPr>
          <p:txBody>
            <a:bodyPr wrap="square" lIns="91440" tIns="45720" rIns="91440" bIns="45720" rtlCol="0" anchor="t">
              <a:spAutoFit/>
            </a:bodyPr>
            <a:lstStyle/>
            <a:p>
              <a:pPr algn="ctr"/>
              <a:r>
                <a:rPr lang="en-US" sz="1200" b="1" noProof="0">
                  <a:latin typeface="Calibri"/>
                  <a:ea typeface="Calibri"/>
                  <a:cs typeface="Calibri"/>
                </a:rPr>
                <a:t>2026</a:t>
              </a:r>
              <a:endParaRPr lang="en-US" sz="1200" b="1">
                <a:latin typeface="Calibri"/>
                <a:ea typeface="Calibri"/>
                <a:cs typeface="Calibri"/>
              </a:endParaRPr>
            </a:p>
          </p:txBody>
        </p:sp>
        <p:sp>
          <p:nvSpPr>
            <p:cNvPr id="60" name="TextBox 113">
              <a:extLst>
                <a:ext uri="{FF2B5EF4-FFF2-40B4-BE49-F238E27FC236}">
                  <a16:creationId xmlns:a16="http://schemas.microsoft.com/office/drawing/2014/main" id="{88E0A746-58DD-82A1-4716-4638E31F70E1}"/>
                </a:ext>
              </a:extLst>
            </p:cNvPr>
            <p:cNvSpPr txBox="1"/>
            <p:nvPr/>
          </p:nvSpPr>
          <p:spPr>
            <a:xfrm>
              <a:off x="1227706" y="3351208"/>
              <a:ext cx="2915959" cy="192360"/>
            </a:xfrm>
            <a:prstGeom prst="rect">
              <a:avLst/>
            </a:prstGeom>
            <a:noFill/>
          </p:spPr>
          <p:txBody>
            <a:bodyPr wrap="square" lIns="36576" tIns="0" rIns="36576" bIns="0" anchor="b">
              <a:spAutoFit/>
            </a:bodyPr>
            <a:lstStyle/>
            <a:p>
              <a:pPr algn="l">
                <a:lnSpc>
                  <a:spcPct val="100000"/>
                </a:lnSpc>
              </a:pPr>
              <a:r>
                <a:rPr sz="1250" b="1">
                  <a:solidFill>
                    <a:srgbClr val="222222"/>
                  </a:solidFill>
                  <a:latin typeface="Calibri"/>
                  <a:ea typeface="Calibri"/>
                  <a:cs typeface="Calibri"/>
                </a:rPr>
                <a:t>Transition Steps</a:t>
              </a:r>
            </a:p>
          </p:txBody>
        </p:sp>
        <p:sp>
          <p:nvSpPr>
            <p:cNvPr id="61" name="TextBox 114">
              <a:extLst>
                <a:ext uri="{FF2B5EF4-FFF2-40B4-BE49-F238E27FC236}">
                  <a16:creationId xmlns:a16="http://schemas.microsoft.com/office/drawing/2014/main" id="{1DFCAC10-B694-7C5F-7D2D-43B67E6E6448}"/>
                </a:ext>
              </a:extLst>
            </p:cNvPr>
            <p:cNvSpPr txBox="1"/>
            <p:nvPr/>
          </p:nvSpPr>
          <p:spPr>
            <a:xfrm>
              <a:off x="4382386" y="3351208"/>
              <a:ext cx="7485747" cy="192360"/>
            </a:xfrm>
            <a:prstGeom prst="rect">
              <a:avLst/>
            </a:prstGeom>
            <a:noFill/>
          </p:spPr>
          <p:txBody>
            <a:bodyPr wrap="square" lIns="36576" tIns="0" rIns="36576" bIns="0" anchor="b">
              <a:spAutoFit/>
            </a:bodyPr>
            <a:lstStyle/>
            <a:p>
              <a:pPr algn="l">
                <a:lnSpc>
                  <a:spcPct val="100000"/>
                </a:lnSpc>
              </a:pPr>
              <a:r>
                <a:rPr sz="1250" b="1">
                  <a:solidFill>
                    <a:srgbClr val="222222"/>
                  </a:solidFill>
                  <a:latin typeface="Calibri"/>
                  <a:ea typeface="Calibri"/>
                  <a:cs typeface="Calibri"/>
                </a:rPr>
                <a:t>Timeline</a:t>
              </a:r>
            </a:p>
          </p:txBody>
        </p:sp>
        <p:cxnSp>
          <p:nvCxnSpPr>
            <p:cNvPr id="62" name="Connector 115">
              <a:extLst>
                <a:ext uri="{FF2B5EF4-FFF2-40B4-BE49-F238E27FC236}">
                  <a16:creationId xmlns:a16="http://schemas.microsoft.com/office/drawing/2014/main" id="{84340712-F3DB-5EF0-3C51-9439152B0D09}"/>
                </a:ext>
              </a:extLst>
            </p:cNvPr>
            <p:cNvCxnSpPr>
              <a:cxnSpLocks/>
            </p:cNvCxnSpPr>
            <p:nvPr/>
          </p:nvCxnSpPr>
          <p:spPr>
            <a:xfrm>
              <a:off x="788794" y="3580144"/>
              <a:ext cx="10906559" cy="0"/>
            </a:xfrm>
            <a:prstGeom prst="line">
              <a:avLst/>
            </a:prstGeom>
            <a:ln w="15875">
              <a:solidFill>
                <a:srgbClr val="B0B8C0"/>
              </a:solidFill>
            </a:ln>
          </p:spPr>
          <p:style>
            <a:lnRef idx="2">
              <a:schemeClr val="accent1"/>
            </a:lnRef>
            <a:fillRef idx="0">
              <a:schemeClr val="accent1"/>
            </a:fillRef>
            <a:effectRef idx="1">
              <a:schemeClr val="accent1"/>
            </a:effectRef>
            <a:fontRef idx="minor">
              <a:schemeClr val="tx1"/>
            </a:fontRef>
          </p:style>
        </p:cxnSp>
        <p:sp>
          <p:nvSpPr>
            <p:cNvPr id="63" name="Oval 116">
              <a:extLst>
                <a:ext uri="{FF2B5EF4-FFF2-40B4-BE49-F238E27FC236}">
                  <a16:creationId xmlns:a16="http://schemas.microsoft.com/office/drawing/2014/main" id="{6AE495B5-86EF-C110-C6D4-171CCFEF82DF}"/>
                </a:ext>
              </a:extLst>
            </p:cNvPr>
            <p:cNvSpPr/>
            <p:nvPr/>
          </p:nvSpPr>
          <p:spPr>
            <a:xfrm>
              <a:off x="816226" y="3671584"/>
              <a:ext cx="313357" cy="329184"/>
            </a:xfrm>
            <a:prstGeom prst="ellipse">
              <a:avLst/>
            </a:prstGeom>
            <a:solidFill>
              <a:srgbClr val="0E9A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1</a:t>
              </a:r>
            </a:p>
          </p:txBody>
        </p:sp>
        <p:sp>
          <p:nvSpPr>
            <p:cNvPr id="64" name="Rounded Rectangle 117">
              <a:extLst>
                <a:ext uri="{FF2B5EF4-FFF2-40B4-BE49-F238E27FC236}">
                  <a16:creationId xmlns:a16="http://schemas.microsoft.com/office/drawing/2014/main" id="{8B5F7014-3139-BA44-02D3-FB5FBAB7626B}"/>
                </a:ext>
              </a:extLst>
            </p:cNvPr>
            <p:cNvSpPr/>
            <p:nvPr/>
          </p:nvSpPr>
          <p:spPr>
            <a:xfrm>
              <a:off x="1209418" y="3635008"/>
              <a:ext cx="10523567" cy="402336"/>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65" name="TextBox 118">
              <a:extLst>
                <a:ext uri="{FF2B5EF4-FFF2-40B4-BE49-F238E27FC236}">
                  <a16:creationId xmlns:a16="http://schemas.microsoft.com/office/drawing/2014/main" id="{72F6DFC2-4D65-3C12-B890-E2E1ECA09DDE}"/>
                </a:ext>
              </a:extLst>
            </p:cNvPr>
            <p:cNvSpPr txBox="1"/>
            <p:nvPr/>
          </p:nvSpPr>
          <p:spPr>
            <a:xfrm>
              <a:off x="1282570" y="3759424"/>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Submit the transition request</a:t>
              </a:r>
            </a:p>
          </p:txBody>
        </p:sp>
        <p:sp>
          <p:nvSpPr>
            <p:cNvPr id="66" name="TextBox 119">
              <a:extLst>
                <a:ext uri="{FF2B5EF4-FFF2-40B4-BE49-F238E27FC236}">
                  <a16:creationId xmlns:a16="http://schemas.microsoft.com/office/drawing/2014/main" id="{CF1117C6-1932-25D6-83C0-A1FEEE59BFCE}"/>
                </a:ext>
              </a:extLst>
            </p:cNvPr>
            <p:cNvSpPr txBox="1"/>
            <p:nvPr/>
          </p:nvSpPr>
          <p:spPr>
            <a:xfrm>
              <a:off x="4437250" y="3645098"/>
              <a:ext cx="7398703" cy="382156"/>
            </a:xfrm>
            <a:prstGeom prst="rect">
              <a:avLst/>
            </a:prstGeom>
            <a:noFill/>
          </p:spPr>
          <p:txBody>
            <a:bodyPr wrap="square" lIns="36576" tIns="0" rIns="36576" bIns="0" anchor="ctr">
              <a:spAutoFit/>
            </a:bodyPr>
            <a:lstStyle/>
            <a:p>
              <a:pPr algn="l">
                <a:lnSpc>
                  <a:spcPct val="100000"/>
                </a:lnSpc>
              </a:pPr>
              <a:r>
                <a:rPr sz="1200" b="1">
                  <a:solidFill>
                    <a:srgbClr val="0E9AA7"/>
                  </a:solidFill>
                  <a:latin typeface="Calibri"/>
                  <a:ea typeface="Calibri"/>
                  <a:cs typeface="Calibri"/>
                </a:rPr>
                <a:t>31 December 2023</a:t>
              </a:r>
              <a:r>
                <a:rPr sz="1200" b="0">
                  <a:solidFill>
                    <a:srgbClr val="222222"/>
                  </a:solidFill>
                  <a:latin typeface="Calibri"/>
                  <a:ea typeface="Calibri"/>
                  <a:cs typeface="Calibri"/>
                </a:rPr>
                <a:t> (all activities except A/R) </a:t>
              </a:r>
            </a:p>
            <a:p>
              <a:pPr algn="l">
                <a:lnSpc>
                  <a:spcPct val="100000"/>
                </a:lnSpc>
                <a:spcBef>
                  <a:spcPts val="100"/>
                </a:spcBef>
              </a:pPr>
              <a:r>
                <a:rPr sz="1200" b="1">
                  <a:solidFill>
                    <a:srgbClr val="0E9AA7"/>
                  </a:solidFill>
                  <a:latin typeface="Calibri"/>
                  <a:ea typeface="Calibri"/>
                  <a:cs typeface="Calibri"/>
                </a:rPr>
                <a:t>31 December 2025</a:t>
              </a:r>
              <a:r>
                <a:rPr sz="1200" b="0">
                  <a:solidFill>
                    <a:srgbClr val="222222"/>
                  </a:solidFill>
                  <a:latin typeface="Calibri"/>
                  <a:ea typeface="Calibri"/>
                  <a:cs typeface="Calibri"/>
                </a:rPr>
                <a:t> (Afforestation/Reforestation)</a:t>
              </a:r>
            </a:p>
          </p:txBody>
        </p:sp>
        <p:sp>
          <p:nvSpPr>
            <p:cNvPr id="67" name="Oval 120">
              <a:extLst>
                <a:ext uri="{FF2B5EF4-FFF2-40B4-BE49-F238E27FC236}">
                  <a16:creationId xmlns:a16="http://schemas.microsoft.com/office/drawing/2014/main" id="{0E2C5043-C434-B318-5195-DF674548DE5E}"/>
                </a:ext>
              </a:extLst>
            </p:cNvPr>
            <p:cNvSpPr/>
            <p:nvPr/>
          </p:nvSpPr>
          <p:spPr>
            <a:xfrm>
              <a:off x="816226" y="4073920"/>
              <a:ext cx="313357" cy="329184"/>
            </a:xfrm>
            <a:prstGeom prst="ellipse">
              <a:avLst/>
            </a:prstGeom>
            <a:solidFill>
              <a:srgbClr val="1F355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2</a:t>
              </a:r>
            </a:p>
          </p:txBody>
        </p:sp>
        <p:sp>
          <p:nvSpPr>
            <p:cNvPr id="68" name="Rounded Rectangle 121">
              <a:extLst>
                <a:ext uri="{FF2B5EF4-FFF2-40B4-BE49-F238E27FC236}">
                  <a16:creationId xmlns:a16="http://schemas.microsoft.com/office/drawing/2014/main" id="{164D7FC7-7AF6-0AD2-3455-5C5BB7B1D537}"/>
                </a:ext>
              </a:extLst>
            </p:cNvPr>
            <p:cNvSpPr/>
            <p:nvPr/>
          </p:nvSpPr>
          <p:spPr>
            <a:xfrm>
              <a:off x="1209418" y="4092208"/>
              <a:ext cx="10523567" cy="292608"/>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69" name="TextBox 122">
              <a:extLst>
                <a:ext uri="{FF2B5EF4-FFF2-40B4-BE49-F238E27FC236}">
                  <a16:creationId xmlns:a16="http://schemas.microsoft.com/office/drawing/2014/main" id="{75F5C292-0E3B-E8A5-CBBA-9A07BE05C4C0}"/>
                </a:ext>
              </a:extLst>
            </p:cNvPr>
            <p:cNvSpPr txBox="1"/>
            <p:nvPr/>
          </p:nvSpPr>
          <p:spPr>
            <a:xfrm>
              <a:off x="1282570" y="4161760"/>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Global Stakeholder Consultation</a:t>
              </a:r>
            </a:p>
          </p:txBody>
        </p:sp>
        <p:sp>
          <p:nvSpPr>
            <p:cNvPr id="70" name="TextBox 123">
              <a:extLst>
                <a:ext uri="{FF2B5EF4-FFF2-40B4-BE49-F238E27FC236}">
                  <a16:creationId xmlns:a16="http://schemas.microsoft.com/office/drawing/2014/main" id="{F4499FBD-BBE4-7376-71AF-8A7F7419E9F8}"/>
                </a:ext>
              </a:extLst>
            </p:cNvPr>
            <p:cNvSpPr txBox="1"/>
            <p:nvPr/>
          </p:nvSpPr>
          <p:spPr>
            <a:xfrm>
              <a:off x="4437250" y="4165415"/>
              <a:ext cx="7398703" cy="146194"/>
            </a:xfrm>
            <a:prstGeom prst="rect">
              <a:avLst/>
            </a:prstGeom>
            <a:noFill/>
          </p:spPr>
          <p:txBody>
            <a:bodyPr wrap="square" lIns="36576" tIns="0" rIns="36576" bIns="0" anchor="ctr">
              <a:spAutoFit/>
            </a:bodyPr>
            <a:lstStyle/>
            <a:p>
              <a:pPr algn="l">
                <a:lnSpc>
                  <a:spcPct val="100000"/>
                </a:lnSpc>
              </a:pPr>
              <a:r>
                <a:rPr sz="1200" b="0">
                  <a:solidFill>
                    <a:srgbClr val="222222"/>
                  </a:solidFill>
                  <a:latin typeface="Calibri"/>
                  <a:ea typeface="Calibri"/>
                  <a:cs typeface="Calibri"/>
                </a:rPr>
                <a:t>28 days from publication of the transition request on the UNFCCC website</a:t>
              </a:r>
            </a:p>
          </p:txBody>
        </p:sp>
        <p:sp>
          <p:nvSpPr>
            <p:cNvPr id="71" name="Oval 124">
              <a:extLst>
                <a:ext uri="{FF2B5EF4-FFF2-40B4-BE49-F238E27FC236}">
                  <a16:creationId xmlns:a16="http://schemas.microsoft.com/office/drawing/2014/main" id="{5EAFE378-988B-939A-E71B-AA4413E0918D}"/>
                </a:ext>
              </a:extLst>
            </p:cNvPr>
            <p:cNvSpPr/>
            <p:nvPr/>
          </p:nvSpPr>
          <p:spPr>
            <a:xfrm>
              <a:off x="816226" y="4421392"/>
              <a:ext cx="313357" cy="329184"/>
            </a:xfrm>
            <a:prstGeom prst="ellipse">
              <a:avLst/>
            </a:prstGeom>
            <a:solidFill>
              <a:srgbClr val="44506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3</a:t>
              </a:r>
            </a:p>
          </p:txBody>
        </p:sp>
        <p:sp>
          <p:nvSpPr>
            <p:cNvPr id="72" name="Rounded Rectangle 125">
              <a:extLst>
                <a:ext uri="{FF2B5EF4-FFF2-40B4-BE49-F238E27FC236}">
                  <a16:creationId xmlns:a16="http://schemas.microsoft.com/office/drawing/2014/main" id="{DE4F30E3-6D66-BA39-E067-4DC3A8673AAD}"/>
                </a:ext>
              </a:extLst>
            </p:cNvPr>
            <p:cNvSpPr/>
            <p:nvPr/>
          </p:nvSpPr>
          <p:spPr>
            <a:xfrm>
              <a:off x="1209418" y="4439680"/>
              <a:ext cx="10523567" cy="292608"/>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73" name="TextBox 126">
              <a:extLst>
                <a:ext uri="{FF2B5EF4-FFF2-40B4-BE49-F238E27FC236}">
                  <a16:creationId xmlns:a16="http://schemas.microsoft.com/office/drawing/2014/main" id="{C8C4D414-16A6-313C-CE45-9C238E667577}"/>
                </a:ext>
              </a:extLst>
            </p:cNvPr>
            <p:cNvSpPr txBox="1"/>
            <p:nvPr/>
          </p:nvSpPr>
          <p:spPr>
            <a:xfrm>
              <a:off x="1282570" y="4432481"/>
              <a:ext cx="2828916" cy="307007"/>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Submission of Host Party Approval</a:t>
              </a:r>
            </a:p>
          </p:txBody>
        </p:sp>
        <p:sp>
          <p:nvSpPr>
            <p:cNvPr id="74" name="TextBox 127">
              <a:extLst>
                <a:ext uri="{FF2B5EF4-FFF2-40B4-BE49-F238E27FC236}">
                  <a16:creationId xmlns:a16="http://schemas.microsoft.com/office/drawing/2014/main" id="{49DEE6C8-5586-69AE-B2B6-4DC8C481CDCB}"/>
                </a:ext>
              </a:extLst>
            </p:cNvPr>
            <p:cNvSpPr txBox="1"/>
            <p:nvPr/>
          </p:nvSpPr>
          <p:spPr>
            <a:xfrm>
              <a:off x="4437250" y="4512887"/>
              <a:ext cx="7398703" cy="146194"/>
            </a:xfrm>
            <a:prstGeom prst="rect">
              <a:avLst/>
            </a:prstGeom>
            <a:noFill/>
          </p:spPr>
          <p:txBody>
            <a:bodyPr wrap="square" lIns="36576" tIns="0" rIns="36576" bIns="0" anchor="ctr">
              <a:spAutoFit/>
            </a:bodyPr>
            <a:lstStyle/>
            <a:p>
              <a:pPr algn="l">
                <a:lnSpc>
                  <a:spcPct val="100000"/>
                </a:lnSpc>
              </a:pPr>
              <a:r>
                <a:rPr sz="1200" b="1">
                  <a:solidFill>
                    <a:srgbClr val="0E9AA7"/>
                  </a:solidFill>
                  <a:latin typeface="Calibri"/>
                  <a:ea typeface="Calibri"/>
                  <a:cs typeface="Calibri"/>
                </a:rPr>
                <a:t>Before 30 June 2026, 24:00 CET</a:t>
              </a:r>
            </a:p>
          </p:txBody>
        </p:sp>
        <p:sp>
          <p:nvSpPr>
            <p:cNvPr id="75" name="Oval 128">
              <a:extLst>
                <a:ext uri="{FF2B5EF4-FFF2-40B4-BE49-F238E27FC236}">
                  <a16:creationId xmlns:a16="http://schemas.microsoft.com/office/drawing/2014/main" id="{FB255ACF-5070-4920-FDD8-4395C29F540B}"/>
                </a:ext>
              </a:extLst>
            </p:cNvPr>
            <p:cNvSpPr/>
            <p:nvPr/>
          </p:nvSpPr>
          <p:spPr>
            <a:xfrm>
              <a:off x="816226" y="4887736"/>
              <a:ext cx="313357" cy="329184"/>
            </a:xfrm>
            <a:prstGeom prst="ellipse">
              <a:avLst/>
            </a:prstGeom>
            <a:solidFill>
              <a:srgbClr val="0E9A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4</a:t>
              </a:r>
            </a:p>
          </p:txBody>
        </p:sp>
        <p:sp>
          <p:nvSpPr>
            <p:cNvPr id="76" name="Rounded Rectangle 129">
              <a:extLst>
                <a:ext uri="{FF2B5EF4-FFF2-40B4-BE49-F238E27FC236}">
                  <a16:creationId xmlns:a16="http://schemas.microsoft.com/office/drawing/2014/main" id="{4BAA9DFC-17B0-1926-1D81-9D1A69370007}"/>
                </a:ext>
              </a:extLst>
            </p:cNvPr>
            <p:cNvSpPr/>
            <p:nvPr/>
          </p:nvSpPr>
          <p:spPr>
            <a:xfrm>
              <a:off x="1209418" y="4787152"/>
              <a:ext cx="10523567" cy="530352"/>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77" name="TextBox 130">
              <a:extLst>
                <a:ext uri="{FF2B5EF4-FFF2-40B4-BE49-F238E27FC236}">
                  <a16:creationId xmlns:a16="http://schemas.microsoft.com/office/drawing/2014/main" id="{BC39B914-5115-B7EC-2D74-5108FA4FC5AF}"/>
                </a:ext>
              </a:extLst>
            </p:cNvPr>
            <p:cNvSpPr txBox="1"/>
            <p:nvPr/>
          </p:nvSpPr>
          <p:spPr>
            <a:xfrm>
              <a:off x="1282570" y="4975576"/>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Submission of Additional Documentation</a:t>
              </a:r>
            </a:p>
          </p:txBody>
        </p:sp>
        <p:sp>
          <p:nvSpPr>
            <p:cNvPr id="78" name="TextBox 131">
              <a:extLst>
                <a:ext uri="{FF2B5EF4-FFF2-40B4-BE49-F238E27FC236}">
                  <a16:creationId xmlns:a16="http://schemas.microsoft.com/office/drawing/2014/main" id="{593F1D4F-031E-CB3A-F3BF-43267033C74D}"/>
                </a:ext>
              </a:extLst>
            </p:cNvPr>
            <p:cNvSpPr txBox="1"/>
            <p:nvPr/>
          </p:nvSpPr>
          <p:spPr>
            <a:xfrm>
              <a:off x="4437251" y="4768917"/>
              <a:ext cx="7195950" cy="566822"/>
            </a:xfrm>
            <a:prstGeom prst="rect">
              <a:avLst/>
            </a:prstGeom>
            <a:noFill/>
          </p:spPr>
          <p:txBody>
            <a:bodyPr wrap="square" lIns="36576" tIns="0" rIns="36576" bIns="0" anchor="ctr">
              <a:spAutoFit/>
            </a:bodyPr>
            <a:lstStyle/>
            <a:p>
              <a:pPr algn="l">
                <a:lnSpc>
                  <a:spcPct val="100000"/>
                </a:lnSpc>
              </a:pPr>
              <a:r>
                <a:rPr lang="es-419" sz="1200" b="0" noProof="0" err="1">
                  <a:solidFill>
                    <a:srgbClr val="222222"/>
                  </a:solidFill>
                  <a:latin typeface="Calibri"/>
                  <a:ea typeface="Calibri"/>
                  <a:cs typeface="Calibri"/>
                </a:rPr>
                <a:t>If</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continuing</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with</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the</a:t>
              </a:r>
              <a:r>
                <a:rPr lang="es-419" sz="1200" b="0" noProof="0">
                  <a:solidFill>
                    <a:srgbClr val="222222"/>
                  </a:solidFill>
                  <a:latin typeface="Calibri"/>
                  <a:ea typeface="Calibri"/>
                  <a:cs typeface="Calibri"/>
                </a:rPr>
                <a:t> CDM </a:t>
              </a:r>
              <a:r>
                <a:rPr lang="es-419" sz="1200" b="0" noProof="0" err="1">
                  <a:solidFill>
                    <a:srgbClr val="222222"/>
                  </a:solidFill>
                  <a:latin typeface="Calibri"/>
                  <a:ea typeface="Calibri"/>
                  <a:cs typeface="Calibri"/>
                </a:rPr>
                <a:t>methodology</a:t>
              </a:r>
              <a:r>
                <a:rPr lang="es-419" sz="1200" b="0" noProof="0">
                  <a:solidFill>
                    <a:srgbClr val="222222"/>
                  </a:solidFill>
                  <a:latin typeface="Calibri"/>
                  <a:ea typeface="Calibri"/>
                  <a:cs typeface="Calibri"/>
                </a:rPr>
                <a:t>: </a:t>
              </a:r>
              <a:r>
                <a:rPr lang="es-419" sz="1200" b="1" noProof="0">
                  <a:solidFill>
                    <a:srgbClr val="0E9AA7"/>
                  </a:solidFill>
                  <a:latin typeface="Calibri"/>
                  <a:ea typeface="Calibri"/>
                  <a:cs typeface="Calibri"/>
                </a:rPr>
                <a:t>31 December 2026</a:t>
              </a:r>
            </a:p>
            <a:p>
              <a:pPr algn="l">
                <a:lnSpc>
                  <a:spcPct val="100000"/>
                </a:lnSpc>
                <a:spcBef>
                  <a:spcPts val="100"/>
                </a:spcBef>
              </a:pPr>
              <a:r>
                <a:rPr lang="es-419" sz="1200" b="0" noProof="0" err="1">
                  <a:solidFill>
                    <a:srgbClr val="222222"/>
                  </a:solidFill>
                  <a:latin typeface="Calibri"/>
                  <a:ea typeface="Calibri"/>
                  <a:cs typeface="Calibri"/>
                </a:rPr>
                <a:t>If</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applying</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an</a:t>
              </a:r>
              <a:r>
                <a:rPr lang="es-419" sz="1200" b="0" noProof="0">
                  <a:solidFill>
                    <a:srgbClr val="222222"/>
                  </a:solidFill>
                  <a:latin typeface="Calibri"/>
                  <a:ea typeface="Calibri"/>
                  <a:cs typeface="Calibri"/>
                </a:rPr>
                <a:t> A6.4 </a:t>
              </a:r>
              <a:r>
                <a:rPr lang="es-419" sz="1200" b="0" noProof="0" err="1">
                  <a:solidFill>
                    <a:srgbClr val="222222"/>
                  </a:solidFill>
                  <a:latin typeface="Calibri"/>
                  <a:ea typeface="Calibri"/>
                  <a:cs typeface="Calibri"/>
                </a:rPr>
                <a:t>methodology</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within</a:t>
              </a:r>
              <a:r>
                <a:rPr lang="es-419" sz="1200" b="0" noProof="0">
                  <a:solidFill>
                    <a:srgbClr val="222222"/>
                  </a:solidFill>
                  <a:latin typeface="Calibri"/>
                  <a:ea typeface="Calibri"/>
                  <a:cs typeface="Calibri"/>
                </a:rPr>
                <a:t> 1 </a:t>
              </a:r>
              <a:r>
                <a:rPr lang="es-419" sz="1200" b="0" noProof="0" err="1">
                  <a:solidFill>
                    <a:srgbClr val="222222"/>
                  </a:solidFill>
                  <a:latin typeface="Calibri"/>
                  <a:ea typeface="Calibri"/>
                  <a:cs typeface="Calibri"/>
                </a:rPr>
                <a:t>year</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from</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approval</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of</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the</a:t>
              </a:r>
              <a:r>
                <a:rPr lang="es-419" sz="1200" b="0" noProof="0">
                  <a:solidFill>
                    <a:srgbClr val="222222"/>
                  </a:solidFill>
                  <a:latin typeface="Calibri"/>
                  <a:ea typeface="Calibri"/>
                  <a:cs typeface="Calibri"/>
                </a:rPr>
                <a:t> host </a:t>
              </a:r>
              <a:r>
                <a:rPr lang="es-419" sz="1200">
                  <a:solidFill>
                    <a:srgbClr val="222222"/>
                  </a:solidFill>
                  <a:latin typeface="Calibri"/>
                  <a:ea typeface="Calibri"/>
                  <a:cs typeface="Calibri"/>
                </a:rPr>
                <a:t>Party </a:t>
              </a:r>
              <a:r>
                <a:rPr lang="es-419" sz="1200" b="0" noProof="0" err="1">
                  <a:solidFill>
                    <a:srgbClr val="222222"/>
                  </a:solidFill>
                  <a:latin typeface="Calibri"/>
                  <a:ea typeface="Calibri"/>
                  <a:cs typeface="Calibri"/>
                </a:rPr>
                <a:t>or</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from</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when</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the</a:t>
              </a:r>
              <a:r>
                <a:rPr lang="es-419" sz="1200" b="0" noProof="0">
                  <a:solidFill>
                    <a:srgbClr val="222222"/>
                  </a:solidFill>
                  <a:latin typeface="Calibri"/>
                  <a:ea typeface="Calibri"/>
                  <a:cs typeface="Calibri"/>
                </a:rPr>
                <a:t> new </a:t>
              </a:r>
              <a:r>
                <a:rPr lang="es-419" sz="1200" b="0" noProof="0" err="1">
                  <a:solidFill>
                    <a:srgbClr val="222222"/>
                  </a:solidFill>
                  <a:latin typeface="Calibri"/>
                  <a:ea typeface="Calibri"/>
                  <a:cs typeface="Calibri"/>
                </a:rPr>
                <a:t>methodology</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becomes</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available</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whichever</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occurs</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later</a:t>
              </a:r>
              <a:endParaRPr lang="es-419" sz="1200" b="0" noProof="0">
                <a:solidFill>
                  <a:srgbClr val="222222"/>
                </a:solidFill>
                <a:latin typeface="Calibri"/>
                <a:ea typeface="Calibri"/>
                <a:cs typeface="Calibri"/>
              </a:endParaRPr>
            </a:p>
          </p:txBody>
        </p:sp>
        <p:sp>
          <p:nvSpPr>
            <p:cNvPr id="79" name="Oval 132">
              <a:extLst>
                <a:ext uri="{FF2B5EF4-FFF2-40B4-BE49-F238E27FC236}">
                  <a16:creationId xmlns:a16="http://schemas.microsoft.com/office/drawing/2014/main" id="{D6533401-1504-0990-516E-1567CD954293}"/>
                </a:ext>
              </a:extLst>
            </p:cNvPr>
            <p:cNvSpPr/>
            <p:nvPr/>
          </p:nvSpPr>
          <p:spPr>
            <a:xfrm>
              <a:off x="816226" y="5472952"/>
              <a:ext cx="313357" cy="329184"/>
            </a:xfrm>
            <a:prstGeom prst="ellipse">
              <a:avLst/>
            </a:prstGeom>
            <a:solidFill>
              <a:srgbClr val="1F355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5</a:t>
              </a:r>
            </a:p>
          </p:txBody>
        </p:sp>
        <p:sp>
          <p:nvSpPr>
            <p:cNvPr id="80" name="Rounded Rectangle 133">
              <a:extLst>
                <a:ext uri="{FF2B5EF4-FFF2-40B4-BE49-F238E27FC236}">
                  <a16:creationId xmlns:a16="http://schemas.microsoft.com/office/drawing/2014/main" id="{C6B87096-C45A-64FA-451C-FFEAC7E50351}"/>
                </a:ext>
              </a:extLst>
            </p:cNvPr>
            <p:cNvSpPr/>
            <p:nvPr/>
          </p:nvSpPr>
          <p:spPr>
            <a:xfrm>
              <a:off x="1209418" y="5372368"/>
              <a:ext cx="10523567" cy="530352"/>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81" name="TextBox 134">
              <a:extLst>
                <a:ext uri="{FF2B5EF4-FFF2-40B4-BE49-F238E27FC236}">
                  <a16:creationId xmlns:a16="http://schemas.microsoft.com/office/drawing/2014/main" id="{7FD30728-F089-8AC8-CA4C-E3320E4C3242}"/>
                </a:ext>
              </a:extLst>
            </p:cNvPr>
            <p:cNvSpPr txBox="1"/>
            <p:nvPr/>
          </p:nvSpPr>
          <p:spPr>
            <a:xfrm>
              <a:off x="1282570" y="5560792"/>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Processing of the Transition Request</a:t>
              </a:r>
            </a:p>
          </p:txBody>
        </p:sp>
        <p:sp>
          <p:nvSpPr>
            <p:cNvPr id="82" name="TextBox 135">
              <a:extLst>
                <a:ext uri="{FF2B5EF4-FFF2-40B4-BE49-F238E27FC236}">
                  <a16:creationId xmlns:a16="http://schemas.microsoft.com/office/drawing/2014/main" id="{1D457CB9-75D4-CFAF-27C0-9BBD6B21BD35}"/>
                </a:ext>
              </a:extLst>
            </p:cNvPr>
            <p:cNvSpPr txBox="1"/>
            <p:nvPr/>
          </p:nvSpPr>
          <p:spPr>
            <a:xfrm>
              <a:off x="4437250" y="5446466"/>
              <a:ext cx="7398703" cy="382156"/>
            </a:xfrm>
            <a:prstGeom prst="rect">
              <a:avLst/>
            </a:prstGeom>
            <a:noFill/>
          </p:spPr>
          <p:txBody>
            <a:bodyPr wrap="square" lIns="36576" tIns="0" rIns="36576" bIns="0" anchor="ctr">
              <a:spAutoFit/>
            </a:bodyPr>
            <a:lstStyle/>
            <a:p>
              <a:pPr algn="l">
                <a:lnSpc>
                  <a:spcPct val="100000"/>
                </a:lnSpc>
              </a:pPr>
              <a:r>
                <a:rPr sz="1200" b="0">
                  <a:solidFill>
                    <a:srgbClr val="222222"/>
                  </a:solidFill>
                  <a:latin typeface="Calibri"/>
                  <a:ea typeface="Calibri"/>
                  <a:cs typeface="Calibri"/>
                </a:rPr>
                <a:t>• </a:t>
              </a:r>
              <a:r>
                <a:rPr sz="1200" b="0" err="1">
                  <a:solidFill>
                    <a:srgbClr val="222222"/>
                  </a:solidFill>
                  <a:latin typeface="Calibri"/>
                  <a:ea typeface="Calibri"/>
                  <a:cs typeface="Calibri"/>
                </a:rPr>
                <a:t>Collection</a:t>
              </a:r>
              <a:r>
                <a:rPr sz="1200" b="0">
                  <a:solidFill>
                    <a:srgbClr val="222222"/>
                  </a:solidFill>
                  <a:latin typeface="Calibri"/>
                  <a:ea typeface="Calibri"/>
                  <a:cs typeface="Calibri"/>
                </a:rPr>
                <a:t> of the </a:t>
              </a:r>
              <a:r>
                <a:rPr sz="1200" b="0" err="1">
                  <a:solidFill>
                    <a:srgbClr val="222222"/>
                  </a:solidFill>
                  <a:latin typeface="Calibri"/>
                  <a:ea typeface="Calibri"/>
                  <a:cs typeface="Calibri"/>
                </a:rPr>
                <a:t>transition</a:t>
              </a:r>
              <a:r>
                <a:rPr sz="1200" b="0">
                  <a:solidFill>
                    <a:srgbClr val="222222"/>
                  </a:solidFill>
                  <a:latin typeface="Calibri"/>
                  <a:ea typeface="Calibri"/>
                  <a:cs typeface="Calibri"/>
                </a:rPr>
                <a:t> fee   • Completeness Check (7 days)</a:t>
              </a:r>
            </a:p>
            <a:p>
              <a:pPr algn="l">
                <a:lnSpc>
                  <a:spcPct val="100000"/>
                </a:lnSpc>
                <a:spcBef>
                  <a:spcPts val="100"/>
                </a:spcBef>
              </a:pPr>
              <a:r>
                <a:rPr sz="1200" b="0">
                  <a:solidFill>
                    <a:srgbClr val="222222"/>
                  </a:solidFill>
                  <a:latin typeface="Calibri"/>
                  <a:ea typeface="Calibri"/>
                  <a:cs typeface="Calibri"/>
                </a:rPr>
                <a:t>• Substantive Review (21 days)   </a:t>
              </a:r>
              <a:r>
                <a:rPr lang="es-PA" sz="1200" b="0">
                  <a:solidFill>
                    <a:srgbClr val="222222"/>
                  </a:solidFill>
                  <a:latin typeface="Calibri"/>
                  <a:ea typeface="Calibri"/>
                  <a:cs typeface="Calibri"/>
                </a:rPr>
                <a:t>   </a:t>
              </a:r>
              <a:r>
                <a:rPr sz="1200" b="0">
                  <a:solidFill>
                    <a:srgbClr val="222222"/>
                  </a:solidFill>
                  <a:latin typeface="Calibri"/>
                  <a:ea typeface="Calibri"/>
                  <a:cs typeface="Calibri"/>
                </a:rPr>
                <a:t>• Summary note with recommendation (14 days)</a:t>
              </a:r>
            </a:p>
          </p:txBody>
        </p:sp>
        <p:sp>
          <p:nvSpPr>
            <p:cNvPr id="83" name="Oval 136">
              <a:extLst>
                <a:ext uri="{FF2B5EF4-FFF2-40B4-BE49-F238E27FC236}">
                  <a16:creationId xmlns:a16="http://schemas.microsoft.com/office/drawing/2014/main" id="{0F811914-F5EC-2FE4-671D-646EC47007CF}"/>
                </a:ext>
              </a:extLst>
            </p:cNvPr>
            <p:cNvSpPr/>
            <p:nvPr/>
          </p:nvSpPr>
          <p:spPr>
            <a:xfrm>
              <a:off x="816226" y="5966728"/>
              <a:ext cx="313357" cy="329184"/>
            </a:xfrm>
            <a:prstGeom prst="ellipse">
              <a:avLst/>
            </a:prstGeom>
            <a:solidFill>
              <a:srgbClr val="44506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6</a:t>
              </a:r>
            </a:p>
          </p:txBody>
        </p:sp>
        <p:sp>
          <p:nvSpPr>
            <p:cNvPr id="84" name="Rounded Rectangle 137">
              <a:extLst>
                <a:ext uri="{FF2B5EF4-FFF2-40B4-BE49-F238E27FC236}">
                  <a16:creationId xmlns:a16="http://schemas.microsoft.com/office/drawing/2014/main" id="{DC5C5D43-5FAB-337D-87BE-DBECFA5E1927}"/>
                </a:ext>
              </a:extLst>
            </p:cNvPr>
            <p:cNvSpPr/>
            <p:nvPr/>
          </p:nvSpPr>
          <p:spPr>
            <a:xfrm>
              <a:off x="1209418" y="5957584"/>
              <a:ext cx="10523567" cy="347472"/>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85" name="TextBox 138">
              <a:extLst>
                <a:ext uri="{FF2B5EF4-FFF2-40B4-BE49-F238E27FC236}">
                  <a16:creationId xmlns:a16="http://schemas.microsoft.com/office/drawing/2014/main" id="{87A2F2F8-BEC6-9E6E-05B6-C39AD26234B3}"/>
                </a:ext>
              </a:extLst>
            </p:cNvPr>
            <p:cNvSpPr txBox="1"/>
            <p:nvPr/>
          </p:nvSpPr>
          <p:spPr>
            <a:xfrm>
              <a:off x="1282570" y="5977816"/>
              <a:ext cx="2828916" cy="307007"/>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Request for Review by the Host Party or the SBM</a:t>
              </a:r>
            </a:p>
          </p:txBody>
        </p:sp>
        <p:sp>
          <p:nvSpPr>
            <p:cNvPr id="86" name="TextBox 139">
              <a:extLst>
                <a:ext uri="{FF2B5EF4-FFF2-40B4-BE49-F238E27FC236}">
                  <a16:creationId xmlns:a16="http://schemas.microsoft.com/office/drawing/2014/main" id="{015294CA-C8B2-FFBD-80F5-1CD65830CA32}"/>
                </a:ext>
              </a:extLst>
            </p:cNvPr>
            <p:cNvSpPr txBox="1"/>
            <p:nvPr/>
          </p:nvSpPr>
          <p:spPr>
            <a:xfrm>
              <a:off x="4437250" y="5985126"/>
              <a:ext cx="7398703" cy="292388"/>
            </a:xfrm>
            <a:prstGeom prst="rect">
              <a:avLst/>
            </a:prstGeom>
            <a:noFill/>
          </p:spPr>
          <p:txBody>
            <a:bodyPr wrap="square" lIns="36576" tIns="0" rIns="36576" bIns="0" anchor="ctr">
              <a:spAutoFit/>
            </a:bodyPr>
            <a:lstStyle/>
            <a:p>
              <a:pPr algn="l">
                <a:lnSpc>
                  <a:spcPct val="100000"/>
                </a:lnSpc>
              </a:pPr>
              <a:r>
                <a:rPr sz="1200" b="0">
                  <a:solidFill>
                    <a:srgbClr val="222222"/>
                  </a:solidFill>
                  <a:latin typeface="Calibri"/>
                  <a:ea typeface="Calibri"/>
                  <a:cs typeface="Calibri"/>
                </a:rPr>
                <a:t>May be </a:t>
              </a:r>
              <a:r>
                <a:rPr sz="1200" b="0" err="1">
                  <a:solidFill>
                    <a:srgbClr val="222222"/>
                  </a:solidFill>
                  <a:latin typeface="Calibri"/>
                  <a:ea typeface="Calibri"/>
                  <a:cs typeface="Calibri"/>
                </a:rPr>
                <a:t>requested</a:t>
              </a:r>
              <a:r>
                <a:rPr sz="1200" b="0">
                  <a:solidFill>
                    <a:srgbClr val="222222"/>
                  </a:solidFill>
                  <a:latin typeface="Calibri"/>
                  <a:ea typeface="Calibri"/>
                  <a:cs typeface="Calibri"/>
                </a:rPr>
                <a:t> by the host </a:t>
              </a:r>
              <a:r>
                <a:rPr sz="1200" b="0" err="1">
                  <a:solidFill>
                    <a:srgbClr val="222222"/>
                  </a:solidFill>
                  <a:latin typeface="Calibri"/>
                  <a:ea typeface="Calibri"/>
                  <a:cs typeface="Calibri"/>
                </a:rPr>
                <a:t>Party</a:t>
              </a:r>
              <a:r>
                <a:rPr sz="1200" b="0">
                  <a:solidFill>
                    <a:srgbClr val="222222"/>
                  </a:solidFill>
                  <a:latin typeface="Calibri"/>
                  <a:ea typeface="Calibri"/>
                  <a:cs typeface="Calibri"/>
                </a:rPr>
                <a:t>, or </a:t>
              </a:r>
              <a:r>
                <a:rPr sz="1200" b="0" err="1">
                  <a:solidFill>
                    <a:srgbClr val="222222"/>
                  </a:solidFill>
                  <a:latin typeface="Calibri"/>
                  <a:ea typeface="Calibri"/>
                  <a:cs typeface="Calibri"/>
                </a:rPr>
                <a:t>any</a:t>
              </a:r>
              <a:r>
                <a:rPr sz="1200" b="0">
                  <a:solidFill>
                    <a:srgbClr val="222222"/>
                  </a:solidFill>
                  <a:latin typeface="Calibri"/>
                  <a:ea typeface="Calibri"/>
                  <a:cs typeface="Calibri"/>
                </a:rPr>
                <a:t> </a:t>
              </a:r>
              <a:r>
                <a:rPr sz="1200" b="0" err="1">
                  <a:solidFill>
                    <a:srgbClr val="222222"/>
                  </a:solidFill>
                  <a:latin typeface="Calibri"/>
                  <a:ea typeface="Calibri"/>
                  <a:cs typeface="Calibri"/>
                </a:rPr>
                <a:t>SB member</a:t>
              </a:r>
              <a:r>
                <a:rPr sz="1200" b="0">
                  <a:solidFill>
                    <a:srgbClr val="222222"/>
                  </a:solidFill>
                  <a:latin typeface="Calibri"/>
                  <a:ea typeface="Calibri"/>
                  <a:cs typeface="Calibri"/>
                </a:rPr>
                <a:t>/</a:t>
              </a:r>
              <a:r>
                <a:rPr sz="1200" b="0" err="1">
                  <a:solidFill>
                    <a:srgbClr val="222222"/>
                  </a:solidFill>
                  <a:latin typeface="Calibri"/>
                  <a:ea typeface="Calibri"/>
                  <a:cs typeface="Calibri"/>
                </a:rPr>
                <a:t>alternate</a:t>
              </a:r>
              <a:r>
                <a:rPr sz="1200" b="0">
                  <a:solidFill>
                    <a:srgbClr val="222222"/>
                  </a:solidFill>
                  <a:latin typeface="Calibri"/>
                  <a:ea typeface="Calibri"/>
                  <a:cs typeface="Calibri"/>
                </a:rPr>
                <a:t>, within 28 days of the </a:t>
              </a:r>
              <a:r>
                <a:rPr sz="1200" b="0" err="1">
                  <a:solidFill>
                    <a:srgbClr val="222222"/>
                  </a:solidFill>
                  <a:latin typeface="Calibri"/>
                  <a:ea typeface="Calibri"/>
                  <a:cs typeface="Calibri"/>
                </a:rPr>
                <a:t>substantive</a:t>
              </a:r>
              <a:r>
                <a:rPr sz="1200" b="0">
                  <a:solidFill>
                    <a:srgbClr val="222222"/>
                  </a:solidFill>
                  <a:latin typeface="Calibri"/>
                  <a:ea typeface="Calibri"/>
                  <a:cs typeface="Calibri"/>
                </a:rPr>
                <a:t> </a:t>
              </a:r>
              <a:r>
                <a:rPr sz="1200" b="0" err="1">
                  <a:solidFill>
                    <a:srgbClr val="222222"/>
                  </a:solidFill>
                  <a:latin typeface="Calibri"/>
                  <a:ea typeface="Calibri"/>
                  <a:cs typeface="Calibri"/>
                </a:rPr>
                <a:t>review</a:t>
              </a:r>
              <a:endParaRPr sz="1200" b="0">
                <a:solidFill>
                  <a:srgbClr val="222222"/>
                </a:solidFill>
                <a:latin typeface="Calibri"/>
                <a:ea typeface="Calibri"/>
                <a:cs typeface="Calibri"/>
              </a:endParaRPr>
            </a:p>
          </p:txBody>
        </p:sp>
        <p:sp>
          <p:nvSpPr>
            <p:cNvPr id="87" name="Oval 140">
              <a:extLst>
                <a:ext uri="{FF2B5EF4-FFF2-40B4-BE49-F238E27FC236}">
                  <a16:creationId xmlns:a16="http://schemas.microsoft.com/office/drawing/2014/main" id="{641FD62C-5A61-4D79-9371-E2F8AAFE3C68}"/>
                </a:ext>
              </a:extLst>
            </p:cNvPr>
            <p:cNvSpPr/>
            <p:nvPr/>
          </p:nvSpPr>
          <p:spPr>
            <a:xfrm>
              <a:off x="816226" y="6341632"/>
              <a:ext cx="313357" cy="329184"/>
            </a:xfrm>
            <a:prstGeom prst="ellipse">
              <a:avLst/>
            </a:prstGeom>
            <a:solidFill>
              <a:srgbClr val="2E9BD6"/>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7</a:t>
              </a:r>
            </a:p>
          </p:txBody>
        </p:sp>
        <p:sp>
          <p:nvSpPr>
            <p:cNvPr id="88" name="Rounded Rectangle 141">
              <a:extLst>
                <a:ext uri="{FF2B5EF4-FFF2-40B4-BE49-F238E27FC236}">
                  <a16:creationId xmlns:a16="http://schemas.microsoft.com/office/drawing/2014/main" id="{481D833C-1D21-4BED-2EB4-04475DCF7CEF}"/>
                </a:ext>
              </a:extLst>
            </p:cNvPr>
            <p:cNvSpPr/>
            <p:nvPr/>
          </p:nvSpPr>
          <p:spPr>
            <a:xfrm>
              <a:off x="1209418" y="6359920"/>
              <a:ext cx="10523567" cy="292608"/>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89" name="TextBox 142">
              <a:extLst>
                <a:ext uri="{FF2B5EF4-FFF2-40B4-BE49-F238E27FC236}">
                  <a16:creationId xmlns:a16="http://schemas.microsoft.com/office/drawing/2014/main" id="{5E79A7B2-52BC-6D36-6473-C7F9D5BC2D7A}"/>
                </a:ext>
              </a:extLst>
            </p:cNvPr>
            <p:cNvSpPr txBox="1"/>
            <p:nvPr/>
          </p:nvSpPr>
          <p:spPr>
            <a:xfrm>
              <a:off x="1282570" y="6429472"/>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Finalization of the transition request</a:t>
              </a:r>
            </a:p>
          </p:txBody>
        </p:sp>
        <p:sp>
          <p:nvSpPr>
            <p:cNvPr id="90" name="TextBox 143">
              <a:extLst>
                <a:ext uri="{FF2B5EF4-FFF2-40B4-BE49-F238E27FC236}">
                  <a16:creationId xmlns:a16="http://schemas.microsoft.com/office/drawing/2014/main" id="{F1B504D8-BEDC-3282-7D9A-883D516B8225}"/>
                </a:ext>
              </a:extLst>
            </p:cNvPr>
            <p:cNvSpPr txBox="1"/>
            <p:nvPr/>
          </p:nvSpPr>
          <p:spPr>
            <a:xfrm>
              <a:off x="4437250" y="6413891"/>
              <a:ext cx="7398703" cy="184666"/>
            </a:xfrm>
            <a:prstGeom prst="rect">
              <a:avLst/>
            </a:prstGeom>
            <a:noFill/>
          </p:spPr>
          <p:txBody>
            <a:bodyPr wrap="square" lIns="36576" tIns="0" rIns="36576" bIns="0" anchor="ctr">
              <a:spAutoFit/>
            </a:bodyPr>
            <a:lstStyle/>
            <a:p>
              <a:pPr algn="l">
                <a:lnSpc>
                  <a:spcPct val="100000"/>
                </a:lnSpc>
              </a:pPr>
              <a:r>
                <a:rPr sz="1200">
                  <a:solidFill>
                    <a:srgbClr val="222222"/>
                  </a:solidFill>
                  <a:latin typeface="Calibri"/>
                  <a:ea typeface="Calibri"/>
                  <a:cs typeface="Calibri"/>
                </a:rPr>
                <a:t>Approve, </a:t>
              </a:r>
              <a:r>
                <a:rPr sz="1200" b="0">
                  <a:solidFill>
                    <a:srgbClr val="222222"/>
                  </a:solidFill>
                  <a:latin typeface="Calibri"/>
                  <a:ea typeface="Calibri"/>
                  <a:cs typeface="Calibri"/>
                </a:rPr>
                <a:t>Approve with Modification (7 days to respond), </a:t>
              </a:r>
              <a:r>
                <a:rPr sz="1200">
                  <a:solidFill>
                    <a:srgbClr val="222222"/>
                  </a:solidFill>
                  <a:latin typeface="Calibri"/>
                  <a:ea typeface="Calibri"/>
                  <a:cs typeface="Calibri"/>
                </a:rPr>
                <a:t>Reject</a:t>
              </a:r>
            </a:p>
          </p:txBody>
        </p:sp>
        <p:sp>
          <p:nvSpPr>
            <p:cNvPr id="91" name="Rounded Rectangle 105">
              <a:extLst>
                <a:ext uri="{FF2B5EF4-FFF2-40B4-BE49-F238E27FC236}">
                  <a16:creationId xmlns:a16="http://schemas.microsoft.com/office/drawing/2014/main" id="{6740C05C-2E20-B460-C6A9-6004005A84E0}"/>
                </a:ext>
              </a:extLst>
            </p:cNvPr>
            <p:cNvSpPr/>
            <p:nvPr/>
          </p:nvSpPr>
          <p:spPr>
            <a:xfrm>
              <a:off x="889000" y="2959100"/>
              <a:ext cx="152400" cy="152400"/>
            </a:xfrm>
            <a:prstGeom prst="roundRect">
              <a:avLst>
                <a:gd name="adj" fmla="val 25000"/>
              </a:avLst>
            </a:prstGeom>
            <a:solidFill>
              <a:srgbClr val="0E9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92" name="TextBox 106">
              <a:extLst>
                <a:ext uri="{FF2B5EF4-FFF2-40B4-BE49-F238E27FC236}">
                  <a16:creationId xmlns:a16="http://schemas.microsoft.com/office/drawing/2014/main" id="{969ECB3C-FEEB-D38F-87CD-DE98B1BC218D}"/>
                </a:ext>
              </a:extLst>
            </p:cNvPr>
            <p:cNvSpPr txBox="1"/>
            <p:nvPr/>
          </p:nvSpPr>
          <p:spPr>
            <a:xfrm>
              <a:off x="1092200" y="2921000"/>
              <a:ext cx="1739900" cy="228600"/>
            </a:xfrm>
            <a:prstGeom prst="rect">
              <a:avLst/>
            </a:prstGeom>
            <a:noFill/>
          </p:spPr>
          <p:txBody>
            <a:bodyPr wrap="none" lIns="0" tIns="0" rIns="0" bIns="0" anchor="ctr" anchorCtr="0">
              <a:noAutofit/>
            </a:bodyPr>
            <a:lstStyle/>
            <a:p>
              <a:pPr algn="l"/>
              <a:r>
                <a:rPr sz="1200" b="1">
                  <a:solidFill>
                    <a:srgbClr val="44506B"/>
                  </a:solidFill>
                  <a:latin typeface="Calibri"/>
                  <a:ea typeface="Calibri"/>
                  <a:cs typeface="Calibri"/>
                </a:rPr>
                <a:t>Project Participants</a:t>
              </a:r>
            </a:p>
          </p:txBody>
        </p:sp>
        <p:sp>
          <p:nvSpPr>
            <p:cNvPr id="93" name="Rounded Rectangle 107">
              <a:extLst>
                <a:ext uri="{FF2B5EF4-FFF2-40B4-BE49-F238E27FC236}">
                  <a16:creationId xmlns:a16="http://schemas.microsoft.com/office/drawing/2014/main" id="{76513FCD-49E4-48E7-2374-87C6E5DE34CC}"/>
                </a:ext>
              </a:extLst>
            </p:cNvPr>
            <p:cNvSpPr/>
            <p:nvPr/>
          </p:nvSpPr>
          <p:spPr>
            <a:xfrm>
              <a:off x="2882900" y="2959100"/>
              <a:ext cx="152400" cy="152400"/>
            </a:xfrm>
            <a:prstGeom prst="roundRect">
              <a:avLst>
                <a:gd name="adj" fmla="val 25000"/>
              </a:avLst>
            </a:prstGeom>
            <a:solidFill>
              <a:srgbClr val="4450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94" name="TextBox 108">
              <a:extLst>
                <a:ext uri="{FF2B5EF4-FFF2-40B4-BE49-F238E27FC236}">
                  <a16:creationId xmlns:a16="http://schemas.microsoft.com/office/drawing/2014/main" id="{17C60A34-5E99-0B67-899B-C09663E9C697}"/>
                </a:ext>
              </a:extLst>
            </p:cNvPr>
            <p:cNvSpPr txBox="1"/>
            <p:nvPr/>
          </p:nvSpPr>
          <p:spPr>
            <a:xfrm>
              <a:off x="3086100" y="2921000"/>
              <a:ext cx="1739900" cy="228600"/>
            </a:xfrm>
            <a:prstGeom prst="rect">
              <a:avLst/>
            </a:prstGeom>
            <a:noFill/>
          </p:spPr>
          <p:txBody>
            <a:bodyPr wrap="none" lIns="0" tIns="0" rIns="0" bIns="0" anchor="ctr" anchorCtr="0">
              <a:noAutofit/>
            </a:bodyPr>
            <a:lstStyle/>
            <a:p>
              <a:pPr algn="l"/>
              <a:r>
                <a:rPr sz="1200" b="1">
                  <a:solidFill>
                    <a:srgbClr val="44506B"/>
                  </a:solidFill>
                  <a:latin typeface="Calibri"/>
                  <a:ea typeface="Calibri"/>
                  <a:cs typeface="Calibri"/>
                </a:rPr>
                <a:t>Host Party (HP)</a:t>
              </a:r>
            </a:p>
          </p:txBody>
        </p:sp>
        <p:sp>
          <p:nvSpPr>
            <p:cNvPr id="95" name="Rounded Rectangle 109">
              <a:extLst>
                <a:ext uri="{FF2B5EF4-FFF2-40B4-BE49-F238E27FC236}">
                  <a16:creationId xmlns:a16="http://schemas.microsoft.com/office/drawing/2014/main" id="{CC1AA2EA-AE92-2018-4582-881EE82BAE46}"/>
                </a:ext>
              </a:extLst>
            </p:cNvPr>
            <p:cNvSpPr/>
            <p:nvPr/>
          </p:nvSpPr>
          <p:spPr>
            <a:xfrm>
              <a:off x="4876800" y="2959100"/>
              <a:ext cx="152400" cy="152400"/>
            </a:xfrm>
            <a:prstGeom prst="roundRect">
              <a:avLst>
                <a:gd name="adj" fmla="val 25000"/>
              </a:avLst>
            </a:prstGeom>
            <a:solidFill>
              <a:srgbClr val="1F35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96" name="TextBox 110">
              <a:extLst>
                <a:ext uri="{FF2B5EF4-FFF2-40B4-BE49-F238E27FC236}">
                  <a16:creationId xmlns:a16="http://schemas.microsoft.com/office/drawing/2014/main" id="{EF555C97-C530-3F6A-912E-938A9228CF22}"/>
                </a:ext>
              </a:extLst>
            </p:cNvPr>
            <p:cNvSpPr txBox="1"/>
            <p:nvPr/>
          </p:nvSpPr>
          <p:spPr>
            <a:xfrm>
              <a:off x="5080000" y="2921000"/>
              <a:ext cx="1739900" cy="228600"/>
            </a:xfrm>
            <a:prstGeom prst="rect">
              <a:avLst/>
            </a:prstGeom>
            <a:noFill/>
          </p:spPr>
          <p:txBody>
            <a:bodyPr wrap="none" lIns="0" tIns="0" rIns="0" bIns="0" anchor="ctr" anchorCtr="0">
              <a:noAutofit/>
            </a:bodyPr>
            <a:lstStyle/>
            <a:p>
              <a:pPr algn="l"/>
              <a:r>
                <a:rPr sz="1200" b="1">
                  <a:solidFill>
                    <a:srgbClr val="44506B"/>
                  </a:solidFill>
                  <a:latin typeface="Calibri"/>
                  <a:ea typeface="Calibri"/>
                  <a:cs typeface="Calibri"/>
                </a:rPr>
                <a:t>Secretariat</a:t>
              </a:r>
            </a:p>
          </p:txBody>
        </p:sp>
        <p:sp>
          <p:nvSpPr>
            <p:cNvPr id="97" name="Rounded Rectangle 111">
              <a:extLst>
                <a:ext uri="{FF2B5EF4-FFF2-40B4-BE49-F238E27FC236}">
                  <a16:creationId xmlns:a16="http://schemas.microsoft.com/office/drawing/2014/main" id="{2EC7647E-E49F-9ED7-FBA3-E0F78F1946BF}"/>
                </a:ext>
              </a:extLst>
            </p:cNvPr>
            <p:cNvSpPr/>
            <p:nvPr/>
          </p:nvSpPr>
          <p:spPr>
            <a:xfrm>
              <a:off x="6870700" y="2959100"/>
              <a:ext cx="152400" cy="152400"/>
            </a:xfrm>
            <a:prstGeom prst="roundRect">
              <a:avLst>
                <a:gd name="adj" fmla="val 25000"/>
              </a:avLst>
            </a:prstGeom>
            <a:solidFill>
              <a:srgbClr val="2E9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98" name="TextBox 112">
              <a:extLst>
                <a:ext uri="{FF2B5EF4-FFF2-40B4-BE49-F238E27FC236}">
                  <a16:creationId xmlns:a16="http://schemas.microsoft.com/office/drawing/2014/main" id="{101189A4-4CC2-2042-E268-019C8089B827}"/>
                </a:ext>
              </a:extLst>
            </p:cNvPr>
            <p:cNvSpPr txBox="1"/>
            <p:nvPr/>
          </p:nvSpPr>
          <p:spPr>
            <a:xfrm>
              <a:off x="7073900" y="2921000"/>
              <a:ext cx="1739900" cy="228600"/>
            </a:xfrm>
            <a:prstGeom prst="rect">
              <a:avLst/>
            </a:prstGeom>
            <a:noFill/>
          </p:spPr>
          <p:txBody>
            <a:bodyPr wrap="none" lIns="0" tIns="0" rIns="0" bIns="0" anchor="ctr" anchorCtr="0">
              <a:noAutofit/>
            </a:bodyPr>
            <a:lstStyle/>
            <a:p>
              <a:pPr algn="l"/>
              <a:r>
                <a:rPr sz="1200" b="1">
                  <a:solidFill>
                    <a:srgbClr val="44506B"/>
                  </a:solidFill>
                  <a:latin typeface="Calibri"/>
                  <a:ea typeface="Calibri"/>
                  <a:cs typeface="Calibri"/>
                </a:rPr>
                <a:t>SBM</a:t>
              </a:r>
            </a:p>
          </p:txBody>
        </p:sp>
        <p:sp>
          <p:nvSpPr>
            <p:cNvPr id="99" name="Flecha revision a decision">
              <a:extLst>
                <a:ext uri="{FF2B5EF4-FFF2-40B4-BE49-F238E27FC236}">
                  <a16:creationId xmlns:a16="http://schemas.microsoft.com/office/drawing/2014/main" id="{783B4D1C-0949-2604-F78C-0E6C81CA8AF9}"/>
                </a:ext>
              </a:extLst>
            </p:cNvPr>
            <p:cNvSpPr/>
            <p:nvPr/>
          </p:nvSpPr>
          <p:spPr>
            <a:xfrm>
              <a:off x="11227824" y="1850932"/>
              <a:ext cx="177800" cy="177800"/>
            </a:xfrm>
            <a:prstGeom prst="upArrow">
              <a:avLst/>
            </a:prstGeom>
            <a:solidFill>
              <a:srgbClr val="0E9AA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419">
                <a:latin typeface="Calibri"/>
                <a:ea typeface="Calibri"/>
                <a:cs typeface="Calibri"/>
              </a:endParaRPr>
            </a:p>
          </p:txBody>
        </p:sp>
      </p:grpSp>
    </p:spTree>
    <p:extLst>
      <p:ext uri="{BB962C8B-B14F-4D97-AF65-F5344CB8AC3E}">
        <p14:creationId xmlns:p14="http://schemas.microsoft.com/office/powerpoint/2010/main" val="511614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1C3EE-0A76-2ABC-4AC7-09D5AFCD147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2554EEF-D500-7D1D-461C-7E2C6AA394F1}"/>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68A82AB9-A999-2790-95B7-12048D7D7255}"/>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8CE6185D-37E8-2628-6013-0C390D5A3265}"/>
              </a:ext>
            </a:extLst>
          </p:cNvPr>
          <p:cNvSpPr>
            <a:spLocks noGrp="1"/>
          </p:cNvSpPr>
          <p:nvPr>
            <p:ph type="body" sz="quarter" idx="10"/>
          </p:nvPr>
        </p:nvSpPr>
        <p:spPr>
          <a:xfrm>
            <a:off x="293825" y="301047"/>
            <a:ext cx="8212222" cy="558800"/>
          </a:xfrm>
        </p:spPr>
        <p:txBody>
          <a:bodyPr>
            <a:normAutofit fontScale="85000" lnSpcReduction="10000"/>
          </a:bodyPr>
          <a:lstStyle/>
          <a:p>
            <a:pPr fontAlgn="base">
              <a:spcAft>
                <a:spcPct val="0"/>
              </a:spcAft>
            </a:pPr>
            <a:r>
              <a:rPr lang="en-US" sz="3200">
                <a:cs typeface="Calibri"/>
              </a:rPr>
              <a:t>Which methodology pathway applies to your activity?</a:t>
            </a:r>
          </a:p>
        </p:txBody>
      </p:sp>
      <p:sp>
        <p:nvSpPr>
          <p:cNvPr id="6" name="Rectangle: Rounded Corners 5">
            <a:extLst>
              <a:ext uri="{FF2B5EF4-FFF2-40B4-BE49-F238E27FC236}">
                <a16:creationId xmlns:a16="http://schemas.microsoft.com/office/drawing/2014/main" id="{0588154F-2322-3D94-188D-25CE5453D858}"/>
              </a:ext>
            </a:extLst>
          </p:cNvPr>
          <p:cNvSpPr>
            <a:spLocks noGrp="1"/>
          </p:cNvSpPr>
          <p:nvPr/>
        </p:nvSpPr>
        <p:spPr>
          <a:xfrm>
            <a:off x="469392" y="1398811"/>
            <a:ext cx="5410200" cy="3771900"/>
          </a:xfrm>
          <a:prstGeom prst="roundRect">
            <a:avLst>
              <a:gd name="adj" fmla="val 2020"/>
            </a:avLst>
          </a:prstGeom>
          <a:solidFill>
            <a:srgbClr val="EAF6FB"/>
          </a:solidFill>
          <a:ln w="0">
            <a:noFill/>
            <a:prstDash val="solid"/>
          </a:ln>
        </p:spPr>
        <p:txBody>
          <a:bodyPr/>
          <a:lstStyle/>
          <a:p>
            <a:endParaRPr lang="en-US">
              <a:latin typeface="+mj-lt"/>
            </a:endParaRPr>
          </a:p>
        </p:txBody>
      </p:sp>
      <p:sp>
        <p:nvSpPr>
          <p:cNvPr id="9" name="Rectangle 8">
            <a:extLst>
              <a:ext uri="{FF2B5EF4-FFF2-40B4-BE49-F238E27FC236}">
                <a16:creationId xmlns:a16="http://schemas.microsoft.com/office/drawing/2014/main" id="{71D7DAEF-E5DE-A6B5-5ED1-857086A23D9D}"/>
              </a:ext>
            </a:extLst>
          </p:cNvPr>
          <p:cNvSpPr>
            <a:spLocks noGrp="1"/>
          </p:cNvSpPr>
          <p:nvPr/>
        </p:nvSpPr>
        <p:spPr>
          <a:xfrm>
            <a:off x="774192" y="1678211"/>
            <a:ext cx="1714500" cy="228600"/>
          </a:xfrm>
          <a:prstGeom prst="rect">
            <a:avLst/>
          </a:prstGeom>
        </p:spPr>
        <p:txBody>
          <a:bodyPr wrap="square" lIns="0" tIns="0" rIns="0" bIns="0" anchor="t">
            <a:noAutofit/>
          </a:bodyPr>
          <a:lstStyle/>
          <a:p>
            <a:pPr algn="l">
              <a:buNone/>
              <a:defRPr sz="1200" b="1">
                <a:solidFill>
                  <a:srgbClr val="005A8B"/>
                </a:solidFill>
                <a:latin typeface="Arial"/>
                <a:ea typeface="Arial"/>
                <a:cs typeface="Arial"/>
              </a:defRPr>
            </a:pPr>
            <a:r>
              <a:rPr>
                <a:latin typeface="+mj-lt"/>
              </a:rPr>
              <a:t>PATHWAY A</a:t>
            </a:r>
          </a:p>
        </p:txBody>
      </p:sp>
      <p:sp>
        <p:nvSpPr>
          <p:cNvPr id="10" name="Rectangle 9">
            <a:extLst>
              <a:ext uri="{FF2B5EF4-FFF2-40B4-BE49-F238E27FC236}">
                <a16:creationId xmlns:a16="http://schemas.microsoft.com/office/drawing/2014/main" id="{FC33DEDB-2505-C987-1BD8-6381D4B9EF17}"/>
              </a:ext>
            </a:extLst>
          </p:cNvPr>
          <p:cNvSpPr>
            <a:spLocks noGrp="1"/>
          </p:cNvSpPr>
          <p:nvPr/>
        </p:nvSpPr>
        <p:spPr>
          <a:xfrm>
            <a:off x="774192" y="2097311"/>
            <a:ext cx="4800600" cy="825500"/>
          </a:xfrm>
          <a:prstGeom prst="rect">
            <a:avLst/>
          </a:prstGeom>
        </p:spPr>
        <p:txBody>
          <a:bodyPr wrap="square" lIns="0" tIns="0" rIns="0" bIns="0" anchor="t">
            <a:noAutofit/>
          </a:bodyPr>
          <a:lstStyle/>
          <a:p>
            <a:pPr algn="l">
              <a:buNone/>
              <a:defRPr sz="2625" b="1">
                <a:solidFill>
                  <a:srgbClr val="101820"/>
                </a:solidFill>
                <a:latin typeface="Arial"/>
                <a:ea typeface="Arial"/>
                <a:cs typeface="Arial"/>
              </a:defRPr>
            </a:pPr>
            <a:r>
              <a:rPr>
                <a:latin typeface="+mj-lt"/>
              </a:rPr>
              <a:t>Continue the current
CDM methodology</a:t>
            </a:r>
          </a:p>
        </p:txBody>
      </p:sp>
      <p:cxnSp>
        <p:nvCxnSpPr>
          <p:cNvPr id="11" name="Straight Arrow Connector 10">
            <a:extLst>
              <a:ext uri="{FF2B5EF4-FFF2-40B4-BE49-F238E27FC236}">
                <a16:creationId xmlns:a16="http://schemas.microsoft.com/office/drawing/2014/main" id="{E71C2C87-23D8-70C5-B106-B7162573F3CD}"/>
              </a:ext>
            </a:extLst>
          </p:cNvPr>
          <p:cNvCxnSpPr/>
          <p:nvPr/>
        </p:nvCxnSpPr>
        <p:spPr>
          <a:xfrm>
            <a:off x="774192" y="3113311"/>
            <a:ext cx="4800600" cy="286"/>
          </a:xfrm>
          <a:prstGeom prst="straightConnector1">
            <a:avLst/>
          </a:prstGeom>
          <a:ln w="28575">
            <a:solidFill>
              <a:srgbClr val="6DCBF4"/>
            </a:solidFill>
            <a:prstDash val="solid"/>
          </a:ln>
        </p:spPr>
      </p:cxnSp>
      <p:sp>
        <p:nvSpPr>
          <p:cNvPr id="12" name="Rectangle 11">
            <a:extLst>
              <a:ext uri="{FF2B5EF4-FFF2-40B4-BE49-F238E27FC236}">
                <a16:creationId xmlns:a16="http://schemas.microsoft.com/office/drawing/2014/main" id="{9CFA4433-6F4B-702D-C26A-F99B8152B0ED}"/>
              </a:ext>
            </a:extLst>
          </p:cNvPr>
          <p:cNvSpPr>
            <a:spLocks noGrp="1"/>
          </p:cNvSpPr>
          <p:nvPr/>
        </p:nvSpPr>
        <p:spPr>
          <a:xfrm>
            <a:off x="774192" y="3380011"/>
            <a:ext cx="4800600" cy="304800"/>
          </a:xfrm>
          <a:prstGeom prst="rect">
            <a:avLst/>
          </a:prstGeom>
        </p:spPr>
        <p:txBody>
          <a:bodyPr wrap="square" lIns="0" tIns="0" rIns="0" bIns="0" anchor="t">
            <a:noAutofit/>
          </a:bodyPr>
          <a:lstStyle/>
          <a:p>
            <a:pPr algn="l">
              <a:buNone/>
              <a:defRPr sz="1725" b="1">
                <a:solidFill>
                  <a:srgbClr val="005A8B"/>
                </a:solidFill>
                <a:latin typeface="Arial"/>
                <a:ea typeface="Arial"/>
                <a:cs typeface="Arial"/>
              </a:defRPr>
            </a:pPr>
            <a:r>
              <a:rPr>
                <a:latin typeface="+mj-lt"/>
              </a:rPr>
              <a:t>Submit by 31 December 2026</a:t>
            </a:r>
          </a:p>
        </p:txBody>
      </p:sp>
      <p:sp>
        <p:nvSpPr>
          <p:cNvPr id="13" name="Rectangle 12">
            <a:extLst>
              <a:ext uri="{FF2B5EF4-FFF2-40B4-BE49-F238E27FC236}">
                <a16:creationId xmlns:a16="http://schemas.microsoft.com/office/drawing/2014/main" id="{F1309860-227E-DAD2-C9E9-7996C7DDDE5B}"/>
              </a:ext>
            </a:extLst>
          </p:cNvPr>
          <p:cNvSpPr>
            <a:spLocks noGrp="1"/>
          </p:cNvSpPr>
          <p:nvPr/>
        </p:nvSpPr>
        <p:spPr>
          <a:xfrm>
            <a:off x="774192" y="3875311"/>
            <a:ext cx="4800600" cy="1066800"/>
          </a:xfrm>
          <a:prstGeom prst="rect">
            <a:avLst/>
          </a:prstGeom>
        </p:spPr>
        <p:txBody>
          <a:bodyPr wrap="square" lIns="0" tIns="0" rIns="0" bIns="0" anchor="t">
            <a:noAutofit/>
          </a:bodyPr>
          <a:lstStyle/>
          <a:p>
            <a:pPr marL="171450" indent="-171450" algn="l">
              <a:buNone/>
              <a:defRPr sz="1500" b="0">
                <a:solidFill>
                  <a:srgbClr val="56616B"/>
                </a:solidFill>
                <a:latin typeface="Arial"/>
                <a:ea typeface="Arial"/>
                <a:cs typeface="Arial"/>
              </a:defRPr>
            </a:pPr>
            <a:r>
              <a:rPr>
                <a:latin typeface="+mj-lt"/>
              </a:rPr>
              <a:t>• Addendum to the PDD / </a:t>
            </a:r>
            <a:r>
              <a:rPr err="1">
                <a:latin typeface="+mj-lt"/>
              </a:rPr>
              <a:t>PoA</a:t>
            </a:r>
            <a:r>
              <a:rPr>
                <a:latin typeface="+mj-lt"/>
              </a:rPr>
              <a:t>-DD / CPA-DD</a:t>
            </a:r>
            <a:r>
              <a:rPr lang="es-PA">
                <a:latin typeface="+mj-lt"/>
              </a:rPr>
              <a:t>.</a:t>
            </a:r>
            <a:r>
              <a:rPr>
                <a:latin typeface="+mj-lt"/>
              </a:rPr>
              <a:t>
• A6.4 SD Tool documentation, as a</a:t>
            </a:r>
            <a:r>
              <a:rPr lang="en-US">
                <a:latin typeface="+mj-lt"/>
              </a:rPr>
              <a:t>p</a:t>
            </a:r>
            <a:r>
              <a:rPr>
                <a:latin typeface="+mj-lt"/>
              </a:rPr>
              <a:t>plicable</a:t>
            </a:r>
            <a:r>
              <a:rPr lang="es-PA">
                <a:latin typeface="+mj-lt"/>
              </a:rPr>
              <a:t>.</a:t>
            </a:r>
            <a:r>
              <a:rPr>
                <a:latin typeface="+mj-lt"/>
              </a:rPr>
              <a:t>
• Submission through the dedicated interface</a:t>
            </a:r>
            <a:r>
              <a:rPr lang="es-PA">
                <a:latin typeface="+mj-lt"/>
              </a:rPr>
              <a:t>.</a:t>
            </a:r>
            <a:endParaRPr>
              <a:latin typeface="+mj-lt"/>
            </a:endParaRPr>
          </a:p>
        </p:txBody>
      </p:sp>
      <p:sp>
        <p:nvSpPr>
          <p:cNvPr id="14" name="Rectangle: Rounded Corners 13">
            <a:extLst>
              <a:ext uri="{FF2B5EF4-FFF2-40B4-BE49-F238E27FC236}">
                <a16:creationId xmlns:a16="http://schemas.microsoft.com/office/drawing/2014/main" id="{C30367D7-0E5A-5CEB-BE4E-F565634621DF}"/>
              </a:ext>
            </a:extLst>
          </p:cNvPr>
          <p:cNvSpPr>
            <a:spLocks noGrp="1"/>
          </p:cNvSpPr>
          <p:nvPr/>
        </p:nvSpPr>
        <p:spPr>
          <a:xfrm>
            <a:off x="6336792" y="1398811"/>
            <a:ext cx="5410200" cy="3771900"/>
          </a:xfrm>
          <a:prstGeom prst="roundRect">
            <a:avLst>
              <a:gd name="adj" fmla="val 2020"/>
            </a:avLst>
          </a:prstGeom>
          <a:solidFill>
            <a:srgbClr val="EAF6FB"/>
          </a:solidFill>
          <a:ln w="0">
            <a:noFill/>
            <a:prstDash val="solid"/>
          </a:ln>
        </p:spPr>
        <p:txBody>
          <a:bodyPr/>
          <a:lstStyle/>
          <a:p>
            <a:endParaRPr lang="en-US">
              <a:latin typeface="+mj-lt"/>
            </a:endParaRPr>
          </a:p>
        </p:txBody>
      </p:sp>
      <p:sp>
        <p:nvSpPr>
          <p:cNvPr id="15" name="Rectangle 14">
            <a:extLst>
              <a:ext uri="{FF2B5EF4-FFF2-40B4-BE49-F238E27FC236}">
                <a16:creationId xmlns:a16="http://schemas.microsoft.com/office/drawing/2014/main" id="{D70340CE-1D49-5EF5-95B9-95978C429640}"/>
              </a:ext>
            </a:extLst>
          </p:cNvPr>
          <p:cNvSpPr>
            <a:spLocks noGrp="1"/>
          </p:cNvSpPr>
          <p:nvPr/>
        </p:nvSpPr>
        <p:spPr>
          <a:xfrm>
            <a:off x="6641592" y="1678211"/>
            <a:ext cx="1714500" cy="228600"/>
          </a:xfrm>
          <a:prstGeom prst="rect">
            <a:avLst/>
          </a:prstGeom>
        </p:spPr>
        <p:txBody>
          <a:bodyPr wrap="square" lIns="0" tIns="0" rIns="0" bIns="0" anchor="t">
            <a:noAutofit/>
          </a:bodyPr>
          <a:lstStyle/>
          <a:p>
            <a:pPr algn="l">
              <a:buNone/>
              <a:defRPr sz="1200" b="1">
                <a:solidFill>
                  <a:srgbClr val="005A8B"/>
                </a:solidFill>
                <a:latin typeface="Arial"/>
                <a:ea typeface="Arial"/>
                <a:cs typeface="Arial"/>
              </a:defRPr>
            </a:pPr>
            <a:r>
              <a:rPr>
                <a:latin typeface="+mj-lt"/>
              </a:rPr>
              <a:t>PATHWAY B</a:t>
            </a:r>
          </a:p>
        </p:txBody>
      </p:sp>
      <p:sp>
        <p:nvSpPr>
          <p:cNvPr id="16" name="Rectangle 15">
            <a:extLst>
              <a:ext uri="{FF2B5EF4-FFF2-40B4-BE49-F238E27FC236}">
                <a16:creationId xmlns:a16="http://schemas.microsoft.com/office/drawing/2014/main" id="{4BEE4ACB-619C-9BA4-F85D-CDC7399E5840}"/>
              </a:ext>
            </a:extLst>
          </p:cNvPr>
          <p:cNvSpPr>
            <a:spLocks noGrp="1"/>
          </p:cNvSpPr>
          <p:nvPr/>
        </p:nvSpPr>
        <p:spPr>
          <a:xfrm>
            <a:off x="6641592" y="2097311"/>
            <a:ext cx="4800600" cy="825500"/>
          </a:xfrm>
          <a:prstGeom prst="rect">
            <a:avLst/>
          </a:prstGeom>
        </p:spPr>
        <p:txBody>
          <a:bodyPr wrap="square" lIns="0" tIns="0" rIns="0" bIns="0" anchor="t">
            <a:noAutofit/>
          </a:bodyPr>
          <a:lstStyle/>
          <a:p>
            <a:pPr algn="l">
              <a:buNone/>
              <a:defRPr sz="2625" b="1">
                <a:solidFill>
                  <a:srgbClr val="101820"/>
                </a:solidFill>
                <a:latin typeface="Arial"/>
                <a:ea typeface="Arial"/>
                <a:cs typeface="Arial"/>
              </a:defRPr>
            </a:pPr>
            <a:r>
              <a:rPr>
                <a:latin typeface="+mj-lt"/>
              </a:rPr>
              <a:t>Replace with an
Article 6.4 methodology</a:t>
            </a:r>
          </a:p>
        </p:txBody>
      </p:sp>
      <p:cxnSp>
        <p:nvCxnSpPr>
          <p:cNvPr id="17" name="Straight Arrow Connector 16">
            <a:extLst>
              <a:ext uri="{FF2B5EF4-FFF2-40B4-BE49-F238E27FC236}">
                <a16:creationId xmlns:a16="http://schemas.microsoft.com/office/drawing/2014/main" id="{0E31D66D-AE05-3989-2359-97545528043B}"/>
              </a:ext>
            </a:extLst>
          </p:cNvPr>
          <p:cNvCxnSpPr/>
          <p:nvPr/>
        </p:nvCxnSpPr>
        <p:spPr>
          <a:xfrm>
            <a:off x="6641592" y="3113311"/>
            <a:ext cx="4800600" cy="286"/>
          </a:xfrm>
          <a:prstGeom prst="straightConnector1">
            <a:avLst/>
          </a:prstGeom>
          <a:ln w="28575">
            <a:solidFill>
              <a:srgbClr val="6DCBF4"/>
            </a:solidFill>
            <a:prstDash val="solid"/>
          </a:ln>
        </p:spPr>
      </p:cxnSp>
      <p:sp>
        <p:nvSpPr>
          <p:cNvPr id="18" name="Rectangle 17">
            <a:extLst>
              <a:ext uri="{FF2B5EF4-FFF2-40B4-BE49-F238E27FC236}">
                <a16:creationId xmlns:a16="http://schemas.microsoft.com/office/drawing/2014/main" id="{E5F208FA-A240-F413-498E-13D96B9AC59A}"/>
              </a:ext>
            </a:extLst>
          </p:cNvPr>
          <p:cNvSpPr>
            <a:spLocks noGrp="1"/>
          </p:cNvSpPr>
          <p:nvPr/>
        </p:nvSpPr>
        <p:spPr>
          <a:xfrm>
            <a:off x="6641592" y="3380011"/>
            <a:ext cx="4800600" cy="304800"/>
          </a:xfrm>
          <a:prstGeom prst="rect">
            <a:avLst/>
          </a:prstGeom>
        </p:spPr>
        <p:txBody>
          <a:bodyPr wrap="square" lIns="0" tIns="0" rIns="0" bIns="0" anchor="t">
            <a:noAutofit/>
          </a:bodyPr>
          <a:lstStyle/>
          <a:p>
            <a:pPr algn="l">
              <a:buNone/>
              <a:defRPr sz="1725" b="1">
                <a:solidFill>
                  <a:srgbClr val="005A8B"/>
                </a:solidFill>
                <a:latin typeface="Arial"/>
                <a:ea typeface="Arial"/>
                <a:cs typeface="Arial"/>
              </a:defRPr>
            </a:pPr>
            <a:r>
              <a:rPr>
                <a:latin typeface="+mj-lt"/>
              </a:rPr>
              <a:t>Different documentation and timing</a:t>
            </a:r>
          </a:p>
        </p:txBody>
      </p:sp>
      <p:sp>
        <p:nvSpPr>
          <p:cNvPr id="19" name="Rectangle 18">
            <a:extLst>
              <a:ext uri="{FF2B5EF4-FFF2-40B4-BE49-F238E27FC236}">
                <a16:creationId xmlns:a16="http://schemas.microsoft.com/office/drawing/2014/main" id="{C99C0165-4A08-B0EA-FB2E-558029166095}"/>
              </a:ext>
            </a:extLst>
          </p:cNvPr>
          <p:cNvSpPr>
            <a:spLocks noGrp="1"/>
          </p:cNvSpPr>
          <p:nvPr/>
        </p:nvSpPr>
        <p:spPr>
          <a:xfrm>
            <a:off x="6641592" y="3875311"/>
            <a:ext cx="4800600" cy="1066800"/>
          </a:xfrm>
          <a:prstGeom prst="rect">
            <a:avLst/>
          </a:prstGeom>
        </p:spPr>
        <p:txBody>
          <a:bodyPr wrap="square" lIns="0" tIns="0" rIns="0" bIns="0" anchor="t">
            <a:noAutofit/>
          </a:bodyPr>
          <a:lstStyle/>
          <a:p>
            <a:pPr marL="171450" indent="-171450" algn="l">
              <a:buNone/>
              <a:defRPr sz="1500" b="0">
                <a:solidFill>
                  <a:srgbClr val="56616B"/>
                </a:solidFill>
                <a:latin typeface="Arial"/>
                <a:ea typeface="Arial"/>
                <a:cs typeface="Arial"/>
              </a:defRPr>
            </a:pPr>
            <a:r>
              <a:rPr>
                <a:latin typeface="+mj-lt"/>
              </a:rPr>
              <a:t>• Revised Article 6.4 design document(s)</a:t>
            </a:r>
            <a:r>
              <a:rPr lang="es-PA">
                <a:latin typeface="+mj-lt"/>
              </a:rPr>
              <a:t>.</a:t>
            </a:r>
            <a:r>
              <a:rPr>
                <a:latin typeface="+mj-lt"/>
              </a:rPr>
              <a:t>
• Validation by an accredited DO</a:t>
            </a:r>
            <a:r>
              <a:rPr lang="en-US">
                <a:latin typeface="+mj-lt"/>
              </a:rPr>
              <a:t>E.</a:t>
            </a:r>
            <a:r>
              <a:rPr>
                <a:latin typeface="+mj-lt"/>
              </a:rPr>
              <a:t>
• Submit within one year of Host Party approval or methodology availability, whichever is later</a:t>
            </a:r>
            <a:r>
              <a:rPr lang="es-PA">
                <a:latin typeface="+mj-lt"/>
              </a:rPr>
              <a:t>.</a:t>
            </a:r>
            <a:endParaRPr>
              <a:latin typeface="+mj-lt"/>
            </a:endParaRPr>
          </a:p>
        </p:txBody>
      </p:sp>
      <p:pic>
        <p:nvPicPr>
          <p:cNvPr id="20" name="Graphic 138" descr="Continuar con la metodología CDM actual">
            <a:extLst>
              <a:ext uri="{FF2B5EF4-FFF2-40B4-BE49-F238E27FC236}">
                <a16:creationId xmlns:a16="http://schemas.microsoft.com/office/drawing/2014/main" id="{50FB2287-8417-6C86-7643-0CFE058ED1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17592" y="1652811"/>
            <a:ext cx="457200" cy="457200"/>
          </a:xfrm>
          <a:prstGeom prst="rect">
            <a:avLst/>
          </a:prstGeom>
        </p:spPr>
      </p:pic>
      <p:pic>
        <p:nvPicPr>
          <p:cNvPr id="21" name="Graphic 139" descr="Reemplazar por una metodología del Artículo 6.4">
            <a:extLst>
              <a:ext uri="{FF2B5EF4-FFF2-40B4-BE49-F238E27FC236}">
                <a16:creationId xmlns:a16="http://schemas.microsoft.com/office/drawing/2014/main" id="{FDEEADD9-551E-F512-4C46-774F93E513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84992" y="1652811"/>
            <a:ext cx="457200" cy="457200"/>
          </a:xfrm>
          <a:prstGeom prst="rect">
            <a:avLst/>
          </a:prstGeom>
        </p:spPr>
      </p:pic>
      <p:sp>
        <p:nvSpPr>
          <p:cNvPr id="22" name="Decision Takeaway">
            <a:extLst>
              <a:ext uri="{FF2B5EF4-FFF2-40B4-BE49-F238E27FC236}">
                <a16:creationId xmlns:a16="http://schemas.microsoft.com/office/drawing/2014/main" id="{DDA8555A-3D9B-17A5-12FA-E797739D5248}"/>
              </a:ext>
            </a:extLst>
          </p:cNvPr>
          <p:cNvSpPr txBox="1"/>
          <p:nvPr/>
        </p:nvSpPr>
        <p:spPr>
          <a:xfrm>
            <a:off x="469392" y="5551711"/>
            <a:ext cx="11277600" cy="508000"/>
          </a:xfrm>
          <a:prstGeom prst="rect">
            <a:avLst/>
          </a:prstGeom>
          <a:noFill/>
          <a:ln>
            <a:noFill/>
          </a:ln>
        </p:spPr>
        <p:txBody>
          <a:bodyPr wrap="square" lIns="0" tIns="0" rIns="0" bIns="0" anchor="ctr">
            <a:noAutofit/>
          </a:bodyPr>
          <a:lstStyle/>
          <a:p>
            <a:pPr algn="ctr">
              <a:buNone/>
            </a:pPr>
            <a:r>
              <a:rPr lang="en-US" sz="1800" b="1">
                <a:solidFill>
                  <a:srgbClr val="005A8B"/>
                </a:solidFill>
                <a:latin typeface="+mj-lt"/>
              </a:rPr>
              <a:t>Both pathways stay open — the choice depends on whether the current CDM methodology still applies to your activity.</a:t>
            </a:r>
          </a:p>
        </p:txBody>
      </p:sp>
    </p:spTree>
    <p:extLst>
      <p:ext uri="{BB962C8B-B14F-4D97-AF65-F5344CB8AC3E}">
        <p14:creationId xmlns:p14="http://schemas.microsoft.com/office/powerpoint/2010/main" val="518319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FE243-86AF-AD08-3F1A-37FEB65D3DE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45B385-E5F0-6FF0-7EDA-F25E389F1F89}"/>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3C97592D-4D1E-4807-147C-5595188F6871}"/>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CF845813-F2F8-B832-CB4B-E0F5554CBF06}"/>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Pathway A: two connected document packages</a:t>
            </a:r>
          </a:p>
        </p:txBody>
      </p:sp>
      <p:sp>
        <p:nvSpPr>
          <p:cNvPr id="9" name="Rectangle: Rounded Corners 8">
            <a:extLst>
              <a:ext uri="{FF2B5EF4-FFF2-40B4-BE49-F238E27FC236}">
                <a16:creationId xmlns:a16="http://schemas.microsoft.com/office/drawing/2014/main" id="{B914400F-B668-895E-857C-F543C563882C}"/>
              </a:ext>
            </a:extLst>
          </p:cNvPr>
          <p:cNvSpPr>
            <a:spLocks noGrp="1"/>
          </p:cNvSpPr>
          <p:nvPr/>
        </p:nvSpPr>
        <p:spPr>
          <a:xfrm>
            <a:off x="469392" y="1428326"/>
            <a:ext cx="5200650" cy="3333750"/>
          </a:xfrm>
          <a:prstGeom prst="roundRect">
            <a:avLst>
              <a:gd name="adj" fmla="val 2286"/>
            </a:avLst>
          </a:prstGeom>
          <a:solidFill>
            <a:srgbClr val="EAF6FB"/>
          </a:solidFill>
          <a:ln w="0">
            <a:noFill/>
            <a:prstDash val="solid"/>
          </a:ln>
        </p:spPr>
        <p:txBody>
          <a:bodyPr/>
          <a:lstStyle/>
          <a:p>
            <a:endParaRPr lang="en-US">
              <a:latin typeface="+mj-lt"/>
            </a:endParaRPr>
          </a:p>
        </p:txBody>
      </p:sp>
      <p:sp>
        <p:nvSpPr>
          <p:cNvPr id="11" name="Rectangle 10">
            <a:extLst>
              <a:ext uri="{FF2B5EF4-FFF2-40B4-BE49-F238E27FC236}">
                <a16:creationId xmlns:a16="http://schemas.microsoft.com/office/drawing/2014/main" id="{E058DDFC-9659-11E2-B36C-ACE05BD174B9}"/>
              </a:ext>
            </a:extLst>
          </p:cNvPr>
          <p:cNvSpPr>
            <a:spLocks noGrp="1"/>
          </p:cNvSpPr>
          <p:nvPr/>
        </p:nvSpPr>
        <p:spPr>
          <a:xfrm>
            <a:off x="755142" y="1714076"/>
            <a:ext cx="685800" cy="514350"/>
          </a:xfrm>
          <a:prstGeom prst="rect">
            <a:avLst/>
          </a:prstGeom>
        </p:spPr>
        <p:txBody>
          <a:bodyPr wrap="square" lIns="0" tIns="0" rIns="0" bIns="0" anchor="t">
            <a:noAutofit/>
          </a:bodyPr>
          <a:lstStyle/>
          <a:p>
            <a:pPr algn="l">
              <a:buNone/>
              <a:defRPr sz="3000" b="1">
                <a:solidFill>
                  <a:srgbClr val="009EDB"/>
                </a:solidFill>
                <a:latin typeface="Arial"/>
                <a:ea typeface="Arial"/>
                <a:cs typeface="Arial"/>
              </a:defRPr>
            </a:pPr>
            <a:r>
              <a:rPr>
                <a:latin typeface="+mj-lt"/>
              </a:rPr>
              <a:t>01</a:t>
            </a:r>
          </a:p>
        </p:txBody>
      </p:sp>
      <p:sp>
        <p:nvSpPr>
          <p:cNvPr id="13" name="Rectangle 12">
            <a:extLst>
              <a:ext uri="{FF2B5EF4-FFF2-40B4-BE49-F238E27FC236}">
                <a16:creationId xmlns:a16="http://schemas.microsoft.com/office/drawing/2014/main" id="{AF1E1DC8-7ACA-5F44-B359-EC5E71EB383E}"/>
              </a:ext>
            </a:extLst>
          </p:cNvPr>
          <p:cNvSpPr>
            <a:spLocks noGrp="1"/>
          </p:cNvSpPr>
          <p:nvPr/>
        </p:nvSpPr>
        <p:spPr>
          <a:xfrm>
            <a:off x="755142" y="2361776"/>
            <a:ext cx="4476750" cy="62865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a:latin typeface="+mj-lt"/>
              </a:rPr>
              <a:t>Addendum to the design document</a:t>
            </a:r>
            <a:r>
              <a:rPr lang="es-PA">
                <a:latin typeface="+mj-lt"/>
              </a:rPr>
              <a:t> (PDD)</a:t>
            </a:r>
            <a:endParaRPr>
              <a:latin typeface="+mj-lt"/>
            </a:endParaRPr>
          </a:p>
        </p:txBody>
      </p:sp>
      <p:sp>
        <p:nvSpPr>
          <p:cNvPr id="15" name="Rectangle 14">
            <a:extLst>
              <a:ext uri="{FF2B5EF4-FFF2-40B4-BE49-F238E27FC236}">
                <a16:creationId xmlns:a16="http://schemas.microsoft.com/office/drawing/2014/main" id="{1840FBB3-0E38-9388-8AD1-39ACB82E289C}"/>
              </a:ext>
            </a:extLst>
          </p:cNvPr>
          <p:cNvSpPr>
            <a:spLocks noGrp="1"/>
          </p:cNvSpPr>
          <p:nvPr/>
        </p:nvSpPr>
        <p:spPr>
          <a:xfrm>
            <a:off x="755142" y="3104726"/>
            <a:ext cx="4476750" cy="247650"/>
          </a:xfrm>
          <a:prstGeom prst="rect">
            <a:avLst/>
          </a:prstGeom>
        </p:spPr>
        <p:txBody>
          <a:bodyPr wrap="square" lIns="0" tIns="0" rIns="0" bIns="0" anchor="t">
            <a:noAutofit/>
          </a:bodyPr>
          <a:lstStyle/>
          <a:p>
            <a:pPr algn="l">
              <a:buNone/>
              <a:defRPr sz="1425" b="1">
                <a:solidFill>
                  <a:srgbClr val="005A8B"/>
                </a:solidFill>
                <a:latin typeface="Arial"/>
                <a:ea typeface="Arial"/>
                <a:cs typeface="Arial"/>
              </a:defRPr>
            </a:pPr>
            <a:r>
              <a:rPr sz="1600">
                <a:latin typeface="+mj-lt"/>
                <a:hlinkClick r:id="rId3"/>
              </a:rPr>
              <a:t>A6.4-FORM-AC-012</a:t>
            </a:r>
            <a:r>
              <a:rPr sz="1600">
                <a:latin typeface="+mj-lt"/>
              </a:rPr>
              <a:t> </a:t>
            </a:r>
            <a:r>
              <a:rPr>
                <a:latin typeface="+mj-lt"/>
              </a:rPr>
              <a:t> |  v.03.1</a:t>
            </a:r>
          </a:p>
        </p:txBody>
      </p:sp>
      <p:sp>
        <p:nvSpPr>
          <p:cNvPr id="17" name="Rectangle 16">
            <a:extLst>
              <a:ext uri="{FF2B5EF4-FFF2-40B4-BE49-F238E27FC236}">
                <a16:creationId xmlns:a16="http://schemas.microsoft.com/office/drawing/2014/main" id="{17DA076F-B10B-4BF3-ECDD-D76F8EBA95E5}"/>
              </a:ext>
            </a:extLst>
          </p:cNvPr>
          <p:cNvSpPr>
            <a:spLocks noGrp="1"/>
          </p:cNvSpPr>
          <p:nvPr/>
        </p:nvSpPr>
        <p:spPr>
          <a:xfrm>
            <a:off x="755142" y="3504776"/>
            <a:ext cx="4419600" cy="952500"/>
          </a:xfrm>
          <a:prstGeom prst="rect">
            <a:avLst/>
          </a:prstGeom>
        </p:spPr>
        <p:txBody>
          <a:bodyPr wrap="square" lIns="0" tIns="0" rIns="0" bIns="0" anchor="t">
            <a:noAutofit/>
          </a:bodyPr>
          <a:lstStyle/>
          <a:p>
            <a:pPr>
              <a:defRPr sz="1500" b="0">
                <a:solidFill>
                  <a:srgbClr val="56616B"/>
                </a:solidFill>
                <a:latin typeface="Arial"/>
                <a:ea typeface="Arial"/>
                <a:cs typeface="Arial"/>
              </a:defRPr>
            </a:pPr>
            <a:r>
              <a:rPr>
                <a:latin typeface="+mj-lt"/>
              </a:rPr>
              <a:t>Attests implementation against the registered CDM design document and demonstrates compliance with the additional Article 6.4 transition requirements.</a:t>
            </a:r>
            <a:r>
              <a:rPr lang="en-US">
                <a:latin typeface="+mj-lt"/>
              </a:rPr>
              <a:t> </a:t>
            </a:r>
          </a:p>
          <a:p>
            <a:pPr>
              <a:defRPr sz="1500" b="0">
                <a:solidFill>
                  <a:srgbClr val="56616B"/>
                </a:solidFill>
                <a:latin typeface="Arial"/>
                <a:ea typeface="Arial"/>
                <a:cs typeface="Arial"/>
              </a:defRPr>
            </a:pPr>
            <a:r>
              <a:rPr lang="en-US">
                <a:latin typeface="+mj-lt"/>
              </a:rPr>
              <a:t>PDD Addendum, per Appendix 3 of the Transition Procedure </a:t>
            </a:r>
          </a:p>
        </p:txBody>
      </p:sp>
      <p:sp>
        <p:nvSpPr>
          <p:cNvPr id="19" name="Rectangle: Rounded Corners 18">
            <a:extLst>
              <a:ext uri="{FF2B5EF4-FFF2-40B4-BE49-F238E27FC236}">
                <a16:creationId xmlns:a16="http://schemas.microsoft.com/office/drawing/2014/main" id="{0F379578-24FC-36DD-F219-467F4F664C05}"/>
              </a:ext>
            </a:extLst>
          </p:cNvPr>
          <p:cNvSpPr>
            <a:spLocks noGrp="1"/>
          </p:cNvSpPr>
          <p:nvPr/>
        </p:nvSpPr>
        <p:spPr>
          <a:xfrm>
            <a:off x="6089142" y="1428326"/>
            <a:ext cx="5657850" cy="3333750"/>
          </a:xfrm>
          <a:prstGeom prst="roundRect">
            <a:avLst>
              <a:gd name="adj" fmla="val 2286"/>
            </a:avLst>
          </a:prstGeom>
          <a:solidFill>
            <a:srgbClr val="EAF5F0"/>
          </a:solidFill>
          <a:ln w="0">
            <a:noFill/>
            <a:prstDash val="solid"/>
          </a:ln>
        </p:spPr>
        <p:txBody>
          <a:bodyPr/>
          <a:lstStyle/>
          <a:p>
            <a:endParaRPr lang="en-US">
              <a:latin typeface="+mj-lt"/>
            </a:endParaRPr>
          </a:p>
        </p:txBody>
      </p:sp>
      <p:sp>
        <p:nvSpPr>
          <p:cNvPr id="21" name="Rectangle 20">
            <a:extLst>
              <a:ext uri="{FF2B5EF4-FFF2-40B4-BE49-F238E27FC236}">
                <a16:creationId xmlns:a16="http://schemas.microsoft.com/office/drawing/2014/main" id="{919B9E5A-825D-766F-2E2A-32BEE589BCE0}"/>
              </a:ext>
            </a:extLst>
          </p:cNvPr>
          <p:cNvSpPr>
            <a:spLocks noGrp="1"/>
          </p:cNvSpPr>
          <p:nvPr/>
        </p:nvSpPr>
        <p:spPr>
          <a:xfrm>
            <a:off x="6393942" y="1714076"/>
            <a:ext cx="685800" cy="514350"/>
          </a:xfrm>
          <a:prstGeom prst="rect">
            <a:avLst/>
          </a:prstGeom>
        </p:spPr>
        <p:txBody>
          <a:bodyPr wrap="square" lIns="0" tIns="0" rIns="0" bIns="0" anchor="t">
            <a:noAutofit/>
          </a:bodyPr>
          <a:lstStyle/>
          <a:p>
            <a:pPr algn="l">
              <a:buNone/>
              <a:defRPr sz="3000" b="1">
                <a:solidFill>
                  <a:srgbClr val="2E7D64"/>
                </a:solidFill>
                <a:latin typeface="Arial"/>
                <a:ea typeface="Arial"/>
                <a:cs typeface="Arial"/>
              </a:defRPr>
            </a:pPr>
            <a:r>
              <a:rPr>
                <a:latin typeface="+mj-lt"/>
              </a:rPr>
              <a:t>02</a:t>
            </a:r>
          </a:p>
        </p:txBody>
      </p:sp>
      <p:sp>
        <p:nvSpPr>
          <p:cNvPr id="23" name="Rectangle 22">
            <a:extLst>
              <a:ext uri="{FF2B5EF4-FFF2-40B4-BE49-F238E27FC236}">
                <a16:creationId xmlns:a16="http://schemas.microsoft.com/office/drawing/2014/main" id="{BA734A0E-3687-0033-F0BA-4EC6D6535265}"/>
              </a:ext>
            </a:extLst>
          </p:cNvPr>
          <p:cNvSpPr>
            <a:spLocks noGrp="1"/>
          </p:cNvSpPr>
          <p:nvPr/>
        </p:nvSpPr>
        <p:spPr>
          <a:xfrm>
            <a:off x="6393942" y="2361776"/>
            <a:ext cx="4953000" cy="34290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a:latin typeface="+mj-lt"/>
              </a:rPr>
              <a:t>A6.4 Sustainable Development Tool</a:t>
            </a:r>
          </a:p>
        </p:txBody>
      </p:sp>
      <p:sp>
        <p:nvSpPr>
          <p:cNvPr id="25" name="Rectangle 24">
            <a:extLst>
              <a:ext uri="{FF2B5EF4-FFF2-40B4-BE49-F238E27FC236}">
                <a16:creationId xmlns:a16="http://schemas.microsoft.com/office/drawing/2014/main" id="{036D0593-F786-2027-9785-38F3A81034AB}"/>
              </a:ext>
            </a:extLst>
          </p:cNvPr>
          <p:cNvSpPr>
            <a:spLocks noGrp="1"/>
          </p:cNvSpPr>
          <p:nvPr/>
        </p:nvSpPr>
        <p:spPr>
          <a:xfrm>
            <a:off x="6393942" y="2895176"/>
            <a:ext cx="4953000" cy="990600"/>
          </a:xfrm>
          <a:prstGeom prst="rect">
            <a:avLst/>
          </a:prstGeom>
        </p:spPr>
        <p:txBody>
          <a:bodyPr wrap="square" lIns="0" tIns="0" rIns="0" bIns="0" anchor="t">
            <a:noAutofit/>
          </a:bodyPr>
          <a:lstStyle/>
          <a:p>
            <a:pPr>
              <a:defRPr sz="1575" b="1">
                <a:solidFill>
                  <a:srgbClr val="2E7D64"/>
                </a:solidFill>
                <a:latin typeface="Arial"/>
                <a:ea typeface="Arial"/>
                <a:cs typeface="Arial"/>
              </a:defRPr>
            </a:pPr>
            <a:r>
              <a:rPr lang="es-PA" sz="1500">
                <a:latin typeface="+mj-lt"/>
                <a:hlinkClick r:id="rId4"/>
              </a:rPr>
              <a:t>A6.4 –FORM- AC-015</a:t>
            </a:r>
            <a:r>
              <a:rPr lang="es-PA" sz="1500">
                <a:latin typeface="+mj-lt"/>
              </a:rPr>
              <a:t> </a:t>
            </a:r>
            <a:r>
              <a:rPr sz="1500">
                <a:latin typeface="+mj-lt"/>
              </a:rPr>
              <a:t>Risk assessment
</a:t>
            </a:r>
            <a:r>
              <a:rPr lang="es-PA" sz="1500" b="1">
                <a:solidFill>
                  <a:srgbClr val="2E7D64"/>
                </a:solidFill>
                <a:latin typeface="+mj-lt"/>
                <a:ea typeface="Arial"/>
                <a:cs typeface="Arial"/>
                <a:hlinkClick r:id="rId5"/>
              </a:rPr>
              <a:t>A6.4 –FORM- </a:t>
            </a:r>
            <a:r>
              <a:rPr sz="1500">
                <a:latin typeface="+mj-lt"/>
                <a:hlinkClick r:id="rId5"/>
              </a:rPr>
              <a:t>AC-016</a:t>
            </a:r>
            <a:r>
              <a:rPr sz="1500">
                <a:latin typeface="+mj-lt"/>
              </a:rPr>
              <a:t>  Management plan, if required
</a:t>
            </a:r>
            <a:r>
              <a:rPr lang="es-PA" sz="1500" b="1">
                <a:solidFill>
                  <a:srgbClr val="2E7D64"/>
                </a:solidFill>
                <a:latin typeface="+mj-lt"/>
                <a:cs typeface="Arial"/>
                <a:hlinkClick r:id="rId6"/>
              </a:rPr>
              <a:t>A6.4 –FORM- AC-017</a:t>
            </a:r>
            <a:r>
              <a:rPr sz="1500" b="1">
                <a:solidFill>
                  <a:srgbClr val="2E7D64"/>
                </a:solidFill>
                <a:latin typeface="+mj-lt"/>
                <a:cs typeface="Arial"/>
              </a:rPr>
              <a:t>  </a:t>
            </a:r>
            <a:r>
              <a:rPr sz="1500">
                <a:latin typeface="+mj-lt"/>
              </a:rPr>
              <a:t>Sustainable development impacts</a:t>
            </a:r>
          </a:p>
        </p:txBody>
      </p:sp>
      <p:sp>
        <p:nvSpPr>
          <p:cNvPr id="27" name="Rectangle 26">
            <a:extLst>
              <a:ext uri="{FF2B5EF4-FFF2-40B4-BE49-F238E27FC236}">
                <a16:creationId xmlns:a16="http://schemas.microsoft.com/office/drawing/2014/main" id="{D3D4F271-2021-95E1-ED98-14AC89A89125}"/>
              </a:ext>
            </a:extLst>
          </p:cNvPr>
          <p:cNvSpPr>
            <a:spLocks noGrp="1"/>
          </p:cNvSpPr>
          <p:nvPr/>
        </p:nvSpPr>
        <p:spPr>
          <a:xfrm>
            <a:off x="6393942" y="4019126"/>
            <a:ext cx="4857750" cy="533400"/>
          </a:xfrm>
          <a:prstGeom prst="rect">
            <a:avLst/>
          </a:prstGeom>
        </p:spPr>
        <p:txBody>
          <a:bodyPr wrap="square" lIns="0" tIns="0" rIns="0" bIns="0" anchor="t">
            <a:noAutofit/>
          </a:bodyPr>
          <a:lstStyle/>
          <a:p>
            <a:pPr algn="l">
              <a:buNone/>
              <a:defRPr sz="1425" b="0">
                <a:solidFill>
                  <a:srgbClr val="56616B"/>
                </a:solidFill>
                <a:latin typeface="Arial"/>
                <a:ea typeface="Arial"/>
                <a:cs typeface="Arial"/>
              </a:defRPr>
            </a:pPr>
            <a:r>
              <a:rPr>
                <a:latin typeface="+mj-lt"/>
              </a:rPr>
              <a:t>The Tool is mandatory for eligible CDM activities submitting additional documentation from 11 February 2025 onward.</a:t>
            </a:r>
          </a:p>
        </p:txBody>
      </p:sp>
      <p:sp>
        <p:nvSpPr>
          <p:cNvPr id="29" name="Rectangle: Rounded Corners 28">
            <a:extLst>
              <a:ext uri="{FF2B5EF4-FFF2-40B4-BE49-F238E27FC236}">
                <a16:creationId xmlns:a16="http://schemas.microsoft.com/office/drawing/2014/main" id="{DB406DFD-5B31-2DA7-4FDA-8A74C56212E2}"/>
              </a:ext>
            </a:extLst>
          </p:cNvPr>
          <p:cNvSpPr>
            <a:spLocks noGrp="1"/>
          </p:cNvSpPr>
          <p:nvPr/>
        </p:nvSpPr>
        <p:spPr>
          <a:xfrm>
            <a:off x="1383792" y="5124026"/>
            <a:ext cx="9448800" cy="495300"/>
          </a:xfrm>
          <a:prstGeom prst="roundRect">
            <a:avLst>
              <a:gd name="adj" fmla="val 15385"/>
            </a:avLst>
          </a:prstGeom>
          <a:solidFill>
            <a:srgbClr val="101820"/>
          </a:solidFill>
          <a:ln w="0">
            <a:noFill/>
            <a:prstDash val="solid"/>
          </a:ln>
        </p:spPr>
        <p:txBody>
          <a:bodyPr/>
          <a:lstStyle/>
          <a:p>
            <a:endParaRPr lang="en-US">
              <a:latin typeface="+mj-lt"/>
            </a:endParaRPr>
          </a:p>
        </p:txBody>
      </p:sp>
      <p:sp>
        <p:nvSpPr>
          <p:cNvPr id="31" name="Rectangle 30">
            <a:extLst>
              <a:ext uri="{FF2B5EF4-FFF2-40B4-BE49-F238E27FC236}">
                <a16:creationId xmlns:a16="http://schemas.microsoft.com/office/drawing/2014/main" id="{4DFED089-90F4-6FEA-A818-9D66B741E201}"/>
              </a:ext>
            </a:extLst>
          </p:cNvPr>
          <p:cNvSpPr>
            <a:spLocks noGrp="1"/>
          </p:cNvSpPr>
          <p:nvPr/>
        </p:nvSpPr>
        <p:spPr>
          <a:xfrm>
            <a:off x="1669542" y="5266901"/>
            <a:ext cx="8877300" cy="22860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Consistency check: align the Addendum and SD Tool across all activity information.</a:t>
            </a:r>
          </a:p>
        </p:txBody>
      </p:sp>
    </p:spTree>
    <p:extLst>
      <p:ext uri="{BB962C8B-B14F-4D97-AF65-F5344CB8AC3E}">
        <p14:creationId xmlns:p14="http://schemas.microsoft.com/office/powerpoint/2010/main" val="3195752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39E34-0B3F-C990-1550-8B3756C5442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40C8F70-ED94-CF6F-0F4A-530C46D6614B}"/>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3C678D98-FB6D-BBC3-D7D4-3AAF68528714}"/>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07B0EB0F-0161-D33B-D6F1-E7801D7B9C12}"/>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Pathway B: revised design and DOE validation</a:t>
            </a:r>
          </a:p>
        </p:txBody>
      </p:sp>
      <p:sp>
        <p:nvSpPr>
          <p:cNvPr id="9" name="Rectangle: Rounded Corners 8">
            <a:extLst>
              <a:ext uri="{FF2B5EF4-FFF2-40B4-BE49-F238E27FC236}">
                <a16:creationId xmlns:a16="http://schemas.microsoft.com/office/drawing/2014/main" id="{1FDEA5AA-71D9-C9E6-011A-996A742D06D6}"/>
              </a:ext>
            </a:extLst>
          </p:cNvPr>
          <p:cNvSpPr>
            <a:spLocks noGrp="1"/>
          </p:cNvSpPr>
          <p:nvPr/>
        </p:nvSpPr>
        <p:spPr>
          <a:xfrm>
            <a:off x="445008" y="1428326"/>
            <a:ext cx="5200650" cy="3333750"/>
          </a:xfrm>
          <a:prstGeom prst="roundRect">
            <a:avLst>
              <a:gd name="adj" fmla="val 2286"/>
            </a:avLst>
          </a:prstGeom>
          <a:solidFill>
            <a:srgbClr val="EAF6FB"/>
          </a:solidFill>
          <a:ln w="0">
            <a:noFill/>
            <a:prstDash val="solid"/>
          </a:ln>
        </p:spPr>
        <p:txBody>
          <a:bodyPr/>
          <a:lstStyle/>
          <a:p>
            <a:endParaRPr lang="en-US">
              <a:latin typeface="+mj-lt"/>
            </a:endParaRPr>
          </a:p>
        </p:txBody>
      </p:sp>
      <p:sp>
        <p:nvSpPr>
          <p:cNvPr id="11" name="Rectangle 10">
            <a:extLst>
              <a:ext uri="{FF2B5EF4-FFF2-40B4-BE49-F238E27FC236}">
                <a16:creationId xmlns:a16="http://schemas.microsoft.com/office/drawing/2014/main" id="{19143560-EBE9-487B-F7A4-6F5316F7E719}"/>
              </a:ext>
            </a:extLst>
          </p:cNvPr>
          <p:cNvSpPr>
            <a:spLocks noGrp="1"/>
          </p:cNvSpPr>
          <p:nvPr/>
        </p:nvSpPr>
        <p:spPr>
          <a:xfrm>
            <a:off x="730758" y="1714076"/>
            <a:ext cx="685800" cy="514350"/>
          </a:xfrm>
          <a:prstGeom prst="rect">
            <a:avLst/>
          </a:prstGeom>
        </p:spPr>
        <p:txBody>
          <a:bodyPr wrap="square" lIns="0" tIns="0" rIns="0" bIns="0" anchor="t">
            <a:noAutofit/>
          </a:bodyPr>
          <a:lstStyle/>
          <a:p>
            <a:pPr algn="l">
              <a:buNone/>
              <a:defRPr sz="3000" b="1">
                <a:solidFill>
                  <a:srgbClr val="009EDB"/>
                </a:solidFill>
                <a:latin typeface="Arial"/>
                <a:ea typeface="Arial"/>
                <a:cs typeface="Arial"/>
              </a:defRPr>
            </a:pPr>
            <a:r>
              <a:rPr>
                <a:latin typeface="+mj-lt"/>
              </a:rPr>
              <a:t>01</a:t>
            </a:r>
          </a:p>
        </p:txBody>
      </p:sp>
      <p:sp>
        <p:nvSpPr>
          <p:cNvPr id="13" name="Rectangle 12">
            <a:extLst>
              <a:ext uri="{FF2B5EF4-FFF2-40B4-BE49-F238E27FC236}">
                <a16:creationId xmlns:a16="http://schemas.microsoft.com/office/drawing/2014/main" id="{ACE28B8F-EA60-4F88-6B87-5DD48157F0A1}"/>
              </a:ext>
            </a:extLst>
          </p:cNvPr>
          <p:cNvSpPr>
            <a:spLocks noGrp="1"/>
          </p:cNvSpPr>
          <p:nvPr/>
        </p:nvSpPr>
        <p:spPr>
          <a:xfrm>
            <a:off x="730758" y="2361776"/>
            <a:ext cx="4476750" cy="62865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a:latin typeface="+mj-lt"/>
              </a:rPr>
              <a:t>Revised Article 6.4 design documents</a:t>
            </a:r>
          </a:p>
        </p:txBody>
      </p:sp>
      <p:sp>
        <p:nvSpPr>
          <p:cNvPr id="15" name="Rectangle 14">
            <a:extLst>
              <a:ext uri="{FF2B5EF4-FFF2-40B4-BE49-F238E27FC236}">
                <a16:creationId xmlns:a16="http://schemas.microsoft.com/office/drawing/2014/main" id="{9096CE57-F4B5-945C-353F-97E55DCFA49F}"/>
              </a:ext>
            </a:extLst>
          </p:cNvPr>
          <p:cNvSpPr>
            <a:spLocks noGrp="1"/>
          </p:cNvSpPr>
          <p:nvPr/>
        </p:nvSpPr>
        <p:spPr>
          <a:xfrm>
            <a:off x="730758" y="3104726"/>
            <a:ext cx="4476750" cy="247650"/>
          </a:xfrm>
          <a:prstGeom prst="rect">
            <a:avLst/>
          </a:prstGeom>
        </p:spPr>
        <p:txBody>
          <a:bodyPr wrap="square" lIns="0" tIns="0" rIns="0" bIns="0" anchor="t">
            <a:noAutofit/>
          </a:bodyPr>
          <a:lstStyle/>
          <a:p>
            <a:pPr algn="l">
              <a:buNone/>
              <a:defRPr sz="1425" b="1">
                <a:solidFill>
                  <a:srgbClr val="005A8B"/>
                </a:solidFill>
                <a:latin typeface="Arial"/>
                <a:ea typeface="Arial"/>
                <a:cs typeface="Arial"/>
              </a:defRPr>
            </a:pPr>
            <a:r>
              <a:rPr>
                <a:latin typeface="+mj-lt"/>
              </a:rPr>
              <a:t>Article 6.4 forms  |  Mechanism methodology</a:t>
            </a:r>
          </a:p>
        </p:txBody>
      </p:sp>
      <p:sp>
        <p:nvSpPr>
          <p:cNvPr id="17" name="Rectangle 16">
            <a:extLst>
              <a:ext uri="{FF2B5EF4-FFF2-40B4-BE49-F238E27FC236}">
                <a16:creationId xmlns:a16="http://schemas.microsoft.com/office/drawing/2014/main" id="{22996B63-3F0E-353B-DA2F-909D9FA7DBE3}"/>
              </a:ext>
            </a:extLst>
          </p:cNvPr>
          <p:cNvSpPr>
            <a:spLocks noGrp="1"/>
          </p:cNvSpPr>
          <p:nvPr/>
        </p:nvSpPr>
        <p:spPr>
          <a:xfrm>
            <a:off x="730758" y="3504776"/>
            <a:ext cx="4419600" cy="952500"/>
          </a:xfrm>
          <a:prstGeom prst="rect">
            <a:avLst/>
          </a:prstGeom>
        </p:spPr>
        <p:txBody>
          <a:bodyPr wrap="square" lIns="0" tIns="0" rIns="0" bIns="0" anchor="t">
            <a:noAutofit/>
          </a:bodyPr>
          <a:lstStyle/>
          <a:p>
            <a:pPr algn="l">
              <a:buNone/>
              <a:defRPr sz="1500" b="0">
                <a:solidFill>
                  <a:srgbClr val="56616B"/>
                </a:solidFill>
                <a:latin typeface="Arial"/>
                <a:ea typeface="Arial"/>
                <a:cs typeface="Arial"/>
              </a:defRPr>
            </a:pPr>
            <a:r>
              <a:rPr>
                <a:latin typeface="+mj-lt"/>
              </a:rPr>
              <a:t>Revise the PDD, </a:t>
            </a:r>
            <a:r>
              <a:rPr err="1">
                <a:latin typeface="+mj-lt"/>
              </a:rPr>
              <a:t>PoA</a:t>
            </a:r>
            <a:r>
              <a:rPr>
                <a:latin typeface="+mj-lt"/>
              </a:rPr>
              <a:t>-DD and CPA-DDs to apply the selected Article 6.4 methodology and demonstrate compliance with additional registration requirements.</a:t>
            </a:r>
          </a:p>
        </p:txBody>
      </p:sp>
      <p:sp>
        <p:nvSpPr>
          <p:cNvPr id="19" name="Rectangle: Rounded Corners 18">
            <a:extLst>
              <a:ext uri="{FF2B5EF4-FFF2-40B4-BE49-F238E27FC236}">
                <a16:creationId xmlns:a16="http://schemas.microsoft.com/office/drawing/2014/main" id="{7299892F-4095-8EC2-5875-08ADE0651C52}"/>
              </a:ext>
            </a:extLst>
          </p:cNvPr>
          <p:cNvSpPr>
            <a:spLocks noGrp="1"/>
          </p:cNvSpPr>
          <p:nvPr/>
        </p:nvSpPr>
        <p:spPr>
          <a:xfrm>
            <a:off x="6064758" y="1428326"/>
            <a:ext cx="5657850" cy="3333750"/>
          </a:xfrm>
          <a:prstGeom prst="roundRect">
            <a:avLst>
              <a:gd name="adj" fmla="val 2286"/>
            </a:avLst>
          </a:prstGeom>
          <a:solidFill>
            <a:srgbClr val="EAF5F0"/>
          </a:solidFill>
          <a:ln w="0">
            <a:noFill/>
            <a:prstDash val="solid"/>
          </a:ln>
        </p:spPr>
        <p:txBody>
          <a:bodyPr/>
          <a:lstStyle/>
          <a:p>
            <a:endParaRPr lang="en-US">
              <a:latin typeface="+mj-lt"/>
            </a:endParaRPr>
          </a:p>
        </p:txBody>
      </p:sp>
      <p:sp>
        <p:nvSpPr>
          <p:cNvPr id="21" name="Rectangle 20">
            <a:extLst>
              <a:ext uri="{FF2B5EF4-FFF2-40B4-BE49-F238E27FC236}">
                <a16:creationId xmlns:a16="http://schemas.microsoft.com/office/drawing/2014/main" id="{0DA8EABC-D180-EE91-24EE-EB40C382D2C0}"/>
              </a:ext>
            </a:extLst>
          </p:cNvPr>
          <p:cNvSpPr>
            <a:spLocks noGrp="1"/>
          </p:cNvSpPr>
          <p:nvPr/>
        </p:nvSpPr>
        <p:spPr>
          <a:xfrm>
            <a:off x="6369558" y="1714076"/>
            <a:ext cx="685800" cy="514350"/>
          </a:xfrm>
          <a:prstGeom prst="rect">
            <a:avLst/>
          </a:prstGeom>
        </p:spPr>
        <p:txBody>
          <a:bodyPr wrap="square" lIns="0" tIns="0" rIns="0" bIns="0" anchor="t">
            <a:noAutofit/>
          </a:bodyPr>
          <a:lstStyle/>
          <a:p>
            <a:pPr algn="l">
              <a:buNone/>
              <a:defRPr sz="3000" b="1">
                <a:solidFill>
                  <a:srgbClr val="2E7D64"/>
                </a:solidFill>
                <a:latin typeface="Arial"/>
                <a:ea typeface="Arial"/>
                <a:cs typeface="Arial"/>
              </a:defRPr>
            </a:pPr>
            <a:r>
              <a:rPr>
                <a:latin typeface="+mj-lt"/>
              </a:rPr>
              <a:t>02</a:t>
            </a:r>
          </a:p>
        </p:txBody>
      </p:sp>
      <p:sp>
        <p:nvSpPr>
          <p:cNvPr id="23" name="Rectangle 22">
            <a:extLst>
              <a:ext uri="{FF2B5EF4-FFF2-40B4-BE49-F238E27FC236}">
                <a16:creationId xmlns:a16="http://schemas.microsoft.com/office/drawing/2014/main" id="{50EAAE64-EC53-FE50-1FC7-74607CD661D3}"/>
              </a:ext>
            </a:extLst>
          </p:cNvPr>
          <p:cNvSpPr>
            <a:spLocks noGrp="1"/>
          </p:cNvSpPr>
          <p:nvPr/>
        </p:nvSpPr>
        <p:spPr>
          <a:xfrm>
            <a:off x="6369558" y="2361776"/>
            <a:ext cx="4953000" cy="34290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a:latin typeface="+mj-lt"/>
              </a:rPr>
              <a:t>DOE validation and submission</a:t>
            </a:r>
          </a:p>
        </p:txBody>
      </p:sp>
      <p:sp>
        <p:nvSpPr>
          <p:cNvPr id="25" name="Rectangle 24">
            <a:extLst>
              <a:ext uri="{FF2B5EF4-FFF2-40B4-BE49-F238E27FC236}">
                <a16:creationId xmlns:a16="http://schemas.microsoft.com/office/drawing/2014/main" id="{DCE92A1A-3D9A-7F35-F557-DCCAAFBD93C4}"/>
              </a:ext>
            </a:extLst>
          </p:cNvPr>
          <p:cNvSpPr>
            <a:spLocks noGrp="1"/>
          </p:cNvSpPr>
          <p:nvPr/>
        </p:nvSpPr>
        <p:spPr>
          <a:xfrm>
            <a:off x="6369558" y="2895176"/>
            <a:ext cx="4953000" cy="990600"/>
          </a:xfrm>
          <a:prstGeom prst="rect">
            <a:avLst/>
          </a:prstGeom>
        </p:spPr>
        <p:txBody>
          <a:bodyPr wrap="square" lIns="0" tIns="0" rIns="0" bIns="0" anchor="t">
            <a:noAutofit/>
          </a:bodyPr>
          <a:lstStyle/>
          <a:p>
            <a:pPr algn="l">
              <a:buNone/>
              <a:defRPr sz="1575" b="1">
                <a:solidFill>
                  <a:srgbClr val="2E7D64"/>
                </a:solidFill>
                <a:latin typeface="Arial"/>
                <a:ea typeface="Arial"/>
                <a:cs typeface="Arial"/>
              </a:defRPr>
            </a:pPr>
            <a:r>
              <a:rPr>
                <a:latin typeface="+mj-lt"/>
              </a:rPr>
              <a:t>DOE accredited for the relevant sectoral scope</a:t>
            </a:r>
          </a:p>
          <a:p>
            <a:pPr algn="l">
              <a:buNone/>
              <a:defRPr sz="1575" b="1">
                <a:solidFill>
                  <a:srgbClr val="2E7D64"/>
                </a:solidFill>
                <a:latin typeface="Arial"/>
                <a:ea typeface="Arial"/>
                <a:cs typeface="Arial"/>
              </a:defRPr>
            </a:pPr>
            <a:r>
              <a:rPr>
                <a:latin typeface="+mj-lt"/>
              </a:rPr>
              <a:t>Validates methodology and registration compliance</a:t>
            </a:r>
          </a:p>
          <a:p>
            <a:pPr algn="l">
              <a:buNone/>
              <a:defRPr sz="1575" b="1">
                <a:solidFill>
                  <a:srgbClr val="2E7D64"/>
                </a:solidFill>
                <a:latin typeface="Arial"/>
                <a:ea typeface="Arial"/>
                <a:cs typeface="Arial"/>
              </a:defRPr>
            </a:pPr>
            <a:r>
              <a:rPr>
                <a:latin typeface="+mj-lt"/>
              </a:rPr>
              <a:t>Submits design documents and validation report</a:t>
            </a:r>
          </a:p>
        </p:txBody>
      </p:sp>
      <p:sp>
        <p:nvSpPr>
          <p:cNvPr id="27" name="Rectangle 26">
            <a:extLst>
              <a:ext uri="{FF2B5EF4-FFF2-40B4-BE49-F238E27FC236}">
                <a16:creationId xmlns:a16="http://schemas.microsoft.com/office/drawing/2014/main" id="{8753D0A1-665A-68B8-A14F-E1AAB75A4388}"/>
              </a:ext>
            </a:extLst>
          </p:cNvPr>
          <p:cNvSpPr>
            <a:spLocks noGrp="1"/>
          </p:cNvSpPr>
          <p:nvPr/>
        </p:nvSpPr>
        <p:spPr>
          <a:xfrm>
            <a:off x="6369558" y="4019126"/>
            <a:ext cx="4857750" cy="533400"/>
          </a:xfrm>
          <a:prstGeom prst="rect">
            <a:avLst/>
          </a:prstGeom>
        </p:spPr>
        <p:txBody>
          <a:bodyPr wrap="square" lIns="0" tIns="0" rIns="0" bIns="0" anchor="t">
            <a:noAutofit/>
          </a:bodyPr>
          <a:lstStyle/>
          <a:p>
            <a:pPr algn="l">
              <a:buNone/>
              <a:defRPr sz="1425" b="0">
                <a:solidFill>
                  <a:srgbClr val="56616B"/>
                </a:solidFill>
                <a:latin typeface="Arial"/>
                <a:ea typeface="Arial"/>
                <a:cs typeface="Arial"/>
              </a:defRPr>
            </a:pPr>
            <a:r>
              <a:rPr>
                <a:latin typeface="+mj-lt"/>
              </a:rPr>
              <a:t>Deadline: within one year of publication of Host Party approval or methodology availability, whichever is later.</a:t>
            </a:r>
          </a:p>
        </p:txBody>
      </p:sp>
      <p:sp>
        <p:nvSpPr>
          <p:cNvPr id="29" name="Rectangle: Rounded Corners 28">
            <a:extLst>
              <a:ext uri="{FF2B5EF4-FFF2-40B4-BE49-F238E27FC236}">
                <a16:creationId xmlns:a16="http://schemas.microsoft.com/office/drawing/2014/main" id="{D526D7AA-0940-862D-527A-E948ED1C1B94}"/>
              </a:ext>
            </a:extLst>
          </p:cNvPr>
          <p:cNvSpPr>
            <a:spLocks noGrp="1"/>
          </p:cNvSpPr>
          <p:nvPr/>
        </p:nvSpPr>
        <p:spPr>
          <a:xfrm>
            <a:off x="1359408" y="5124026"/>
            <a:ext cx="9448800" cy="495300"/>
          </a:xfrm>
          <a:prstGeom prst="roundRect">
            <a:avLst>
              <a:gd name="adj" fmla="val 15385"/>
            </a:avLst>
          </a:prstGeom>
          <a:solidFill>
            <a:srgbClr val="101820"/>
          </a:solidFill>
          <a:ln w="0">
            <a:noFill/>
            <a:prstDash val="solid"/>
          </a:ln>
        </p:spPr>
        <p:txBody>
          <a:bodyPr/>
          <a:lstStyle/>
          <a:p>
            <a:endParaRPr lang="en-US">
              <a:latin typeface="+mj-lt"/>
            </a:endParaRPr>
          </a:p>
        </p:txBody>
      </p:sp>
      <p:sp>
        <p:nvSpPr>
          <p:cNvPr id="31" name="Rectangle 30">
            <a:extLst>
              <a:ext uri="{FF2B5EF4-FFF2-40B4-BE49-F238E27FC236}">
                <a16:creationId xmlns:a16="http://schemas.microsoft.com/office/drawing/2014/main" id="{6A36C11C-206F-716E-6E85-5BF03AC1B35A}"/>
              </a:ext>
            </a:extLst>
          </p:cNvPr>
          <p:cNvSpPr>
            <a:spLocks noGrp="1"/>
          </p:cNvSpPr>
          <p:nvPr/>
        </p:nvSpPr>
        <p:spPr>
          <a:xfrm>
            <a:off x="1645158" y="5266901"/>
            <a:ext cx="8877300" cy="22860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Submission package: revised design document(s) + positive DOE validation report.</a:t>
            </a:r>
          </a:p>
        </p:txBody>
      </p:sp>
    </p:spTree>
    <p:extLst>
      <p:ext uri="{BB962C8B-B14F-4D97-AF65-F5344CB8AC3E}">
        <p14:creationId xmlns:p14="http://schemas.microsoft.com/office/powerpoint/2010/main" val="404173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45229-1B09-1280-DB21-E1727205BEC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F4CCA74-5543-3A28-FEDC-15A6F967F4FC}"/>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83605BBC-6EC0-9FA4-5302-4C177C4BC201}"/>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D2A5BA65-FE72-0802-4B42-55C50B0E7A8F}"/>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Additional documentation: How is it submitted?</a:t>
            </a:r>
          </a:p>
        </p:txBody>
      </p:sp>
      <p:sp>
        <p:nvSpPr>
          <p:cNvPr id="6" name="Rectangle: Rounded Corners 5">
            <a:extLst>
              <a:ext uri="{FF2B5EF4-FFF2-40B4-BE49-F238E27FC236}">
                <a16:creationId xmlns:a16="http://schemas.microsoft.com/office/drawing/2014/main" id="{5BDB717F-3198-5CB0-CCEC-06997F4B1907}"/>
              </a:ext>
            </a:extLst>
          </p:cNvPr>
          <p:cNvSpPr>
            <a:spLocks noGrp="1"/>
          </p:cNvSpPr>
          <p:nvPr/>
        </p:nvSpPr>
        <p:spPr>
          <a:xfrm>
            <a:off x="445008" y="1513111"/>
            <a:ext cx="5410200" cy="3683000"/>
          </a:xfrm>
          <a:prstGeom prst="roundRect">
            <a:avLst>
              <a:gd name="adj" fmla="val 2286"/>
            </a:avLst>
          </a:prstGeom>
          <a:solidFill>
            <a:srgbClr val="EAF6FB"/>
          </a:solidFill>
          <a:ln w="0">
            <a:noFill/>
            <a:prstDash val="solid"/>
          </a:ln>
        </p:spPr>
        <p:txBody>
          <a:bodyPr/>
          <a:lstStyle/>
          <a:p>
            <a:endParaRPr lang="en-US">
              <a:latin typeface="+mj-lt"/>
            </a:endParaRPr>
          </a:p>
        </p:txBody>
      </p:sp>
      <p:sp>
        <p:nvSpPr>
          <p:cNvPr id="9" name="Rectangle 8">
            <a:extLst>
              <a:ext uri="{FF2B5EF4-FFF2-40B4-BE49-F238E27FC236}">
                <a16:creationId xmlns:a16="http://schemas.microsoft.com/office/drawing/2014/main" id="{7235C719-9CFD-B449-9A7B-BE1AFFEE4543}"/>
              </a:ext>
            </a:extLst>
          </p:cNvPr>
          <p:cNvSpPr>
            <a:spLocks noGrp="1"/>
          </p:cNvSpPr>
          <p:nvPr/>
        </p:nvSpPr>
        <p:spPr>
          <a:xfrm>
            <a:off x="1261686" y="1722710"/>
            <a:ext cx="685800" cy="520700"/>
          </a:xfrm>
          <a:prstGeom prst="rect">
            <a:avLst/>
          </a:prstGeom>
        </p:spPr>
        <p:txBody>
          <a:bodyPr wrap="square" lIns="0" tIns="0" rIns="0" bIns="0" anchor="t">
            <a:noAutofit/>
          </a:bodyPr>
          <a:lstStyle/>
          <a:p>
            <a:pPr algn="l">
              <a:buNone/>
              <a:defRPr sz="3000" b="1">
                <a:solidFill>
                  <a:srgbClr val="009EDB"/>
                </a:solidFill>
                <a:latin typeface="Arial"/>
                <a:ea typeface="Arial"/>
                <a:cs typeface="Arial"/>
              </a:defRPr>
            </a:pPr>
            <a:r>
              <a:rPr lang="en-US">
                <a:latin typeface="+mj-lt"/>
              </a:rPr>
              <a:t>Yes</a:t>
            </a:r>
            <a:endParaRPr>
              <a:latin typeface="+mj-lt"/>
            </a:endParaRPr>
          </a:p>
        </p:txBody>
      </p:sp>
      <p:sp>
        <p:nvSpPr>
          <p:cNvPr id="10" name="Rectangle 9">
            <a:extLst>
              <a:ext uri="{FF2B5EF4-FFF2-40B4-BE49-F238E27FC236}">
                <a16:creationId xmlns:a16="http://schemas.microsoft.com/office/drawing/2014/main" id="{8B3A39CE-855F-4192-D37D-636FDA258D3A}"/>
              </a:ext>
            </a:extLst>
          </p:cNvPr>
          <p:cNvSpPr>
            <a:spLocks noGrp="1"/>
          </p:cNvSpPr>
          <p:nvPr/>
        </p:nvSpPr>
        <p:spPr>
          <a:xfrm>
            <a:off x="749808" y="2414811"/>
            <a:ext cx="4800600" cy="44450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lang="en-US">
                <a:latin typeface="+mj-lt"/>
              </a:rPr>
              <a:t>MIS — Online Platform</a:t>
            </a:r>
          </a:p>
        </p:txBody>
      </p:sp>
      <p:sp>
        <p:nvSpPr>
          <p:cNvPr id="11" name="Rectangle 10">
            <a:extLst>
              <a:ext uri="{FF2B5EF4-FFF2-40B4-BE49-F238E27FC236}">
                <a16:creationId xmlns:a16="http://schemas.microsoft.com/office/drawing/2014/main" id="{E37F3ADD-DADD-4157-6D28-0AE86FB09D2C}"/>
              </a:ext>
            </a:extLst>
          </p:cNvPr>
          <p:cNvSpPr>
            <a:spLocks noGrp="1"/>
          </p:cNvSpPr>
          <p:nvPr/>
        </p:nvSpPr>
        <p:spPr>
          <a:xfrm>
            <a:off x="749808" y="2872011"/>
            <a:ext cx="4800600" cy="254000"/>
          </a:xfrm>
          <a:prstGeom prst="rect">
            <a:avLst/>
          </a:prstGeom>
        </p:spPr>
        <p:txBody>
          <a:bodyPr wrap="square" lIns="0" tIns="0" rIns="0" bIns="0" anchor="t">
            <a:noAutofit/>
          </a:bodyPr>
          <a:lstStyle/>
          <a:p>
            <a:pPr algn="l">
              <a:buNone/>
              <a:defRPr sz="1425" b="1">
                <a:solidFill>
                  <a:srgbClr val="005A8B"/>
                </a:solidFill>
                <a:latin typeface="Arial"/>
                <a:ea typeface="Arial"/>
                <a:cs typeface="Arial"/>
              </a:defRPr>
            </a:pPr>
            <a:r>
              <a:rPr lang="en-US">
                <a:latin typeface="+mj-lt"/>
              </a:rPr>
              <a:t>pacm.unfccc.int</a:t>
            </a:r>
          </a:p>
        </p:txBody>
      </p:sp>
      <p:sp>
        <p:nvSpPr>
          <p:cNvPr id="12" name="Rectangle 11">
            <a:extLst>
              <a:ext uri="{FF2B5EF4-FFF2-40B4-BE49-F238E27FC236}">
                <a16:creationId xmlns:a16="http://schemas.microsoft.com/office/drawing/2014/main" id="{F280DBC3-BE35-ED3E-50CE-1D8548A07C75}"/>
              </a:ext>
            </a:extLst>
          </p:cNvPr>
          <p:cNvSpPr>
            <a:spLocks noGrp="1"/>
          </p:cNvSpPr>
          <p:nvPr/>
        </p:nvSpPr>
        <p:spPr>
          <a:xfrm>
            <a:off x="749808" y="3329211"/>
            <a:ext cx="4800600" cy="1524000"/>
          </a:xfrm>
          <a:prstGeom prst="rect">
            <a:avLst/>
          </a:prstGeom>
        </p:spPr>
        <p:txBody>
          <a:bodyPr wrap="square" lIns="0" tIns="0" rIns="0" bIns="0" anchor="t">
            <a:noAutofit/>
          </a:bodyPr>
          <a:lstStyle/>
          <a:p>
            <a:pPr>
              <a:defRPr sz="1500" b="0">
                <a:solidFill>
                  <a:srgbClr val="56616B"/>
                </a:solidFill>
                <a:latin typeface="Arial"/>
                <a:ea typeface="Arial"/>
                <a:cs typeface="Arial"/>
              </a:defRPr>
            </a:pPr>
            <a:r>
              <a:rPr lang="en-US" sz="1500">
                <a:latin typeface="+mj-lt"/>
              </a:rPr>
              <a:t>Only authorized Focal Point Contact (FPC) entities may register, using the email recorded in the CDM </a:t>
            </a:r>
            <a:r>
              <a:rPr lang="en-US" sz="1500" err="1">
                <a:latin typeface="+mj-lt"/>
              </a:rPr>
              <a:t>MoC</a:t>
            </a:r>
            <a:r>
              <a:rPr lang="en-US" sz="1500">
                <a:latin typeface="+mj-lt"/>
              </a:rPr>
              <a:t>. The system currently covers only single-host-Party activities using CDM methodologies in transition, with additional features and workflows to be introduced progressively.</a:t>
            </a:r>
            <a:endParaRPr>
              <a:latin typeface="+mj-lt"/>
            </a:endParaRPr>
          </a:p>
        </p:txBody>
      </p:sp>
      <p:sp>
        <p:nvSpPr>
          <p:cNvPr id="13" name="Rectangle: Rounded Corners 12">
            <a:extLst>
              <a:ext uri="{FF2B5EF4-FFF2-40B4-BE49-F238E27FC236}">
                <a16:creationId xmlns:a16="http://schemas.microsoft.com/office/drawing/2014/main" id="{46C6D78E-9EF5-D3B9-0AB6-2BA07FC72763}"/>
              </a:ext>
            </a:extLst>
          </p:cNvPr>
          <p:cNvSpPr>
            <a:spLocks noGrp="1"/>
          </p:cNvSpPr>
          <p:nvPr/>
        </p:nvSpPr>
        <p:spPr>
          <a:xfrm>
            <a:off x="6312408" y="1513111"/>
            <a:ext cx="5410200" cy="3683000"/>
          </a:xfrm>
          <a:prstGeom prst="roundRect">
            <a:avLst>
              <a:gd name="adj" fmla="val 2286"/>
            </a:avLst>
          </a:prstGeom>
          <a:solidFill>
            <a:srgbClr val="EAF5F0"/>
          </a:solidFill>
          <a:ln w="0">
            <a:noFill/>
            <a:prstDash val="solid"/>
          </a:ln>
        </p:spPr>
        <p:txBody>
          <a:bodyPr/>
          <a:lstStyle/>
          <a:p>
            <a:endParaRPr lang="en-US">
              <a:latin typeface="+mj-lt"/>
            </a:endParaRPr>
          </a:p>
        </p:txBody>
      </p:sp>
      <p:sp>
        <p:nvSpPr>
          <p:cNvPr id="14" name="Rectangle 13">
            <a:extLst>
              <a:ext uri="{FF2B5EF4-FFF2-40B4-BE49-F238E27FC236}">
                <a16:creationId xmlns:a16="http://schemas.microsoft.com/office/drawing/2014/main" id="{87685D6A-43CA-D1A2-2199-42E663CE6C34}"/>
              </a:ext>
            </a:extLst>
          </p:cNvPr>
          <p:cNvSpPr>
            <a:spLocks noGrp="1"/>
          </p:cNvSpPr>
          <p:nvPr/>
        </p:nvSpPr>
        <p:spPr>
          <a:xfrm>
            <a:off x="7129086" y="1722710"/>
            <a:ext cx="685800" cy="520700"/>
          </a:xfrm>
          <a:prstGeom prst="rect">
            <a:avLst/>
          </a:prstGeom>
        </p:spPr>
        <p:txBody>
          <a:bodyPr wrap="square" lIns="0" tIns="0" rIns="0" bIns="0" anchor="t">
            <a:noAutofit/>
          </a:bodyPr>
          <a:lstStyle/>
          <a:p>
            <a:pPr algn="l">
              <a:buNone/>
              <a:defRPr sz="3000" b="1">
                <a:solidFill>
                  <a:srgbClr val="2E7D64"/>
                </a:solidFill>
                <a:latin typeface="Arial"/>
                <a:ea typeface="Arial"/>
                <a:cs typeface="Arial"/>
              </a:defRPr>
            </a:pPr>
            <a:r>
              <a:rPr lang="en-US">
                <a:latin typeface="+mj-lt"/>
              </a:rPr>
              <a:t>No</a:t>
            </a:r>
            <a:endParaRPr>
              <a:latin typeface="+mj-lt"/>
            </a:endParaRPr>
          </a:p>
        </p:txBody>
      </p:sp>
      <p:sp>
        <p:nvSpPr>
          <p:cNvPr id="15" name="Rectangle 14">
            <a:extLst>
              <a:ext uri="{FF2B5EF4-FFF2-40B4-BE49-F238E27FC236}">
                <a16:creationId xmlns:a16="http://schemas.microsoft.com/office/drawing/2014/main" id="{CC3A3845-995A-6246-44A9-777CC358F2F1}"/>
              </a:ext>
            </a:extLst>
          </p:cNvPr>
          <p:cNvSpPr>
            <a:spLocks noGrp="1"/>
          </p:cNvSpPr>
          <p:nvPr/>
        </p:nvSpPr>
        <p:spPr>
          <a:xfrm>
            <a:off x="6617208" y="2414811"/>
            <a:ext cx="4800600" cy="38100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lang="en-US">
                <a:latin typeface="+mj-lt"/>
              </a:rPr>
              <a:t>Email </a:t>
            </a:r>
            <a:r>
              <a:rPr>
                <a:latin typeface="+mj-lt"/>
              </a:rPr>
              <a:t>submission</a:t>
            </a:r>
          </a:p>
        </p:txBody>
      </p:sp>
      <p:sp>
        <p:nvSpPr>
          <p:cNvPr id="16" name="Rectangle 15">
            <a:extLst>
              <a:ext uri="{FF2B5EF4-FFF2-40B4-BE49-F238E27FC236}">
                <a16:creationId xmlns:a16="http://schemas.microsoft.com/office/drawing/2014/main" id="{4931AA5F-CFA9-5EAC-3E5D-810BEC1236B2}"/>
              </a:ext>
            </a:extLst>
          </p:cNvPr>
          <p:cNvSpPr>
            <a:spLocks noGrp="1"/>
          </p:cNvSpPr>
          <p:nvPr/>
        </p:nvSpPr>
        <p:spPr>
          <a:xfrm>
            <a:off x="6617208" y="2872011"/>
            <a:ext cx="4800600" cy="304800"/>
          </a:xfrm>
          <a:prstGeom prst="rect">
            <a:avLst/>
          </a:prstGeom>
        </p:spPr>
        <p:txBody>
          <a:bodyPr wrap="square" lIns="0" tIns="0" rIns="0" bIns="0" anchor="t">
            <a:noAutofit/>
          </a:bodyPr>
          <a:lstStyle/>
          <a:p>
            <a:pPr algn="l">
              <a:buNone/>
              <a:defRPr sz="1575" b="1">
                <a:solidFill>
                  <a:srgbClr val="2E7D64"/>
                </a:solidFill>
                <a:latin typeface="Arial"/>
                <a:ea typeface="Arial"/>
                <a:cs typeface="Arial"/>
              </a:defRPr>
            </a:pPr>
            <a:r>
              <a:rPr lang="en-US">
                <a:latin typeface="+mj-lt"/>
              </a:rPr>
              <a:t>A6.4mechanism-info@unfccc.int</a:t>
            </a:r>
          </a:p>
        </p:txBody>
      </p:sp>
      <p:sp>
        <p:nvSpPr>
          <p:cNvPr id="17" name="Rectangle 16">
            <a:extLst>
              <a:ext uri="{FF2B5EF4-FFF2-40B4-BE49-F238E27FC236}">
                <a16:creationId xmlns:a16="http://schemas.microsoft.com/office/drawing/2014/main" id="{D5F7AFEB-055E-36C0-1291-B15F56AACDAF}"/>
              </a:ext>
            </a:extLst>
          </p:cNvPr>
          <p:cNvSpPr>
            <a:spLocks noGrp="1"/>
          </p:cNvSpPr>
          <p:nvPr/>
        </p:nvSpPr>
        <p:spPr>
          <a:xfrm>
            <a:off x="6617208" y="3329211"/>
            <a:ext cx="4800600" cy="533400"/>
          </a:xfrm>
          <a:prstGeom prst="rect">
            <a:avLst/>
          </a:prstGeom>
        </p:spPr>
        <p:txBody>
          <a:bodyPr wrap="square" lIns="0" tIns="0" rIns="0" bIns="0" anchor="t">
            <a:noAutofit/>
          </a:bodyPr>
          <a:lstStyle/>
          <a:p>
            <a:pPr marL="171450" indent="-171450" algn="l">
              <a:buFont typeface="Arial"/>
              <a:buChar char="•"/>
              <a:defRPr sz="1425" b="0">
                <a:solidFill>
                  <a:srgbClr val="56616B"/>
                </a:solidFill>
                <a:latin typeface="Arial"/>
                <a:ea typeface="Arial"/>
                <a:cs typeface="Arial"/>
              </a:defRPr>
            </a:pPr>
            <a:r>
              <a:rPr lang="en-US" sz="1425">
                <a:solidFill>
                  <a:srgbClr val="56616B"/>
                </a:solidFill>
                <a:latin typeface="+mj-lt"/>
              </a:rPr>
              <a:t>Activities with more than one host Party (multi-Party)</a:t>
            </a:r>
          </a:p>
        </p:txBody>
      </p:sp>
      <p:sp>
        <p:nvSpPr>
          <p:cNvPr id="18" name="Rectangle 17">
            <a:extLst>
              <a:ext uri="{FF2B5EF4-FFF2-40B4-BE49-F238E27FC236}">
                <a16:creationId xmlns:a16="http://schemas.microsoft.com/office/drawing/2014/main" id="{8C6A6343-818D-6A62-B166-3032C1C1572C}"/>
              </a:ext>
            </a:extLst>
          </p:cNvPr>
          <p:cNvSpPr>
            <a:spLocks noGrp="1"/>
          </p:cNvSpPr>
          <p:nvPr/>
        </p:nvSpPr>
        <p:spPr>
          <a:xfrm>
            <a:off x="6617208" y="3659411"/>
            <a:ext cx="4800600" cy="533400"/>
          </a:xfrm>
          <a:prstGeom prst="rect">
            <a:avLst/>
          </a:prstGeom>
        </p:spPr>
        <p:txBody>
          <a:bodyPr wrap="square" lIns="0" tIns="0" rIns="0" bIns="0" anchor="t">
            <a:noAutofit/>
          </a:bodyPr>
          <a:lstStyle/>
          <a:p>
            <a:pPr marL="171450" indent="-171450" algn="l">
              <a:buFont typeface="Arial"/>
              <a:buChar char="•"/>
              <a:defRPr sz="1425" b="0">
                <a:solidFill>
                  <a:srgbClr val="56616B"/>
                </a:solidFill>
                <a:latin typeface="Arial"/>
                <a:ea typeface="Arial"/>
                <a:cs typeface="Arial"/>
              </a:defRPr>
            </a:pPr>
            <a:r>
              <a:rPr lang="en-US" sz="1425">
                <a:solidFill>
                  <a:srgbClr val="56616B"/>
                </a:solidFill>
                <a:latin typeface="+mj-lt"/>
              </a:rPr>
              <a:t>Activities using an Article 6.4 methodology in the transition</a:t>
            </a:r>
          </a:p>
        </p:txBody>
      </p:sp>
      <p:grpSp>
        <p:nvGrpSpPr>
          <p:cNvPr id="19" name="Group 18">
            <a:extLst>
              <a:ext uri="{FF2B5EF4-FFF2-40B4-BE49-F238E27FC236}">
                <a16:creationId xmlns:a16="http://schemas.microsoft.com/office/drawing/2014/main" id="{D972D544-F307-0F88-8235-FF5D1AD3492A}"/>
              </a:ext>
            </a:extLst>
          </p:cNvPr>
          <p:cNvGrpSpPr/>
          <p:nvPr/>
        </p:nvGrpSpPr>
        <p:grpSpPr>
          <a:xfrm>
            <a:off x="6312408" y="5500911"/>
            <a:ext cx="5410200" cy="558800"/>
            <a:chOff x="6076950" y="4441457"/>
            <a:chExt cx="5676900" cy="514351"/>
          </a:xfrm>
        </p:grpSpPr>
        <p:sp>
          <p:nvSpPr>
            <p:cNvPr id="20" name="Shape 31">
              <a:extLst>
                <a:ext uri="{FF2B5EF4-FFF2-40B4-BE49-F238E27FC236}">
                  <a16:creationId xmlns:a16="http://schemas.microsoft.com/office/drawing/2014/main" id="{75D4418E-A609-7764-3DC1-F4949F0B0218}"/>
                </a:ext>
              </a:extLst>
            </p:cNvPr>
            <p:cNvSpPr/>
            <p:nvPr/>
          </p:nvSpPr>
          <p:spPr>
            <a:xfrm>
              <a:off x="6076950" y="4441457"/>
              <a:ext cx="5657850" cy="514351"/>
            </a:xfrm>
            <a:prstGeom prst="roundRect">
              <a:avLst>
                <a:gd name="adj" fmla="val 8000"/>
              </a:avLst>
            </a:prstGeom>
            <a:solidFill>
              <a:srgbClr val="E9F2F7"/>
            </a:solidFill>
            <a:ln w="12700">
              <a:solidFill>
                <a:srgbClr val="0E9AA7"/>
              </a:solidFill>
            </a:ln>
          </p:spPr>
          <p:txBody>
            <a:bodyPr/>
            <a:lstStyle/>
            <a:p>
              <a:endParaRPr lang="es-419">
                <a:latin typeface="+mj-lt"/>
                <a:ea typeface="Calibri"/>
                <a:cs typeface="Calibri"/>
              </a:endParaRPr>
            </a:p>
          </p:txBody>
        </p:sp>
        <p:sp>
          <p:nvSpPr>
            <p:cNvPr id="21" name="Text 32">
              <a:extLst>
                <a:ext uri="{FF2B5EF4-FFF2-40B4-BE49-F238E27FC236}">
                  <a16:creationId xmlns:a16="http://schemas.microsoft.com/office/drawing/2014/main" id="{35D4FBE1-5A10-1550-FB2C-7B176EA530F4}"/>
                </a:ext>
              </a:extLst>
            </p:cNvPr>
            <p:cNvSpPr/>
            <p:nvPr/>
          </p:nvSpPr>
          <p:spPr>
            <a:xfrm>
              <a:off x="6096000" y="4544093"/>
              <a:ext cx="5657850" cy="309035"/>
            </a:xfrm>
            <a:prstGeom prst="rect">
              <a:avLst/>
            </a:prstGeom>
            <a:noFill/>
            <a:ln/>
          </p:spPr>
          <p:txBody>
            <a:bodyPr wrap="square" rtlCol="0" anchor="ctr"/>
            <a:lstStyle/>
            <a:p>
              <a:pPr marL="0" indent="0" algn="ctr">
                <a:buNone/>
              </a:pPr>
              <a:r>
                <a:rPr lang="en-US" sz="1425">
                  <a:solidFill>
                    <a:srgbClr val="1F4E79"/>
                  </a:solidFill>
                  <a:latin typeface="+mj-lt"/>
                  <a:cs typeface="Arial"/>
                </a:rPr>
                <a:t>The MIS does not yet cover these cases — for now, they go directly by email.</a:t>
              </a:r>
            </a:p>
          </p:txBody>
        </p:sp>
      </p:grpSp>
      <p:sp>
        <p:nvSpPr>
          <p:cNvPr id="5" name="Rectangle 4">
            <a:extLst>
              <a:ext uri="{FF2B5EF4-FFF2-40B4-BE49-F238E27FC236}">
                <a16:creationId xmlns:a16="http://schemas.microsoft.com/office/drawing/2014/main" id="{DEC50FB1-4055-80B0-7D64-FF54C20CF22F}"/>
              </a:ext>
            </a:extLst>
          </p:cNvPr>
          <p:cNvSpPr>
            <a:spLocks noGrp="1"/>
          </p:cNvSpPr>
          <p:nvPr/>
        </p:nvSpPr>
        <p:spPr>
          <a:xfrm>
            <a:off x="730758" y="1714076"/>
            <a:ext cx="685800" cy="514350"/>
          </a:xfrm>
          <a:prstGeom prst="rect">
            <a:avLst/>
          </a:prstGeom>
        </p:spPr>
        <p:txBody>
          <a:bodyPr wrap="square" lIns="0" tIns="0" rIns="0" bIns="0" anchor="t">
            <a:noAutofit/>
          </a:bodyPr>
          <a:lstStyle/>
          <a:p>
            <a:pPr algn="l">
              <a:buNone/>
              <a:defRPr sz="3000" b="1">
                <a:solidFill>
                  <a:srgbClr val="009EDB"/>
                </a:solidFill>
                <a:latin typeface="Arial"/>
                <a:ea typeface="Arial"/>
                <a:cs typeface="Arial"/>
              </a:defRPr>
            </a:pPr>
            <a:r>
              <a:rPr>
                <a:latin typeface="+mj-lt"/>
              </a:rPr>
              <a:t>01</a:t>
            </a:r>
          </a:p>
        </p:txBody>
      </p:sp>
      <p:sp>
        <p:nvSpPr>
          <p:cNvPr id="22" name="Rectangle 21">
            <a:extLst>
              <a:ext uri="{FF2B5EF4-FFF2-40B4-BE49-F238E27FC236}">
                <a16:creationId xmlns:a16="http://schemas.microsoft.com/office/drawing/2014/main" id="{4B28CF68-53AB-078D-E47A-1CECF070A0C0}"/>
              </a:ext>
            </a:extLst>
          </p:cNvPr>
          <p:cNvSpPr>
            <a:spLocks noGrp="1"/>
          </p:cNvSpPr>
          <p:nvPr/>
        </p:nvSpPr>
        <p:spPr>
          <a:xfrm>
            <a:off x="6369558" y="1714076"/>
            <a:ext cx="685800" cy="514350"/>
          </a:xfrm>
          <a:prstGeom prst="rect">
            <a:avLst/>
          </a:prstGeom>
        </p:spPr>
        <p:txBody>
          <a:bodyPr wrap="square" lIns="0" tIns="0" rIns="0" bIns="0" anchor="t">
            <a:noAutofit/>
          </a:bodyPr>
          <a:lstStyle/>
          <a:p>
            <a:pPr algn="l">
              <a:buNone/>
              <a:defRPr sz="3000" b="1">
                <a:solidFill>
                  <a:srgbClr val="2E7D64"/>
                </a:solidFill>
                <a:latin typeface="Arial"/>
                <a:ea typeface="Arial"/>
                <a:cs typeface="Arial"/>
              </a:defRPr>
            </a:pPr>
            <a:r>
              <a:rPr>
                <a:latin typeface="+mj-lt"/>
              </a:rPr>
              <a:t>02</a:t>
            </a:r>
          </a:p>
        </p:txBody>
      </p:sp>
    </p:spTree>
    <p:extLst>
      <p:ext uri="{BB962C8B-B14F-4D97-AF65-F5344CB8AC3E}">
        <p14:creationId xmlns:p14="http://schemas.microsoft.com/office/powerpoint/2010/main" val="1112114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05B7C-6DEF-EB49-0339-ED04B2745FA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C12E91-B9D9-0C95-C77A-46FFE5360DD3}"/>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0E356FBF-694B-F1C4-7640-34388C004DFB}"/>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1135D5E2-33A6-B5F0-064F-FE0A11CDCF13}"/>
              </a:ext>
            </a:extLst>
          </p:cNvPr>
          <p:cNvSpPr>
            <a:spLocks noGrp="1"/>
          </p:cNvSpPr>
          <p:nvPr>
            <p:ph type="body" sz="quarter" idx="10"/>
          </p:nvPr>
        </p:nvSpPr>
        <p:spPr>
          <a:xfrm>
            <a:off x="121920" y="163286"/>
            <a:ext cx="8851392" cy="696561"/>
          </a:xfrm>
        </p:spPr>
        <p:txBody>
          <a:bodyPr>
            <a:normAutofit fontScale="92500" lnSpcReduction="20000"/>
          </a:bodyPr>
          <a:lstStyle/>
          <a:p>
            <a:pPr fontAlgn="base">
              <a:spcAft>
                <a:spcPct val="0"/>
              </a:spcAft>
            </a:pPr>
            <a:r>
              <a:rPr lang="es-ES" sz="3200">
                <a:cs typeface="Calibri"/>
              </a:rPr>
              <a:t>How </a:t>
            </a:r>
            <a:r>
              <a:rPr lang="es-ES" sz="3200" err="1">
                <a:cs typeface="Calibri"/>
              </a:rPr>
              <a:t>much</a:t>
            </a:r>
            <a:r>
              <a:rPr lang="es-ES" sz="3200">
                <a:cs typeface="Calibri"/>
              </a:rPr>
              <a:t> </a:t>
            </a:r>
            <a:r>
              <a:rPr lang="es-ES" sz="3200" err="1">
                <a:cs typeface="Calibri"/>
              </a:rPr>
              <a:t>does</a:t>
            </a:r>
            <a:r>
              <a:rPr lang="es-ES" sz="3200">
                <a:cs typeface="Calibri"/>
              </a:rPr>
              <a:t> </a:t>
            </a:r>
            <a:r>
              <a:rPr lang="es-ES" sz="3200" err="1">
                <a:cs typeface="Calibri"/>
              </a:rPr>
              <a:t>the</a:t>
            </a:r>
            <a:r>
              <a:rPr lang="es-ES" sz="3200">
                <a:cs typeface="Calibri"/>
              </a:rPr>
              <a:t> </a:t>
            </a:r>
            <a:r>
              <a:rPr lang="es-ES" sz="3200" err="1">
                <a:cs typeface="Calibri"/>
              </a:rPr>
              <a:t>transition</a:t>
            </a:r>
            <a:r>
              <a:rPr lang="es-ES" sz="3200">
                <a:cs typeface="Calibri"/>
              </a:rPr>
              <a:t> </a:t>
            </a:r>
            <a:r>
              <a:rPr lang="es-ES" sz="3200" err="1">
                <a:cs typeface="Calibri"/>
              </a:rPr>
              <a:t>from</a:t>
            </a:r>
            <a:r>
              <a:rPr lang="es-ES" sz="3200">
                <a:cs typeface="Calibri"/>
              </a:rPr>
              <a:t> </a:t>
            </a:r>
            <a:r>
              <a:rPr lang="es-ES" sz="3200" err="1">
                <a:cs typeface="Calibri"/>
              </a:rPr>
              <a:t>the</a:t>
            </a:r>
            <a:r>
              <a:rPr lang="es-ES" sz="3200">
                <a:cs typeface="Calibri"/>
              </a:rPr>
              <a:t> CDM </a:t>
            </a:r>
            <a:r>
              <a:rPr lang="es-ES" sz="3200" err="1">
                <a:cs typeface="Calibri"/>
              </a:rPr>
              <a:t>to</a:t>
            </a:r>
            <a:r>
              <a:rPr lang="es-ES" sz="3200">
                <a:cs typeface="Calibri"/>
              </a:rPr>
              <a:t> </a:t>
            </a:r>
            <a:r>
              <a:rPr lang="es-ES" sz="3200" err="1">
                <a:cs typeface="Calibri"/>
              </a:rPr>
              <a:t>the</a:t>
            </a:r>
            <a:r>
              <a:rPr lang="es-ES" sz="3200">
                <a:cs typeface="Calibri"/>
              </a:rPr>
              <a:t> PACM </a:t>
            </a:r>
            <a:r>
              <a:rPr lang="es-ES" sz="3200" err="1">
                <a:cs typeface="Calibri"/>
              </a:rPr>
              <a:t>cost</a:t>
            </a:r>
            <a:r>
              <a:rPr lang="es-ES" sz="3200">
                <a:cs typeface="Calibri"/>
              </a:rPr>
              <a:t>?</a:t>
            </a:r>
          </a:p>
        </p:txBody>
      </p:sp>
      <p:sp>
        <p:nvSpPr>
          <p:cNvPr id="2" name="Shape 2">
            <a:extLst>
              <a:ext uri="{FF2B5EF4-FFF2-40B4-BE49-F238E27FC236}">
                <a16:creationId xmlns:a16="http://schemas.microsoft.com/office/drawing/2014/main" id="{7FA1EDF2-94F0-1C4B-822A-1779A8B960FB}"/>
              </a:ext>
            </a:extLst>
          </p:cNvPr>
          <p:cNvSpPr/>
          <p:nvPr/>
        </p:nvSpPr>
        <p:spPr>
          <a:xfrm>
            <a:off x="457200" y="1282700"/>
            <a:ext cx="3454400" cy="1168400"/>
          </a:xfrm>
          <a:prstGeom prst="roundRect">
            <a:avLst>
              <a:gd name="adj" fmla="val 5161"/>
            </a:avLst>
          </a:prstGeom>
          <a:solidFill>
            <a:srgbClr val="FFFFFF"/>
          </a:solidFill>
          <a:ln w="15875">
            <a:solidFill>
              <a:srgbClr val="008C95"/>
            </a:solidFill>
            <a:prstDash val="solid"/>
          </a:ln>
        </p:spPr>
        <p:txBody>
          <a:bodyPr/>
          <a:lstStyle/>
          <a:p>
            <a:endParaRPr lang="es-419">
              <a:latin typeface="Calibri"/>
              <a:ea typeface="Calibri"/>
              <a:cs typeface="Calibri"/>
            </a:endParaRPr>
          </a:p>
        </p:txBody>
      </p:sp>
      <p:sp>
        <p:nvSpPr>
          <p:cNvPr id="5" name="Text 3">
            <a:extLst>
              <a:ext uri="{FF2B5EF4-FFF2-40B4-BE49-F238E27FC236}">
                <a16:creationId xmlns:a16="http://schemas.microsoft.com/office/drawing/2014/main" id="{CD08CD4C-1F46-FD91-392D-579991D9BCD7}"/>
              </a:ext>
            </a:extLst>
          </p:cNvPr>
          <p:cNvSpPr/>
          <p:nvPr/>
        </p:nvSpPr>
        <p:spPr>
          <a:xfrm>
            <a:off x="584200" y="1333500"/>
            <a:ext cx="3200400" cy="317500"/>
          </a:xfrm>
          <a:prstGeom prst="rect">
            <a:avLst/>
          </a:prstGeom>
          <a:noFill/>
          <a:ln/>
        </p:spPr>
        <p:txBody>
          <a:bodyPr wrap="square" lIns="0" tIns="0" rIns="0" bIns="0" rtlCol="0" anchor="ctr"/>
          <a:lstStyle/>
          <a:p>
            <a:pPr marL="0" indent="0" algn="ctr">
              <a:buNone/>
            </a:pPr>
            <a:r>
              <a:rPr lang="en-US" sz="1500" b="1">
                <a:solidFill>
                  <a:srgbClr val="008C95"/>
                </a:solidFill>
                <a:latin typeface="Calibri"/>
                <a:ea typeface="Calibri"/>
                <a:cs typeface="Calibri"/>
              </a:rPr>
              <a:t>≤ 15,000</a:t>
            </a:r>
            <a:endParaRPr lang="en-US" sz="1500">
              <a:latin typeface="Calibri"/>
              <a:ea typeface="Calibri"/>
              <a:cs typeface="Calibri"/>
            </a:endParaRPr>
          </a:p>
        </p:txBody>
      </p:sp>
      <p:sp>
        <p:nvSpPr>
          <p:cNvPr id="7" name="Text 4">
            <a:extLst>
              <a:ext uri="{FF2B5EF4-FFF2-40B4-BE49-F238E27FC236}">
                <a16:creationId xmlns:a16="http://schemas.microsoft.com/office/drawing/2014/main" id="{F87A8EDB-209E-57ED-EAFD-78B0B9CB5CB7}"/>
              </a:ext>
            </a:extLst>
          </p:cNvPr>
          <p:cNvSpPr/>
          <p:nvPr/>
        </p:nvSpPr>
        <p:spPr>
          <a:xfrm>
            <a:off x="584200" y="1663700"/>
            <a:ext cx="3200400" cy="254000"/>
          </a:xfrm>
          <a:prstGeom prst="rect">
            <a:avLst/>
          </a:prstGeom>
          <a:noFill/>
          <a:ln/>
        </p:spPr>
        <p:txBody>
          <a:bodyPr wrap="square" lIns="0" tIns="0" rIns="0" bIns="0" rtlCol="0" anchor="ctr"/>
          <a:lstStyle/>
          <a:p>
            <a:pPr marL="0" indent="0" algn="ctr">
              <a:buNone/>
            </a:pPr>
            <a:r>
              <a:rPr lang="en-US" sz="1400">
                <a:solidFill>
                  <a:srgbClr val="5B6573"/>
                </a:solidFill>
                <a:latin typeface="Calibri"/>
                <a:ea typeface="Calibri"/>
                <a:cs typeface="Calibri"/>
              </a:rPr>
              <a:t>tCO₂e/year</a:t>
            </a:r>
            <a:endParaRPr lang="en-US" sz="1400">
              <a:latin typeface="Calibri"/>
              <a:ea typeface="Calibri"/>
              <a:cs typeface="Calibri"/>
            </a:endParaRPr>
          </a:p>
        </p:txBody>
      </p:sp>
      <p:sp>
        <p:nvSpPr>
          <p:cNvPr id="22" name="Text 5">
            <a:extLst>
              <a:ext uri="{FF2B5EF4-FFF2-40B4-BE49-F238E27FC236}">
                <a16:creationId xmlns:a16="http://schemas.microsoft.com/office/drawing/2014/main" id="{01BE9FAD-2FFB-3A77-A5E4-5867F8FF2789}"/>
              </a:ext>
            </a:extLst>
          </p:cNvPr>
          <p:cNvSpPr/>
          <p:nvPr/>
        </p:nvSpPr>
        <p:spPr>
          <a:xfrm>
            <a:off x="584200" y="1955800"/>
            <a:ext cx="3200400" cy="381000"/>
          </a:xfrm>
          <a:prstGeom prst="rect">
            <a:avLst/>
          </a:prstGeom>
          <a:noFill/>
          <a:ln/>
        </p:spPr>
        <p:txBody>
          <a:bodyPr wrap="square" lIns="0" tIns="0" rIns="0" bIns="0" rtlCol="0" anchor="ctr"/>
          <a:lstStyle/>
          <a:p>
            <a:pPr marL="0" indent="0" algn="ctr">
              <a:buNone/>
            </a:pPr>
            <a:r>
              <a:rPr lang="en-US" sz="2200" b="1">
                <a:solidFill>
                  <a:srgbClr val="17365D"/>
                </a:solidFill>
                <a:latin typeface="Calibri"/>
                <a:ea typeface="Calibri"/>
                <a:cs typeface="Calibri"/>
              </a:rPr>
              <a:t>USD 1,500</a:t>
            </a:r>
            <a:endParaRPr lang="en-US" sz="2200">
              <a:latin typeface="Calibri"/>
              <a:ea typeface="Calibri"/>
              <a:cs typeface="Calibri"/>
            </a:endParaRPr>
          </a:p>
        </p:txBody>
      </p:sp>
      <p:sp>
        <p:nvSpPr>
          <p:cNvPr id="23" name="Shape 6">
            <a:extLst>
              <a:ext uri="{FF2B5EF4-FFF2-40B4-BE49-F238E27FC236}">
                <a16:creationId xmlns:a16="http://schemas.microsoft.com/office/drawing/2014/main" id="{5CE048A1-602B-C09E-F9E1-4F19509AE3DC}"/>
              </a:ext>
            </a:extLst>
          </p:cNvPr>
          <p:cNvSpPr/>
          <p:nvPr/>
        </p:nvSpPr>
        <p:spPr>
          <a:xfrm>
            <a:off x="4368800" y="1282700"/>
            <a:ext cx="3454400" cy="1168400"/>
          </a:xfrm>
          <a:prstGeom prst="roundRect">
            <a:avLst>
              <a:gd name="adj" fmla="val 5161"/>
            </a:avLst>
          </a:prstGeom>
          <a:solidFill>
            <a:srgbClr val="FFFFFF"/>
          </a:solidFill>
          <a:ln w="15875">
            <a:solidFill>
              <a:srgbClr val="008C95"/>
            </a:solidFill>
            <a:prstDash val="solid"/>
          </a:ln>
        </p:spPr>
        <p:txBody>
          <a:bodyPr/>
          <a:lstStyle/>
          <a:p>
            <a:endParaRPr lang="es-419">
              <a:latin typeface="Calibri"/>
              <a:ea typeface="Calibri"/>
              <a:cs typeface="Calibri"/>
            </a:endParaRPr>
          </a:p>
        </p:txBody>
      </p:sp>
      <p:sp>
        <p:nvSpPr>
          <p:cNvPr id="24" name="Text 7">
            <a:extLst>
              <a:ext uri="{FF2B5EF4-FFF2-40B4-BE49-F238E27FC236}">
                <a16:creationId xmlns:a16="http://schemas.microsoft.com/office/drawing/2014/main" id="{B695CF6A-2E57-FF48-80EC-50FF9803A475}"/>
              </a:ext>
            </a:extLst>
          </p:cNvPr>
          <p:cNvSpPr/>
          <p:nvPr/>
        </p:nvSpPr>
        <p:spPr>
          <a:xfrm>
            <a:off x="4495800" y="1333500"/>
            <a:ext cx="3200400" cy="317500"/>
          </a:xfrm>
          <a:prstGeom prst="rect">
            <a:avLst/>
          </a:prstGeom>
          <a:noFill/>
          <a:ln/>
        </p:spPr>
        <p:txBody>
          <a:bodyPr wrap="square" lIns="0" tIns="0" rIns="0" bIns="0" rtlCol="0" anchor="ctr"/>
          <a:lstStyle/>
          <a:p>
            <a:pPr marL="0" indent="0" algn="ctr">
              <a:buNone/>
            </a:pPr>
            <a:r>
              <a:rPr lang="en-US" sz="1500" b="1">
                <a:solidFill>
                  <a:srgbClr val="008C95"/>
                </a:solidFill>
                <a:latin typeface="Calibri"/>
                <a:ea typeface="Calibri"/>
                <a:cs typeface="Calibri"/>
              </a:rPr>
              <a:t>15,001 – 50,000</a:t>
            </a:r>
            <a:endParaRPr lang="en-US" sz="1500">
              <a:latin typeface="Calibri"/>
              <a:ea typeface="Calibri"/>
              <a:cs typeface="Calibri"/>
            </a:endParaRPr>
          </a:p>
        </p:txBody>
      </p:sp>
      <p:sp>
        <p:nvSpPr>
          <p:cNvPr id="25" name="Text 8">
            <a:extLst>
              <a:ext uri="{FF2B5EF4-FFF2-40B4-BE49-F238E27FC236}">
                <a16:creationId xmlns:a16="http://schemas.microsoft.com/office/drawing/2014/main" id="{8B156AA9-B279-DC51-6A54-7EB0EC1C685D}"/>
              </a:ext>
            </a:extLst>
          </p:cNvPr>
          <p:cNvSpPr/>
          <p:nvPr/>
        </p:nvSpPr>
        <p:spPr>
          <a:xfrm>
            <a:off x="4495800" y="1663700"/>
            <a:ext cx="3200400" cy="254000"/>
          </a:xfrm>
          <a:prstGeom prst="rect">
            <a:avLst/>
          </a:prstGeom>
          <a:noFill/>
          <a:ln/>
        </p:spPr>
        <p:txBody>
          <a:bodyPr wrap="square" lIns="0" tIns="0" rIns="0" bIns="0" rtlCol="0" anchor="ctr"/>
          <a:lstStyle/>
          <a:p>
            <a:pPr marL="0" indent="0" algn="ctr">
              <a:buNone/>
            </a:pPr>
            <a:r>
              <a:rPr lang="en-US" sz="1400">
                <a:solidFill>
                  <a:srgbClr val="5B6573"/>
                </a:solidFill>
                <a:latin typeface="Calibri"/>
                <a:ea typeface="Calibri"/>
                <a:cs typeface="Calibri"/>
              </a:rPr>
              <a:t>tCO₂e/year</a:t>
            </a:r>
            <a:endParaRPr lang="en-US" sz="1400">
              <a:latin typeface="Calibri"/>
              <a:ea typeface="Calibri"/>
              <a:cs typeface="Calibri"/>
            </a:endParaRPr>
          </a:p>
        </p:txBody>
      </p:sp>
      <p:sp>
        <p:nvSpPr>
          <p:cNvPr id="26" name="Text 9">
            <a:extLst>
              <a:ext uri="{FF2B5EF4-FFF2-40B4-BE49-F238E27FC236}">
                <a16:creationId xmlns:a16="http://schemas.microsoft.com/office/drawing/2014/main" id="{49995CB5-22FB-37A8-A737-A904FA48EB9D}"/>
              </a:ext>
            </a:extLst>
          </p:cNvPr>
          <p:cNvSpPr/>
          <p:nvPr/>
        </p:nvSpPr>
        <p:spPr>
          <a:xfrm>
            <a:off x="4495800" y="1955800"/>
            <a:ext cx="3200400" cy="381000"/>
          </a:xfrm>
          <a:prstGeom prst="rect">
            <a:avLst/>
          </a:prstGeom>
          <a:noFill/>
          <a:ln/>
        </p:spPr>
        <p:txBody>
          <a:bodyPr wrap="square" lIns="0" tIns="0" rIns="0" bIns="0" rtlCol="0" anchor="ctr"/>
          <a:lstStyle/>
          <a:p>
            <a:pPr marL="0" indent="0" algn="ctr">
              <a:buNone/>
            </a:pPr>
            <a:r>
              <a:rPr lang="en-US" sz="2200" b="1">
                <a:solidFill>
                  <a:srgbClr val="17365D"/>
                </a:solidFill>
                <a:latin typeface="Calibri"/>
                <a:ea typeface="Calibri"/>
                <a:cs typeface="Calibri"/>
              </a:rPr>
              <a:t>USD 5,000</a:t>
            </a:r>
            <a:endParaRPr lang="en-US" sz="2200">
              <a:latin typeface="Calibri"/>
              <a:ea typeface="Calibri"/>
              <a:cs typeface="Calibri"/>
            </a:endParaRPr>
          </a:p>
        </p:txBody>
      </p:sp>
      <p:sp>
        <p:nvSpPr>
          <p:cNvPr id="27" name="Shape 10">
            <a:extLst>
              <a:ext uri="{FF2B5EF4-FFF2-40B4-BE49-F238E27FC236}">
                <a16:creationId xmlns:a16="http://schemas.microsoft.com/office/drawing/2014/main" id="{2D19C272-434B-8020-FFFF-272CB396A05F}"/>
              </a:ext>
            </a:extLst>
          </p:cNvPr>
          <p:cNvSpPr/>
          <p:nvPr/>
        </p:nvSpPr>
        <p:spPr>
          <a:xfrm>
            <a:off x="8280400" y="1282700"/>
            <a:ext cx="3454400" cy="1168400"/>
          </a:xfrm>
          <a:prstGeom prst="roundRect">
            <a:avLst>
              <a:gd name="adj" fmla="val 5161"/>
            </a:avLst>
          </a:prstGeom>
          <a:solidFill>
            <a:srgbClr val="FFFFFF"/>
          </a:solidFill>
          <a:ln w="15875">
            <a:solidFill>
              <a:srgbClr val="008C95"/>
            </a:solidFill>
            <a:prstDash val="solid"/>
          </a:ln>
        </p:spPr>
        <p:txBody>
          <a:bodyPr/>
          <a:lstStyle/>
          <a:p>
            <a:endParaRPr lang="es-419">
              <a:latin typeface="Calibri"/>
              <a:ea typeface="Calibri"/>
              <a:cs typeface="Calibri"/>
            </a:endParaRPr>
          </a:p>
        </p:txBody>
      </p:sp>
      <p:sp>
        <p:nvSpPr>
          <p:cNvPr id="28" name="Text 11">
            <a:extLst>
              <a:ext uri="{FF2B5EF4-FFF2-40B4-BE49-F238E27FC236}">
                <a16:creationId xmlns:a16="http://schemas.microsoft.com/office/drawing/2014/main" id="{A04AB344-0E52-B8B5-3B94-444881B8FBE4}"/>
              </a:ext>
            </a:extLst>
          </p:cNvPr>
          <p:cNvSpPr/>
          <p:nvPr/>
        </p:nvSpPr>
        <p:spPr>
          <a:xfrm>
            <a:off x="8407400" y="1333500"/>
            <a:ext cx="3200400" cy="317500"/>
          </a:xfrm>
          <a:prstGeom prst="rect">
            <a:avLst/>
          </a:prstGeom>
          <a:noFill/>
          <a:ln/>
        </p:spPr>
        <p:txBody>
          <a:bodyPr wrap="square" lIns="0" tIns="0" rIns="0" bIns="0" rtlCol="0" anchor="ctr"/>
          <a:lstStyle/>
          <a:p>
            <a:pPr marL="0" indent="0" algn="ctr">
              <a:buNone/>
            </a:pPr>
            <a:r>
              <a:rPr lang="en-US" sz="1500" b="1">
                <a:solidFill>
                  <a:srgbClr val="008C95"/>
                </a:solidFill>
                <a:latin typeface="Calibri"/>
                <a:ea typeface="Calibri"/>
                <a:cs typeface="Calibri"/>
              </a:rPr>
              <a:t>&gt; 50,000</a:t>
            </a:r>
            <a:endParaRPr lang="en-US" sz="1500">
              <a:latin typeface="Calibri"/>
              <a:ea typeface="Calibri"/>
              <a:cs typeface="Calibri"/>
            </a:endParaRPr>
          </a:p>
        </p:txBody>
      </p:sp>
      <p:sp>
        <p:nvSpPr>
          <p:cNvPr id="29" name="Text 12">
            <a:extLst>
              <a:ext uri="{FF2B5EF4-FFF2-40B4-BE49-F238E27FC236}">
                <a16:creationId xmlns:a16="http://schemas.microsoft.com/office/drawing/2014/main" id="{E5C0DCA9-6EDE-1518-213D-868CABE5A746}"/>
              </a:ext>
            </a:extLst>
          </p:cNvPr>
          <p:cNvSpPr/>
          <p:nvPr/>
        </p:nvSpPr>
        <p:spPr>
          <a:xfrm>
            <a:off x="8407400" y="1663700"/>
            <a:ext cx="3200400" cy="254000"/>
          </a:xfrm>
          <a:prstGeom prst="rect">
            <a:avLst/>
          </a:prstGeom>
          <a:noFill/>
          <a:ln/>
        </p:spPr>
        <p:txBody>
          <a:bodyPr wrap="square" lIns="0" tIns="0" rIns="0" bIns="0" rtlCol="0" anchor="ctr"/>
          <a:lstStyle/>
          <a:p>
            <a:pPr marL="0" indent="0" algn="ctr">
              <a:buNone/>
            </a:pPr>
            <a:r>
              <a:rPr lang="en-US" sz="1400">
                <a:solidFill>
                  <a:srgbClr val="5B6573"/>
                </a:solidFill>
                <a:latin typeface="Calibri"/>
                <a:ea typeface="Calibri"/>
                <a:cs typeface="Calibri"/>
              </a:rPr>
              <a:t>tCO₂e/year</a:t>
            </a:r>
            <a:endParaRPr lang="en-US" sz="1400">
              <a:latin typeface="Calibri"/>
              <a:ea typeface="Calibri"/>
              <a:cs typeface="Calibri"/>
            </a:endParaRPr>
          </a:p>
        </p:txBody>
      </p:sp>
      <p:sp>
        <p:nvSpPr>
          <p:cNvPr id="30" name="Text 13">
            <a:extLst>
              <a:ext uri="{FF2B5EF4-FFF2-40B4-BE49-F238E27FC236}">
                <a16:creationId xmlns:a16="http://schemas.microsoft.com/office/drawing/2014/main" id="{FFBE49AF-A4A6-A0B5-FD6C-03DC9556D253}"/>
              </a:ext>
            </a:extLst>
          </p:cNvPr>
          <p:cNvSpPr/>
          <p:nvPr/>
        </p:nvSpPr>
        <p:spPr>
          <a:xfrm>
            <a:off x="8407400" y="1955800"/>
            <a:ext cx="3200400" cy="381000"/>
          </a:xfrm>
          <a:prstGeom prst="rect">
            <a:avLst/>
          </a:prstGeom>
          <a:noFill/>
          <a:ln/>
        </p:spPr>
        <p:txBody>
          <a:bodyPr wrap="square" lIns="0" tIns="0" rIns="0" bIns="0" rtlCol="0" anchor="ctr"/>
          <a:lstStyle/>
          <a:p>
            <a:pPr marL="0" indent="0" algn="ctr">
              <a:buNone/>
            </a:pPr>
            <a:r>
              <a:rPr lang="en-US" sz="2200" b="1">
                <a:solidFill>
                  <a:srgbClr val="17365D"/>
                </a:solidFill>
                <a:latin typeface="Calibri"/>
                <a:ea typeface="Calibri"/>
                <a:cs typeface="Calibri"/>
              </a:rPr>
              <a:t>USD 10,000</a:t>
            </a:r>
            <a:endParaRPr lang="en-US" sz="2200">
              <a:latin typeface="Calibri"/>
              <a:ea typeface="Calibri"/>
              <a:cs typeface="Calibri"/>
            </a:endParaRPr>
          </a:p>
        </p:txBody>
      </p:sp>
      <p:sp>
        <p:nvSpPr>
          <p:cNvPr id="31" name="Text 14">
            <a:extLst>
              <a:ext uri="{FF2B5EF4-FFF2-40B4-BE49-F238E27FC236}">
                <a16:creationId xmlns:a16="http://schemas.microsoft.com/office/drawing/2014/main" id="{5DFD6546-9D18-03BC-1FAD-132C6C740278}"/>
              </a:ext>
            </a:extLst>
          </p:cNvPr>
          <p:cNvSpPr/>
          <p:nvPr/>
        </p:nvSpPr>
        <p:spPr>
          <a:xfrm>
            <a:off x="457200" y="2540000"/>
            <a:ext cx="11277600" cy="304800"/>
          </a:xfrm>
          <a:prstGeom prst="rect">
            <a:avLst/>
          </a:prstGeom>
          <a:noFill/>
          <a:ln/>
        </p:spPr>
        <p:txBody>
          <a:bodyPr wrap="square" lIns="0" tIns="0" rIns="0" bIns="0" rtlCol="0" anchor="ctr"/>
          <a:lstStyle/>
          <a:p>
            <a:pPr marL="0" indent="0" algn="ctr">
              <a:buNone/>
            </a:pPr>
            <a:r>
              <a:rPr lang="en-US" sz="1400" i="1">
                <a:solidFill>
                  <a:srgbClr val="5B6573"/>
                </a:solidFill>
                <a:latin typeface="Calibri"/>
                <a:ea typeface="Calibri"/>
                <a:cs typeface="Calibri"/>
              </a:rPr>
              <a:t>The fee is determined based on the estimated annual average of reductions/</a:t>
            </a:r>
            <a:r>
              <a:rPr lang="en-US" sz="1400" i="1" err="1">
                <a:solidFill>
                  <a:srgbClr val="5B6573"/>
                </a:solidFill>
                <a:latin typeface="Calibri"/>
                <a:ea typeface="Calibri"/>
                <a:cs typeface="Calibri"/>
              </a:rPr>
              <a:t>removals</a:t>
            </a:r>
            <a:r>
              <a:rPr lang="en-US" sz="1400" i="1">
                <a:solidFill>
                  <a:srgbClr val="5B6573"/>
                </a:solidFill>
                <a:latin typeface="Calibri"/>
                <a:ea typeface="Calibri"/>
                <a:cs typeface="Calibri"/>
              </a:rPr>
              <a:t>.</a:t>
            </a:r>
            <a:endParaRPr lang="en-US" sz="1400">
              <a:latin typeface="Calibri"/>
              <a:ea typeface="Calibri"/>
              <a:cs typeface="Calibri"/>
            </a:endParaRPr>
          </a:p>
        </p:txBody>
      </p:sp>
      <p:grpSp>
        <p:nvGrpSpPr>
          <p:cNvPr id="32" name="Group 31">
            <a:extLst>
              <a:ext uri="{FF2B5EF4-FFF2-40B4-BE49-F238E27FC236}">
                <a16:creationId xmlns:a16="http://schemas.microsoft.com/office/drawing/2014/main" id="{0B83DA24-0BDA-B80B-6691-81508E081508}"/>
              </a:ext>
            </a:extLst>
          </p:cNvPr>
          <p:cNvGrpSpPr/>
          <p:nvPr/>
        </p:nvGrpSpPr>
        <p:grpSpPr>
          <a:xfrm>
            <a:off x="457200" y="2933700"/>
            <a:ext cx="10554462" cy="1572768"/>
            <a:chOff x="396494" y="2971800"/>
            <a:chExt cx="10554462" cy="1572768"/>
          </a:xfrm>
        </p:grpSpPr>
        <p:sp>
          <p:nvSpPr>
            <p:cNvPr id="33" name="Text 15">
              <a:extLst>
                <a:ext uri="{FF2B5EF4-FFF2-40B4-BE49-F238E27FC236}">
                  <a16:creationId xmlns:a16="http://schemas.microsoft.com/office/drawing/2014/main" id="{A890C627-6F0E-1429-0E1B-9795F042C184}"/>
                </a:ext>
              </a:extLst>
            </p:cNvPr>
            <p:cNvSpPr/>
            <p:nvPr/>
          </p:nvSpPr>
          <p:spPr>
            <a:xfrm>
              <a:off x="689102" y="2971800"/>
              <a:ext cx="2926080" cy="320040"/>
            </a:xfrm>
            <a:prstGeom prst="rect">
              <a:avLst/>
            </a:prstGeom>
            <a:noFill/>
            <a:ln/>
          </p:spPr>
          <p:txBody>
            <a:bodyPr wrap="square" lIns="0" tIns="0" rIns="0" bIns="0" rtlCol="0" anchor="ctr"/>
            <a:lstStyle/>
            <a:p>
              <a:pPr marL="0" indent="0">
                <a:buNone/>
              </a:pPr>
              <a:r>
                <a:rPr lang="en-US" sz="1900" b="1">
                  <a:solidFill>
                    <a:srgbClr val="17365D"/>
                  </a:solidFill>
                  <a:latin typeface="Calibri"/>
                  <a:ea typeface="Calibri"/>
                  <a:cs typeface="Calibri"/>
                </a:rPr>
                <a:t>When is it paid?</a:t>
              </a:r>
              <a:endParaRPr lang="en-US" sz="1900">
                <a:latin typeface="Calibri"/>
                <a:ea typeface="Calibri"/>
                <a:cs typeface="Calibri"/>
              </a:endParaRPr>
            </a:p>
          </p:txBody>
        </p:sp>
        <p:sp>
          <p:nvSpPr>
            <p:cNvPr id="34" name="Shape 16">
              <a:extLst>
                <a:ext uri="{FF2B5EF4-FFF2-40B4-BE49-F238E27FC236}">
                  <a16:creationId xmlns:a16="http://schemas.microsoft.com/office/drawing/2014/main" id="{C5857145-47FD-179C-EE58-D9753A17337D}"/>
                </a:ext>
              </a:extLst>
            </p:cNvPr>
            <p:cNvSpPr/>
            <p:nvPr/>
          </p:nvSpPr>
          <p:spPr>
            <a:xfrm>
              <a:off x="68910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35" name="Text 17">
              <a:extLst>
                <a:ext uri="{FF2B5EF4-FFF2-40B4-BE49-F238E27FC236}">
                  <a16:creationId xmlns:a16="http://schemas.microsoft.com/office/drawing/2014/main" id="{D3E8E61A-F0CD-AB3B-A8FC-E5E43C5E8FE1}"/>
                </a:ext>
              </a:extLst>
            </p:cNvPr>
            <p:cNvSpPr/>
            <p:nvPr/>
          </p:nvSpPr>
          <p:spPr>
            <a:xfrm>
              <a:off x="68910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1</a:t>
              </a:r>
              <a:endParaRPr lang="en-US" sz="1200">
                <a:latin typeface="Calibri"/>
                <a:ea typeface="Calibri"/>
                <a:cs typeface="Calibri"/>
              </a:endParaRPr>
            </a:p>
          </p:txBody>
        </p:sp>
        <p:sp>
          <p:nvSpPr>
            <p:cNvPr id="36" name="Text 18">
              <a:extLst>
                <a:ext uri="{FF2B5EF4-FFF2-40B4-BE49-F238E27FC236}">
                  <a16:creationId xmlns:a16="http://schemas.microsoft.com/office/drawing/2014/main" id="{9C792975-778D-031D-F55C-E49A3B54F1C1}"/>
                </a:ext>
              </a:extLst>
            </p:cNvPr>
            <p:cNvSpPr/>
            <p:nvPr/>
          </p:nvSpPr>
          <p:spPr>
            <a:xfrm>
              <a:off x="396494" y="3950208"/>
              <a:ext cx="987552" cy="502920"/>
            </a:xfrm>
            <a:prstGeom prst="rect">
              <a:avLst/>
            </a:prstGeom>
            <a:noFill/>
            <a:ln/>
          </p:spPr>
          <p:txBody>
            <a:bodyPr wrap="square" lIns="0" tIns="0" rIns="0" bIns="0" rtlCol="0" anchor="t"/>
            <a:lstStyle/>
            <a:p>
              <a:pPr marL="0" indent="0" algn="ctr">
                <a:buNone/>
              </a:pPr>
              <a:r>
                <a:rPr lang="en-US" sz="1400" b="1">
                  <a:solidFill>
                    <a:srgbClr val="17365D"/>
                  </a:solidFill>
                  <a:latin typeface="Calibri"/>
                  <a:ea typeface="Calibri"/>
                  <a:cs typeface="Calibri"/>
                </a:rPr>
                <a:t>Transition</a:t>
              </a:r>
              <a:endParaRPr lang="en-US" sz="1400" b="1">
                <a:latin typeface="Calibri"/>
                <a:ea typeface="Calibri"/>
                <a:cs typeface="Calibri"/>
              </a:endParaRPr>
            </a:p>
            <a:p>
              <a:pPr marL="0" indent="0" algn="ctr">
                <a:buNone/>
              </a:pPr>
              <a:r>
                <a:rPr lang="en-US" sz="1400" b="1">
                  <a:solidFill>
                    <a:srgbClr val="17365D"/>
                  </a:solidFill>
                  <a:latin typeface="Calibri"/>
                  <a:ea typeface="Calibri"/>
                  <a:cs typeface="Calibri"/>
                </a:rPr>
                <a:t>request</a:t>
              </a:r>
              <a:endParaRPr lang="en-US" sz="1400" b="1">
                <a:latin typeface="Calibri"/>
                <a:ea typeface="Calibri"/>
                <a:cs typeface="Calibri"/>
              </a:endParaRPr>
            </a:p>
          </p:txBody>
        </p:sp>
        <p:sp>
          <p:nvSpPr>
            <p:cNvPr id="37" name="Shape 19">
              <a:extLst>
                <a:ext uri="{FF2B5EF4-FFF2-40B4-BE49-F238E27FC236}">
                  <a16:creationId xmlns:a16="http://schemas.microsoft.com/office/drawing/2014/main" id="{D122E729-8415-8564-8D14-C3EBF278C0AF}"/>
                </a:ext>
              </a:extLst>
            </p:cNvPr>
            <p:cNvSpPr/>
            <p:nvPr/>
          </p:nvSpPr>
          <p:spPr>
            <a:xfrm>
              <a:off x="116459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38" name="Shape 20">
              <a:extLst>
                <a:ext uri="{FF2B5EF4-FFF2-40B4-BE49-F238E27FC236}">
                  <a16:creationId xmlns:a16="http://schemas.microsoft.com/office/drawing/2014/main" id="{FF227DD9-B329-26D5-4A64-E0A203F0B858}"/>
                </a:ext>
              </a:extLst>
            </p:cNvPr>
            <p:cNvSpPr/>
            <p:nvPr/>
          </p:nvSpPr>
          <p:spPr>
            <a:xfrm>
              <a:off x="256362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39" name="Text 21">
              <a:extLst>
                <a:ext uri="{FF2B5EF4-FFF2-40B4-BE49-F238E27FC236}">
                  <a16:creationId xmlns:a16="http://schemas.microsoft.com/office/drawing/2014/main" id="{A7AB98B8-4D3F-5FBF-A91D-D50466A28358}"/>
                </a:ext>
              </a:extLst>
            </p:cNvPr>
            <p:cNvSpPr/>
            <p:nvPr/>
          </p:nvSpPr>
          <p:spPr>
            <a:xfrm>
              <a:off x="256362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2</a:t>
              </a:r>
              <a:endParaRPr lang="en-US" sz="1200">
                <a:latin typeface="Calibri"/>
                <a:ea typeface="Calibri"/>
                <a:cs typeface="Calibri"/>
              </a:endParaRPr>
            </a:p>
          </p:txBody>
        </p:sp>
        <p:sp>
          <p:nvSpPr>
            <p:cNvPr id="40" name="Text 22">
              <a:extLst>
                <a:ext uri="{FF2B5EF4-FFF2-40B4-BE49-F238E27FC236}">
                  <a16:creationId xmlns:a16="http://schemas.microsoft.com/office/drawing/2014/main" id="{636AA36B-126C-3E23-931E-F7B37DDF9566}"/>
                </a:ext>
              </a:extLst>
            </p:cNvPr>
            <p:cNvSpPr/>
            <p:nvPr/>
          </p:nvSpPr>
          <p:spPr>
            <a:xfrm>
              <a:off x="2152142" y="3950208"/>
              <a:ext cx="1444752" cy="502920"/>
            </a:xfrm>
            <a:prstGeom prst="rect">
              <a:avLst/>
            </a:prstGeom>
            <a:noFill/>
            <a:ln/>
          </p:spPr>
          <p:txBody>
            <a:bodyPr wrap="square" lIns="0" tIns="0" rIns="0" bIns="0" rtlCol="0" anchor="t"/>
            <a:lstStyle/>
            <a:p>
              <a:pPr algn="ctr"/>
              <a:r>
                <a:rPr lang="en-US" sz="1400" b="1">
                  <a:solidFill>
                    <a:srgbClr val="17365D"/>
                  </a:solidFill>
                  <a:latin typeface="Calibri"/>
                  <a:ea typeface="Calibri"/>
                  <a:cs typeface="Calibri"/>
                </a:rPr>
                <a:t>Approval by the</a:t>
              </a:r>
            </a:p>
            <a:p>
              <a:pPr algn="ctr"/>
              <a:r>
                <a:rPr lang="en-US" sz="1400" b="1">
                  <a:solidFill>
                    <a:srgbClr val="17365D"/>
                  </a:solidFill>
                  <a:latin typeface="Calibri"/>
                  <a:ea typeface="Calibri"/>
                  <a:cs typeface="Calibri"/>
                </a:rPr>
                <a:t>host Party</a:t>
              </a:r>
            </a:p>
          </p:txBody>
        </p:sp>
        <p:sp>
          <p:nvSpPr>
            <p:cNvPr id="41" name="Shape 23">
              <a:extLst>
                <a:ext uri="{FF2B5EF4-FFF2-40B4-BE49-F238E27FC236}">
                  <a16:creationId xmlns:a16="http://schemas.microsoft.com/office/drawing/2014/main" id="{907ACD79-44A7-6F8E-D37E-D796F80AF7F0}"/>
                </a:ext>
              </a:extLst>
            </p:cNvPr>
            <p:cNvSpPr/>
            <p:nvPr/>
          </p:nvSpPr>
          <p:spPr>
            <a:xfrm>
              <a:off x="303911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42" name="Shape 24">
              <a:extLst>
                <a:ext uri="{FF2B5EF4-FFF2-40B4-BE49-F238E27FC236}">
                  <a16:creationId xmlns:a16="http://schemas.microsoft.com/office/drawing/2014/main" id="{2A6845DA-C875-714C-C418-0686C22C0289}"/>
                </a:ext>
              </a:extLst>
            </p:cNvPr>
            <p:cNvSpPr/>
            <p:nvPr/>
          </p:nvSpPr>
          <p:spPr>
            <a:xfrm>
              <a:off x="443814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43" name="Text 25">
              <a:extLst>
                <a:ext uri="{FF2B5EF4-FFF2-40B4-BE49-F238E27FC236}">
                  <a16:creationId xmlns:a16="http://schemas.microsoft.com/office/drawing/2014/main" id="{35248C7F-90F7-C683-E861-813526270491}"/>
                </a:ext>
              </a:extLst>
            </p:cNvPr>
            <p:cNvSpPr/>
            <p:nvPr/>
          </p:nvSpPr>
          <p:spPr>
            <a:xfrm>
              <a:off x="443814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3</a:t>
              </a:r>
              <a:endParaRPr lang="en-US" sz="1200">
                <a:latin typeface="Calibri"/>
                <a:ea typeface="Calibri"/>
                <a:cs typeface="Calibri"/>
              </a:endParaRPr>
            </a:p>
          </p:txBody>
        </p:sp>
        <p:sp>
          <p:nvSpPr>
            <p:cNvPr id="44" name="Text 26">
              <a:extLst>
                <a:ext uri="{FF2B5EF4-FFF2-40B4-BE49-F238E27FC236}">
                  <a16:creationId xmlns:a16="http://schemas.microsoft.com/office/drawing/2014/main" id="{7EB69E2B-932F-01FC-8651-F57DBA370441}"/>
                </a:ext>
              </a:extLst>
            </p:cNvPr>
            <p:cNvSpPr/>
            <p:nvPr/>
          </p:nvSpPr>
          <p:spPr>
            <a:xfrm>
              <a:off x="4023741" y="3950208"/>
              <a:ext cx="1569466" cy="502920"/>
            </a:xfrm>
            <a:prstGeom prst="rect">
              <a:avLst/>
            </a:prstGeom>
            <a:noFill/>
            <a:ln/>
          </p:spPr>
          <p:txBody>
            <a:bodyPr wrap="square" lIns="0" tIns="0" rIns="0" bIns="0" rtlCol="0" anchor="t"/>
            <a:lstStyle/>
            <a:p>
              <a:pPr indent="0" algn="ctr">
                <a:buNone/>
              </a:pPr>
              <a:r>
                <a:rPr lang="en-US" sz="1400" b="1">
                  <a:solidFill>
                    <a:srgbClr val="17365D"/>
                  </a:solidFill>
                  <a:latin typeface="Calibri"/>
                  <a:ea typeface="Calibri"/>
                  <a:cs typeface="Calibri"/>
                </a:rPr>
                <a:t>Additional</a:t>
              </a:r>
            </a:p>
            <a:p>
              <a:pPr indent="0" algn="ctr">
                <a:buNone/>
              </a:pPr>
              <a:r>
                <a:rPr lang="en-US" sz="1400" b="1">
                  <a:solidFill>
                    <a:srgbClr val="17365D"/>
                  </a:solidFill>
                  <a:latin typeface="Calibri"/>
                  <a:ea typeface="Calibri"/>
                  <a:cs typeface="Calibri"/>
                </a:rPr>
                <a:t>documentation</a:t>
              </a:r>
            </a:p>
          </p:txBody>
        </p:sp>
        <p:sp>
          <p:nvSpPr>
            <p:cNvPr id="45" name="Shape 27">
              <a:extLst>
                <a:ext uri="{FF2B5EF4-FFF2-40B4-BE49-F238E27FC236}">
                  <a16:creationId xmlns:a16="http://schemas.microsoft.com/office/drawing/2014/main" id="{12188F7A-D9EF-D0D1-A990-6FF6984D5220}"/>
                </a:ext>
              </a:extLst>
            </p:cNvPr>
            <p:cNvSpPr/>
            <p:nvPr/>
          </p:nvSpPr>
          <p:spPr>
            <a:xfrm>
              <a:off x="491363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46" name="Shape 28">
              <a:extLst>
                <a:ext uri="{FF2B5EF4-FFF2-40B4-BE49-F238E27FC236}">
                  <a16:creationId xmlns:a16="http://schemas.microsoft.com/office/drawing/2014/main" id="{0CD7A5BF-8739-6298-84E2-D60D7AD813B0}"/>
                </a:ext>
              </a:extLst>
            </p:cNvPr>
            <p:cNvSpPr/>
            <p:nvPr/>
          </p:nvSpPr>
          <p:spPr>
            <a:xfrm>
              <a:off x="631266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47" name="Text 29">
              <a:extLst>
                <a:ext uri="{FF2B5EF4-FFF2-40B4-BE49-F238E27FC236}">
                  <a16:creationId xmlns:a16="http://schemas.microsoft.com/office/drawing/2014/main" id="{054AEAE1-AED9-8C23-9A5D-9BD1FB5B7366}"/>
                </a:ext>
              </a:extLst>
            </p:cNvPr>
            <p:cNvSpPr/>
            <p:nvPr/>
          </p:nvSpPr>
          <p:spPr>
            <a:xfrm>
              <a:off x="631266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4</a:t>
              </a:r>
              <a:endParaRPr lang="en-US" sz="1200">
                <a:latin typeface="Calibri"/>
                <a:ea typeface="Calibri"/>
                <a:cs typeface="Calibri"/>
              </a:endParaRPr>
            </a:p>
          </p:txBody>
        </p:sp>
        <p:sp>
          <p:nvSpPr>
            <p:cNvPr id="48" name="Text 30">
              <a:extLst>
                <a:ext uri="{FF2B5EF4-FFF2-40B4-BE49-F238E27FC236}">
                  <a16:creationId xmlns:a16="http://schemas.microsoft.com/office/drawing/2014/main" id="{3B4F0960-E88D-7A89-40FF-B43198854468}"/>
                </a:ext>
              </a:extLst>
            </p:cNvPr>
            <p:cNvSpPr/>
            <p:nvPr/>
          </p:nvSpPr>
          <p:spPr>
            <a:xfrm>
              <a:off x="5963920" y="3950208"/>
              <a:ext cx="1408176" cy="502920"/>
            </a:xfrm>
            <a:prstGeom prst="rect">
              <a:avLst/>
            </a:prstGeom>
            <a:noFill/>
            <a:ln/>
          </p:spPr>
          <p:txBody>
            <a:bodyPr wrap="square" lIns="0" tIns="0" rIns="0" bIns="0" rtlCol="0" anchor="t"/>
            <a:lstStyle/>
            <a:p>
              <a:pPr indent="0" algn="ctr">
                <a:buNone/>
              </a:pPr>
              <a:r>
                <a:rPr lang="en-US" sz="1400" b="1">
                  <a:solidFill>
                    <a:srgbClr val="17365D"/>
                  </a:solidFill>
                  <a:latin typeface="Calibri"/>
                  <a:ea typeface="Calibri"/>
                  <a:cs typeface="Calibri"/>
                </a:rPr>
                <a:t>Secretariat determines</a:t>
              </a:r>
            </a:p>
            <a:p>
              <a:pPr indent="0" algn="ctr">
                <a:buNone/>
              </a:pPr>
              <a:r>
                <a:rPr lang="en-US" sz="1400" b="1">
                  <a:solidFill>
                    <a:srgbClr val="17365D"/>
                  </a:solidFill>
                  <a:latin typeface="Calibri"/>
                  <a:ea typeface="Calibri"/>
                  <a:cs typeface="Calibri"/>
                </a:rPr>
                <a:t>the </a:t>
              </a:r>
              <a:r>
                <a:rPr lang="en-US" sz="1400" b="1" err="1">
                  <a:solidFill>
                    <a:srgbClr val="17365D"/>
                  </a:solidFill>
                  <a:latin typeface="Calibri"/>
                  <a:ea typeface="Calibri"/>
                  <a:cs typeface="Calibri"/>
                </a:rPr>
                <a:t>transition</a:t>
              </a:r>
              <a:r>
                <a:rPr lang="en-US" sz="1400" b="1">
                  <a:solidFill>
                    <a:srgbClr val="17365D"/>
                  </a:solidFill>
                  <a:latin typeface="Calibri"/>
                  <a:ea typeface="Calibri"/>
                  <a:cs typeface="Calibri"/>
                </a:rPr>
                <a:t> fee</a:t>
              </a:r>
            </a:p>
          </p:txBody>
        </p:sp>
        <p:sp>
          <p:nvSpPr>
            <p:cNvPr id="49" name="Shape 31">
              <a:extLst>
                <a:ext uri="{FF2B5EF4-FFF2-40B4-BE49-F238E27FC236}">
                  <a16:creationId xmlns:a16="http://schemas.microsoft.com/office/drawing/2014/main" id="{75830CD9-BC7A-5BE8-DA03-E6ECD493E567}"/>
                </a:ext>
              </a:extLst>
            </p:cNvPr>
            <p:cNvSpPr/>
            <p:nvPr/>
          </p:nvSpPr>
          <p:spPr>
            <a:xfrm>
              <a:off x="678815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50" name="Shape 32">
              <a:extLst>
                <a:ext uri="{FF2B5EF4-FFF2-40B4-BE49-F238E27FC236}">
                  <a16:creationId xmlns:a16="http://schemas.microsoft.com/office/drawing/2014/main" id="{4FB151FA-0463-0DE1-6701-5F76B3694A0C}"/>
                </a:ext>
              </a:extLst>
            </p:cNvPr>
            <p:cNvSpPr/>
            <p:nvPr/>
          </p:nvSpPr>
          <p:spPr>
            <a:xfrm>
              <a:off x="8187182" y="3474720"/>
              <a:ext cx="384048" cy="384048"/>
            </a:xfrm>
            <a:prstGeom prst="ellipse">
              <a:avLst/>
            </a:prstGeom>
            <a:solidFill>
              <a:srgbClr val="1F3557"/>
            </a:solidFill>
            <a:ln w="12700">
              <a:noFill/>
              <a:prstDash val="solid"/>
            </a:ln>
          </p:spPr>
          <p:txBody>
            <a:bodyPr/>
            <a:lstStyle/>
            <a:p>
              <a:endParaRPr lang="es-419">
                <a:latin typeface="Calibri"/>
                <a:ea typeface="Calibri"/>
                <a:cs typeface="Calibri"/>
              </a:endParaRPr>
            </a:p>
          </p:txBody>
        </p:sp>
        <p:sp>
          <p:nvSpPr>
            <p:cNvPr id="51" name="Text 33">
              <a:extLst>
                <a:ext uri="{FF2B5EF4-FFF2-40B4-BE49-F238E27FC236}">
                  <a16:creationId xmlns:a16="http://schemas.microsoft.com/office/drawing/2014/main" id="{20981D17-523A-9B67-6E65-6997DA3E5488}"/>
                </a:ext>
              </a:extLst>
            </p:cNvPr>
            <p:cNvSpPr/>
            <p:nvPr/>
          </p:nvSpPr>
          <p:spPr>
            <a:xfrm>
              <a:off x="818718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5</a:t>
              </a:r>
              <a:endParaRPr lang="en-US" sz="1200">
                <a:latin typeface="Calibri"/>
                <a:ea typeface="Calibri"/>
                <a:cs typeface="Calibri"/>
              </a:endParaRPr>
            </a:p>
          </p:txBody>
        </p:sp>
        <p:sp>
          <p:nvSpPr>
            <p:cNvPr id="52" name="Text 34">
              <a:extLst>
                <a:ext uri="{FF2B5EF4-FFF2-40B4-BE49-F238E27FC236}">
                  <a16:creationId xmlns:a16="http://schemas.microsoft.com/office/drawing/2014/main" id="{D8EDAECC-7036-DFAB-15E7-510C6DC04BA0}"/>
                </a:ext>
              </a:extLst>
            </p:cNvPr>
            <p:cNvSpPr/>
            <p:nvPr/>
          </p:nvSpPr>
          <p:spPr>
            <a:xfrm>
              <a:off x="7847330" y="3950208"/>
              <a:ext cx="1124966" cy="502920"/>
            </a:xfrm>
            <a:prstGeom prst="rect">
              <a:avLst/>
            </a:prstGeom>
            <a:noFill/>
            <a:ln/>
          </p:spPr>
          <p:txBody>
            <a:bodyPr wrap="square" lIns="0" tIns="0" rIns="0" bIns="0" rtlCol="0" anchor="t"/>
            <a:lstStyle/>
            <a:p>
              <a:pPr algn="ctr"/>
              <a:r>
                <a:rPr lang="en-US" sz="1400" b="1">
                  <a:solidFill>
                    <a:srgbClr val="17365D"/>
                  </a:solidFill>
                  <a:latin typeface="Calibri"/>
                  <a:ea typeface="Calibri"/>
                  <a:cs typeface="Calibri"/>
                </a:rPr>
                <a:t>PP pays the fee</a:t>
              </a:r>
            </a:p>
          </p:txBody>
        </p:sp>
        <p:sp>
          <p:nvSpPr>
            <p:cNvPr id="53" name="Shape 35">
              <a:extLst>
                <a:ext uri="{FF2B5EF4-FFF2-40B4-BE49-F238E27FC236}">
                  <a16:creationId xmlns:a16="http://schemas.microsoft.com/office/drawing/2014/main" id="{83168363-4507-A9E5-3D6F-C83B650C337A}"/>
                </a:ext>
              </a:extLst>
            </p:cNvPr>
            <p:cNvSpPr/>
            <p:nvPr/>
          </p:nvSpPr>
          <p:spPr>
            <a:xfrm>
              <a:off x="866267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54" name="Shape 36">
              <a:extLst>
                <a:ext uri="{FF2B5EF4-FFF2-40B4-BE49-F238E27FC236}">
                  <a16:creationId xmlns:a16="http://schemas.microsoft.com/office/drawing/2014/main" id="{F1991817-BF3F-2C12-1369-0BBE95AFAF1B}"/>
                </a:ext>
              </a:extLst>
            </p:cNvPr>
            <p:cNvSpPr/>
            <p:nvPr/>
          </p:nvSpPr>
          <p:spPr>
            <a:xfrm>
              <a:off x="1006170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55" name="Text 37">
              <a:extLst>
                <a:ext uri="{FF2B5EF4-FFF2-40B4-BE49-F238E27FC236}">
                  <a16:creationId xmlns:a16="http://schemas.microsoft.com/office/drawing/2014/main" id="{D1BDFF3F-7467-4833-7D34-8AACDAC36996}"/>
                </a:ext>
              </a:extLst>
            </p:cNvPr>
            <p:cNvSpPr/>
            <p:nvPr/>
          </p:nvSpPr>
          <p:spPr>
            <a:xfrm>
              <a:off x="10062718"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6</a:t>
              </a:r>
              <a:endParaRPr lang="en-US" sz="1200">
                <a:latin typeface="Calibri"/>
                <a:ea typeface="Calibri"/>
                <a:cs typeface="Calibri"/>
              </a:endParaRPr>
            </a:p>
          </p:txBody>
        </p:sp>
        <p:sp>
          <p:nvSpPr>
            <p:cNvPr id="56" name="Text 38">
              <a:extLst>
                <a:ext uri="{FF2B5EF4-FFF2-40B4-BE49-F238E27FC236}">
                  <a16:creationId xmlns:a16="http://schemas.microsoft.com/office/drawing/2014/main" id="{CB83CE20-0793-601B-15C5-7F249105F9A0}"/>
                </a:ext>
              </a:extLst>
            </p:cNvPr>
            <p:cNvSpPr/>
            <p:nvPr/>
          </p:nvSpPr>
          <p:spPr>
            <a:xfrm>
              <a:off x="9726930" y="3950208"/>
              <a:ext cx="1224026" cy="502920"/>
            </a:xfrm>
            <a:prstGeom prst="rect">
              <a:avLst/>
            </a:prstGeom>
            <a:noFill/>
            <a:ln/>
          </p:spPr>
          <p:txBody>
            <a:bodyPr wrap="square" lIns="0" tIns="0" rIns="0" bIns="0" rtlCol="0" anchor="t"/>
            <a:lstStyle/>
            <a:p>
              <a:pPr indent="0" algn="ctr">
                <a:buNone/>
              </a:pPr>
              <a:r>
                <a:rPr lang="en-US" sz="1400" b="1">
                  <a:solidFill>
                    <a:srgbClr val="17365D"/>
                  </a:solidFill>
                  <a:latin typeface="Calibri"/>
                  <a:ea typeface="Calibri"/>
                  <a:cs typeface="Calibri"/>
                </a:rPr>
                <a:t>Processing of</a:t>
              </a:r>
            </a:p>
            <a:p>
              <a:pPr indent="0" algn="ctr">
                <a:buNone/>
              </a:pPr>
              <a:r>
                <a:rPr lang="en-US" sz="1400" b="1">
                  <a:solidFill>
                    <a:srgbClr val="17365D"/>
                  </a:solidFill>
                  <a:latin typeface="Calibri"/>
                  <a:ea typeface="Calibri"/>
                  <a:cs typeface="Calibri"/>
                </a:rPr>
                <a:t>the transition</a:t>
              </a:r>
            </a:p>
          </p:txBody>
        </p:sp>
      </p:grpSp>
      <p:sp>
        <p:nvSpPr>
          <p:cNvPr id="57" name="Text 39">
            <a:extLst>
              <a:ext uri="{FF2B5EF4-FFF2-40B4-BE49-F238E27FC236}">
                <a16:creationId xmlns:a16="http://schemas.microsoft.com/office/drawing/2014/main" id="{7FD88A0D-749F-8C99-B1D3-1AA63AD52EDF}"/>
              </a:ext>
            </a:extLst>
          </p:cNvPr>
          <p:cNvSpPr/>
          <p:nvPr/>
        </p:nvSpPr>
        <p:spPr>
          <a:xfrm>
            <a:off x="457200" y="4940300"/>
            <a:ext cx="7493000" cy="381000"/>
          </a:xfrm>
          <a:prstGeom prst="rect">
            <a:avLst/>
          </a:prstGeom>
          <a:noFill/>
          <a:ln/>
        </p:spPr>
        <p:txBody>
          <a:bodyPr wrap="square" lIns="0" tIns="0" rIns="0" bIns="0" rtlCol="0" anchor="ctr"/>
          <a:lstStyle/>
          <a:p>
            <a:pPr marL="0" indent="0">
              <a:buNone/>
            </a:pPr>
            <a:r>
              <a:rPr lang="en-US" sz="1900" b="1">
                <a:solidFill>
                  <a:srgbClr val="17365D"/>
                </a:solidFill>
                <a:latin typeface="Calibri"/>
                <a:ea typeface="Calibri"/>
                <a:cs typeface="Calibri"/>
              </a:rPr>
              <a:t>What changes depending on the transition route?</a:t>
            </a:r>
            <a:endParaRPr lang="en-US" sz="1900">
              <a:latin typeface="Calibri"/>
              <a:ea typeface="Calibri"/>
              <a:cs typeface="Calibri"/>
            </a:endParaRPr>
          </a:p>
        </p:txBody>
      </p:sp>
      <p:sp>
        <p:nvSpPr>
          <p:cNvPr id="58" name="Shape 46">
            <a:extLst>
              <a:ext uri="{FF2B5EF4-FFF2-40B4-BE49-F238E27FC236}">
                <a16:creationId xmlns:a16="http://schemas.microsoft.com/office/drawing/2014/main" id="{01737B78-776B-0DDA-9321-2AFD31337A91}"/>
              </a:ext>
            </a:extLst>
          </p:cNvPr>
          <p:cNvSpPr/>
          <p:nvPr/>
        </p:nvSpPr>
        <p:spPr>
          <a:xfrm>
            <a:off x="482600" y="5372100"/>
            <a:ext cx="10972800" cy="482600"/>
          </a:xfrm>
          <a:prstGeom prst="roundRect">
            <a:avLst/>
          </a:prstGeom>
          <a:solidFill>
            <a:srgbClr val="DCEEF0"/>
          </a:solidFill>
          <a:ln w="12700">
            <a:solidFill>
              <a:srgbClr val="D3DCE8"/>
            </a:solidFill>
            <a:prstDash val="solid"/>
          </a:ln>
        </p:spPr>
        <p:txBody>
          <a:bodyPr/>
          <a:lstStyle/>
          <a:p>
            <a:endParaRPr lang="es-419">
              <a:latin typeface="Calibri"/>
              <a:ea typeface="Calibri"/>
              <a:cs typeface="Calibri"/>
            </a:endParaRPr>
          </a:p>
        </p:txBody>
      </p:sp>
      <p:sp>
        <p:nvSpPr>
          <p:cNvPr id="59" name="Text 47">
            <a:extLst>
              <a:ext uri="{FF2B5EF4-FFF2-40B4-BE49-F238E27FC236}">
                <a16:creationId xmlns:a16="http://schemas.microsoft.com/office/drawing/2014/main" id="{47EB6E86-610F-0361-D3F5-CADED92F4539}"/>
              </a:ext>
            </a:extLst>
          </p:cNvPr>
          <p:cNvSpPr/>
          <p:nvPr/>
        </p:nvSpPr>
        <p:spPr>
          <a:xfrm>
            <a:off x="673100" y="5499100"/>
            <a:ext cx="10604500" cy="254000"/>
          </a:xfrm>
          <a:prstGeom prst="rect">
            <a:avLst/>
          </a:prstGeom>
          <a:noFill/>
          <a:ln/>
        </p:spPr>
        <p:txBody>
          <a:bodyPr wrap="square" lIns="0" tIns="0" rIns="0" bIns="0" rtlCol="0" anchor="ctr"/>
          <a:lstStyle/>
          <a:p>
            <a:pPr marL="0" indent="0" algn="ctr">
              <a:buNone/>
            </a:pPr>
            <a:r>
              <a:rPr lang="en-US" sz="1400" b="1">
                <a:solidFill>
                  <a:srgbClr val="17365D"/>
                </a:solidFill>
                <a:latin typeface="Calibri"/>
                <a:ea typeface="Calibri"/>
                <a:cs typeface="Calibri"/>
              </a:rPr>
              <a:t>Key message: the transition fee structure does not change depending on the pathway; costs associated with the DOE/validation may vary.</a:t>
            </a:r>
            <a:endParaRPr lang="en-US" sz="1400">
              <a:latin typeface="Calibri"/>
              <a:ea typeface="Calibri"/>
              <a:cs typeface="Calibri"/>
            </a:endParaRPr>
          </a:p>
        </p:txBody>
      </p:sp>
      <p:pic>
        <p:nvPicPr>
          <p:cNvPr id="60" name="Imagen 4">
            <a:extLst>
              <a:ext uri="{FF2B5EF4-FFF2-40B4-BE49-F238E27FC236}">
                <a16:creationId xmlns:a16="http://schemas.microsoft.com/office/drawing/2014/main" id="{77547C68-2DCE-6FE6-99D8-1D306E8BE73A}"/>
              </a:ext>
            </a:extLst>
          </p:cNvPr>
          <p:cNvPicPr>
            <a:picLocks noChangeAspect="1"/>
          </p:cNvPicPr>
          <p:nvPr/>
        </p:nvPicPr>
        <p:blipFill>
          <a:blip r:embed="rId3"/>
          <a:stretch>
            <a:fillRect/>
          </a:stretch>
        </p:blipFill>
        <p:spPr>
          <a:xfrm>
            <a:off x="10737620" y="5927771"/>
            <a:ext cx="717780" cy="717780"/>
          </a:xfrm>
          <a:prstGeom prst="rect">
            <a:avLst/>
          </a:prstGeom>
        </p:spPr>
      </p:pic>
      <p:sp>
        <p:nvSpPr>
          <p:cNvPr id="61" name="CuadroTexto 6">
            <a:extLst>
              <a:ext uri="{FF2B5EF4-FFF2-40B4-BE49-F238E27FC236}">
                <a16:creationId xmlns:a16="http://schemas.microsoft.com/office/drawing/2014/main" id="{0C2F9E6E-D57C-2C8D-9677-7F8B06DC8669}"/>
              </a:ext>
            </a:extLst>
          </p:cNvPr>
          <p:cNvSpPr txBox="1"/>
          <p:nvPr/>
        </p:nvSpPr>
        <p:spPr>
          <a:xfrm>
            <a:off x="6565392" y="6360099"/>
            <a:ext cx="5404104" cy="246221"/>
          </a:xfrm>
          <a:prstGeom prst="rect">
            <a:avLst/>
          </a:prstGeom>
          <a:noFill/>
        </p:spPr>
        <p:txBody>
          <a:bodyPr wrap="square" rtlCol="0">
            <a:spAutoFit/>
          </a:bodyPr>
          <a:lstStyle/>
          <a:p>
            <a:r>
              <a:rPr lang="es-419" sz="1000"/>
              <a:t>Fees </a:t>
            </a:r>
            <a:r>
              <a:rPr lang="es-419" sz="1000" err="1"/>
              <a:t>available</a:t>
            </a:r>
            <a:r>
              <a:rPr lang="es-419" sz="1000"/>
              <a:t> in </a:t>
            </a:r>
            <a:r>
              <a:rPr lang="es-419" sz="1000" err="1"/>
              <a:t>Appendix</a:t>
            </a:r>
            <a:r>
              <a:rPr lang="es-419" sz="1000"/>
              <a:t> 1 </a:t>
            </a:r>
            <a:r>
              <a:rPr lang="es-419" sz="1000" err="1"/>
              <a:t>of</a:t>
            </a:r>
            <a:r>
              <a:rPr lang="es-419" sz="1000"/>
              <a:t> </a:t>
            </a:r>
            <a:r>
              <a:rPr lang="es-419" sz="1000" err="1"/>
              <a:t>the</a:t>
            </a:r>
            <a:r>
              <a:rPr lang="es-419" sz="1000"/>
              <a:t> Article 6.4 Project </a:t>
            </a:r>
            <a:r>
              <a:rPr lang="es-419" sz="1000" err="1"/>
              <a:t>Activity</a:t>
            </a:r>
            <a:r>
              <a:rPr lang="es-419" sz="1000"/>
              <a:t> </a:t>
            </a:r>
            <a:r>
              <a:rPr lang="es-419" sz="1000" err="1"/>
              <a:t>Cycle</a:t>
            </a:r>
            <a:r>
              <a:rPr lang="es-419" sz="1000"/>
              <a:t> </a:t>
            </a:r>
            <a:r>
              <a:rPr lang="es-419" sz="1000" err="1"/>
              <a:t>Procedure</a:t>
            </a:r>
            <a:r>
              <a:rPr lang="es-419" sz="1000"/>
              <a:t>.</a:t>
            </a:r>
          </a:p>
        </p:txBody>
      </p:sp>
    </p:spTree>
    <p:extLst>
      <p:ext uri="{BB962C8B-B14F-4D97-AF65-F5344CB8AC3E}">
        <p14:creationId xmlns:p14="http://schemas.microsoft.com/office/powerpoint/2010/main" val="783383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53BF0-373C-85C6-7303-9ED7EBCB065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CCC6C50-9B35-9080-08A6-36D7F3B84E62}"/>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8B5C4B29-EADB-02ED-83EF-D0F844DE8AE9}"/>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18FC9BFE-4A18-D040-9FC0-91BD2D2F75FE}"/>
              </a:ext>
            </a:extLst>
          </p:cNvPr>
          <p:cNvSpPr>
            <a:spLocks noGrp="1"/>
          </p:cNvSpPr>
          <p:nvPr>
            <p:ph type="body" sz="quarter" idx="10"/>
          </p:nvPr>
        </p:nvSpPr>
        <p:spPr>
          <a:xfrm>
            <a:off x="121920" y="163286"/>
            <a:ext cx="8851392" cy="696561"/>
          </a:xfrm>
        </p:spPr>
        <p:txBody>
          <a:bodyPr>
            <a:normAutofit/>
          </a:bodyPr>
          <a:lstStyle/>
          <a:p>
            <a:pPr fontAlgn="base">
              <a:spcAft>
                <a:spcPct val="0"/>
              </a:spcAft>
            </a:pPr>
            <a:r>
              <a:rPr lang="en-US" sz="3200">
                <a:cs typeface="Calibri"/>
              </a:rPr>
              <a:t>Secretariat knowledge products at a glance</a:t>
            </a:r>
          </a:p>
        </p:txBody>
      </p:sp>
      <p:pic>
        <p:nvPicPr>
          <p:cNvPr id="6" name="Picture 5">
            <a:extLst>
              <a:ext uri="{FF2B5EF4-FFF2-40B4-BE49-F238E27FC236}">
                <a16:creationId xmlns:a16="http://schemas.microsoft.com/office/drawing/2014/main" id="{001DB836-A386-0E7C-0DC7-5FE1688B088E}"/>
              </a:ext>
            </a:extLst>
          </p:cNvPr>
          <p:cNvPicPr>
            <a:picLocks noChangeAspect="1"/>
          </p:cNvPicPr>
          <p:nvPr/>
        </p:nvPicPr>
        <p:blipFill>
          <a:blip r:embed="rId3">
            <a:extLst>
              <a:ext uri="{28A0092B-C50C-407E-A947-70E740481C1C}">
                <a14:useLocalDpi xmlns:a14="http://schemas.microsoft.com/office/drawing/2010/main" val="0"/>
              </a:ext>
            </a:extLst>
          </a:blip>
          <a:srcRect l="4143" r="4143" b="2256"/>
          <a:stretch>
            <a:fillRect/>
          </a:stretch>
        </p:blipFill>
        <p:spPr>
          <a:xfrm>
            <a:off x="4217416" y="1683596"/>
            <a:ext cx="1270000" cy="1270000"/>
          </a:xfrm>
          <a:prstGeom prst="rect">
            <a:avLst/>
          </a:prstGeom>
        </p:spPr>
      </p:pic>
      <p:pic>
        <p:nvPicPr>
          <p:cNvPr id="9" name="Picture 8">
            <a:extLst>
              <a:ext uri="{FF2B5EF4-FFF2-40B4-BE49-F238E27FC236}">
                <a16:creationId xmlns:a16="http://schemas.microsoft.com/office/drawing/2014/main" id="{CB595723-448A-7A9A-7C0F-466101D517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916" y="1683596"/>
            <a:ext cx="1270000" cy="1270000"/>
          </a:xfrm>
          <a:prstGeom prst="rect">
            <a:avLst/>
          </a:prstGeom>
        </p:spPr>
      </p:pic>
      <p:sp>
        <p:nvSpPr>
          <p:cNvPr id="10" name="Rectangle 9">
            <a:extLst>
              <a:ext uri="{FF2B5EF4-FFF2-40B4-BE49-F238E27FC236}">
                <a16:creationId xmlns:a16="http://schemas.microsoft.com/office/drawing/2014/main" id="{BFD15F0F-08CE-9414-8160-36BBF64AE63C}"/>
              </a:ext>
            </a:extLst>
          </p:cNvPr>
          <p:cNvSpPr>
            <a:spLocks noGrp="1"/>
          </p:cNvSpPr>
          <p:nvPr/>
        </p:nvSpPr>
        <p:spPr>
          <a:xfrm>
            <a:off x="469747" y="1071456"/>
            <a:ext cx="3295650" cy="266700"/>
          </a:xfrm>
          <a:prstGeom prst="rect">
            <a:avLst/>
          </a:prstGeom>
        </p:spPr>
        <p:txBody>
          <a:bodyPr wrap="square" lIns="0" tIns="0" rIns="0" bIns="0" anchor="t">
            <a:noAutofit/>
          </a:bodyPr>
          <a:lstStyle/>
          <a:p>
            <a:pPr algn="l">
              <a:buNone/>
              <a:defRPr sz="1275" b="1">
                <a:solidFill>
                  <a:srgbClr val="005A8B"/>
                </a:solidFill>
                <a:latin typeface="Arial"/>
                <a:ea typeface="Arial"/>
                <a:cs typeface="Arial"/>
              </a:defRPr>
            </a:pPr>
            <a:r>
              <a:t>ONLINE MODULE</a:t>
            </a:r>
          </a:p>
        </p:txBody>
      </p:sp>
      <p:cxnSp>
        <p:nvCxnSpPr>
          <p:cNvPr id="11" name="Straight Arrow Connector 10">
            <a:extLst>
              <a:ext uri="{FF2B5EF4-FFF2-40B4-BE49-F238E27FC236}">
                <a16:creationId xmlns:a16="http://schemas.microsoft.com/office/drawing/2014/main" id="{ABEDABAE-828C-F7B4-02AF-D8E7E67AF509}"/>
              </a:ext>
            </a:extLst>
          </p:cNvPr>
          <p:cNvCxnSpPr/>
          <p:nvPr/>
        </p:nvCxnSpPr>
        <p:spPr>
          <a:xfrm>
            <a:off x="469747" y="1500081"/>
            <a:ext cx="3295650" cy="286"/>
          </a:xfrm>
          <a:prstGeom prst="straightConnector1">
            <a:avLst/>
          </a:prstGeom>
          <a:ln w="38100">
            <a:solidFill>
              <a:srgbClr val="6DCBF4"/>
            </a:solidFill>
            <a:prstDash val="solid"/>
          </a:ln>
        </p:spPr>
      </p:cxnSp>
      <p:sp>
        <p:nvSpPr>
          <p:cNvPr id="12" name="Rectangle 11">
            <a:extLst>
              <a:ext uri="{FF2B5EF4-FFF2-40B4-BE49-F238E27FC236}">
                <a16:creationId xmlns:a16="http://schemas.microsoft.com/office/drawing/2014/main" id="{0B0202A3-487A-DE15-5BBB-51CB394AFF5A}"/>
              </a:ext>
            </a:extLst>
          </p:cNvPr>
          <p:cNvSpPr>
            <a:spLocks noGrp="1"/>
          </p:cNvSpPr>
          <p:nvPr/>
        </p:nvSpPr>
        <p:spPr>
          <a:xfrm>
            <a:off x="470916" y="3131396"/>
            <a:ext cx="3302000" cy="838200"/>
          </a:xfrm>
          <a:prstGeom prst="rect">
            <a:avLst/>
          </a:prstGeom>
        </p:spPr>
        <p:txBody>
          <a:bodyPr wrap="square" lIns="0" tIns="0" rIns="0" bIns="0" anchor="t">
            <a:noAutofit/>
          </a:bodyPr>
          <a:lstStyle/>
          <a:p>
            <a:pPr algn="l">
              <a:buNone/>
              <a:defRPr sz="1500" b="0">
                <a:solidFill>
                  <a:srgbClr val="101820"/>
                </a:solidFill>
                <a:latin typeface="Arial"/>
                <a:ea typeface="Arial"/>
                <a:cs typeface="Arial"/>
              </a:defRPr>
            </a:pPr>
            <a:r>
              <a:rPr sz="1500" b="0"/>
              <a:t>Learn the transition pathway, responsibilities, deadlines and remaining activity-level steps.</a:t>
            </a:r>
          </a:p>
        </p:txBody>
      </p:sp>
      <p:sp>
        <p:nvSpPr>
          <p:cNvPr id="13" name="Rectangle 12">
            <a:extLst>
              <a:ext uri="{FF2B5EF4-FFF2-40B4-BE49-F238E27FC236}">
                <a16:creationId xmlns:a16="http://schemas.microsoft.com/office/drawing/2014/main" id="{2366FC02-1414-8801-505E-C02D8F6C13F7}"/>
              </a:ext>
            </a:extLst>
          </p:cNvPr>
          <p:cNvSpPr>
            <a:spLocks noGrp="1"/>
          </p:cNvSpPr>
          <p:nvPr/>
        </p:nvSpPr>
        <p:spPr>
          <a:xfrm>
            <a:off x="4222597" y="1071456"/>
            <a:ext cx="3295650" cy="266700"/>
          </a:xfrm>
          <a:prstGeom prst="rect">
            <a:avLst/>
          </a:prstGeom>
        </p:spPr>
        <p:txBody>
          <a:bodyPr wrap="square" lIns="0" tIns="0" rIns="0" bIns="0" anchor="t">
            <a:noAutofit/>
          </a:bodyPr>
          <a:lstStyle/>
          <a:p>
            <a:pPr algn="l">
              <a:buNone/>
              <a:defRPr sz="1275" b="1">
                <a:solidFill>
                  <a:srgbClr val="005A8B"/>
                </a:solidFill>
                <a:latin typeface="Arial"/>
                <a:ea typeface="Arial"/>
                <a:cs typeface="Arial"/>
              </a:defRPr>
            </a:pPr>
            <a:r>
              <a:t>ADDENDUM EXPLAINER</a:t>
            </a:r>
          </a:p>
        </p:txBody>
      </p:sp>
      <p:cxnSp>
        <p:nvCxnSpPr>
          <p:cNvPr id="14" name="Straight Arrow Connector 13">
            <a:extLst>
              <a:ext uri="{FF2B5EF4-FFF2-40B4-BE49-F238E27FC236}">
                <a16:creationId xmlns:a16="http://schemas.microsoft.com/office/drawing/2014/main" id="{15F61B6B-577F-727A-45FF-6A795849B42C}"/>
              </a:ext>
            </a:extLst>
          </p:cNvPr>
          <p:cNvCxnSpPr/>
          <p:nvPr/>
        </p:nvCxnSpPr>
        <p:spPr>
          <a:xfrm>
            <a:off x="4222597" y="1500081"/>
            <a:ext cx="3295650" cy="286"/>
          </a:xfrm>
          <a:prstGeom prst="straightConnector1">
            <a:avLst/>
          </a:prstGeom>
          <a:ln w="38100">
            <a:solidFill>
              <a:srgbClr val="6DCBF4"/>
            </a:solidFill>
            <a:prstDash val="solid"/>
          </a:ln>
        </p:spPr>
      </p:cxnSp>
      <p:sp>
        <p:nvSpPr>
          <p:cNvPr id="15" name="Rectangle 14">
            <a:extLst>
              <a:ext uri="{FF2B5EF4-FFF2-40B4-BE49-F238E27FC236}">
                <a16:creationId xmlns:a16="http://schemas.microsoft.com/office/drawing/2014/main" id="{2472BCD8-F371-330F-548A-E38B8A46EF86}"/>
              </a:ext>
            </a:extLst>
          </p:cNvPr>
          <p:cNvSpPr>
            <a:spLocks noGrp="1"/>
          </p:cNvSpPr>
          <p:nvPr/>
        </p:nvSpPr>
        <p:spPr>
          <a:xfrm>
            <a:off x="4217416" y="3131396"/>
            <a:ext cx="3302000" cy="838200"/>
          </a:xfrm>
          <a:prstGeom prst="rect">
            <a:avLst/>
          </a:prstGeom>
        </p:spPr>
        <p:txBody>
          <a:bodyPr wrap="square" lIns="0" tIns="0" rIns="0" bIns="0" anchor="t">
            <a:noAutofit/>
          </a:bodyPr>
          <a:lstStyle/>
          <a:p>
            <a:pPr algn="l">
              <a:buNone/>
              <a:defRPr sz="1500" b="0">
                <a:solidFill>
                  <a:srgbClr val="101820"/>
                </a:solidFill>
                <a:latin typeface="Arial"/>
                <a:ea typeface="Arial"/>
                <a:cs typeface="Arial"/>
              </a:defRPr>
            </a:pPr>
            <a:r>
              <a:rPr sz="1500" b="0"/>
              <a:t>Complete A6.4-FORM-AC-012 section by section and address common consistency issues.</a:t>
            </a:r>
          </a:p>
        </p:txBody>
      </p:sp>
      <p:sp>
        <p:nvSpPr>
          <p:cNvPr id="16" name="Rectangle 15">
            <a:extLst>
              <a:ext uri="{FF2B5EF4-FFF2-40B4-BE49-F238E27FC236}">
                <a16:creationId xmlns:a16="http://schemas.microsoft.com/office/drawing/2014/main" id="{19A740A0-B213-9306-AE5E-0AD44CFBF713}"/>
              </a:ext>
            </a:extLst>
          </p:cNvPr>
          <p:cNvSpPr>
            <a:spLocks noGrp="1"/>
          </p:cNvSpPr>
          <p:nvPr/>
        </p:nvSpPr>
        <p:spPr>
          <a:xfrm>
            <a:off x="7975447" y="1071456"/>
            <a:ext cx="3295650" cy="266700"/>
          </a:xfrm>
          <a:prstGeom prst="rect">
            <a:avLst/>
          </a:prstGeom>
        </p:spPr>
        <p:txBody>
          <a:bodyPr wrap="square" lIns="0" tIns="0" rIns="0" bIns="0" anchor="t">
            <a:noAutofit/>
          </a:bodyPr>
          <a:lstStyle/>
          <a:p>
            <a:pPr algn="l">
              <a:buNone/>
              <a:defRPr sz="1275" b="1">
                <a:solidFill>
                  <a:srgbClr val="005A8B"/>
                </a:solidFill>
                <a:latin typeface="Arial"/>
                <a:ea typeface="Arial"/>
                <a:cs typeface="Arial"/>
              </a:defRPr>
            </a:pPr>
            <a:r>
              <a:t>SD TOOL EXPLAINER</a:t>
            </a:r>
          </a:p>
        </p:txBody>
      </p:sp>
      <p:cxnSp>
        <p:nvCxnSpPr>
          <p:cNvPr id="17" name="Straight Arrow Connector 16">
            <a:extLst>
              <a:ext uri="{FF2B5EF4-FFF2-40B4-BE49-F238E27FC236}">
                <a16:creationId xmlns:a16="http://schemas.microsoft.com/office/drawing/2014/main" id="{96EC8694-6588-3ED5-E572-5964D1E915F5}"/>
              </a:ext>
            </a:extLst>
          </p:cNvPr>
          <p:cNvCxnSpPr/>
          <p:nvPr/>
        </p:nvCxnSpPr>
        <p:spPr>
          <a:xfrm>
            <a:off x="7975447" y="1500081"/>
            <a:ext cx="3295650" cy="286"/>
          </a:xfrm>
          <a:prstGeom prst="straightConnector1">
            <a:avLst/>
          </a:prstGeom>
          <a:ln w="38100">
            <a:solidFill>
              <a:srgbClr val="6DCBF4"/>
            </a:solidFill>
            <a:prstDash val="solid"/>
          </a:ln>
        </p:spPr>
      </p:cxnSp>
      <p:pic>
        <p:nvPicPr>
          <p:cNvPr id="18" name="Picture 17">
            <a:extLst>
              <a:ext uri="{FF2B5EF4-FFF2-40B4-BE49-F238E27FC236}">
                <a16:creationId xmlns:a16="http://schemas.microsoft.com/office/drawing/2014/main" id="{5CDEBFC6-DB11-8A0D-628C-BBFEC83485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6616" y="1683596"/>
            <a:ext cx="1270000" cy="1270000"/>
          </a:xfrm>
          <a:prstGeom prst="rect">
            <a:avLst/>
          </a:prstGeom>
        </p:spPr>
      </p:pic>
      <p:sp>
        <p:nvSpPr>
          <p:cNvPr id="19" name="Rectangle 18">
            <a:extLst>
              <a:ext uri="{FF2B5EF4-FFF2-40B4-BE49-F238E27FC236}">
                <a16:creationId xmlns:a16="http://schemas.microsoft.com/office/drawing/2014/main" id="{3653EFE9-9CE2-D669-0408-234C8F1B78C0}"/>
              </a:ext>
            </a:extLst>
          </p:cNvPr>
          <p:cNvSpPr>
            <a:spLocks noGrp="1"/>
          </p:cNvSpPr>
          <p:nvPr/>
        </p:nvSpPr>
        <p:spPr>
          <a:xfrm>
            <a:off x="7976616" y="3131396"/>
            <a:ext cx="3302000" cy="838200"/>
          </a:xfrm>
          <a:prstGeom prst="rect">
            <a:avLst/>
          </a:prstGeom>
        </p:spPr>
        <p:txBody>
          <a:bodyPr wrap="square" lIns="0" tIns="0" rIns="0" bIns="0" anchor="t">
            <a:noAutofit/>
          </a:bodyPr>
          <a:lstStyle/>
          <a:p>
            <a:pPr algn="l">
              <a:buNone/>
              <a:defRPr sz="1500" b="0">
                <a:solidFill>
                  <a:srgbClr val="101820"/>
                </a:solidFill>
                <a:latin typeface="Arial"/>
                <a:ea typeface="Arial"/>
                <a:cs typeface="Arial"/>
              </a:defRPr>
            </a:pPr>
            <a:r>
              <a:rPr sz="1500" b="0"/>
              <a:t>Apply safeguards and sustainable development requirements through forms AC-015, AC-016 and AC-017.</a:t>
            </a:r>
          </a:p>
        </p:txBody>
      </p:sp>
      <p:sp>
        <p:nvSpPr>
          <p:cNvPr id="20" name="Rectangle: Rounded Corners 19">
            <a:extLst>
              <a:ext uri="{FF2B5EF4-FFF2-40B4-BE49-F238E27FC236}">
                <a16:creationId xmlns:a16="http://schemas.microsoft.com/office/drawing/2014/main" id="{57976204-B8A8-0BE3-EC66-CD5A3765E806}"/>
              </a:ext>
            </a:extLst>
          </p:cNvPr>
          <p:cNvSpPr>
            <a:spLocks noGrp="1"/>
          </p:cNvSpPr>
          <p:nvPr/>
        </p:nvSpPr>
        <p:spPr>
          <a:xfrm>
            <a:off x="432816" y="4045796"/>
            <a:ext cx="11277600" cy="1930400"/>
          </a:xfrm>
          <a:prstGeom prst="roundRect">
            <a:avLst>
              <a:gd name="adj" fmla="val 5634"/>
            </a:avLst>
          </a:prstGeom>
          <a:solidFill>
            <a:schemeClr val="accent5">
              <a:lumMod val="40000"/>
              <a:lumOff val="60000"/>
            </a:schemeClr>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70500AE6-8837-576E-C546-2C6378B044E1}"/>
              </a:ext>
            </a:extLst>
          </p:cNvPr>
          <p:cNvSpPr>
            <a:spLocks noGrp="1"/>
          </p:cNvSpPr>
          <p:nvPr/>
        </p:nvSpPr>
        <p:spPr>
          <a:xfrm>
            <a:off x="737616" y="4147396"/>
            <a:ext cx="4318000" cy="304800"/>
          </a:xfrm>
          <a:prstGeom prst="rect">
            <a:avLst/>
          </a:prstGeom>
        </p:spPr>
        <p:txBody>
          <a:bodyPr wrap="square" lIns="0" tIns="0" rIns="0" bIns="0" anchor="t">
            <a:noAutofit/>
          </a:bodyPr>
          <a:lstStyle/>
          <a:p>
            <a:pPr algn="l">
              <a:buNone/>
            </a:pPr>
            <a:r>
              <a:rPr lang="en-US" sz="1400" b="1">
                <a:solidFill>
                  <a:srgbClr val="1F3864"/>
                </a:solidFill>
                <a:latin typeface="Arial"/>
                <a:ea typeface="Arial"/>
                <a:cs typeface="Arial"/>
              </a:rPr>
              <a:t>Two reference products — scan to open</a:t>
            </a:r>
          </a:p>
        </p:txBody>
      </p:sp>
      <p:sp>
        <p:nvSpPr>
          <p:cNvPr id="62" name="Rectangle 61">
            <a:extLst>
              <a:ext uri="{FF2B5EF4-FFF2-40B4-BE49-F238E27FC236}">
                <a16:creationId xmlns:a16="http://schemas.microsoft.com/office/drawing/2014/main" id="{46148E51-EFE9-0242-EE44-20F2D0970004}"/>
              </a:ext>
            </a:extLst>
          </p:cNvPr>
          <p:cNvSpPr>
            <a:spLocks noGrp="1"/>
          </p:cNvSpPr>
          <p:nvPr/>
        </p:nvSpPr>
        <p:spPr>
          <a:xfrm>
            <a:off x="1956816" y="4502996"/>
            <a:ext cx="3810000" cy="1117600"/>
          </a:xfrm>
          <a:prstGeom prst="rect">
            <a:avLst/>
          </a:prstGeom>
        </p:spPr>
        <p:txBody>
          <a:bodyPr wrap="square" lIns="0" tIns="0" rIns="0" bIns="0" anchor="t" anchorCtr="0">
            <a:noAutofit/>
          </a:bodyPr>
          <a:lstStyle/>
          <a:p>
            <a:pPr algn="l">
              <a:buNone/>
            </a:pPr>
            <a:r>
              <a:rPr lang="en-US" sz="1350" b="1">
                <a:solidFill>
                  <a:srgbClr val="1F3864"/>
                </a:solidFill>
                <a:latin typeface="Arial"/>
                <a:ea typeface="Arial"/>
                <a:cs typeface="Arial"/>
              </a:rPr>
              <a:t>PRACTICAL GUIDANCE</a:t>
            </a:r>
          </a:p>
          <a:p>
            <a:pPr algn="l">
              <a:buNone/>
            </a:pPr>
            <a:r>
              <a:rPr lang="en-US" sz="1350" b="0">
                <a:solidFill>
                  <a:srgbClr val="3D4650"/>
                </a:solidFill>
                <a:latin typeface="Arial"/>
                <a:ea typeface="Arial"/>
                <a:cs typeface="Arial"/>
              </a:rPr>
              <a:t>Transitioning eligible CDM activities to Article 6.4</a:t>
            </a:r>
          </a:p>
        </p:txBody>
      </p:sp>
      <p:sp>
        <p:nvSpPr>
          <p:cNvPr id="63" name="Rectangle 62">
            <a:extLst>
              <a:ext uri="{FF2B5EF4-FFF2-40B4-BE49-F238E27FC236}">
                <a16:creationId xmlns:a16="http://schemas.microsoft.com/office/drawing/2014/main" id="{BCE79277-31E5-77C6-F6C6-1CDC1891D978}"/>
              </a:ext>
            </a:extLst>
          </p:cNvPr>
          <p:cNvSpPr>
            <a:spLocks noGrp="1"/>
          </p:cNvSpPr>
          <p:nvPr/>
        </p:nvSpPr>
        <p:spPr>
          <a:xfrm>
            <a:off x="7417816" y="4502996"/>
            <a:ext cx="3810000" cy="1117600"/>
          </a:xfrm>
          <a:prstGeom prst="rect">
            <a:avLst/>
          </a:prstGeom>
        </p:spPr>
        <p:txBody>
          <a:bodyPr wrap="square" lIns="0" tIns="0" rIns="0" bIns="0" anchor="t" anchorCtr="0">
            <a:noAutofit/>
          </a:bodyPr>
          <a:lstStyle/>
          <a:p>
            <a:pPr algn="l">
              <a:buNone/>
            </a:pPr>
            <a:r>
              <a:rPr lang="en-US" sz="1350" b="1">
                <a:solidFill>
                  <a:srgbClr val="1F3864"/>
                </a:solidFill>
                <a:latin typeface="Arial"/>
                <a:ea typeface="Arial"/>
                <a:cs typeface="Arial"/>
              </a:rPr>
              <a:t>CLINIC Q&amp;A — FIRST SESSIONS</a:t>
            </a:r>
          </a:p>
          <a:p>
            <a:pPr algn="l">
              <a:buNone/>
            </a:pPr>
            <a:r>
              <a:rPr lang="en-US" sz="1350" b="0">
                <a:solidFill>
                  <a:srgbClr val="3D4650"/>
                </a:solidFill>
                <a:latin typeface="Arial"/>
                <a:ea typeface="Arial"/>
                <a:cs typeface="Arial"/>
              </a:rPr>
              <a:t>Answers to recurring implementation and form-completion questions</a:t>
            </a:r>
          </a:p>
        </p:txBody>
      </p:sp>
      <p:pic>
        <p:nvPicPr>
          <p:cNvPr id="64" name="Imagen 1">
            <a:extLst>
              <a:ext uri="{FF2B5EF4-FFF2-40B4-BE49-F238E27FC236}">
                <a16:creationId xmlns:a16="http://schemas.microsoft.com/office/drawing/2014/main" id="{F85C757A-D626-D20E-EC1D-B92EE3759C01}"/>
              </a:ext>
            </a:extLst>
          </p:cNvPr>
          <p:cNvPicPr>
            <a:picLocks noChangeAspect="1"/>
          </p:cNvPicPr>
          <p:nvPr/>
        </p:nvPicPr>
        <p:blipFill>
          <a:blip r:embed="rId6"/>
          <a:stretch>
            <a:fillRect/>
          </a:stretch>
        </p:blipFill>
        <p:spPr>
          <a:xfrm>
            <a:off x="737616" y="4502996"/>
            <a:ext cx="1066800" cy="1066800"/>
          </a:xfrm>
          <a:prstGeom prst="rect">
            <a:avLst/>
          </a:prstGeom>
        </p:spPr>
      </p:pic>
      <p:pic>
        <p:nvPicPr>
          <p:cNvPr id="65" name="Imagen 4">
            <a:extLst>
              <a:ext uri="{FF2B5EF4-FFF2-40B4-BE49-F238E27FC236}">
                <a16:creationId xmlns:a16="http://schemas.microsoft.com/office/drawing/2014/main" id="{0872E219-7442-0ACB-FE12-C8AE34787D3D}"/>
              </a:ext>
            </a:extLst>
          </p:cNvPr>
          <p:cNvPicPr>
            <a:picLocks noChangeAspect="1"/>
          </p:cNvPicPr>
          <p:nvPr/>
        </p:nvPicPr>
        <p:blipFill>
          <a:blip r:embed="rId7"/>
          <a:stretch>
            <a:fillRect/>
          </a:stretch>
        </p:blipFill>
        <p:spPr>
          <a:xfrm>
            <a:off x="6198616" y="4502996"/>
            <a:ext cx="1066800" cy="1066800"/>
          </a:xfrm>
          <a:prstGeom prst="rect">
            <a:avLst/>
          </a:prstGeom>
        </p:spPr>
      </p:pic>
      <p:sp>
        <p:nvSpPr>
          <p:cNvPr id="66" name="Rectángulo 14">
            <a:extLst>
              <a:ext uri="{FF2B5EF4-FFF2-40B4-BE49-F238E27FC236}">
                <a16:creationId xmlns:a16="http://schemas.microsoft.com/office/drawing/2014/main" id="{B6B50D79-1DF1-E06B-180B-162E4C37F048}"/>
              </a:ext>
            </a:extLst>
          </p:cNvPr>
          <p:cNvSpPr/>
          <p:nvPr/>
        </p:nvSpPr>
        <p:spPr>
          <a:xfrm>
            <a:off x="5970016" y="4502996"/>
            <a:ext cx="19050" cy="1066800"/>
          </a:xfrm>
          <a:prstGeom prst="rect">
            <a:avLst/>
          </a:prstGeom>
          <a:solidFill>
            <a:srgbClr val="FFFFF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419"/>
          </a:p>
        </p:txBody>
      </p:sp>
    </p:spTree>
    <p:extLst>
      <p:ext uri="{BB962C8B-B14F-4D97-AF65-F5344CB8AC3E}">
        <p14:creationId xmlns:p14="http://schemas.microsoft.com/office/powerpoint/2010/main" val="292925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0396-43A9-7E60-4862-C32F154629B9}"/>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F6515B95-7684-B45D-F300-A0E12EDA0249}"/>
              </a:ext>
            </a:extLst>
          </p:cNvPr>
          <p:cNvSpPr>
            <a:spLocks noGrp="1"/>
          </p:cNvSpPr>
          <p:nvPr>
            <p:ph type="title"/>
          </p:nvPr>
        </p:nvSpPr>
        <p:spPr>
          <a:xfrm>
            <a:off x="141042" y="2891339"/>
            <a:ext cx="8029589" cy="839624"/>
          </a:xfrm>
        </p:spPr>
        <p:txBody>
          <a:bodyPr anchor="ctr">
            <a:normAutofit/>
          </a:bodyPr>
          <a:lstStyle/>
          <a:p>
            <a:r>
              <a:rPr lang="en-US" sz="3200">
                <a:cs typeface="Arial"/>
              </a:rPr>
              <a:t>Completing the Addendum form </a:t>
            </a:r>
          </a:p>
        </p:txBody>
      </p:sp>
      <p:cxnSp>
        <p:nvCxnSpPr>
          <p:cNvPr id="3" name="Straight Connector 2">
            <a:extLst>
              <a:ext uri="{FF2B5EF4-FFF2-40B4-BE49-F238E27FC236}">
                <a16:creationId xmlns:a16="http://schemas.microsoft.com/office/drawing/2014/main" id="{442C375F-549B-2831-5BF4-809FA084B0F8}"/>
              </a:ext>
            </a:extLst>
          </p:cNvPr>
          <p:cNvCxnSpPr>
            <a:cxnSpLocks/>
          </p:cNvCxnSpPr>
          <p:nvPr/>
        </p:nvCxnSpPr>
        <p:spPr>
          <a:xfrm>
            <a:off x="0" y="2891874"/>
            <a:ext cx="765251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561E4D4-084E-9057-AC4A-E6494B7AB73D}"/>
              </a:ext>
            </a:extLst>
          </p:cNvPr>
          <p:cNvSpPr txBox="1"/>
          <p:nvPr/>
        </p:nvSpPr>
        <p:spPr>
          <a:xfrm>
            <a:off x="218281" y="2342883"/>
            <a:ext cx="487494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cap="all">
                <a:solidFill>
                  <a:srgbClr val="FFFFFF"/>
                </a:solidFill>
                <a:ea typeface="Calibri"/>
                <a:cs typeface="Calibri"/>
              </a:rPr>
              <a:t>SESSION 2</a:t>
            </a:r>
            <a:br>
              <a:rPr lang="en-US" sz="3200" b="1" cap="all">
                <a:ea typeface="Calibri"/>
                <a:cs typeface="Calibri"/>
              </a:rPr>
            </a:br>
            <a:endParaRPr lang="en-US" sz="3200">
              <a:ea typeface="Calibri"/>
              <a:cs typeface="Calibri"/>
            </a:endParaRPr>
          </a:p>
        </p:txBody>
      </p:sp>
    </p:spTree>
    <p:extLst>
      <p:ext uri="{BB962C8B-B14F-4D97-AF65-F5344CB8AC3E}">
        <p14:creationId xmlns:p14="http://schemas.microsoft.com/office/powerpoint/2010/main" val="440666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7F063-DB0D-D9BA-D4B2-B36970C183D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D46C2BF-2CDE-0E24-F0BE-6EE79ED21BD8}"/>
              </a:ext>
            </a:extLst>
          </p:cNvPr>
          <p:cNvSpPr txBox="1"/>
          <p:nvPr/>
        </p:nvSpPr>
        <p:spPr>
          <a:xfrm>
            <a:off x="446194" y="2272347"/>
            <a:ext cx="6977648"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Maurice Mulinge</a:t>
            </a:r>
          </a:p>
          <a:p>
            <a:endParaRPr lang="en-US" sz="2800" dirty="0">
              <a:ea typeface="Calibri"/>
              <a:cs typeface="Calibri"/>
            </a:endParaRPr>
          </a:p>
          <a:p>
            <a:r>
              <a:rPr lang="en-US" sz="2800" dirty="0">
                <a:ea typeface="+mn-lt"/>
                <a:cs typeface="+mn-lt"/>
              </a:rPr>
              <a:t>Regulatory Framework Implementation Team UNFCCC secretariat </a:t>
            </a:r>
            <a:endParaRPr lang="en-US" sz="2800" dirty="0">
              <a:ea typeface="Calibri"/>
              <a:cs typeface="Calibri"/>
            </a:endParaRPr>
          </a:p>
        </p:txBody>
      </p:sp>
      <p:sp>
        <p:nvSpPr>
          <p:cNvPr id="4" name="Rectangle 3">
            <a:extLst>
              <a:ext uri="{FF2B5EF4-FFF2-40B4-BE49-F238E27FC236}">
                <a16:creationId xmlns:a16="http://schemas.microsoft.com/office/drawing/2014/main" id="{A64DEACC-66F3-DF1D-616B-88190C429FA2}"/>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F83478CF-2D47-6FB3-ECAC-781B73207CD3}"/>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93085440-268B-A627-A624-60E9B29FC369}"/>
              </a:ext>
            </a:extLst>
          </p:cNvPr>
          <p:cNvSpPr>
            <a:spLocks noGrp="1"/>
          </p:cNvSpPr>
          <p:nvPr>
            <p:ph type="body" sz="quarter" idx="10"/>
          </p:nvPr>
        </p:nvSpPr>
        <p:spPr>
          <a:xfrm>
            <a:off x="293825" y="301047"/>
            <a:ext cx="8212222" cy="558800"/>
          </a:xfrm>
        </p:spPr>
        <p:txBody>
          <a:bodyPr>
            <a:normAutofit/>
          </a:bodyPr>
          <a:lstStyle/>
          <a:p>
            <a:r>
              <a:rPr lang="en-US" sz="3200">
                <a:ea typeface="Calibri"/>
                <a:cs typeface="Arial"/>
              </a:rPr>
              <a:t>Speaker</a:t>
            </a:r>
            <a:endParaRPr lang="en-US" sz="3200">
              <a:ea typeface="Calibri"/>
            </a:endParaRPr>
          </a:p>
        </p:txBody>
      </p:sp>
    </p:spTree>
    <p:extLst>
      <p:ext uri="{BB962C8B-B14F-4D97-AF65-F5344CB8AC3E}">
        <p14:creationId xmlns:p14="http://schemas.microsoft.com/office/powerpoint/2010/main" val="1362386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6FCBA-9625-2877-B0D0-793A2463F818}"/>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A535C43A-E7BA-4337-5A70-E054638E58AA}"/>
              </a:ext>
            </a:extLst>
          </p:cNvPr>
          <p:cNvSpPr/>
          <p:nvPr/>
        </p:nvSpPr>
        <p:spPr>
          <a:xfrm rot="-7597274">
            <a:off x="-1766294" y="-2257531"/>
            <a:ext cx="5141315" cy="4823909"/>
          </a:xfrm>
          <a:custGeom>
            <a:avLst/>
            <a:gdLst/>
            <a:ahLst/>
            <a:cxnLst/>
            <a:rect l="l" t="t" r="r" b="b"/>
            <a:pathLst>
              <a:path w="7711973" h="7235864">
                <a:moveTo>
                  <a:pt x="0" y="0"/>
                </a:moveTo>
                <a:lnTo>
                  <a:pt x="7711973" y="0"/>
                </a:lnTo>
                <a:lnTo>
                  <a:pt x="7711973" y="7235864"/>
                </a:lnTo>
                <a:lnTo>
                  <a:pt x="0" y="723586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7" name="Freeform 7">
            <a:extLst>
              <a:ext uri="{FF2B5EF4-FFF2-40B4-BE49-F238E27FC236}">
                <a16:creationId xmlns:a16="http://schemas.microsoft.com/office/drawing/2014/main" id="{E804B982-8471-EDDF-5988-145A84B3D94F}"/>
              </a:ext>
            </a:extLst>
          </p:cNvPr>
          <p:cNvSpPr/>
          <p:nvPr/>
        </p:nvSpPr>
        <p:spPr>
          <a:xfrm rot="5400000">
            <a:off x="2377513" y="4183059"/>
            <a:ext cx="5141315" cy="4823909"/>
          </a:xfrm>
          <a:custGeom>
            <a:avLst/>
            <a:gdLst/>
            <a:ahLst/>
            <a:cxnLst/>
            <a:rect l="l" t="t" r="r" b="b"/>
            <a:pathLst>
              <a:path w="7711973" h="7235864">
                <a:moveTo>
                  <a:pt x="0" y="0"/>
                </a:moveTo>
                <a:lnTo>
                  <a:pt x="7711972" y="0"/>
                </a:lnTo>
                <a:lnTo>
                  <a:pt x="7711972" y="7235864"/>
                </a:lnTo>
                <a:lnTo>
                  <a:pt x="0" y="723586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5" name="Rounded Rectangle 17">
            <a:extLst>
              <a:ext uri="{FF2B5EF4-FFF2-40B4-BE49-F238E27FC236}">
                <a16:creationId xmlns:a16="http://schemas.microsoft.com/office/drawing/2014/main" id="{90DC8C6C-F107-7BCA-DA02-4B91E6C06580}"/>
              </a:ext>
            </a:extLst>
          </p:cNvPr>
          <p:cNvSpPr/>
          <p:nvPr/>
        </p:nvSpPr>
        <p:spPr>
          <a:xfrm>
            <a:off x="596900" y="2743200"/>
            <a:ext cx="2667000" cy="13716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9" name="Google Shape;274;p7">
            <a:extLst>
              <a:ext uri="{FF2B5EF4-FFF2-40B4-BE49-F238E27FC236}">
                <a16:creationId xmlns:a16="http://schemas.microsoft.com/office/drawing/2014/main" id="{37536C08-4E14-D128-F670-F9CD0F4C2C8A}"/>
              </a:ext>
            </a:extLst>
          </p:cNvPr>
          <p:cNvSpPr txBox="1"/>
          <p:nvPr/>
        </p:nvSpPr>
        <p:spPr>
          <a:xfrm>
            <a:off x="4191000" y="2828856"/>
            <a:ext cx="7493000" cy="1200288"/>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600" b="1" i="0" u="none" strike="noStrike" kern="1200" cap="none" spc="0" normalizeH="0" baseline="0" noProof="0" dirty="0">
                <a:ln>
                  <a:noFill/>
                </a:ln>
                <a:solidFill>
                  <a:srgbClr val="FFFFFF"/>
                </a:solidFill>
                <a:effectLst/>
                <a:uLnTx/>
                <a:uFillTx/>
                <a:latin typeface="Calibri"/>
                <a:ea typeface="Calibri"/>
                <a:cs typeface="Calibri"/>
                <a:sym typeface="Calibri"/>
              </a:rPr>
              <a:t>Completing the Addendum form (A6.4-FORM-AC-012)</a:t>
            </a:r>
          </a:p>
        </p:txBody>
      </p:sp>
      <p:sp>
        <p:nvSpPr>
          <p:cNvPr id="13" name="Title 1">
            <a:extLst>
              <a:ext uri="{FF2B5EF4-FFF2-40B4-BE49-F238E27FC236}">
                <a16:creationId xmlns:a16="http://schemas.microsoft.com/office/drawing/2014/main" id="{7876122C-C92F-81BA-A808-64146E1DA40F}"/>
              </a:ext>
            </a:extLst>
          </p:cNvPr>
          <p:cNvSpPr txBox="1">
            <a:spLocks/>
          </p:cNvSpPr>
          <p:nvPr/>
        </p:nvSpPr>
        <p:spPr>
          <a:xfrm>
            <a:off x="596900" y="3187700"/>
            <a:ext cx="2667000" cy="482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3500" b="1" i="0" u="none" strike="noStrike" kern="1200" cap="none" spc="0" normalizeH="0" baseline="0" noProof="0" dirty="0">
                <a:ln>
                  <a:noFill/>
                </a:ln>
                <a:solidFill>
                  <a:prstClr val="white"/>
                </a:solidFill>
                <a:effectLst/>
                <a:uLnTx/>
                <a:uFillTx/>
                <a:latin typeface="Calibri"/>
                <a:ea typeface="Calibri"/>
                <a:cs typeface="Calibri"/>
              </a:rPr>
              <a:t>Session 02</a:t>
            </a:r>
          </a:p>
        </p:txBody>
      </p:sp>
      <p:cxnSp>
        <p:nvCxnSpPr>
          <p:cNvPr id="14" name="Straight Connector 23">
            <a:extLst>
              <a:ext uri="{FF2B5EF4-FFF2-40B4-BE49-F238E27FC236}">
                <a16:creationId xmlns:a16="http://schemas.microsoft.com/office/drawing/2014/main" id="{B2195927-0942-F40F-338E-2AA5BF8B0112}"/>
              </a:ext>
            </a:extLst>
          </p:cNvPr>
          <p:cNvCxnSpPr>
            <a:cxnSpLocks/>
          </p:cNvCxnSpPr>
          <p:nvPr/>
        </p:nvCxnSpPr>
        <p:spPr>
          <a:xfrm>
            <a:off x="3822700" y="2311400"/>
            <a:ext cx="0" cy="2235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Billede 8" descr="Et billede, der indeholder tekst, indendørs&#10;&#10;Automatisk genereret beskrivelse">
            <a:extLst>
              <a:ext uri="{FF2B5EF4-FFF2-40B4-BE49-F238E27FC236}">
                <a16:creationId xmlns:a16="http://schemas.microsoft.com/office/drawing/2014/main" id="{EE713BDB-1356-1ECE-FB9F-E6E4C56CE3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74964" y="311044"/>
            <a:ext cx="2409422" cy="518561"/>
          </a:xfrm>
          <a:prstGeom prst="rect">
            <a:avLst/>
          </a:prstGeom>
        </p:spPr>
      </p:pic>
    </p:spTree>
    <p:extLst>
      <p:ext uri="{BB962C8B-B14F-4D97-AF65-F5344CB8AC3E}">
        <p14:creationId xmlns:p14="http://schemas.microsoft.com/office/powerpoint/2010/main" val="2102474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EC9C7-857E-E564-206F-60569E992953}"/>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5C47CBD0-BC80-800C-8704-279A927DC910}"/>
              </a:ext>
            </a:extLst>
          </p:cNvPr>
          <p:cNvSpPr>
            <a:spLocks noGrp="1"/>
          </p:cNvSpPr>
          <p:nvPr>
            <p:ph type="body" sz="quarter" idx="10"/>
          </p:nvPr>
        </p:nvSpPr>
        <p:spPr>
          <a:xfrm>
            <a:off x="293825" y="369873"/>
            <a:ext cx="8212222" cy="558800"/>
          </a:xfrm>
        </p:spPr>
        <p:txBody>
          <a:bodyPr>
            <a:normAutofit fontScale="85000" lnSpcReduction="10000"/>
          </a:bodyPr>
          <a:lstStyle/>
          <a:p>
            <a:pPr marL="0" indent="0" algn="l" rtl="0">
              <a:buNone/>
            </a:pPr>
            <a:r>
              <a:rPr lang="en-US" sz="2800" b="1" dirty="0"/>
              <a:t> Addendum to design document: A6.4-FORM-AC-012</a:t>
            </a:r>
          </a:p>
        </p:txBody>
      </p:sp>
      <p:sp>
        <p:nvSpPr>
          <p:cNvPr id="13" name="TextBox 6">
            <a:extLst>
              <a:ext uri="{FF2B5EF4-FFF2-40B4-BE49-F238E27FC236}">
                <a16:creationId xmlns:a16="http://schemas.microsoft.com/office/drawing/2014/main" id="{1CBA4E7B-BF66-059A-5F99-E55684DB16EA}"/>
              </a:ext>
            </a:extLst>
          </p:cNvPr>
          <p:cNvSpPr txBox="1"/>
          <p:nvPr/>
        </p:nvSpPr>
        <p:spPr>
          <a:xfrm>
            <a:off x="1562187" y="2304701"/>
            <a:ext cx="8860008" cy="1800493"/>
          </a:xfrm>
          <a:prstGeom prst="rect">
            <a:avLst/>
          </a:prstGeom>
          <a:solidFill>
            <a:schemeClr val="accent5">
              <a:lumMod val="60000"/>
              <a:lumOff val="40000"/>
            </a:schemeClr>
          </a:solidFill>
          <a:ln>
            <a:solidFill>
              <a:schemeClr val="accent1"/>
            </a:solidFill>
          </a:ln>
        </p:spPr>
        <p:txBody>
          <a:bodyPr wrap="square" lIns="152400" tIns="68580" rIns="114300" bIns="68580" rtlCol="0" anchor="ctr">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objective of this session is to:</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Develop a thorough understanding of the Addendum to the Design Document; and</a:t>
            </a: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Equip participants with the knowledge required to begin completing the Addendum accurately and effectively.</a:t>
            </a:r>
          </a:p>
        </p:txBody>
      </p:sp>
    </p:spTree>
    <p:extLst>
      <p:ext uri="{BB962C8B-B14F-4D97-AF65-F5344CB8AC3E}">
        <p14:creationId xmlns:p14="http://schemas.microsoft.com/office/powerpoint/2010/main" val="3227870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F0F34-2CE2-516F-E166-C430554560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23180C-310E-D70F-EC8F-C88967504F10}"/>
              </a:ext>
            </a:extLst>
          </p:cNvPr>
          <p:cNvSpPr>
            <a:spLocks noGrp="1"/>
          </p:cNvSpPr>
          <p:nvPr>
            <p:ph type="body" sz="quarter" idx="10"/>
          </p:nvPr>
        </p:nvSpPr>
        <p:spPr>
          <a:xfrm>
            <a:off x="284680" y="200152"/>
            <a:ext cx="8676439" cy="558800"/>
          </a:xfrm>
        </p:spPr>
        <p:txBody>
          <a:bodyPr>
            <a:noAutofit/>
          </a:bodyPr>
          <a:lstStyle/>
          <a:p>
            <a:pPr>
              <a:defRPr sz="2600" b="1">
                <a:solidFill>
                  <a:srgbClr val="4C91D3"/>
                </a:solidFill>
                <a:latin typeface="Calibri"/>
              </a:defRPr>
            </a:pPr>
            <a:r>
              <a:rPr sz="3200" dirty="0"/>
              <a:t>Key references for completing the Addendum</a:t>
            </a:r>
          </a:p>
        </p:txBody>
      </p:sp>
      <p:sp>
        <p:nvSpPr>
          <p:cNvPr id="3" name="TextBox 2">
            <a:extLst>
              <a:ext uri="{FF2B5EF4-FFF2-40B4-BE49-F238E27FC236}">
                <a16:creationId xmlns:a16="http://schemas.microsoft.com/office/drawing/2014/main" id="{BBBB2FF0-6559-0841-AB0F-1AD8C6F0D0DB}"/>
              </a:ext>
            </a:extLst>
          </p:cNvPr>
          <p:cNvSpPr txBox="1"/>
          <p:nvPr/>
        </p:nvSpPr>
        <p:spPr>
          <a:xfrm>
            <a:off x="384048" y="1203080"/>
            <a:ext cx="5486400" cy="270843"/>
          </a:xfrm>
          <a:prstGeom prst="rect">
            <a:avLst/>
          </a:prstGeom>
          <a:noFill/>
        </p:spPr>
        <p:txBody>
          <a:bodyPr wrap="square" lIns="73152" tIns="27432" rIns="73152" bIns="27432">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100" b="1">
                <a:solidFill>
                  <a:srgbClr val="4C91D3"/>
                </a:solidFill>
                <a:latin typeface="Calibri"/>
              </a:defRPr>
            </a:pPr>
            <a:r>
              <a:rPr kumimoji="0" sz="1400" b="1" i="0" u="none" strike="noStrike" kern="1200" cap="none" spc="0" normalizeH="0" baseline="0" noProof="0" dirty="0">
                <a:ln>
                  <a:noFill/>
                </a:ln>
                <a:solidFill>
                  <a:srgbClr val="4C91D3"/>
                </a:solidFill>
                <a:effectLst/>
                <a:uLnTx/>
                <a:uFillTx/>
                <a:latin typeface="Calibri"/>
                <a:cs typeface="Calibri"/>
              </a:rPr>
              <a:t>CORE REFERENCES</a:t>
            </a:r>
          </a:p>
        </p:txBody>
      </p:sp>
      <p:sp>
        <p:nvSpPr>
          <p:cNvPr id="4" name="TextBox 3">
            <a:extLst>
              <a:ext uri="{FF2B5EF4-FFF2-40B4-BE49-F238E27FC236}">
                <a16:creationId xmlns:a16="http://schemas.microsoft.com/office/drawing/2014/main" id="{44020279-9E07-BC0D-DA57-203420938620}"/>
              </a:ext>
            </a:extLst>
          </p:cNvPr>
          <p:cNvSpPr txBox="1"/>
          <p:nvPr/>
        </p:nvSpPr>
        <p:spPr>
          <a:xfrm>
            <a:off x="9464040" y="1215411"/>
            <a:ext cx="1143000" cy="270843"/>
          </a:xfrm>
          <a:prstGeom prst="rect">
            <a:avLst/>
          </a:prstGeom>
          <a:noFill/>
        </p:spPr>
        <p:txBody>
          <a:bodyPr wrap="square" lIns="73152" tIns="27432" rIns="73152" bIns="2743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5A646E"/>
                </a:solidFill>
                <a:latin typeface="Calibri"/>
              </a:defRPr>
            </a:pPr>
            <a:r>
              <a:rPr kumimoji="0" sz="1400" b="1" i="0" u="none" strike="noStrike" kern="1200" cap="none" spc="0" normalizeH="0" baseline="0" noProof="0" dirty="0">
                <a:ln>
                  <a:noFill/>
                </a:ln>
                <a:solidFill>
                  <a:srgbClr val="5A646E"/>
                </a:solidFill>
                <a:effectLst/>
                <a:uLnTx/>
                <a:uFillTx/>
                <a:latin typeface="Calibri"/>
                <a:cs typeface="Calibri"/>
              </a:rPr>
              <a:t>VERSION</a:t>
            </a:r>
          </a:p>
        </p:txBody>
      </p:sp>
      <p:sp>
        <p:nvSpPr>
          <p:cNvPr id="5" name="Rounded Rectangle 4">
            <a:extLst>
              <a:ext uri="{FF2B5EF4-FFF2-40B4-BE49-F238E27FC236}">
                <a16:creationId xmlns:a16="http://schemas.microsoft.com/office/drawing/2014/main" id="{314DFC79-B040-D757-33D0-852C9DF519FA}"/>
              </a:ext>
            </a:extLst>
          </p:cNvPr>
          <p:cNvSpPr/>
          <p:nvPr/>
        </p:nvSpPr>
        <p:spPr>
          <a:xfrm>
            <a:off x="384048" y="16459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6" name="TextBox 5">
            <a:extLst>
              <a:ext uri="{FF2B5EF4-FFF2-40B4-BE49-F238E27FC236}">
                <a16:creationId xmlns:a16="http://schemas.microsoft.com/office/drawing/2014/main" id="{33C43B0B-5AB4-B825-3FE3-922A088888BC}"/>
              </a:ext>
            </a:extLst>
          </p:cNvPr>
          <p:cNvSpPr txBox="1"/>
          <p:nvPr/>
        </p:nvSpPr>
        <p:spPr>
          <a:xfrm>
            <a:off x="507492" y="1726747"/>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cs typeface="Calibri"/>
                <a:hlinkClick r:id="rId2"/>
              </a:rPr>
              <a:t>A6.4-FORM-AC-012</a:t>
            </a:r>
            <a:endParaRPr kumimoji="0" sz="1200" b="1" i="0" u="none" strike="noStrike" kern="1200" cap="none" spc="0" normalizeH="0" baseline="0" noProof="0" dirty="0">
              <a:ln>
                <a:noFill/>
              </a:ln>
              <a:solidFill>
                <a:srgbClr val="4C91D3"/>
              </a:solidFill>
              <a:effectLst/>
              <a:uLnTx/>
              <a:uFillTx/>
              <a:latin typeface="Calibri"/>
              <a:cs typeface="Calibri"/>
            </a:endParaRPr>
          </a:p>
        </p:txBody>
      </p:sp>
      <p:sp>
        <p:nvSpPr>
          <p:cNvPr id="7" name="TextBox 6">
            <a:extLst>
              <a:ext uri="{FF2B5EF4-FFF2-40B4-BE49-F238E27FC236}">
                <a16:creationId xmlns:a16="http://schemas.microsoft.com/office/drawing/2014/main" id="{E348C550-F2AD-CF52-712A-3A5D9DDF614E}"/>
              </a:ext>
            </a:extLst>
          </p:cNvPr>
          <p:cNvSpPr txBox="1"/>
          <p:nvPr/>
        </p:nvSpPr>
        <p:spPr>
          <a:xfrm>
            <a:off x="2788920" y="18245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Addendum to design document for CDM activity transition request</a:t>
            </a:r>
          </a:p>
        </p:txBody>
      </p:sp>
      <p:sp>
        <p:nvSpPr>
          <p:cNvPr id="8" name="TextBox 7">
            <a:extLst>
              <a:ext uri="{FF2B5EF4-FFF2-40B4-BE49-F238E27FC236}">
                <a16:creationId xmlns:a16="http://schemas.microsoft.com/office/drawing/2014/main" id="{EA315086-0331-5F8B-2522-24372C46C98F}"/>
              </a:ext>
            </a:extLst>
          </p:cNvPr>
          <p:cNvSpPr txBox="1"/>
          <p:nvPr/>
        </p:nvSpPr>
        <p:spPr>
          <a:xfrm>
            <a:off x="9582912" y="18322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03.1</a:t>
            </a:r>
          </a:p>
        </p:txBody>
      </p:sp>
      <p:sp>
        <p:nvSpPr>
          <p:cNvPr id="9" name="Rounded Rectangle 8">
            <a:extLst>
              <a:ext uri="{FF2B5EF4-FFF2-40B4-BE49-F238E27FC236}">
                <a16:creationId xmlns:a16="http://schemas.microsoft.com/office/drawing/2014/main" id="{BBB21382-2E9E-C60A-7F54-6A1A2AE26DE4}"/>
              </a:ext>
            </a:extLst>
          </p:cNvPr>
          <p:cNvSpPr/>
          <p:nvPr/>
        </p:nvSpPr>
        <p:spPr>
          <a:xfrm>
            <a:off x="384048" y="23317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10" name="TextBox 9">
            <a:extLst>
              <a:ext uri="{FF2B5EF4-FFF2-40B4-BE49-F238E27FC236}">
                <a16:creationId xmlns:a16="http://schemas.microsoft.com/office/drawing/2014/main" id="{8327F694-58FD-C593-A3A8-777FC0D550A8}"/>
              </a:ext>
            </a:extLst>
          </p:cNvPr>
          <p:cNvSpPr txBox="1"/>
          <p:nvPr/>
        </p:nvSpPr>
        <p:spPr>
          <a:xfrm>
            <a:off x="530352" y="2518011"/>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cs typeface="Calibri"/>
                <a:hlinkClick r:id="rId3"/>
              </a:rPr>
              <a:t>A6.4-STAN-AC-001</a:t>
            </a:r>
            <a:endParaRPr kumimoji="0" sz="1200" b="1" i="0" u="none" strike="noStrike" kern="1200" cap="none" spc="0" normalizeH="0" baseline="0" noProof="0" dirty="0">
              <a:ln>
                <a:noFill/>
              </a:ln>
              <a:solidFill>
                <a:srgbClr val="4C91D3"/>
              </a:solidFill>
              <a:effectLst/>
              <a:uLnTx/>
              <a:uFillTx/>
              <a:latin typeface="Calibri"/>
              <a:cs typeface="Calibri"/>
            </a:endParaRPr>
          </a:p>
        </p:txBody>
      </p:sp>
      <p:sp>
        <p:nvSpPr>
          <p:cNvPr id="11" name="TextBox 10">
            <a:extLst>
              <a:ext uri="{FF2B5EF4-FFF2-40B4-BE49-F238E27FC236}">
                <a16:creationId xmlns:a16="http://schemas.microsoft.com/office/drawing/2014/main" id="{9EACF9E5-57E3-EA19-E31C-D126C1077C44}"/>
              </a:ext>
            </a:extLst>
          </p:cNvPr>
          <p:cNvSpPr txBox="1"/>
          <p:nvPr/>
        </p:nvSpPr>
        <p:spPr>
          <a:xfrm>
            <a:off x="2788920" y="25103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Standard: Transition of CDM activities to the Article 6.4 mechanism</a:t>
            </a:r>
          </a:p>
        </p:txBody>
      </p:sp>
      <p:sp>
        <p:nvSpPr>
          <p:cNvPr id="12" name="TextBox 11">
            <a:extLst>
              <a:ext uri="{FF2B5EF4-FFF2-40B4-BE49-F238E27FC236}">
                <a16:creationId xmlns:a16="http://schemas.microsoft.com/office/drawing/2014/main" id="{59C69E9E-67EA-6B5F-EE6B-6277AA6254ED}"/>
              </a:ext>
            </a:extLst>
          </p:cNvPr>
          <p:cNvSpPr txBox="1"/>
          <p:nvPr/>
        </p:nvSpPr>
        <p:spPr>
          <a:xfrm>
            <a:off x="9582912" y="2518011"/>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05.1</a:t>
            </a:r>
          </a:p>
        </p:txBody>
      </p:sp>
      <p:sp>
        <p:nvSpPr>
          <p:cNvPr id="13" name="Rounded Rectangle 12">
            <a:extLst>
              <a:ext uri="{FF2B5EF4-FFF2-40B4-BE49-F238E27FC236}">
                <a16:creationId xmlns:a16="http://schemas.microsoft.com/office/drawing/2014/main" id="{E2439623-1157-3B8A-7DAC-429179F0EA19}"/>
              </a:ext>
            </a:extLst>
          </p:cNvPr>
          <p:cNvSpPr/>
          <p:nvPr/>
        </p:nvSpPr>
        <p:spPr>
          <a:xfrm>
            <a:off x="384048" y="30175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14" name="TextBox 13">
            <a:extLst>
              <a:ext uri="{FF2B5EF4-FFF2-40B4-BE49-F238E27FC236}">
                <a16:creationId xmlns:a16="http://schemas.microsoft.com/office/drawing/2014/main" id="{783F1821-9E97-E8F8-8DCD-5B3576D0B798}"/>
              </a:ext>
            </a:extLst>
          </p:cNvPr>
          <p:cNvSpPr txBox="1"/>
          <p:nvPr/>
        </p:nvSpPr>
        <p:spPr>
          <a:xfrm>
            <a:off x="530352" y="3203810"/>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cs typeface="Calibri"/>
                <a:hlinkClick r:id="rId4"/>
              </a:rPr>
              <a:t>A6.4-PROC-AC-001</a:t>
            </a:r>
            <a:endParaRPr kumimoji="0" sz="1200" b="1" i="0" u="none" strike="noStrike" kern="1200" cap="none" spc="0" normalizeH="0" baseline="0" noProof="0" dirty="0">
              <a:ln>
                <a:noFill/>
              </a:ln>
              <a:solidFill>
                <a:srgbClr val="4C91D3"/>
              </a:solidFill>
              <a:effectLst/>
              <a:uLnTx/>
              <a:uFillTx/>
              <a:latin typeface="Calibri"/>
              <a:cs typeface="Calibri"/>
            </a:endParaRPr>
          </a:p>
        </p:txBody>
      </p:sp>
      <p:sp>
        <p:nvSpPr>
          <p:cNvPr id="15" name="TextBox 14">
            <a:extLst>
              <a:ext uri="{FF2B5EF4-FFF2-40B4-BE49-F238E27FC236}">
                <a16:creationId xmlns:a16="http://schemas.microsoft.com/office/drawing/2014/main" id="{1DEF7C93-B01B-312B-C0A0-26581094E7B0}"/>
              </a:ext>
            </a:extLst>
          </p:cNvPr>
          <p:cNvSpPr txBox="1"/>
          <p:nvPr/>
        </p:nvSpPr>
        <p:spPr>
          <a:xfrm>
            <a:off x="2788920" y="31961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Procedure: Transition of CDM activities to the Article 6.4 mechanism</a:t>
            </a:r>
          </a:p>
        </p:txBody>
      </p:sp>
      <p:sp>
        <p:nvSpPr>
          <p:cNvPr id="16" name="TextBox 15">
            <a:extLst>
              <a:ext uri="{FF2B5EF4-FFF2-40B4-BE49-F238E27FC236}">
                <a16:creationId xmlns:a16="http://schemas.microsoft.com/office/drawing/2014/main" id="{0256EFB8-6DF2-E6CA-4258-C93B6361010C}"/>
              </a:ext>
            </a:extLst>
          </p:cNvPr>
          <p:cNvSpPr txBox="1"/>
          <p:nvPr/>
        </p:nvSpPr>
        <p:spPr>
          <a:xfrm>
            <a:off x="9582912" y="32038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07.0</a:t>
            </a:r>
          </a:p>
        </p:txBody>
      </p:sp>
      <p:sp>
        <p:nvSpPr>
          <p:cNvPr id="17" name="Rounded Rectangle 16">
            <a:extLst>
              <a:ext uri="{FF2B5EF4-FFF2-40B4-BE49-F238E27FC236}">
                <a16:creationId xmlns:a16="http://schemas.microsoft.com/office/drawing/2014/main" id="{718CFE0F-B34A-1069-8AC3-EFFECD3CD123}"/>
              </a:ext>
            </a:extLst>
          </p:cNvPr>
          <p:cNvSpPr/>
          <p:nvPr/>
        </p:nvSpPr>
        <p:spPr>
          <a:xfrm>
            <a:off x="384048" y="37033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18" name="TextBox 17">
            <a:extLst>
              <a:ext uri="{FF2B5EF4-FFF2-40B4-BE49-F238E27FC236}">
                <a16:creationId xmlns:a16="http://schemas.microsoft.com/office/drawing/2014/main" id="{3EE1B0C9-BA9C-4D74-A776-FB178B77ABBC}"/>
              </a:ext>
            </a:extLst>
          </p:cNvPr>
          <p:cNvSpPr txBox="1"/>
          <p:nvPr/>
        </p:nvSpPr>
        <p:spPr>
          <a:xfrm>
            <a:off x="530352" y="3889611"/>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cs typeface="Calibri"/>
                <a:hlinkClick r:id="rId5"/>
              </a:rPr>
              <a:t>A6.4-SBM021-A04</a:t>
            </a:r>
            <a:endParaRPr kumimoji="0" sz="1200" b="1" i="0" u="none" strike="noStrike" kern="1200" cap="none" spc="0" normalizeH="0" baseline="0" noProof="0" dirty="0">
              <a:ln>
                <a:noFill/>
              </a:ln>
              <a:solidFill>
                <a:srgbClr val="4C91D3"/>
              </a:solidFill>
              <a:effectLst/>
              <a:uLnTx/>
              <a:uFillTx/>
              <a:latin typeface="Calibri"/>
              <a:cs typeface="Calibri"/>
            </a:endParaRPr>
          </a:p>
        </p:txBody>
      </p:sp>
      <p:sp>
        <p:nvSpPr>
          <p:cNvPr id="19" name="TextBox 18">
            <a:extLst>
              <a:ext uri="{FF2B5EF4-FFF2-40B4-BE49-F238E27FC236}">
                <a16:creationId xmlns:a16="http://schemas.microsoft.com/office/drawing/2014/main" id="{E2BDD462-6CBE-3616-5DD4-892D68FCC0C2}"/>
              </a:ext>
            </a:extLst>
          </p:cNvPr>
          <p:cNvSpPr txBox="1"/>
          <p:nvPr/>
        </p:nvSpPr>
        <p:spPr>
          <a:xfrm>
            <a:off x="2788920" y="38819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Methodological tool: Fraction of non-renewable biomass</a:t>
            </a:r>
          </a:p>
        </p:txBody>
      </p:sp>
      <p:sp>
        <p:nvSpPr>
          <p:cNvPr id="20" name="TextBox 19">
            <a:extLst>
              <a:ext uri="{FF2B5EF4-FFF2-40B4-BE49-F238E27FC236}">
                <a16:creationId xmlns:a16="http://schemas.microsoft.com/office/drawing/2014/main" id="{4FB3303B-F277-840B-3568-ED8EBB8B0D7E}"/>
              </a:ext>
            </a:extLst>
          </p:cNvPr>
          <p:cNvSpPr txBox="1"/>
          <p:nvPr/>
        </p:nvSpPr>
        <p:spPr>
          <a:xfrm>
            <a:off x="9582912" y="3889611"/>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01.0</a:t>
            </a:r>
          </a:p>
        </p:txBody>
      </p:sp>
      <p:sp>
        <p:nvSpPr>
          <p:cNvPr id="100" name="Ref5 100">
            <a:extLst>
              <a:ext uri="{FF2B5EF4-FFF2-40B4-BE49-F238E27FC236}">
                <a16:creationId xmlns:a16="http://schemas.microsoft.com/office/drawing/2014/main" id="{4B459917-CCAA-C589-3F0A-83E47F8BC4F5}"/>
              </a:ext>
            </a:extLst>
          </p:cNvPr>
          <p:cNvSpPr/>
          <p:nvPr/>
        </p:nvSpPr>
        <p:spPr>
          <a:xfrm>
            <a:off x="384048" y="43891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101" name="Ref5 101">
            <a:extLst>
              <a:ext uri="{FF2B5EF4-FFF2-40B4-BE49-F238E27FC236}">
                <a16:creationId xmlns:a16="http://schemas.microsoft.com/office/drawing/2014/main" id="{892C63D5-6178-DFAC-88FC-59EC0295D02C}"/>
              </a:ext>
            </a:extLst>
          </p:cNvPr>
          <p:cNvSpPr txBox="1"/>
          <p:nvPr/>
        </p:nvSpPr>
        <p:spPr>
          <a:xfrm>
            <a:off x="530352" y="4575410"/>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lang="en-US" sz="1200" b="1" i="0" u="sng" strike="noStrike" kern="1200" cap="none" spc="0" normalizeH="0" baseline="0" noProof="0" dirty="0">
                <a:ln>
                  <a:noFill/>
                </a:ln>
                <a:solidFill>
                  <a:srgbClr val="4C91D3"/>
                </a:solidFill>
                <a:effectLst/>
                <a:uLnTx/>
                <a:uFillTx/>
                <a:latin typeface="Calibri"/>
                <a:cs typeface="Calibri"/>
                <a:hlinkClick r:id="rId6"/>
              </a:rPr>
              <a:t>A6.4-STAN-METH-002</a:t>
            </a:r>
            <a:endParaRPr kumimoji="0" lang="en-US" sz="1200" b="1" i="0" u="sng" strike="noStrike" kern="1200" cap="none" spc="0" normalizeH="0" baseline="0" noProof="0" dirty="0">
              <a:ln>
                <a:noFill/>
              </a:ln>
              <a:solidFill>
                <a:srgbClr val="4C91D3"/>
              </a:solidFill>
              <a:effectLst/>
              <a:uLnTx/>
              <a:uFillTx/>
              <a:latin typeface="Calibri"/>
              <a:cs typeface="Calibri"/>
            </a:endParaRPr>
          </a:p>
        </p:txBody>
      </p:sp>
      <p:sp>
        <p:nvSpPr>
          <p:cNvPr id="102" name="Ref5 102">
            <a:extLst>
              <a:ext uri="{FF2B5EF4-FFF2-40B4-BE49-F238E27FC236}">
                <a16:creationId xmlns:a16="http://schemas.microsoft.com/office/drawing/2014/main" id="{F1351089-EF44-F20E-B373-F1769C743196}"/>
              </a:ext>
            </a:extLst>
          </p:cNvPr>
          <p:cNvSpPr txBox="1"/>
          <p:nvPr/>
        </p:nvSpPr>
        <p:spPr>
          <a:xfrm>
            <a:off x="2788920" y="45677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Standard: Requirements for activities involving removals under the Article 6.4 mechanism</a:t>
            </a:r>
          </a:p>
        </p:txBody>
      </p:sp>
      <p:sp>
        <p:nvSpPr>
          <p:cNvPr id="103" name="Ref5 103">
            <a:extLst>
              <a:ext uri="{FF2B5EF4-FFF2-40B4-BE49-F238E27FC236}">
                <a16:creationId xmlns:a16="http://schemas.microsoft.com/office/drawing/2014/main" id="{D196EAC7-5EBA-AE84-49ED-F4F3AEDEEDC7}"/>
              </a:ext>
            </a:extLst>
          </p:cNvPr>
          <p:cNvSpPr txBox="1"/>
          <p:nvPr/>
        </p:nvSpPr>
        <p:spPr>
          <a:xfrm>
            <a:off x="9582912" y="45754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01.0</a:t>
            </a:r>
          </a:p>
        </p:txBody>
      </p:sp>
      <p:sp>
        <p:nvSpPr>
          <p:cNvPr id="23" name="TextBox 22">
            <a:extLst>
              <a:ext uri="{FF2B5EF4-FFF2-40B4-BE49-F238E27FC236}">
                <a16:creationId xmlns:a16="http://schemas.microsoft.com/office/drawing/2014/main" id="{BB492708-4AB7-52F6-FD36-DBE9F3E8D414}"/>
              </a:ext>
            </a:extLst>
          </p:cNvPr>
          <p:cNvSpPr txBox="1"/>
          <p:nvPr/>
        </p:nvSpPr>
        <p:spPr>
          <a:xfrm>
            <a:off x="384048" y="5380979"/>
            <a:ext cx="9892366" cy="523220"/>
          </a:xfrm>
          <a:prstGeom prst="rect">
            <a:avLst/>
          </a:prstGeom>
          <a:solidFill>
            <a:schemeClr val="tx2">
              <a:lumMod val="10000"/>
              <a:lumOff val="9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cs typeface="Calibri"/>
                <a:hlinkClick r:id="rId7"/>
              </a:rPr>
              <a:t>Explainer: </a:t>
            </a:r>
            <a:r>
              <a:rPr kumimoji="0" lang="en-US" sz="1400" b="0" i="0" u="none" strike="noStrike" kern="1200" cap="none" spc="0" normalizeH="0" baseline="0" noProof="0" dirty="0">
                <a:ln>
                  <a:noFill/>
                </a:ln>
                <a:solidFill>
                  <a:prstClr val="black"/>
                </a:solidFill>
                <a:effectLst/>
                <a:uLnTx/>
                <a:uFillTx/>
                <a:latin typeface="Calibri"/>
                <a:cs typeface="Calibri"/>
              </a:rPr>
              <a:t>		Addendum to Design Document for CDM Activity Transition 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cs typeface="Calibri"/>
            </a:endParaRPr>
          </a:p>
        </p:txBody>
      </p:sp>
    </p:spTree>
    <p:extLst>
      <p:ext uri="{BB962C8B-B14F-4D97-AF65-F5344CB8AC3E}">
        <p14:creationId xmlns:p14="http://schemas.microsoft.com/office/powerpoint/2010/main" val="2342033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3D6B-0F53-5796-29B8-F12EE9285C3F}"/>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340876EA-A90C-7872-49DF-B88595968E5B}"/>
              </a:ext>
            </a:extLst>
          </p:cNvPr>
          <p:cNvSpPr>
            <a:spLocks noGrp="1"/>
          </p:cNvSpPr>
          <p:nvPr>
            <p:ph type="body" sz="quarter" idx="10"/>
          </p:nvPr>
        </p:nvSpPr>
        <p:spPr>
          <a:xfrm>
            <a:off x="293825" y="369873"/>
            <a:ext cx="8212222" cy="558800"/>
          </a:xfrm>
        </p:spPr>
        <p:txBody>
          <a:bodyPr>
            <a:normAutofit fontScale="92500"/>
          </a:bodyPr>
          <a:lstStyle/>
          <a:p>
            <a:pPr marL="0" indent="0" algn="l" rtl="0">
              <a:buNone/>
            </a:pPr>
            <a:r>
              <a:rPr lang="en-US" sz="2800" b="1" dirty="0"/>
              <a:t> Addendum to design document: A6.4-FORM-AC-012</a:t>
            </a:r>
          </a:p>
        </p:txBody>
      </p:sp>
      <p:sp>
        <p:nvSpPr>
          <p:cNvPr id="13" name="TextBox 6">
            <a:extLst>
              <a:ext uri="{FF2B5EF4-FFF2-40B4-BE49-F238E27FC236}">
                <a16:creationId xmlns:a16="http://schemas.microsoft.com/office/drawing/2014/main" id="{28A2EA8A-4D96-004E-65E0-E3F0CB1D9255}"/>
              </a:ext>
            </a:extLst>
          </p:cNvPr>
          <p:cNvSpPr txBox="1"/>
          <p:nvPr/>
        </p:nvSpPr>
        <p:spPr>
          <a:xfrm>
            <a:off x="293825" y="1647290"/>
            <a:ext cx="11334049" cy="4570482"/>
          </a:xfrm>
          <a:prstGeom prst="rect">
            <a:avLst/>
          </a:prstGeom>
          <a:solidFill>
            <a:srgbClr val="F1F6FB"/>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The addendum is part of the ‘additional documentation’ that </a:t>
            </a: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activity participant(s) submit </a:t>
            </a: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to request the transition of a CDM activity to A6.4 mechanism.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It attests that the CDM activity (PA/PoA/CPAs) has been implemented as per the corresponding registered PDD or PoA-DD and CPA-DD.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It supplements the registered CDM design document and demonstrates that a transitioning activity complies with A6.4 requirements while it continues to apply its </a:t>
            </a: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CDM methodology</a:t>
            </a: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It documents three key aspects: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the environmental, social, and sustainable development impacts evaluated by applying the A6.4 SD Tool with AC-FORM-AC-015, 016 and 017.</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non-permanence risks; and, </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compliance with the registered design document (such as post-registration changes and with the requirements for removals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The addendum can be submitted by the activity participant(s) no later than </a:t>
            </a: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31 December 2026.</a:t>
            </a: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 </a:t>
            </a: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250361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ED271-9A5D-2E3F-C68B-04E1DD12515B}"/>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87A030DD-A814-0385-8405-5DAB4B47835A}"/>
              </a:ext>
            </a:extLst>
          </p:cNvPr>
          <p:cNvPicPr>
            <a:picLocks noChangeAspect="1"/>
          </p:cNvPicPr>
          <p:nvPr/>
        </p:nvPicPr>
        <p:blipFill>
          <a:blip r:embed="rId2"/>
          <a:srcRect l="1772"/>
          <a:stretch>
            <a:fillRect/>
          </a:stretch>
        </p:blipFill>
        <p:spPr>
          <a:xfrm>
            <a:off x="254000" y="1244600"/>
            <a:ext cx="4320850" cy="5053330"/>
          </a:xfrm>
          <a:prstGeom prst="rect">
            <a:avLst/>
          </a:prstGeom>
        </p:spPr>
      </p:pic>
      <p:pic>
        <p:nvPicPr>
          <p:cNvPr id="8" name="Imagen 7">
            <a:extLst>
              <a:ext uri="{FF2B5EF4-FFF2-40B4-BE49-F238E27FC236}">
                <a16:creationId xmlns:a16="http://schemas.microsoft.com/office/drawing/2014/main" id="{333652A5-63EF-EF35-63A9-DDEE0C9E0E0D}"/>
              </a:ext>
            </a:extLst>
          </p:cNvPr>
          <p:cNvPicPr>
            <a:picLocks noChangeAspect="1"/>
          </p:cNvPicPr>
          <p:nvPr/>
        </p:nvPicPr>
        <p:blipFill>
          <a:blip r:embed="rId3"/>
          <a:stretch>
            <a:fillRect/>
          </a:stretch>
        </p:blipFill>
        <p:spPr>
          <a:xfrm>
            <a:off x="4733290" y="1244600"/>
            <a:ext cx="3484879" cy="5081106"/>
          </a:xfrm>
          <a:prstGeom prst="rect">
            <a:avLst/>
          </a:prstGeom>
        </p:spPr>
      </p:pic>
      <p:pic>
        <p:nvPicPr>
          <p:cNvPr id="13" name="Imagen 12">
            <a:extLst>
              <a:ext uri="{FF2B5EF4-FFF2-40B4-BE49-F238E27FC236}">
                <a16:creationId xmlns:a16="http://schemas.microsoft.com/office/drawing/2014/main" id="{5D772FCB-803C-B228-B131-9557A3D0DF4B}"/>
              </a:ext>
            </a:extLst>
          </p:cNvPr>
          <p:cNvPicPr>
            <a:picLocks noChangeAspect="1"/>
          </p:cNvPicPr>
          <p:nvPr/>
        </p:nvPicPr>
        <p:blipFill>
          <a:blip r:embed="rId4"/>
          <a:stretch>
            <a:fillRect/>
          </a:stretch>
        </p:blipFill>
        <p:spPr>
          <a:xfrm>
            <a:off x="8453120" y="1244600"/>
            <a:ext cx="3484879" cy="2843530"/>
          </a:xfrm>
          <a:prstGeom prst="rect">
            <a:avLst/>
          </a:prstGeom>
        </p:spPr>
      </p:pic>
      <p:sp>
        <p:nvSpPr>
          <p:cNvPr id="16" name="Rectangle 16">
            <a:extLst>
              <a:ext uri="{FF2B5EF4-FFF2-40B4-BE49-F238E27FC236}">
                <a16:creationId xmlns:a16="http://schemas.microsoft.com/office/drawing/2014/main" id="{02192110-8E7C-7D82-3A2C-8F0B9495EBF5}"/>
              </a:ext>
            </a:extLst>
          </p:cNvPr>
          <p:cNvSpPr/>
          <p:nvPr/>
        </p:nvSpPr>
        <p:spPr bwMode="auto">
          <a:xfrm>
            <a:off x="292100" y="3073400"/>
            <a:ext cx="1511300" cy="558800"/>
          </a:xfrm>
          <a:prstGeom prst="roundRect">
            <a:avLst>
              <a:gd name="adj" fmla="val 9000"/>
            </a:avLst>
          </a:prstGeom>
          <a:solidFill>
            <a:srgbClr val="0F9ED5">
              <a:alpha val="14000"/>
            </a:srgbClr>
          </a:solidFill>
          <a:ln w="25400" cap="rnd" cmpd="sng" algn="ctr">
            <a:solidFill>
              <a:srgbClr val="002060"/>
            </a:solidFill>
            <a:prstDash val="solid"/>
            <a:round/>
            <a:headEnd type="none" w="med" len="med"/>
            <a:tailEnd type="none" w="med" len="med"/>
          </a:ln>
          <a:effectLst>
            <a:outerShdw blurRad="50800" dist="25400" dir="2700000" algn="tl" rotWithShape="0">
              <a:srgbClr val="002060">
                <a:alpha val="25000"/>
              </a:srgbClr>
            </a:outerShdw>
          </a:effectLst>
        </p:spPr>
        <p:txBody>
          <a:bodyPr vert="horz" wrap="square" lIns="0" tIns="0" rIns="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7" name="Rectangle 16">
            <a:extLst>
              <a:ext uri="{FF2B5EF4-FFF2-40B4-BE49-F238E27FC236}">
                <a16:creationId xmlns:a16="http://schemas.microsoft.com/office/drawing/2014/main" id="{9A9C3FFE-23AA-20AC-5097-888FF8460B36}"/>
              </a:ext>
            </a:extLst>
          </p:cNvPr>
          <p:cNvSpPr/>
          <p:nvPr/>
        </p:nvSpPr>
        <p:spPr bwMode="auto">
          <a:xfrm>
            <a:off x="292100" y="5067300"/>
            <a:ext cx="1511300" cy="558800"/>
          </a:xfrm>
          <a:prstGeom prst="roundRect">
            <a:avLst>
              <a:gd name="adj" fmla="val 9000"/>
            </a:avLst>
          </a:prstGeom>
          <a:solidFill>
            <a:srgbClr val="0F9ED5">
              <a:alpha val="14000"/>
            </a:srgbClr>
          </a:solidFill>
          <a:ln w="25400" cap="rnd" cmpd="sng" algn="ctr">
            <a:solidFill>
              <a:srgbClr val="002060"/>
            </a:solidFill>
            <a:prstDash val="solid"/>
            <a:round/>
            <a:headEnd type="none" w="med" len="med"/>
            <a:tailEnd type="none" w="med" len="med"/>
          </a:ln>
          <a:effectLst>
            <a:outerShdw blurRad="50800" dist="25400" dir="2700000" algn="tl" rotWithShape="0">
              <a:srgbClr val="002060">
                <a:alpha val="25000"/>
              </a:srgbClr>
            </a:outerShdw>
          </a:effectLst>
        </p:spPr>
        <p:txBody>
          <a:bodyPr vert="horz" wrap="square" lIns="0" tIns="0" rIns="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8" name="Rectangle 16">
            <a:extLst>
              <a:ext uri="{FF2B5EF4-FFF2-40B4-BE49-F238E27FC236}">
                <a16:creationId xmlns:a16="http://schemas.microsoft.com/office/drawing/2014/main" id="{18F1DC9F-00DD-CA4B-ECB3-58D70973251F}"/>
              </a:ext>
            </a:extLst>
          </p:cNvPr>
          <p:cNvSpPr/>
          <p:nvPr/>
        </p:nvSpPr>
        <p:spPr bwMode="auto">
          <a:xfrm>
            <a:off x="4813300" y="3162300"/>
            <a:ext cx="1282700" cy="571500"/>
          </a:xfrm>
          <a:prstGeom prst="roundRect">
            <a:avLst>
              <a:gd name="adj" fmla="val 9000"/>
            </a:avLst>
          </a:prstGeom>
          <a:solidFill>
            <a:srgbClr val="0F9ED5">
              <a:alpha val="14000"/>
            </a:srgbClr>
          </a:solidFill>
          <a:ln w="25400" cap="rnd" cmpd="sng" algn="ctr">
            <a:solidFill>
              <a:srgbClr val="002060"/>
            </a:solidFill>
            <a:prstDash val="solid"/>
            <a:round/>
            <a:headEnd type="none" w="med" len="med"/>
            <a:tailEnd type="none" w="med" len="med"/>
          </a:ln>
          <a:effectLst>
            <a:outerShdw blurRad="50800" dist="25400" dir="2700000" algn="tl" rotWithShape="0">
              <a:srgbClr val="002060">
                <a:alpha val="25000"/>
              </a:srgbClr>
            </a:outerShdw>
          </a:effectLst>
        </p:spPr>
        <p:txBody>
          <a:bodyPr vert="horz" wrap="square" lIns="0" tIns="0" rIns="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9" name="Rectangle 16">
            <a:extLst>
              <a:ext uri="{FF2B5EF4-FFF2-40B4-BE49-F238E27FC236}">
                <a16:creationId xmlns:a16="http://schemas.microsoft.com/office/drawing/2014/main" id="{ACD8EB12-29DA-2AC6-81D0-67AC4C3EAA34}"/>
              </a:ext>
            </a:extLst>
          </p:cNvPr>
          <p:cNvSpPr/>
          <p:nvPr/>
        </p:nvSpPr>
        <p:spPr bwMode="auto">
          <a:xfrm>
            <a:off x="4813300" y="4876800"/>
            <a:ext cx="1282700" cy="723900"/>
          </a:xfrm>
          <a:prstGeom prst="roundRect">
            <a:avLst>
              <a:gd name="adj" fmla="val 9000"/>
            </a:avLst>
          </a:prstGeom>
          <a:solidFill>
            <a:srgbClr val="0F9ED5">
              <a:alpha val="14000"/>
            </a:srgbClr>
          </a:solidFill>
          <a:ln w="25400" cap="rnd" cmpd="sng" algn="ctr">
            <a:solidFill>
              <a:srgbClr val="002060"/>
            </a:solidFill>
            <a:prstDash val="solid"/>
            <a:round/>
            <a:headEnd type="none" w="med" len="med"/>
            <a:tailEnd type="none" w="med" len="med"/>
          </a:ln>
          <a:effectLst>
            <a:outerShdw blurRad="50800" dist="25400" dir="2700000" algn="tl" rotWithShape="0">
              <a:srgbClr val="002060">
                <a:alpha val="25000"/>
              </a:srgbClr>
            </a:outerShdw>
          </a:effectLst>
        </p:spPr>
        <p:txBody>
          <a:bodyPr vert="horz" wrap="square" lIns="0" tIns="0" rIns="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Content Placeholder 1">
            <a:extLst>
              <a:ext uri="{FF2B5EF4-FFF2-40B4-BE49-F238E27FC236}">
                <a16:creationId xmlns:a16="http://schemas.microsoft.com/office/drawing/2014/main" id="{F5CF5DB7-122C-EDB6-15EA-1E01FE31355E}"/>
              </a:ext>
            </a:extLst>
          </p:cNvPr>
          <p:cNvSpPr txBox="1">
            <a:spLocks noGrp="1"/>
          </p:cNvSpPr>
          <p:nvPr>
            <p:ph type="body" sz="quarter" idx="10"/>
          </p:nvPr>
        </p:nvSpPr>
        <p:spPr>
          <a:xfrm>
            <a:off x="122238" y="163513"/>
            <a:ext cx="8936037" cy="696912"/>
          </a:xfrm>
          <a:prstGeom prst="rect">
            <a:avLst/>
          </a:prstGeom>
        </p:spPr>
        <p:txBody>
          <a:bodyPr vert="horz" lIns="0" tIns="0" rIns="0" bIns="0" rtlCol="0" anchor="ctr">
            <a:noAutofit/>
          </a:bodyPr>
          <a:lstStyle>
            <a:defPPr>
              <a:defRPr lang="da-DK"/>
            </a:defPPr>
            <a:lvl1pPr indent="0">
              <a:lnSpc>
                <a:spcPct val="90000"/>
              </a:lnSpc>
              <a:spcBef>
                <a:spcPts val="1000"/>
              </a:spcBef>
              <a:buFont typeface="Arial" panose="020B0604020202020204" pitchFamily="34" charset="0"/>
              <a:buNone/>
              <a:defRPr sz="2400" b="1" kern="0">
                <a:solidFill>
                  <a:srgbClr val="4B93DC"/>
                </a:solidFill>
                <a:latin typeface="Arial"/>
                <a:ea typeface="+mj-ea"/>
                <a:cs typeface="+mj-cs"/>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fontAlgn="base">
              <a:spcAft>
                <a:spcPct val="0"/>
              </a:spcAft>
            </a:pPr>
            <a:r>
              <a:rPr lang="en-US" sz="2800" dirty="0">
                <a:latin typeface="Calibri"/>
                <a:cs typeface="Calibri"/>
              </a:rPr>
              <a:t>Addendum – A6.4-FORM-AC-012</a:t>
            </a:r>
          </a:p>
        </p:txBody>
      </p:sp>
    </p:spTree>
    <p:extLst>
      <p:ext uri="{BB962C8B-B14F-4D97-AF65-F5344CB8AC3E}">
        <p14:creationId xmlns:p14="http://schemas.microsoft.com/office/powerpoint/2010/main" val="1290745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5AAA091A-3759-A9A6-310B-37EA89B5739E}"/>
              </a:ext>
            </a:extLst>
          </p:cNvPr>
          <p:cNvSpPr txBox="1"/>
          <p:nvPr/>
        </p:nvSpPr>
        <p:spPr>
          <a:xfrm>
            <a:off x="304800" y="3315978"/>
            <a:ext cx="5588000" cy="556243"/>
          </a:xfrm>
          <a:prstGeom prst="rect">
            <a:avLst/>
          </a:prstGeom>
          <a:solidFill>
            <a:schemeClr val="accent4">
              <a:lumMod val="20000"/>
              <a:lumOff val="80000"/>
            </a:schemeClr>
          </a:solidFill>
        </p:spPr>
        <p:txBody>
          <a:bodyPr wrap="square" lIns="152400" tIns="45720" rIns="114300" bIns="45720" rtlCol="0" anchor="ctr">
            <a:sp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500" b="0" i="0" u="none" strike="noStrike" kern="1200" cap="none" spc="0" normalizeH="0" baseline="0" noProof="0" dirty="0">
                <a:ln>
                  <a:noFill/>
                </a:ln>
                <a:solidFill>
                  <a:srgbClr val="1F3864"/>
                </a:solidFill>
                <a:effectLst/>
                <a:uLnTx/>
                <a:uFillTx/>
                <a:latin typeface="Arial"/>
                <a:ea typeface="+mn-ea"/>
                <a:cs typeface="Arial"/>
              </a:rPr>
              <a:t>The title and UNFCCC reference must match the title and CDM registration number.</a:t>
            </a:r>
          </a:p>
        </p:txBody>
      </p:sp>
      <p:pic>
        <p:nvPicPr>
          <p:cNvPr id="11" name="Picture 10">
            <a:extLst>
              <a:ext uri="{FF2B5EF4-FFF2-40B4-BE49-F238E27FC236}">
                <a16:creationId xmlns:a16="http://schemas.microsoft.com/office/drawing/2014/main" id="{51FAF2E0-2404-CB2D-9A3E-DBB223B787C4}"/>
              </a:ext>
            </a:extLst>
          </p:cNvPr>
          <p:cNvPicPr>
            <a:picLocks noChangeAspect="1"/>
          </p:cNvPicPr>
          <p:nvPr/>
        </p:nvPicPr>
        <p:blipFill>
          <a:blip r:embed="rId3"/>
          <a:stretch>
            <a:fillRect/>
          </a:stretch>
        </p:blipFill>
        <p:spPr>
          <a:xfrm>
            <a:off x="304800" y="1625600"/>
            <a:ext cx="5588000" cy="1409700"/>
          </a:xfrm>
          <a:prstGeom prst="rect">
            <a:avLst/>
          </a:prstGeom>
        </p:spPr>
      </p:pic>
      <p:sp>
        <p:nvSpPr>
          <p:cNvPr id="2" name="Marcador de texto 1">
            <a:extLst>
              <a:ext uri="{FF2B5EF4-FFF2-40B4-BE49-F238E27FC236}">
                <a16:creationId xmlns:a16="http://schemas.microsoft.com/office/drawing/2014/main" id="{6C57F8FA-F810-6B50-89C4-F08E7C091B53}"/>
              </a:ext>
            </a:extLst>
          </p:cNvPr>
          <p:cNvSpPr>
            <a:spLocks noGrp="1"/>
          </p:cNvSpPr>
          <p:nvPr>
            <p:ph type="body" sz="quarter" idx="10"/>
          </p:nvPr>
        </p:nvSpPr>
        <p:spPr>
          <a:xfrm>
            <a:off x="292100" y="254000"/>
            <a:ext cx="9359900" cy="608322"/>
          </a:xfrm>
        </p:spPr>
        <p:txBody>
          <a:bodyPr anchor="ctr">
            <a:normAutofit/>
          </a:bodyPr>
          <a:lstStyle/>
          <a:p>
            <a:pPr algn="l">
              <a:buNone/>
            </a:pPr>
            <a:r>
              <a:rPr lang="es" sz="2800" dirty="0">
                <a:latin typeface="Calibri"/>
                <a:ea typeface="Calibri"/>
                <a:cs typeface="Calibri"/>
              </a:rPr>
              <a:t>Title of the Activity and Environmental and social impacts</a:t>
            </a:r>
          </a:p>
        </p:txBody>
      </p:sp>
      <p:sp>
        <p:nvSpPr>
          <p:cNvPr id="3" name="Marcador de contenido 2">
            <a:extLst>
              <a:ext uri="{FF2B5EF4-FFF2-40B4-BE49-F238E27FC236}">
                <a16:creationId xmlns:a16="http://schemas.microsoft.com/office/drawing/2014/main" id="{C7DD9C4F-260E-1A8C-4612-20839FB7897F}"/>
              </a:ext>
            </a:extLst>
          </p:cNvPr>
          <p:cNvSpPr>
            <a:spLocks noGrp="1"/>
          </p:cNvSpPr>
          <p:nvPr>
            <p:ph sz="quarter" idx="11"/>
          </p:nvPr>
        </p:nvSpPr>
        <p:spPr>
          <a:xfrm>
            <a:off x="304800" y="4318000"/>
            <a:ext cx="11582400" cy="381000"/>
          </a:xfrm>
        </p:spPr>
        <p:txBody>
          <a:bodyPr lIns="0" tIns="0" rIns="0" bIns="0" anchor="ctr"/>
          <a:lstStyle/>
          <a:p>
            <a:pPr marL="0" indent="0" algn="l" rtl="0">
              <a:lnSpc>
                <a:spcPct val="104000"/>
              </a:lnSpc>
              <a:buNone/>
            </a:pPr>
            <a:r>
              <a:rPr lang="es" sz="1500" b="1" i="0">
                <a:solidFill>
                  <a:srgbClr val="1F3864"/>
                </a:solidFill>
                <a:latin typeface="Arial"/>
                <a:cs typeface="Arial"/>
              </a:rPr>
              <a:t>For the impact summary, participants must reflect the results of the A6.4 SD Tool, through:</a:t>
            </a:r>
          </a:p>
        </p:txBody>
      </p:sp>
      <p:pic>
        <p:nvPicPr>
          <p:cNvPr id="13" name="Copied Picture 13">
            <a:extLst>
              <a:ext uri="{FF2B5EF4-FFF2-40B4-BE49-F238E27FC236}">
                <a16:creationId xmlns:a16="http://schemas.microsoft.com/office/drawing/2014/main" id="{66C6FD5F-B574-2104-E649-B1BFE58D6C01}"/>
              </a:ext>
            </a:extLst>
          </p:cNvPr>
          <p:cNvPicPr>
            <a:picLocks noChangeAspect="1"/>
          </p:cNvPicPr>
          <p:nvPr/>
        </p:nvPicPr>
        <p:blipFill>
          <a:blip r:embed="rId4"/>
          <a:stretch>
            <a:fillRect/>
          </a:stretch>
        </p:blipFill>
        <p:spPr>
          <a:xfrm>
            <a:off x="6299200" y="1625600"/>
            <a:ext cx="5588000" cy="2705100"/>
          </a:xfrm>
          <a:prstGeom prst="rect">
            <a:avLst/>
          </a:prstGeom>
        </p:spPr>
      </p:pic>
      <p:sp>
        <p:nvSpPr>
          <p:cNvPr id="961" name="D961"/>
          <p:cNvSpPr/>
          <p:nvPr/>
        </p:nvSpPr>
        <p:spPr>
          <a:xfrm>
            <a:off x="304800" y="1143000"/>
            <a:ext cx="5588000" cy="355600"/>
          </a:xfrm>
          <a:prstGeom prst="rect">
            <a:avLst/>
          </a:prstGeom>
          <a:solidFill>
            <a:srgbClr val="1F3864"/>
          </a:solidFill>
          <a:ln>
            <a:noFill/>
          </a:ln>
        </p:spPr>
        <p:txBody>
          <a:bodyPr wrap="square" lIns="114300" tIns="45720" rIns="114300" bIns="45720" anchor="ctr">
            <a:norm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Title and UNFCCC reference of the activity</a:t>
            </a:r>
          </a:p>
        </p:txBody>
      </p:sp>
      <p:sp>
        <p:nvSpPr>
          <p:cNvPr id="962" name="D962"/>
          <p:cNvSpPr/>
          <p:nvPr/>
        </p:nvSpPr>
        <p:spPr>
          <a:xfrm>
            <a:off x="6299200" y="1143000"/>
            <a:ext cx="5588000" cy="355600"/>
          </a:xfrm>
          <a:prstGeom prst="rect">
            <a:avLst/>
          </a:prstGeom>
          <a:solidFill>
            <a:srgbClr val="1F3864"/>
          </a:solidFill>
          <a:ln>
            <a:noFill/>
          </a:ln>
        </p:spPr>
        <p:txBody>
          <a:bodyPr wrap="square" lIns="114300" tIns="45720" rIns="114300" bIns="45720" anchor="ctr">
            <a:norm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Environmental and social impacts</a:t>
            </a:r>
          </a:p>
        </p:txBody>
      </p:sp>
      <p:sp>
        <p:nvSpPr>
          <p:cNvPr id="963" name="D963"/>
          <p:cNvSpPr/>
          <p:nvPr/>
        </p:nvSpPr>
        <p:spPr>
          <a:xfrm>
            <a:off x="304800" y="3225800"/>
            <a:ext cx="63500"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4" name="D964"/>
          <p:cNvSpPr/>
          <p:nvPr/>
        </p:nvSpPr>
        <p:spPr>
          <a:xfrm>
            <a:off x="304800" y="4749800"/>
            <a:ext cx="3556000" cy="1651000"/>
          </a:xfrm>
          <a:prstGeom prst="roundRect">
            <a:avLst/>
          </a:prstGeom>
          <a:solidFill>
            <a:srgbClr val="F1F6F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5" name="D965"/>
          <p:cNvSpPr/>
          <p:nvPr/>
        </p:nvSpPr>
        <p:spPr>
          <a:xfrm>
            <a:off x="304800" y="4749800"/>
            <a:ext cx="63500" cy="16510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6" name="D966"/>
          <p:cNvSpPr/>
          <p:nvPr/>
        </p:nvSpPr>
        <p:spPr>
          <a:xfrm>
            <a:off x="508000" y="4902200"/>
            <a:ext cx="3149600" cy="2540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hlinkClick r:id="rId5"/>
              </a:rPr>
              <a:t>A6.4-FORM-AC-015</a:t>
            </a:r>
            <a:endParaRPr kumimoji="0" lang="es" sz="1400" b="1" i="0" u="none" strike="noStrike" kern="1200" cap="none" spc="0" normalizeH="0" baseline="0" noProof="0">
              <a:ln>
                <a:noFill/>
              </a:ln>
              <a:solidFill>
                <a:srgbClr val="2E75B6"/>
              </a:solidFill>
              <a:effectLst/>
              <a:uLnTx/>
              <a:uFillTx/>
              <a:latin typeface="Arial"/>
              <a:ea typeface="+mn-ea"/>
              <a:cs typeface="Arial"/>
            </a:endParaRPr>
          </a:p>
        </p:txBody>
      </p:sp>
      <p:sp>
        <p:nvSpPr>
          <p:cNvPr id="967" name="D967"/>
          <p:cNvSpPr/>
          <p:nvPr/>
        </p:nvSpPr>
        <p:spPr>
          <a:xfrm>
            <a:off x="508000" y="5207000"/>
            <a:ext cx="3149600" cy="5080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Safeguards risk assessment</a:t>
            </a:r>
          </a:p>
        </p:txBody>
      </p:sp>
      <p:sp>
        <p:nvSpPr>
          <p:cNvPr id="968" name="D968"/>
          <p:cNvSpPr/>
          <p:nvPr/>
        </p:nvSpPr>
        <p:spPr>
          <a:xfrm>
            <a:off x="508000" y="5765800"/>
            <a:ext cx="3149600" cy="558800"/>
          </a:xfrm>
          <a:prstGeom prst="rect">
            <a:avLst/>
          </a:prstGeom>
          <a:solidFill>
            <a:schemeClr val="accent4">
              <a:lumMod val="20000"/>
              <a:lumOff val="80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dirty="0">
                <a:ln>
                  <a:noFill/>
                </a:ln>
                <a:solidFill>
                  <a:srgbClr val="424245"/>
                </a:solidFill>
                <a:effectLst/>
                <a:uLnTx/>
                <a:uFillTx/>
                <a:latin typeface="Arial"/>
                <a:ea typeface="+mn-ea"/>
                <a:cs typeface="Arial"/>
              </a:rPr>
              <a:t>Evaluates the environmental and social risks.</a:t>
            </a:r>
          </a:p>
        </p:txBody>
      </p:sp>
      <p:sp>
        <p:nvSpPr>
          <p:cNvPr id="969" name="D969"/>
          <p:cNvSpPr/>
          <p:nvPr/>
        </p:nvSpPr>
        <p:spPr>
          <a:xfrm>
            <a:off x="4318000" y="4749800"/>
            <a:ext cx="3556000" cy="1651000"/>
          </a:xfrm>
          <a:prstGeom prst="roundRect">
            <a:avLst/>
          </a:prstGeom>
          <a:solidFill>
            <a:srgbClr val="F1F6F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0" name="D970"/>
          <p:cNvSpPr/>
          <p:nvPr/>
        </p:nvSpPr>
        <p:spPr>
          <a:xfrm>
            <a:off x="4318000" y="4749800"/>
            <a:ext cx="63500" cy="16510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1" name="D971"/>
          <p:cNvSpPr/>
          <p:nvPr/>
        </p:nvSpPr>
        <p:spPr>
          <a:xfrm>
            <a:off x="4521200" y="4902200"/>
            <a:ext cx="3149600" cy="2540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hlinkClick r:id="rId6"/>
              </a:rPr>
              <a:t>A6.4-FORM-AC-016</a:t>
            </a:r>
            <a:endParaRPr kumimoji="0" lang="es" sz="1400" b="1" i="0" u="none" strike="noStrike" kern="1200" cap="none" spc="0" normalizeH="0" baseline="0" noProof="0">
              <a:ln>
                <a:noFill/>
              </a:ln>
              <a:solidFill>
                <a:srgbClr val="2E75B6"/>
              </a:solidFill>
              <a:effectLst/>
              <a:uLnTx/>
              <a:uFillTx/>
              <a:latin typeface="Arial"/>
              <a:ea typeface="+mn-ea"/>
              <a:cs typeface="Arial"/>
            </a:endParaRPr>
          </a:p>
        </p:txBody>
      </p:sp>
      <p:sp>
        <p:nvSpPr>
          <p:cNvPr id="972" name="D972"/>
          <p:cNvSpPr/>
          <p:nvPr/>
        </p:nvSpPr>
        <p:spPr>
          <a:xfrm>
            <a:off x="4521200" y="5207000"/>
            <a:ext cx="3149600" cy="5080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Environmental and social management plan</a:t>
            </a:r>
          </a:p>
        </p:txBody>
      </p:sp>
      <p:sp>
        <p:nvSpPr>
          <p:cNvPr id="973" name="D973"/>
          <p:cNvSpPr/>
          <p:nvPr/>
        </p:nvSpPr>
        <p:spPr>
          <a:xfrm>
            <a:off x="4521200" y="5765800"/>
            <a:ext cx="3149600" cy="558800"/>
          </a:xfrm>
          <a:prstGeom prst="rect">
            <a:avLst/>
          </a:prstGeom>
          <a:solidFill>
            <a:schemeClr val="accent4">
              <a:lumMod val="20000"/>
              <a:lumOff val="80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dirty="0">
                <a:ln>
                  <a:noFill/>
                </a:ln>
                <a:solidFill>
                  <a:srgbClr val="424245"/>
                </a:solidFill>
                <a:effectLst/>
                <a:uLnTx/>
                <a:uFillTx/>
                <a:latin typeface="Arial"/>
                <a:ea typeface="+mn-ea"/>
                <a:cs typeface="Arial"/>
              </a:rPr>
              <a:t>Defines mitigation measures to the identified risks (in Form 015).</a:t>
            </a:r>
          </a:p>
        </p:txBody>
      </p:sp>
      <p:sp>
        <p:nvSpPr>
          <p:cNvPr id="974" name="D974"/>
          <p:cNvSpPr/>
          <p:nvPr/>
        </p:nvSpPr>
        <p:spPr>
          <a:xfrm>
            <a:off x="8331200" y="4749800"/>
            <a:ext cx="3556000" cy="1651000"/>
          </a:xfrm>
          <a:prstGeom prst="roundRect">
            <a:avLst/>
          </a:prstGeom>
          <a:solidFill>
            <a:srgbClr val="F1F6F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5" name="D975"/>
          <p:cNvSpPr/>
          <p:nvPr/>
        </p:nvSpPr>
        <p:spPr>
          <a:xfrm>
            <a:off x="8331200" y="4749800"/>
            <a:ext cx="63500" cy="16510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6" name="D976"/>
          <p:cNvSpPr/>
          <p:nvPr/>
        </p:nvSpPr>
        <p:spPr>
          <a:xfrm>
            <a:off x="8534400" y="4902200"/>
            <a:ext cx="3149600" cy="2540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hlinkClick r:id="rId7"/>
              </a:rPr>
              <a:t>A6.4-FORM-AC-017</a:t>
            </a:r>
            <a:endParaRPr kumimoji="0" lang="es" sz="1400" b="1" i="0" u="none" strike="noStrike" kern="1200" cap="none" spc="0" normalizeH="0" baseline="0" noProof="0">
              <a:ln>
                <a:noFill/>
              </a:ln>
              <a:solidFill>
                <a:srgbClr val="2E75B6"/>
              </a:solidFill>
              <a:effectLst/>
              <a:uLnTx/>
              <a:uFillTx/>
              <a:latin typeface="Arial"/>
              <a:ea typeface="+mn-ea"/>
              <a:cs typeface="Arial"/>
            </a:endParaRPr>
          </a:p>
        </p:txBody>
      </p:sp>
      <p:sp>
        <p:nvSpPr>
          <p:cNvPr id="977" name="D977"/>
          <p:cNvSpPr/>
          <p:nvPr/>
        </p:nvSpPr>
        <p:spPr>
          <a:xfrm>
            <a:off x="8534399" y="5207000"/>
            <a:ext cx="3634655" cy="5080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dirty="0">
                <a:ln>
                  <a:noFill/>
                </a:ln>
                <a:solidFill>
                  <a:srgbClr val="1F3864"/>
                </a:solidFill>
                <a:effectLst/>
                <a:uLnTx/>
                <a:uFillTx/>
                <a:latin typeface="Arial"/>
                <a:ea typeface="+mn-ea"/>
                <a:cs typeface="Arial"/>
              </a:rPr>
              <a:t>Sustainable development impact</a:t>
            </a:r>
          </a:p>
        </p:txBody>
      </p:sp>
      <p:sp>
        <p:nvSpPr>
          <p:cNvPr id="978" name="D978"/>
          <p:cNvSpPr/>
          <p:nvPr/>
        </p:nvSpPr>
        <p:spPr>
          <a:xfrm>
            <a:off x="8534400" y="5765800"/>
            <a:ext cx="3352800" cy="787400"/>
          </a:xfrm>
          <a:prstGeom prst="rect">
            <a:avLst/>
          </a:prstGeom>
          <a:solidFill>
            <a:schemeClr val="accent4">
              <a:lumMod val="20000"/>
              <a:lumOff val="80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dirty="0">
                <a:ln>
                  <a:noFill/>
                </a:ln>
                <a:solidFill>
                  <a:srgbClr val="424245"/>
                </a:solidFill>
                <a:effectLst/>
                <a:uLnTx/>
                <a:uFillTx/>
                <a:latin typeface="Arial"/>
                <a:ea typeface="+mn-ea"/>
                <a:cs typeface="Arial"/>
              </a:rPr>
              <a:t>Identifies positive and negative impacts against the (17) SDGs and establishes activity-level SD indicators.</a:t>
            </a:r>
          </a:p>
        </p:txBody>
      </p:sp>
      <p:sp>
        <p:nvSpPr>
          <p:cNvPr id="5" name="D968">
            <a:extLst>
              <a:ext uri="{FF2B5EF4-FFF2-40B4-BE49-F238E27FC236}">
                <a16:creationId xmlns:a16="http://schemas.microsoft.com/office/drawing/2014/main" id="{60467AC0-0A77-DAA8-BFA0-BD3CC505B3AC}"/>
              </a:ext>
            </a:extLst>
          </p:cNvPr>
          <p:cNvSpPr/>
          <p:nvPr/>
        </p:nvSpPr>
        <p:spPr>
          <a:xfrm>
            <a:off x="9792929" y="2530951"/>
            <a:ext cx="2399071" cy="586658"/>
          </a:xfrm>
          <a:prstGeom prst="rect">
            <a:avLst/>
          </a:prstGeom>
          <a:solidFill>
            <a:schemeClr val="tx2">
              <a:lumMod val="25000"/>
              <a:lumOff val="75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200" b="0" i="0" u="none" strike="noStrike" kern="1200" cap="none" spc="0" normalizeH="0" baseline="0" noProof="0" dirty="0">
                <a:ln>
                  <a:noFill/>
                </a:ln>
                <a:solidFill>
                  <a:srgbClr val="0E2841">
                    <a:lumMod val="75000"/>
                    <a:lumOff val="25000"/>
                  </a:srgbClr>
                </a:solidFill>
                <a:effectLst/>
                <a:uLnTx/>
                <a:uFillTx/>
                <a:latin typeface="Arial"/>
                <a:ea typeface="+mn-ea"/>
                <a:cs typeface="Arial"/>
              </a:rPr>
              <a:t>Summary from Elements 1, 2 and 3 (Forms 015 and 016)</a:t>
            </a:r>
          </a:p>
        </p:txBody>
      </p:sp>
      <p:sp>
        <p:nvSpPr>
          <p:cNvPr id="7" name="D968">
            <a:extLst>
              <a:ext uri="{FF2B5EF4-FFF2-40B4-BE49-F238E27FC236}">
                <a16:creationId xmlns:a16="http://schemas.microsoft.com/office/drawing/2014/main" id="{D952340E-8F0B-C709-F1EC-C3E5CC393254}"/>
              </a:ext>
            </a:extLst>
          </p:cNvPr>
          <p:cNvSpPr/>
          <p:nvPr/>
        </p:nvSpPr>
        <p:spPr>
          <a:xfrm>
            <a:off x="9792928" y="3215124"/>
            <a:ext cx="2399071" cy="586658"/>
          </a:xfrm>
          <a:prstGeom prst="rect">
            <a:avLst/>
          </a:prstGeom>
          <a:solidFill>
            <a:schemeClr val="tx2">
              <a:lumMod val="25000"/>
              <a:lumOff val="75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200" b="0" i="0" u="none" strike="noStrike" kern="1200" cap="none" spc="0" normalizeH="0" baseline="0" noProof="0" dirty="0">
                <a:ln>
                  <a:noFill/>
                </a:ln>
                <a:solidFill>
                  <a:srgbClr val="0E2841">
                    <a:lumMod val="75000"/>
                    <a:lumOff val="25000"/>
                  </a:srgbClr>
                </a:solidFill>
                <a:effectLst/>
                <a:uLnTx/>
                <a:uFillTx/>
                <a:latin typeface="Arial"/>
                <a:ea typeface="+mn-ea"/>
                <a:cs typeface="Arial"/>
              </a:rPr>
              <a:t>Summary from Elements 4 to11 (Forms 015 and 016)</a:t>
            </a:r>
          </a:p>
        </p:txBody>
      </p:sp>
      <p:sp>
        <p:nvSpPr>
          <p:cNvPr id="9" name="D968">
            <a:extLst>
              <a:ext uri="{FF2B5EF4-FFF2-40B4-BE49-F238E27FC236}">
                <a16:creationId xmlns:a16="http://schemas.microsoft.com/office/drawing/2014/main" id="{94D554CB-218D-D103-A71B-3741988D90DA}"/>
              </a:ext>
            </a:extLst>
          </p:cNvPr>
          <p:cNvSpPr/>
          <p:nvPr/>
        </p:nvSpPr>
        <p:spPr>
          <a:xfrm>
            <a:off x="9769984" y="3996813"/>
            <a:ext cx="2399071" cy="586658"/>
          </a:xfrm>
          <a:prstGeom prst="rect">
            <a:avLst/>
          </a:prstGeom>
          <a:solidFill>
            <a:schemeClr val="tx2">
              <a:lumMod val="25000"/>
              <a:lumOff val="75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200" b="0" i="0" u="none" strike="noStrike" kern="1200" cap="none" spc="0" normalizeH="0" baseline="0" noProof="0" dirty="0">
                <a:ln>
                  <a:noFill/>
                </a:ln>
                <a:solidFill>
                  <a:srgbClr val="0E2841">
                    <a:lumMod val="75000"/>
                    <a:lumOff val="25000"/>
                  </a:srgbClr>
                </a:solidFill>
                <a:effectLst/>
                <a:uLnTx/>
                <a:uFillTx/>
                <a:latin typeface="Arial"/>
                <a:ea typeface="+mn-ea"/>
                <a:cs typeface="Arial"/>
              </a:rPr>
              <a:t>Summary from SDGs and SD indicators (Form 017)</a:t>
            </a:r>
          </a:p>
        </p:txBody>
      </p:sp>
    </p:spTree>
    <p:extLst>
      <p:ext uri="{BB962C8B-B14F-4D97-AF65-F5344CB8AC3E}">
        <p14:creationId xmlns:p14="http://schemas.microsoft.com/office/powerpoint/2010/main" val="3850702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3D6B-0F53-5796-29B8-F12EE9285C3F}"/>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340876EA-A90C-7872-49DF-B88595968E5B}"/>
              </a:ext>
            </a:extLst>
          </p:cNvPr>
          <p:cNvSpPr>
            <a:spLocks noGrp="1"/>
          </p:cNvSpPr>
          <p:nvPr>
            <p:ph type="body" sz="quarter" idx="10"/>
          </p:nvPr>
        </p:nvSpPr>
        <p:spPr/>
        <p:txBody>
          <a:bodyPr>
            <a:normAutofit/>
          </a:bodyPr>
          <a:lstStyle/>
          <a:p>
            <a:r>
              <a:rPr lang="en-US" dirty="0"/>
              <a:t>Non-permanence risk section</a:t>
            </a:r>
          </a:p>
        </p:txBody>
      </p:sp>
      <p:sp>
        <p:nvSpPr>
          <p:cNvPr id="13" name="TextBox 6">
            <a:extLst>
              <a:ext uri="{FF2B5EF4-FFF2-40B4-BE49-F238E27FC236}">
                <a16:creationId xmlns:a16="http://schemas.microsoft.com/office/drawing/2014/main" id="{28A2EA8A-4D96-004E-65E0-E3F0CB1D9255}"/>
              </a:ext>
            </a:extLst>
          </p:cNvPr>
          <p:cNvSpPr txBox="1"/>
          <p:nvPr/>
        </p:nvSpPr>
        <p:spPr>
          <a:xfrm>
            <a:off x="471602" y="1999697"/>
            <a:ext cx="11201400" cy="369332"/>
          </a:xfrm>
          <a:prstGeom prst="rect">
            <a:avLst/>
          </a:prstGeom>
          <a:solidFill>
            <a:srgbClr val="F1F6FB"/>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3864"/>
                </a:solidFill>
                <a:effectLst/>
                <a:uLnTx/>
                <a:uFillTx/>
                <a:latin typeface="Arial"/>
                <a:ea typeface="+mn-ea"/>
                <a:cs typeface="Arial"/>
              </a:rPr>
              <a:t>Under this section, the form seeks information on whether the transitioning activity has:</a:t>
            </a:r>
          </a:p>
        </p:txBody>
      </p:sp>
      <p:sp>
        <p:nvSpPr>
          <p:cNvPr id="2009" name="RiskNote"/>
          <p:cNvSpPr txBox="1"/>
          <p:nvPr/>
        </p:nvSpPr>
        <p:spPr>
          <a:xfrm>
            <a:off x="495300" y="6273800"/>
            <a:ext cx="11201400" cy="2794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2E75B6"/>
                </a:solidFill>
                <a:effectLst/>
                <a:uLnTx/>
                <a:uFillTx/>
                <a:latin typeface="Arial"/>
                <a:ea typeface="+mn-ea"/>
                <a:cs typeface="Arial"/>
              </a:rPr>
              <a:t>Each of these three situations is examined in detail in the following slides.</a:t>
            </a:r>
          </a:p>
        </p:txBody>
      </p:sp>
      <p:grpSp>
        <p:nvGrpSpPr>
          <p:cNvPr id="3001" name="Row1"/>
          <p:cNvGrpSpPr/>
          <p:nvPr/>
        </p:nvGrpSpPr>
        <p:grpSpPr>
          <a:xfrm>
            <a:off x="471602" y="2499153"/>
            <a:ext cx="11201400" cy="1016000"/>
            <a:chOff x="495300" y="2641600"/>
            <a:chExt cx="11201400" cy="1016000"/>
          </a:xfrm>
        </p:grpSpPr>
        <p:sp>
          <p:nvSpPr>
            <p:cNvPr id="3002" name="RowBg1"/>
            <p:cNvSpPr/>
            <p:nvPr/>
          </p:nvSpPr>
          <p:spPr>
            <a:xfrm>
              <a:off x="495300" y="2641600"/>
              <a:ext cx="11201400" cy="1016000"/>
            </a:xfrm>
            <a:prstGeom prst="rect">
              <a:avLst/>
            </a:prstGeom>
            <a:solidFill>
              <a:srgbClr val="F1F6FB"/>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03" name="RowNum1"/>
            <p:cNvSpPr/>
            <p:nvPr/>
          </p:nvSpPr>
          <p:spPr>
            <a:xfrm>
              <a:off x="749300" y="2870200"/>
              <a:ext cx="558800" cy="558800"/>
            </a:xfrm>
            <a:prstGeom prst="ellipse">
              <a:avLst/>
            </a:prstGeom>
            <a:solidFill>
              <a:srgbClr val="1F5C99"/>
            </a:solidFill>
            <a:ln>
              <a:noFill/>
            </a:ln>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1</a:t>
              </a:r>
            </a:p>
          </p:txBody>
        </p:sp>
        <p:sp>
          <p:nvSpPr>
            <p:cNvPr id="3004" name="RowText1"/>
            <p:cNvSpPr txBox="1"/>
            <p:nvPr/>
          </p:nvSpPr>
          <p:spPr>
            <a:xfrm>
              <a:off x="1562100" y="2794000"/>
              <a:ext cx="9880600" cy="7112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3864"/>
                  </a:solidFill>
                  <a:effectLst/>
                  <a:uLnTx/>
                  <a:uFillTx/>
                  <a:latin typeface="Arial"/>
                  <a:ea typeface="+mn-ea"/>
                  <a:cs typeface="Arial"/>
                </a:rPr>
                <a:t>Fossil Fuel Use</a:t>
              </a:r>
            </a:p>
            <a:p>
              <a:pPr marL="0" marR="0" lvl="0" indent="0" algn="l" defTabSz="914400" rtl="0" eaLnBrk="1" fontAlgn="auto" latinLnBrk="0" hangingPunct="1">
                <a:lnSpc>
                  <a:spcPct val="104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424245"/>
                  </a:solidFill>
                  <a:effectLst/>
                  <a:uLnTx/>
                  <a:uFillTx/>
                  <a:latin typeface="Arial"/>
                  <a:ea typeface="+mn-ea"/>
                  <a:cs typeface="Arial"/>
                </a:rPr>
                <a:t>Fossil fuels use for co-firing or as a backup fuel. E.g.: an emergency diesel generator.</a:t>
              </a:r>
            </a:p>
          </p:txBody>
        </p:sp>
      </p:grpSp>
      <p:grpSp>
        <p:nvGrpSpPr>
          <p:cNvPr id="3005" name="Row2"/>
          <p:cNvGrpSpPr/>
          <p:nvPr/>
        </p:nvGrpSpPr>
        <p:grpSpPr>
          <a:xfrm>
            <a:off x="471602" y="3743753"/>
            <a:ext cx="11201400" cy="1016000"/>
            <a:chOff x="495300" y="3860800"/>
            <a:chExt cx="11201400" cy="1016000"/>
          </a:xfrm>
        </p:grpSpPr>
        <p:sp>
          <p:nvSpPr>
            <p:cNvPr id="3006" name="RowBg2"/>
            <p:cNvSpPr/>
            <p:nvPr/>
          </p:nvSpPr>
          <p:spPr>
            <a:xfrm>
              <a:off x="495300" y="3860800"/>
              <a:ext cx="11201400" cy="1016000"/>
            </a:xfrm>
            <a:prstGeom prst="rect">
              <a:avLst/>
            </a:prstGeom>
            <a:solidFill>
              <a:srgbClr val="FFFFFF"/>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07" name="RowNum2"/>
            <p:cNvSpPr/>
            <p:nvPr/>
          </p:nvSpPr>
          <p:spPr>
            <a:xfrm>
              <a:off x="749300" y="4089400"/>
              <a:ext cx="558800" cy="558800"/>
            </a:xfrm>
            <a:prstGeom prst="ellipse">
              <a:avLst/>
            </a:prstGeom>
            <a:solidFill>
              <a:srgbClr val="1F5C99"/>
            </a:solidFill>
            <a:ln>
              <a:noFill/>
            </a:ln>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2</a:t>
              </a:r>
            </a:p>
          </p:txBody>
        </p:sp>
        <p:sp>
          <p:nvSpPr>
            <p:cNvPr id="3008" name="RowText2"/>
            <p:cNvSpPr txBox="1"/>
            <p:nvPr/>
          </p:nvSpPr>
          <p:spPr>
            <a:xfrm>
              <a:off x="1562100" y="4013200"/>
              <a:ext cx="9880600" cy="7112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3864"/>
                  </a:solidFill>
                  <a:effectLst/>
                  <a:uLnTx/>
                  <a:uFillTx/>
                  <a:latin typeface="Arial"/>
                  <a:ea typeface="+mn-ea"/>
                  <a:cs typeface="Arial"/>
                </a:rPr>
                <a:t>Negative Emission Reduction Risk: 11 large-scale CDM methodologies</a:t>
              </a:r>
            </a:p>
            <a:p>
              <a:pPr marL="0" marR="0" lvl="0" indent="0" algn="l" defTabSz="914400" rtl="0" eaLnBrk="1" fontAlgn="auto" latinLnBrk="0" hangingPunct="1">
                <a:lnSpc>
                  <a:spcPct val="104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424245"/>
                  </a:solidFill>
                  <a:effectLst/>
                  <a:uLnTx/>
                  <a:uFillTx/>
                  <a:latin typeface="Arial"/>
                  <a:ea typeface="+mn-ea"/>
                  <a:cs typeface="Arial"/>
                </a:rPr>
                <a:t>The activity applies one or more of the CDM methodologies listed in paragraph 35 of the Transition Standard.</a:t>
              </a:r>
            </a:p>
          </p:txBody>
        </p:sp>
      </p:grpSp>
      <p:grpSp>
        <p:nvGrpSpPr>
          <p:cNvPr id="3009" name="Row3"/>
          <p:cNvGrpSpPr/>
          <p:nvPr/>
        </p:nvGrpSpPr>
        <p:grpSpPr>
          <a:xfrm>
            <a:off x="495300" y="4988353"/>
            <a:ext cx="11201400" cy="1016000"/>
            <a:chOff x="495300" y="5080000"/>
            <a:chExt cx="11201400" cy="1016000"/>
          </a:xfrm>
        </p:grpSpPr>
        <p:sp>
          <p:nvSpPr>
            <p:cNvPr id="3010" name="RowBg3"/>
            <p:cNvSpPr/>
            <p:nvPr/>
          </p:nvSpPr>
          <p:spPr>
            <a:xfrm>
              <a:off x="495300" y="5080000"/>
              <a:ext cx="11201400" cy="1016000"/>
            </a:xfrm>
            <a:prstGeom prst="rect">
              <a:avLst/>
            </a:prstGeom>
            <a:solidFill>
              <a:srgbClr val="F1F6FB"/>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11" name="RowNum3"/>
            <p:cNvSpPr/>
            <p:nvPr/>
          </p:nvSpPr>
          <p:spPr>
            <a:xfrm>
              <a:off x="749300" y="5308600"/>
              <a:ext cx="558800" cy="558800"/>
            </a:xfrm>
            <a:prstGeom prst="ellipse">
              <a:avLst/>
            </a:prstGeom>
            <a:solidFill>
              <a:srgbClr val="1F5C99"/>
            </a:solidFill>
            <a:ln>
              <a:noFill/>
            </a:ln>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3</a:t>
              </a:r>
            </a:p>
          </p:txBody>
        </p:sp>
        <p:sp>
          <p:nvSpPr>
            <p:cNvPr id="3012" name="RowText3"/>
            <p:cNvSpPr txBox="1"/>
            <p:nvPr/>
          </p:nvSpPr>
          <p:spPr>
            <a:xfrm>
              <a:off x="1562100" y="5232400"/>
              <a:ext cx="9880600" cy="7112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3864"/>
                  </a:solidFill>
                  <a:effectLst/>
                  <a:uLnTx/>
                  <a:uFillTx/>
                  <a:latin typeface="Arial"/>
                  <a:ea typeface="+mn-ea"/>
                  <a:cs typeface="Arial"/>
                </a:rPr>
                <a:t>Non-Permanence Risk: 4 small-scale CDM methodologies</a:t>
              </a:r>
            </a:p>
            <a:p>
              <a:pPr marL="0" marR="0" lvl="0" indent="0" algn="l" defTabSz="914400" rtl="0" eaLnBrk="1" fontAlgn="auto" latinLnBrk="0" hangingPunct="1">
                <a:lnSpc>
                  <a:spcPct val="104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424245"/>
                  </a:solidFill>
                  <a:effectLst/>
                  <a:uLnTx/>
                  <a:uFillTx/>
                  <a:latin typeface="Arial"/>
                  <a:ea typeface="+mn-ea"/>
                  <a:cs typeface="Arial"/>
                </a:rPr>
                <a:t>The activity applies small-scale CDM methodologies identified as having a non-permanence risk, listed in paragraph 36 of the Transition Standard</a:t>
              </a:r>
            </a:p>
          </p:txBody>
        </p:sp>
      </p:grpSp>
      <p:sp>
        <p:nvSpPr>
          <p:cNvPr id="3" name="DefinitionBand">
            <a:extLst>
              <a:ext uri="{FF2B5EF4-FFF2-40B4-BE49-F238E27FC236}">
                <a16:creationId xmlns:a16="http://schemas.microsoft.com/office/drawing/2014/main" id="{9572B48A-84D0-1442-D81B-3E97A1E6368C}"/>
              </a:ext>
            </a:extLst>
          </p:cNvPr>
          <p:cNvSpPr txBox="1"/>
          <p:nvPr/>
        </p:nvSpPr>
        <p:spPr>
          <a:xfrm>
            <a:off x="471602" y="1213706"/>
            <a:ext cx="11201400" cy="600164"/>
          </a:xfrm>
          <a:prstGeom prst="rect">
            <a:avLst/>
          </a:prstGeom>
          <a:solidFill>
            <a:schemeClr val="tx2">
              <a:lumMod val="25000"/>
              <a:lumOff val="75000"/>
            </a:schemeClr>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3864"/>
                </a:solidFill>
                <a:effectLst/>
                <a:uLnTx/>
                <a:uFillTx/>
                <a:latin typeface="Arial"/>
                <a:ea typeface="+mn-ea"/>
                <a:cs typeface="Arial"/>
              </a:rPr>
              <a:t>Non-permanence risk relates to the risk that stored carbon is released back into the atmosphere as CO₂ during the permanence period for CDM activities. </a:t>
            </a:r>
          </a:p>
        </p:txBody>
      </p:sp>
    </p:spTree>
    <p:extLst>
      <p:ext uri="{BB962C8B-B14F-4D97-AF65-F5344CB8AC3E}">
        <p14:creationId xmlns:p14="http://schemas.microsoft.com/office/powerpoint/2010/main" val="2537238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C5FE7-574F-4588-DA6B-B92C137178F2}"/>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6B9B213B-E048-7B8E-57FE-EBC0B89C5D5A}"/>
              </a:ext>
            </a:extLst>
          </p:cNvPr>
          <p:cNvSpPr/>
          <p:nvPr/>
        </p:nvSpPr>
        <p:spPr>
          <a:xfrm>
            <a:off x="743966" y="6097092"/>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Calibri"/>
              <a:cs typeface="Calibri"/>
            </a:endParaRPr>
          </a:p>
        </p:txBody>
      </p:sp>
      <p:sp>
        <p:nvSpPr>
          <p:cNvPr id="11" name="Marcador de texto 1">
            <a:extLst>
              <a:ext uri="{FF2B5EF4-FFF2-40B4-BE49-F238E27FC236}">
                <a16:creationId xmlns:a16="http://schemas.microsoft.com/office/drawing/2014/main" id="{0B7009A6-6077-C49E-84BA-97E2A325E1C8}"/>
              </a:ext>
            </a:extLst>
          </p:cNvPr>
          <p:cNvSpPr>
            <a:spLocks noGrp="1"/>
          </p:cNvSpPr>
          <p:nvPr>
            <p:ph type="body" sz="quarter" idx="10"/>
          </p:nvPr>
        </p:nvSpPr>
        <p:spPr/>
        <p:txBody>
          <a:bodyPr>
            <a:normAutofit/>
          </a:bodyPr>
          <a:lstStyle/>
          <a:p>
            <a:r>
              <a:rPr lang="es" sz="2800" dirty="0">
                <a:latin typeface="Calibri"/>
                <a:ea typeface="Calibri"/>
                <a:cs typeface="Calibri"/>
              </a:rPr>
              <a:t>Fossil Fuels Use</a:t>
            </a:r>
          </a:p>
        </p:txBody>
      </p:sp>
      <p:pic>
        <p:nvPicPr>
          <p:cNvPr id="2" name="Picture 5">
            <a:extLst>
              <a:ext uri="{FF2B5EF4-FFF2-40B4-BE49-F238E27FC236}">
                <a16:creationId xmlns:a16="http://schemas.microsoft.com/office/drawing/2014/main" id="{D859C805-CCBD-F983-08AF-925E21C1925F}"/>
              </a:ext>
            </a:extLst>
          </p:cNvPr>
          <p:cNvPicPr>
            <a:picLocks noChangeAspect="1"/>
          </p:cNvPicPr>
          <p:nvPr/>
        </p:nvPicPr>
        <p:blipFill>
          <a:blip r:embed="rId2"/>
          <a:srcRect t="1333" r="-162"/>
          <a:stretch>
            <a:fillRect/>
          </a:stretch>
        </p:blipFill>
        <p:spPr>
          <a:xfrm>
            <a:off x="304800" y="1883353"/>
            <a:ext cx="7886700" cy="1879600"/>
          </a:xfrm>
          <a:prstGeom prst="rect">
            <a:avLst/>
          </a:prstGeom>
        </p:spPr>
      </p:pic>
      <p:sp>
        <p:nvSpPr>
          <p:cNvPr id="4" name="Marcador de contenido 2">
            <a:extLst>
              <a:ext uri="{FF2B5EF4-FFF2-40B4-BE49-F238E27FC236}">
                <a16:creationId xmlns:a16="http://schemas.microsoft.com/office/drawing/2014/main" id="{B81DA1B0-DB12-E3B0-C147-58A1CD499B27}"/>
              </a:ext>
            </a:extLst>
          </p:cNvPr>
          <p:cNvSpPr>
            <a:spLocks noGrp="1"/>
          </p:cNvSpPr>
          <p:nvPr>
            <p:ph sz="quarter" idx="11"/>
          </p:nvPr>
        </p:nvSpPr>
        <p:spPr>
          <a:xfrm>
            <a:off x="304800" y="5617153"/>
            <a:ext cx="11582400" cy="939800"/>
          </a:xfrm>
          <a:prstGeom prst="rect">
            <a:avLst/>
          </a:prstGeom>
          <a:solidFill>
            <a:srgbClr val="FDF1E7"/>
          </a:solidFill>
        </p:spPr>
        <p:txBody>
          <a:bodyPr lIns="152400" tIns="68580" rIns="114300" bIns="68580" anchor="ctr">
            <a:noAutofit/>
          </a:bodyPr>
          <a:lstStyle/>
          <a:p>
            <a:pPr marL="0" indent="0" algn="l" rtl="0">
              <a:lnSpc>
                <a:spcPct val="106000"/>
              </a:lnSpc>
              <a:buNone/>
            </a:pPr>
            <a:r>
              <a:rPr lang="es" sz="1500" b="0" dirty="0">
                <a:solidFill>
                  <a:srgbClr val="7A3E12"/>
                </a:solidFill>
                <a:latin typeface="Arial"/>
                <a:cs typeface="Arial"/>
              </a:rPr>
              <a:t>If the project uses fossil fuel for co-firing or as backup and the PDD does not include a procedure to account for the project emissions, participants shall</a:t>
            </a:r>
            <a:r>
              <a:rPr lang="es" sz="1500" b="1" dirty="0">
                <a:solidFill>
                  <a:srgbClr val="7A3E12"/>
                </a:solidFill>
                <a:latin typeface="Arial"/>
                <a:cs typeface="Arial"/>
              </a:rPr>
              <a:t> describe the monitoring plan to account for emissions from the use of fossil fuel. </a:t>
            </a:r>
            <a:endParaRPr lang="es" sz="1500" dirty="0">
              <a:solidFill>
                <a:srgbClr val="7A3E12"/>
              </a:solidFill>
              <a:latin typeface="Arial"/>
              <a:cs typeface="Arial"/>
            </a:endParaRPr>
          </a:p>
        </p:txBody>
      </p:sp>
      <p:sp>
        <p:nvSpPr>
          <p:cNvPr id="5" name="E981">
            <a:extLst>
              <a:ext uri="{FF2B5EF4-FFF2-40B4-BE49-F238E27FC236}">
                <a16:creationId xmlns:a16="http://schemas.microsoft.com/office/drawing/2014/main" id="{CF506641-93BB-7D56-98A9-6F6EACF3A07D}"/>
              </a:ext>
            </a:extLst>
          </p:cNvPr>
          <p:cNvSpPr/>
          <p:nvPr/>
        </p:nvSpPr>
        <p:spPr>
          <a:xfrm>
            <a:off x="304800" y="1375353"/>
            <a:ext cx="11582400" cy="3556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The activity in transition uses fossil fuel for co-firing or as backup</a:t>
            </a:r>
          </a:p>
        </p:txBody>
      </p:sp>
      <p:sp>
        <p:nvSpPr>
          <p:cNvPr id="7" name="E982">
            <a:extLst>
              <a:ext uri="{FF2B5EF4-FFF2-40B4-BE49-F238E27FC236}">
                <a16:creationId xmlns:a16="http://schemas.microsoft.com/office/drawing/2014/main" id="{C03581F0-4FA4-296A-C146-7F9992CB51C3}"/>
              </a:ext>
            </a:extLst>
          </p:cNvPr>
          <p:cNvSpPr/>
          <p:nvPr/>
        </p:nvSpPr>
        <p:spPr>
          <a:xfrm>
            <a:off x="8382000" y="1857953"/>
            <a:ext cx="63500" cy="19050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E983">
            <a:extLst>
              <a:ext uri="{FF2B5EF4-FFF2-40B4-BE49-F238E27FC236}">
                <a16:creationId xmlns:a16="http://schemas.microsoft.com/office/drawing/2014/main" id="{7A5ED244-7A41-EF8B-1CCB-CA79A4D63821}"/>
              </a:ext>
            </a:extLst>
          </p:cNvPr>
          <p:cNvSpPr/>
          <p:nvPr/>
        </p:nvSpPr>
        <p:spPr>
          <a:xfrm>
            <a:off x="304800" y="3966153"/>
            <a:ext cx="5638800" cy="1422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E984">
            <a:extLst>
              <a:ext uri="{FF2B5EF4-FFF2-40B4-BE49-F238E27FC236}">
                <a16:creationId xmlns:a16="http://schemas.microsoft.com/office/drawing/2014/main" id="{4AFB5D3F-BA7F-5FFB-D3FB-A686F9188364}"/>
              </a:ext>
            </a:extLst>
          </p:cNvPr>
          <p:cNvSpPr/>
          <p:nvPr/>
        </p:nvSpPr>
        <p:spPr>
          <a:xfrm>
            <a:off x="304800" y="3966153"/>
            <a:ext cx="63500" cy="1422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E985">
            <a:extLst>
              <a:ext uri="{FF2B5EF4-FFF2-40B4-BE49-F238E27FC236}">
                <a16:creationId xmlns:a16="http://schemas.microsoft.com/office/drawing/2014/main" id="{2287F793-D082-D663-FB34-BAFE1387DA97}"/>
              </a:ext>
            </a:extLst>
          </p:cNvPr>
          <p:cNvSpPr/>
          <p:nvPr/>
        </p:nvSpPr>
        <p:spPr>
          <a:xfrm>
            <a:off x="533400" y="4118553"/>
            <a:ext cx="2540000" cy="3048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a:ln>
                  <a:noFill/>
                </a:ln>
                <a:solidFill>
                  <a:srgbClr val="2E75B6"/>
                </a:solidFill>
                <a:effectLst/>
                <a:uLnTx/>
                <a:uFillTx/>
                <a:latin typeface="Arial"/>
                <a:ea typeface="+mn-ea"/>
                <a:cs typeface="Arial"/>
              </a:rPr>
              <a:t>Step 1</a:t>
            </a:r>
          </a:p>
        </p:txBody>
      </p:sp>
      <p:sp>
        <p:nvSpPr>
          <p:cNvPr id="15" name="E986">
            <a:extLst>
              <a:ext uri="{FF2B5EF4-FFF2-40B4-BE49-F238E27FC236}">
                <a16:creationId xmlns:a16="http://schemas.microsoft.com/office/drawing/2014/main" id="{BE7EAB2F-1AD3-DDB7-A9E2-BB9FDCA9F97D}"/>
              </a:ext>
            </a:extLst>
          </p:cNvPr>
          <p:cNvSpPr/>
          <p:nvPr/>
        </p:nvSpPr>
        <p:spPr>
          <a:xfrm>
            <a:off x="533400" y="4499553"/>
            <a:ext cx="5130800" cy="7366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0" i="0" u="none" strike="noStrike" kern="1200" cap="none" spc="0" normalizeH="0" baseline="0" noProof="0" dirty="0">
                <a:ln>
                  <a:noFill/>
                </a:ln>
                <a:solidFill>
                  <a:prstClr val="black"/>
                </a:solidFill>
                <a:effectLst/>
                <a:uLnTx/>
                <a:uFillTx/>
                <a:latin typeface="Arial"/>
                <a:ea typeface="+mn-ea"/>
                <a:cs typeface="Arial"/>
              </a:rPr>
              <a:t>Review the PDD to confirm whether it uses fossil fuel for co-firing or as backup (e.g. emergency diesel generators). Refer to paragraph 34 of the Transition Standard.</a:t>
            </a:r>
          </a:p>
        </p:txBody>
      </p:sp>
      <p:sp>
        <p:nvSpPr>
          <p:cNvPr id="16" name="E987">
            <a:extLst>
              <a:ext uri="{FF2B5EF4-FFF2-40B4-BE49-F238E27FC236}">
                <a16:creationId xmlns:a16="http://schemas.microsoft.com/office/drawing/2014/main" id="{7B8245E8-702E-8F29-B570-4D2C93BBFE6C}"/>
              </a:ext>
            </a:extLst>
          </p:cNvPr>
          <p:cNvSpPr/>
          <p:nvPr/>
        </p:nvSpPr>
        <p:spPr>
          <a:xfrm>
            <a:off x="6248400" y="3966153"/>
            <a:ext cx="5638800" cy="1422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E988">
            <a:extLst>
              <a:ext uri="{FF2B5EF4-FFF2-40B4-BE49-F238E27FC236}">
                <a16:creationId xmlns:a16="http://schemas.microsoft.com/office/drawing/2014/main" id="{A2223C0D-A545-8E5D-B6E9-4E1BB89B7710}"/>
              </a:ext>
            </a:extLst>
          </p:cNvPr>
          <p:cNvSpPr/>
          <p:nvPr/>
        </p:nvSpPr>
        <p:spPr>
          <a:xfrm>
            <a:off x="6248400" y="3966153"/>
            <a:ext cx="63500" cy="1422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E989">
            <a:extLst>
              <a:ext uri="{FF2B5EF4-FFF2-40B4-BE49-F238E27FC236}">
                <a16:creationId xmlns:a16="http://schemas.microsoft.com/office/drawing/2014/main" id="{5EFC9597-7646-DFF2-39F8-B13EFBB76695}"/>
              </a:ext>
            </a:extLst>
          </p:cNvPr>
          <p:cNvSpPr/>
          <p:nvPr/>
        </p:nvSpPr>
        <p:spPr>
          <a:xfrm>
            <a:off x="6477000" y="4118553"/>
            <a:ext cx="2540000" cy="3048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a:ln>
                  <a:noFill/>
                </a:ln>
                <a:solidFill>
                  <a:srgbClr val="2E75B6"/>
                </a:solidFill>
                <a:effectLst/>
                <a:uLnTx/>
                <a:uFillTx/>
                <a:latin typeface="Arial"/>
                <a:ea typeface="+mn-ea"/>
                <a:cs typeface="Arial"/>
              </a:rPr>
              <a:t>Step 2</a:t>
            </a:r>
          </a:p>
        </p:txBody>
      </p:sp>
      <p:sp>
        <p:nvSpPr>
          <p:cNvPr id="22" name="E990">
            <a:extLst>
              <a:ext uri="{FF2B5EF4-FFF2-40B4-BE49-F238E27FC236}">
                <a16:creationId xmlns:a16="http://schemas.microsoft.com/office/drawing/2014/main" id="{B3F8D251-3F1D-9921-F8B7-41CA7C8E9AC8}"/>
              </a:ext>
            </a:extLst>
          </p:cNvPr>
          <p:cNvSpPr/>
          <p:nvPr/>
        </p:nvSpPr>
        <p:spPr>
          <a:xfrm>
            <a:off x="6477000" y="4499553"/>
            <a:ext cx="5130800" cy="7366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0" i="0" u="none" strike="noStrike" kern="1200" cap="none" spc="0" normalizeH="0" baseline="0" noProof="0" dirty="0">
                <a:ln>
                  <a:noFill/>
                </a:ln>
                <a:solidFill>
                  <a:prstClr val="black"/>
                </a:solidFill>
                <a:effectLst/>
                <a:uLnTx/>
                <a:uFillTx/>
                <a:latin typeface="Arial"/>
                <a:ea typeface="+mn-ea"/>
                <a:cs typeface="Arial"/>
              </a:rPr>
              <a:t>If applicable, confirm whether the monitoring plan includes the use of such fuel accounting for project emissions. Refer to paragraph 34 of the Transition Standard.</a:t>
            </a:r>
          </a:p>
        </p:txBody>
      </p:sp>
      <p:sp>
        <p:nvSpPr>
          <p:cNvPr id="24" name="E991">
            <a:extLst>
              <a:ext uri="{FF2B5EF4-FFF2-40B4-BE49-F238E27FC236}">
                <a16:creationId xmlns:a16="http://schemas.microsoft.com/office/drawing/2014/main" id="{1CA97852-61E5-BF61-E967-C9057D09C477}"/>
              </a:ext>
            </a:extLst>
          </p:cNvPr>
          <p:cNvSpPr/>
          <p:nvPr/>
        </p:nvSpPr>
        <p:spPr>
          <a:xfrm>
            <a:off x="304800" y="5617153"/>
            <a:ext cx="63500" cy="939800"/>
          </a:xfrm>
          <a:prstGeom prst="rect">
            <a:avLst/>
          </a:prstGeom>
          <a:solidFill>
            <a:srgbClr val="ED7D31"/>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8713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81F9C-C283-E402-FA0B-A20E0CD3EF2E}"/>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4E85F3F5-6F8A-1F2E-4BDE-3DF50E8AAB11}"/>
              </a:ext>
            </a:extLst>
          </p:cNvPr>
          <p:cNvSpPr/>
          <p:nvPr/>
        </p:nvSpPr>
        <p:spPr>
          <a:xfrm>
            <a:off x="743966" y="6097092"/>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Calibri"/>
              <a:cs typeface="Calibri"/>
            </a:endParaRPr>
          </a:p>
        </p:txBody>
      </p:sp>
      <p:sp>
        <p:nvSpPr>
          <p:cNvPr id="11" name="Marcador de texto 1">
            <a:extLst>
              <a:ext uri="{FF2B5EF4-FFF2-40B4-BE49-F238E27FC236}">
                <a16:creationId xmlns:a16="http://schemas.microsoft.com/office/drawing/2014/main" id="{1F780C32-0637-8E92-1499-91E12E7AB122}"/>
              </a:ext>
            </a:extLst>
          </p:cNvPr>
          <p:cNvSpPr>
            <a:spLocks noGrp="1"/>
          </p:cNvSpPr>
          <p:nvPr>
            <p:ph type="body" sz="quarter" idx="10"/>
          </p:nvPr>
        </p:nvSpPr>
        <p:spPr>
          <a:xfrm>
            <a:off x="293824" y="301047"/>
            <a:ext cx="8774761" cy="558800"/>
          </a:xfrm>
        </p:spPr>
        <p:txBody>
          <a:bodyPr>
            <a:noAutofit/>
          </a:bodyPr>
          <a:lstStyle/>
          <a:p>
            <a:r>
              <a:rPr lang="en-US" dirty="0">
                <a:latin typeface="Calibri"/>
                <a:ea typeface="Calibri"/>
                <a:cs typeface="Calibri"/>
              </a:rPr>
              <a:t>Negative Emission Reductions Risk &amp; large-scale CDM methodologies</a:t>
            </a:r>
          </a:p>
        </p:txBody>
      </p:sp>
      <p:sp>
        <p:nvSpPr>
          <p:cNvPr id="10" name="TextBox 8">
            <a:extLst>
              <a:ext uri="{FF2B5EF4-FFF2-40B4-BE49-F238E27FC236}">
                <a16:creationId xmlns:a16="http://schemas.microsoft.com/office/drawing/2014/main" id="{1B9E1AFD-93A8-2234-4988-A0C93BAC86C8}"/>
              </a:ext>
            </a:extLst>
          </p:cNvPr>
          <p:cNvSpPr txBox="1"/>
          <p:nvPr/>
        </p:nvSpPr>
        <p:spPr>
          <a:xfrm>
            <a:off x="6489700" y="1781654"/>
            <a:ext cx="5586036" cy="2080979"/>
          </a:xfrm>
          <a:prstGeom prst="rect">
            <a:avLst/>
          </a:prstGeom>
          <a:solidFill>
            <a:schemeClr val="tx2">
              <a:lumMod val="25000"/>
              <a:lumOff val="75000"/>
            </a:schemeClr>
          </a:solidFill>
        </p:spPr>
        <p:txBody>
          <a:bodyPr wrap="square" lIns="152400" tIns="68580" rIns="114300" bIns="68580" rtlCol="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dirty="0">
                <a:ln>
                  <a:noFill/>
                </a:ln>
                <a:solidFill>
                  <a:srgbClr val="1F3864"/>
                </a:solidFill>
                <a:effectLst/>
                <a:uLnTx/>
                <a:uFillTx/>
                <a:latin typeface="Arial"/>
                <a:ea typeface="+mn-ea"/>
                <a:cs typeface="Arial"/>
              </a:rPr>
              <a:t>If a CDM activity, or a PoA and its CPAs, applies any of the 11 methodologies identified with a risk of negative emission reductions, the participant must: </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s" sz="1400" b="0" i="0" u="none" strike="noStrike" kern="1200" cap="none" spc="0" normalizeH="0" baseline="0" noProof="0" dirty="0">
                <a:ln>
                  <a:noFill/>
                </a:ln>
                <a:solidFill>
                  <a:srgbClr val="1F3864"/>
                </a:solidFill>
                <a:effectLst/>
                <a:uLnTx/>
                <a:uFillTx/>
                <a:latin typeface="Arial"/>
                <a:ea typeface="+mn-ea"/>
                <a:cs typeface="Arial"/>
              </a:rPr>
              <a:t>review all monitoring reports since the start of the crediting period, </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s" sz="1400" b="0" i="0" u="none" strike="noStrike" kern="1200" cap="none" spc="0" normalizeH="0" baseline="0" noProof="0" dirty="0">
                <a:ln>
                  <a:noFill/>
                </a:ln>
                <a:solidFill>
                  <a:srgbClr val="1F3864"/>
                </a:solidFill>
                <a:effectLst/>
                <a:uLnTx/>
                <a:uFillTx/>
                <a:latin typeface="Arial"/>
                <a:ea typeface="+mn-ea"/>
                <a:cs typeface="Arial"/>
              </a:rPr>
              <a:t>determine whether there was net accumulation of negative reductions, and </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s" sz="1400" b="0" i="0" u="none" strike="noStrike" kern="1200" cap="none" spc="0" normalizeH="0" baseline="0" noProof="0" dirty="0">
                <a:ln>
                  <a:noFill/>
                </a:ln>
                <a:solidFill>
                  <a:srgbClr val="1F3864"/>
                </a:solidFill>
                <a:effectLst/>
                <a:uLnTx/>
                <a:uFillTx/>
                <a:latin typeface="Arial"/>
                <a:ea typeface="+mn-ea"/>
                <a:cs typeface="Arial"/>
              </a:rPr>
              <a:t>ensure these are accounted for in the reductions from 2021 onward.</a:t>
            </a:r>
          </a:p>
        </p:txBody>
      </p:sp>
      <p:sp>
        <p:nvSpPr>
          <p:cNvPr id="17" name="Marcador de contenido 2">
            <a:extLst>
              <a:ext uri="{FF2B5EF4-FFF2-40B4-BE49-F238E27FC236}">
                <a16:creationId xmlns:a16="http://schemas.microsoft.com/office/drawing/2014/main" id="{4894BFBD-ABB7-DD1C-7905-56DAFA0DBD75}"/>
              </a:ext>
            </a:extLst>
          </p:cNvPr>
          <p:cNvSpPr>
            <a:spLocks noGrp="1"/>
          </p:cNvSpPr>
          <p:nvPr>
            <p:ph sz="quarter" idx="11"/>
          </p:nvPr>
        </p:nvSpPr>
        <p:spPr>
          <a:xfrm>
            <a:off x="293824" y="4310147"/>
            <a:ext cx="7502143" cy="299560"/>
          </a:xfrm>
        </p:spPr>
        <p:txBody>
          <a:bodyPr lIns="0" tIns="0" rIns="0" bIns="0" anchor="ctr">
            <a:noAutofit/>
          </a:bodyPr>
          <a:lstStyle/>
          <a:p>
            <a:pPr marL="0" indent="0" algn="l" rtl="0">
              <a:lnSpc>
                <a:spcPct val="104000"/>
              </a:lnSpc>
              <a:buNone/>
            </a:pPr>
            <a:r>
              <a:rPr lang="es" sz="1600" b="1" dirty="0">
                <a:solidFill>
                  <a:srgbClr val="1F3864"/>
                </a:solidFill>
                <a:latin typeface="Arial"/>
                <a:cs typeface="Arial"/>
              </a:rPr>
              <a:t>11 CDM methodologies identified with risk of negative emission reductions</a:t>
            </a:r>
          </a:p>
        </p:txBody>
      </p:sp>
      <p:sp>
        <p:nvSpPr>
          <p:cNvPr id="19" name="F1001">
            <a:extLst>
              <a:ext uri="{FF2B5EF4-FFF2-40B4-BE49-F238E27FC236}">
                <a16:creationId xmlns:a16="http://schemas.microsoft.com/office/drawing/2014/main" id="{11CC18E4-5DCE-D2BD-509B-8D36A5FB0CD9}"/>
              </a:ext>
            </a:extLst>
          </p:cNvPr>
          <p:cNvSpPr/>
          <p:nvPr/>
        </p:nvSpPr>
        <p:spPr>
          <a:xfrm>
            <a:off x="228600" y="1256340"/>
            <a:ext cx="11582400" cy="3556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dirty="0">
                <a:ln>
                  <a:noFill/>
                </a:ln>
                <a:solidFill>
                  <a:srgbClr val="FFFFFF"/>
                </a:solidFill>
                <a:effectLst/>
                <a:uLnTx/>
                <a:uFillTx/>
                <a:latin typeface="Arial"/>
                <a:ea typeface="+mn-ea"/>
                <a:cs typeface="Arial"/>
              </a:rPr>
              <a:t>The activity applies (11) CDM methodologies with risk of negative emission reductions (paragraph 35 of the Transition Standard)</a:t>
            </a:r>
          </a:p>
        </p:txBody>
      </p:sp>
      <p:sp>
        <p:nvSpPr>
          <p:cNvPr id="21" name="F1002">
            <a:extLst>
              <a:ext uri="{FF2B5EF4-FFF2-40B4-BE49-F238E27FC236}">
                <a16:creationId xmlns:a16="http://schemas.microsoft.com/office/drawing/2014/main" id="{19214EAF-A988-220C-1634-082C157B21B0}"/>
              </a:ext>
            </a:extLst>
          </p:cNvPr>
          <p:cNvSpPr/>
          <p:nvPr/>
        </p:nvSpPr>
        <p:spPr>
          <a:xfrm flipH="1">
            <a:off x="6489699" y="1781654"/>
            <a:ext cx="45719" cy="2080979"/>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F1003">
            <a:extLst>
              <a:ext uri="{FF2B5EF4-FFF2-40B4-BE49-F238E27FC236}">
                <a16:creationId xmlns:a16="http://schemas.microsoft.com/office/drawing/2014/main" id="{367979EC-5560-1870-5A41-8EFDE352AD8B}"/>
              </a:ext>
            </a:extLst>
          </p:cNvPr>
          <p:cNvSpPr/>
          <p:nvPr/>
        </p:nvSpPr>
        <p:spPr>
          <a:xfrm>
            <a:off x="293824" y="4785419"/>
            <a:ext cx="11582400" cy="1961297"/>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F1004">
            <a:extLst>
              <a:ext uri="{FF2B5EF4-FFF2-40B4-BE49-F238E27FC236}">
                <a16:creationId xmlns:a16="http://schemas.microsoft.com/office/drawing/2014/main" id="{6CEA85FE-5371-99F7-6276-960BCF53371E}"/>
              </a:ext>
            </a:extLst>
          </p:cNvPr>
          <p:cNvSpPr/>
          <p:nvPr/>
        </p:nvSpPr>
        <p:spPr>
          <a:xfrm>
            <a:off x="315776" y="4808459"/>
            <a:ext cx="52524" cy="1961298"/>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6" name="F1005">
            <a:extLst>
              <a:ext uri="{FF2B5EF4-FFF2-40B4-BE49-F238E27FC236}">
                <a16:creationId xmlns:a16="http://schemas.microsoft.com/office/drawing/2014/main" id="{4D8918C8-3C0C-BBDC-D11A-E685EDD40302}"/>
              </a:ext>
            </a:extLst>
          </p:cNvPr>
          <p:cNvSpPr/>
          <p:nvPr/>
        </p:nvSpPr>
        <p:spPr>
          <a:xfrm>
            <a:off x="406401" y="4891339"/>
            <a:ext cx="5435600" cy="1749455"/>
          </a:xfrm>
          <a:prstGeom prst="rect">
            <a:avLst/>
          </a:prstGeom>
          <a:noFill/>
          <a:ln>
            <a:noFill/>
          </a:ln>
        </p:spPr>
        <p:txBody>
          <a:bodyPr wrap="square" lIns="0" tIns="0" rIns="0" bIns="0" anchor="t">
            <a:noAutofit/>
          </a:bodyPr>
          <a:lstStyle/>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ACM0005: </a:t>
            </a:r>
            <a:r>
              <a:rPr kumimoji="0" lang="es" sz="1400" b="0" i="0" u="none" strike="noStrike" kern="1200" cap="none" spc="0" normalizeH="0" baseline="0" noProof="0" dirty="0">
                <a:ln>
                  <a:noFill/>
                </a:ln>
                <a:solidFill>
                  <a:srgbClr val="424245"/>
                </a:solidFill>
                <a:effectLst/>
                <a:uLnTx/>
                <a:uFillTx/>
                <a:latin typeface="Arial"/>
                <a:ea typeface="+mn-ea"/>
                <a:cs typeface="Arial"/>
              </a:rPr>
              <a:t>Increasing the blend in cement production</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ACM0006: </a:t>
            </a:r>
            <a:r>
              <a:rPr kumimoji="0" lang="es" sz="1400" b="0" i="0" u="none" strike="noStrike" kern="1200" cap="none" spc="0" normalizeH="0" baseline="0" noProof="0" dirty="0">
                <a:ln>
                  <a:noFill/>
                </a:ln>
                <a:solidFill>
                  <a:srgbClr val="424245"/>
                </a:solidFill>
                <a:effectLst/>
                <a:uLnTx/>
                <a:uFillTx/>
                <a:latin typeface="Arial"/>
                <a:ea typeface="+mn-ea"/>
                <a:cs typeface="Arial"/>
              </a:rPr>
              <a:t>Electricity and heat generation from biomass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ACM0017: </a:t>
            </a:r>
            <a:r>
              <a:rPr kumimoji="0" lang="es" sz="1400" b="0" i="0" u="none" strike="noStrike" kern="1200" cap="none" spc="0" normalizeH="0" baseline="0" noProof="0" dirty="0">
                <a:ln>
                  <a:noFill/>
                </a:ln>
                <a:solidFill>
                  <a:srgbClr val="424245"/>
                </a:solidFill>
                <a:effectLst/>
                <a:uLnTx/>
                <a:uFillTx/>
                <a:latin typeface="Arial"/>
                <a:ea typeface="+mn-ea"/>
                <a:cs typeface="Arial"/>
              </a:rPr>
              <a:t>Production of biodiesel for use as fuel</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ACM0018: </a:t>
            </a:r>
            <a:r>
              <a:rPr kumimoji="0" lang="es" sz="1400" b="0" i="0" u="none" strike="noStrike" kern="1200" cap="none" spc="0" normalizeH="0" baseline="0" noProof="0" dirty="0">
                <a:ln>
                  <a:noFill/>
                </a:ln>
                <a:solidFill>
                  <a:srgbClr val="424245"/>
                </a:solidFill>
                <a:effectLst/>
                <a:uLnTx/>
                <a:uFillTx/>
                <a:latin typeface="Arial"/>
                <a:ea typeface="+mn-ea"/>
                <a:cs typeface="Arial"/>
              </a:rPr>
              <a:t>Electricity generation from biomass residues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ACM0020: </a:t>
            </a:r>
            <a:r>
              <a:rPr kumimoji="0" lang="es" sz="1400" b="0" i="0" u="none" strike="noStrike" kern="1200" cap="none" spc="0" normalizeH="0" baseline="0" noProof="0" dirty="0">
                <a:ln>
                  <a:noFill/>
                </a:ln>
                <a:solidFill>
                  <a:srgbClr val="424245"/>
                </a:solidFill>
                <a:effectLst/>
                <a:uLnTx/>
                <a:uFillTx/>
                <a:latin typeface="Arial"/>
                <a:ea typeface="+mn-ea"/>
                <a:cs typeface="Arial"/>
              </a:rPr>
              <a:t>Co-firing of biomass residues (heat and grid electricity)</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ACM0022: </a:t>
            </a:r>
            <a:r>
              <a:rPr kumimoji="0" lang="es" sz="1400" b="0" i="0" u="none" strike="noStrike" kern="1200" cap="none" spc="0" normalizeH="0" baseline="0" noProof="0" dirty="0">
                <a:ln>
                  <a:noFill/>
                </a:ln>
                <a:solidFill>
                  <a:srgbClr val="424245"/>
                </a:solidFill>
                <a:effectLst/>
                <a:uLnTx/>
                <a:uFillTx/>
                <a:latin typeface="Arial"/>
                <a:ea typeface="+mn-ea"/>
                <a:cs typeface="Arial"/>
              </a:rPr>
              <a:t>Alternative waste treatment</a:t>
            </a:r>
          </a:p>
        </p:txBody>
      </p:sp>
      <p:sp>
        <p:nvSpPr>
          <p:cNvPr id="27" name="F1006">
            <a:extLst>
              <a:ext uri="{FF2B5EF4-FFF2-40B4-BE49-F238E27FC236}">
                <a16:creationId xmlns:a16="http://schemas.microsoft.com/office/drawing/2014/main" id="{85B582A9-FE46-06D8-61B4-2D4EABC57620}"/>
              </a:ext>
            </a:extLst>
          </p:cNvPr>
          <p:cNvSpPr/>
          <p:nvPr/>
        </p:nvSpPr>
        <p:spPr>
          <a:xfrm>
            <a:off x="6350001" y="4935460"/>
            <a:ext cx="5334000" cy="1834297"/>
          </a:xfrm>
          <a:prstGeom prst="rect">
            <a:avLst/>
          </a:prstGeom>
          <a:noFill/>
          <a:ln>
            <a:noFill/>
          </a:ln>
        </p:spPr>
        <p:txBody>
          <a:bodyPr wrap="square" lIns="0" tIns="0" rIns="0" bIns="0" anchor="t">
            <a:noAutofit/>
          </a:bodyPr>
          <a:lstStyle/>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AM0036: </a:t>
            </a:r>
            <a:r>
              <a:rPr kumimoji="0" lang="es" sz="1400" b="0" i="0" u="none" strike="noStrike" kern="1200" cap="none" spc="0" normalizeH="0" baseline="0" noProof="0" dirty="0">
                <a:ln>
                  <a:noFill/>
                </a:ln>
                <a:solidFill>
                  <a:srgbClr val="424245"/>
                </a:solidFill>
                <a:effectLst/>
                <a:uLnTx/>
                <a:uFillTx/>
                <a:latin typeface="Arial"/>
                <a:ea typeface="+mn-ea"/>
                <a:cs typeface="Arial"/>
              </a:rPr>
              <a:t>Fuel switch from fossil fuel to biomass residues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AM0057: </a:t>
            </a:r>
            <a:r>
              <a:rPr kumimoji="0" lang="es" sz="1400" b="0" i="0" u="none" strike="noStrike" kern="1200" cap="none" spc="0" normalizeH="0" baseline="0" noProof="0" dirty="0">
                <a:ln>
                  <a:noFill/>
                </a:ln>
                <a:solidFill>
                  <a:srgbClr val="424245"/>
                </a:solidFill>
                <a:effectLst/>
                <a:uLnTx/>
                <a:uFillTx/>
                <a:latin typeface="Arial"/>
                <a:ea typeface="+mn-ea"/>
                <a:cs typeface="Arial"/>
              </a:rPr>
              <a:t>Avoided emissions from biomass residue use in pulp and paper</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AM0061: </a:t>
            </a:r>
            <a:r>
              <a:rPr kumimoji="0" lang="es" sz="1400" b="0" i="0" u="none" strike="noStrike" kern="1200" cap="none" spc="0" normalizeH="0" baseline="0" noProof="0" dirty="0">
                <a:ln>
                  <a:noFill/>
                </a:ln>
                <a:solidFill>
                  <a:srgbClr val="424245"/>
                </a:solidFill>
                <a:effectLst/>
                <a:uLnTx/>
                <a:uFillTx/>
                <a:latin typeface="Arial"/>
                <a:ea typeface="+mn-ea"/>
                <a:cs typeface="Arial"/>
              </a:rPr>
              <a:t>Rehabilitation or energy efficiency in existing power plants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AM0094: </a:t>
            </a:r>
            <a:r>
              <a:rPr kumimoji="0" lang="es" sz="1400" b="0" i="0" u="none" strike="noStrike" kern="1200" cap="none" spc="0" normalizeH="0" baseline="0" noProof="0" dirty="0">
                <a:ln>
                  <a:noFill/>
                </a:ln>
                <a:solidFill>
                  <a:srgbClr val="424245"/>
                </a:solidFill>
                <a:effectLst/>
                <a:uLnTx/>
                <a:uFillTx/>
                <a:latin typeface="Arial"/>
                <a:ea typeface="+mn-ea"/>
                <a:cs typeface="Arial"/>
              </a:rPr>
              <a:t>Distribution of biomass stoves or heaters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AM0108: </a:t>
            </a:r>
            <a:r>
              <a:rPr kumimoji="0" lang="es" sz="1400" b="0" i="0" u="none" strike="noStrike" kern="1200" cap="none" spc="0" normalizeH="0" baseline="0" noProof="0" dirty="0">
                <a:ln>
                  <a:noFill/>
                </a:ln>
                <a:solidFill>
                  <a:srgbClr val="424245"/>
                </a:solidFill>
                <a:effectLst/>
                <a:uLnTx/>
                <a:uFillTx/>
                <a:latin typeface="Arial"/>
                <a:ea typeface="+mn-ea"/>
                <a:cs typeface="Arial"/>
              </a:rPr>
              <a:t>Interconnection of electricity systems</a:t>
            </a:r>
          </a:p>
        </p:txBody>
      </p:sp>
      <p:pic>
        <p:nvPicPr>
          <p:cNvPr id="5" name="Picture 4">
            <a:extLst>
              <a:ext uri="{FF2B5EF4-FFF2-40B4-BE49-F238E27FC236}">
                <a16:creationId xmlns:a16="http://schemas.microsoft.com/office/drawing/2014/main" id="{B4EBF181-3CC8-EE73-88DC-8FFE2D34D688}"/>
              </a:ext>
            </a:extLst>
          </p:cNvPr>
          <p:cNvPicPr>
            <a:picLocks noChangeAspect="1"/>
          </p:cNvPicPr>
          <p:nvPr/>
        </p:nvPicPr>
        <p:blipFill>
          <a:blip r:embed="rId2"/>
          <a:stretch>
            <a:fillRect/>
          </a:stretch>
        </p:blipFill>
        <p:spPr>
          <a:xfrm>
            <a:off x="97410" y="1748542"/>
            <a:ext cx="6440511" cy="2186626"/>
          </a:xfrm>
          <a:prstGeom prst="rect">
            <a:avLst/>
          </a:prstGeom>
        </p:spPr>
      </p:pic>
    </p:spTree>
    <p:extLst>
      <p:ext uri="{BB962C8B-B14F-4D97-AF65-F5344CB8AC3E}">
        <p14:creationId xmlns:p14="http://schemas.microsoft.com/office/powerpoint/2010/main" val="3926914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AB29D-F23B-D5E7-980C-B35E2848532F}"/>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9A14C4BA-6B84-89E8-473A-E52CA05ACE14}"/>
              </a:ext>
            </a:extLst>
          </p:cNvPr>
          <p:cNvSpPr>
            <a:spLocks noGrp="1"/>
          </p:cNvSpPr>
          <p:nvPr>
            <p:ph type="body" sz="quarter" idx="10"/>
          </p:nvPr>
        </p:nvSpPr>
        <p:spPr>
          <a:xfrm>
            <a:off x="292100" y="254000"/>
            <a:ext cx="8699500" cy="609600"/>
          </a:xfrm>
        </p:spPr>
        <p:txBody>
          <a:bodyPr anchor="ctr">
            <a:noAutofit/>
          </a:bodyPr>
          <a:lstStyle/>
          <a:p>
            <a:pPr marL="0" indent="0" algn="l" rtl="0">
              <a:lnSpc>
                <a:spcPct val="106000"/>
              </a:lnSpc>
              <a:buNone/>
            </a:pPr>
            <a:r>
              <a:rPr lang="en-US" b="1" dirty="0">
                <a:solidFill>
                  <a:srgbClr val="2E75B6"/>
                </a:solidFill>
                <a:latin typeface="Arial"/>
                <a:cs typeface="Arial"/>
              </a:rPr>
              <a:t>Non-Permanence Risk and small-scale CDM methodologies</a:t>
            </a:r>
          </a:p>
        </p:txBody>
      </p:sp>
      <p:sp>
        <p:nvSpPr>
          <p:cNvPr id="4" name="TextBox 7">
            <a:extLst>
              <a:ext uri="{FF2B5EF4-FFF2-40B4-BE49-F238E27FC236}">
                <a16:creationId xmlns:a16="http://schemas.microsoft.com/office/drawing/2014/main" id="{F9CF21B0-AAFE-1A0B-65CC-6E5F5778EAEE}"/>
              </a:ext>
            </a:extLst>
          </p:cNvPr>
          <p:cNvSpPr txBox="1"/>
          <p:nvPr/>
        </p:nvSpPr>
        <p:spPr>
          <a:xfrm>
            <a:off x="6875608" y="2030221"/>
            <a:ext cx="5126087" cy="1863049"/>
          </a:xfrm>
          <a:prstGeom prst="rect">
            <a:avLst/>
          </a:prstGeom>
          <a:solidFill>
            <a:srgbClr val="F1F6FB"/>
          </a:solidFill>
        </p:spPr>
        <p:txBody>
          <a:bodyPr wrap="square" lIns="152400" tIns="91440" rIns="114300" bIns="91440"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500" b="0" i="0" u="none" strike="noStrike" kern="1200" cap="none" spc="0" normalizeH="0" baseline="0" noProof="0" dirty="0">
                <a:ln>
                  <a:noFill/>
                </a:ln>
                <a:solidFill>
                  <a:prstClr val="black"/>
                </a:solidFill>
                <a:effectLst/>
                <a:uLnTx/>
                <a:uFillTx/>
                <a:latin typeface="Arial"/>
                <a:ea typeface="+mn-ea"/>
                <a:cs typeface="Arial"/>
              </a:rPr>
              <a:t>The participant must reassess and apply updated values for the </a:t>
            </a:r>
            <a:r>
              <a:rPr kumimoji="0" lang="es" sz="1500" b="1" i="0" u="none" strike="noStrike" kern="1200" cap="none" spc="0" normalizeH="0" baseline="0" noProof="0" dirty="0">
                <a:ln>
                  <a:noFill/>
                </a:ln>
                <a:solidFill>
                  <a:prstClr val="black"/>
                </a:solidFill>
                <a:effectLst/>
                <a:uLnTx/>
                <a:uFillTx/>
                <a:latin typeface="Arial"/>
                <a:ea typeface="+mn-ea"/>
                <a:cs typeface="Arial"/>
              </a:rPr>
              <a:t>fraction of non-renewable biomass (fNRB) </a:t>
            </a:r>
            <a:r>
              <a:rPr kumimoji="0" lang="es" sz="1500" b="0" i="0" u="none" strike="noStrike" kern="1200" cap="none" spc="0" normalizeH="0" baseline="0" noProof="0" dirty="0">
                <a:ln>
                  <a:noFill/>
                </a:ln>
                <a:solidFill>
                  <a:prstClr val="black"/>
                </a:solidFill>
                <a:effectLst/>
                <a:uLnTx/>
                <a:uFillTx/>
                <a:latin typeface="Arial"/>
                <a:ea typeface="+mn-ea"/>
                <a:cs typeface="Arial"/>
              </a:rPr>
              <a:t>and the </a:t>
            </a:r>
            <a:r>
              <a:rPr kumimoji="0" lang="es" sz="1500" b="1" i="0" u="none" strike="noStrike" kern="1200" cap="none" spc="0" normalizeH="0" baseline="0" noProof="0" dirty="0">
                <a:ln>
                  <a:noFill/>
                </a:ln>
                <a:solidFill>
                  <a:prstClr val="black"/>
                </a:solidFill>
                <a:effectLst/>
                <a:uLnTx/>
                <a:uFillTx/>
                <a:latin typeface="Arial"/>
                <a:ea typeface="+mn-ea"/>
                <a:cs typeface="Arial"/>
              </a:rPr>
              <a:t>leakage discount factor</a:t>
            </a:r>
            <a:r>
              <a:rPr kumimoji="0" lang="es" sz="1500" b="0" i="0" u="none" strike="noStrike" kern="1200" cap="none" spc="0" normalizeH="0" baseline="0" noProof="0" dirty="0">
                <a:ln>
                  <a:noFill/>
                </a:ln>
                <a:solidFill>
                  <a:prstClr val="black"/>
                </a:solidFill>
                <a:effectLst/>
                <a:uLnTx/>
                <a:uFillTx/>
                <a:latin typeface="Arial"/>
                <a:ea typeface="+mn-ea"/>
                <a:cs typeface="Arial"/>
              </a:rPr>
              <a:t>, based on the most recent available data — including data from the A6.4 mechanism — at the time of the first issuance request.</a:t>
            </a:r>
          </a:p>
        </p:txBody>
      </p:sp>
      <p:sp>
        <p:nvSpPr>
          <p:cNvPr id="1001" name="F1001"/>
          <p:cNvSpPr/>
          <p:nvPr/>
        </p:nvSpPr>
        <p:spPr>
          <a:xfrm>
            <a:off x="270301" y="1193800"/>
            <a:ext cx="11616900" cy="6096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dirty="0">
                <a:ln>
                  <a:noFill/>
                </a:ln>
                <a:solidFill>
                  <a:srgbClr val="FFFFFF"/>
                </a:solidFill>
                <a:effectLst/>
                <a:uLnTx/>
                <a:uFillTx/>
                <a:latin typeface="Arial"/>
                <a:ea typeface="+mn-ea"/>
                <a:cs typeface="Arial"/>
              </a:rPr>
              <a:t>The activity applies one or more of (4) small-scale CDM methodologies with risk of non-permanence (paragraph 36 of the Transition Standard)</a:t>
            </a:r>
          </a:p>
        </p:txBody>
      </p:sp>
      <p:sp>
        <p:nvSpPr>
          <p:cNvPr id="1002" name="F1002"/>
          <p:cNvSpPr/>
          <p:nvPr/>
        </p:nvSpPr>
        <p:spPr>
          <a:xfrm>
            <a:off x="6799210" y="2030221"/>
            <a:ext cx="76398" cy="1863049"/>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3" name="F1003"/>
          <p:cNvSpPr/>
          <p:nvPr/>
        </p:nvSpPr>
        <p:spPr>
          <a:xfrm>
            <a:off x="304800" y="5066906"/>
            <a:ext cx="2590800" cy="1168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4" name="F1004"/>
          <p:cNvSpPr/>
          <p:nvPr/>
        </p:nvSpPr>
        <p:spPr>
          <a:xfrm>
            <a:off x="304800" y="5066906"/>
            <a:ext cx="63500" cy="1168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5" name="F1005"/>
          <p:cNvSpPr/>
          <p:nvPr/>
        </p:nvSpPr>
        <p:spPr>
          <a:xfrm>
            <a:off x="508000" y="5193906"/>
            <a:ext cx="22098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rPr>
              <a:t>AMS-I.E</a:t>
            </a:r>
          </a:p>
        </p:txBody>
      </p:sp>
      <p:sp>
        <p:nvSpPr>
          <p:cNvPr id="1006" name="F1006"/>
          <p:cNvSpPr/>
          <p:nvPr/>
        </p:nvSpPr>
        <p:spPr>
          <a:xfrm>
            <a:off x="508000" y="5498706"/>
            <a:ext cx="2209800" cy="6350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Switch from non-renewable biomass for thermal applications by the user</a:t>
            </a:r>
          </a:p>
        </p:txBody>
      </p:sp>
      <p:sp>
        <p:nvSpPr>
          <p:cNvPr id="1007" name="F1007"/>
          <p:cNvSpPr/>
          <p:nvPr/>
        </p:nvSpPr>
        <p:spPr>
          <a:xfrm>
            <a:off x="3200400" y="5066906"/>
            <a:ext cx="2590800" cy="1168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8" name="F1008"/>
          <p:cNvSpPr/>
          <p:nvPr/>
        </p:nvSpPr>
        <p:spPr>
          <a:xfrm>
            <a:off x="3200400" y="5066906"/>
            <a:ext cx="63500" cy="1168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9" name="F1009"/>
          <p:cNvSpPr/>
          <p:nvPr/>
        </p:nvSpPr>
        <p:spPr>
          <a:xfrm>
            <a:off x="3403600" y="5193906"/>
            <a:ext cx="22098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rPr>
              <a:t>AMS-II.G</a:t>
            </a:r>
          </a:p>
        </p:txBody>
      </p:sp>
      <p:sp>
        <p:nvSpPr>
          <p:cNvPr id="1010" name="F1010"/>
          <p:cNvSpPr/>
          <p:nvPr/>
        </p:nvSpPr>
        <p:spPr>
          <a:xfrm>
            <a:off x="3403600" y="5498706"/>
            <a:ext cx="2209800" cy="6350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Energy efficiency in thermal applications of non-renewable biomass</a:t>
            </a:r>
          </a:p>
        </p:txBody>
      </p:sp>
      <p:sp>
        <p:nvSpPr>
          <p:cNvPr id="1011" name="F1011"/>
          <p:cNvSpPr/>
          <p:nvPr/>
        </p:nvSpPr>
        <p:spPr>
          <a:xfrm>
            <a:off x="6096000" y="5066906"/>
            <a:ext cx="2590800" cy="1168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2" name="F1012"/>
          <p:cNvSpPr/>
          <p:nvPr/>
        </p:nvSpPr>
        <p:spPr>
          <a:xfrm>
            <a:off x="6096000" y="5066906"/>
            <a:ext cx="63500" cy="1168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3" name="F1013"/>
          <p:cNvSpPr/>
          <p:nvPr/>
        </p:nvSpPr>
        <p:spPr>
          <a:xfrm>
            <a:off x="6299200" y="5193906"/>
            <a:ext cx="22098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rPr>
              <a:t>AMS-III.AV</a:t>
            </a:r>
          </a:p>
        </p:txBody>
      </p:sp>
      <p:sp>
        <p:nvSpPr>
          <p:cNvPr id="1014" name="F1014"/>
          <p:cNvSpPr/>
          <p:nvPr/>
        </p:nvSpPr>
        <p:spPr>
          <a:xfrm>
            <a:off x="6299200" y="5498706"/>
            <a:ext cx="2209800" cy="6350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Low greenhouse gas emitting safe drinking water systems</a:t>
            </a:r>
          </a:p>
        </p:txBody>
      </p:sp>
      <p:sp>
        <p:nvSpPr>
          <p:cNvPr id="1015" name="F1015"/>
          <p:cNvSpPr/>
          <p:nvPr/>
        </p:nvSpPr>
        <p:spPr>
          <a:xfrm>
            <a:off x="8991600" y="5066906"/>
            <a:ext cx="2590800" cy="1168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6" name="F1016"/>
          <p:cNvSpPr/>
          <p:nvPr/>
        </p:nvSpPr>
        <p:spPr>
          <a:xfrm>
            <a:off x="8991600" y="5066906"/>
            <a:ext cx="63500" cy="1168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7" name="F1017"/>
          <p:cNvSpPr/>
          <p:nvPr/>
        </p:nvSpPr>
        <p:spPr>
          <a:xfrm>
            <a:off x="9194800" y="5193906"/>
            <a:ext cx="22098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rPr>
              <a:t>AMS-III.BG</a:t>
            </a:r>
          </a:p>
        </p:txBody>
      </p:sp>
      <p:sp>
        <p:nvSpPr>
          <p:cNvPr id="1018" name="F1018"/>
          <p:cNvSpPr/>
          <p:nvPr/>
        </p:nvSpPr>
        <p:spPr>
          <a:xfrm>
            <a:off x="9194800" y="5498706"/>
            <a:ext cx="2209800" cy="6350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Sustainable charcoal production and consumption</a:t>
            </a:r>
          </a:p>
        </p:txBody>
      </p:sp>
      <p:pic>
        <p:nvPicPr>
          <p:cNvPr id="3" name="Picture 2">
            <a:extLst>
              <a:ext uri="{FF2B5EF4-FFF2-40B4-BE49-F238E27FC236}">
                <a16:creationId xmlns:a16="http://schemas.microsoft.com/office/drawing/2014/main" id="{EDB3572B-3C77-EAE5-9123-2763640101E6}"/>
              </a:ext>
            </a:extLst>
          </p:cNvPr>
          <p:cNvPicPr>
            <a:picLocks noChangeAspect="1"/>
          </p:cNvPicPr>
          <p:nvPr/>
        </p:nvPicPr>
        <p:blipFill>
          <a:blip r:embed="rId2"/>
          <a:stretch>
            <a:fillRect/>
          </a:stretch>
        </p:blipFill>
        <p:spPr>
          <a:xfrm>
            <a:off x="304800" y="1978580"/>
            <a:ext cx="6330439" cy="2519052"/>
          </a:xfrm>
          <a:prstGeom prst="rect">
            <a:avLst/>
          </a:prstGeom>
        </p:spPr>
      </p:pic>
      <p:sp>
        <p:nvSpPr>
          <p:cNvPr id="5" name="Marcador de contenido 2">
            <a:extLst>
              <a:ext uri="{FF2B5EF4-FFF2-40B4-BE49-F238E27FC236}">
                <a16:creationId xmlns:a16="http://schemas.microsoft.com/office/drawing/2014/main" id="{7A3103C2-EFD2-8692-498B-ED804903F48C}"/>
              </a:ext>
            </a:extLst>
          </p:cNvPr>
          <p:cNvSpPr>
            <a:spLocks noGrp="1"/>
          </p:cNvSpPr>
          <p:nvPr>
            <p:ph sz="quarter" idx="11"/>
          </p:nvPr>
        </p:nvSpPr>
        <p:spPr>
          <a:xfrm>
            <a:off x="6805070" y="4109299"/>
            <a:ext cx="5196625" cy="400027"/>
          </a:xfrm>
          <a:prstGeom prst="rect">
            <a:avLst/>
          </a:prstGeom>
          <a:solidFill>
            <a:srgbClr val="FDF1E7"/>
          </a:solidFill>
        </p:spPr>
        <p:txBody>
          <a:bodyPr lIns="152400" tIns="68580" rIns="114300" bIns="68580" anchor="ctr">
            <a:noAutofit/>
          </a:bodyPr>
          <a:lstStyle/>
          <a:p>
            <a:pPr marL="0" indent="0" algn="l" rtl="0">
              <a:lnSpc>
                <a:spcPct val="106000"/>
              </a:lnSpc>
              <a:buNone/>
            </a:pPr>
            <a:r>
              <a:rPr lang="es" sz="1400" b="0" dirty="0">
                <a:solidFill>
                  <a:srgbClr val="7A3E12"/>
                </a:solidFill>
                <a:latin typeface="Arial"/>
                <a:cs typeface="Arial"/>
              </a:rPr>
              <a:t>This is also an option: no use of fossil fuels, identifed large or small scale CDM methdologies are not applied. </a:t>
            </a:r>
            <a:endParaRPr lang="es" sz="1400" dirty="0">
              <a:solidFill>
                <a:srgbClr val="7A3E12"/>
              </a:solidFill>
              <a:latin typeface="Arial"/>
              <a:cs typeface="Arial"/>
            </a:endParaRP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448937D8-E033-4970-8F60-9486F5AFD237}"/>
                  </a:ext>
                </a:extLst>
              </p14:cNvPr>
              <p14:cNvContentPartPr/>
              <p14:nvPr/>
            </p14:nvContentPartPr>
            <p14:xfrm>
              <a:off x="7748848" y="3026012"/>
              <a:ext cx="360" cy="360"/>
            </p14:xfrm>
          </p:contentPart>
        </mc:Choice>
        <mc:Fallback xmlns="">
          <p:pic>
            <p:nvPicPr>
              <p:cNvPr id="9" name="Ink 8">
                <a:extLst>
                  <a:ext uri="{FF2B5EF4-FFF2-40B4-BE49-F238E27FC236}">
                    <a16:creationId xmlns:a16="http://schemas.microsoft.com/office/drawing/2014/main" id="{448937D8-E033-4970-8F60-9486F5AFD237}"/>
                  </a:ext>
                </a:extLst>
              </p:cNvPr>
              <p:cNvPicPr/>
              <p:nvPr/>
            </p:nvPicPr>
            <p:blipFill>
              <a:blip r:embed="rId4"/>
              <a:stretch>
                <a:fillRect/>
              </a:stretch>
            </p:blipFill>
            <p:spPr>
              <a:xfrm>
                <a:off x="7730848" y="3008012"/>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B46C8ECF-5D37-3840-E317-4EC0418D5ED8}"/>
                  </a:ext>
                </a:extLst>
              </p14:cNvPr>
              <p14:cNvContentPartPr/>
              <p14:nvPr/>
            </p14:nvContentPartPr>
            <p14:xfrm>
              <a:off x="2205568" y="5608652"/>
              <a:ext cx="360" cy="360"/>
            </p14:xfrm>
          </p:contentPart>
        </mc:Choice>
        <mc:Fallback xmlns="">
          <p:pic>
            <p:nvPicPr>
              <p:cNvPr id="10" name="Ink 9">
                <a:extLst>
                  <a:ext uri="{FF2B5EF4-FFF2-40B4-BE49-F238E27FC236}">
                    <a16:creationId xmlns:a16="http://schemas.microsoft.com/office/drawing/2014/main" id="{B46C8ECF-5D37-3840-E317-4EC0418D5ED8}"/>
                  </a:ext>
                </a:extLst>
              </p:cNvPr>
              <p:cNvPicPr/>
              <p:nvPr/>
            </p:nvPicPr>
            <p:blipFill>
              <a:blip r:embed="rId4"/>
              <a:stretch>
                <a:fillRect/>
              </a:stretch>
            </p:blipFill>
            <p:spPr>
              <a:xfrm>
                <a:off x="2187568" y="5591012"/>
                <a:ext cx="36000" cy="36000"/>
              </a:xfrm>
              <a:prstGeom prst="rect">
                <a:avLst/>
              </a:prstGeom>
            </p:spPr>
          </p:pic>
        </mc:Fallback>
      </mc:AlternateContent>
    </p:spTree>
    <p:extLst>
      <p:ext uri="{BB962C8B-B14F-4D97-AF65-F5344CB8AC3E}">
        <p14:creationId xmlns:p14="http://schemas.microsoft.com/office/powerpoint/2010/main" val="1764428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AF522DC3-738B-701E-953E-0D6AB6351BD0}"/>
              </a:ext>
            </a:extLst>
          </p:cNvPr>
          <p:cNvSpPr txBox="1"/>
          <p:nvPr/>
        </p:nvSpPr>
        <p:spPr>
          <a:xfrm>
            <a:off x="6299200" y="1711619"/>
            <a:ext cx="5588000" cy="2413000"/>
          </a:xfrm>
          <a:prstGeom prst="rect">
            <a:avLst/>
          </a:prstGeom>
          <a:solidFill>
            <a:srgbClr val="F1F6FB"/>
          </a:solidFill>
        </p:spPr>
        <p:txBody>
          <a:bodyPr wrap="square" lIns="190500" tIns="114300" rIns="152400" bIns="114300"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dirty="0">
                <a:ln>
                  <a:noFill/>
                </a:ln>
                <a:solidFill>
                  <a:srgbClr val="1F3864"/>
                </a:solidFill>
                <a:effectLst/>
                <a:uLnTx/>
                <a:uFillTx/>
                <a:latin typeface="Arial"/>
                <a:ea typeface="+mn-ea"/>
                <a:cs typeface="Arial"/>
              </a:rPr>
              <a:t>Fraction of non-renewable biomass (fNRB)</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 sz="1400" b="0" i="0" u="none" strike="noStrike" kern="1200" cap="none" spc="0" normalizeH="0" baseline="0" noProof="0" dirty="0">
                <a:ln>
                  <a:noFill/>
                </a:ln>
                <a:solidFill>
                  <a:srgbClr val="424245"/>
                </a:solidFill>
                <a:effectLst/>
                <a:uLnTx/>
                <a:uFillTx/>
                <a:latin typeface="Arial"/>
                <a:ea typeface="+mn-ea"/>
                <a:cs typeface="Arial"/>
              </a:rPr>
              <a:t>Default values </a:t>
            </a:r>
            <a:r>
              <a:rPr kumimoji="0" lang="e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rPr>
              <a:t>are found in the </a:t>
            </a:r>
            <a:r>
              <a:rPr kumimoji="0" lang="e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hlinkClick r:id="rId3"/>
              </a:rPr>
              <a:t>Methodological Tool: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Fraction of non-renewable biomass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(A6.4-SBM021-A04</a:t>
            </a:r>
            <a:r>
              <a:rPr kumimoji="0" lang="e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rPr>
              <a:t>). R</a:t>
            </a:r>
            <a:r>
              <a:rPr kumimoji="0" lang="en-U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rPr>
              <a:t>e</a:t>
            </a:r>
            <a:r>
              <a:rPr kumimoji="0" lang="e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rPr>
              <a:t>gional, national and sub-national values are included. </a:t>
            </a:r>
          </a:p>
        </p:txBody>
      </p:sp>
      <p:sp>
        <p:nvSpPr>
          <p:cNvPr id="5" name="TextBox 4">
            <a:extLst>
              <a:ext uri="{FF2B5EF4-FFF2-40B4-BE49-F238E27FC236}">
                <a16:creationId xmlns:a16="http://schemas.microsoft.com/office/drawing/2014/main" id="{7838DF25-9BAE-410D-832A-215DE5A3C915}"/>
              </a:ext>
            </a:extLst>
          </p:cNvPr>
          <p:cNvSpPr txBox="1"/>
          <p:nvPr/>
        </p:nvSpPr>
        <p:spPr>
          <a:xfrm>
            <a:off x="358873" y="4434390"/>
            <a:ext cx="11582400" cy="1524000"/>
          </a:xfrm>
          <a:prstGeom prst="rect">
            <a:avLst/>
          </a:prstGeom>
          <a:solidFill>
            <a:srgbClr val="F1F6FB"/>
          </a:solidFill>
        </p:spPr>
        <p:txBody>
          <a:bodyPr wrap="square" lIns="190500" tIns="114300" rIns="152400" bIns="114300"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dirty="0">
                <a:ln>
                  <a:noFill/>
                </a:ln>
                <a:solidFill>
                  <a:srgbClr val="1F3864"/>
                </a:solidFill>
                <a:effectLst/>
                <a:uLnTx/>
                <a:uFillTx/>
                <a:latin typeface="Arial"/>
                <a:ea typeface="+mn-ea"/>
                <a:cs typeface="Arial"/>
              </a:rPr>
              <a:t>Discount factor to address leakage</a:t>
            </a:r>
          </a:p>
          <a:p>
            <a:pPr marL="0" marR="0" lvl="0" indent="0" algn="l" defTabSz="914400" rtl="0" eaLnBrk="1" fontAlgn="auto" latinLnBrk="0" hangingPunct="1">
              <a:lnSpc>
                <a:spcPct val="106000"/>
              </a:lnSpc>
              <a:spcBef>
                <a:spcPts val="600"/>
              </a:spcBef>
              <a:spcAft>
                <a:spcPts val="0"/>
              </a:spcAft>
              <a:buClrTx/>
              <a:buSzTx/>
              <a:buFontTx/>
              <a:buNone/>
              <a:tabLst/>
              <a:defRPr/>
            </a:pPr>
            <a:r>
              <a:rPr kumimoji="0" lang="es" sz="1500" b="0" i="0" u="none" strike="noStrike" kern="1200" cap="none" spc="0" normalizeH="0" baseline="0" noProof="0" dirty="0">
                <a:ln>
                  <a:noFill/>
                </a:ln>
                <a:solidFill>
                  <a:srgbClr val="424245"/>
                </a:solidFill>
                <a:effectLst/>
                <a:uLnTx/>
                <a:uFillTx/>
                <a:latin typeface="Arial"/>
                <a:ea typeface="+mn-ea"/>
                <a:cs typeface="Arial"/>
              </a:rPr>
              <a:t>The most recent available default value will be used, such as the 0.95 net-to-gross adjustment contained in the applicable CDM methodologies, or </a:t>
            </a:r>
            <a:r>
              <a:rPr kumimoji="0" lang="es" sz="1500" b="0" i="1" u="none" strike="noStrike" kern="1200" cap="none" spc="0" normalizeH="0" baseline="0" noProof="0" dirty="0">
                <a:ln>
                  <a:noFill/>
                </a:ln>
                <a:solidFill>
                  <a:srgbClr val="424245"/>
                </a:solidFill>
                <a:effectLst/>
                <a:uLnTx/>
                <a:uFillTx/>
                <a:latin typeface="Arial"/>
                <a:ea typeface="+mn-ea"/>
                <a:cs typeface="Arial"/>
              </a:rPr>
              <a:t>ex-post</a:t>
            </a:r>
            <a:r>
              <a:rPr kumimoji="0" lang="es" sz="1500" b="0" i="0" u="none" strike="noStrike" kern="1200" cap="none" spc="0" normalizeH="0" baseline="0" noProof="0" dirty="0">
                <a:ln>
                  <a:noFill/>
                </a:ln>
                <a:solidFill>
                  <a:srgbClr val="424245"/>
                </a:solidFill>
                <a:effectLst/>
                <a:uLnTx/>
                <a:uFillTx/>
                <a:latin typeface="Arial"/>
                <a:ea typeface="+mn-ea"/>
                <a:cs typeface="Arial"/>
              </a:rPr>
              <a:t> surveys will be carried out to determine the leakage factor.</a:t>
            </a:r>
          </a:p>
        </p:txBody>
      </p:sp>
      <p:sp>
        <p:nvSpPr>
          <p:cNvPr id="2" name="Marcador de texto 1">
            <a:extLst>
              <a:ext uri="{FF2B5EF4-FFF2-40B4-BE49-F238E27FC236}">
                <a16:creationId xmlns:a16="http://schemas.microsoft.com/office/drawing/2014/main" id="{C916560F-2FF1-EE24-0114-B1622F96B7B1}"/>
              </a:ext>
            </a:extLst>
          </p:cNvPr>
          <p:cNvSpPr>
            <a:spLocks noGrp="1"/>
          </p:cNvSpPr>
          <p:nvPr>
            <p:ph type="body" sz="quarter" idx="10"/>
          </p:nvPr>
        </p:nvSpPr>
        <p:spPr>
          <a:xfrm>
            <a:off x="292100" y="254000"/>
            <a:ext cx="7874000" cy="609600"/>
          </a:xfrm>
        </p:spPr>
        <p:txBody>
          <a:bodyPr anchor="ctr">
            <a:noAutofit/>
          </a:bodyPr>
          <a:lstStyle/>
          <a:p>
            <a:pPr marL="0" indent="0" algn="l" rtl="0">
              <a:lnSpc>
                <a:spcPct val="106000"/>
              </a:lnSpc>
              <a:buNone/>
            </a:pPr>
            <a:r>
              <a:rPr lang="es" sz="2400" b="1">
                <a:solidFill>
                  <a:srgbClr val="2E75B6"/>
                </a:solidFill>
                <a:latin typeface="Arial"/>
                <a:cs typeface="Arial"/>
              </a:rPr>
              <a:t>Non-Permanence: Parameters to Reassess</a:t>
            </a:r>
          </a:p>
        </p:txBody>
      </p:sp>
      <p:sp>
        <p:nvSpPr>
          <p:cNvPr id="1101" name="G1101"/>
          <p:cNvSpPr/>
          <p:nvPr/>
        </p:nvSpPr>
        <p:spPr>
          <a:xfrm>
            <a:off x="4541428" y="6188705"/>
            <a:ext cx="7249343" cy="3810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Default values that must be updated at the time of the first issuance request</a:t>
            </a:r>
          </a:p>
        </p:txBody>
      </p:sp>
      <p:sp>
        <p:nvSpPr>
          <p:cNvPr id="1102" name="G1102"/>
          <p:cNvSpPr/>
          <p:nvPr/>
        </p:nvSpPr>
        <p:spPr>
          <a:xfrm>
            <a:off x="6299200" y="1711619"/>
            <a:ext cx="63500" cy="24130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3" name="G1103"/>
          <p:cNvSpPr/>
          <p:nvPr/>
        </p:nvSpPr>
        <p:spPr>
          <a:xfrm>
            <a:off x="295373" y="4434390"/>
            <a:ext cx="63500" cy="15240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413051B1-FBF1-5209-C765-E60F320C14F5}"/>
              </a:ext>
            </a:extLst>
          </p:cNvPr>
          <p:cNvPicPr>
            <a:picLocks noChangeAspect="1"/>
          </p:cNvPicPr>
          <p:nvPr/>
        </p:nvPicPr>
        <p:blipFill>
          <a:blip r:embed="rId4"/>
          <a:stretch>
            <a:fillRect/>
          </a:stretch>
        </p:blipFill>
        <p:spPr>
          <a:xfrm>
            <a:off x="-111891" y="1723533"/>
            <a:ext cx="6330439" cy="2519052"/>
          </a:xfrm>
          <a:prstGeom prst="rect">
            <a:avLst/>
          </a:prstGeom>
        </p:spPr>
      </p:pic>
    </p:spTree>
    <p:extLst>
      <p:ext uri="{BB962C8B-B14F-4D97-AF65-F5344CB8AC3E}">
        <p14:creationId xmlns:p14="http://schemas.microsoft.com/office/powerpoint/2010/main" val="1370461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B3D4E06-1EE0-29BE-2731-1463D43963AD}"/>
              </a:ext>
            </a:extLst>
          </p:cNvPr>
          <p:cNvSpPr txBox="1"/>
          <p:nvPr/>
        </p:nvSpPr>
        <p:spPr>
          <a:xfrm>
            <a:off x="6299199" y="2578886"/>
            <a:ext cx="5588000" cy="2616200"/>
          </a:xfrm>
          <a:prstGeom prst="rect">
            <a:avLst/>
          </a:prstGeom>
          <a:solidFill>
            <a:srgbClr val="F1F6FB"/>
          </a:solidFill>
        </p:spPr>
        <p:txBody>
          <a:bodyPr wrap="square" lIns="190500" tIns="114300" rIns="152400" bIns="114300"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dirty="0">
                <a:ln>
                  <a:noFill/>
                </a:ln>
                <a:solidFill>
                  <a:srgbClr val="1F3864"/>
                </a:solidFill>
                <a:effectLst/>
                <a:uLnTx/>
                <a:uFillTx/>
                <a:latin typeface="Arial"/>
                <a:ea typeface="+mn-ea"/>
                <a:cs typeface="Arial"/>
              </a:rPr>
              <a:t>Mandatory</a:t>
            </a:r>
          </a:p>
          <a:p>
            <a:pPr marL="0" marR="0" lvl="0" indent="0" algn="l" defTabSz="914400" rtl="0" eaLnBrk="1" fontAlgn="auto" latinLnBrk="0" hangingPunct="1">
              <a:lnSpc>
                <a:spcPct val="106000"/>
              </a:lnSpc>
              <a:spcBef>
                <a:spcPts val="600"/>
              </a:spcBef>
              <a:spcAft>
                <a:spcPts val="0"/>
              </a:spcAft>
              <a:buClrTx/>
              <a:buSzTx/>
              <a:buFontTx/>
              <a:buNone/>
              <a:tabLst/>
              <a:defRPr/>
            </a:pPr>
            <a:r>
              <a:rPr kumimoji="0" lang="es" sz="1500" b="0" i="0" u="none" strike="noStrike" kern="1200" cap="none" spc="0" normalizeH="0" baseline="0" noProof="0" dirty="0">
                <a:ln>
                  <a:noFill/>
                </a:ln>
                <a:solidFill>
                  <a:srgbClr val="424245"/>
                </a:solidFill>
                <a:effectLst/>
                <a:uLnTx/>
                <a:uFillTx/>
                <a:latin typeface="Arial"/>
                <a:ea typeface="+mn-ea"/>
                <a:cs typeface="Arial"/>
              </a:rPr>
              <a:t>Participants must indicate whether a post-registration change (PRC) has </a:t>
            </a:r>
            <a:r>
              <a:rPr kumimoji="0" lang="es" sz="1500" b="1" i="0" u="none" strike="noStrike" kern="1200" cap="none" spc="0" normalizeH="0" baseline="0" noProof="0" dirty="0">
                <a:ln>
                  <a:noFill/>
                </a:ln>
                <a:solidFill>
                  <a:srgbClr val="424245"/>
                </a:solidFill>
                <a:effectLst/>
                <a:uLnTx/>
                <a:uFillTx/>
                <a:latin typeface="Arial"/>
                <a:ea typeface="+mn-ea"/>
                <a:cs typeface="Arial"/>
              </a:rPr>
              <a:t>occurred since 2021</a:t>
            </a:r>
            <a:r>
              <a:rPr kumimoji="0" lang="es" sz="1500" b="0" i="0" u="none" strike="noStrike" kern="1200" cap="none" spc="0" normalizeH="0" baseline="0" noProof="0" dirty="0">
                <a:ln>
                  <a:noFill/>
                </a:ln>
                <a:solidFill>
                  <a:srgbClr val="424245"/>
                </a:solidFill>
                <a:effectLst/>
                <a:uLnTx/>
                <a:uFillTx/>
                <a:latin typeface="Arial"/>
                <a:ea typeface="+mn-ea"/>
                <a:cs typeface="Arial"/>
              </a:rPr>
              <a:t>. Any PRC will be assessed by the Supervisory Body </a:t>
            </a:r>
            <a:r>
              <a:rPr kumimoji="0" lang="es" sz="1500" b="1" i="0" u="none" strike="noStrike" kern="1200" cap="none" spc="0" normalizeH="0" baseline="0" noProof="0" dirty="0">
                <a:ln>
                  <a:noFill/>
                </a:ln>
                <a:solidFill>
                  <a:srgbClr val="424245"/>
                </a:solidFill>
                <a:effectLst/>
                <a:uLnTx/>
                <a:uFillTx/>
                <a:latin typeface="Arial"/>
                <a:ea typeface="+mn-ea"/>
                <a:cs typeface="Arial"/>
              </a:rPr>
              <a:t>at the time of the 1st verification. </a:t>
            </a:r>
          </a:p>
          <a:p>
            <a:pPr marL="0" marR="0" lvl="0" indent="0" algn="l" defTabSz="914400" rtl="0" eaLnBrk="1" fontAlgn="auto" latinLnBrk="0" hangingPunct="1">
              <a:lnSpc>
                <a:spcPct val="106000"/>
              </a:lnSpc>
              <a:spcBef>
                <a:spcPts val="600"/>
              </a:spcBef>
              <a:spcAft>
                <a:spcPts val="0"/>
              </a:spcAft>
              <a:buClrTx/>
              <a:buSzTx/>
              <a:buFontTx/>
              <a:buNone/>
              <a:tabLst/>
              <a:defRPr/>
            </a:pPr>
            <a:r>
              <a:rPr kumimoji="0" lang="es" sz="1500" b="0" i="0" u="none" strike="noStrike" kern="1200" cap="none" spc="0" normalizeH="0" baseline="0" noProof="0" dirty="0">
                <a:ln>
                  <a:noFill/>
                </a:ln>
                <a:solidFill>
                  <a:srgbClr val="424245"/>
                </a:solidFill>
                <a:effectLst/>
                <a:uLnTx/>
                <a:uFillTx/>
                <a:latin typeface="Arial"/>
                <a:ea typeface="+mn-ea"/>
                <a:cs typeface="Arial"/>
              </a:rPr>
              <a:t>Check the applicable box: no PRC since 2021, or a PRC has occurred since 2021.</a:t>
            </a:r>
          </a:p>
        </p:txBody>
      </p:sp>
      <p:pic>
        <p:nvPicPr>
          <p:cNvPr id="4" name="Picture 3">
            <a:extLst>
              <a:ext uri="{FF2B5EF4-FFF2-40B4-BE49-F238E27FC236}">
                <a16:creationId xmlns:a16="http://schemas.microsoft.com/office/drawing/2014/main" id="{605F7692-73D3-472C-CF0A-C17561D10C55}"/>
              </a:ext>
            </a:extLst>
          </p:cNvPr>
          <p:cNvPicPr>
            <a:picLocks noChangeAspect="1"/>
          </p:cNvPicPr>
          <p:nvPr/>
        </p:nvPicPr>
        <p:blipFill>
          <a:blip r:embed="rId3"/>
          <a:stretch>
            <a:fillRect/>
          </a:stretch>
        </p:blipFill>
        <p:spPr>
          <a:xfrm>
            <a:off x="304801" y="2578886"/>
            <a:ext cx="5588000" cy="2616200"/>
          </a:xfrm>
          <a:prstGeom prst="rect">
            <a:avLst/>
          </a:prstGeom>
        </p:spPr>
      </p:pic>
      <p:sp>
        <p:nvSpPr>
          <p:cNvPr id="2" name="Marcador de texto 1">
            <a:extLst>
              <a:ext uri="{FF2B5EF4-FFF2-40B4-BE49-F238E27FC236}">
                <a16:creationId xmlns:a16="http://schemas.microsoft.com/office/drawing/2014/main" id="{446EE774-369A-D49B-3A94-38B7D74C26E5}"/>
              </a:ext>
            </a:extLst>
          </p:cNvPr>
          <p:cNvSpPr>
            <a:spLocks noGrp="1"/>
          </p:cNvSpPr>
          <p:nvPr>
            <p:ph type="body" sz="quarter" idx="10"/>
          </p:nvPr>
        </p:nvSpPr>
        <p:spPr>
          <a:xfrm>
            <a:off x="304799" y="241300"/>
            <a:ext cx="8245311" cy="609600"/>
          </a:xfrm>
        </p:spPr>
        <p:txBody>
          <a:bodyPr anchor="ctr">
            <a:noAutofit/>
          </a:bodyPr>
          <a:lstStyle/>
          <a:p>
            <a:pPr marL="0" indent="0" algn="l" rtl="0">
              <a:lnSpc>
                <a:spcPct val="106000"/>
              </a:lnSpc>
              <a:buNone/>
            </a:pPr>
            <a:r>
              <a:rPr lang="es" dirty="0">
                <a:solidFill>
                  <a:srgbClr val="2E75B6"/>
                </a:solidFill>
                <a:latin typeface="Arial"/>
                <a:cs typeface="Arial"/>
              </a:rPr>
              <a:t>Compliance with registered design document. E.g. PRC </a:t>
            </a:r>
            <a:endParaRPr lang="es" sz="2400" b="1" dirty="0">
              <a:solidFill>
                <a:srgbClr val="2E75B6"/>
              </a:solidFill>
              <a:latin typeface="Arial"/>
              <a:cs typeface="Arial"/>
            </a:endParaRPr>
          </a:p>
        </p:txBody>
      </p:sp>
      <p:sp>
        <p:nvSpPr>
          <p:cNvPr id="1202" name="H1202"/>
          <p:cNvSpPr/>
          <p:nvPr/>
        </p:nvSpPr>
        <p:spPr>
          <a:xfrm>
            <a:off x="6235699" y="2578886"/>
            <a:ext cx="63500" cy="26162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4382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A06E59-5AB0-5A03-E319-E94A7F6D1B10}"/>
              </a:ext>
            </a:extLst>
          </p:cNvPr>
          <p:cNvSpPr txBox="1"/>
          <p:nvPr/>
        </p:nvSpPr>
        <p:spPr>
          <a:xfrm>
            <a:off x="5334000" y="1730375"/>
            <a:ext cx="6553200" cy="1092200"/>
          </a:xfrm>
          <a:prstGeom prst="rect">
            <a:avLst/>
          </a:prstGeom>
          <a:solidFill>
            <a:srgbClr val="FDF1E7"/>
          </a:solidFill>
        </p:spPr>
        <p:txBody>
          <a:bodyPr wrap="square" lIns="190500" tIns="91440" rIns="152400" bIns="91440" rtlCol="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7A3E12"/>
                </a:solidFill>
                <a:effectLst/>
                <a:uLnTx/>
                <a:uFillTx/>
                <a:latin typeface="Arial"/>
                <a:ea typeface="+mn-ea"/>
                <a:cs typeface="Arial"/>
              </a:rPr>
              <a:t>Applicable only to A/R activities</a:t>
            </a:r>
          </a:p>
          <a:p>
            <a:pPr marL="0" marR="0" lvl="0" indent="0" algn="l" defTabSz="914400" rtl="0" eaLnBrk="1" fontAlgn="auto" latinLnBrk="0" hangingPunct="1">
              <a:lnSpc>
                <a:spcPct val="104000"/>
              </a:lnSpc>
              <a:spcBef>
                <a:spcPts val="500"/>
              </a:spcBef>
              <a:spcAft>
                <a:spcPts val="0"/>
              </a:spcAft>
              <a:buClrTx/>
              <a:buSzTx/>
              <a:buFontTx/>
              <a:buNone/>
              <a:tabLst/>
              <a:defRPr/>
            </a:pPr>
            <a:r>
              <a:rPr kumimoji="0" lang="es" sz="1400" b="0" i="0" u="none" strike="noStrike" kern="1200" cap="none" spc="0" normalizeH="0" baseline="0" noProof="0">
                <a:ln>
                  <a:noFill/>
                </a:ln>
                <a:solidFill>
                  <a:srgbClr val="7A3E12"/>
                </a:solidFill>
                <a:effectLst/>
                <a:uLnTx/>
                <a:uFillTx/>
                <a:latin typeface="Arial"/>
                <a:ea typeface="+mn-ea"/>
                <a:cs typeface="Arial"/>
              </a:rPr>
              <a:t>These requirements apply only to CDM A/R project activities, CDM A/R PoAs and their component activities (CPAs).</a:t>
            </a:r>
          </a:p>
        </p:txBody>
      </p:sp>
      <p:pic>
        <p:nvPicPr>
          <p:cNvPr id="4" name="Picture 3">
            <a:extLst>
              <a:ext uri="{FF2B5EF4-FFF2-40B4-BE49-F238E27FC236}">
                <a16:creationId xmlns:a16="http://schemas.microsoft.com/office/drawing/2014/main" id="{1012586A-BED4-A800-03C3-2CECAE07D42E}"/>
              </a:ext>
            </a:extLst>
          </p:cNvPr>
          <p:cNvPicPr>
            <a:picLocks noChangeAspect="1"/>
          </p:cNvPicPr>
          <p:nvPr/>
        </p:nvPicPr>
        <p:blipFill>
          <a:blip r:embed="rId3"/>
          <a:stretch>
            <a:fillRect/>
          </a:stretch>
        </p:blipFill>
        <p:spPr>
          <a:xfrm>
            <a:off x="304800" y="1730375"/>
            <a:ext cx="4724400" cy="4724400"/>
          </a:xfrm>
          <a:prstGeom prst="rect">
            <a:avLst/>
          </a:prstGeom>
        </p:spPr>
      </p:pic>
      <p:sp>
        <p:nvSpPr>
          <p:cNvPr id="2" name="Marcador de texto 1">
            <a:extLst>
              <a:ext uri="{FF2B5EF4-FFF2-40B4-BE49-F238E27FC236}">
                <a16:creationId xmlns:a16="http://schemas.microsoft.com/office/drawing/2014/main" id="{BE7C626A-8901-486D-6B01-26F8348D3FD2}"/>
              </a:ext>
            </a:extLst>
          </p:cNvPr>
          <p:cNvSpPr>
            <a:spLocks noGrp="1"/>
          </p:cNvSpPr>
          <p:nvPr>
            <p:ph type="body" sz="quarter" idx="10"/>
          </p:nvPr>
        </p:nvSpPr>
        <p:spPr>
          <a:xfrm>
            <a:off x="292100" y="254000"/>
            <a:ext cx="7874000" cy="609600"/>
          </a:xfrm>
        </p:spPr>
        <p:txBody>
          <a:bodyPr anchor="ctr">
            <a:noAutofit/>
          </a:bodyPr>
          <a:lstStyle/>
          <a:p>
            <a:pPr marL="0" indent="0" algn="l" rtl="0">
              <a:lnSpc>
                <a:spcPct val="104000"/>
              </a:lnSpc>
              <a:buNone/>
            </a:pPr>
            <a:r>
              <a:rPr lang="es" sz="2400" b="1" dirty="0">
                <a:solidFill>
                  <a:srgbClr val="2E75B6"/>
                </a:solidFill>
                <a:latin typeface="Arial"/>
                <a:cs typeface="Arial"/>
              </a:rPr>
              <a:t>Compliance with the Standard: A/R activities</a:t>
            </a:r>
          </a:p>
        </p:txBody>
      </p:sp>
      <p:sp>
        <p:nvSpPr>
          <p:cNvPr id="1301" name="I1301"/>
          <p:cNvSpPr/>
          <p:nvPr/>
        </p:nvSpPr>
        <p:spPr>
          <a:xfrm>
            <a:off x="304800" y="1222375"/>
            <a:ext cx="11582400" cy="3810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Compliance with the Standard: Requirements for activities involving removals under Article 6.4</a:t>
            </a:r>
          </a:p>
        </p:txBody>
      </p:sp>
      <p:sp>
        <p:nvSpPr>
          <p:cNvPr id="1302" name="I1302"/>
          <p:cNvSpPr/>
          <p:nvPr/>
        </p:nvSpPr>
        <p:spPr>
          <a:xfrm>
            <a:off x="5334000" y="1730375"/>
            <a:ext cx="63500" cy="1092200"/>
          </a:xfrm>
          <a:prstGeom prst="rect">
            <a:avLst/>
          </a:prstGeom>
          <a:solidFill>
            <a:srgbClr val="ED7D31"/>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3" name="I1303"/>
          <p:cNvSpPr/>
          <p:nvPr/>
        </p:nvSpPr>
        <p:spPr>
          <a:xfrm>
            <a:off x="5334000" y="2897402"/>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4" name="I1304"/>
          <p:cNvSpPr/>
          <p:nvPr/>
        </p:nvSpPr>
        <p:spPr>
          <a:xfrm>
            <a:off x="5334000" y="2897402"/>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5" name="I1305"/>
          <p:cNvSpPr/>
          <p:nvPr/>
        </p:nvSpPr>
        <p:spPr>
          <a:xfrm>
            <a:off x="5562600" y="3011702"/>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Identification of reversal risk</a:t>
            </a:r>
          </a:p>
        </p:txBody>
      </p:sp>
      <p:sp>
        <p:nvSpPr>
          <p:cNvPr id="1306" name="I1306"/>
          <p:cNvSpPr/>
          <p:nvPr/>
        </p:nvSpPr>
        <p:spPr>
          <a:xfrm>
            <a:off x="5562600" y="3265702"/>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Identify and justify the risks attributable to the activity.</a:t>
            </a:r>
          </a:p>
        </p:txBody>
      </p:sp>
      <p:sp>
        <p:nvSpPr>
          <p:cNvPr id="1307" name="I1307"/>
          <p:cNvSpPr/>
          <p:nvPr/>
        </p:nvSpPr>
        <p:spPr>
          <a:xfrm>
            <a:off x="5334000" y="3659402"/>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8" name="I1308"/>
          <p:cNvSpPr/>
          <p:nvPr/>
        </p:nvSpPr>
        <p:spPr>
          <a:xfrm>
            <a:off x="5334000" y="3659402"/>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9" name="I1309"/>
          <p:cNvSpPr/>
          <p:nvPr/>
        </p:nvSpPr>
        <p:spPr>
          <a:xfrm>
            <a:off x="5562600" y="3773702"/>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Reversal risk assessment</a:t>
            </a:r>
          </a:p>
        </p:txBody>
      </p:sp>
      <p:sp>
        <p:nvSpPr>
          <p:cNvPr id="1310" name="I1310"/>
          <p:cNvSpPr/>
          <p:nvPr/>
        </p:nvSpPr>
        <p:spPr>
          <a:xfrm>
            <a:off x="5562600" y="4007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Carry it out in accordance with the requirements of the applicable Standard.</a:t>
            </a:r>
          </a:p>
        </p:txBody>
      </p:sp>
      <p:sp>
        <p:nvSpPr>
          <p:cNvPr id="1311" name="I1311"/>
          <p:cNvSpPr/>
          <p:nvPr/>
        </p:nvSpPr>
        <p:spPr>
          <a:xfrm>
            <a:off x="5334000" y="4400807"/>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2" name="I1312"/>
          <p:cNvSpPr/>
          <p:nvPr/>
        </p:nvSpPr>
        <p:spPr>
          <a:xfrm>
            <a:off x="5334000" y="4400807"/>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3" name="I1313"/>
          <p:cNvSpPr/>
          <p:nvPr/>
        </p:nvSpPr>
        <p:spPr>
          <a:xfrm>
            <a:off x="5562600" y="4515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Risk mitigation plan</a:t>
            </a:r>
          </a:p>
        </p:txBody>
      </p:sp>
      <p:sp>
        <p:nvSpPr>
          <p:cNvPr id="1314" name="I1314"/>
          <p:cNvSpPr/>
          <p:nvPr/>
        </p:nvSpPr>
        <p:spPr>
          <a:xfrm>
            <a:off x="5562600" y="4769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Develop and implement measures if a risk is identified.</a:t>
            </a:r>
          </a:p>
        </p:txBody>
      </p:sp>
      <p:sp>
        <p:nvSpPr>
          <p:cNvPr id="1315" name="I1315"/>
          <p:cNvSpPr/>
          <p:nvPr/>
        </p:nvSpPr>
        <p:spPr>
          <a:xfrm>
            <a:off x="5334000" y="5162807"/>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6" name="I1316"/>
          <p:cNvSpPr/>
          <p:nvPr/>
        </p:nvSpPr>
        <p:spPr>
          <a:xfrm>
            <a:off x="5334000" y="5162807"/>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7" name="I1317"/>
          <p:cNvSpPr/>
          <p:nvPr/>
        </p:nvSpPr>
        <p:spPr>
          <a:xfrm>
            <a:off x="5562600" y="5277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Reversal remediation</a:t>
            </a:r>
          </a:p>
        </p:txBody>
      </p:sp>
      <p:sp>
        <p:nvSpPr>
          <p:cNvPr id="1318" name="I1318"/>
          <p:cNvSpPr/>
          <p:nvPr/>
        </p:nvSpPr>
        <p:spPr>
          <a:xfrm>
            <a:off x="5562600" y="5531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Measures to proactively remediate and avoid reversals.</a:t>
            </a:r>
          </a:p>
        </p:txBody>
      </p:sp>
      <p:sp>
        <p:nvSpPr>
          <p:cNvPr id="1319" name="I1319"/>
          <p:cNvSpPr/>
          <p:nvPr/>
        </p:nvSpPr>
        <p:spPr>
          <a:xfrm>
            <a:off x="5334000" y="5924807"/>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0" name="I1320"/>
          <p:cNvSpPr/>
          <p:nvPr/>
        </p:nvSpPr>
        <p:spPr>
          <a:xfrm>
            <a:off x="5334000" y="5924807"/>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1" name="I1321"/>
          <p:cNvSpPr/>
          <p:nvPr/>
        </p:nvSpPr>
        <p:spPr>
          <a:xfrm>
            <a:off x="5562600" y="6039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Post-crediting period monitoring plan</a:t>
            </a:r>
          </a:p>
        </p:txBody>
      </p:sp>
      <p:sp>
        <p:nvSpPr>
          <p:cNvPr id="1322" name="I1322"/>
          <p:cNvSpPr/>
          <p:nvPr/>
        </p:nvSpPr>
        <p:spPr>
          <a:xfrm>
            <a:off x="5562600" y="6293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Monitoring after the last active period to assess reversals.</a:t>
            </a:r>
          </a:p>
        </p:txBody>
      </p:sp>
    </p:spTree>
    <p:extLst>
      <p:ext uri="{BB962C8B-B14F-4D97-AF65-F5344CB8AC3E}">
        <p14:creationId xmlns:p14="http://schemas.microsoft.com/office/powerpoint/2010/main" val="3187647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A94EE0-37CD-31AA-80AE-BB4FBA4EE702}"/>
              </a:ext>
            </a:extLst>
          </p:cNvPr>
          <p:cNvPicPr>
            <a:picLocks noChangeAspect="1"/>
          </p:cNvPicPr>
          <p:nvPr/>
        </p:nvPicPr>
        <p:blipFill>
          <a:blip r:embed="rId3"/>
          <a:stretch>
            <a:fillRect/>
          </a:stretch>
        </p:blipFill>
        <p:spPr>
          <a:xfrm>
            <a:off x="390525" y="1806575"/>
            <a:ext cx="5588000" cy="1981200"/>
          </a:xfrm>
          <a:prstGeom prst="rect">
            <a:avLst/>
          </a:prstGeom>
        </p:spPr>
      </p:pic>
      <p:sp>
        <p:nvSpPr>
          <p:cNvPr id="7" name="TextBox 6">
            <a:extLst>
              <a:ext uri="{FF2B5EF4-FFF2-40B4-BE49-F238E27FC236}">
                <a16:creationId xmlns:a16="http://schemas.microsoft.com/office/drawing/2014/main" id="{D695837F-757E-182E-45D1-9794B91B2DF3}"/>
              </a:ext>
            </a:extLst>
          </p:cNvPr>
          <p:cNvSpPr txBox="1"/>
          <p:nvPr/>
        </p:nvSpPr>
        <p:spPr>
          <a:xfrm>
            <a:off x="6384925" y="1806575"/>
            <a:ext cx="5588000" cy="1981200"/>
          </a:xfrm>
          <a:prstGeom prst="rect">
            <a:avLst/>
          </a:prstGeom>
          <a:solidFill>
            <a:srgbClr val="F1F6FB"/>
          </a:solidFill>
        </p:spPr>
        <p:txBody>
          <a:bodyPr wrap="square" lIns="190500" tIns="91440" rIns="152400" bIns="91440" rtlCol="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Who must sign</a:t>
            </a:r>
          </a:p>
          <a:p>
            <a:pPr marL="0" marR="0" lvl="0" indent="0" algn="l" defTabSz="914400" rtl="0" eaLnBrk="1" fontAlgn="auto" latinLnBrk="0" hangingPunct="1">
              <a:lnSpc>
                <a:spcPct val="106000"/>
              </a:lnSpc>
              <a:spcBef>
                <a:spcPts val="60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The form must be completed and signed by the person authorized for scope (c) by the project participants of the CDM activity or programme of activities.</a:t>
            </a:r>
          </a:p>
        </p:txBody>
      </p:sp>
      <p:sp>
        <p:nvSpPr>
          <p:cNvPr id="2" name="Marcador de texto 1">
            <a:extLst>
              <a:ext uri="{FF2B5EF4-FFF2-40B4-BE49-F238E27FC236}">
                <a16:creationId xmlns:a16="http://schemas.microsoft.com/office/drawing/2014/main" id="{B74E8AB4-89CD-A55D-593B-8C1166F716A3}"/>
              </a:ext>
            </a:extLst>
          </p:cNvPr>
          <p:cNvSpPr>
            <a:spLocks noGrp="1"/>
          </p:cNvSpPr>
          <p:nvPr>
            <p:ph type="body" sz="quarter" idx="10"/>
          </p:nvPr>
        </p:nvSpPr>
        <p:spPr>
          <a:xfrm>
            <a:off x="292100" y="254000"/>
            <a:ext cx="7874000" cy="609600"/>
          </a:xfrm>
        </p:spPr>
        <p:txBody>
          <a:bodyPr anchor="ctr">
            <a:noAutofit/>
          </a:bodyPr>
          <a:lstStyle/>
          <a:p>
            <a:pPr marL="0" indent="0" algn="l" rtl="0">
              <a:lnSpc>
                <a:spcPct val="104000"/>
              </a:lnSpc>
              <a:buNone/>
            </a:pPr>
            <a:r>
              <a:rPr lang="es" sz="2400" b="1">
                <a:solidFill>
                  <a:srgbClr val="2E75B6"/>
                </a:solidFill>
                <a:latin typeface="Arial"/>
                <a:cs typeface="Arial"/>
              </a:rPr>
              <a:t>Signature and Confirmation of Information</a:t>
            </a:r>
          </a:p>
        </p:txBody>
      </p:sp>
      <p:sp>
        <p:nvSpPr>
          <p:cNvPr id="3" name="Marcador de contenido 2">
            <a:extLst>
              <a:ext uri="{FF2B5EF4-FFF2-40B4-BE49-F238E27FC236}">
                <a16:creationId xmlns:a16="http://schemas.microsoft.com/office/drawing/2014/main" id="{D2E56D64-C3C9-C8DD-DF5B-9B820F625434}"/>
              </a:ext>
            </a:extLst>
          </p:cNvPr>
          <p:cNvSpPr>
            <a:spLocks noGrp="1"/>
          </p:cNvSpPr>
          <p:nvPr>
            <p:ph sz="quarter" idx="11"/>
          </p:nvPr>
        </p:nvSpPr>
        <p:spPr>
          <a:xfrm>
            <a:off x="390525" y="5260975"/>
            <a:ext cx="11582400" cy="1016000"/>
          </a:xfrm>
          <a:prstGeom prst="roundRect">
            <a:avLst/>
          </a:prstGeom>
          <a:solidFill>
            <a:srgbClr val="FDF1E7"/>
          </a:solidFill>
        </p:spPr>
        <p:txBody>
          <a:bodyPr lIns="190500" tIns="68580" rIns="152400" bIns="68580" anchor="ctr">
            <a:noAutofit/>
          </a:bodyPr>
          <a:lstStyle/>
          <a:p>
            <a:pPr marL="0" indent="0" algn="l" rtl="0">
              <a:lnSpc>
                <a:spcPct val="106000"/>
              </a:lnSpc>
              <a:buNone/>
            </a:pPr>
            <a:r>
              <a:rPr lang="es" sz="1500" b="0">
                <a:solidFill>
                  <a:srgbClr val="7A3E12"/>
                </a:solidFill>
                <a:latin typeface="Arial"/>
                <a:cs typeface="Arial"/>
              </a:rPr>
              <a:t>The authorization must correspond to the communication modalities submitted under the "CDM project cycle procedure for project activities" or the "CDM project cycle procedure for programmes of activities".</a:t>
            </a:r>
          </a:p>
        </p:txBody>
      </p:sp>
      <p:sp>
        <p:nvSpPr>
          <p:cNvPr id="1401" name="J1401"/>
          <p:cNvSpPr/>
          <p:nvPr/>
        </p:nvSpPr>
        <p:spPr>
          <a:xfrm>
            <a:off x="390525" y="1298575"/>
            <a:ext cx="11582400" cy="3810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I confirm that the information provided in this form is correct</a:t>
            </a:r>
          </a:p>
        </p:txBody>
      </p:sp>
      <p:sp>
        <p:nvSpPr>
          <p:cNvPr id="1402" name="J1402"/>
          <p:cNvSpPr/>
          <p:nvPr/>
        </p:nvSpPr>
        <p:spPr>
          <a:xfrm>
            <a:off x="6384925" y="1806575"/>
            <a:ext cx="63500" cy="19812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3" name="J1403"/>
          <p:cNvSpPr/>
          <p:nvPr/>
        </p:nvSpPr>
        <p:spPr>
          <a:xfrm>
            <a:off x="390525" y="3990975"/>
            <a:ext cx="3657600" cy="1066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4" name="J1404"/>
          <p:cNvSpPr/>
          <p:nvPr/>
        </p:nvSpPr>
        <p:spPr>
          <a:xfrm>
            <a:off x="390525" y="3990975"/>
            <a:ext cx="63500" cy="1066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5" name="J1405"/>
          <p:cNvSpPr/>
          <p:nvPr/>
        </p:nvSpPr>
        <p:spPr>
          <a:xfrm>
            <a:off x="619125" y="4168775"/>
            <a:ext cx="32004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Date</a:t>
            </a:r>
          </a:p>
        </p:txBody>
      </p:sp>
      <p:sp>
        <p:nvSpPr>
          <p:cNvPr id="1406" name="J1406"/>
          <p:cNvSpPr/>
          <p:nvPr/>
        </p:nvSpPr>
        <p:spPr>
          <a:xfrm>
            <a:off x="619125" y="4498975"/>
            <a:ext cx="3200400" cy="4318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DD/MM/YYYY format.</a:t>
            </a:r>
          </a:p>
        </p:txBody>
      </p:sp>
      <p:sp>
        <p:nvSpPr>
          <p:cNvPr id="1407" name="J1407"/>
          <p:cNvSpPr/>
          <p:nvPr/>
        </p:nvSpPr>
        <p:spPr>
          <a:xfrm>
            <a:off x="4352925" y="3990975"/>
            <a:ext cx="3657600" cy="1066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8" name="J1408"/>
          <p:cNvSpPr/>
          <p:nvPr/>
        </p:nvSpPr>
        <p:spPr>
          <a:xfrm>
            <a:off x="4352925" y="3990975"/>
            <a:ext cx="63500" cy="1066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9" name="J1409"/>
          <p:cNvSpPr/>
          <p:nvPr/>
        </p:nvSpPr>
        <p:spPr>
          <a:xfrm>
            <a:off x="4581525" y="4168775"/>
            <a:ext cx="32004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Entity and representative</a:t>
            </a:r>
          </a:p>
        </p:txBody>
      </p:sp>
      <p:sp>
        <p:nvSpPr>
          <p:cNvPr id="1410" name="J1410"/>
          <p:cNvSpPr/>
          <p:nvPr/>
        </p:nvSpPr>
        <p:spPr>
          <a:xfrm>
            <a:off x="4581525" y="4498975"/>
            <a:ext cx="3200400" cy="4318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Names of the entity and of the representative of the participants.</a:t>
            </a:r>
          </a:p>
        </p:txBody>
      </p:sp>
      <p:sp>
        <p:nvSpPr>
          <p:cNvPr id="1411" name="J1411"/>
          <p:cNvSpPr/>
          <p:nvPr/>
        </p:nvSpPr>
        <p:spPr>
          <a:xfrm>
            <a:off x="8315325" y="3990975"/>
            <a:ext cx="3657600" cy="1066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2" name="J1412"/>
          <p:cNvSpPr/>
          <p:nvPr/>
        </p:nvSpPr>
        <p:spPr>
          <a:xfrm>
            <a:off x="8315325" y="3990975"/>
            <a:ext cx="63500" cy="1066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3" name="J1413"/>
          <p:cNvSpPr/>
          <p:nvPr/>
        </p:nvSpPr>
        <p:spPr>
          <a:xfrm>
            <a:off x="8543925" y="4168775"/>
            <a:ext cx="32004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Signature</a:t>
            </a:r>
          </a:p>
        </p:txBody>
      </p:sp>
      <p:sp>
        <p:nvSpPr>
          <p:cNvPr id="1414" name="J1414"/>
          <p:cNvSpPr/>
          <p:nvPr/>
        </p:nvSpPr>
        <p:spPr>
          <a:xfrm>
            <a:off x="8543925" y="4498975"/>
            <a:ext cx="3200400" cy="4318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Of the person authorized for scope (c).</a:t>
            </a:r>
          </a:p>
        </p:txBody>
      </p:sp>
      <p:sp>
        <p:nvSpPr>
          <p:cNvPr id="1415" name="J1415"/>
          <p:cNvSpPr/>
          <p:nvPr/>
        </p:nvSpPr>
        <p:spPr>
          <a:xfrm>
            <a:off x="390525" y="5260975"/>
            <a:ext cx="63500" cy="1016000"/>
          </a:xfrm>
          <a:prstGeom prst="rect">
            <a:avLst/>
          </a:prstGeom>
          <a:solidFill>
            <a:srgbClr val="ED7D31"/>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7366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3CB26-D193-38A3-6E73-141888C7E8C3}"/>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291139CA-5452-35C3-C5A3-362A81C1C626}"/>
              </a:ext>
            </a:extLst>
          </p:cNvPr>
          <p:cNvSpPr>
            <a:spLocks noGrp="1"/>
          </p:cNvSpPr>
          <p:nvPr>
            <p:ph type="body" sz="quarter" idx="10"/>
          </p:nvPr>
        </p:nvSpPr>
        <p:spPr>
          <a:xfrm>
            <a:off x="293825" y="369873"/>
            <a:ext cx="8212222" cy="558800"/>
          </a:xfrm>
        </p:spPr>
        <p:txBody>
          <a:bodyPr>
            <a:normAutofit fontScale="92500"/>
          </a:bodyPr>
          <a:lstStyle/>
          <a:p>
            <a:pPr marL="0" indent="0" algn="l" rtl="0">
              <a:buNone/>
            </a:pPr>
            <a:r>
              <a:rPr lang="en-US" sz="2800" b="1" dirty="0"/>
              <a:t> Addendum to design document: A6.4-FORM-AC-012</a:t>
            </a:r>
          </a:p>
        </p:txBody>
      </p:sp>
      <p:sp>
        <p:nvSpPr>
          <p:cNvPr id="13" name="TextBox 6">
            <a:extLst>
              <a:ext uri="{FF2B5EF4-FFF2-40B4-BE49-F238E27FC236}">
                <a16:creationId xmlns:a16="http://schemas.microsoft.com/office/drawing/2014/main" id="{40AC0450-87A8-F409-7510-5DD86AE2B1A9}"/>
              </a:ext>
            </a:extLst>
          </p:cNvPr>
          <p:cNvSpPr txBox="1"/>
          <p:nvPr/>
        </p:nvSpPr>
        <p:spPr>
          <a:xfrm>
            <a:off x="1562187" y="2166202"/>
            <a:ext cx="8860008" cy="2077492"/>
          </a:xfrm>
          <a:prstGeom prst="rect">
            <a:avLst/>
          </a:prstGeom>
          <a:solidFill>
            <a:schemeClr val="tx2">
              <a:lumMod val="10000"/>
              <a:lumOff val="90000"/>
            </a:schemeClr>
          </a:solidFill>
          <a:ln>
            <a:solidFill>
              <a:schemeClr val="accent1"/>
            </a:solidFill>
          </a:ln>
        </p:spPr>
        <p:txBody>
          <a:bodyPr wrap="square" lIns="152400" tIns="68580" rIns="114300" bIns="68580" rtlCol="0" anchor="ctr">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 the objective achieved? </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develop a thorough understanding of the Addendum to the Design Document; and</a:t>
            </a: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equip participants with the knowledge required to begin completing the Addendum accurately and effectively.</a:t>
            </a: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05198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84680" y="200152"/>
            <a:ext cx="8676439" cy="558800"/>
          </a:xfrm>
        </p:spPr>
        <p:txBody>
          <a:bodyPr>
            <a:noAutofit/>
          </a:bodyPr>
          <a:lstStyle/>
          <a:p>
            <a:pPr>
              <a:defRPr sz="2600" b="1">
                <a:solidFill>
                  <a:srgbClr val="4C91D3"/>
                </a:solidFill>
                <a:latin typeface="Calibri"/>
              </a:defRPr>
            </a:pPr>
            <a:r>
              <a:rPr sz="3200" dirty="0"/>
              <a:t>Key references for completing the Addendum</a:t>
            </a:r>
          </a:p>
        </p:txBody>
      </p:sp>
      <p:sp>
        <p:nvSpPr>
          <p:cNvPr id="3" name="TextBox 2"/>
          <p:cNvSpPr txBox="1"/>
          <p:nvPr/>
        </p:nvSpPr>
        <p:spPr>
          <a:xfrm>
            <a:off x="384048" y="1203080"/>
            <a:ext cx="5486400" cy="270843"/>
          </a:xfrm>
          <a:prstGeom prst="rect">
            <a:avLst/>
          </a:prstGeom>
          <a:noFill/>
        </p:spPr>
        <p:txBody>
          <a:bodyPr wrap="square" lIns="73152" tIns="27432" rIns="73152" bIns="27432">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100" b="1">
                <a:solidFill>
                  <a:srgbClr val="4C91D3"/>
                </a:solidFill>
                <a:latin typeface="Calibri"/>
              </a:defRPr>
            </a:pPr>
            <a:r>
              <a:rPr kumimoji="0" sz="1400" b="1" i="0" u="none" strike="noStrike" kern="1200" cap="none" spc="0" normalizeH="0" baseline="0" noProof="0" dirty="0">
                <a:ln>
                  <a:noFill/>
                </a:ln>
                <a:solidFill>
                  <a:srgbClr val="4C91D3"/>
                </a:solidFill>
                <a:effectLst/>
                <a:uLnTx/>
                <a:uFillTx/>
                <a:latin typeface="Calibri"/>
                <a:ea typeface="+mn-ea"/>
                <a:cs typeface="+mn-cs"/>
              </a:rPr>
              <a:t>CORE REFERENCES</a:t>
            </a:r>
          </a:p>
        </p:txBody>
      </p:sp>
      <p:sp>
        <p:nvSpPr>
          <p:cNvPr id="4" name="TextBox 3"/>
          <p:cNvSpPr txBox="1"/>
          <p:nvPr/>
        </p:nvSpPr>
        <p:spPr>
          <a:xfrm>
            <a:off x="9464040" y="1215411"/>
            <a:ext cx="1143000" cy="270843"/>
          </a:xfrm>
          <a:prstGeom prst="rect">
            <a:avLst/>
          </a:prstGeom>
          <a:noFill/>
        </p:spPr>
        <p:txBody>
          <a:bodyPr wrap="square" lIns="73152" tIns="27432" rIns="73152" bIns="2743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5A646E"/>
                </a:solidFill>
                <a:latin typeface="Calibri"/>
              </a:defRPr>
            </a:pPr>
            <a:r>
              <a:rPr kumimoji="0" sz="1400" b="1" i="0" u="none" strike="noStrike" kern="1200" cap="none" spc="0" normalizeH="0" baseline="0" noProof="0" dirty="0">
                <a:ln>
                  <a:noFill/>
                </a:ln>
                <a:solidFill>
                  <a:srgbClr val="5A646E"/>
                </a:solidFill>
                <a:effectLst/>
                <a:uLnTx/>
                <a:uFillTx/>
                <a:latin typeface="Calibri"/>
                <a:ea typeface="+mn-ea"/>
                <a:cs typeface="+mn-cs"/>
              </a:rPr>
              <a:t>VERSION</a:t>
            </a:r>
          </a:p>
        </p:txBody>
      </p:sp>
      <p:sp>
        <p:nvSpPr>
          <p:cNvPr id="5" name="Rounded Rectangle 4"/>
          <p:cNvSpPr/>
          <p:nvPr/>
        </p:nvSpPr>
        <p:spPr>
          <a:xfrm>
            <a:off x="384048" y="16459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TextBox 5"/>
          <p:cNvSpPr txBox="1"/>
          <p:nvPr/>
        </p:nvSpPr>
        <p:spPr>
          <a:xfrm>
            <a:off x="507492" y="1726747"/>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ea typeface="+mn-ea"/>
                <a:cs typeface="+mn-cs"/>
                <a:hlinkClick r:id="rId2"/>
              </a:rPr>
              <a:t>A6.4-FORM-AC-012</a:t>
            </a:r>
            <a:endParaRPr kumimoji="0" sz="1200" b="1" i="0" u="none" strike="noStrike" kern="1200" cap="none" spc="0" normalizeH="0" baseline="0" noProof="0" dirty="0">
              <a:ln>
                <a:noFill/>
              </a:ln>
              <a:solidFill>
                <a:srgbClr val="4C91D3"/>
              </a:solidFill>
              <a:effectLst/>
              <a:uLnTx/>
              <a:uFillTx/>
              <a:latin typeface="Calibri"/>
              <a:ea typeface="+mn-ea"/>
              <a:cs typeface="+mn-cs"/>
            </a:endParaRPr>
          </a:p>
        </p:txBody>
      </p:sp>
      <p:sp>
        <p:nvSpPr>
          <p:cNvPr id="7" name="TextBox 6"/>
          <p:cNvSpPr txBox="1"/>
          <p:nvPr/>
        </p:nvSpPr>
        <p:spPr>
          <a:xfrm>
            <a:off x="2788920" y="18245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Addendum to design document for CDM activity transition request</a:t>
            </a:r>
          </a:p>
        </p:txBody>
      </p:sp>
      <p:sp>
        <p:nvSpPr>
          <p:cNvPr id="8" name="TextBox 7"/>
          <p:cNvSpPr txBox="1"/>
          <p:nvPr/>
        </p:nvSpPr>
        <p:spPr>
          <a:xfrm>
            <a:off x="9582912" y="18322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03.1</a:t>
            </a:r>
          </a:p>
        </p:txBody>
      </p:sp>
      <p:sp>
        <p:nvSpPr>
          <p:cNvPr id="9" name="Rounded Rectangle 8"/>
          <p:cNvSpPr/>
          <p:nvPr/>
        </p:nvSpPr>
        <p:spPr>
          <a:xfrm>
            <a:off x="384048" y="23317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TextBox 9"/>
          <p:cNvSpPr txBox="1"/>
          <p:nvPr/>
        </p:nvSpPr>
        <p:spPr>
          <a:xfrm>
            <a:off x="530352" y="2518011"/>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ea typeface="+mn-ea"/>
                <a:cs typeface="+mn-cs"/>
                <a:hlinkClick r:id="rId3"/>
              </a:rPr>
              <a:t>A6.4-STAN-AC-001</a:t>
            </a:r>
            <a:endParaRPr kumimoji="0" sz="1200" b="1" i="0" u="none" strike="noStrike" kern="1200" cap="none" spc="0" normalizeH="0" baseline="0" noProof="0" dirty="0">
              <a:ln>
                <a:noFill/>
              </a:ln>
              <a:solidFill>
                <a:srgbClr val="4C91D3"/>
              </a:solidFill>
              <a:effectLst/>
              <a:uLnTx/>
              <a:uFillTx/>
              <a:latin typeface="Calibri"/>
              <a:ea typeface="+mn-ea"/>
              <a:cs typeface="+mn-cs"/>
            </a:endParaRPr>
          </a:p>
        </p:txBody>
      </p:sp>
      <p:sp>
        <p:nvSpPr>
          <p:cNvPr id="11" name="TextBox 10"/>
          <p:cNvSpPr txBox="1"/>
          <p:nvPr/>
        </p:nvSpPr>
        <p:spPr>
          <a:xfrm>
            <a:off x="2788920" y="25103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Standard: Transition of CDM activities to the Article 6.4 mechanism</a:t>
            </a:r>
          </a:p>
        </p:txBody>
      </p:sp>
      <p:sp>
        <p:nvSpPr>
          <p:cNvPr id="12" name="TextBox 11"/>
          <p:cNvSpPr txBox="1"/>
          <p:nvPr/>
        </p:nvSpPr>
        <p:spPr>
          <a:xfrm>
            <a:off x="9582912" y="2518011"/>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05.1</a:t>
            </a:r>
          </a:p>
        </p:txBody>
      </p:sp>
      <p:sp>
        <p:nvSpPr>
          <p:cNvPr id="13" name="Rounded Rectangle 12"/>
          <p:cNvSpPr/>
          <p:nvPr/>
        </p:nvSpPr>
        <p:spPr>
          <a:xfrm>
            <a:off x="384048" y="30175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TextBox 13"/>
          <p:cNvSpPr txBox="1"/>
          <p:nvPr/>
        </p:nvSpPr>
        <p:spPr>
          <a:xfrm>
            <a:off x="530352" y="3203810"/>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ea typeface="+mn-ea"/>
                <a:cs typeface="+mn-cs"/>
                <a:hlinkClick r:id="rId4"/>
              </a:rPr>
              <a:t>A6.4-PROC-AC-001</a:t>
            </a:r>
            <a:endParaRPr kumimoji="0" sz="1200" b="1" i="0" u="none" strike="noStrike" kern="1200" cap="none" spc="0" normalizeH="0" baseline="0" noProof="0" dirty="0">
              <a:ln>
                <a:noFill/>
              </a:ln>
              <a:solidFill>
                <a:srgbClr val="4C91D3"/>
              </a:solidFill>
              <a:effectLst/>
              <a:uLnTx/>
              <a:uFillTx/>
              <a:latin typeface="Calibri"/>
              <a:ea typeface="+mn-ea"/>
              <a:cs typeface="+mn-cs"/>
            </a:endParaRPr>
          </a:p>
        </p:txBody>
      </p:sp>
      <p:sp>
        <p:nvSpPr>
          <p:cNvPr id="15" name="TextBox 14"/>
          <p:cNvSpPr txBox="1"/>
          <p:nvPr/>
        </p:nvSpPr>
        <p:spPr>
          <a:xfrm>
            <a:off x="2788920" y="31961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Procedure: Transition of CDM activities to the Article 6.4 mechanism</a:t>
            </a:r>
          </a:p>
        </p:txBody>
      </p:sp>
      <p:sp>
        <p:nvSpPr>
          <p:cNvPr id="16" name="TextBox 15"/>
          <p:cNvSpPr txBox="1"/>
          <p:nvPr/>
        </p:nvSpPr>
        <p:spPr>
          <a:xfrm>
            <a:off x="9582912" y="32038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07.0</a:t>
            </a:r>
          </a:p>
        </p:txBody>
      </p:sp>
      <p:sp>
        <p:nvSpPr>
          <p:cNvPr id="17" name="Rounded Rectangle 16"/>
          <p:cNvSpPr/>
          <p:nvPr/>
        </p:nvSpPr>
        <p:spPr>
          <a:xfrm>
            <a:off x="384048" y="37033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TextBox 17"/>
          <p:cNvSpPr txBox="1"/>
          <p:nvPr/>
        </p:nvSpPr>
        <p:spPr>
          <a:xfrm>
            <a:off x="530352" y="3889611"/>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ea typeface="+mn-ea"/>
                <a:cs typeface="+mn-cs"/>
                <a:hlinkClick r:id="rId5"/>
              </a:rPr>
              <a:t>A6.4-SBM021-A04</a:t>
            </a:r>
            <a:endParaRPr kumimoji="0" sz="1200" b="1" i="0" u="none" strike="noStrike" kern="1200" cap="none" spc="0" normalizeH="0" baseline="0" noProof="0" dirty="0">
              <a:ln>
                <a:noFill/>
              </a:ln>
              <a:solidFill>
                <a:srgbClr val="4C91D3"/>
              </a:solidFill>
              <a:effectLst/>
              <a:uLnTx/>
              <a:uFillTx/>
              <a:latin typeface="Calibri"/>
              <a:ea typeface="+mn-ea"/>
              <a:cs typeface="+mn-cs"/>
            </a:endParaRPr>
          </a:p>
        </p:txBody>
      </p:sp>
      <p:sp>
        <p:nvSpPr>
          <p:cNvPr id="19" name="TextBox 18"/>
          <p:cNvSpPr txBox="1"/>
          <p:nvPr/>
        </p:nvSpPr>
        <p:spPr>
          <a:xfrm>
            <a:off x="2788920" y="38819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Methodological tool: Fraction of non-renewable biomass</a:t>
            </a:r>
          </a:p>
        </p:txBody>
      </p:sp>
      <p:sp>
        <p:nvSpPr>
          <p:cNvPr id="20" name="TextBox 19"/>
          <p:cNvSpPr txBox="1"/>
          <p:nvPr/>
        </p:nvSpPr>
        <p:spPr>
          <a:xfrm>
            <a:off x="9582912" y="3889611"/>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01.0</a:t>
            </a:r>
          </a:p>
        </p:txBody>
      </p:sp>
      <p:sp>
        <p:nvSpPr>
          <p:cNvPr id="100" name="Ref5 100"/>
          <p:cNvSpPr/>
          <p:nvPr/>
        </p:nvSpPr>
        <p:spPr>
          <a:xfrm>
            <a:off x="384048" y="43891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1" name="Ref5 101"/>
          <p:cNvSpPr txBox="1"/>
          <p:nvPr/>
        </p:nvSpPr>
        <p:spPr>
          <a:xfrm>
            <a:off x="530352" y="4575410"/>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lang="en-US" sz="1200" b="1" i="0" u="sng" strike="noStrike" kern="1200" cap="none" spc="0" normalizeH="0" baseline="0" noProof="0" dirty="0">
                <a:ln>
                  <a:noFill/>
                </a:ln>
                <a:solidFill>
                  <a:srgbClr val="4C91D3"/>
                </a:solidFill>
                <a:effectLst/>
                <a:uLnTx/>
                <a:uFillTx/>
                <a:latin typeface="Calibri"/>
                <a:ea typeface="+mn-ea"/>
                <a:cs typeface="+mn-cs"/>
                <a:hlinkClick r:id="rId6"/>
              </a:rPr>
              <a:t>A6.4-STAN-METH-002</a:t>
            </a:r>
            <a:endParaRPr kumimoji="0" lang="en-US" sz="1200" b="1" i="0" u="sng" strike="noStrike" kern="1200" cap="none" spc="0" normalizeH="0" baseline="0" noProof="0" dirty="0">
              <a:ln>
                <a:noFill/>
              </a:ln>
              <a:solidFill>
                <a:srgbClr val="4C91D3"/>
              </a:solidFill>
              <a:effectLst/>
              <a:uLnTx/>
              <a:uFillTx/>
              <a:latin typeface="Calibri"/>
              <a:ea typeface="+mn-ea"/>
              <a:cs typeface="+mn-cs"/>
            </a:endParaRPr>
          </a:p>
        </p:txBody>
      </p:sp>
      <p:sp>
        <p:nvSpPr>
          <p:cNvPr id="102" name="Ref5 102"/>
          <p:cNvSpPr txBox="1"/>
          <p:nvPr/>
        </p:nvSpPr>
        <p:spPr>
          <a:xfrm>
            <a:off x="2788920" y="45677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Standard: Requirements for activities involving removals under the Article 6.4 mechanism</a:t>
            </a:r>
          </a:p>
        </p:txBody>
      </p:sp>
      <p:sp>
        <p:nvSpPr>
          <p:cNvPr id="103" name="Ref5 103"/>
          <p:cNvSpPr txBox="1"/>
          <p:nvPr/>
        </p:nvSpPr>
        <p:spPr>
          <a:xfrm>
            <a:off x="9582912" y="45754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01.0</a:t>
            </a:r>
          </a:p>
        </p:txBody>
      </p:sp>
      <p:sp>
        <p:nvSpPr>
          <p:cNvPr id="23" name="TextBox 22">
            <a:extLst>
              <a:ext uri="{FF2B5EF4-FFF2-40B4-BE49-F238E27FC236}">
                <a16:creationId xmlns:a16="http://schemas.microsoft.com/office/drawing/2014/main" id="{509ABF98-ED14-C4EE-5A20-A4EA96C83CAD}"/>
              </a:ext>
            </a:extLst>
          </p:cNvPr>
          <p:cNvSpPr txBox="1"/>
          <p:nvPr/>
        </p:nvSpPr>
        <p:spPr>
          <a:xfrm>
            <a:off x="384048" y="5380979"/>
            <a:ext cx="9892366" cy="523220"/>
          </a:xfrm>
          <a:prstGeom prst="rect">
            <a:avLst/>
          </a:prstGeom>
          <a:solidFill>
            <a:schemeClr val="tx2">
              <a:lumMod val="10000"/>
              <a:lumOff val="9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hlinkClick r:id="rId7"/>
              </a:rPr>
              <a:t>Explainer: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Addendum to Design Document for CDM Activity Transition 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0510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A8B950-70A5-36B7-85FE-AA0CD30D88DC}"/>
              </a:ext>
            </a:extLst>
          </p:cNvPr>
          <p:cNvSpPr>
            <a:spLocks noGrp="1"/>
          </p:cNvSpPr>
          <p:nvPr>
            <p:ph type="title"/>
          </p:nvPr>
        </p:nvSpPr>
        <p:spPr>
          <a:xfrm>
            <a:off x="486793" y="4833150"/>
            <a:ext cx="6751155" cy="1325563"/>
          </a:xfrm>
        </p:spPr>
        <p:txBody>
          <a:bodyPr/>
          <a:lstStyle/>
          <a:p>
            <a:r>
              <a:rPr lang="en-US" dirty="0"/>
              <a:t>Thank you!</a:t>
            </a:r>
          </a:p>
        </p:txBody>
      </p:sp>
    </p:spTree>
    <p:extLst>
      <p:ext uri="{BB962C8B-B14F-4D97-AF65-F5344CB8AC3E}">
        <p14:creationId xmlns:p14="http://schemas.microsoft.com/office/powerpoint/2010/main" val="1178991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00867-7C11-9FD4-A005-88C5095D5C6E}"/>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211DECBB-7AD9-55F3-68DE-578F863446AB}"/>
              </a:ext>
            </a:extLst>
          </p:cNvPr>
          <p:cNvSpPr>
            <a:spLocks noGrp="1"/>
          </p:cNvSpPr>
          <p:nvPr>
            <p:ph type="body" sz="quarter" idx="10"/>
          </p:nvPr>
        </p:nvSpPr>
        <p:spPr>
          <a:xfrm>
            <a:off x="292100" y="254000"/>
            <a:ext cx="7874000" cy="609600"/>
          </a:xfrm>
        </p:spPr>
        <p:txBody>
          <a:bodyPr anchor="ctr">
            <a:noAutofit/>
          </a:bodyPr>
          <a:lstStyle/>
          <a:p>
            <a:pPr marL="0" indent="0" algn="l" rtl="0">
              <a:lnSpc>
                <a:spcPct val="104000"/>
              </a:lnSpc>
              <a:buNone/>
            </a:pPr>
            <a:r>
              <a:rPr lang="es" sz="2400" b="1" dirty="0">
                <a:solidFill>
                  <a:srgbClr val="2E75B6"/>
                </a:solidFill>
                <a:latin typeface="Arial"/>
                <a:cs typeface="Arial"/>
              </a:rPr>
              <a:t>Recurring issues – Request for Transition </a:t>
            </a:r>
          </a:p>
        </p:txBody>
      </p:sp>
      <p:sp>
        <p:nvSpPr>
          <p:cNvPr id="5" name="TextBox 6">
            <a:extLst>
              <a:ext uri="{FF2B5EF4-FFF2-40B4-BE49-F238E27FC236}">
                <a16:creationId xmlns:a16="http://schemas.microsoft.com/office/drawing/2014/main" id="{E89ED189-C4D2-996B-0259-BAB3905C1015}"/>
              </a:ext>
            </a:extLst>
          </p:cNvPr>
          <p:cNvSpPr txBox="1"/>
          <p:nvPr/>
        </p:nvSpPr>
        <p:spPr>
          <a:xfrm>
            <a:off x="293825" y="1293355"/>
            <a:ext cx="11334049" cy="5278368"/>
          </a:xfrm>
          <a:prstGeom prst="rect">
            <a:avLst/>
          </a:prstGeom>
          <a:solidFill>
            <a:srgbClr val="F1F6FB"/>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Factual details: E.g.: PoA – lack of details of the CPA (reference number/country/title).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Fee payment: SIDS and LDCs are exempted to pay fees.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Addendum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Environmental, social and SD impacts section: should reflect the findings of the risks evaluation, mitigation of such risks and SD impacts and activity level SD indicators. E.g.: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Elements 1 to 3 and 4 to 11 under environmental and social impacts, respectively (Forms 015 and 016).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SDG positive impacts and SD indicators under SD impacts.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Non-permanence section should be dully filled up – avoid missing an option (use of fossil fuel or negative emissions or non-permanence –fNRB/leakage-or any of the options) to avoid delays in the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A6.4-SD tool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Lack of justification on the risk evaluation under A6.4-FORM-AC-015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Each answer shall be fully justified: NO/YES/POTENTIALLY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Relevant documentation justifying the evaluation should be included (with corresponding links or files sent via email)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829008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BB355-1EE6-8533-3C7B-0D2A931B0665}"/>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0FB2A72F-959D-7F99-9E73-9FE8B657A049}"/>
              </a:ext>
            </a:extLst>
          </p:cNvPr>
          <p:cNvSpPr>
            <a:spLocks noGrp="1"/>
          </p:cNvSpPr>
          <p:nvPr>
            <p:ph type="title"/>
          </p:nvPr>
        </p:nvSpPr>
        <p:spPr>
          <a:xfrm>
            <a:off x="117414" y="3050827"/>
            <a:ext cx="8029589" cy="1140879"/>
          </a:xfrm>
        </p:spPr>
        <p:txBody>
          <a:bodyPr anchor="ctr">
            <a:normAutofit fontScale="90000"/>
          </a:bodyPr>
          <a:lstStyle/>
          <a:p>
            <a:br>
              <a:rPr lang="en-US" sz="3200" b="0">
                <a:ea typeface="Calibri"/>
                <a:cs typeface="Calibri"/>
              </a:rPr>
            </a:br>
            <a:r>
              <a:rPr lang="en-US" sz="3200">
                <a:cs typeface="Calibri"/>
              </a:rPr>
              <a:t>UNDERSTANDING AND USING THE ARTICLE 6.4 SUSTAINABLE DEVELOPMENT TOOL </a:t>
            </a:r>
            <a:endParaRPr lang="en-US" sz="3200" b="0">
              <a:cs typeface="Calibri"/>
            </a:endParaRPr>
          </a:p>
          <a:p>
            <a:endParaRPr lang="en-US" sz="3200" b="0">
              <a:ea typeface="Calibri"/>
              <a:cs typeface="Calibri"/>
            </a:endParaRPr>
          </a:p>
        </p:txBody>
      </p:sp>
      <p:cxnSp>
        <p:nvCxnSpPr>
          <p:cNvPr id="3" name="Straight Connector 2">
            <a:extLst>
              <a:ext uri="{FF2B5EF4-FFF2-40B4-BE49-F238E27FC236}">
                <a16:creationId xmlns:a16="http://schemas.microsoft.com/office/drawing/2014/main" id="{1EF700B7-40D9-2511-654F-6B2B89B5149F}"/>
              </a:ext>
            </a:extLst>
          </p:cNvPr>
          <p:cNvCxnSpPr>
            <a:cxnSpLocks/>
          </p:cNvCxnSpPr>
          <p:nvPr/>
        </p:nvCxnSpPr>
        <p:spPr>
          <a:xfrm>
            <a:off x="0" y="2891874"/>
            <a:ext cx="765251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E3C04E3-A781-5522-5205-C669BEBF760F}"/>
              </a:ext>
            </a:extLst>
          </p:cNvPr>
          <p:cNvSpPr txBox="1"/>
          <p:nvPr/>
        </p:nvSpPr>
        <p:spPr>
          <a:xfrm>
            <a:off x="218281" y="2342883"/>
            <a:ext cx="4874944"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900" b="1" cap="all">
                <a:solidFill>
                  <a:srgbClr val="FFFFFF"/>
                </a:solidFill>
                <a:ea typeface="Calibri"/>
                <a:cs typeface="Calibri"/>
              </a:rPr>
              <a:t>SESSION 3</a:t>
            </a:r>
            <a:br>
              <a:rPr lang="en-US" sz="2900" b="1" cap="all">
                <a:solidFill>
                  <a:srgbClr val="FFFFFF"/>
                </a:solidFill>
                <a:ea typeface="Calibri"/>
                <a:cs typeface="Calibri"/>
              </a:rPr>
            </a:br>
            <a:endParaRPr lang="en-US" sz="2900">
              <a:ea typeface="Calibri"/>
              <a:cs typeface="Calibri"/>
            </a:endParaRPr>
          </a:p>
        </p:txBody>
      </p:sp>
    </p:spTree>
    <p:extLst>
      <p:ext uri="{BB962C8B-B14F-4D97-AF65-F5344CB8AC3E}">
        <p14:creationId xmlns:p14="http://schemas.microsoft.com/office/powerpoint/2010/main" val="39874981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F731F-1109-7451-323A-0FF3B1A56B2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2437AA7-B782-5222-704A-EBE776280AE9}"/>
              </a:ext>
            </a:extLst>
          </p:cNvPr>
          <p:cNvSpPr txBox="1"/>
          <p:nvPr/>
        </p:nvSpPr>
        <p:spPr>
          <a:xfrm>
            <a:off x="530095" y="2400442"/>
            <a:ext cx="6871731"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Yasuko Abe</a:t>
            </a:r>
          </a:p>
          <a:p>
            <a:endParaRPr lang="en-US" sz="2800" dirty="0">
              <a:ea typeface="Calibri"/>
              <a:cs typeface="Calibri"/>
            </a:endParaRPr>
          </a:p>
          <a:p>
            <a:r>
              <a:rPr lang="en-US" sz="2800" dirty="0">
                <a:ea typeface="+mn-lt"/>
                <a:cs typeface="+mn-lt"/>
              </a:rPr>
              <a:t>Regulatory Framework Implementation Team</a:t>
            </a:r>
          </a:p>
          <a:p>
            <a:r>
              <a:rPr lang="en-US" sz="2800" dirty="0">
                <a:ea typeface="+mn-lt"/>
                <a:cs typeface="+mn-lt"/>
              </a:rPr>
              <a:t>UNFCCC secretariat </a:t>
            </a:r>
            <a:endParaRPr lang="en-US" sz="2800" dirty="0">
              <a:ea typeface="Calibri"/>
              <a:cs typeface="Calibri"/>
            </a:endParaRPr>
          </a:p>
        </p:txBody>
      </p:sp>
      <p:sp>
        <p:nvSpPr>
          <p:cNvPr id="4" name="Rectangle 3">
            <a:extLst>
              <a:ext uri="{FF2B5EF4-FFF2-40B4-BE49-F238E27FC236}">
                <a16:creationId xmlns:a16="http://schemas.microsoft.com/office/drawing/2014/main" id="{85F2447A-C62A-4C04-8790-1974D2D121E1}"/>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90650C26-1EBA-A0FB-CA00-26861E7741A6}"/>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2934FCCA-A5CE-72DB-9AD0-8A045D16BD49}"/>
              </a:ext>
            </a:extLst>
          </p:cNvPr>
          <p:cNvSpPr>
            <a:spLocks noGrp="1"/>
          </p:cNvSpPr>
          <p:nvPr>
            <p:ph type="body" sz="quarter" idx="10"/>
          </p:nvPr>
        </p:nvSpPr>
        <p:spPr>
          <a:xfrm>
            <a:off x="293825" y="301047"/>
            <a:ext cx="8212222" cy="558800"/>
          </a:xfrm>
        </p:spPr>
        <p:txBody>
          <a:bodyPr>
            <a:normAutofit/>
          </a:bodyPr>
          <a:lstStyle/>
          <a:p>
            <a:r>
              <a:rPr lang="en-US" sz="3200">
                <a:ea typeface="Calibri"/>
                <a:cs typeface="Arial"/>
              </a:rPr>
              <a:t>Speaker</a:t>
            </a:r>
            <a:endParaRPr lang="en-US" sz="3200">
              <a:ea typeface="Calibri"/>
            </a:endParaRPr>
          </a:p>
        </p:txBody>
      </p:sp>
    </p:spTree>
    <p:extLst>
      <p:ext uri="{BB962C8B-B14F-4D97-AF65-F5344CB8AC3E}">
        <p14:creationId xmlns:p14="http://schemas.microsoft.com/office/powerpoint/2010/main" val="833159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3D6B-0F53-5796-29B8-F12EE9285C3F}"/>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340876EA-A90C-7872-49DF-B88595968E5B}"/>
              </a:ext>
            </a:extLst>
          </p:cNvPr>
          <p:cNvSpPr>
            <a:spLocks noGrp="1"/>
          </p:cNvSpPr>
          <p:nvPr>
            <p:ph type="body" sz="quarter" idx="10"/>
          </p:nvPr>
        </p:nvSpPr>
        <p:spPr/>
        <p:txBody>
          <a:bodyPr>
            <a:normAutofit/>
          </a:bodyPr>
          <a:lstStyle/>
          <a:p>
            <a:pPr marL="0" indent="0" algn="l" rtl="0">
              <a:buNone/>
            </a:pPr>
            <a:r>
              <a:rPr lang="en-US" b="1"/>
              <a:t>Article 6.4 Sustainable Development Tool</a:t>
            </a:r>
          </a:p>
        </p:txBody>
      </p:sp>
      <p:sp>
        <p:nvSpPr>
          <p:cNvPr id="10" name="Title 1">
            <a:extLst>
              <a:ext uri="{FF2B5EF4-FFF2-40B4-BE49-F238E27FC236}">
                <a16:creationId xmlns:a16="http://schemas.microsoft.com/office/drawing/2014/main" id="{598E9357-8DDD-D848-EDDD-1777EF7D6E29}"/>
              </a:ext>
            </a:extLst>
          </p:cNvPr>
          <p:cNvSpPr txBox="1">
            <a:spLocks/>
          </p:cNvSpPr>
          <p:nvPr/>
        </p:nvSpPr>
        <p:spPr>
          <a:xfrm>
            <a:off x="495300" y="1248353"/>
            <a:ext cx="11201400" cy="558800"/>
          </a:xfrm>
          <a:prstGeom prst="rect">
            <a:avLst/>
          </a:prstGeom>
          <a:solidFill>
            <a:srgbClr val="1F3864"/>
          </a:solidFill>
        </p:spPr>
        <p:txBody>
          <a:bodyPr vert="horz" lIns="114300" tIns="45720" rIns="114300" bIns="45720" rtlCol="0" anchor="ctr">
            <a:normAutofit fontScale="97500"/>
          </a:bodyPr>
          <a:lstStyle>
            <a:lvl1pPr algn="l" defTabSz="914400" rtl="0" eaLnBrk="1" latinLnBrk="0" hangingPunct="1">
              <a:lnSpc>
                <a:spcPct val="90000"/>
              </a:lnSpc>
              <a:spcBef>
                <a:spcPct val="0"/>
              </a:spcBef>
              <a:buNone/>
              <a:defRPr sz="4400" kern="1200">
                <a:solidFill>
                  <a:schemeClr val="tx1"/>
                </a:solidFill>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Arial"/>
                <a:ea typeface="Calibri"/>
                <a:cs typeface="Arial"/>
              </a:rPr>
              <a:t>Procedural context</a:t>
            </a:r>
          </a:p>
        </p:txBody>
      </p:sp>
      <p:sp>
        <p:nvSpPr>
          <p:cNvPr id="13" name="TextBox 6">
            <a:extLst>
              <a:ext uri="{FF2B5EF4-FFF2-40B4-BE49-F238E27FC236}">
                <a16:creationId xmlns:a16="http://schemas.microsoft.com/office/drawing/2014/main" id="{28A2EA8A-4D96-004E-65E0-E3F0CB1D9255}"/>
              </a:ext>
            </a:extLst>
          </p:cNvPr>
          <p:cNvSpPr txBox="1"/>
          <p:nvPr/>
        </p:nvSpPr>
        <p:spPr>
          <a:xfrm>
            <a:off x="495300" y="1938871"/>
            <a:ext cx="11201400" cy="600164"/>
          </a:xfrm>
          <a:prstGeom prst="rect">
            <a:avLst/>
          </a:prstGeom>
          <a:solidFill>
            <a:srgbClr val="F1F6FB"/>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1F3864"/>
                </a:solidFill>
                <a:effectLst/>
                <a:uLnTx/>
                <a:uFillTx/>
                <a:latin typeface="Arial"/>
                <a:ea typeface="Calibri"/>
                <a:cs typeface="Arial"/>
              </a:rPr>
              <a:t>The Article 6.4 Sustainable Development Tool was developed under the mandate of the Supervisory Body of the Article 6.4 mechanism in response to guidance from Parties contained in </a:t>
            </a:r>
            <a:r>
              <a:rPr kumimoji="0" lang="en-US" sz="1500" b="0" i="0" u="none" strike="noStrike" kern="1200" cap="none" spc="0" normalizeH="0" baseline="0" noProof="0">
                <a:ln>
                  <a:noFill/>
                </a:ln>
                <a:solidFill>
                  <a:srgbClr val="1F3864"/>
                </a:solidFill>
                <a:effectLst/>
                <a:uLnTx/>
                <a:uFillTx/>
                <a:latin typeface="Arial"/>
                <a:ea typeface="Calibri"/>
                <a:cs typeface="Arial"/>
                <a:hlinkClick r:id="rId3"/>
              </a:rPr>
              <a:t>Decision 3/CMA.3</a:t>
            </a:r>
            <a:r>
              <a:rPr kumimoji="0" lang="en-US" sz="1500" b="0" i="0" u="none" strike="noStrike" kern="1200" cap="none" spc="0" normalizeH="0" baseline="0" noProof="0">
                <a:ln>
                  <a:noFill/>
                </a:ln>
                <a:solidFill>
                  <a:srgbClr val="1F3864"/>
                </a:solidFill>
                <a:effectLst/>
                <a:uLnTx/>
                <a:uFillTx/>
                <a:latin typeface="Arial"/>
                <a:ea typeface="Calibri"/>
                <a:cs typeface="Arial"/>
              </a:rPr>
              <a:t>.</a:t>
            </a:r>
          </a:p>
        </p:txBody>
      </p:sp>
      <p:sp>
        <p:nvSpPr>
          <p:cNvPr id="951" name="AccentBar"/>
          <p:cNvSpPr/>
          <p:nvPr/>
        </p:nvSpPr>
        <p:spPr>
          <a:xfrm>
            <a:off x="495300" y="1908753"/>
            <a:ext cx="63500" cy="6604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grpSp>
        <p:nvGrpSpPr>
          <p:cNvPr id="5001" name="Ctx1"/>
          <p:cNvGrpSpPr/>
          <p:nvPr/>
        </p:nvGrpSpPr>
        <p:grpSpPr>
          <a:xfrm>
            <a:off x="495300" y="2696153"/>
            <a:ext cx="3556000" cy="2921000"/>
            <a:chOff x="495300" y="2540000"/>
            <a:chExt cx="3556000" cy="2921000"/>
          </a:xfrm>
        </p:grpSpPr>
        <p:sp>
          <p:nvSpPr>
            <p:cNvPr id="5002" name="CtxBox1"/>
            <p:cNvSpPr/>
            <p:nvPr/>
          </p:nvSpPr>
          <p:spPr>
            <a:xfrm>
              <a:off x="495300" y="2540000"/>
              <a:ext cx="3556000" cy="2921000"/>
            </a:xfrm>
            <a:prstGeom prst="rect">
              <a:avLst/>
            </a:prstGeom>
            <a:solidFill>
              <a:srgbClr val="FFFFFF"/>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5003" name="CtxHead1"/>
            <p:cNvSpPr/>
            <p:nvPr/>
          </p:nvSpPr>
          <p:spPr>
            <a:xfrm>
              <a:off x="495300" y="2540000"/>
              <a:ext cx="3556000" cy="558800"/>
            </a:xfrm>
            <a:prstGeom prst="rect">
              <a:avLst/>
            </a:prstGeom>
            <a:solidFill>
              <a:srgbClr val="1F3864"/>
            </a:solidFill>
            <a:ln>
              <a:noFill/>
            </a:ln>
          </p:spPr>
          <p:txBody>
            <a:bodyPr wrap="square" lIns="102870" tIns="0" rIns="10287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Calibri"/>
                  <a:cs typeface="Arial"/>
                </a:rPr>
                <a:t>Mandate from Parties</a:t>
              </a:r>
            </a:p>
          </p:txBody>
        </p:sp>
        <p:sp>
          <p:nvSpPr>
            <p:cNvPr id="5004" name="CtxText1"/>
            <p:cNvSpPr txBox="1"/>
            <p:nvPr/>
          </p:nvSpPr>
          <p:spPr>
            <a:xfrm>
              <a:off x="647700" y="3225800"/>
              <a:ext cx="3251200" cy="21082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US" sz="1400" b="0" i="0" u="none" strike="noStrike" kern="1200" cap="none" spc="0" normalizeH="0" baseline="0" noProof="0">
                  <a:ln>
                    <a:noFill/>
                  </a:ln>
                  <a:solidFill>
                    <a:srgbClr val="424245"/>
                  </a:solidFill>
                  <a:effectLst/>
                  <a:uLnTx/>
                  <a:uFillTx/>
                  <a:latin typeface="Arial"/>
                  <a:ea typeface="Calibri"/>
                  <a:cs typeface="Arial"/>
                </a:rPr>
                <a:t>Paragraph 5(c) requested a review of the Clean Development Mechanism’s sustainable development tools and other safeguard systems used across existing market-based mechanisms, with the objective of creating a comparable framework for the Article 6.4 mechanism by the end of 2023.</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2E75B6"/>
                  </a:solidFill>
                  <a:effectLst/>
                  <a:uLnTx/>
                  <a:uFillTx/>
                  <a:latin typeface="Arial"/>
                  <a:ea typeface="Calibri"/>
                  <a:cs typeface="Arial"/>
                </a:rPr>
                <a:t>See Decision 3/CMA.3, para. 5(c)</a:t>
              </a:r>
            </a:p>
          </p:txBody>
        </p:sp>
      </p:grpSp>
      <p:grpSp>
        <p:nvGrpSpPr>
          <p:cNvPr id="5005" name="Ctx2"/>
          <p:cNvGrpSpPr/>
          <p:nvPr/>
        </p:nvGrpSpPr>
        <p:grpSpPr>
          <a:xfrm>
            <a:off x="4318000" y="2696153"/>
            <a:ext cx="3556000" cy="2921000"/>
            <a:chOff x="4318000" y="2540000"/>
            <a:chExt cx="3556000" cy="2921000"/>
          </a:xfrm>
        </p:grpSpPr>
        <p:sp>
          <p:nvSpPr>
            <p:cNvPr id="5006" name="CtxBox2"/>
            <p:cNvSpPr/>
            <p:nvPr/>
          </p:nvSpPr>
          <p:spPr>
            <a:xfrm>
              <a:off x="4318000" y="2540000"/>
              <a:ext cx="3556000" cy="2921000"/>
            </a:xfrm>
            <a:prstGeom prst="rect">
              <a:avLst/>
            </a:prstGeom>
            <a:solidFill>
              <a:srgbClr val="FFFFFF"/>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5007" name="CtxHead2"/>
            <p:cNvSpPr/>
            <p:nvPr/>
          </p:nvSpPr>
          <p:spPr>
            <a:xfrm>
              <a:off x="4318000" y="2540000"/>
              <a:ext cx="3556000" cy="558800"/>
            </a:xfrm>
            <a:prstGeom prst="rect">
              <a:avLst/>
            </a:prstGeom>
            <a:solidFill>
              <a:srgbClr val="1F3864"/>
            </a:solidFill>
            <a:ln>
              <a:noFill/>
            </a:ln>
          </p:spPr>
          <p:txBody>
            <a:bodyPr wrap="square" lIns="102870" tIns="0" rIns="10287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Calibri"/>
                  <a:cs typeface="Arial"/>
                </a:rPr>
                <a:t>Operationalization by the SBM</a:t>
              </a:r>
            </a:p>
          </p:txBody>
        </p:sp>
        <p:sp>
          <p:nvSpPr>
            <p:cNvPr id="5008" name="CtxText2"/>
            <p:cNvSpPr txBox="1"/>
            <p:nvPr/>
          </p:nvSpPr>
          <p:spPr>
            <a:xfrm>
              <a:off x="4470400" y="3225800"/>
              <a:ext cx="3251200" cy="21082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US" sz="1400" b="0" i="0" u="none" strike="noStrike" kern="1200" cap="none" spc="0" normalizeH="0" baseline="0" noProof="0">
                  <a:ln>
                    <a:noFill/>
                  </a:ln>
                  <a:solidFill>
                    <a:srgbClr val="424245"/>
                  </a:solidFill>
                  <a:effectLst/>
                  <a:uLnTx/>
                  <a:uFillTx/>
                  <a:latin typeface="Arial"/>
                  <a:ea typeface="Calibri"/>
                  <a:cs typeface="Arial"/>
                </a:rPr>
                <a:t>The use of the tool should be made mandatory, while also taking into account the specific Sustainable Development (SD) objectives of the host Party and aligning the tool with the Sustainable Development Goals (SDGs). </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2E75B6"/>
                  </a:solidFill>
                  <a:effectLst/>
                  <a:uLnTx/>
                  <a:uFillTx/>
                  <a:latin typeface="Arial"/>
                  <a:ea typeface="Calibri"/>
                  <a:cs typeface="Arial"/>
                </a:rPr>
                <a:t>See SBM 004, para. 17</a:t>
              </a:r>
            </a:p>
          </p:txBody>
        </p:sp>
      </p:grpSp>
      <p:grpSp>
        <p:nvGrpSpPr>
          <p:cNvPr id="5009" name="Ctx3"/>
          <p:cNvGrpSpPr/>
          <p:nvPr/>
        </p:nvGrpSpPr>
        <p:grpSpPr>
          <a:xfrm>
            <a:off x="8140700" y="2696153"/>
            <a:ext cx="3556000" cy="2921000"/>
            <a:chOff x="8140700" y="2540000"/>
            <a:chExt cx="3556000" cy="2921000"/>
          </a:xfrm>
        </p:grpSpPr>
        <p:sp>
          <p:nvSpPr>
            <p:cNvPr id="5010" name="CtxBox3"/>
            <p:cNvSpPr/>
            <p:nvPr/>
          </p:nvSpPr>
          <p:spPr>
            <a:xfrm>
              <a:off x="8140700" y="2540000"/>
              <a:ext cx="3556000" cy="2921000"/>
            </a:xfrm>
            <a:prstGeom prst="rect">
              <a:avLst/>
            </a:prstGeom>
            <a:solidFill>
              <a:srgbClr val="FFFFFF"/>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5011" name="CtxHead3"/>
            <p:cNvSpPr/>
            <p:nvPr/>
          </p:nvSpPr>
          <p:spPr>
            <a:xfrm>
              <a:off x="8140700" y="2540000"/>
              <a:ext cx="3556000" cy="558800"/>
            </a:xfrm>
            <a:prstGeom prst="rect">
              <a:avLst/>
            </a:prstGeom>
            <a:solidFill>
              <a:srgbClr val="1F3864"/>
            </a:solidFill>
            <a:ln>
              <a:noFill/>
            </a:ln>
          </p:spPr>
          <p:txBody>
            <a:bodyPr wrap="square" lIns="102870" tIns="0" rIns="10287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Calibri"/>
                  <a:cs typeface="Arial"/>
                </a:rPr>
                <a:t>Detailed requirements</a:t>
              </a:r>
            </a:p>
          </p:txBody>
        </p:sp>
        <p:sp>
          <p:nvSpPr>
            <p:cNvPr id="5012" name="CtxText3"/>
            <p:cNvSpPr txBox="1"/>
            <p:nvPr/>
          </p:nvSpPr>
          <p:spPr>
            <a:xfrm>
              <a:off x="8293100" y="3225800"/>
              <a:ext cx="3251200" cy="21082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US" sz="1400" b="0" i="0" u="none" strike="noStrike" kern="1200" cap="none" spc="0" normalizeH="0" baseline="0" noProof="0">
                  <a:ln>
                    <a:noFill/>
                  </a:ln>
                  <a:solidFill>
                    <a:srgbClr val="424245"/>
                  </a:solidFill>
                  <a:effectLst/>
                  <a:uLnTx/>
                  <a:uFillTx/>
                  <a:latin typeface="Arial"/>
                  <a:ea typeface="Calibri"/>
                  <a:cs typeface="Arial"/>
                </a:rPr>
                <a:t>Robust social and environmental safeguards are required, together with tools and approaches that allow activity participants to assess and report how each activity contributes to sustainable development. SD priorities remain a national prerogative of host Parties.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2E75B6"/>
                  </a:solidFill>
                  <a:effectLst/>
                  <a:uLnTx/>
                  <a:uFillTx/>
                  <a:latin typeface="Arial"/>
                  <a:ea typeface="Calibri"/>
                  <a:cs typeface="Arial"/>
                </a:rPr>
                <a:t>See Annex, paras 24(a)(x)-(xi)</a:t>
              </a:r>
            </a:p>
          </p:txBody>
        </p:sp>
      </p:grpSp>
      <p:sp>
        <p:nvSpPr>
          <p:cNvPr id="5013" name="AdoptionStrip"/>
          <p:cNvSpPr/>
          <p:nvPr/>
        </p:nvSpPr>
        <p:spPr>
          <a:xfrm>
            <a:off x="495300" y="5769553"/>
            <a:ext cx="11201400" cy="787400"/>
          </a:xfrm>
          <a:prstGeom prst="rect">
            <a:avLst/>
          </a:prstGeom>
          <a:solidFill>
            <a:srgbClr val="F1F6FB"/>
          </a:solidFill>
          <a:ln w="12700">
            <a:solidFill>
              <a:srgbClr val="C9DCEF"/>
            </a:solidFill>
          </a:ln>
        </p:spPr>
        <p:txBody>
          <a:bodyPr wrap="square" lIns="152400" tIns="68580" rIns="152400" bIns="6858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400" b="1" i="0" u="none" strike="noStrike" kern="1200" cap="none" spc="0" normalizeH="0" baseline="0" noProof="0">
                <a:ln>
                  <a:noFill/>
                </a:ln>
                <a:solidFill>
                  <a:srgbClr val="1F3864"/>
                </a:solidFill>
                <a:effectLst/>
                <a:uLnTx/>
                <a:uFillTx/>
                <a:latin typeface="Arial"/>
                <a:ea typeface="Calibri"/>
                <a:cs typeface="Arial"/>
              </a:rPr>
              <a:t>SBM 014: </a:t>
            </a:r>
            <a:r>
              <a:rPr kumimoji="0" lang="en-US" sz="1400" b="0" i="0" u="none" strike="noStrike" kern="1200" cap="none" spc="0" normalizeH="0" baseline="0" noProof="0">
                <a:ln>
                  <a:noFill/>
                </a:ln>
                <a:solidFill>
                  <a:srgbClr val="1F3864"/>
                </a:solidFill>
                <a:effectLst/>
                <a:uLnTx/>
                <a:uFillTx/>
                <a:latin typeface="Arial"/>
                <a:ea typeface="Calibri"/>
                <a:cs typeface="Arial"/>
              </a:rPr>
              <a:t>the Supervisory Body adopted the A6.4 SD Tool and decided that it shall be applied to all Article 6.4 activities, including all CDM activities seeking eligibility for transition submitted after 9 a.m. (CET) on 11 February 2025.</a:t>
            </a:r>
          </a:p>
        </p:txBody>
      </p:sp>
    </p:spTree>
    <p:extLst>
      <p:ext uri="{BB962C8B-B14F-4D97-AF65-F5344CB8AC3E}">
        <p14:creationId xmlns:p14="http://schemas.microsoft.com/office/powerpoint/2010/main" val="3093176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CE811BF4-6F67-D10F-59C2-8499DCD6127B}"/>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Structure and </a:t>
            </a:r>
            <a:r>
              <a:rPr kumimoji="0" lang="en-US" sz="3200" b="1" i="0" u="none" strike="noStrike" kern="1200" cap="none" spc="0" normalizeH="0" baseline="0" noProof="0">
                <a:ln>
                  <a:noFill/>
                </a:ln>
                <a:solidFill>
                  <a:srgbClr val="4B92D8"/>
                </a:solidFill>
                <a:effectLst/>
                <a:uLnTx/>
                <a:uFillTx/>
                <a:latin typeface="Calibri"/>
                <a:ea typeface="Calibri"/>
                <a:cs typeface="Calibri"/>
              </a:rPr>
              <a:t>Forms</a:t>
            </a:r>
            <a:endParaRPr kumimoji="0" lang="es-ES" sz="3200" b="1" i="0" u="none" strike="noStrike" kern="1200" cap="none" spc="0" normalizeH="0" baseline="0" noProof="0">
              <a:ln>
                <a:noFill/>
              </a:ln>
              <a:solidFill>
                <a:srgbClr val="4B92D8"/>
              </a:solidFill>
              <a:effectLst/>
              <a:uLnTx/>
              <a:uFillTx/>
              <a:latin typeface="Calibri"/>
              <a:ea typeface="Calibri"/>
              <a:cs typeface="Calibri"/>
            </a:endParaRPr>
          </a:p>
        </p:txBody>
      </p:sp>
      <p:sp>
        <p:nvSpPr>
          <p:cNvPr id="5" name="Rectangle 4">
            <a:extLst>
              <a:ext uri="{FF2B5EF4-FFF2-40B4-BE49-F238E27FC236}">
                <a16:creationId xmlns:a16="http://schemas.microsoft.com/office/drawing/2014/main" id="{D07FA235-3DE7-9E6B-2BEE-7021EA1FFB11}"/>
              </a:ext>
            </a:extLst>
          </p:cNvPr>
          <p:cNvSpPr/>
          <p:nvPr/>
        </p:nvSpPr>
        <p:spPr>
          <a:xfrm>
            <a:off x="743966" y="6097092"/>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2" name="CuadroTexto 1">
            <a:extLst>
              <a:ext uri="{FF2B5EF4-FFF2-40B4-BE49-F238E27FC236}">
                <a16:creationId xmlns:a16="http://schemas.microsoft.com/office/drawing/2014/main" id="{3839026C-BDAF-F8C9-1CA2-E5CD602F402F}"/>
              </a:ext>
            </a:extLst>
          </p:cNvPr>
          <p:cNvSpPr txBox="1"/>
          <p:nvPr/>
        </p:nvSpPr>
        <p:spPr>
          <a:xfrm>
            <a:off x="293825" y="1195879"/>
            <a:ext cx="11606075" cy="584775"/>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0" i="0" u="none" strike="noStrike" kern="1200" cap="none" spc="0" normalizeH="0" baseline="0" noProof="0">
                <a:ln>
                  <a:noFill/>
                </a:ln>
                <a:solidFill>
                  <a:prstClr val="black"/>
                </a:solidFill>
                <a:effectLst/>
                <a:uLnTx/>
                <a:uFillTx/>
                <a:latin typeface="Calibri"/>
                <a:ea typeface="Calibri"/>
                <a:cs typeface="Calibri"/>
              </a:rPr>
              <a:t>Project participants must analyze the environmental and social impacts, and the sustainable development benefits of the activity, following the A6.4 Sustainable Development Tool. </a:t>
            </a:r>
          </a:p>
        </p:txBody>
      </p:sp>
      <p:sp>
        <p:nvSpPr>
          <p:cNvPr id="201" name="TB 201"/>
          <p:cNvSpPr txBox="1"/>
          <p:nvPr/>
        </p:nvSpPr>
        <p:spPr>
          <a:xfrm>
            <a:off x="6096000" y="2032000"/>
            <a:ext cx="5803900" cy="3302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600" b="1" i="0" u="none" strike="noStrike" kern="1200" cap="none" spc="0" normalizeH="0" baseline="0" noProof="0">
                <a:ln>
                  <a:noFill/>
                </a:ln>
                <a:solidFill>
                  <a:srgbClr val="1F4E79"/>
                </a:solidFill>
                <a:effectLst/>
                <a:uLnTx/>
                <a:uFillTx/>
                <a:latin typeface="Calibri"/>
                <a:ea typeface="Calibri"/>
                <a:cs typeface="Calibri"/>
              </a:rPr>
              <a:t>A6.4 SD Tool Components</a:t>
            </a:r>
          </a:p>
        </p:txBody>
      </p:sp>
      <p:grpSp>
        <p:nvGrpSpPr>
          <p:cNvPr id="14" name="Grupo 13">
            <a:extLst>
              <a:ext uri="{FF2B5EF4-FFF2-40B4-BE49-F238E27FC236}">
                <a16:creationId xmlns:a16="http://schemas.microsoft.com/office/drawing/2014/main" id="{146DB0FA-617A-2B45-973E-A76BA2B2609B}"/>
              </a:ext>
            </a:extLst>
          </p:cNvPr>
          <p:cNvGrpSpPr/>
          <p:nvPr/>
        </p:nvGrpSpPr>
        <p:grpSpPr>
          <a:xfrm>
            <a:off x="6096000" y="2364505"/>
            <a:ext cx="2794000" cy="963141"/>
            <a:chOff x="9105900" y="2345038"/>
            <a:chExt cx="2794000" cy="963141"/>
          </a:xfrm>
        </p:grpSpPr>
        <p:sp>
          <p:nvSpPr>
            <p:cNvPr id="206" name="SH 206"/>
            <p:cNvSpPr/>
            <p:nvPr/>
          </p:nvSpPr>
          <p:spPr>
            <a:xfrm>
              <a:off x="9105900" y="2345038"/>
              <a:ext cx="2794000" cy="963141"/>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07" name="SH 207"/>
            <p:cNvSpPr/>
            <p:nvPr/>
          </p:nvSpPr>
          <p:spPr>
            <a:xfrm>
              <a:off x="9105900" y="2345038"/>
              <a:ext cx="76200" cy="963141"/>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08" name="TB 208"/>
            <p:cNvSpPr txBox="1"/>
            <p:nvPr/>
          </p:nvSpPr>
          <p:spPr>
            <a:xfrm>
              <a:off x="9334500" y="2472038"/>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01</a:t>
              </a:r>
            </a:p>
          </p:txBody>
        </p:sp>
        <p:sp>
          <p:nvSpPr>
            <p:cNvPr id="209" name="TB 209"/>
            <p:cNvSpPr txBox="1"/>
            <p:nvPr/>
          </p:nvSpPr>
          <p:spPr>
            <a:xfrm>
              <a:off x="9334500" y="2776838"/>
              <a:ext cx="1827571" cy="503454"/>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Normative references and definitions</a:t>
              </a:r>
            </a:p>
          </p:txBody>
        </p:sp>
      </p:grpSp>
      <p:grpSp>
        <p:nvGrpSpPr>
          <p:cNvPr id="12" name="Grupo 11">
            <a:extLst>
              <a:ext uri="{FF2B5EF4-FFF2-40B4-BE49-F238E27FC236}">
                <a16:creationId xmlns:a16="http://schemas.microsoft.com/office/drawing/2014/main" id="{A13D61FD-4B17-96AA-63F1-74CA8779C248}"/>
              </a:ext>
            </a:extLst>
          </p:cNvPr>
          <p:cNvGrpSpPr/>
          <p:nvPr/>
        </p:nvGrpSpPr>
        <p:grpSpPr>
          <a:xfrm>
            <a:off x="9090760" y="2341271"/>
            <a:ext cx="2794000" cy="964800"/>
            <a:chOff x="6096000" y="3438059"/>
            <a:chExt cx="2794000" cy="964800"/>
          </a:xfrm>
        </p:grpSpPr>
        <p:sp>
          <p:nvSpPr>
            <p:cNvPr id="210" name="SH 210"/>
            <p:cNvSpPr/>
            <p:nvPr/>
          </p:nvSpPr>
          <p:spPr>
            <a:xfrm>
              <a:off x="6096000" y="3438059"/>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1" name="SH 211"/>
            <p:cNvSpPr/>
            <p:nvPr/>
          </p:nvSpPr>
          <p:spPr>
            <a:xfrm>
              <a:off x="6096000" y="3438059"/>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2" name="TB 212"/>
            <p:cNvSpPr txBox="1"/>
            <p:nvPr/>
          </p:nvSpPr>
          <p:spPr>
            <a:xfrm>
              <a:off x="6324600" y="3565059"/>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02</a:t>
              </a:r>
            </a:p>
          </p:txBody>
        </p:sp>
        <p:sp>
          <p:nvSpPr>
            <p:cNvPr id="213" name="TB 213"/>
            <p:cNvSpPr txBox="1"/>
            <p:nvPr/>
          </p:nvSpPr>
          <p:spPr>
            <a:xfrm>
              <a:off x="6324600" y="3869859"/>
              <a:ext cx="1952847" cy="483788"/>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Implementation procedure</a:t>
              </a:r>
            </a:p>
          </p:txBody>
        </p:sp>
      </p:grpSp>
      <p:grpSp>
        <p:nvGrpSpPr>
          <p:cNvPr id="13" name="Grupo 12">
            <a:extLst>
              <a:ext uri="{FF2B5EF4-FFF2-40B4-BE49-F238E27FC236}">
                <a16:creationId xmlns:a16="http://schemas.microsoft.com/office/drawing/2014/main" id="{1A55C3AB-3280-D85F-FD27-2FBC9DD222E4}"/>
              </a:ext>
            </a:extLst>
          </p:cNvPr>
          <p:cNvGrpSpPr/>
          <p:nvPr/>
        </p:nvGrpSpPr>
        <p:grpSpPr>
          <a:xfrm>
            <a:off x="6096000" y="3426759"/>
            <a:ext cx="2794000" cy="964800"/>
            <a:chOff x="9105900" y="3438059"/>
            <a:chExt cx="2794000" cy="964800"/>
          </a:xfrm>
        </p:grpSpPr>
        <p:sp>
          <p:nvSpPr>
            <p:cNvPr id="214" name="SH 214"/>
            <p:cNvSpPr/>
            <p:nvPr/>
          </p:nvSpPr>
          <p:spPr>
            <a:xfrm>
              <a:off x="9105900" y="3438059"/>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5" name="SH 215"/>
            <p:cNvSpPr/>
            <p:nvPr/>
          </p:nvSpPr>
          <p:spPr>
            <a:xfrm>
              <a:off x="9105900" y="3438059"/>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6" name="TB 216"/>
            <p:cNvSpPr txBox="1"/>
            <p:nvPr/>
          </p:nvSpPr>
          <p:spPr>
            <a:xfrm>
              <a:off x="9334500" y="3565059"/>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03</a:t>
              </a:r>
            </a:p>
          </p:txBody>
        </p:sp>
        <p:sp>
          <p:nvSpPr>
            <p:cNvPr id="217" name="TB 217"/>
            <p:cNvSpPr txBox="1"/>
            <p:nvPr/>
          </p:nvSpPr>
          <p:spPr>
            <a:xfrm>
              <a:off x="9334500" y="3869859"/>
              <a:ext cx="2083210" cy="5330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1F4E79"/>
                  </a:solidFill>
                  <a:effectLst/>
                  <a:uLnTx/>
                  <a:uFillTx/>
                  <a:latin typeface="Calibri"/>
                  <a:ea typeface="Calibri"/>
                  <a:cs typeface="Calibri"/>
                </a:rPr>
                <a:t>Stakeholder engagement and A6.4 SD Tool</a:t>
              </a:r>
              <a:endParaRPr kumimoji="0" lang="en-US" sz="1800" b="0" i="0" u="none" strike="noStrike" kern="1200" cap="none" spc="0" normalizeH="0" baseline="0" noProof="0">
                <a:ln>
                  <a:noFill/>
                </a:ln>
                <a:solidFill>
                  <a:prstClr val="black"/>
                </a:solidFill>
                <a:effectLst/>
                <a:uLnTx/>
                <a:uFillTx/>
                <a:latin typeface="Calibri"/>
                <a:ea typeface="Calibri"/>
                <a:cs typeface="Calibri"/>
              </a:endParaRPr>
            </a:p>
          </p:txBody>
        </p:sp>
      </p:grpSp>
      <p:grpSp>
        <p:nvGrpSpPr>
          <p:cNvPr id="11" name="Grupo 10">
            <a:extLst>
              <a:ext uri="{FF2B5EF4-FFF2-40B4-BE49-F238E27FC236}">
                <a16:creationId xmlns:a16="http://schemas.microsoft.com/office/drawing/2014/main" id="{9FBE68A8-14CF-D8EE-AED4-E37D77BA9D81}"/>
              </a:ext>
            </a:extLst>
          </p:cNvPr>
          <p:cNvGrpSpPr/>
          <p:nvPr/>
        </p:nvGrpSpPr>
        <p:grpSpPr>
          <a:xfrm>
            <a:off x="9105900" y="3413995"/>
            <a:ext cx="2794000" cy="964800"/>
            <a:chOff x="6096000" y="4511414"/>
            <a:chExt cx="2794000" cy="964800"/>
          </a:xfrm>
        </p:grpSpPr>
        <p:sp>
          <p:nvSpPr>
            <p:cNvPr id="218" name="SH 218"/>
            <p:cNvSpPr/>
            <p:nvPr/>
          </p:nvSpPr>
          <p:spPr>
            <a:xfrm>
              <a:off x="6096000" y="4511414"/>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9" name="SH 219"/>
            <p:cNvSpPr/>
            <p:nvPr/>
          </p:nvSpPr>
          <p:spPr>
            <a:xfrm>
              <a:off x="6096000" y="4511414"/>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20" name="TB 220"/>
            <p:cNvSpPr txBox="1"/>
            <p:nvPr/>
          </p:nvSpPr>
          <p:spPr>
            <a:xfrm>
              <a:off x="6324600" y="4638414"/>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04</a:t>
              </a:r>
            </a:p>
          </p:txBody>
        </p:sp>
        <p:sp>
          <p:nvSpPr>
            <p:cNvPr id="221" name="TB 221"/>
            <p:cNvSpPr txBox="1"/>
            <p:nvPr/>
          </p:nvSpPr>
          <p:spPr>
            <a:xfrm>
              <a:off x="6324600" y="4943214"/>
              <a:ext cx="1952847" cy="5330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1F4E79"/>
                  </a:solidFill>
                  <a:effectLst/>
                  <a:uLnTx/>
                  <a:uFillTx/>
                  <a:latin typeface="Calibri"/>
                  <a:ea typeface="Calibri"/>
                  <a:cs typeface="Calibri"/>
                </a:rPr>
                <a:t>Environmental and social impacts</a:t>
              </a:r>
              <a:endParaRPr kumimoji="0" lang="en-US" sz="1800" b="0" i="0" u="none" strike="noStrike" kern="1200" cap="none" spc="0" normalizeH="0" baseline="0" noProof="0">
                <a:ln>
                  <a:noFill/>
                </a:ln>
                <a:solidFill>
                  <a:prstClr val="black"/>
                </a:solidFill>
                <a:effectLst/>
                <a:uLnTx/>
                <a:uFillTx/>
                <a:latin typeface="Calibri"/>
                <a:ea typeface="Calibri"/>
                <a:cs typeface="Calibri"/>
              </a:endParaRPr>
            </a:p>
          </p:txBody>
        </p:sp>
      </p:grpSp>
      <p:grpSp>
        <p:nvGrpSpPr>
          <p:cNvPr id="10" name="Grupo 9">
            <a:extLst>
              <a:ext uri="{FF2B5EF4-FFF2-40B4-BE49-F238E27FC236}">
                <a16:creationId xmlns:a16="http://schemas.microsoft.com/office/drawing/2014/main" id="{ED0B9EA0-3C7B-2025-8BAB-93E988FC355B}"/>
              </a:ext>
            </a:extLst>
          </p:cNvPr>
          <p:cNvGrpSpPr/>
          <p:nvPr/>
        </p:nvGrpSpPr>
        <p:grpSpPr>
          <a:xfrm>
            <a:off x="6096000" y="4510703"/>
            <a:ext cx="2794000" cy="964800"/>
            <a:chOff x="9105900" y="4511414"/>
            <a:chExt cx="2794000" cy="964800"/>
          </a:xfrm>
        </p:grpSpPr>
        <p:sp>
          <p:nvSpPr>
            <p:cNvPr id="222" name="SH 222"/>
            <p:cNvSpPr/>
            <p:nvPr/>
          </p:nvSpPr>
          <p:spPr>
            <a:xfrm>
              <a:off x="9105900" y="4511414"/>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23" name="SH 223"/>
            <p:cNvSpPr/>
            <p:nvPr/>
          </p:nvSpPr>
          <p:spPr>
            <a:xfrm>
              <a:off x="9105900" y="4511414"/>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24" name="TB 224"/>
            <p:cNvSpPr txBox="1"/>
            <p:nvPr/>
          </p:nvSpPr>
          <p:spPr>
            <a:xfrm>
              <a:off x="9334500" y="4638414"/>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05</a:t>
              </a:r>
            </a:p>
          </p:txBody>
        </p:sp>
        <p:sp>
          <p:nvSpPr>
            <p:cNvPr id="225" name="TB 225"/>
            <p:cNvSpPr txBox="1"/>
            <p:nvPr/>
          </p:nvSpPr>
          <p:spPr>
            <a:xfrm>
              <a:off x="9334500" y="4943214"/>
              <a:ext cx="1854610" cy="533000"/>
            </a:xfrm>
            <a:prstGeom prst="rect">
              <a:avLst/>
            </a:prstGeom>
            <a:noFill/>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1F4E79"/>
                  </a:solidFill>
                  <a:effectLst/>
                  <a:uLnTx/>
                  <a:uFillTx/>
                  <a:latin typeface="Calibri"/>
                  <a:ea typeface="Calibri"/>
                  <a:cs typeface="Calibri"/>
                </a:rPr>
                <a:t>Sustainable development impacts</a:t>
              </a:r>
              <a:endParaRPr kumimoji="0" lang="en-US" sz="1500" b="0" i="0" u="none" strike="noStrike" kern="1200" cap="none" spc="0" normalizeH="0" baseline="0" noProof="0">
                <a:ln>
                  <a:noFill/>
                </a:ln>
                <a:solidFill>
                  <a:srgbClr val="000000"/>
                </a:solidFill>
                <a:effectLst/>
                <a:uLnTx/>
                <a:uFillTx/>
                <a:latin typeface="Calibri"/>
                <a:ea typeface="Calibri"/>
                <a:cs typeface="Calibri"/>
              </a:endParaRPr>
            </a:p>
            <a:p>
              <a:pPr marL="0" marR="0" lvl="0" indent="0" algn="l" defTabSz="914400" rtl="0" eaLnBrk="1" fontAlgn="auto" latinLnBrk="0" hangingPunct="1">
                <a:lnSpc>
                  <a:spcPct val="95000"/>
                </a:lnSpc>
                <a:spcBef>
                  <a:spcPts val="0"/>
                </a:spcBef>
                <a:spcAft>
                  <a:spcPts val="0"/>
                </a:spcAft>
                <a:buClrTx/>
                <a:buSzTx/>
                <a:buFontTx/>
                <a:buNone/>
                <a:tabLst/>
                <a:defRPr/>
              </a:pPr>
              <a:endParaRPr kumimoji="0" lang="en-US" sz="1500" b="1" i="0" u="none" strike="noStrike" kern="1200" cap="none" spc="0" normalizeH="0" baseline="0" noProof="0">
                <a:ln>
                  <a:noFill/>
                </a:ln>
                <a:solidFill>
                  <a:srgbClr val="1F4E79"/>
                </a:solidFill>
                <a:effectLst/>
                <a:uLnTx/>
                <a:uFillTx/>
                <a:latin typeface="Calibri"/>
                <a:ea typeface="Calibri"/>
                <a:cs typeface="Calibri"/>
              </a:endParaRPr>
            </a:p>
          </p:txBody>
        </p:sp>
      </p:grpSp>
      <p:sp>
        <p:nvSpPr>
          <p:cNvPr id="300" name="SD 300"/>
          <p:cNvSpPr/>
          <p:nvPr/>
        </p:nvSpPr>
        <p:spPr>
          <a:xfrm>
            <a:off x="292100" y="2006600"/>
            <a:ext cx="5549900" cy="406400"/>
          </a:xfrm>
          <a:prstGeom prst="rect">
            <a:avLst/>
          </a:prstGeom>
          <a:solidFill>
            <a:srgbClr val="1F4E79"/>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Core Architecture of A6.4 SD Tool</a:t>
            </a:r>
          </a:p>
        </p:txBody>
      </p:sp>
      <p:sp>
        <p:nvSpPr>
          <p:cNvPr id="301" name="SD 301"/>
          <p:cNvSpPr/>
          <p:nvPr/>
        </p:nvSpPr>
        <p:spPr>
          <a:xfrm>
            <a:off x="292100" y="2497438"/>
            <a:ext cx="2705100" cy="558800"/>
          </a:xfrm>
          <a:prstGeom prst="rect">
            <a:avLst/>
          </a:prstGeom>
          <a:solidFill>
            <a:srgbClr val="2E9E5B"/>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Environmental and social impacts</a:t>
            </a:r>
          </a:p>
        </p:txBody>
      </p:sp>
      <p:sp>
        <p:nvSpPr>
          <p:cNvPr id="302" name="SD 302"/>
          <p:cNvSpPr/>
          <p:nvPr/>
        </p:nvSpPr>
        <p:spPr>
          <a:xfrm>
            <a:off x="3136900" y="2497438"/>
            <a:ext cx="2705100" cy="558800"/>
          </a:xfrm>
          <a:prstGeom prst="rect">
            <a:avLst/>
          </a:prstGeom>
          <a:solidFill>
            <a:srgbClr val="2E75B6"/>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FFFFFF"/>
                </a:solidFill>
                <a:effectLst/>
                <a:uLnTx/>
                <a:uFillTx/>
                <a:latin typeface="Calibri"/>
                <a:ea typeface="Calibri"/>
                <a:cs typeface="Calibri"/>
              </a:rPr>
              <a:t>Sustainable development</a:t>
            </a:r>
          </a:p>
        </p:txBody>
      </p:sp>
      <p:sp>
        <p:nvSpPr>
          <p:cNvPr id="303" name="SD 303"/>
          <p:cNvSpPr/>
          <p:nvPr/>
        </p:nvSpPr>
        <p:spPr>
          <a:xfrm>
            <a:off x="292100" y="3060452"/>
            <a:ext cx="2705100" cy="762000"/>
          </a:xfrm>
          <a:prstGeom prst="rect">
            <a:avLst/>
          </a:prstGeom>
          <a:solidFill>
            <a:srgbClr val="EAF6EE"/>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11 safeguard elements (3 environmental and 8 social).</a:t>
            </a:r>
          </a:p>
        </p:txBody>
      </p:sp>
      <p:sp>
        <p:nvSpPr>
          <p:cNvPr id="304" name="SD 304"/>
          <p:cNvSpPr/>
          <p:nvPr/>
        </p:nvSpPr>
        <p:spPr>
          <a:xfrm>
            <a:off x="3136900" y="3060452"/>
            <a:ext cx="2705100" cy="762000"/>
          </a:xfrm>
          <a:prstGeom prst="rect">
            <a:avLst/>
          </a:prstGeom>
          <a:solidFill>
            <a:srgbClr val="EDF3FA"/>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Host country priorities, aligned with the 17 SDGs.</a:t>
            </a:r>
          </a:p>
        </p:txBody>
      </p:sp>
      <p:grpSp>
        <p:nvGrpSpPr>
          <p:cNvPr id="15" name="Grupo 14">
            <a:extLst>
              <a:ext uri="{FF2B5EF4-FFF2-40B4-BE49-F238E27FC236}">
                <a16:creationId xmlns:a16="http://schemas.microsoft.com/office/drawing/2014/main" id="{C655AC2F-E7F6-C306-E43F-98C46A9B7EF6}"/>
              </a:ext>
            </a:extLst>
          </p:cNvPr>
          <p:cNvGrpSpPr/>
          <p:nvPr/>
        </p:nvGrpSpPr>
        <p:grpSpPr>
          <a:xfrm>
            <a:off x="6096000" y="5615521"/>
            <a:ext cx="5788760" cy="963141"/>
            <a:chOff x="6096000" y="2345038"/>
            <a:chExt cx="2794000" cy="963141"/>
          </a:xfrm>
        </p:grpSpPr>
        <p:sp>
          <p:nvSpPr>
            <p:cNvPr id="202" name="SH 202"/>
            <p:cNvSpPr/>
            <p:nvPr/>
          </p:nvSpPr>
          <p:spPr>
            <a:xfrm>
              <a:off x="6096000" y="2345038"/>
              <a:ext cx="2794000" cy="963141"/>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03" name="SH 203"/>
            <p:cNvSpPr/>
            <p:nvPr/>
          </p:nvSpPr>
          <p:spPr>
            <a:xfrm>
              <a:off x="6096000" y="2345038"/>
              <a:ext cx="36779" cy="963141"/>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04" name="TB 204"/>
            <p:cNvSpPr txBox="1"/>
            <p:nvPr/>
          </p:nvSpPr>
          <p:spPr>
            <a:xfrm>
              <a:off x="6206336" y="2442655"/>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07</a:t>
              </a:r>
            </a:p>
          </p:txBody>
        </p:sp>
        <p:sp>
          <p:nvSpPr>
            <p:cNvPr id="205" name="TB 205"/>
            <p:cNvSpPr txBox="1"/>
            <p:nvPr/>
          </p:nvSpPr>
          <p:spPr>
            <a:xfrm>
              <a:off x="6213527" y="2746201"/>
              <a:ext cx="2362200" cy="503454"/>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err="1">
                  <a:ln>
                    <a:noFill/>
                  </a:ln>
                  <a:solidFill>
                    <a:srgbClr val="1F4E79"/>
                  </a:solidFill>
                  <a:effectLst/>
                  <a:uLnTx/>
                  <a:uFillTx/>
                  <a:latin typeface="Calibri"/>
                  <a:ea typeface="Calibri"/>
                  <a:cs typeface="Calibri"/>
                </a:rPr>
                <a:t>Appendix</a:t>
              </a:r>
              <a:r>
                <a:rPr kumimoji="0" lang="es-419" sz="1500" b="1" i="0" u="none" strike="noStrike" kern="1200" cap="none" spc="0" normalizeH="0" baseline="0" noProof="0">
                  <a:ln>
                    <a:noFill/>
                  </a:ln>
                  <a:solidFill>
                    <a:srgbClr val="1F4E79"/>
                  </a:solidFill>
                  <a:effectLst/>
                  <a:uLnTx/>
                  <a:uFillTx/>
                  <a:latin typeface="Calibri"/>
                  <a:ea typeface="Calibri"/>
                  <a:cs typeface="Calibri"/>
                </a:rPr>
                <a:t> 1 –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Guiding</a:t>
              </a:r>
              <a:r>
                <a:rPr kumimoji="0" lang="es-419" sz="1500" b="1" i="0" u="none" strike="noStrike" kern="1200" cap="none" spc="0" normalizeH="0" baseline="0" noProof="0">
                  <a:ln>
                    <a:noFill/>
                  </a:ln>
                  <a:solidFill>
                    <a:srgbClr val="1F4E79"/>
                  </a:solidFill>
                  <a:effectLst/>
                  <a:uLnTx/>
                  <a:uFillTx/>
                  <a:latin typeface="Calibri"/>
                  <a:ea typeface="Calibri"/>
                  <a:cs typeface="Calibri"/>
                </a:rPr>
                <a:t>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questions</a:t>
              </a:r>
              <a:endParaRPr kumimoji="0" lang="es-419" sz="1500" b="1" i="0" u="none" strike="noStrike" kern="1200" cap="none" spc="0" normalizeH="0" baseline="0" noProof="0">
                <a:ln>
                  <a:noFill/>
                </a:ln>
                <a:solidFill>
                  <a:srgbClr val="1F4E79"/>
                </a:solidFill>
                <a:effectLst/>
                <a:uLnTx/>
                <a:uFillTx/>
                <a:latin typeface="Calibri"/>
                <a:ea typeface="Calibri"/>
                <a:cs typeface="Calibri"/>
              </a:endParaRPr>
            </a:p>
          </p:txBody>
        </p:sp>
      </p:grpSp>
      <p:pic>
        <p:nvPicPr>
          <p:cNvPr id="17" name="Gráfico 16" descr="Lista con relleno sólido">
            <a:extLst>
              <a:ext uri="{FF2B5EF4-FFF2-40B4-BE49-F238E27FC236}">
                <a16:creationId xmlns:a16="http://schemas.microsoft.com/office/drawing/2014/main" id="{AF784B2A-27CC-6334-15CF-8100A6BF6E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41136" y="5713138"/>
            <a:ext cx="383953" cy="383953"/>
          </a:xfrm>
          <a:prstGeom prst="rect">
            <a:avLst/>
          </a:prstGeom>
        </p:spPr>
      </p:pic>
      <p:pic>
        <p:nvPicPr>
          <p:cNvPr id="19" name="Gráfico 18" descr="Documento con relleno sólido">
            <a:extLst>
              <a:ext uri="{FF2B5EF4-FFF2-40B4-BE49-F238E27FC236}">
                <a16:creationId xmlns:a16="http://schemas.microsoft.com/office/drawing/2014/main" id="{50BA5080-72DB-EC2B-5CD7-893C93A781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27474" y="2425654"/>
            <a:ext cx="387983" cy="387983"/>
          </a:xfrm>
          <a:prstGeom prst="rect">
            <a:avLst/>
          </a:prstGeom>
        </p:spPr>
      </p:pic>
      <p:pic>
        <p:nvPicPr>
          <p:cNvPr id="21" name="Gráfico 20" descr="Flechas de cheurón con relleno sólido">
            <a:extLst>
              <a:ext uri="{FF2B5EF4-FFF2-40B4-BE49-F238E27FC236}">
                <a16:creationId xmlns:a16="http://schemas.microsoft.com/office/drawing/2014/main" id="{52819986-C053-1857-2537-35A83606243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29362" y="2407604"/>
            <a:ext cx="330200" cy="330200"/>
          </a:xfrm>
          <a:prstGeom prst="rect">
            <a:avLst/>
          </a:prstGeom>
        </p:spPr>
      </p:pic>
      <p:pic>
        <p:nvPicPr>
          <p:cNvPr id="23" name="Gráfico 22" descr="Usuarios con relleno sólido">
            <a:extLst>
              <a:ext uri="{FF2B5EF4-FFF2-40B4-BE49-F238E27FC236}">
                <a16:creationId xmlns:a16="http://schemas.microsoft.com/office/drawing/2014/main" id="{0F0D92A7-B915-8CA4-779E-A2E57B71CD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56365" y="3482487"/>
            <a:ext cx="330200" cy="330200"/>
          </a:xfrm>
          <a:prstGeom prst="rect">
            <a:avLst/>
          </a:prstGeom>
        </p:spPr>
      </p:pic>
      <p:pic>
        <p:nvPicPr>
          <p:cNvPr id="25" name="Gráfico 24" descr="Mano abierta con planta con relleno sólido">
            <a:extLst>
              <a:ext uri="{FF2B5EF4-FFF2-40B4-BE49-F238E27FC236}">
                <a16:creationId xmlns:a16="http://schemas.microsoft.com/office/drawing/2014/main" id="{86A7B78B-1E7B-5FA4-454C-CB9F6DE4A8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66375" y="3513955"/>
            <a:ext cx="333479" cy="333479"/>
          </a:xfrm>
          <a:prstGeom prst="rect">
            <a:avLst/>
          </a:prstGeom>
        </p:spPr>
      </p:pic>
      <p:pic>
        <p:nvPicPr>
          <p:cNvPr id="29" name="Gráfico 28" descr="Flecha circular con relleno sólido">
            <a:extLst>
              <a:ext uri="{FF2B5EF4-FFF2-40B4-BE49-F238E27FC236}">
                <a16:creationId xmlns:a16="http://schemas.microsoft.com/office/drawing/2014/main" id="{0A9DB4A7-1446-21E8-C54B-23D7B408426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53086" y="4583624"/>
            <a:ext cx="333479" cy="333479"/>
          </a:xfrm>
          <a:prstGeom prst="rect">
            <a:avLst/>
          </a:prstGeom>
        </p:spPr>
      </p:pic>
      <p:sp>
        <p:nvSpPr>
          <p:cNvPr id="33" name="SD 309">
            <a:extLst>
              <a:ext uri="{FF2B5EF4-FFF2-40B4-BE49-F238E27FC236}">
                <a16:creationId xmlns:a16="http://schemas.microsoft.com/office/drawing/2014/main" id="{02FFBABC-57A2-B710-F974-A9EDC1772D66}"/>
              </a:ext>
            </a:extLst>
          </p:cNvPr>
          <p:cNvSpPr/>
          <p:nvPr/>
        </p:nvSpPr>
        <p:spPr>
          <a:xfrm>
            <a:off x="292100" y="3919932"/>
            <a:ext cx="5549900" cy="457200"/>
          </a:xfrm>
          <a:prstGeom prst="rect">
            <a:avLst/>
          </a:prstGeom>
          <a:solidFill>
            <a:srgbClr val="1F4E79"/>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Calibri"/>
                <a:cs typeface="Calibri"/>
              </a:rPr>
              <a:t>Mandatory forms</a:t>
            </a:r>
          </a:p>
        </p:txBody>
      </p:sp>
      <p:sp>
        <p:nvSpPr>
          <p:cNvPr id="37" name="SD 301">
            <a:extLst>
              <a:ext uri="{FF2B5EF4-FFF2-40B4-BE49-F238E27FC236}">
                <a16:creationId xmlns:a16="http://schemas.microsoft.com/office/drawing/2014/main" id="{02DF7D8E-8546-F245-C422-2BBD6418846E}"/>
              </a:ext>
            </a:extLst>
          </p:cNvPr>
          <p:cNvSpPr/>
          <p:nvPr/>
        </p:nvSpPr>
        <p:spPr>
          <a:xfrm>
            <a:off x="304800" y="4484448"/>
            <a:ext cx="5537200" cy="479433"/>
          </a:xfrm>
          <a:prstGeom prst="rect">
            <a:avLst/>
          </a:prstGeom>
          <a:solidFill>
            <a:srgbClr val="2E9E5B"/>
          </a:solidFill>
          <a:ln>
            <a:noFill/>
          </a:ln>
        </p:spPr>
        <p:txBody>
          <a:bodyPr wrap="square" lIns="91440" tIns="45720" rIns="91440" bIns="45720" anchor="ctr">
            <a:normAutofit fontScale="92500" lnSpcReduction="10000"/>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Environmental and Social Safeguards Risk Assessment Form </a:t>
            </a: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prstClr val="white"/>
                </a:solidFill>
                <a:effectLst/>
                <a:uLnTx/>
                <a:uFillTx/>
                <a:latin typeface="Calibri"/>
                <a:ea typeface="Calibri"/>
                <a:cs typeface="Calibri"/>
              </a:rPr>
              <a:t>(</a:t>
            </a:r>
            <a:r>
              <a:rPr kumimoji="0" lang="en-US" sz="1500" b="1" i="0" u="none" strike="noStrike" kern="1200" cap="none" spc="0" normalizeH="0" baseline="0" noProof="0">
                <a:ln>
                  <a:noFill/>
                </a:ln>
                <a:solidFill>
                  <a:prstClr val="white"/>
                </a:solidFill>
                <a:effectLst/>
                <a:uLnTx/>
                <a:uFillTx/>
                <a:latin typeface="Calibri"/>
                <a:ea typeface="Calibri"/>
                <a:cs typeface="Calibri"/>
                <a:hlinkClick r:id="rId9">
                  <a:extLst>
                    <a:ext uri="{A12FA001-AC4F-418D-AE19-62706E023703}">
                      <ahyp:hlinkClr xmlns:ahyp="http://schemas.microsoft.com/office/drawing/2018/hyperlinkcolor" val="tx"/>
                    </a:ext>
                  </a:extLst>
                </a:hlinkClick>
              </a:rPr>
              <a:t>A6.4-FORM-AC-015</a:t>
            </a:r>
            <a:r>
              <a:rPr kumimoji="0" lang="en-US" sz="1500" b="1" i="0" u="none" strike="noStrike" kern="1200" cap="none" spc="0" normalizeH="0" baseline="0" noProof="0">
                <a:ln>
                  <a:noFill/>
                </a:ln>
                <a:solidFill>
                  <a:prstClr val="white"/>
                </a:solidFill>
                <a:effectLst/>
                <a:uLnTx/>
                <a:uFillTx/>
                <a:latin typeface="Calibri"/>
                <a:ea typeface="Calibri"/>
                <a:cs typeface="Calibri"/>
              </a:rPr>
              <a:t>)</a:t>
            </a:r>
          </a:p>
        </p:txBody>
      </p:sp>
      <p:sp>
        <p:nvSpPr>
          <p:cNvPr id="39" name="SD 301">
            <a:extLst>
              <a:ext uri="{FF2B5EF4-FFF2-40B4-BE49-F238E27FC236}">
                <a16:creationId xmlns:a16="http://schemas.microsoft.com/office/drawing/2014/main" id="{B3A5C55D-BBB3-B77A-2DD7-216A5CDA86FE}"/>
              </a:ext>
            </a:extLst>
          </p:cNvPr>
          <p:cNvSpPr/>
          <p:nvPr/>
        </p:nvSpPr>
        <p:spPr>
          <a:xfrm>
            <a:off x="298450" y="5155432"/>
            <a:ext cx="5537200" cy="479433"/>
          </a:xfrm>
          <a:prstGeom prst="rect">
            <a:avLst/>
          </a:prstGeom>
          <a:solidFill>
            <a:srgbClr val="2E9E5B"/>
          </a:solidFill>
          <a:ln>
            <a:noFill/>
          </a:ln>
        </p:spPr>
        <p:txBody>
          <a:bodyPr wrap="square" lIns="91440" tIns="45720" rIns="91440" bIns="45720" anchor="ctr">
            <a:normAutofit fontScale="92500"/>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Environmental and Social Management Plan </a:t>
            </a:r>
            <a:r>
              <a:rPr kumimoji="0" lang="en-US" sz="1500" b="1" i="0" u="none" strike="noStrike" kern="1200" cap="none" spc="0" normalizeH="0" baseline="0" noProof="0">
                <a:ln>
                  <a:noFill/>
                </a:ln>
                <a:solidFill>
                  <a:prstClr val="white"/>
                </a:solidFill>
                <a:effectLst/>
                <a:uLnTx/>
                <a:uFillTx/>
                <a:latin typeface="Calibri"/>
                <a:ea typeface="Calibri"/>
                <a:cs typeface="Calibri"/>
              </a:rPr>
              <a:t>Form (</a:t>
            </a:r>
            <a:r>
              <a:rPr kumimoji="0" lang="en-US" sz="1500" b="1" i="0" u="none" strike="noStrike" kern="1200" cap="none" spc="0" normalizeH="0" baseline="0" noProof="0">
                <a:ln>
                  <a:noFill/>
                </a:ln>
                <a:solidFill>
                  <a:prstClr val="white"/>
                </a:solidFill>
                <a:effectLst/>
                <a:uLnTx/>
                <a:uFillTx/>
                <a:latin typeface="Calibri"/>
                <a:ea typeface="Calibri"/>
                <a:cs typeface="Calibri"/>
                <a:hlinkClick r:id="rId10">
                  <a:extLst>
                    <a:ext uri="{A12FA001-AC4F-418D-AE19-62706E023703}">
                      <ahyp:hlinkClr xmlns:ahyp="http://schemas.microsoft.com/office/drawing/2018/hyperlinkcolor" val="tx"/>
                    </a:ext>
                  </a:extLst>
                </a:hlinkClick>
              </a:rPr>
              <a:t>A6.4-FORM-AC-016</a:t>
            </a:r>
            <a:r>
              <a:rPr kumimoji="0" lang="en-US" sz="1500" b="1" i="0" u="none" strike="noStrike" kern="1200" cap="none" spc="0" normalizeH="0" baseline="0" noProof="0">
                <a:ln>
                  <a:noFill/>
                </a:ln>
                <a:solidFill>
                  <a:prstClr val="white"/>
                </a:solidFill>
                <a:effectLst/>
                <a:uLnTx/>
                <a:uFillTx/>
                <a:latin typeface="Calibri"/>
                <a:ea typeface="Calibri"/>
                <a:cs typeface="Calibri"/>
              </a:rPr>
              <a:t>)</a:t>
            </a:r>
          </a:p>
        </p:txBody>
      </p:sp>
      <p:sp>
        <p:nvSpPr>
          <p:cNvPr id="41" name="SD 301">
            <a:extLst>
              <a:ext uri="{FF2B5EF4-FFF2-40B4-BE49-F238E27FC236}">
                <a16:creationId xmlns:a16="http://schemas.microsoft.com/office/drawing/2014/main" id="{7BCF57E1-BA62-CBD7-53E3-A66582C0F212}"/>
              </a:ext>
            </a:extLst>
          </p:cNvPr>
          <p:cNvSpPr/>
          <p:nvPr/>
        </p:nvSpPr>
        <p:spPr>
          <a:xfrm>
            <a:off x="292100" y="5826415"/>
            <a:ext cx="5537200" cy="479433"/>
          </a:xfrm>
          <a:prstGeom prst="rect">
            <a:avLst/>
          </a:prstGeom>
          <a:solidFill>
            <a:srgbClr val="2E75B6"/>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Sustainable Development Impacts Form </a:t>
            </a:r>
            <a:r>
              <a:rPr kumimoji="0" lang="en-US" sz="1400" b="1" i="0" u="none" strike="noStrike" kern="1200" cap="none" spc="0" normalizeH="0" baseline="0" noProof="0">
                <a:ln>
                  <a:noFill/>
                </a:ln>
                <a:solidFill>
                  <a:prstClr val="white"/>
                </a:solidFill>
                <a:effectLst/>
                <a:uLnTx/>
                <a:uFillTx/>
                <a:latin typeface="Calibri"/>
                <a:ea typeface="Calibri"/>
                <a:cs typeface="Calibri"/>
              </a:rPr>
              <a:t>(</a:t>
            </a:r>
            <a:r>
              <a:rPr kumimoji="0" lang="en-US" sz="1400" b="1" i="0" u="none" strike="noStrike" kern="1200" cap="none" spc="0" normalizeH="0" baseline="0" noProof="0">
                <a:ln>
                  <a:noFill/>
                </a:ln>
                <a:solidFill>
                  <a:prstClr val="white"/>
                </a:solidFill>
                <a:effectLst/>
                <a:uLnTx/>
                <a:uFillTx/>
                <a:latin typeface="Calibri"/>
                <a:ea typeface="Calibri"/>
                <a:cs typeface="Calibri"/>
                <a:hlinkClick r:id="rId11">
                  <a:extLst>
                    <a:ext uri="{A12FA001-AC4F-418D-AE19-62706E023703}">
                      <ahyp:hlinkClr xmlns:ahyp="http://schemas.microsoft.com/office/drawing/2018/hyperlinkcolor" val="tx"/>
                    </a:ext>
                  </a:extLst>
                </a:hlinkClick>
              </a:rPr>
              <a:t>A6.4-FORM-AC-017</a:t>
            </a:r>
            <a:r>
              <a:rPr kumimoji="0" lang="en-US" sz="1400" b="1" i="0" u="none" strike="noStrike" kern="1200" cap="none" spc="0" normalizeH="0" baseline="0" noProof="0">
                <a:ln>
                  <a:noFill/>
                </a:ln>
                <a:solidFill>
                  <a:prstClr val="white"/>
                </a:solidFill>
                <a:effectLst/>
                <a:uLnTx/>
                <a:uFillTx/>
                <a:latin typeface="Calibri"/>
                <a:ea typeface="Calibri"/>
                <a:cs typeface="Calibri"/>
              </a:rPr>
              <a:t>)</a:t>
            </a:r>
          </a:p>
        </p:txBody>
      </p:sp>
      <p:grpSp>
        <p:nvGrpSpPr>
          <p:cNvPr id="18" name="Grupo 9">
            <a:extLst>
              <a:ext uri="{FF2B5EF4-FFF2-40B4-BE49-F238E27FC236}">
                <a16:creationId xmlns:a16="http://schemas.microsoft.com/office/drawing/2014/main" id="{195990A0-D529-8B25-1A2F-AD641D8F5243}"/>
              </a:ext>
            </a:extLst>
          </p:cNvPr>
          <p:cNvGrpSpPr/>
          <p:nvPr/>
        </p:nvGrpSpPr>
        <p:grpSpPr>
          <a:xfrm>
            <a:off x="9105900" y="4510703"/>
            <a:ext cx="2794000" cy="964800"/>
            <a:chOff x="9105900" y="4511414"/>
            <a:chExt cx="2794000" cy="964800"/>
          </a:xfrm>
        </p:grpSpPr>
        <p:sp>
          <p:nvSpPr>
            <p:cNvPr id="20" name="SH 222">
              <a:extLst>
                <a:ext uri="{FF2B5EF4-FFF2-40B4-BE49-F238E27FC236}">
                  <a16:creationId xmlns:a16="http://schemas.microsoft.com/office/drawing/2014/main" id="{157A26A0-3EF8-8689-D13B-AD411A253C66}"/>
                </a:ext>
              </a:extLst>
            </p:cNvPr>
            <p:cNvSpPr/>
            <p:nvPr/>
          </p:nvSpPr>
          <p:spPr>
            <a:xfrm>
              <a:off x="9105900" y="4511414"/>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2" name="SH 223">
              <a:extLst>
                <a:ext uri="{FF2B5EF4-FFF2-40B4-BE49-F238E27FC236}">
                  <a16:creationId xmlns:a16="http://schemas.microsoft.com/office/drawing/2014/main" id="{F8223DEC-9D1F-4955-0144-4A29F0FAEABA}"/>
                </a:ext>
              </a:extLst>
            </p:cNvPr>
            <p:cNvSpPr/>
            <p:nvPr/>
          </p:nvSpPr>
          <p:spPr>
            <a:xfrm>
              <a:off x="9105900" y="4511414"/>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4" name="TB 224">
              <a:extLst>
                <a:ext uri="{FF2B5EF4-FFF2-40B4-BE49-F238E27FC236}">
                  <a16:creationId xmlns:a16="http://schemas.microsoft.com/office/drawing/2014/main" id="{ABDFC0C8-5B45-71A6-49C5-D3AD7E2CA8B6}"/>
                </a:ext>
              </a:extLst>
            </p:cNvPr>
            <p:cNvSpPr txBox="1"/>
            <p:nvPr/>
          </p:nvSpPr>
          <p:spPr>
            <a:xfrm>
              <a:off x="9334500" y="4638414"/>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06</a:t>
              </a:r>
            </a:p>
          </p:txBody>
        </p:sp>
        <p:sp>
          <p:nvSpPr>
            <p:cNvPr id="26" name="TB 225">
              <a:extLst>
                <a:ext uri="{FF2B5EF4-FFF2-40B4-BE49-F238E27FC236}">
                  <a16:creationId xmlns:a16="http://schemas.microsoft.com/office/drawing/2014/main" id="{8E8764D6-B04E-0833-90BF-D0640658FEB8}"/>
                </a:ext>
              </a:extLst>
            </p:cNvPr>
            <p:cNvSpPr txBox="1"/>
            <p:nvPr/>
          </p:nvSpPr>
          <p:spPr>
            <a:xfrm>
              <a:off x="9334500" y="4943214"/>
              <a:ext cx="2094862" cy="533000"/>
            </a:xfrm>
            <a:prstGeom prst="rect">
              <a:avLst/>
            </a:prstGeom>
            <a:noFill/>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1F4E79"/>
                  </a:solidFill>
                  <a:effectLst/>
                  <a:uLnTx/>
                  <a:uFillTx/>
                  <a:latin typeface="Calibri"/>
                  <a:ea typeface="Calibri"/>
                  <a:cs typeface="Calibri"/>
                </a:rPr>
                <a:t>Validation and verification requirements</a:t>
              </a:r>
            </a:p>
          </p:txBody>
        </p:sp>
      </p:grpSp>
      <p:pic>
        <p:nvPicPr>
          <p:cNvPr id="31" name="Gráfico 30" descr="Cinta con relleno sólido">
            <a:extLst>
              <a:ext uri="{FF2B5EF4-FFF2-40B4-BE49-F238E27FC236}">
                <a16:creationId xmlns:a16="http://schemas.microsoft.com/office/drawing/2014/main" id="{5BCEFBDA-7585-6573-67BF-5B8B4A837A7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466374" y="4643855"/>
            <a:ext cx="333479" cy="333479"/>
          </a:xfrm>
          <a:prstGeom prst="rect">
            <a:avLst/>
          </a:prstGeom>
        </p:spPr>
      </p:pic>
    </p:spTree>
    <p:extLst>
      <p:ext uri="{BB962C8B-B14F-4D97-AF65-F5344CB8AC3E}">
        <p14:creationId xmlns:p14="http://schemas.microsoft.com/office/powerpoint/2010/main" val="3489000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78928-0192-14E1-1BCB-1255F7891353}"/>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52BCB0B8-77AC-87C7-66D9-1CA73E571318}"/>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sp>
        <p:nvSpPr>
          <p:cNvPr id="5" name="Rectangle 4">
            <a:extLst>
              <a:ext uri="{FF2B5EF4-FFF2-40B4-BE49-F238E27FC236}">
                <a16:creationId xmlns:a16="http://schemas.microsoft.com/office/drawing/2014/main" id="{09061C0A-CE40-41E6-AF63-30A2D4C9C058}"/>
              </a:ext>
            </a:extLst>
          </p:cNvPr>
          <p:cNvSpPr/>
          <p:nvPr/>
        </p:nvSpPr>
        <p:spPr>
          <a:xfrm>
            <a:off x="743966" y="6097092"/>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00" name="SG 400"/>
          <p:cNvSpPr/>
          <p:nvPr/>
        </p:nvSpPr>
        <p:spPr>
          <a:xfrm>
            <a:off x="524746" y="1998678"/>
            <a:ext cx="3394690" cy="508000"/>
          </a:xfrm>
          <a:prstGeom prst="rect">
            <a:avLst/>
          </a:prstGeom>
          <a:solidFill>
            <a:srgbClr val="2E9E5B"/>
          </a:solidFill>
          <a:ln>
            <a:noFill/>
          </a:ln>
        </p:spPr>
        <p:txBody>
          <a:bodyPr wrap="square" lIns="114300" tIns="45720" rIns="11430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600" b="1" i="0" u="none" strike="noStrike" kern="1200" cap="none" spc="0" normalizeH="0" baseline="0" noProof="0">
                <a:ln>
                  <a:noFill/>
                </a:ln>
                <a:solidFill>
                  <a:srgbClr val="FFFFFF"/>
                </a:solidFill>
                <a:effectLst/>
                <a:uLnTx/>
                <a:uFillTx/>
                <a:latin typeface="Calibri"/>
                <a:ea typeface="Calibri"/>
                <a:cs typeface="Calibri"/>
              </a:rPr>
              <a:t>Environmental safeguards</a:t>
            </a:r>
          </a:p>
        </p:txBody>
      </p:sp>
      <p:sp>
        <p:nvSpPr>
          <p:cNvPr id="401" name="SG 401"/>
          <p:cNvSpPr/>
          <p:nvPr/>
        </p:nvSpPr>
        <p:spPr>
          <a:xfrm>
            <a:off x="4428153" y="1998678"/>
            <a:ext cx="7239102" cy="508000"/>
          </a:xfrm>
          <a:prstGeom prst="rect">
            <a:avLst/>
          </a:prstGeom>
          <a:solidFill>
            <a:srgbClr val="2E75B6"/>
          </a:solidFill>
          <a:ln>
            <a:noFill/>
          </a:ln>
        </p:spPr>
        <p:txBody>
          <a:bodyPr wrap="square" lIns="114300" tIns="45720" rIns="11430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600" b="1" i="0" u="none" strike="noStrike" kern="1200" cap="none" spc="0" normalizeH="0" baseline="0" noProof="0">
                <a:ln>
                  <a:noFill/>
                </a:ln>
                <a:solidFill>
                  <a:srgbClr val="FFFFFF"/>
                </a:solidFill>
                <a:effectLst/>
                <a:uLnTx/>
                <a:uFillTx/>
                <a:latin typeface="Calibri"/>
                <a:ea typeface="Calibri"/>
                <a:cs typeface="Calibri"/>
              </a:rPr>
              <a:t>Social safeguards</a:t>
            </a:r>
          </a:p>
        </p:txBody>
      </p:sp>
      <p:sp>
        <p:nvSpPr>
          <p:cNvPr id="402" name="SG 402"/>
          <p:cNvSpPr/>
          <p:nvPr/>
        </p:nvSpPr>
        <p:spPr>
          <a:xfrm>
            <a:off x="524746" y="2659078"/>
            <a:ext cx="3394690" cy="965200"/>
          </a:xfrm>
          <a:prstGeom prst="rect">
            <a:avLst/>
          </a:prstGeom>
          <a:solidFill>
            <a:srgbClr val="EAF6EE"/>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03" name="SG 403"/>
          <p:cNvSpPr/>
          <p:nvPr/>
        </p:nvSpPr>
        <p:spPr>
          <a:xfrm>
            <a:off x="524746" y="2659078"/>
            <a:ext cx="72743" cy="965200"/>
          </a:xfrm>
          <a:prstGeom prst="rect">
            <a:avLst/>
          </a:prstGeom>
          <a:solidFill>
            <a:srgbClr val="2E9E5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04" name="SG 404"/>
          <p:cNvSpPr/>
          <p:nvPr/>
        </p:nvSpPr>
        <p:spPr>
          <a:xfrm>
            <a:off x="677146" y="2659078"/>
            <a:ext cx="484956"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B5E33"/>
                </a:solidFill>
                <a:effectLst/>
                <a:uLnTx/>
                <a:uFillTx/>
                <a:latin typeface="Calibri"/>
                <a:ea typeface="Calibri"/>
                <a:cs typeface="Calibri"/>
              </a:rPr>
              <a:t>01</a:t>
            </a:r>
          </a:p>
        </p:txBody>
      </p:sp>
      <p:sp>
        <p:nvSpPr>
          <p:cNvPr id="405" name="SG 405"/>
          <p:cNvSpPr/>
          <p:nvPr/>
        </p:nvSpPr>
        <p:spPr>
          <a:xfrm>
            <a:off x="1159746" y="2659078"/>
            <a:ext cx="2643009"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B5E33"/>
                </a:solidFill>
                <a:effectLst/>
                <a:uLnTx/>
                <a:uFillTx/>
                <a:latin typeface="Calibri"/>
                <a:ea typeface="Calibri"/>
                <a:cs typeface="Calibri"/>
              </a:rPr>
              <a:t>Energy</a:t>
            </a:r>
          </a:p>
        </p:txBody>
      </p:sp>
      <p:sp>
        <p:nvSpPr>
          <p:cNvPr id="406" name="SG 406"/>
          <p:cNvSpPr/>
          <p:nvPr/>
        </p:nvSpPr>
        <p:spPr>
          <a:xfrm>
            <a:off x="524746" y="3751278"/>
            <a:ext cx="3394690" cy="965200"/>
          </a:xfrm>
          <a:prstGeom prst="rect">
            <a:avLst/>
          </a:prstGeom>
          <a:solidFill>
            <a:srgbClr val="EAF6EE"/>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07" name="SG 407"/>
          <p:cNvSpPr/>
          <p:nvPr/>
        </p:nvSpPr>
        <p:spPr>
          <a:xfrm>
            <a:off x="524746" y="3751278"/>
            <a:ext cx="72743" cy="965200"/>
          </a:xfrm>
          <a:prstGeom prst="rect">
            <a:avLst/>
          </a:prstGeom>
          <a:solidFill>
            <a:srgbClr val="2E9E5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08" name="SG 408"/>
          <p:cNvSpPr/>
          <p:nvPr/>
        </p:nvSpPr>
        <p:spPr>
          <a:xfrm>
            <a:off x="677146" y="3751278"/>
            <a:ext cx="484956"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B5E33"/>
                </a:solidFill>
                <a:effectLst/>
                <a:uLnTx/>
                <a:uFillTx/>
                <a:latin typeface="Calibri"/>
                <a:ea typeface="Calibri"/>
                <a:cs typeface="Calibri"/>
              </a:rPr>
              <a:t>02</a:t>
            </a:r>
          </a:p>
        </p:txBody>
      </p:sp>
      <p:sp>
        <p:nvSpPr>
          <p:cNvPr id="409" name="SG 409"/>
          <p:cNvSpPr/>
          <p:nvPr/>
        </p:nvSpPr>
        <p:spPr>
          <a:xfrm>
            <a:off x="1159746" y="3751278"/>
            <a:ext cx="2643009"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B5E33"/>
                </a:solidFill>
                <a:effectLst/>
                <a:uLnTx/>
                <a:uFillTx/>
                <a:latin typeface="Calibri"/>
                <a:ea typeface="Calibri"/>
                <a:cs typeface="Calibri"/>
              </a:rPr>
              <a:t>Air, land and water</a:t>
            </a:r>
          </a:p>
        </p:txBody>
      </p:sp>
      <p:sp>
        <p:nvSpPr>
          <p:cNvPr id="410" name="SG 410"/>
          <p:cNvSpPr/>
          <p:nvPr/>
        </p:nvSpPr>
        <p:spPr>
          <a:xfrm>
            <a:off x="524746" y="4843478"/>
            <a:ext cx="3394690" cy="965200"/>
          </a:xfrm>
          <a:prstGeom prst="rect">
            <a:avLst/>
          </a:prstGeom>
          <a:solidFill>
            <a:srgbClr val="EAF6EE"/>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1" name="SG 411"/>
          <p:cNvSpPr/>
          <p:nvPr/>
        </p:nvSpPr>
        <p:spPr>
          <a:xfrm>
            <a:off x="524746" y="4843478"/>
            <a:ext cx="72743" cy="965200"/>
          </a:xfrm>
          <a:prstGeom prst="rect">
            <a:avLst/>
          </a:prstGeom>
          <a:solidFill>
            <a:srgbClr val="2E9E5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2" name="SG 412"/>
          <p:cNvSpPr/>
          <p:nvPr/>
        </p:nvSpPr>
        <p:spPr>
          <a:xfrm>
            <a:off x="677146" y="4843478"/>
            <a:ext cx="484956"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B5E33"/>
                </a:solidFill>
                <a:effectLst/>
                <a:uLnTx/>
                <a:uFillTx/>
                <a:latin typeface="Calibri"/>
                <a:ea typeface="Calibri"/>
                <a:cs typeface="Calibri"/>
              </a:rPr>
              <a:t>03</a:t>
            </a:r>
          </a:p>
        </p:txBody>
      </p:sp>
      <p:sp>
        <p:nvSpPr>
          <p:cNvPr id="413" name="SG 413"/>
          <p:cNvSpPr/>
          <p:nvPr/>
        </p:nvSpPr>
        <p:spPr>
          <a:xfrm>
            <a:off x="1159746" y="4843478"/>
            <a:ext cx="1996409"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B5E33"/>
                </a:solidFill>
                <a:effectLst/>
                <a:uLnTx/>
                <a:uFillTx/>
                <a:latin typeface="Calibri"/>
                <a:ea typeface="Calibri"/>
                <a:cs typeface="Calibri"/>
              </a:rPr>
              <a:t>Ecology and natural resources</a:t>
            </a:r>
          </a:p>
        </p:txBody>
      </p:sp>
      <p:sp>
        <p:nvSpPr>
          <p:cNvPr id="414" name="SG 414"/>
          <p:cNvSpPr/>
          <p:nvPr/>
        </p:nvSpPr>
        <p:spPr>
          <a:xfrm>
            <a:off x="4428153" y="26590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5" name="SG 415"/>
          <p:cNvSpPr/>
          <p:nvPr/>
        </p:nvSpPr>
        <p:spPr>
          <a:xfrm>
            <a:off x="4428153" y="26590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6" name="SG 416"/>
          <p:cNvSpPr/>
          <p:nvPr/>
        </p:nvSpPr>
        <p:spPr>
          <a:xfrm>
            <a:off x="4580553" y="26590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04</a:t>
            </a:r>
          </a:p>
        </p:txBody>
      </p:sp>
      <p:sp>
        <p:nvSpPr>
          <p:cNvPr id="417" name="SG 417"/>
          <p:cNvSpPr/>
          <p:nvPr/>
        </p:nvSpPr>
        <p:spPr>
          <a:xfrm>
            <a:off x="5063153" y="26590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Human rights</a:t>
            </a:r>
          </a:p>
        </p:txBody>
      </p:sp>
      <p:sp>
        <p:nvSpPr>
          <p:cNvPr id="418" name="SG 418"/>
          <p:cNvSpPr/>
          <p:nvPr/>
        </p:nvSpPr>
        <p:spPr>
          <a:xfrm>
            <a:off x="8144746" y="26590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9" name="SG 419"/>
          <p:cNvSpPr/>
          <p:nvPr/>
        </p:nvSpPr>
        <p:spPr>
          <a:xfrm>
            <a:off x="8144746" y="26590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0" name="SG 420"/>
          <p:cNvSpPr/>
          <p:nvPr/>
        </p:nvSpPr>
        <p:spPr>
          <a:xfrm>
            <a:off x="8297146" y="26590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05</a:t>
            </a:r>
          </a:p>
        </p:txBody>
      </p:sp>
      <p:sp>
        <p:nvSpPr>
          <p:cNvPr id="421" name="SG 421"/>
          <p:cNvSpPr/>
          <p:nvPr/>
        </p:nvSpPr>
        <p:spPr>
          <a:xfrm>
            <a:off x="8779746" y="26590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Labour</a:t>
            </a:r>
          </a:p>
        </p:txBody>
      </p:sp>
      <p:sp>
        <p:nvSpPr>
          <p:cNvPr id="422" name="SG 422"/>
          <p:cNvSpPr/>
          <p:nvPr/>
        </p:nvSpPr>
        <p:spPr>
          <a:xfrm>
            <a:off x="4428153" y="34972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3" name="SG 423"/>
          <p:cNvSpPr/>
          <p:nvPr/>
        </p:nvSpPr>
        <p:spPr>
          <a:xfrm>
            <a:off x="4428153" y="34972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4" name="SG 424"/>
          <p:cNvSpPr/>
          <p:nvPr/>
        </p:nvSpPr>
        <p:spPr>
          <a:xfrm>
            <a:off x="4580553" y="34972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06</a:t>
            </a:r>
          </a:p>
        </p:txBody>
      </p:sp>
      <p:sp>
        <p:nvSpPr>
          <p:cNvPr id="425" name="SG 425"/>
          <p:cNvSpPr/>
          <p:nvPr/>
        </p:nvSpPr>
        <p:spPr>
          <a:xfrm>
            <a:off x="5063153" y="34972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Health and safety</a:t>
            </a:r>
          </a:p>
        </p:txBody>
      </p:sp>
      <p:sp>
        <p:nvSpPr>
          <p:cNvPr id="426" name="SG 426"/>
          <p:cNvSpPr/>
          <p:nvPr/>
        </p:nvSpPr>
        <p:spPr>
          <a:xfrm>
            <a:off x="8144746" y="34972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7" name="SG 427"/>
          <p:cNvSpPr/>
          <p:nvPr/>
        </p:nvSpPr>
        <p:spPr>
          <a:xfrm>
            <a:off x="8144746" y="34972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8" name="SG 428"/>
          <p:cNvSpPr/>
          <p:nvPr/>
        </p:nvSpPr>
        <p:spPr>
          <a:xfrm>
            <a:off x="8297146" y="34972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07</a:t>
            </a:r>
          </a:p>
        </p:txBody>
      </p:sp>
      <p:sp>
        <p:nvSpPr>
          <p:cNvPr id="429" name="SG 429"/>
          <p:cNvSpPr/>
          <p:nvPr/>
        </p:nvSpPr>
        <p:spPr>
          <a:xfrm>
            <a:off x="8779746" y="34972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Gender equality</a:t>
            </a:r>
          </a:p>
        </p:txBody>
      </p:sp>
      <p:sp>
        <p:nvSpPr>
          <p:cNvPr id="430" name="SG 430"/>
          <p:cNvSpPr/>
          <p:nvPr/>
        </p:nvSpPr>
        <p:spPr>
          <a:xfrm>
            <a:off x="4428153" y="43354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1" name="SG 431"/>
          <p:cNvSpPr/>
          <p:nvPr/>
        </p:nvSpPr>
        <p:spPr>
          <a:xfrm>
            <a:off x="4428153" y="43354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2" name="SG 432"/>
          <p:cNvSpPr/>
          <p:nvPr/>
        </p:nvSpPr>
        <p:spPr>
          <a:xfrm>
            <a:off x="4580553" y="43354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08</a:t>
            </a:r>
          </a:p>
        </p:txBody>
      </p:sp>
      <p:sp>
        <p:nvSpPr>
          <p:cNvPr id="433" name="SG 433"/>
          <p:cNvSpPr/>
          <p:nvPr/>
        </p:nvSpPr>
        <p:spPr>
          <a:xfrm>
            <a:off x="5063153" y="43354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Land acquisition and involuntary resettlement</a:t>
            </a:r>
          </a:p>
        </p:txBody>
      </p:sp>
      <p:sp>
        <p:nvSpPr>
          <p:cNvPr id="434" name="SG 434"/>
          <p:cNvSpPr/>
          <p:nvPr/>
        </p:nvSpPr>
        <p:spPr>
          <a:xfrm>
            <a:off x="8144746" y="43354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5" name="SG 435"/>
          <p:cNvSpPr/>
          <p:nvPr/>
        </p:nvSpPr>
        <p:spPr>
          <a:xfrm>
            <a:off x="8144746" y="43354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6" name="SG 436"/>
          <p:cNvSpPr/>
          <p:nvPr/>
        </p:nvSpPr>
        <p:spPr>
          <a:xfrm>
            <a:off x="8297146" y="43354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09</a:t>
            </a:r>
          </a:p>
        </p:txBody>
      </p:sp>
      <p:sp>
        <p:nvSpPr>
          <p:cNvPr id="437" name="SG 437"/>
          <p:cNvSpPr/>
          <p:nvPr/>
        </p:nvSpPr>
        <p:spPr>
          <a:xfrm>
            <a:off x="8779746" y="43354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Indigenous peoples</a:t>
            </a:r>
          </a:p>
        </p:txBody>
      </p:sp>
      <p:sp>
        <p:nvSpPr>
          <p:cNvPr id="438" name="SG 438"/>
          <p:cNvSpPr/>
          <p:nvPr/>
        </p:nvSpPr>
        <p:spPr>
          <a:xfrm>
            <a:off x="4428153" y="51736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9" name="SG 439"/>
          <p:cNvSpPr/>
          <p:nvPr/>
        </p:nvSpPr>
        <p:spPr>
          <a:xfrm>
            <a:off x="4428153" y="51736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40" name="SG 440"/>
          <p:cNvSpPr/>
          <p:nvPr/>
        </p:nvSpPr>
        <p:spPr>
          <a:xfrm>
            <a:off x="4580553" y="51736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10</a:t>
            </a:r>
          </a:p>
        </p:txBody>
      </p:sp>
      <p:sp>
        <p:nvSpPr>
          <p:cNvPr id="441" name="SG 441"/>
          <p:cNvSpPr/>
          <p:nvPr/>
        </p:nvSpPr>
        <p:spPr>
          <a:xfrm>
            <a:off x="5063153" y="51736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Corruption</a:t>
            </a:r>
          </a:p>
        </p:txBody>
      </p:sp>
      <p:sp>
        <p:nvSpPr>
          <p:cNvPr id="442" name="SG 442"/>
          <p:cNvSpPr/>
          <p:nvPr/>
        </p:nvSpPr>
        <p:spPr>
          <a:xfrm>
            <a:off x="8144746" y="51736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43" name="SG 443"/>
          <p:cNvSpPr/>
          <p:nvPr/>
        </p:nvSpPr>
        <p:spPr>
          <a:xfrm>
            <a:off x="8144746" y="51736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44" name="SG 444"/>
          <p:cNvSpPr/>
          <p:nvPr/>
        </p:nvSpPr>
        <p:spPr>
          <a:xfrm>
            <a:off x="8297146" y="51736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11</a:t>
            </a:r>
          </a:p>
        </p:txBody>
      </p:sp>
      <p:sp>
        <p:nvSpPr>
          <p:cNvPr id="445" name="SG 445"/>
          <p:cNvSpPr/>
          <p:nvPr/>
        </p:nvSpPr>
        <p:spPr>
          <a:xfrm>
            <a:off x="8779746" y="51736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Cultural heritage</a:t>
            </a:r>
          </a:p>
        </p:txBody>
      </p:sp>
      <p:sp>
        <p:nvSpPr>
          <p:cNvPr id="446" name="SG 446"/>
          <p:cNvSpPr/>
          <p:nvPr/>
        </p:nvSpPr>
        <p:spPr>
          <a:xfrm>
            <a:off x="524746" y="1543665"/>
            <a:ext cx="11142509" cy="340234"/>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600" b="0" i="0" u="none" strike="noStrike" kern="1200" cap="none" spc="0" normalizeH="0" baseline="0" noProof="0">
                <a:ln>
                  <a:noFill/>
                </a:ln>
                <a:solidFill>
                  <a:srgbClr val="404040"/>
                </a:solidFill>
                <a:effectLst/>
                <a:uLnTx/>
                <a:uFillTx/>
                <a:latin typeface="Calibri"/>
                <a:ea typeface="Calibri"/>
                <a:cs typeface="Calibri"/>
              </a:rPr>
              <a:t>The 11 elements are assessed in the A6.4 Environmental and Social Safeguards Risk Assessment form.</a:t>
            </a:r>
          </a:p>
        </p:txBody>
      </p:sp>
      <p:pic>
        <p:nvPicPr>
          <p:cNvPr id="6" name="Gráfico 5" descr="Planta con relleno sólido">
            <a:extLst>
              <a:ext uri="{FF2B5EF4-FFF2-40B4-BE49-F238E27FC236}">
                <a16:creationId xmlns:a16="http://schemas.microsoft.com/office/drawing/2014/main" id="{F211F755-65E0-513A-4EE0-9B360CA7C1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96475" y="4892737"/>
            <a:ext cx="358682" cy="358682"/>
          </a:xfrm>
          <a:prstGeom prst="rect">
            <a:avLst/>
          </a:prstGeom>
        </p:spPr>
      </p:pic>
      <p:pic>
        <p:nvPicPr>
          <p:cNvPr id="8" name="Gráfico 7" descr="Agua con relleno sólido">
            <a:extLst>
              <a:ext uri="{FF2B5EF4-FFF2-40B4-BE49-F238E27FC236}">
                <a16:creationId xmlns:a16="http://schemas.microsoft.com/office/drawing/2014/main" id="{9A0229AD-5AF7-4188-3430-3C398C8AE3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96475" y="3811537"/>
            <a:ext cx="358682" cy="358682"/>
          </a:xfrm>
          <a:prstGeom prst="rect">
            <a:avLst/>
          </a:prstGeom>
        </p:spPr>
      </p:pic>
      <p:pic>
        <p:nvPicPr>
          <p:cNvPr id="10" name="Gráfico 9" descr="Trueno con relleno sólido">
            <a:extLst>
              <a:ext uri="{FF2B5EF4-FFF2-40B4-BE49-F238E27FC236}">
                <a16:creationId xmlns:a16="http://schemas.microsoft.com/office/drawing/2014/main" id="{3E266A45-DBD0-E550-9F61-CA8D972944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96475" y="2711649"/>
            <a:ext cx="358682" cy="358682"/>
          </a:xfrm>
          <a:prstGeom prst="rect">
            <a:avLst/>
          </a:prstGeom>
        </p:spPr>
      </p:pic>
      <p:pic>
        <p:nvPicPr>
          <p:cNvPr id="12" name="Gráfico 11" descr="Usuario con relleno sólido">
            <a:extLst>
              <a:ext uri="{FF2B5EF4-FFF2-40B4-BE49-F238E27FC236}">
                <a16:creationId xmlns:a16="http://schemas.microsoft.com/office/drawing/2014/main" id="{1B2817D3-AA32-AE37-BD33-34CB26132A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57803" y="2678742"/>
            <a:ext cx="358682" cy="358682"/>
          </a:xfrm>
          <a:prstGeom prst="rect">
            <a:avLst/>
          </a:prstGeom>
        </p:spPr>
      </p:pic>
      <p:pic>
        <p:nvPicPr>
          <p:cNvPr id="14" name="Gráfico 13" descr="Libros con relleno sólido">
            <a:extLst>
              <a:ext uri="{FF2B5EF4-FFF2-40B4-BE49-F238E27FC236}">
                <a16:creationId xmlns:a16="http://schemas.microsoft.com/office/drawing/2014/main" id="{D90D14B7-C94D-9B1C-4EE5-D826B17FEFE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22349" y="5219072"/>
            <a:ext cx="358682" cy="358682"/>
          </a:xfrm>
          <a:prstGeom prst="rect">
            <a:avLst/>
          </a:prstGeom>
        </p:spPr>
      </p:pic>
      <p:pic>
        <p:nvPicPr>
          <p:cNvPr id="16" name="Gráfico 15" descr="Maletín con relleno sólido">
            <a:extLst>
              <a:ext uri="{FF2B5EF4-FFF2-40B4-BE49-F238E27FC236}">
                <a16:creationId xmlns:a16="http://schemas.microsoft.com/office/drawing/2014/main" id="{59CACF8D-E605-6967-0ABA-C0DF6D029CF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222349" y="2691129"/>
            <a:ext cx="358682" cy="358682"/>
          </a:xfrm>
          <a:prstGeom prst="rect">
            <a:avLst/>
          </a:prstGeom>
        </p:spPr>
      </p:pic>
      <p:pic>
        <p:nvPicPr>
          <p:cNvPr id="18" name="Gráfico 17" descr="Martillo de juez con relleno sólido">
            <a:extLst>
              <a:ext uri="{FF2B5EF4-FFF2-40B4-BE49-F238E27FC236}">
                <a16:creationId xmlns:a16="http://schemas.microsoft.com/office/drawing/2014/main" id="{F0465B9C-A26E-B7CD-32B8-2C1F37FE208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557803" y="5226174"/>
            <a:ext cx="358682" cy="358682"/>
          </a:xfrm>
          <a:prstGeom prst="rect">
            <a:avLst/>
          </a:prstGeom>
        </p:spPr>
      </p:pic>
      <p:pic>
        <p:nvPicPr>
          <p:cNvPr id="20" name="Gráfico 19" descr="Hombre y mujer con relleno sólido">
            <a:extLst>
              <a:ext uri="{FF2B5EF4-FFF2-40B4-BE49-F238E27FC236}">
                <a16:creationId xmlns:a16="http://schemas.microsoft.com/office/drawing/2014/main" id="{716E3542-A601-A3B4-5CE6-E4D9F789AB1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222349" y="3536392"/>
            <a:ext cx="358682" cy="358682"/>
          </a:xfrm>
          <a:prstGeom prst="rect">
            <a:avLst/>
          </a:prstGeom>
        </p:spPr>
      </p:pic>
      <p:pic>
        <p:nvPicPr>
          <p:cNvPr id="22" name="Gráfico 21" descr="Médico con relleno sólido">
            <a:extLst>
              <a:ext uri="{FF2B5EF4-FFF2-40B4-BE49-F238E27FC236}">
                <a16:creationId xmlns:a16="http://schemas.microsoft.com/office/drawing/2014/main" id="{AF750CDB-8B28-F242-8F19-7373855AFE2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557803" y="3548078"/>
            <a:ext cx="358682" cy="358682"/>
          </a:xfrm>
          <a:prstGeom prst="rect">
            <a:avLst/>
          </a:prstGeom>
        </p:spPr>
      </p:pic>
      <p:pic>
        <p:nvPicPr>
          <p:cNvPr id="24" name="Gráfico 23" descr="Escena suburbana con relleno sólido">
            <a:extLst>
              <a:ext uri="{FF2B5EF4-FFF2-40B4-BE49-F238E27FC236}">
                <a16:creationId xmlns:a16="http://schemas.microsoft.com/office/drawing/2014/main" id="{3E0B20A2-1CFA-BB41-13E9-DA44D11D17E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557803" y="4357796"/>
            <a:ext cx="358682" cy="358682"/>
          </a:xfrm>
          <a:prstGeom prst="rect">
            <a:avLst/>
          </a:prstGeom>
        </p:spPr>
      </p:pic>
      <p:pic>
        <p:nvPicPr>
          <p:cNvPr id="26" name="Gráfico 25" descr="Usuarios con relleno sólido">
            <a:extLst>
              <a:ext uri="{FF2B5EF4-FFF2-40B4-BE49-F238E27FC236}">
                <a16:creationId xmlns:a16="http://schemas.microsoft.com/office/drawing/2014/main" id="{3D7E5EF1-4C02-A1DA-E8FC-47D9DB7FFF2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222349" y="4357796"/>
            <a:ext cx="358682" cy="358682"/>
          </a:xfrm>
          <a:prstGeom prst="rect">
            <a:avLst/>
          </a:prstGeom>
        </p:spPr>
      </p:pic>
    </p:spTree>
    <p:extLst>
      <p:ext uri="{BB962C8B-B14F-4D97-AF65-F5344CB8AC3E}">
        <p14:creationId xmlns:p14="http://schemas.microsoft.com/office/powerpoint/2010/main" val="414577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A9C35-DE50-4181-72C1-D1BC1EE6EC98}"/>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40A382B5-DDE8-588C-E001-70D8C5A88F8C}"/>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sp>
        <p:nvSpPr>
          <p:cNvPr id="43" name="Text Placeholder 1">
            <a:extLst>
              <a:ext uri="{FF2B5EF4-FFF2-40B4-BE49-F238E27FC236}">
                <a16:creationId xmlns:a16="http://schemas.microsoft.com/office/drawing/2014/main" id="{C0871905-D041-BB44-99F6-C7B39FF7B849}"/>
              </a:ext>
            </a:extLst>
          </p:cNvPr>
          <p:cNvSpPr txBox="1">
            <a:spLocks/>
          </p:cNvSpPr>
          <p:nvPr/>
        </p:nvSpPr>
        <p:spPr>
          <a:xfrm>
            <a:off x="537907" y="1419776"/>
            <a:ext cx="3054937"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s-ES" sz="1600" b="1" i="0" u="none" strike="noStrike" kern="1200" cap="none" spc="0" normalizeH="0" baseline="0" noProof="0">
                <a:ln>
                  <a:noFill/>
                </a:ln>
                <a:solidFill>
                  <a:srgbClr val="4B92D8"/>
                </a:solidFill>
                <a:effectLst/>
                <a:uLnTx/>
                <a:uFillTx/>
                <a:latin typeface="Roboto" panose="02000000000000000000" pitchFamily="2" charset="0"/>
                <a:ea typeface="Roboto" panose="02000000000000000000" pitchFamily="2" charset="0"/>
                <a:cs typeface="Roboto" panose="02000000000000000000" pitchFamily="2" charset="0"/>
                <a:sym typeface="Garet"/>
              </a:rPr>
              <a:t>Impact assessment</a:t>
            </a:r>
            <a:endParaRPr kumimoji="0" lang="en-US" sz="1600" b="1" i="0" u="none" strike="noStrike" kern="1200" cap="none" spc="0" normalizeH="0" baseline="0" noProof="0">
              <a:ln>
                <a:noFill/>
              </a:ln>
              <a:solidFill>
                <a:srgbClr val="4B92D8"/>
              </a:solidFill>
              <a:effectLst/>
              <a:uLnTx/>
              <a:uFillTx/>
              <a:latin typeface="Roboto" panose="02000000000000000000" pitchFamily="2" charset="0"/>
              <a:ea typeface="Roboto" panose="02000000000000000000" pitchFamily="2" charset="0"/>
              <a:cs typeface="Roboto" panose="02000000000000000000" pitchFamily="2" charset="0"/>
              <a:sym typeface="Garet"/>
            </a:endParaRPr>
          </a:p>
        </p:txBody>
      </p:sp>
      <p:sp>
        <p:nvSpPr>
          <p:cNvPr id="45" name="Google Shape;312;p10">
            <a:extLst>
              <a:ext uri="{FF2B5EF4-FFF2-40B4-BE49-F238E27FC236}">
                <a16:creationId xmlns:a16="http://schemas.microsoft.com/office/drawing/2014/main" id="{B398B121-7638-35B6-DBFB-4A78F213AA3C}"/>
              </a:ext>
            </a:extLst>
          </p:cNvPr>
          <p:cNvSpPr txBox="1"/>
          <p:nvPr/>
        </p:nvSpPr>
        <p:spPr>
          <a:xfrm>
            <a:off x="537907" y="1777986"/>
            <a:ext cx="10802800" cy="784790"/>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419" sz="1500" b="0" i="0" u="none" strike="noStrike" kern="1200" cap="none" spc="0" normalizeH="0" baseline="0" noProof="0">
                <a:ln>
                  <a:noFill/>
                </a:ln>
                <a:solidFill>
                  <a:srgbClr val="1F3864"/>
                </a:solidFill>
                <a:effectLst/>
                <a:uLnTx/>
                <a:uFillTx/>
                <a:latin typeface="Calibri"/>
                <a:ea typeface="Calibri"/>
                <a:cs typeface="Calibri"/>
              </a:rPr>
              <a:t>Participants must assess risks against the A6.4 environmental and social safeguard elements and criteria, including paragraph 11 of the preamble of the Paris Agreement, applicable national legislation, and binding international instruments for the host Party, using two forms:</a:t>
            </a:r>
          </a:p>
        </p:txBody>
      </p:sp>
      <p:sp>
        <p:nvSpPr>
          <p:cNvPr id="500" name="FRM 500"/>
          <p:cNvSpPr/>
          <p:nvPr/>
        </p:nvSpPr>
        <p:spPr>
          <a:xfrm>
            <a:off x="292100" y="2768600"/>
            <a:ext cx="5676900" cy="838200"/>
          </a:xfrm>
          <a:prstGeom prst="rect">
            <a:avLst/>
          </a:prstGeom>
          <a:solidFill>
            <a:srgbClr val="1F4E79"/>
          </a:solidFill>
          <a:ln>
            <a:noFill/>
          </a:ln>
        </p:spPr>
        <p:txBody>
          <a:bodyPr wrap="square" lIns="137160" tIns="91440" rIns="137160" bIns="9144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prstClr val="white"/>
                </a:solidFill>
                <a:effectLst/>
                <a:uLnTx/>
                <a:uFillTx/>
                <a:latin typeface="Calibri"/>
                <a:ea typeface="Calibri"/>
                <a:cs typeface="Calibri"/>
                <a:hlinkClick r:id="rId3">
                  <a:extLst>
                    <a:ext uri="{A12FA001-AC4F-418D-AE19-62706E023703}">
                      <ahyp:hlinkClr xmlns:ahyp="http://schemas.microsoft.com/office/drawing/2018/hyperlinkcolor" val="tx"/>
                    </a:ext>
                  </a:extLst>
                </a:hlinkClick>
              </a:rPr>
              <a:t>A6.4-FORM-AC-015</a:t>
            </a:r>
            <a:endParaRPr kumimoji="0" lang="es-419" sz="1600" b="1" i="0" u="none" strike="noStrike" kern="1200" cap="none" spc="0" normalizeH="0" baseline="0" noProof="0">
              <a:ln>
                <a:noFill/>
              </a:ln>
              <a:solidFill>
                <a:prstClr val="white"/>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6E4F2"/>
                </a:solidFill>
                <a:effectLst/>
                <a:uLnTx/>
                <a:uFillTx/>
                <a:latin typeface="Calibri"/>
                <a:ea typeface="Calibri"/>
                <a:cs typeface="Calibri"/>
              </a:rPr>
              <a:t>Environmental and social safeguards risk assessment</a:t>
            </a:r>
          </a:p>
        </p:txBody>
      </p:sp>
      <p:sp>
        <p:nvSpPr>
          <p:cNvPr id="501" name="FRM 501"/>
          <p:cNvSpPr/>
          <p:nvPr/>
        </p:nvSpPr>
        <p:spPr>
          <a:xfrm>
            <a:off x="292100" y="3606800"/>
            <a:ext cx="5676900" cy="1498600"/>
          </a:xfrm>
          <a:prstGeom prst="rect">
            <a:avLst/>
          </a:prstGeom>
          <a:solidFill>
            <a:srgbClr val="EDF3FA"/>
          </a:solidFill>
          <a:ln>
            <a:noFill/>
          </a:ln>
        </p:spPr>
        <p:txBody>
          <a:bodyPr wrap="square" lIns="137160" tIns="91440" rIns="137160" bIns="91440" anchor="t">
            <a:normAutofit/>
          </a:bodyPr>
          <a:lstStyle/>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Identification and assessment of the potential environmental and social risks of the proposed activity.</a:t>
            </a:r>
          </a:p>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Avoidance, minimization and mitigation measures for those risks.</a:t>
            </a:r>
          </a:p>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Mandatory basis for the design of the A6.4 activity.</a:t>
            </a:r>
          </a:p>
        </p:txBody>
      </p:sp>
      <p:sp>
        <p:nvSpPr>
          <p:cNvPr id="502" name="FRM 502"/>
          <p:cNvSpPr/>
          <p:nvPr/>
        </p:nvSpPr>
        <p:spPr>
          <a:xfrm>
            <a:off x="6223000" y="2768600"/>
            <a:ext cx="5676900" cy="838200"/>
          </a:xfrm>
          <a:prstGeom prst="rect">
            <a:avLst/>
          </a:prstGeom>
          <a:solidFill>
            <a:srgbClr val="2E75B6"/>
          </a:solidFill>
          <a:ln>
            <a:noFill/>
          </a:ln>
        </p:spPr>
        <p:txBody>
          <a:bodyPr wrap="square" lIns="137160" tIns="91440" rIns="137160" bIns="9144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prstClr val="white"/>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A6.4-FORM-AC-016</a:t>
            </a:r>
            <a:endParaRPr kumimoji="0" lang="es-419" sz="1600" b="1" i="0" u="none" strike="noStrike" kern="1200" cap="none" spc="0" normalizeH="0" baseline="0" noProof="0">
              <a:ln>
                <a:noFill/>
              </a:ln>
              <a:solidFill>
                <a:prstClr val="white"/>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3EEF8"/>
                </a:solidFill>
                <a:effectLst/>
                <a:uLnTx/>
                <a:uFillTx/>
                <a:latin typeface="Calibri"/>
                <a:ea typeface="Calibri"/>
                <a:cs typeface="Calibri"/>
              </a:rPr>
              <a:t>Environmental and social management plan</a:t>
            </a:r>
          </a:p>
        </p:txBody>
      </p:sp>
      <p:sp>
        <p:nvSpPr>
          <p:cNvPr id="503" name="FRM 503"/>
          <p:cNvSpPr/>
          <p:nvPr/>
        </p:nvSpPr>
        <p:spPr>
          <a:xfrm>
            <a:off x="6223000" y="3606800"/>
            <a:ext cx="5676900" cy="1498600"/>
          </a:xfrm>
          <a:prstGeom prst="rect">
            <a:avLst/>
          </a:prstGeom>
          <a:solidFill>
            <a:srgbClr val="EDF3FA"/>
          </a:solidFill>
          <a:ln>
            <a:noFill/>
          </a:ln>
        </p:spPr>
        <p:txBody>
          <a:bodyPr wrap="square" lIns="137160" tIns="91440" rIns="137160" bIns="91440" anchor="t">
            <a:normAutofit/>
          </a:bodyPr>
          <a:lstStyle/>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n-US" sz="1400" b="0" i="0" u="none" strike="noStrike" kern="1200" cap="none" spc="0" normalizeH="0" baseline="0" noProof="0">
                <a:ln>
                  <a:noFill/>
                </a:ln>
                <a:solidFill>
                  <a:srgbClr val="333333"/>
                </a:solidFill>
                <a:effectLst/>
                <a:uLnTx/>
                <a:uFillTx/>
                <a:latin typeface="Calibri"/>
                <a:ea typeface="Calibri"/>
                <a:cs typeface="Calibri"/>
              </a:rPr>
              <a:t>Set of minimization and mitigation measures and strategies when full avoidance is not possible.</a:t>
            </a:r>
          </a:p>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n-US" sz="1400" b="0" i="0" u="none" strike="noStrike" kern="1200" cap="none" spc="0" normalizeH="0" baseline="0" noProof="0">
                <a:ln>
                  <a:noFill/>
                </a:ln>
                <a:solidFill>
                  <a:srgbClr val="333333"/>
                </a:solidFill>
                <a:effectLst/>
                <a:uLnTx/>
                <a:uFillTx/>
                <a:latin typeface="Calibri"/>
                <a:ea typeface="Calibri"/>
                <a:cs typeface="Calibri"/>
              </a:rPr>
              <a:t>Defines the activity-level environmental and social indicator to be monitored.</a:t>
            </a:r>
          </a:p>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n-US" sz="1400" b="0" i="0" u="none" strike="noStrike" kern="1200" cap="none" spc="0" normalizeH="0" baseline="0" noProof="0">
                <a:ln>
                  <a:noFill/>
                </a:ln>
                <a:solidFill>
                  <a:srgbClr val="333333"/>
                </a:solidFill>
                <a:effectLst/>
                <a:uLnTx/>
                <a:uFillTx/>
                <a:latin typeface="Calibri"/>
                <a:ea typeface="Calibri"/>
                <a:cs typeface="Calibri"/>
              </a:rPr>
              <a:t>Required to be completed when the A6.4-FORM-AC-015 identifies risks.</a:t>
            </a:r>
          </a:p>
        </p:txBody>
      </p:sp>
    </p:spTree>
    <p:extLst>
      <p:ext uri="{BB962C8B-B14F-4D97-AF65-F5344CB8AC3E}">
        <p14:creationId xmlns:p14="http://schemas.microsoft.com/office/powerpoint/2010/main" val="3251131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C8F8B-8008-F01B-185D-EEBDB323FBC5}"/>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AD84616D-9405-9132-5794-16271B92785F}"/>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4B92D8"/>
                </a:solidFill>
                <a:effectLst/>
                <a:uLnTx/>
                <a:uFillTx/>
                <a:latin typeface="Calibri"/>
                <a:ea typeface="Calibri"/>
                <a:cs typeface="Calibri"/>
              </a:rPr>
              <a:t>Article 6.4 Sustainable Development Tool</a:t>
            </a:r>
          </a:p>
        </p:txBody>
      </p:sp>
      <p:pic>
        <p:nvPicPr>
          <p:cNvPr id="4" name="Google Shape;322;p11">
            <a:extLst>
              <a:ext uri="{FF2B5EF4-FFF2-40B4-BE49-F238E27FC236}">
                <a16:creationId xmlns:a16="http://schemas.microsoft.com/office/drawing/2014/main" id="{C2B636EC-086D-E669-A455-BAEBD596F1DA}"/>
              </a:ext>
            </a:extLst>
          </p:cNvPr>
          <p:cNvPicPr preferRelativeResize="0"/>
          <p:nvPr/>
        </p:nvPicPr>
        <p:blipFill rotWithShape="1">
          <a:blip r:embed="rId3">
            <a:alphaModFix/>
          </a:blip>
          <a:srcRect/>
          <a:stretch/>
        </p:blipFill>
        <p:spPr>
          <a:xfrm>
            <a:off x="5016500" y="1600200"/>
            <a:ext cx="7016870" cy="5002235"/>
          </a:xfrm>
          <a:prstGeom prst="rect">
            <a:avLst/>
          </a:prstGeom>
          <a:noFill/>
          <a:ln>
            <a:noFill/>
          </a:ln>
        </p:spPr>
      </p:pic>
      <p:sp>
        <p:nvSpPr>
          <p:cNvPr id="6" name="Text Placeholder 1">
            <a:extLst>
              <a:ext uri="{FF2B5EF4-FFF2-40B4-BE49-F238E27FC236}">
                <a16:creationId xmlns:a16="http://schemas.microsoft.com/office/drawing/2014/main" id="{B98A95C7-4AC8-69DB-075F-6710D0F77629}"/>
              </a:ext>
            </a:extLst>
          </p:cNvPr>
          <p:cNvSpPr txBox="1">
            <a:spLocks/>
          </p:cNvSpPr>
          <p:nvPr/>
        </p:nvSpPr>
        <p:spPr>
          <a:xfrm>
            <a:off x="368300" y="1182229"/>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4"/>
              </a:rPr>
              <a:t>A6.4-FORM-AC-015</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n-US"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Environmental and social safeguards risk assessment</a:t>
            </a:r>
            <a:endPar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endParaRPr>
          </a:p>
        </p:txBody>
      </p:sp>
      <p:sp>
        <p:nvSpPr>
          <p:cNvPr id="600" name="G 600"/>
          <p:cNvSpPr/>
          <p:nvPr/>
        </p:nvSpPr>
        <p:spPr>
          <a:xfrm>
            <a:off x="292100" y="1574800"/>
            <a:ext cx="4445000" cy="381000"/>
          </a:xfrm>
          <a:prstGeom prst="rect">
            <a:avLst/>
          </a:prstGeom>
          <a:noFill/>
          <a:ln>
            <a:noFill/>
          </a:ln>
        </p:spPr>
        <p:txBody>
          <a:bodyPr wrap="square" lIns="91440" tIns="45720" rIns="91440" bIns="45720" anchor="t">
            <a:normAutofit fontScale="850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800" b="1" i="0" u="none" strike="noStrike" kern="1200" cap="none" spc="0" normalizeH="0" baseline="0" noProof="0">
                <a:ln>
                  <a:noFill/>
                </a:ln>
                <a:solidFill>
                  <a:srgbClr val="1F4E79"/>
                </a:solidFill>
                <a:effectLst/>
                <a:uLnTx/>
                <a:uFillTx/>
                <a:latin typeface="Calibri"/>
                <a:ea typeface="Calibri"/>
                <a:cs typeface="Calibri"/>
              </a:rPr>
              <a:t>How to read the form (Example: Element 1 – Energy)</a:t>
            </a:r>
          </a:p>
        </p:txBody>
      </p:sp>
      <p:sp>
        <p:nvSpPr>
          <p:cNvPr id="601" name="G 601"/>
          <p:cNvSpPr/>
          <p:nvPr/>
        </p:nvSpPr>
        <p:spPr>
          <a:xfrm>
            <a:off x="292100" y="2385291"/>
            <a:ext cx="4445000" cy="762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02" name="G 602"/>
          <p:cNvSpPr/>
          <p:nvPr/>
        </p:nvSpPr>
        <p:spPr>
          <a:xfrm>
            <a:off x="292100" y="2385291"/>
            <a:ext cx="76200" cy="762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03" name="G 603"/>
          <p:cNvSpPr/>
          <p:nvPr/>
        </p:nvSpPr>
        <p:spPr>
          <a:xfrm>
            <a:off x="444500" y="2461491"/>
            <a:ext cx="762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01</a:t>
            </a:r>
          </a:p>
        </p:txBody>
      </p:sp>
      <p:sp>
        <p:nvSpPr>
          <p:cNvPr id="604" name="G 604"/>
          <p:cNvSpPr/>
          <p:nvPr/>
        </p:nvSpPr>
        <p:spPr>
          <a:xfrm>
            <a:off x="1143000" y="2436091"/>
            <a:ext cx="3492500" cy="279400"/>
          </a:xfrm>
          <a:prstGeom prst="rect">
            <a:avLst/>
          </a:prstGeom>
          <a:noFill/>
          <a:ln>
            <a:noFill/>
          </a:ln>
        </p:spPr>
        <p:txBody>
          <a:bodyPr wrap="square" lIns="91440" tIns="45720" rIns="91440" bIns="45720" anchor="t">
            <a:normAutofit fontScale="925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Element and criterion</a:t>
            </a:r>
          </a:p>
        </p:txBody>
      </p:sp>
      <p:sp>
        <p:nvSpPr>
          <p:cNvPr id="605" name="G 605"/>
          <p:cNvSpPr/>
          <p:nvPr/>
        </p:nvSpPr>
        <p:spPr>
          <a:xfrm>
            <a:off x="1143000" y="2715491"/>
            <a:ext cx="3492500" cy="3810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Calibri"/>
                <a:ea typeface="Calibri"/>
                <a:cs typeface="Calibri"/>
              </a:rPr>
              <a:t>E1: the A6.4 activity ensures the sustainable use of energy.</a:t>
            </a:r>
          </a:p>
        </p:txBody>
      </p:sp>
      <p:sp>
        <p:nvSpPr>
          <p:cNvPr id="606" name="G 606"/>
          <p:cNvSpPr/>
          <p:nvPr/>
        </p:nvSpPr>
        <p:spPr>
          <a:xfrm>
            <a:off x="292100" y="3248891"/>
            <a:ext cx="4445000" cy="762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07" name="G 607"/>
          <p:cNvSpPr/>
          <p:nvPr/>
        </p:nvSpPr>
        <p:spPr>
          <a:xfrm>
            <a:off x="292100" y="3248891"/>
            <a:ext cx="76200" cy="762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08" name="G 608"/>
          <p:cNvSpPr/>
          <p:nvPr/>
        </p:nvSpPr>
        <p:spPr>
          <a:xfrm>
            <a:off x="444500" y="3325091"/>
            <a:ext cx="762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02</a:t>
            </a:r>
          </a:p>
        </p:txBody>
      </p:sp>
      <p:sp>
        <p:nvSpPr>
          <p:cNvPr id="609" name="G 609"/>
          <p:cNvSpPr/>
          <p:nvPr/>
        </p:nvSpPr>
        <p:spPr>
          <a:xfrm>
            <a:off x="1143000" y="3299691"/>
            <a:ext cx="3492500" cy="279400"/>
          </a:xfrm>
          <a:prstGeom prst="rect">
            <a:avLst/>
          </a:prstGeom>
          <a:noFill/>
          <a:ln>
            <a:noFill/>
          </a:ln>
        </p:spPr>
        <p:txBody>
          <a:bodyPr wrap="square" lIns="91440" tIns="45720" rIns="91440" bIns="45720" anchor="t">
            <a:normAutofit fontScale="925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Guiding question</a:t>
            </a:r>
          </a:p>
        </p:txBody>
      </p:sp>
      <p:sp>
        <p:nvSpPr>
          <p:cNvPr id="610" name="G 610"/>
          <p:cNvSpPr/>
          <p:nvPr/>
        </p:nvSpPr>
        <p:spPr>
          <a:xfrm>
            <a:off x="1143000" y="3579091"/>
            <a:ext cx="3492500" cy="3810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Identified with an ID (ELQ 1, AGQ 1.1) for each criterion.</a:t>
            </a:r>
          </a:p>
        </p:txBody>
      </p:sp>
      <p:sp>
        <p:nvSpPr>
          <p:cNvPr id="616" name="G 616"/>
          <p:cNvSpPr/>
          <p:nvPr/>
        </p:nvSpPr>
        <p:spPr>
          <a:xfrm>
            <a:off x="300759" y="4144818"/>
            <a:ext cx="4445000" cy="762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17" name="G 617"/>
          <p:cNvSpPr/>
          <p:nvPr/>
        </p:nvSpPr>
        <p:spPr>
          <a:xfrm>
            <a:off x="300759" y="4144818"/>
            <a:ext cx="76200" cy="762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18" name="G 618"/>
          <p:cNvSpPr/>
          <p:nvPr/>
        </p:nvSpPr>
        <p:spPr>
          <a:xfrm>
            <a:off x="453159" y="4221018"/>
            <a:ext cx="762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03</a:t>
            </a:r>
          </a:p>
        </p:txBody>
      </p:sp>
      <p:sp>
        <p:nvSpPr>
          <p:cNvPr id="619" name="G 619"/>
          <p:cNvSpPr/>
          <p:nvPr/>
        </p:nvSpPr>
        <p:spPr>
          <a:xfrm>
            <a:off x="1151659" y="4195618"/>
            <a:ext cx="3492500" cy="279400"/>
          </a:xfrm>
          <a:prstGeom prst="rect">
            <a:avLst/>
          </a:prstGeom>
          <a:noFill/>
          <a:ln>
            <a:noFill/>
          </a:ln>
        </p:spPr>
        <p:txBody>
          <a:bodyPr wrap="square" lIns="91440" tIns="45720" rIns="91440" bIns="45720" anchor="t">
            <a:normAutofit fontScale="925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Risk assessment</a:t>
            </a:r>
          </a:p>
        </p:txBody>
      </p:sp>
      <p:sp>
        <p:nvSpPr>
          <p:cNvPr id="620" name="G 620"/>
          <p:cNvSpPr/>
          <p:nvPr/>
        </p:nvSpPr>
        <p:spPr>
          <a:xfrm>
            <a:off x="1151659" y="4475018"/>
            <a:ext cx="3492500" cy="3810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The participant provides a written justification for how it reached that conclusion.</a:t>
            </a:r>
          </a:p>
        </p:txBody>
      </p:sp>
      <p:sp>
        <p:nvSpPr>
          <p:cNvPr id="621" name="G 621"/>
          <p:cNvSpPr/>
          <p:nvPr/>
        </p:nvSpPr>
        <p:spPr>
          <a:xfrm>
            <a:off x="300759" y="5008418"/>
            <a:ext cx="4445000" cy="762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22" name="G 622"/>
          <p:cNvSpPr/>
          <p:nvPr/>
        </p:nvSpPr>
        <p:spPr>
          <a:xfrm>
            <a:off x="300759" y="5008418"/>
            <a:ext cx="76200" cy="762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23" name="G 623"/>
          <p:cNvSpPr/>
          <p:nvPr/>
        </p:nvSpPr>
        <p:spPr>
          <a:xfrm>
            <a:off x="453159" y="5084618"/>
            <a:ext cx="762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04</a:t>
            </a:r>
          </a:p>
        </p:txBody>
      </p:sp>
      <p:sp>
        <p:nvSpPr>
          <p:cNvPr id="624" name="G 624"/>
          <p:cNvSpPr/>
          <p:nvPr/>
        </p:nvSpPr>
        <p:spPr>
          <a:xfrm>
            <a:off x="1151659" y="5059218"/>
            <a:ext cx="3492500" cy="279400"/>
          </a:xfrm>
          <a:prstGeom prst="rect">
            <a:avLst/>
          </a:prstGeom>
          <a:noFill/>
          <a:ln>
            <a:noFill/>
          </a:ln>
        </p:spPr>
        <p:txBody>
          <a:bodyPr wrap="square" lIns="91440" tIns="45720" rIns="91440" bIns="45720" anchor="t">
            <a:normAutofit fontScale="925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Conclusion</a:t>
            </a:r>
          </a:p>
        </p:txBody>
      </p:sp>
      <p:sp>
        <p:nvSpPr>
          <p:cNvPr id="625" name="G 625"/>
          <p:cNvSpPr/>
          <p:nvPr/>
        </p:nvSpPr>
        <p:spPr>
          <a:xfrm>
            <a:off x="1151659" y="5338618"/>
            <a:ext cx="3492500" cy="3810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If "Yes" or "Potentially", mitigation measures are required in </a:t>
            </a:r>
            <a:r>
              <a:rPr kumimoji="0" lang="es-419" sz="1400" b="0" i="0" u="none" strike="noStrike" kern="1200" cap="none" spc="0" normalizeH="0" baseline="0" noProof="0" err="1">
                <a:ln>
                  <a:noFill/>
                </a:ln>
                <a:solidFill>
                  <a:srgbClr val="333333"/>
                </a:solidFill>
                <a:effectLst/>
                <a:uLnTx/>
                <a:uFillTx/>
                <a:latin typeface="Calibri"/>
                <a:ea typeface="Calibri"/>
                <a:cs typeface="Calibri"/>
              </a:rPr>
              <a:t>the</a:t>
            </a:r>
            <a:r>
              <a:rPr kumimoji="0" lang="es-419" sz="1400" b="0" i="0" u="none" strike="noStrike" kern="1200" cap="none" spc="0" normalizeH="0" baseline="0" noProof="0">
                <a:ln>
                  <a:noFill/>
                </a:ln>
                <a:solidFill>
                  <a:srgbClr val="333333"/>
                </a:solidFill>
                <a:effectLst/>
                <a:uLnTx/>
                <a:uFillTx/>
                <a:latin typeface="Calibri"/>
                <a:ea typeface="Calibri"/>
                <a:cs typeface="Calibri"/>
              </a:rPr>
              <a:t> A6.4-FORM-AC-016.</a:t>
            </a:r>
          </a:p>
        </p:txBody>
      </p:sp>
    </p:spTree>
    <p:extLst>
      <p:ext uri="{BB962C8B-B14F-4D97-AF65-F5344CB8AC3E}">
        <p14:creationId xmlns:p14="http://schemas.microsoft.com/office/powerpoint/2010/main" val="1088886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09DEF-6420-2BEF-CB45-6A522EB58D73}"/>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A6556111-E5EC-61C6-CA63-82DCAE841A30}"/>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4B92D8"/>
                </a:solidFill>
                <a:effectLst/>
                <a:uLnTx/>
                <a:uFillTx/>
                <a:latin typeface="Calibri"/>
                <a:ea typeface="Calibri"/>
                <a:cs typeface="Calibri"/>
              </a:rPr>
              <a:t>Article 6.4 Sustainable Development Tool</a:t>
            </a:r>
          </a:p>
        </p:txBody>
      </p:sp>
      <p:sp>
        <p:nvSpPr>
          <p:cNvPr id="6" name="Text Placeholder 1">
            <a:extLst>
              <a:ext uri="{FF2B5EF4-FFF2-40B4-BE49-F238E27FC236}">
                <a16:creationId xmlns:a16="http://schemas.microsoft.com/office/drawing/2014/main" id="{8A44C36A-2743-B7E9-BD88-085C03EFE9E7}"/>
              </a:ext>
            </a:extLst>
          </p:cNvPr>
          <p:cNvSpPr txBox="1">
            <a:spLocks/>
          </p:cNvSpPr>
          <p:nvPr/>
        </p:nvSpPr>
        <p:spPr>
          <a:xfrm>
            <a:off x="368300" y="1182229"/>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3"/>
              </a:rPr>
              <a:t>A6.4-FORM-AC-016</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Environmental</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and social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management</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plan</a:t>
            </a:r>
          </a:p>
        </p:txBody>
      </p:sp>
      <p:sp>
        <p:nvSpPr>
          <p:cNvPr id="700" name="F 700"/>
          <p:cNvSpPr/>
          <p:nvPr/>
        </p:nvSpPr>
        <p:spPr>
          <a:xfrm>
            <a:off x="292100" y="1549400"/>
            <a:ext cx="6350000" cy="3556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800" b="1" i="0" u="none" strike="noStrike" kern="1200" cap="none" spc="0" normalizeH="0" baseline="0" noProof="0">
                <a:ln>
                  <a:noFill/>
                </a:ln>
                <a:solidFill>
                  <a:srgbClr val="1F4E79"/>
                </a:solidFill>
                <a:effectLst/>
                <a:uLnTx/>
                <a:uFillTx/>
                <a:latin typeface="Calibri"/>
                <a:ea typeface="Calibri"/>
                <a:cs typeface="Calibri"/>
              </a:rPr>
              <a:t>What is recorded in the form</a:t>
            </a:r>
          </a:p>
        </p:txBody>
      </p:sp>
      <p:sp>
        <p:nvSpPr>
          <p:cNvPr id="701" name="F 701"/>
          <p:cNvSpPr/>
          <p:nvPr/>
        </p:nvSpPr>
        <p:spPr>
          <a:xfrm>
            <a:off x="292100" y="20828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02" name="F 702"/>
          <p:cNvSpPr/>
          <p:nvPr/>
        </p:nvSpPr>
        <p:spPr>
          <a:xfrm>
            <a:off x="292100" y="20828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03" name="F 703"/>
          <p:cNvSpPr/>
          <p:nvPr/>
        </p:nvSpPr>
        <p:spPr>
          <a:xfrm>
            <a:off x="495300" y="22098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01</a:t>
            </a:r>
          </a:p>
        </p:txBody>
      </p:sp>
      <p:sp>
        <p:nvSpPr>
          <p:cNvPr id="704" name="F 704"/>
          <p:cNvSpPr/>
          <p:nvPr/>
        </p:nvSpPr>
        <p:spPr>
          <a:xfrm>
            <a:off x="495300" y="25146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Element name</a:t>
            </a:r>
          </a:p>
        </p:txBody>
      </p:sp>
      <p:sp>
        <p:nvSpPr>
          <p:cNvPr id="705" name="F 705"/>
          <p:cNvSpPr/>
          <p:nvPr/>
        </p:nvSpPr>
        <p:spPr>
          <a:xfrm>
            <a:off x="495300" y="28194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Safeguard element assessed (e.g. Energy, Human rights).</a:t>
            </a:r>
          </a:p>
        </p:txBody>
      </p:sp>
      <p:sp>
        <p:nvSpPr>
          <p:cNvPr id="706" name="F 706"/>
          <p:cNvSpPr/>
          <p:nvPr/>
        </p:nvSpPr>
        <p:spPr>
          <a:xfrm>
            <a:off x="4216400" y="20828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07" name="F 707"/>
          <p:cNvSpPr/>
          <p:nvPr/>
        </p:nvSpPr>
        <p:spPr>
          <a:xfrm>
            <a:off x="4216400" y="20828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08" name="F 708"/>
          <p:cNvSpPr/>
          <p:nvPr/>
        </p:nvSpPr>
        <p:spPr>
          <a:xfrm>
            <a:off x="4419600" y="22098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02</a:t>
            </a:r>
          </a:p>
        </p:txBody>
      </p:sp>
      <p:sp>
        <p:nvSpPr>
          <p:cNvPr id="709" name="F 709"/>
          <p:cNvSpPr/>
          <p:nvPr/>
        </p:nvSpPr>
        <p:spPr>
          <a:xfrm>
            <a:off x="4419600" y="25146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Element question (ELQ)</a:t>
            </a:r>
          </a:p>
        </p:txBody>
      </p:sp>
      <p:sp>
        <p:nvSpPr>
          <p:cNvPr id="710" name="F 710"/>
          <p:cNvSpPr/>
          <p:nvPr/>
        </p:nvSpPr>
        <p:spPr>
          <a:xfrm>
            <a:off x="4419600" y="28194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Number of the element-level question with an identified risk.</a:t>
            </a:r>
          </a:p>
        </p:txBody>
      </p:sp>
      <p:sp>
        <p:nvSpPr>
          <p:cNvPr id="711" name="F 711"/>
          <p:cNvSpPr/>
          <p:nvPr/>
        </p:nvSpPr>
        <p:spPr>
          <a:xfrm>
            <a:off x="8140700" y="20828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12" name="F 712"/>
          <p:cNvSpPr/>
          <p:nvPr/>
        </p:nvSpPr>
        <p:spPr>
          <a:xfrm>
            <a:off x="8140700" y="20828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13" name="F 713"/>
          <p:cNvSpPr/>
          <p:nvPr/>
        </p:nvSpPr>
        <p:spPr>
          <a:xfrm>
            <a:off x="8343900" y="22098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03</a:t>
            </a:r>
          </a:p>
        </p:txBody>
      </p:sp>
      <p:sp>
        <p:nvSpPr>
          <p:cNvPr id="714" name="F 714"/>
          <p:cNvSpPr/>
          <p:nvPr/>
        </p:nvSpPr>
        <p:spPr>
          <a:xfrm>
            <a:off x="8343900" y="25146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Additional question (AGQ)</a:t>
            </a:r>
          </a:p>
        </p:txBody>
      </p:sp>
      <p:sp>
        <p:nvSpPr>
          <p:cNvPr id="715" name="F 715"/>
          <p:cNvSpPr/>
          <p:nvPr/>
        </p:nvSpPr>
        <p:spPr>
          <a:xfrm>
            <a:off x="8343900" y="28194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Number of the corresponding additional guiding question.</a:t>
            </a:r>
          </a:p>
        </p:txBody>
      </p:sp>
      <p:sp>
        <p:nvSpPr>
          <p:cNvPr id="716" name="F 716"/>
          <p:cNvSpPr/>
          <p:nvPr/>
        </p:nvSpPr>
        <p:spPr>
          <a:xfrm>
            <a:off x="292100" y="36322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17" name="F 717"/>
          <p:cNvSpPr/>
          <p:nvPr/>
        </p:nvSpPr>
        <p:spPr>
          <a:xfrm>
            <a:off x="292100" y="36322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18" name="F 718"/>
          <p:cNvSpPr/>
          <p:nvPr/>
        </p:nvSpPr>
        <p:spPr>
          <a:xfrm>
            <a:off x="495300" y="37592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04</a:t>
            </a:r>
          </a:p>
        </p:txBody>
      </p:sp>
      <p:sp>
        <p:nvSpPr>
          <p:cNvPr id="719" name="F 719"/>
          <p:cNvSpPr/>
          <p:nvPr/>
        </p:nvSpPr>
        <p:spPr>
          <a:xfrm>
            <a:off x="495300" y="4064000"/>
            <a:ext cx="3327400" cy="304800"/>
          </a:xfrm>
          <a:prstGeom prst="rect">
            <a:avLst/>
          </a:prstGeom>
          <a:noFill/>
          <a:ln>
            <a:noFill/>
          </a:ln>
        </p:spPr>
        <p:txBody>
          <a:bodyPr wrap="square" lIns="91440" tIns="45720" rIns="91440" bIns="45720" anchor="t">
            <a:normAutofit fontScale="850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A6.4-FORM-AC-015 (Risk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Assessement</a:t>
            </a:r>
            <a:r>
              <a:rPr kumimoji="0" lang="es-419" sz="1500" b="1" i="0" u="none" strike="noStrike" kern="1200" cap="none" spc="0" normalizeH="0" baseline="0" noProof="0">
                <a:ln>
                  <a:noFill/>
                </a:ln>
                <a:solidFill>
                  <a:srgbClr val="1F4E79"/>
                </a:solidFill>
                <a:effectLst/>
                <a:uLnTx/>
                <a:uFillTx/>
                <a:latin typeface="Calibri"/>
                <a:ea typeface="Calibri"/>
                <a:cs typeface="Calibri"/>
              </a:rPr>
              <a:t>)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result</a:t>
            </a:r>
            <a:endParaRPr kumimoji="0" lang="es-419" sz="1500" b="1" i="0" u="none" strike="noStrike" kern="1200" cap="none" spc="0" normalizeH="0" baseline="0" noProof="0">
              <a:ln>
                <a:noFill/>
              </a:ln>
              <a:solidFill>
                <a:srgbClr val="1F4E79"/>
              </a:solidFill>
              <a:effectLst/>
              <a:uLnTx/>
              <a:uFillTx/>
              <a:latin typeface="Calibri"/>
              <a:ea typeface="Calibri"/>
              <a:cs typeface="Calibri"/>
            </a:endParaRPr>
          </a:p>
        </p:txBody>
      </p:sp>
      <p:sp>
        <p:nvSpPr>
          <p:cNvPr id="720" name="F 720"/>
          <p:cNvSpPr/>
          <p:nvPr/>
        </p:nvSpPr>
        <p:spPr>
          <a:xfrm>
            <a:off x="495300" y="43688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Only "Yes" or "Potentially" cases move on to the management plan.</a:t>
            </a:r>
          </a:p>
        </p:txBody>
      </p:sp>
      <p:sp>
        <p:nvSpPr>
          <p:cNvPr id="721" name="F 721"/>
          <p:cNvSpPr/>
          <p:nvPr/>
        </p:nvSpPr>
        <p:spPr>
          <a:xfrm>
            <a:off x="4216400" y="36322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22" name="F 722"/>
          <p:cNvSpPr/>
          <p:nvPr/>
        </p:nvSpPr>
        <p:spPr>
          <a:xfrm>
            <a:off x="4216400" y="36322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23" name="F 723"/>
          <p:cNvSpPr/>
          <p:nvPr/>
        </p:nvSpPr>
        <p:spPr>
          <a:xfrm>
            <a:off x="4419600" y="37592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05</a:t>
            </a:r>
          </a:p>
        </p:txBody>
      </p:sp>
      <p:sp>
        <p:nvSpPr>
          <p:cNvPr id="724" name="F 724"/>
          <p:cNvSpPr/>
          <p:nvPr/>
        </p:nvSpPr>
        <p:spPr>
          <a:xfrm>
            <a:off x="4419600" y="40640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Mitigation measures</a:t>
            </a:r>
          </a:p>
        </p:txBody>
      </p:sp>
      <p:sp>
        <p:nvSpPr>
          <p:cNvPr id="725" name="F 725"/>
          <p:cNvSpPr/>
          <p:nvPr/>
        </p:nvSpPr>
        <p:spPr>
          <a:xfrm>
            <a:off x="4419600" y="43688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Actions to avoid, minimize and mitigate the identified risk.</a:t>
            </a:r>
          </a:p>
        </p:txBody>
      </p:sp>
      <p:sp>
        <p:nvSpPr>
          <p:cNvPr id="726" name="F 726"/>
          <p:cNvSpPr/>
          <p:nvPr/>
        </p:nvSpPr>
        <p:spPr>
          <a:xfrm>
            <a:off x="8140700" y="36322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27" name="F 727"/>
          <p:cNvSpPr/>
          <p:nvPr/>
        </p:nvSpPr>
        <p:spPr>
          <a:xfrm>
            <a:off x="8140700" y="36322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28" name="F 728"/>
          <p:cNvSpPr/>
          <p:nvPr/>
        </p:nvSpPr>
        <p:spPr>
          <a:xfrm>
            <a:off x="8343900" y="37592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06</a:t>
            </a:r>
          </a:p>
        </p:txBody>
      </p:sp>
      <p:sp>
        <p:nvSpPr>
          <p:cNvPr id="729" name="F 729"/>
          <p:cNvSpPr/>
          <p:nvPr/>
        </p:nvSpPr>
        <p:spPr>
          <a:xfrm>
            <a:off x="8343900" y="40640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Activity indicators</a:t>
            </a:r>
          </a:p>
        </p:txBody>
      </p:sp>
      <p:sp>
        <p:nvSpPr>
          <p:cNvPr id="730" name="F 730"/>
          <p:cNvSpPr/>
          <p:nvPr/>
        </p:nvSpPr>
        <p:spPr>
          <a:xfrm>
            <a:off x="8343900" y="43688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Monitoring parameters, acceptance criteria and those responsible.</a:t>
            </a:r>
          </a:p>
        </p:txBody>
      </p:sp>
      <p:sp>
        <p:nvSpPr>
          <p:cNvPr id="731" name="F 731"/>
          <p:cNvSpPr/>
          <p:nvPr/>
        </p:nvSpPr>
        <p:spPr>
          <a:xfrm>
            <a:off x="368300" y="5334000"/>
            <a:ext cx="5600700" cy="939800"/>
          </a:xfrm>
          <a:prstGeom prst="rect">
            <a:avLst/>
          </a:prstGeom>
          <a:solidFill>
            <a:srgbClr val="EAF6EE"/>
          </a:solidFill>
          <a:ln>
            <a:noFill/>
          </a:ln>
        </p:spPr>
        <p:txBody>
          <a:bodyPr wrap="square" lIns="91440" tIns="45720" rIns="9144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err="1">
                <a:ln>
                  <a:noFill/>
                </a:ln>
                <a:solidFill>
                  <a:srgbClr val="1B5E33"/>
                </a:solidFill>
                <a:effectLst/>
                <a:uLnTx/>
                <a:uFillTx/>
                <a:latin typeface="Calibri"/>
                <a:ea typeface="Calibri"/>
                <a:cs typeface="Calibri"/>
              </a:rPr>
              <a:t>Environmental</a:t>
            </a:r>
            <a:r>
              <a:rPr kumimoji="0" lang="es-419" sz="1500" b="1" i="0" u="none" strike="noStrike" kern="1200" cap="none" spc="0" normalizeH="0" baseline="0" noProof="0">
                <a:ln>
                  <a:noFill/>
                </a:ln>
                <a:solidFill>
                  <a:srgbClr val="1B5E33"/>
                </a:solidFill>
                <a:effectLst/>
                <a:uLnTx/>
                <a:uFillTx/>
                <a:latin typeface="Calibri"/>
                <a:ea typeface="Calibri"/>
                <a:cs typeface="Calibri"/>
              </a:rPr>
              <a:t> </a:t>
            </a:r>
            <a:r>
              <a:rPr kumimoji="0" lang="es-419" sz="1500" b="1" i="0" u="none" strike="noStrike" kern="1200" cap="none" spc="0" normalizeH="0" baseline="0" noProof="0" err="1">
                <a:ln>
                  <a:noFill/>
                </a:ln>
                <a:solidFill>
                  <a:srgbClr val="1B5E33"/>
                </a:solidFill>
                <a:effectLst/>
                <a:uLnTx/>
                <a:uFillTx/>
                <a:latin typeface="Calibri"/>
                <a:ea typeface="Calibri"/>
                <a:cs typeface="Calibri"/>
              </a:rPr>
              <a:t>safeguard</a:t>
            </a:r>
            <a:r>
              <a:rPr kumimoji="0" lang="es-419" sz="1500" b="1" i="0" u="none" strike="noStrike" kern="1200" cap="none" spc="0" normalizeH="0" baseline="0" noProof="0">
                <a:ln>
                  <a:noFill/>
                </a:ln>
                <a:solidFill>
                  <a:srgbClr val="1B5E33"/>
                </a:solidFill>
                <a:effectLst/>
                <a:uLnTx/>
                <a:uFillTx/>
                <a:latin typeface="Calibri"/>
                <a:ea typeface="Calibri"/>
                <a:cs typeface="Calibri"/>
              </a:rPr>
              <a:t> </a:t>
            </a:r>
            <a:r>
              <a:rPr kumimoji="0" lang="es-419" sz="1500" b="1" i="0" u="none" strike="noStrike" kern="1200" cap="none" spc="0" normalizeH="0" baseline="0" noProof="0" err="1">
                <a:ln>
                  <a:noFill/>
                </a:ln>
                <a:solidFill>
                  <a:srgbClr val="1B5E33"/>
                </a:solidFill>
                <a:effectLst/>
                <a:uLnTx/>
                <a:uFillTx/>
                <a:latin typeface="Calibri"/>
                <a:ea typeface="Calibri"/>
                <a:cs typeface="Calibri"/>
              </a:rPr>
              <a:t>elements</a:t>
            </a:r>
            <a:endParaRPr kumimoji="0" lang="es-419" sz="1500" b="1" i="0" u="none" strike="noStrike" kern="1200" cap="none" spc="0" normalizeH="0" baseline="0" noProof="0">
              <a:ln>
                <a:noFill/>
              </a:ln>
              <a:solidFill>
                <a:srgbClr val="1B5E33"/>
              </a:solidFill>
              <a:effectLst/>
              <a:uLnTx/>
              <a:uFillTx/>
              <a:latin typeface="Calibri"/>
              <a:ea typeface="Calibri"/>
              <a:cs typeface="Calibri"/>
            </a:endParaRPr>
          </a:p>
        </p:txBody>
      </p:sp>
      <p:sp>
        <p:nvSpPr>
          <p:cNvPr id="732" name="F 732"/>
          <p:cNvSpPr/>
          <p:nvPr/>
        </p:nvSpPr>
        <p:spPr>
          <a:xfrm>
            <a:off x="292100" y="5334000"/>
            <a:ext cx="76200" cy="939800"/>
          </a:xfrm>
          <a:prstGeom prst="rect">
            <a:avLst/>
          </a:prstGeom>
          <a:solidFill>
            <a:srgbClr val="2E9E5B"/>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33" name="F 733"/>
          <p:cNvSpPr/>
          <p:nvPr/>
        </p:nvSpPr>
        <p:spPr>
          <a:xfrm>
            <a:off x="6299200" y="5334000"/>
            <a:ext cx="5600700" cy="939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Social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safeguard</a:t>
            </a:r>
            <a:r>
              <a:rPr kumimoji="0" lang="es-419" sz="1500" b="1" i="0" u="none" strike="noStrike" kern="1200" cap="none" spc="0" normalizeH="0" baseline="0" noProof="0">
                <a:ln>
                  <a:noFill/>
                </a:ln>
                <a:solidFill>
                  <a:srgbClr val="1F4E79"/>
                </a:solidFill>
                <a:effectLst/>
                <a:uLnTx/>
                <a:uFillTx/>
                <a:latin typeface="Calibri"/>
                <a:ea typeface="Calibri"/>
                <a:cs typeface="Calibri"/>
              </a:rPr>
              <a:t> elements</a:t>
            </a:r>
          </a:p>
        </p:txBody>
      </p:sp>
      <p:sp>
        <p:nvSpPr>
          <p:cNvPr id="734" name="F 734"/>
          <p:cNvSpPr/>
          <p:nvPr/>
        </p:nvSpPr>
        <p:spPr>
          <a:xfrm>
            <a:off x="6223000" y="5334000"/>
            <a:ext cx="76200" cy="939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1317207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19621-8460-461A-793B-B1A5CCC99B62}"/>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CC1E81E8-7A48-C065-5CD3-E58E151CB628}"/>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pic>
        <p:nvPicPr>
          <p:cNvPr id="7" name="Google Shape;338;p12">
            <a:extLst>
              <a:ext uri="{FF2B5EF4-FFF2-40B4-BE49-F238E27FC236}">
                <a16:creationId xmlns:a16="http://schemas.microsoft.com/office/drawing/2014/main" id="{ACAF7E80-D105-BDD5-F7BA-C3E743302870}"/>
              </a:ext>
            </a:extLst>
          </p:cNvPr>
          <p:cNvPicPr preferRelativeResize="0"/>
          <p:nvPr/>
        </p:nvPicPr>
        <p:blipFill rotWithShape="1">
          <a:blip r:embed="rId3">
            <a:alphaModFix/>
          </a:blip>
          <a:srcRect r="547" b="9102"/>
          <a:stretch>
            <a:fillRect/>
          </a:stretch>
        </p:blipFill>
        <p:spPr>
          <a:xfrm>
            <a:off x="0" y="4445949"/>
            <a:ext cx="12192000" cy="2412051"/>
          </a:xfrm>
          <a:prstGeom prst="rect">
            <a:avLst/>
          </a:prstGeom>
          <a:noFill/>
          <a:ln>
            <a:noFill/>
          </a:ln>
        </p:spPr>
      </p:pic>
      <p:pic>
        <p:nvPicPr>
          <p:cNvPr id="5" name="Picture 4">
            <a:extLst>
              <a:ext uri="{FF2B5EF4-FFF2-40B4-BE49-F238E27FC236}">
                <a16:creationId xmlns:a16="http://schemas.microsoft.com/office/drawing/2014/main" id="{EA6DD6C2-091D-8D54-F093-9F7190C14B79}"/>
              </a:ext>
            </a:extLst>
          </p:cNvPr>
          <p:cNvPicPr>
            <a:picLocks noChangeAspect="1"/>
          </p:cNvPicPr>
          <p:nvPr/>
        </p:nvPicPr>
        <p:blipFill>
          <a:blip r:embed="rId4"/>
          <a:stretch>
            <a:fillRect/>
          </a:stretch>
        </p:blipFill>
        <p:spPr>
          <a:xfrm>
            <a:off x="0" y="1028048"/>
            <a:ext cx="12192000" cy="3462950"/>
          </a:xfrm>
          <a:prstGeom prst="rect">
            <a:avLst/>
          </a:prstGeom>
        </p:spPr>
      </p:pic>
    </p:spTree>
    <p:extLst>
      <p:ext uri="{BB962C8B-B14F-4D97-AF65-F5344CB8AC3E}">
        <p14:creationId xmlns:p14="http://schemas.microsoft.com/office/powerpoint/2010/main" val="1693065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A3582-872C-DCEA-EE02-319F7D16524B}"/>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5E3D69C6-8E41-AB2F-AB35-5E96E70B82F5}"/>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sp>
        <p:nvSpPr>
          <p:cNvPr id="5" name="Google Shape;344;p13">
            <a:extLst>
              <a:ext uri="{FF2B5EF4-FFF2-40B4-BE49-F238E27FC236}">
                <a16:creationId xmlns:a16="http://schemas.microsoft.com/office/drawing/2014/main" id="{7B87E2EC-398D-2C12-AB97-EBBD5724FBD5}"/>
              </a:ext>
            </a:extLst>
          </p:cNvPr>
          <p:cNvSpPr txBox="1"/>
          <p:nvPr/>
        </p:nvSpPr>
        <p:spPr>
          <a:xfrm>
            <a:off x="6112782" y="1782882"/>
            <a:ext cx="5473640" cy="39087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Procedure for monitoring activity-level environmental and social indicators</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Activity participants shall describe, in A6.4-FORM-AC-016, the monitoring procedures for activity-level environmental and social indicators relevant to mitigation strategies and measures to avoid or minimize identified risks,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endParaRPr>
          </a:p>
          <a:p>
            <a:pPr marL="800100" marR="0" lvl="1" indent="-342900" algn="l" defTabSz="914400" rtl="0" eaLnBrk="1" fontAlgn="auto" latinLnBrk="0" hangingPunct="1">
              <a:lnSpc>
                <a:spcPct val="100000"/>
              </a:lnSpc>
              <a:spcBef>
                <a:spcPts val="0"/>
              </a:spcBef>
              <a:spcAft>
                <a:spcPts val="0"/>
              </a:spcAft>
              <a:buClr>
                <a:srgbClr val="424245"/>
              </a:buClr>
              <a:buSzPts val="2000"/>
              <a:buFont typeface="Noto Sans Symbols"/>
              <a:buChar char="▪"/>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 description of the activity-level environmental and social indicators;</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800100" marR="0" lvl="1" indent="-342900" algn="l" defTabSz="914400" rtl="0" eaLnBrk="1" fontAlgn="auto" latinLnBrk="0" hangingPunct="1">
              <a:lnSpc>
                <a:spcPct val="100000"/>
              </a:lnSpc>
              <a:spcBef>
                <a:spcPts val="0"/>
              </a:spcBef>
              <a:spcAft>
                <a:spcPts val="0"/>
              </a:spcAft>
              <a:buClr>
                <a:srgbClr val="424245"/>
              </a:buClr>
              <a:buSzPts val="2000"/>
              <a:buFont typeface="Noto Sans Symbols"/>
              <a:buChar char="▪"/>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Data unit and source of data</a:t>
            </a:r>
            <a:r>
              <a:rPr kumimoji="0" lang="e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800100" marR="0" lvl="1" indent="-342900" algn="l" defTabSz="914400" rtl="0" eaLnBrk="1" fontAlgn="auto" latinLnBrk="0" hangingPunct="1">
              <a:lnSpc>
                <a:spcPct val="100000"/>
              </a:lnSpc>
              <a:spcBef>
                <a:spcPts val="0"/>
              </a:spcBef>
              <a:spcAft>
                <a:spcPts val="0"/>
              </a:spcAft>
              <a:buClr>
                <a:srgbClr val="424245"/>
              </a:buClr>
              <a:buSzPts val="2000"/>
              <a:buFont typeface="Noto Sans Symbols"/>
              <a:buChar char="▪"/>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Information on monitoring or measurement procedures and methods</a:t>
            </a:r>
            <a:r>
              <a:rPr kumimoji="0" lang="e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800100" marR="0" lvl="1" indent="-342900" algn="l" defTabSz="914400" rtl="0" eaLnBrk="1" fontAlgn="auto" latinLnBrk="0" hangingPunct="1">
              <a:lnSpc>
                <a:spcPct val="100000"/>
              </a:lnSpc>
              <a:spcBef>
                <a:spcPts val="0"/>
              </a:spcBef>
              <a:spcAft>
                <a:spcPts val="0"/>
              </a:spcAft>
              <a:buClr>
                <a:srgbClr val="424245"/>
              </a:buClr>
              <a:buSzPts val="2000"/>
              <a:buFont typeface="Noto Sans Symbols"/>
              <a:buChar char="▪"/>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Monitoring frequency (at least annual)</a:t>
            </a:r>
            <a:r>
              <a:rPr kumimoji="0" lang="e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24245"/>
              </a:solidFill>
              <a:effectLst/>
              <a:uLnTx/>
              <a:uFillTx/>
              <a:latin typeface="Arial"/>
              <a:ea typeface="Arial"/>
              <a:cs typeface="Arial"/>
              <a:sym typeface="Arial"/>
            </a:endParaRPr>
          </a:p>
        </p:txBody>
      </p:sp>
      <p:pic>
        <p:nvPicPr>
          <p:cNvPr id="8" name="Google Shape;345;p13">
            <a:extLst>
              <a:ext uri="{FF2B5EF4-FFF2-40B4-BE49-F238E27FC236}">
                <a16:creationId xmlns:a16="http://schemas.microsoft.com/office/drawing/2014/main" id="{038A7B18-72D3-B55B-CD5E-C7B826814364}"/>
              </a:ext>
            </a:extLst>
          </p:cNvPr>
          <p:cNvPicPr preferRelativeResize="0"/>
          <p:nvPr/>
        </p:nvPicPr>
        <p:blipFill rotWithShape="1">
          <a:blip r:embed="rId3">
            <a:alphaModFix/>
          </a:blip>
          <a:srcRect/>
          <a:stretch/>
        </p:blipFill>
        <p:spPr>
          <a:xfrm>
            <a:off x="560624" y="1782882"/>
            <a:ext cx="5377873" cy="4247732"/>
          </a:xfrm>
          <a:prstGeom prst="rect">
            <a:avLst/>
          </a:prstGeom>
          <a:noFill/>
          <a:ln>
            <a:noFill/>
          </a:ln>
        </p:spPr>
      </p:pic>
      <p:sp>
        <p:nvSpPr>
          <p:cNvPr id="10" name="Text Placeholder 1">
            <a:extLst>
              <a:ext uri="{FF2B5EF4-FFF2-40B4-BE49-F238E27FC236}">
                <a16:creationId xmlns:a16="http://schemas.microsoft.com/office/drawing/2014/main" id="{F81E9FB4-177E-FAD0-5CF5-2111100DE523}"/>
              </a:ext>
            </a:extLst>
          </p:cNvPr>
          <p:cNvSpPr txBox="1">
            <a:spLocks/>
          </p:cNvSpPr>
          <p:nvPr/>
        </p:nvSpPr>
        <p:spPr>
          <a:xfrm>
            <a:off x="633476" y="1310245"/>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Implementation of the A6.4 SD Tool</a:t>
            </a:r>
          </a:p>
        </p:txBody>
      </p:sp>
    </p:spTree>
    <p:extLst>
      <p:ext uri="{BB962C8B-B14F-4D97-AF65-F5344CB8AC3E}">
        <p14:creationId xmlns:p14="http://schemas.microsoft.com/office/powerpoint/2010/main" val="26101030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B7C44-07CD-858C-0350-6E71B39A493D}"/>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63321EF6-388D-DF17-1CB8-D9A509AF9579}"/>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sp>
        <p:nvSpPr>
          <p:cNvPr id="4" name="Google Shape;351;p14">
            <a:extLst>
              <a:ext uri="{FF2B5EF4-FFF2-40B4-BE49-F238E27FC236}">
                <a16:creationId xmlns:a16="http://schemas.microsoft.com/office/drawing/2014/main" id="{3F8F921A-35B6-4CC5-7952-160F7592DC46}"/>
              </a:ext>
            </a:extLst>
          </p:cNvPr>
          <p:cNvSpPr txBox="1"/>
          <p:nvPr/>
        </p:nvSpPr>
        <p:spPr>
          <a:xfrm>
            <a:off x="292100" y="1782843"/>
            <a:ext cx="11388905" cy="553957"/>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419" sz="1500" b="0" i="0" u="none" strike="noStrike" kern="1200" cap="none" spc="0" normalizeH="0" baseline="0" noProof="0">
                <a:ln>
                  <a:noFill/>
                </a:ln>
                <a:solidFill>
                  <a:srgbClr val="1F3864"/>
                </a:solidFill>
                <a:effectLst/>
                <a:uLnTx/>
                <a:uFillTx/>
                <a:latin typeface="Calibri"/>
                <a:ea typeface="Calibri"/>
                <a:cs typeface="Calibri"/>
              </a:rPr>
              <a:t>Participants must identify and assess the potential direct impacts — positive and negative — of the A6.4 activity on the sustainable development of the host Party, taking into account its national objectives and priorities and the 17 SDGs.</a:t>
            </a:r>
          </a:p>
        </p:txBody>
      </p:sp>
      <p:sp>
        <p:nvSpPr>
          <p:cNvPr id="800" name="SD 800"/>
          <p:cNvSpPr/>
          <p:nvPr/>
        </p:nvSpPr>
        <p:spPr>
          <a:xfrm>
            <a:off x="292100" y="2489200"/>
            <a:ext cx="5676900" cy="1168400"/>
          </a:xfrm>
          <a:prstGeom prst="rect">
            <a:avLst/>
          </a:prstGeom>
          <a:solidFill>
            <a:srgbClr val="EAF6EE"/>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srgbClr val="1B5E33"/>
                </a:solidFill>
                <a:effectLst/>
                <a:uLnTx/>
                <a:uFillTx/>
                <a:latin typeface="Calibri"/>
                <a:ea typeface="Calibri"/>
                <a:cs typeface="Calibri"/>
              </a:rPr>
              <a:t>Positive impacts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Sustainable development benefits generated by the activity, aligned with the priorities of the host Party.</a:t>
            </a:r>
          </a:p>
        </p:txBody>
      </p:sp>
      <p:sp>
        <p:nvSpPr>
          <p:cNvPr id="801" name="SD 801"/>
          <p:cNvSpPr/>
          <p:nvPr/>
        </p:nvSpPr>
        <p:spPr>
          <a:xfrm>
            <a:off x="292100" y="2489200"/>
            <a:ext cx="76200" cy="1168400"/>
          </a:xfrm>
          <a:prstGeom prst="rect">
            <a:avLst/>
          </a:prstGeom>
          <a:solidFill>
            <a:srgbClr val="2E9E5B"/>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802" name="SD 802"/>
          <p:cNvSpPr/>
          <p:nvPr/>
        </p:nvSpPr>
        <p:spPr>
          <a:xfrm>
            <a:off x="6223000" y="2489200"/>
            <a:ext cx="5676900" cy="1168400"/>
          </a:xfrm>
          <a:prstGeom prst="rect">
            <a:avLst/>
          </a:prstGeom>
          <a:solidFill>
            <a:srgbClr val="FCF0E8"/>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srgbClr val="C15A28"/>
                </a:solidFill>
                <a:effectLst/>
                <a:uLnTx/>
                <a:uFillTx/>
                <a:latin typeface="Calibri"/>
                <a:ea typeface="Calibri"/>
                <a:cs typeface="Calibri"/>
              </a:rPr>
              <a:t>Negative impacts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Potential adverse effects that must be avoided, minimized or mitigated during the activity.</a:t>
            </a:r>
          </a:p>
        </p:txBody>
      </p:sp>
      <p:sp>
        <p:nvSpPr>
          <p:cNvPr id="803" name="SD 803"/>
          <p:cNvSpPr/>
          <p:nvPr/>
        </p:nvSpPr>
        <p:spPr>
          <a:xfrm>
            <a:off x="6223000" y="2489200"/>
            <a:ext cx="76200" cy="1168400"/>
          </a:xfrm>
          <a:prstGeom prst="rect">
            <a:avLst/>
          </a:prstGeom>
          <a:solidFill>
            <a:srgbClr val="C15A28"/>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804" name="SD 804"/>
          <p:cNvSpPr/>
          <p:nvPr/>
        </p:nvSpPr>
        <p:spPr>
          <a:xfrm>
            <a:off x="292100" y="3962400"/>
            <a:ext cx="11607800" cy="762000"/>
          </a:xfrm>
          <a:prstGeom prst="rect">
            <a:avLst/>
          </a:prstGeom>
          <a:solidFill>
            <a:srgbClr val="1F4E79"/>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prstClr val="white"/>
                </a:solidFill>
                <a:effectLst/>
                <a:uLnTx/>
                <a:uFillTx/>
                <a:latin typeface="Calibri"/>
                <a:ea typeface="Calibri"/>
                <a:cs typeface="Calibri"/>
                <a:hlinkClick r:id="rId3">
                  <a:extLst>
                    <a:ext uri="{A12FA001-AC4F-418D-AE19-62706E023703}">
                      <ahyp:hlinkClr xmlns:ahyp="http://schemas.microsoft.com/office/drawing/2018/hyperlinkcolor" val="tx"/>
                    </a:ext>
                  </a:extLst>
                </a:hlinkClick>
              </a:rPr>
              <a:t>A6.4-FORM-AC-017</a:t>
            </a:r>
            <a:endParaRPr kumimoji="0" lang="es-419" sz="1600" b="1" i="0" u="none" strike="noStrike" kern="1200" cap="none" spc="0" normalizeH="0" baseline="0" noProof="0">
              <a:ln>
                <a:noFill/>
              </a:ln>
              <a:solidFill>
                <a:prstClr val="white"/>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6E4F2"/>
                </a:solidFill>
                <a:effectLst/>
                <a:uLnTx/>
                <a:uFillTx/>
                <a:latin typeface="Calibri"/>
                <a:ea typeface="Calibri"/>
                <a:cs typeface="Calibri"/>
              </a:rPr>
              <a:t>A6.4 Sustainable Development Impact Form</a:t>
            </a:r>
          </a:p>
        </p:txBody>
      </p:sp>
      <p:sp>
        <p:nvSpPr>
          <p:cNvPr id="805" name="SD 805"/>
          <p:cNvSpPr/>
          <p:nvPr/>
        </p:nvSpPr>
        <p:spPr>
          <a:xfrm>
            <a:off x="292100" y="4724400"/>
            <a:ext cx="11607800" cy="1168400"/>
          </a:xfrm>
          <a:prstGeom prst="rect">
            <a:avLst/>
          </a:prstGeom>
          <a:solidFill>
            <a:srgbClr val="EDF3FA"/>
          </a:solidFill>
          <a:ln>
            <a:noFill/>
          </a:ln>
        </p:spPr>
        <p:txBody>
          <a:bodyPr wrap="square" lIns="114300" tIns="68580" rIns="114300" bIns="68580" anchor="ctr">
            <a:normAutofit/>
          </a:bodyPr>
          <a:lstStyle/>
          <a:p>
            <a:pPr marL="228600" marR="0" lvl="0" indent="-228600" algn="l"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Identifies the positive and negative sustainable development impacts of the A6.4 activity.</a:t>
            </a:r>
          </a:p>
          <a:p>
            <a:pPr marL="228600" marR="0" lvl="0" indent="-228600" algn="l"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Sets the activity-level sustainable development indicators to be monitored by participants when impacts are identified.</a:t>
            </a:r>
          </a:p>
        </p:txBody>
      </p:sp>
      <p:sp>
        <p:nvSpPr>
          <p:cNvPr id="806" name="SD 806"/>
          <p:cNvSpPr/>
          <p:nvPr/>
        </p:nvSpPr>
        <p:spPr>
          <a:xfrm>
            <a:off x="292100" y="6045200"/>
            <a:ext cx="11607800" cy="330200"/>
          </a:xfrm>
          <a:prstGeom prst="rect">
            <a:avLst/>
          </a:prstGeom>
          <a:noFill/>
          <a:ln>
            <a:noFill/>
          </a:ln>
        </p:spPr>
        <p:txBody>
          <a:bodyPr wrap="square" lIns="114300" tIns="68580" rIns="114300" bIns="68580" anchor="t">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404040"/>
                </a:solidFill>
                <a:effectLst/>
                <a:uLnTx/>
                <a:uFillTx/>
                <a:latin typeface="Calibri"/>
                <a:ea typeface="Calibri"/>
                <a:cs typeface="Calibri"/>
              </a:rPr>
              <a:t>Submitted together with the </a:t>
            </a:r>
            <a:r>
              <a:rPr kumimoji="0" lang="es-419" sz="1400" b="0" i="0" u="none" strike="noStrike" kern="1200" cap="none" spc="0" normalizeH="0" baseline="0" noProof="0">
                <a:ln>
                  <a:noFill/>
                </a:ln>
                <a:solidFill>
                  <a:srgbClr val="0070C0"/>
                </a:solidFill>
                <a:effectLst/>
                <a:uLnTx/>
                <a:uFillTx/>
                <a:latin typeface="Calibri"/>
                <a:ea typeface="Calibri"/>
                <a:cs typeface="Calibri"/>
              </a:rPr>
              <a:t>A6.4-FORM-AC-015</a:t>
            </a:r>
            <a:r>
              <a:rPr kumimoji="0" lang="es-419" sz="1400" b="0" i="0" u="none" strike="noStrike" kern="1200" cap="none" spc="0" normalizeH="0" baseline="0" noProof="0">
                <a:ln>
                  <a:noFill/>
                </a:ln>
                <a:solidFill>
                  <a:srgbClr val="404040"/>
                </a:solidFill>
                <a:effectLst/>
                <a:uLnTx/>
                <a:uFillTx/>
                <a:latin typeface="Calibri"/>
                <a:ea typeface="Calibri"/>
                <a:cs typeface="Calibri"/>
              </a:rPr>
              <a:t> (safeguards risks) and the </a:t>
            </a:r>
            <a:r>
              <a:rPr kumimoji="0" lang="es-419" sz="1400" b="0" i="0" u="none" strike="noStrike" kern="1200" cap="none" spc="0" normalizeH="0" baseline="0" noProof="0">
                <a:ln>
                  <a:noFill/>
                </a:ln>
                <a:solidFill>
                  <a:srgbClr val="0070C0"/>
                </a:solidFill>
                <a:effectLst/>
                <a:uLnTx/>
                <a:uFillTx/>
                <a:latin typeface="Calibri"/>
                <a:ea typeface="Calibri"/>
                <a:cs typeface="Calibri"/>
              </a:rPr>
              <a:t>A6.4-FORM-AC-016</a:t>
            </a:r>
            <a:r>
              <a:rPr kumimoji="0" lang="es-419" sz="1400" b="0" i="0" u="none" strike="noStrike" kern="1200" cap="none" spc="0" normalizeH="0" baseline="0" noProof="0">
                <a:ln>
                  <a:noFill/>
                </a:ln>
                <a:solidFill>
                  <a:srgbClr val="404040"/>
                </a:solidFill>
                <a:effectLst/>
                <a:uLnTx/>
                <a:uFillTx/>
                <a:latin typeface="Calibri"/>
                <a:ea typeface="Calibri"/>
                <a:cs typeface="Calibri"/>
              </a:rPr>
              <a:t> (environmental and social management plan).</a:t>
            </a:r>
          </a:p>
        </p:txBody>
      </p:sp>
      <p:sp>
        <p:nvSpPr>
          <p:cNvPr id="5" name="Text Placeholder 1">
            <a:extLst>
              <a:ext uri="{FF2B5EF4-FFF2-40B4-BE49-F238E27FC236}">
                <a16:creationId xmlns:a16="http://schemas.microsoft.com/office/drawing/2014/main" id="{65DB126D-44BC-EB40-8D88-3615E885E4EF}"/>
              </a:ext>
            </a:extLst>
          </p:cNvPr>
          <p:cNvSpPr txBox="1">
            <a:spLocks/>
          </p:cNvSpPr>
          <p:nvPr/>
        </p:nvSpPr>
        <p:spPr>
          <a:xfrm>
            <a:off x="292100" y="1394375"/>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Sustainable</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Development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Impacts</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3"/>
              </a:rPr>
              <a:t>A6.4-FORM-AC-017</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p>
        </p:txBody>
      </p:sp>
    </p:spTree>
    <p:extLst>
      <p:ext uri="{BB962C8B-B14F-4D97-AF65-F5344CB8AC3E}">
        <p14:creationId xmlns:p14="http://schemas.microsoft.com/office/powerpoint/2010/main" val="31119921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DCEFE-D078-3CA6-A59E-E20C3D6D6F67}"/>
            </a:ext>
          </a:extLst>
        </p:cNvPr>
        <p:cNvGrpSpPr/>
        <p:nvPr/>
      </p:nvGrpSpPr>
      <p:grpSpPr>
        <a:xfrm>
          <a:off x="0" y="0"/>
          <a:ext cx="0" cy="0"/>
          <a:chOff x="0" y="0"/>
          <a:chExt cx="0" cy="0"/>
        </a:xfrm>
      </p:grpSpPr>
      <p:sp>
        <p:nvSpPr>
          <p:cNvPr id="7" name="Text Placeholder 1">
            <a:extLst>
              <a:ext uri="{FF2B5EF4-FFF2-40B4-BE49-F238E27FC236}">
                <a16:creationId xmlns:a16="http://schemas.microsoft.com/office/drawing/2014/main" id="{71EBEDEC-A3A5-2A50-710E-2728458C58B8}"/>
              </a:ext>
            </a:extLst>
          </p:cNvPr>
          <p:cNvSpPr txBox="1">
            <a:spLocks/>
          </p:cNvSpPr>
          <p:nvPr/>
        </p:nvSpPr>
        <p:spPr>
          <a:xfrm>
            <a:off x="433010" y="361588"/>
            <a:ext cx="10004498" cy="519574"/>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Arial" panose="020B0604020202020204" pitchFamily="34" charset="0"/>
              </a:rPr>
              <a:t>Sustainable</a:t>
            </a: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 Development Tool</a:t>
            </a:r>
          </a:p>
        </p:txBody>
      </p:sp>
      <p:pic>
        <p:nvPicPr>
          <p:cNvPr id="2" name="Google Shape;358;p15">
            <a:extLst>
              <a:ext uri="{FF2B5EF4-FFF2-40B4-BE49-F238E27FC236}">
                <a16:creationId xmlns:a16="http://schemas.microsoft.com/office/drawing/2014/main" id="{6B0C0BDC-8F27-86DD-1952-69E71FC5AD76}"/>
              </a:ext>
            </a:extLst>
          </p:cNvPr>
          <p:cNvPicPr preferRelativeResize="0"/>
          <p:nvPr/>
        </p:nvPicPr>
        <p:blipFill rotWithShape="1">
          <a:blip r:embed="rId3">
            <a:alphaModFix/>
          </a:blip>
          <a:srcRect/>
          <a:stretch/>
        </p:blipFill>
        <p:spPr>
          <a:xfrm>
            <a:off x="292100" y="1761567"/>
            <a:ext cx="8863446" cy="4734845"/>
          </a:xfrm>
          <a:prstGeom prst="rect">
            <a:avLst/>
          </a:prstGeom>
          <a:noFill/>
          <a:ln>
            <a:noFill/>
          </a:ln>
        </p:spPr>
      </p:pic>
      <p:sp>
        <p:nvSpPr>
          <p:cNvPr id="4" name="Text Placeholder 1">
            <a:extLst>
              <a:ext uri="{FF2B5EF4-FFF2-40B4-BE49-F238E27FC236}">
                <a16:creationId xmlns:a16="http://schemas.microsoft.com/office/drawing/2014/main" id="{EEBC005D-BD0C-1439-3527-BF96AC9BF5E9}"/>
              </a:ext>
            </a:extLst>
          </p:cNvPr>
          <p:cNvSpPr txBox="1">
            <a:spLocks/>
          </p:cNvSpPr>
          <p:nvPr/>
        </p:nvSpPr>
        <p:spPr>
          <a:xfrm>
            <a:off x="292100" y="1284647"/>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Sustainable</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Development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Impacts</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4"/>
              </a:rPr>
              <a:t>A6.4-FORM-AC-017</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p>
        </p:txBody>
      </p:sp>
      <p:sp>
        <p:nvSpPr>
          <p:cNvPr id="8" name="Google Shape;344;p13">
            <a:extLst>
              <a:ext uri="{FF2B5EF4-FFF2-40B4-BE49-F238E27FC236}">
                <a16:creationId xmlns:a16="http://schemas.microsoft.com/office/drawing/2014/main" id="{578660D8-B670-0B5A-3C5D-CFE68AE274A9}"/>
              </a:ext>
            </a:extLst>
          </p:cNvPr>
          <p:cNvSpPr txBox="1"/>
          <p:nvPr/>
        </p:nvSpPr>
        <p:spPr>
          <a:xfrm>
            <a:off x="9155546" y="1782415"/>
            <a:ext cx="2655316" cy="3293169"/>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Identify national SD objectives, strategies, and SDG priorities of the host Party.​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Explicitly reference any SDG-specific national targets.​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Include relevant host Party priorities even if they are not directly linked to a specific SDG.</a:t>
            </a:r>
          </a:p>
        </p:txBody>
      </p:sp>
    </p:spTree>
    <p:extLst>
      <p:ext uri="{BB962C8B-B14F-4D97-AF65-F5344CB8AC3E}">
        <p14:creationId xmlns:p14="http://schemas.microsoft.com/office/powerpoint/2010/main" val="76453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72185-57B8-A75E-F2F8-D34646046BFF}"/>
            </a:ext>
          </a:extLst>
        </p:cNvPr>
        <p:cNvGrpSpPr/>
        <p:nvPr/>
      </p:nvGrpSpPr>
      <p:grpSpPr>
        <a:xfrm>
          <a:off x="0" y="0"/>
          <a:ext cx="0" cy="0"/>
          <a:chOff x="0" y="0"/>
          <a:chExt cx="0" cy="0"/>
        </a:xfrm>
      </p:grpSpPr>
      <p:sp>
        <p:nvSpPr>
          <p:cNvPr id="7" name="Text Placeholder 1">
            <a:extLst>
              <a:ext uri="{FF2B5EF4-FFF2-40B4-BE49-F238E27FC236}">
                <a16:creationId xmlns:a16="http://schemas.microsoft.com/office/drawing/2014/main" id="{B91EAC52-9EB2-F007-3E46-960A7042756A}"/>
              </a:ext>
            </a:extLst>
          </p:cNvPr>
          <p:cNvSpPr txBox="1">
            <a:spLocks/>
          </p:cNvSpPr>
          <p:nvPr/>
        </p:nvSpPr>
        <p:spPr>
          <a:xfrm>
            <a:off x="433010" y="361588"/>
            <a:ext cx="10004498" cy="519574"/>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Arial" panose="020B0604020202020204" pitchFamily="34" charset="0"/>
              </a:rPr>
              <a:t>Sustainable</a:t>
            </a: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 Development Tool</a:t>
            </a:r>
          </a:p>
        </p:txBody>
      </p:sp>
      <p:pic>
        <p:nvPicPr>
          <p:cNvPr id="4" name="Google Shape;364;p16">
            <a:extLst>
              <a:ext uri="{FF2B5EF4-FFF2-40B4-BE49-F238E27FC236}">
                <a16:creationId xmlns:a16="http://schemas.microsoft.com/office/drawing/2014/main" id="{43369F63-3B72-6403-6CB9-2DDFC1091AEC}"/>
              </a:ext>
            </a:extLst>
          </p:cNvPr>
          <p:cNvPicPr preferRelativeResize="0"/>
          <p:nvPr/>
        </p:nvPicPr>
        <p:blipFill rotWithShape="1">
          <a:blip r:embed="rId3">
            <a:alphaModFix/>
          </a:blip>
          <a:srcRect t="1" r="583" b="3341"/>
          <a:stretch>
            <a:fillRect/>
          </a:stretch>
        </p:blipFill>
        <p:spPr>
          <a:xfrm>
            <a:off x="71022" y="1850661"/>
            <a:ext cx="12120978" cy="2364724"/>
          </a:xfrm>
          <a:prstGeom prst="rect">
            <a:avLst/>
          </a:prstGeom>
          <a:noFill/>
          <a:ln>
            <a:noFill/>
          </a:ln>
        </p:spPr>
      </p:pic>
      <p:sp>
        <p:nvSpPr>
          <p:cNvPr id="3" name="Text Placeholder 1">
            <a:extLst>
              <a:ext uri="{FF2B5EF4-FFF2-40B4-BE49-F238E27FC236}">
                <a16:creationId xmlns:a16="http://schemas.microsoft.com/office/drawing/2014/main" id="{A58BAA9E-1468-161A-76AC-D18F79547FC1}"/>
              </a:ext>
            </a:extLst>
          </p:cNvPr>
          <p:cNvSpPr txBox="1">
            <a:spLocks/>
          </p:cNvSpPr>
          <p:nvPr/>
        </p:nvSpPr>
        <p:spPr>
          <a:xfrm>
            <a:off x="292100" y="1284647"/>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Sustainable</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Development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Impacts</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4"/>
              </a:rPr>
              <a:t>A6.4-FORM-AC-017</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p>
        </p:txBody>
      </p:sp>
      <p:sp>
        <p:nvSpPr>
          <p:cNvPr id="5" name="SG 414">
            <a:extLst>
              <a:ext uri="{FF2B5EF4-FFF2-40B4-BE49-F238E27FC236}">
                <a16:creationId xmlns:a16="http://schemas.microsoft.com/office/drawing/2014/main" id="{1410D1DE-958D-40C8-8358-031350CC84DD}"/>
              </a:ext>
            </a:extLst>
          </p:cNvPr>
          <p:cNvSpPr/>
          <p:nvPr/>
        </p:nvSpPr>
        <p:spPr>
          <a:xfrm>
            <a:off x="153319" y="4438580"/>
            <a:ext cx="1629762"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 name="SG 414">
            <a:extLst>
              <a:ext uri="{FF2B5EF4-FFF2-40B4-BE49-F238E27FC236}">
                <a16:creationId xmlns:a16="http://schemas.microsoft.com/office/drawing/2014/main" id="{C129AF29-873E-3890-DC54-CBED03B73143}"/>
              </a:ext>
            </a:extLst>
          </p:cNvPr>
          <p:cNvSpPr/>
          <p:nvPr/>
        </p:nvSpPr>
        <p:spPr>
          <a:xfrm>
            <a:off x="1936148" y="4438580"/>
            <a:ext cx="1120745"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13" name="SG 414">
            <a:extLst>
              <a:ext uri="{FF2B5EF4-FFF2-40B4-BE49-F238E27FC236}">
                <a16:creationId xmlns:a16="http://schemas.microsoft.com/office/drawing/2014/main" id="{D78EBA24-3830-941F-4C59-6FDC0B54D012}"/>
              </a:ext>
            </a:extLst>
          </p:cNvPr>
          <p:cNvSpPr/>
          <p:nvPr/>
        </p:nvSpPr>
        <p:spPr>
          <a:xfrm>
            <a:off x="3209960"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17" name="SG 414">
            <a:extLst>
              <a:ext uri="{FF2B5EF4-FFF2-40B4-BE49-F238E27FC236}">
                <a16:creationId xmlns:a16="http://schemas.microsoft.com/office/drawing/2014/main" id="{75EC0129-3530-96D0-A5BE-AC4FED6F8D01}"/>
              </a:ext>
            </a:extLst>
          </p:cNvPr>
          <p:cNvSpPr/>
          <p:nvPr/>
        </p:nvSpPr>
        <p:spPr>
          <a:xfrm>
            <a:off x="4434086"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 name="SG 414">
            <a:extLst>
              <a:ext uri="{FF2B5EF4-FFF2-40B4-BE49-F238E27FC236}">
                <a16:creationId xmlns:a16="http://schemas.microsoft.com/office/drawing/2014/main" id="{E410B4C4-CE5A-E88F-D88E-058E7CDF8B4A}"/>
              </a:ext>
            </a:extLst>
          </p:cNvPr>
          <p:cNvSpPr/>
          <p:nvPr/>
        </p:nvSpPr>
        <p:spPr>
          <a:xfrm>
            <a:off x="5658212"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5" name="SG 414">
            <a:extLst>
              <a:ext uri="{FF2B5EF4-FFF2-40B4-BE49-F238E27FC236}">
                <a16:creationId xmlns:a16="http://schemas.microsoft.com/office/drawing/2014/main" id="{03C287A2-8374-F636-2B91-941CCD20941F}"/>
              </a:ext>
            </a:extLst>
          </p:cNvPr>
          <p:cNvSpPr/>
          <p:nvPr/>
        </p:nvSpPr>
        <p:spPr>
          <a:xfrm>
            <a:off x="6882338"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7" name="SG 414">
            <a:extLst>
              <a:ext uri="{FF2B5EF4-FFF2-40B4-BE49-F238E27FC236}">
                <a16:creationId xmlns:a16="http://schemas.microsoft.com/office/drawing/2014/main" id="{4C3FC2A4-187D-9EBD-1ECC-7F58BABD27F8}"/>
              </a:ext>
            </a:extLst>
          </p:cNvPr>
          <p:cNvSpPr/>
          <p:nvPr/>
        </p:nvSpPr>
        <p:spPr>
          <a:xfrm>
            <a:off x="8106464"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9" name="SG 414">
            <a:extLst>
              <a:ext uri="{FF2B5EF4-FFF2-40B4-BE49-F238E27FC236}">
                <a16:creationId xmlns:a16="http://schemas.microsoft.com/office/drawing/2014/main" id="{FC0D8DF5-6BF7-ECED-0E55-B68A4AF855CB}"/>
              </a:ext>
            </a:extLst>
          </p:cNvPr>
          <p:cNvSpPr/>
          <p:nvPr/>
        </p:nvSpPr>
        <p:spPr>
          <a:xfrm>
            <a:off x="9330590" y="4438580"/>
            <a:ext cx="1271015"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31" name="SG 414">
            <a:extLst>
              <a:ext uri="{FF2B5EF4-FFF2-40B4-BE49-F238E27FC236}">
                <a16:creationId xmlns:a16="http://schemas.microsoft.com/office/drawing/2014/main" id="{B80820C2-B000-9975-49A8-7B9073E2BB27}"/>
              </a:ext>
            </a:extLst>
          </p:cNvPr>
          <p:cNvSpPr/>
          <p:nvPr/>
        </p:nvSpPr>
        <p:spPr>
          <a:xfrm>
            <a:off x="10754672" y="4438580"/>
            <a:ext cx="1271015"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32" name="Flecha: hacia abajo 31">
            <a:extLst>
              <a:ext uri="{FF2B5EF4-FFF2-40B4-BE49-F238E27FC236}">
                <a16:creationId xmlns:a16="http://schemas.microsoft.com/office/drawing/2014/main" id="{7405127D-D49C-A896-99B0-86006AF447A1}"/>
              </a:ext>
            </a:extLst>
          </p:cNvPr>
          <p:cNvSpPr/>
          <p:nvPr/>
        </p:nvSpPr>
        <p:spPr>
          <a:xfrm>
            <a:off x="868680"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4" name="Flecha: hacia abajo 33">
            <a:extLst>
              <a:ext uri="{FF2B5EF4-FFF2-40B4-BE49-F238E27FC236}">
                <a16:creationId xmlns:a16="http://schemas.microsoft.com/office/drawing/2014/main" id="{57A110AD-A959-15E6-D6BE-BD53A5C89AA1}"/>
              </a:ext>
            </a:extLst>
          </p:cNvPr>
          <p:cNvSpPr/>
          <p:nvPr/>
        </p:nvSpPr>
        <p:spPr>
          <a:xfrm>
            <a:off x="2400508"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6" name="Flecha: hacia abajo 35">
            <a:extLst>
              <a:ext uri="{FF2B5EF4-FFF2-40B4-BE49-F238E27FC236}">
                <a16:creationId xmlns:a16="http://schemas.microsoft.com/office/drawing/2014/main" id="{BA9E5B61-06A5-270D-AEA1-6D949B67ED17}"/>
              </a:ext>
            </a:extLst>
          </p:cNvPr>
          <p:cNvSpPr/>
          <p:nvPr/>
        </p:nvSpPr>
        <p:spPr>
          <a:xfrm>
            <a:off x="3649477"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8" name="Flecha: hacia abajo 37">
            <a:extLst>
              <a:ext uri="{FF2B5EF4-FFF2-40B4-BE49-F238E27FC236}">
                <a16:creationId xmlns:a16="http://schemas.microsoft.com/office/drawing/2014/main" id="{B129818F-E1BC-0457-6843-ADEF91671973}"/>
              </a:ext>
            </a:extLst>
          </p:cNvPr>
          <p:cNvSpPr/>
          <p:nvPr/>
        </p:nvSpPr>
        <p:spPr>
          <a:xfrm>
            <a:off x="4865480"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0" name="Flecha: hacia abajo 39">
            <a:extLst>
              <a:ext uri="{FF2B5EF4-FFF2-40B4-BE49-F238E27FC236}">
                <a16:creationId xmlns:a16="http://schemas.microsoft.com/office/drawing/2014/main" id="{22A5F57F-504B-249F-07E3-4D370ECD7D00}"/>
              </a:ext>
            </a:extLst>
          </p:cNvPr>
          <p:cNvSpPr/>
          <p:nvPr/>
        </p:nvSpPr>
        <p:spPr>
          <a:xfrm>
            <a:off x="6080965"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2" name="Flecha: hacia abajo 41">
            <a:extLst>
              <a:ext uri="{FF2B5EF4-FFF2-40B4-BE49-F238E27FC236}">
                <a16:creationId xmlns:a16="http://schemas.microsoft.com/office/drawing/2014/main" id="{F7608EAF-7478-3B0E-050B-1A7BED0E22DE}"/>
              </a:ext>
            </a:extLst>
          </p:cNvPr>
          <p:cNvSpPr/>
          <p:nvPr/>
        </p:nvSpPr>
        <p:spPr>
          <a:xfrm>
            <a:off x="7321855"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4" name="Flecha: hacia abajo 43">
            <a:extLst>
              <a:ext uri="{FF2B5EF4-FFF2-40B4-BE49-F238E27FC236}">
                <a16:creationId xmlns:a16="http://schemas.microsoft.com/office/drawing/2014/main" id="{71570A54-5C56-B7C2-6681-1248E0B8CDEA}"/>
              </a:ext>
            </a:extLst>
          </p:cNvPr>
          <p:cNvSpPr/>
          <p:nvPr/>
        </p:nvSpPr>
        <p:spPr>
          <a:xfrm>
            <a:off x="8537340"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6" name="Flecha: hacia abajo 45">
            <a:extLst>
              <a:ext uri="{FF2B5EF4-FFF2-40B4-BE49-F238E27FC236}">
                <a16:creationId xmlns:a16="http://schemas.microsoft.com/office/drawing/2014/main" id="{76111D29-8E7F-ECA2-15CD-DAD940DE7061}"/>
              </a:ext>
            </a:extLst>
          </p:cNvPr>
          <p:cNvSpPr/>
          <p:nvPr/>
        </p:nvSpPr>
        <p:spPr>
          <a:xfrm>
            <a:off x="9870085"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8" name="Flecha: hacia abajo 47">
            <a:extLst>
              <a:ext uri="{FF2B5EF4-FFF2-40B4-BE49-F238E27FC236}">
                <a16:creationId xmlns:a16="http://schemas.microsoft.com/office/drawing/2014/main" id="{AC1C5271-FD02-6B66-21E8-371C1C033747}"/>
              </a:ext>
            </a:extLst>
          </p:cNvPr>
          <p:cNvSpPr/>
          <p:nvPr/>
        </p:nvSpPr>
        <p:spPr>
          <a:xfrm>
            <a:off x="11390179"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50" name="SD 806">
            <a:extLst>
              <a:ext uri="{FF2B5EF4-FFF2-40B4-BE49-F238E27FC236}">
                <a16:creationId xmlns:a16="http://schemas.microsoft.com/office/drawing/2014/main" id="{928FE098-591A-F963-471C-ED3A984F1A64}"/>
              </a:ext>
            </a:extLst>
          </p:cNvPr>
          <p:cNvSpPr/>
          <p:nvPr/>
        </p:nvSpPr>
        <p:spPr>
          <a:xfrm>
            <a:off x="264668" y="4493420"/>
            <a:ext cx="1323513" cy="1377021"/>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Consult the official Global SDG indicator framework (17 Goals, 169 targets).​ </a:t>
            </a:r>
            <a:endParaRPr kumimoji="0" lang="es-419" sz="1200" b="0" i="0" u="none" strike="noStrike" kern="1200" cap="none" spc="0" normalizeH="0" baseline="0" noProof="0">
              <a:ln>
                <a:noFill/>
              </a:ln>
              <a:solidFill>
                <a:srgbClr val="404040"/>
              </a:solidFill>
              <a:effectLst/>
              <a:uLnTx/>
              <a:uFillTx/>
              <a:latin typeface="Calibri"/>
              <a:ea typeface="Calibri"/>
              <a:cs typeface="Calibri"/>
            </a:endParaRPr>
          </a:p>
        </p:txBody>
      </p:sp>
      <p:sp>
        <p:nvSpPr>
          <p:cNvPr id="52" name="SD 806">
            <a:extLst>
              <a:ext uri="{FF2B5EF4-FFF2-40B4-BE49-F238E27FC236}">
                <a16:creationId xmlns:a16="http://schemas.microsoft.com/office/drawing/2014/main" id="{B0E43117-B417-4D26-BBAC-6F61E0AA360E}"/>
              </a:ext>
            </a:extLst>
          </p:cNvPr>
          <p:cNvSpPr/>
          <p:nvPr/>
        </p:nvSpPr>
        <p:spPr>
          <a:xfrm>
            <a:off x="1945002" y="4493420"/>
            <a:ext cx="1090806" cy="1514181"/>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Identify SDGs that the activity directly impacts, positively or negatively.​</a:t>
            </a:r>
            <a:endParaRPr kumimoji="0" lang="es-419" sz="1200" b="0" i="0" u="none" strike="noStrike" kern="1200" cap="none" spc="0" normalizeH="0" baseline="0" noProof="0">
              <a:ln>
                <a:noFill/>
              </a:ln>
              <a:solidFill>
                <a:srgbClr val="404040"/>
              </a:solidFill>
              <a:effectLst/>
              <a:uLnTx/>
              <a:uFillTx/>
              <a:latin typeface="Calibri"/>
              <a:ea typeface="Calibri"/>
              <a:cs typeface="Calibri"/>
            </a:endParaRPr>
          </a:p>
        </p:txBody>
      </p:sp>
      <p:sp>
        <p:nvSpPr>
          <p:cNvPr id="54" name="SD 806">
            <a:extLst>
              <a:ext uri="{FF2B5EF4-FFF2-40B4-BE49-F238E27FC236}">
                <a16:creationId xmlns:a16="http://schemas.microsoft.com/office/drawing/2014/main" id="{D3A350FE-8A9A-CD92-D43C-55F5B079851E}"/>
              </a:ext>
            </a:extLst>
          </p:cNvPr>
          <p:cNvSpPr/>
          <p:nvPr/>
        </p:nvSpPr>
        <p:spPr>
          <a:xfrm>
            <a:off x="3285094" y="4493420"/>
            <a:ext cx="910691" cy="1377022"/>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Justify any excluded SDGs. </a:t>
            </a:r>
          </a:p>
        </p:txBody>
      </p:sp>
      <p:sp>
        <p:nvSpPr>
          <p:cNvPr id="56" name="SD 806">
            <a:extLst>
              <a:ext uri="{FF2B5EF4-FFF2-40B4-BE49-F238E27FC236}">
                <a16:creationId xmlns:a16="http://schemas.microsoft.com/office/drawing/2014/main" id="{6825FB30-3F88-4F39-36AD-D0FAF4AE9343}"/>
              </a:ext>
            </a:extLst>
          </p:cNvPr>
          <p:cNvSpPr/>
          <p:nvPr/>
        </p:nvSpPr>
        <p:spPr>
          <a:xfrm>
            <a:off x="4476049" y="4493420"/>
            <a:ext cx="955744" cy="1514183"/>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Select target(s) under the identified SDGs. </a:t>
            </a:r>
          </a:p>
        </p:txBody>
      </p:sp>
      <p:sp>
        <p:nvSpPr>
          <p:cNvPr id="58" name="SD 806">
            <a:extLst>
              <a:ext uri="{FF2B5EF4-FFF2-40B4-BE49-F238E27FC236}">
                <a16:creationId xmlns:a16="http://schemas.microsoft.com/office/drawing/2014/main" id="{B64C656C-AD18-2F93-EAB3-B57354799ADC}"/>
              </a:ext>
            </a:extLst>
          </p:cNvPr>
          <p:cNvSpPr/>
          <p:nvPr/>
        </p:nvSpPr>
        <p:spPr>
          <a:xfrm>
            <a:off x="5708610" y="4493420"/>
            <a:ext cx="982199" cy="1514184"/>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If applicable describe the host Party SDG targets. </a:t>
            </a:r>
          </a:p>
        </p:txBody>
      </p:sp>
      <p:sp>
        <p:nvSpPr>
          <p:cNvPr id="60" name="SD 806">
            <a:extLst>
              <a:ext uri="{FF2B5EF4-FFF2-40B4-BE49-F238E27FC236}">
                <a16:creationId xmlns:a16="http://schemas.microsoft.com/office/drawing/2014/main" id="{D7BC1169-9A83-03DE-6F64-F8668A507225}"/>
              </a:ext>
            </a:extLst>
          </p:cNvPr>
          <p:cNvSpPr/>
          <p:nvPr/>
        </p:nvSpPr>
        <p:spPr>
          <a:xfrm>
            <a:off x="6965550" y="4493420"/>
            <a:ext cx="941213" cy="1514185"/>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Indicate the type of impact to the SDG. </a:t>
            </a:r>
          </a:p>
        </p:txBody>
      </p:sp>
      <p:sp>
        <p:nvSpPr>
          <p:cNvPr id="62" name="SD 806">
            <a:extLst>
              <a:ext uri="{FF2B5EF4-FFF2-40B4-BE49-F238E27FC236}">
                <a16:creationId xmlns:a16="http://schemas.microsoft.com/office/drawing/2014/main" id="{46A82F3F-B4EF-764D-3CCB-A7746999E0A9}"/>
              </a:ext>
            </a:extLst>
          </p:cNvPr>
          <p:cNvSpPr/>
          <p:nvPr/>
        </p:nvSpPr>
        <p:spPr>
          <a:xfrm>
            <a:off x="8191812" y="4493420"/>
            <a:ext cx="900477" cy="1450178"/>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Select SDG indicator.</a:t>
            </a:r>
          </a:p>
        </p:txBody>
      </p:sp>
      <p:sp>
        <p:nvSpPr>
          <p:cNvPr id="64" name="SD 806">
            <a:extLst>
              <a:ext uri="{FF2B5EF4-FFF2-40B4-BE49-F238E27FC236}">
                <a16:creationId xmlns:a16="http://schemas.microsoft.com/office/drawing/2014/main" id="{3535D900-2D01-089A-70B2-751A23A328BF}"/>
              </a:ext>
            </a:extLst>
          </p:cNvPr>
          <p:cNvSpPr/>
          <p:nvPr/>
        </p:nvSpPr>
        <p:spPr>
          <a:xfrm>
            <a:off x="9356694" y="4493420"/>
            <a:ext cx="1229182" cy="1605624"/>
          </a:xfrm>
          <a:prstGeom prst="rect">
            <a:avLst/>
          </a:prstGeom>
          <a:noFill/>
          <a:ln>
            <a:noFill/>
          </a:ln>
        </p:spPr>
        <p:txBody>
          <a:bodyPr wrap="square" lIns="114300" tIns="68580" rIns="114300" bIns="6858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a:ea typeface="Calibri"/>
                <a:cs typeface="Calibri"/>
              </a:rPr>
              <a:t>If applicable, describe activity-level SD indicator linked to host party's SD objectives, priorities and strategies. </a:t>
            </a:r>
          </a:p>
        </p:txBody>
      </p:sp>
      <p:sp>
        <p:nvSpPr>
          <p:cNvPr id="66" name="SD 806">
            <a:extLst>
              <a:ext uri="{FF2B5EF4-FFF2-40B4-BE49-F238E27FC236}">
                <a16:creationId xmlns:a16="http://schemas.microsoft.com/office/drawing/2014/main" id="{AF068905-1BBE-D4CF-C98D-EA9052CA9053}"/>
              </a:ext>
            </a:extLst>
          </p:cNvPr>
          <p:cNvSpPr/>
          <p:nvPr/>
        </p:nvSpPr>
        <p:spPr>
          <a:xfrm>
            <a:off x="10780776" y="4493420"/>
            <a:ext cx="1203042" cy="1724500"/>
          </a:xfrm>
          <a:prstGeom prst="rect">
            <a:avLst/>
          </a:prstGeom>
          <a:noFill/>
          <a:ln>
            <a:noFill/>
          </a:ln>
        </p:spPr>
        <p:txBody>
          <a:bodyPr wrap="square" lIns="114300" tIns="68580" rIns="114300" bIns="68580" anchor="t">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a:ea typeface="Calibri"/>
                <a:cs typeface="Calibri"/>
              </a:rPr>
              <a:t>Since these indicators are defined at regional and national levels, activity participants shall develop their own activity-level SD indicators.</a:t>
            </a:r>
          </a:p>
        </p:txBody>
      </p:sp>
      <p:pic>
        <p:nvPicPr>
          <p:cNvPr id="6" name="Picture 5">
            <a:extLst>
              <a:ext uri="{FF2B5EF4-FFF2-40B4-BE49-F238E27FC236}">
                <a16:creationId xmlns:a16="http://schemas.microsoft.com/office/drawing/2014/main" id="{E52911EB-6648-7988-7BFD-0EF4E7620C13}"/>
              </a:ext>
            </a:extLst>
          </p:cNvPr>
          <p:cNvPicPr>
            <a:picLocks noChangeAspect="1"/>
          </p:cNvPicPr>
          <p:nvPr/>
        </p:nvPicPr>
        <p:blipFill>
          <a:blip r:embed="rId5"/>
          <a:stretch>
            <a:fillRect/>
          </a:stretch>
        </p:blipFill>
        <p:spPr>
          <a:xfrm>
            <a:off x="25302" y="2421066"/>
            <a:ext cx="12192000" cy="1794319"/>
          </a:xfrm>
          <a:prstGeom prst="rect">
            <a:avLst/>
          </a:prstGeom>
        </p:spPr>
      </p:pic>
    </p:spTree>
    <p:extLst>
      <p:ext uri="{BB962C8B-B14F-4D97-AF65-F5344CB8AC3E}">
        <p14:creationId xmlns:p14="http://schemas.microsoft.com/office/powerpoint/2010/main" val="11955620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DCEFE-D078-3CA6-A59E-E20C3D6D6F67}"/>
            </a:ext>
          </a:extLst>
        </p:cNvPr>
        <p:cNvGrpSpPr/>
        <p:nvPr/>
      </p:nvGrpSpPr>
      <p:grpSpPr>
        <a:xfrm>
          <a:off x="0" y="0"/>
          <a:ext cx="0" cy="0"/>
          <a:chOff x="0" y="0"/>
          <a:chExt cx="0" cy="0"/>
        </a:xfrm>
      </p:grpSpPr>
      <p:sp>
        <p:nvSpPr>
          <p:cNvPr id="3" name="Google Shape;370;p17">
            <a:extLst>
              <a:ext uri="{FF2B5EF4-FFF2-40B4-BE49-F238E27FC236}">
                <a16:creationId xmlns:a16="http://schemas.microsoft.com/office/drawing/2014/main" id="{1C9C8B43-ED96-DF62-EC8F-E0EC2DFA11B5}"/>
              </a:ext>
            </a:extLst>
          </p:cNvPr>
          <p:cNvSpPr txBox="1"/>
          <p:nvPr/>
        </p:nvSpPr>
        <p:spPr>
          <a:xfrm>
            <a:off x="433010" y="1371026"/>
            <a:ext cx="11674550" cy="553957"/>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419" sz="1500" b="0" i="0" u="none" strike="noStrike" kern="1200" cap="none" spc="0" normalizeH="0" baseline="0" noProof="0">
                <a:ln>
                  <a:noFill/>
                </a:ln>
                <a:solidFill>
                  <a:srgbClr val="1F3864"/>
                </a:solidFill>
                <a:effectLst/>
                <a:uLnTx/>
                <a:uFillTx/>
                <a:latin typeface="Calibri"/>
                <a:ea typeface="Calibri"/>
                <a:cs typeface="Calibri"/>
              </a:rPr>
              <a:t>Form A6.4-FORM-AC-017 describes the procedures for monitoring activity-level sustainable development (SD) indicators, which include:</a:t>
            </a:r>
          </a:p>
        </p:txBody>
      </p:sp>
      <p:sp>
        <p:nvSpPr>
          <p:cNvPr id="5" name="Text Placeholder 1">
            <a:extLst>
              <a:ext uri="{FF2B5EF4-FFF2-40B4-BE49-F238E27FC236}">
                <a16:creationId xmlns:a16="http://schemas.microsoft.com/office/drawing/2014/main" id="{C9A57F30-F46A-4DA6-E2E6-E97CC50FC3DC}"/>
              </a:ext>
            </a:extLst>
          </p:cNvPr>
          <p:cNvSpPr txBox="1">
            <a:spLocks/>
          </p:cNvSpPr>
          <p:nvPr/>
        </p:nvSpPr>
        <p:spPr>
          <a:xfrm>
            <a:off x="433010" y="361588"/>
            <a:ext cx="10004498" cy="519574"/>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Arial" panose="020B0604020202020204" pitchFamily="34" charset="0"/>
              </a:rPr>
              <a:t>Sustainable</a:t>
            </a: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 Development Tool</a:t>
            </a:r>
          </a:p>
        </p:txBody>
      </p:sp>
      <p:sp>
        <p:nvSpPr>
          <p:cNvPr id="900" name="MT 900"/>
          <p:cNvSpPr/>
          <p:nvPr/>
        </p:nvSpPr>
        <p:spPr>
          <a:xfrm>
            <a:off x="433010" y="2111195"/>
            <a:ext cx="4318000" cy="812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01" name="MT 901"/>
          <p:cNvSpPr/>
          <p:nvPr/>
        </p:nvSpPr>
        <p:spPr>
          <a:xfrm>
            <a:off x="433010" y="2111195"/>
            <a:ext cx="76200" cy="812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02" name="MT 902"/>
          <p:cNvSpPr/>
          <p:nvPr/>
        </p:nvSpPr>
        <p:spPr>
          <a:xfrm>
            <a:off x="585410" y="2212795"/>
            <a:ext cx="635000" cy="2540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01</a:t>
            </a:r>
          </a:p>
        </p:txBody>
      </p:sp>
      <p:sp>
        <p:nvSpPr>
          <p:cNvPr id="903" name="MT 903"/>
          <p:cNvSpPr/>
          <p:nvPr/>
        </p:nvSpPr>
        <p:spPr>
          <a:xfrm>
            <a:off x="1258510" y="2187395"/>
            <a:ext cx="3327400" cy="2794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Sustainable Development Indicators</a:t>
            </a:r>
          </a:p>
        </p:txBody>
      </p:sp>
      <p:sp>
        <p:nvSpPr>
          <p:cNvPr id="904" name="MT 904"/>
          <p:cNvSpPr/>
          <p:nvPr/>
        </p:nvSpPr>
        <p:spPr>
          <a:xfrm>
            <a:off x="1258510" y="2466795"/>
            <a:ext cx="3327400" cy="4064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At the activity level, with the selected SDGs, their targets and indicators.</a:t>
            </a:r>
          </a:p>
        </p:txBody>
      </p:sp>
      <p:sp>
        <p:nvSpPr>
          <p:cNvPr id="905" name="MT 905"/>
          <p:cNvSpPr/>
          <p:nvPr/>
        </p:nvSpPr>
        <p:spPr>
          <a:xfrm>
            <a:off x="433010" y="3025595"/>
            <a:ext cx="4318000" cy="812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06" name="MT 906"/>
          <p:cNvSpPr/>
          <p:nvPr/>
        </p:nvSpPr>
        <p:spPr>
          <a:xfrm>
            <a:off x="433010" y="3025595"/>
            <a:ext cx="76200" cy="812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07" name="MT 907"/>
          <p:cNvSpPr/>
          <p:nvPr/>
        </p:nvSpPr>
        <p:spPr>
          <a:xfrm>
            <a:off x="585410" y="3127195"/>
            <a:ext cx="635000" cy="2540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02</a:t>
            </a:r>
          </a:p>
        </p:txBody>
      </p:sp>
      <p:sp>
        <p:nvSpPr>
          <p:cNvPr id="908" name="MT 908"/>
          <p:cNvSpPr/>
          <p:nvPr/>
        </p:nvSpPr>
        <p:spPr>
          <a:xfrm>
            <a:off x="1258510" y="3101795"/>
            <a:ext cx="3327400" cy="2794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Data</a:t>
            </a:r>
          </a:p>
        </p:txBody>
      </p:sp>
      <p:sp>
        <p:nvSpPr>
          <p:cNvPr id="909" name="MT 909"/>
          <p:cNvSpPr/>
          <p:nvPr/>
        </p:nvSpPr>
        <p:spPr>
          <a:xfrm>
            <a:off x="1258510" y="3381195"/>
            <a:ext cx="3327400" cy="4064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Data unit and data source.</a:t>
            </a:r>
          </a:p>
        </p:txBody>
      </p:sp>
      <p:sp>
        <p:nvSpPr>
          <p:cNvPr id="910" name="MT 910"/>
          <p:cNvSpPr/>
          <p:nvPr/>
        </p:nvSpPr>
        <p:spPr>
          <a:xfrm>
            <a:off x="433010" y="3939995"/>
            <a:ext cx="4318000" cy="812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11" name="MT 911"/>
          <p:cNvSpPr/>
          <p:nvPr/>
        </p:nvSpPr>
        <p:spPr>
          <a:xfrm>
            <a:off x="433010" y="3939995"/>
            <a:ext cx="76200" cy="812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12" name="MT 912"/>
          <p:cNvSpPr/>
          <p:nvPr/>
        </p:nvSpPr>
        <p:spPr>
          <a:xfrm>
            <a:off x="585410" y="4041595"/>
            <a:ext cx="635000" cy="2540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03</a:t>
            </a:r>
          </a:p>
        </p:txBody>
      </p:sp>
      <p:sp>
        <p:nvSpPr>
          <p:cNvPr id="913" name="MT 913"/>
          <p:cNvSpPr/>
          <p:nvPr/>
        </p:nvSpPr>
        <p:spPr>
          <a:xfrm>
            <a:off x="1258510" y="4016195"/>
            <a:ext cx="3327400" cy="2794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Procedures</a:t>
            </a:r>
          </a:p>
        </p:txBody>
      </p:sp>
      <p:sp>
        <p:nvSpPr>
          <p:cNvPr id="914" name="MT 914"/>
          <p:cNvSpPr/>
          <p:nvPr/>
        </p:nvSpPr>
        <p:spPr>
          <a:xfrm>
            <a:off x="1258510" y="4295595"/>
            <a:ext cx="3327400" cy="4064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Monitoring and measurement methods and procedures.</a:t>
            </a:r>
          </a:p>
        </p:txBody>
      </p:sp>
      <p:sp>
        <p:nvSpPr>
          <p:cNvPr id="915" name="MT 915"/>
          <p:cNvSpPr/>
          <p:nvPr/>
        </p:nvSpPr>
        <p:spPr>
          <a:xfrm>
            <a:off x="433010" y="4854395"/>
            <a:ext cx="4318000" cy="812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16" name="MT 916"/>
          <p:cNvSpPr/>
          <p:nvPr/>
        </p:nvSpPr>
        <p:spPr>
          <a:xfrm>
            <a:off x="433010" y="4854395"/>
            <a:ext cx="76200" cy="812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17" name="MT 917"/>
          <p:cNvSpPr/>
          <p:nvPr/>
        </p:nvSpPr>
        <p:spPr>
          <a:xfrm>
            <a:off x="585410" y="4955995"/>
            <a:ext cx="635000" cy="2540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04</a:t>
            </a:r>
          </a:p>
        </p:txBody>
      </p:sp>
      <p:sp>
        <p:nvSpPr>
          <p:cNvPr id="918" name="MT 918"/>
          <p:cNvSpPr/>
          <p:nvPr/>
        </p:nvSpPr>
        <p:spPr>
          <a:xfrm>
            <a:off x="1258510" y="4930595"/>
            <a:ext cx="3327400" cy="2794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Frequency</a:t>
            </a:r>
          </a:p>
        </p:txBody>
      </p:sp>
      <p:sp>
        <p:nvSpPr>
          <p:cNvPr id="919" name="MT 919"/>
          <p:cNvSpPr/>
          <p:nvPr/>
        </p:nvSpPr>
        <p:spPr>
          <a:xfrm>
            <a:off x="1258510" y="5209995"/>
            <a:ext cx="3327400" cy="4064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Monitoring at least annual.</a:t>
            </a:r>
          </a:p>
        </p:txBody>
      </p:sp>
      <p:sp>
        <p:nvSpPr>
          <p:cNvPr id="920" name="MT 920"/>
          <p:cNvSpPr/>
          <p:nvPr/>
        </p:nvSpPr>
        <p:spPr>
          <a:xfrm>
            <a:off x="4953000" y="2203450"/>
            <a:ext cx="6946900" cy="3302000"/>
          </a:xfrm>
          <a:prstGeom prst="rect">
            <a:avLst/>
          </a:prstGeom>
          <a:solidFill>
            <a:srgbClr val="F5F8FC"/>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pic>
        <p:nvPicPr>
          <p:cNvPr id="4" name="Google Shape;371;p17">
            <a:extLst>
              <a:ext uri="{FF2B5EF4-FFF2-40B4-BE49-F238E27FC236}">
                <a16:creationId xmlns:a16="http://schemas.microsoft.com/office/drawing/2014/main" id="{D751D1B8-A0E1-C79B-12B5-2FE6C1BEFC3D}"/>
              </a:ext>
            </a:extLst>
          </p:cNvPr>
          <p:cNvPicPr preferRelativeResize="0"/>
          <p:nvPr/>
        </p:nvPicPr>
        <p:blipFill rotWithShape="1">
          <a:blip r:embed="rId3">
            <a:alphaModFix/>
          </a:blip>
          <a:srcRect/>
          <a:stretch/>
        </p:blipFill>
        <p:spPr>
          <a:xfrm>
            <a:off x="5194300" y="2470150"/>
            <a:ext cx="6553200" cy="2819400"/>
          </a:xfrm>
          <a:prstGeom prst="rect">
            <a:avLst/>
          </a:prstGeom>
          <a:noFill/>
          <a:ln>
            <a:noFill/>
          </a:ln>
        </p:spPr>
      </p:pic>
    </p:spTree>
    <p:extLst>
      <p:ext uri="{BB962C8B-B14F-4D97-AF65-F5344CB8AC3E}">
        <p14:creationId xmlns:p14="http://schemas.microsoft.com/office/powerpoint/2010/main" val="2763351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DCEFE-D078-3CA6-A59E-E20C3D6D6F67}"/>
            </a:ext>
          </a:extLst>
        </p:cNvPr>
        <p:cNvGrpSpPr/>
        <p:nvPr/>
      </p:nvGrpSpPr>
      <p:grpSpPr>
        <a:xfrm>
          <a:off x="0" y="0"/>
          <a:ext cx="0" cy="0"/>
          <a:chOff x="0" y="0"/>
          <a:chExt cx="0" cy="0"/>
        </a:xfrm>
      </p:grpSpPr>
      <p:sp>
        <p:nvSpPr>
          <p:cNvPr id="3" name="Google Shape;377;p18">
            <a:extLst>
              <a:ext uri="{FF2B5EF4-FFF2-40B4-BE49-F238E27FC236}">
                <a16:creationId xmlns:a16="http://schemas.microsoft.com/office/drawing/2014/main" id="{6B69E477-8BD3-5FC0-F9D5-168513717D0D}"/>
              </a:ext>
            </a:extLst>
          </p:cNvPr>
          <p:cNvSpPr txBox="1"/>
          <p:nvPr/>
        </p:nvSpPr>
        <p:spPr>
          <a:xfrm>
            <a:off x="609600" y="1244600"/>
            <a:ext cx="10972800" cy="46162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2400" b="1" i="0" u="none" strike="noStrike" kern="1200" cap="none" spc="0" normalizeH="0" baseline="0" noProof="0">
                <a:ln>
                  <a:noFill/>
                </a:ln>
                <a:solidFill>
                  <a:srgbClr val="1F3864"/>
                </a:solidFill>
                <a:effectLst/>
                <a:uLnTx/>
                <a:uFillTx/>
                <a:latin typeface="Arial"/>
                <a:ea typeface="Calibri"/>
                <a:cs typeface="Arial"/>
              </a:rPr>
              <a:t>Activity-level sustainable development indicators must:</a:t>
            </a:r>
          </a:p>
        </p:txBody>
      </p:sp>
      <p:sp>
        <p:nvSpPr>
          <p:cNvPr id="901" name="D901"/>
          <p:cNvSpPr/>
          <p:nvPr/>
        </p:nvSpPr>
        <p:spPr>
          <a:xfrm>
            <a:off x="609600" y="2006600"/>
            <a:ext cx="5334000" cy="1905000"/>
          </a:xfrm>
          <a:prstGeom prst="roundRect">
            <a:avLst/>
          </a:prstGeom>
          <a:solidFill>
            <a:srgbClr val="F1F6FB"/>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02" name="D902"/>
          <p:cNvSpPr/>
          <p:nvPr/>
        </p:nvSpPr>
        <p:spPr>
          <a:xfrm>
            <a:off x="609600" y="2006600"/>
            <a:ext cx="63500" cy="1905000"/>
          </a:xfrm>
          <a:prstGeom prst="rect">
            <a:avLst/>
          </a:prstGeom>
          <a:solidFill>
            <a:srgbClr val="2E75B6"/>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03" name="D903"/>
          <p:cNvSpPr/>
          <p:nvPr/>
        </p:nvSpPr>
        <p:spPr>
          <a:xfrm>
            <a:off x="889000" y="2260600"/>
            <a:ext cx="431800" cy="431800"/>
          </a:xfrm>
          <a:prstGeom prst="ellipse">
            <a:avLst/>
          </a:prstGeom>
          <a:solidFill>
            <a:srgbClr val="2E75B6"/>
          </a:solidFill>
          <a:ln>
            <a:noFill/>
          </a:ln>
        </p:spPr>
        <p:txBody>
          <a:bodyPr wrap="square"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FFFFFF"/>
                </a:solidFill>
                <a:effectLst/>
                <a:uLnTx/>
                <a:uFillTx/>
                <a:latin typeface="Arial"/>
                <a:ea typeface="Calibri"/>
                <a:cs typeface="Arial"/>
              </a:rPr>
              <a:t>1</a:t>
            </a:r>
          </a:p>
        </p:txBody>
      </p:sp>
      <p:sp>
        <p:nvSpPr>
          <p:cNvPr id="904" name="D904"/>
          <p:cNvSpPr/>
          <p:nvPr/>
        </p:nvSpPr>
        <p:spPr>
          <a:xfrm>
            <a:off x="1473200" y="2286000"/>
            <a:ext cx="4191000" cy="381000"/>
          </a:xfrm>
          <a:prstGeom prst="rect">
            <a:avLst/>
          </a:prstGeom>
          <a:noFill/>
          <a:ln>
            <a:noFill/>
          </a:ln>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800" b="1" i="0" u="none" strike="noStrike" kern="1200" cap="none" spc="0" normalizeH="0" baseline="0" noProof="0">
                <a:ln>
                  <a:noFill/>
                </a:ln>
                <a:solidFill>
                  <a:srgbClr val="1F3864"/>
                </a:solidFill>
                <a:effectLst/>
                <a:uLnTx/>
                <a:uFillTx/>
                <a:latin typeface="Arial"/>
                <a:ea typeface="Calibri"/>
                <a:cs typeface="Arial"/>
              </a:rPr>
              <a:t>Alignment with the SDGs</a:t>
            </a:r>
          </a:p>
        </p:txBody>
      </p:sp>
      <p:sp>
        <p:nvSpPr>
          <p:cNvPr id="905" name="D905"/>
          <p:cNvSpPr/>
          <p:nvPr/>
        </p:nvSpPr>
        <p:spPr>
          <a:xfrm>
            <a:off x="889000" y="2844800"/>
            <a:ext cx="4775200" cy="838200"/>
          </a:xfrm>
          <a:prstGeom prst="rect">
            <a:avLst/>
          </a:prstGeom>
          <a:noFill/>
          <a:ln>
            <a:noFill/>
          </a:ln>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500" b="0" i="0" u="none" strike="noStrike" kern="1200" cap="none" spc="0" normalizeH="0" baseline="0" noProof="0">
                <a:ln>
                  <a:noFill/>
                </a:ln>
                <a:solidFill>
                  <a:srgbClr val="424245"/>
                </a:solidFill>
                <a:effectLst/>
                <a:uLnTx/>
                <a:uFillTx/>
                <a:latin typeface="Arial"/>
                <a:ea typeface="Calibri"/>
                <a:cs typeface="Arial"/>
              </a:rPr>
              <a:t>Be consistent with the objectives and intent of the SDGs and their corresponding targets.</a:t>
            </a:r>
          </a:p>
        </p:txBody>
      </p:sp>
      <p:sp>
        <p:nvSpPr>
          <p:cNvPr id="906" name="D906"/>
          <p:cNvSpPr/>
          <p:nvPr/>
        </p:nvSpPr>
        <p:spPr>
          <a:xfrm>
            <a:off x="6248400" y="2006600"/>
            <a:ext cx="5334000" cy="1905000"/>
          </a:xfrm>
          <a:prstGeom prst="roundRect">
            <a:avLst/>
          </a:prstGeom>
          <a:solidFill>
            <a:srgbClr val="F1F6FB"/>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07" name="D907"/>
          <p:cNvSpPr/>
          <p:nvPr/>
        </p:nvSpPr>
        <p:spPr>
          <a:xfrm>
            <a:off x="6248400" y="2006600"/>
            <a:ext cx="63500" cy="1905000"/>
          </a:xfrm>
          <a:prstGeom prst="rect">
            <a:avLst/>
          </a:prstGeom>
          <a:solidFill>
            <a:srgbClr val="2E75B6"/>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08" name="D908"/>
          <p:cNvSpPr/>
          <p:nvPr/>
        </p:nvSpPr>
        <p:spPr>
          <a:xfrm>
            <a:off x="6527800" y="2260600"/>
            <a:ext cx="431800" cy="431800"/>
          </a:xfrm>
          <a:prstGeom prst="ellipse">
            <a:avLst/>
          </a:prstGeom>
          <a:solidFill>
            <a:srgbClr val="2E75B6"/>
          </a:solidFill>
          <a:ln>
            <a:noFill/>
          </a:ln>
        </p:spPr>
        <p:txBody>
          <a:bodyPr wrap="square"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FFFFFF"/>
                </a:solidFill>
                <a:effectLst/>
                <a:uLnTx/>
                <a:uFillTx/>
                <a:latin typeface="Arial"/>
                <a:ea typeface="Calibri"/>
                <a:cs typeface="Arial"/>
              </a:rPr>
              <a:t>2</a:t>
            </a:r>
          </a:p>
        </p:txBody>
      </p:sp>
      <p:sp>
        <p:nvSpPr>
          <p:cNvPr id="909" name="D909"/>
          <p:cNvSpPr/>
          <p:nvPr/>
        </p:nvSpPr>
        <p:spPr>
          <a:xfrm>
            <a:off x="7112000" y="2286000"/>
            <a:ext cx="4191000" cy="381000"/>
          </a:xfrm>
          <a:prstGeom prst="rect">
            <a:avLst/>
          </a:prstGeom>
          <a:noFill/>
          <a:ln>
            <a:noFill/>
          </a:ln>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800" b="1" i="0" u="none" strike="noStrike" kern="1200" cap="none" spc="0" normalizeH="0" baseline="0" noProof="0">
                <a:ln>
                  <a:noFill/>
                </a:ln>
                <a:solidFill>
                  <a:srgbClr val="1F3864"/>
                </a:solidFill>
                <a:effectLst/>
                <a:uLnTx/>
                <a:uFillTx/>
                <a:latin typeface="Arial"/>
                <a:ea typeface="Calibri"/>
                <a:cs typeface="Arial"/>
              </a:rPr>
              <a:t>Link to the activity</a:t>
            </a:r>
          </a:p>
        </p:txBody>
      </p:sp>
      <p:sp>
        <p:nvSpPr>
          <p:cNvPr id="910" name="D910"/>
          <p:cNvSpPr/>
          <p:nvPr/>
        </p:nvSpPr>
        <p:spPr>
          <a:xfrm>
            <a:off x="6527800" y="2844800"/>
            <a:ext cx="4775200" cy="838200"/>
          </a:xfrm>
          <a:prstGeom prst="rect">
            <a:avLst/>
          </a:prstGeom>
          <a:noFill/>
          <a:ln>
            <a:noFill/>
          </a:ln>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500" b="0" i="0" u="none" strike="noStrike" kern="1200" cap="none" spc="0" normalizeH="0" baseline="0" noProof="0">
                <a:ln>
                  <a:noFill/>
                </a:ln>
                <a:solidFill>
                  <a:srgbClr val="424245"/>
                </a:solidFill>
                <a:effectLst/>
                <a:uLnTx/>
                <a:uFillTx/>
                <a:latin typeface="Arial"/>
                <a:ea typeface="Calibri"/>
                <a:cs typeface="Arial"/>
              </a:rPr>
              <a:t>Be directly affected by the activity.</a:t>
            </a:r>
          </a:p>
        </p:txBody>
      </p:sp>
      <p:sp>
        <p:nvSpPr>
          <p:cNvPr id="911" name="D911"/>
          <p:cNvSpPr/>
          <p:nvPr/>
        </p:nvSpPr>
        <p:spPr>
          <a:xfrm>
            <a:off x="609600" y="4089400"/>
            <a:ext cx="5334000" cy="1905000"/>
          </a:xfrm>
          <a:prstGeom prst="roundRect">
            <a:avLst/>
          </a:prstGeom>
          <a:solidFill>
            <a:srgbClr val="F1F6FB"/>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12" name="D912"/>
          <p:cNvSpPr/>
          <p:nvPr/>
        </p:nvSpPr>
        <p:spPr>
          <a:xfrm>
            <a:off x="609600" y="4089400"/>
            <a:ext cx="63500" cy="1905000"/>
          </a:xfrm>
          <a:prstGeom prst="rect">
            <a:avLst/>
          </a:prstGeom>
          <a:solidFill>
            <a:srgbClr val="2E75B6"/>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13" name="D913"/>
          <p:cNvSpPr/>
          <p:nvPr/>
        </p:nvSpPr>
        <p:spPr>
          <a:xfrm>
            <a:off x="889000" y="4343400"/>
            <a:ext cx="431800" cy="431800"/>
          </a:xfrm>
          <a:prstGeom prst="ellipse">
            <a:avLst/>
          </a:prstGeom>
          <a:solidFill>
            <a:srgbClr val="2E75B6"/>
          </a:solidFill>
          <a:ln>
            <a:noFill/>
          </a:ln>
        </p:spPr>
        <p:txBody>
          <a:bodyPr wrap="square"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FFFFFF"/>
                </a:solidFill>
                <a:effectLst/>
                <a:uLnTx/>
                <a:uFillTx/>
                <a:latin typeface="Arial"/>
                <a:ea typeface="Calibri"/>
                <a:cs typeface="Arial"/>
              </a:rPr>
              <a:t>3</a:t>
            </a:r>
          </a:p>
        </p:txBody>
      </p:sp>
      <p:sp>
        <p:nvSpPr>
          <p:cNvPr id="914" name="D914"/>
          <p:cNvSpPr/>
          <p:nvPr/>
        </p:nvSpPr>
        <p:spPr>
          <a:xfrm>
            <a:off x="1473200" y="4368800"/>
            <a:ext cx="4191000" cy="381000"/>
          </a:xfrm>
          <a:prstGeom prst="rect">
            <a:avLst/>
          </a:prstGeom>
          <a:noFill/>
          <a:ln>
            <a:noFill/>
          </a:ln>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800" b="1" i="0" u="none" strike="noStrike" kern="1200" cap="none" spc="0" normalizeH="0" baseline="0" noProof="0">
                <a:ln>
                  <a:noFill/>
                </a:ln>
                <a:solidFill>
                  <a:srgbClr val="1F3864"/>
                </a:solidFill>
                <a:effectLst/>
                <a:uLnTx/>
                <a:uFillTx/>
                <a:latin typeface="Arial"/>
                <a:ea typeface="Calibri"/>
                <a:cs typeface="Arial"/>
              </a:rPr>
              <a:t>Ongoing nature</a:t>
            </a:r>
          </a:p>
        </p:txBody>
      </p:sp>
      <p:sp>
        <p:nvSpPr>
          <p:cNvPr id="915" name="D915"/>
          <p:cNvSpPr/>
          <p:nvPr/>
        </p:nvSpPr>
        <p:spPr>
          <a:xfrm>
            <a:off x="889000" y="4927600"/>
            <a:ext cx="4775200" cy="838200"/>
          </a:xfrm>
          <a:prstGeom prst="rect">
            <a:avLst/>
          </a:prstGeom>
          <a:noFill/>
          <a:ln>
            <a:noFill/>
          </a:ln>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500" b="0" i="0" u="none" strike="noStrike" kern="1200" cap="none" spc="0" normalizeH="0" baseline="0" noProof="0">
                <a:ln>
                  <a:noFill/>
                </a:ln>
                <a:solidFill>
                  <a:srgbClr val="424245"/>
                </a:solidFill>
                <a:effectLst/>
                <a:uLnTx/>
                <a:uFillTx/>
                <a:latin typeface="Arial"/>
                <a:ea typeface="Calibri"/>
                <a:cs typeface="Arial"/>
              </a:rPr>
              <a:t>Not be an isolated event, but an effect sustained over time.</a:t>
            </a:r>
          </a:p>
        </p:txBody>
      </p:sp>
      <p:sp>
        <p:nvSpPr>
          <p:cNvPr id="916" name="D916"/>
          <p:cNvSpPr/>
          <p:nvPr/>
        </p:nvSpPr>
        <p:spPr>
          <a:xfrm>
            <a:off x="6248400" y="4089400"/>
            <a:ext cx="5334000" cy="1905000"/>
          </a:xfrm>
          <a:prstGeom prst="roundRect">
            <a:avLst/>
          </a:prstGeom>
          <a:solidFill>
            <a:srgbClr val="F1F6FB"/>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17" name="D917"/>
          <p:cNvSpPr/>
          <p:nvPr/>
        </p:nvSpPr>
        <p:spPr>
          <a:xfrm>
            <a:off x="6248400" y="4089400"/>
            <a:ext cx="63500" cy="1905000"/>
          </a:xfrm>
          <a:prstGeom prst="rect">
            <a:avLst/>
          </a:prstGeom>
          <a:solidFill>
            <a:srgbClr val="2E75B6"/>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18" name="D918"/>
          <p:cNvSpPr/>
          <p:nvPr/>
        </p:nvSpPr>
        <p:spPr>
          <a:xfrm>
            <a:off x="6527800" y="4343400"/>
            <a:ext cx="431800" cy="431800"/>
          </a:xfrm>
          <a:prstGeom prst="ellipse">
            <a:avLst/>
          </a:prstGeom>
          <a:solidFill>
            <a:srgbClr val="2E75B6"/>
          </a:solidFill>
          <a:ln>
            <a:noFill/>
          </a:ln>
        </p:spPr>
        <p:txBody>
          <a:bodyPr wrap="square"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FFFFFF"/>
                </a:solidFill>
                <a:effectLst/>
                <a:uLnTx/>
                <a:uFillTx/>
                <a:latin typeface="Arial"/>
                <a:ea typeface="Calibri"/>
                <a:cs typeface="Arial"/>
              </a:rPr>
              <a:t>4</a:t>
            </a:r>
          </a:p>
        </p:txBody>
      </p:sp>
      <p:sp>
        <p:nvSpPr>
          <p:cNvPr id="919" name="D919"/>
          <p:cNvSpPr/>
          <p:nvPr/>
        </p:nvSpPr>
        <p:spPr>
          <a:xfrm>
            <a:off x="7112000" y="4368800"/>
            <a:ext cx="4191000" cy="381000"/>
          </a:xfrm>
          <a:prstGeom prst="rect">
            <a:avLst/>
          </a:prstGeom>
          <a:noFill/>
          <a:ln>
            <a:noFill/>
          </a:ln>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800" b="1" i="0" u="none" strike="noStrike" kern="1200" cap="none" spc="0" normalizeH="0" baseline="0" noProof="0">
                <a:ln>
                  <a:noFill/>
                </a:ln>
                <a:solidFill>
                  <a:srgbClr val="1F3864"/>
                </a:solidFill>
                <a:effectLst/>
                <a:uLnTx/>
                <a:uFillTx/>
                <a:latin typeface="Arial"/>
                <a:ea typeface="Calibri"/>
                <a:cs typeface="Arial"/>
              </a:rPr>
              <a:t>Monitoring approach</a:t>
            </a:r>
          </a:p>
        </p:txBody>
      </p:sp>
      <p:sp>
        <p:nvSpPr>
          <p:cNvPr id="920" name="D920"/>
          <p:cNvSpPr/>
          <p:nvPr/>
        </p:nvSpPr>
        <p:spPr>
          <a:xfrm>
            <a:off x="6527800" y="4927600"/>
            <a:ext cx="4775200" cy="838200"/>
          </a:xfrm>
          <a:prstGeom prst="rect">
            <a:avLst/>
          </a:prstGeom>
          <a:noFill/>
          <a:ln>
            <a:noFill/>
          </a:ln>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500" b="0" i="0" u="none" strike="noStrike" kern="1200" cap="none" spc="0" normalizeH="0" baseline="0" noProof="0">
                <a:ln>
                  <a:noFill/>
                </a:ln>
                <a:solidFill>
                  <a:srgbClr val="424245"/>
                </a:solidFill>
                <a:effectLst/>
                <a:uLnTx/>
                <a:uFillTx/>
                <a:latin typeface="Arial"/>
                <a:ea typeface="Calibri"/>
                <a:cs typeface="Arial"/>
              </a:rPr>
              <a:t>Include the monitoring approach and parameters, with its frequency, for each SDG target indicator defined in form </a:t>
            </a:r>
            <a:r>
              <a:rPr kumimoji="0" lang="es-419" sz="1500" b="0" i="0" u="none" strike="noStrike" kern="1200" cap="none" spc="0" normalizeH="0" baseline="0" noProof="0">
                <a:ln>
                  <a:noFill/>
                </a:ln>
                <a:solidFill>
                  <a:srgbClr val="1F3864"/>
                </a:solidFill>
                <a:effectLst/>
                <a:uLnTx/>
                <a:uFillTx/>
                <a:latin typeface="Calibri"/>
                <a:ea typeface="Calibri"/>
                <a:cs typeface="Calibri"/>
              </a:rPr>
              <a:t>A6.4-FORM-AC-017</a:t>
            </a:r>
            <a:r>
              <a:rPr kumimoji="0" lang="es" sz="1500" b="0" i="0" u="none" strike="noStrike" kern="1200" cap="none" spc="0" normalizeH="0" baseline="0" noProof="0">
                <a:ln>
                  <a:noFill/>
                </a:ln>
                <a:solidFill>
                  <a:srgbClr val="424245"/>
                </a:solidFill>
                <a:effectLst/>
                <a:uLnTx/>
                <a:uFillTx/>
                <a:latin typeface="Arial"/>
                <a:ea typeface="Calibri"/>
                <a:cs typeface="Arial"/>
              </a:rPr>
              <a:t>.</a:t>
            </a:r>
          </a:p>
        </p:txBody>
      </p:sp>
      <p:sp>
        <p:nvSpPr>
          <p:cNvPr id="4" name="Text Placeholder 1">
            <a:extLst>
              <a:ext uri="{FF2B5EF4-FFF2-40B4-BE49-F238E27FC236}">
                <a16:creationId xmlns:a16="http://schemas.microsoft.com/office/drawing/2014/main" id="{DE4DB5DC-855E-3C47-27F0-F869C40E2356}"/>
              </a:ext>
            </a:extLst>
          </p:cNvPr>
          <p:cNvSpPr txBox="1">
            <a:spLocks/>
          </p:cNvSpPr>
          <p:nvPr/>
        </p:nvSpPr>
        <p:spPr>
          <a:xfrm>
            <a:off x="433010" y="361588"/>
            <a:ext cx="10004498" cy="519574"/>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Arial" panose="020B0604020202020204" pitchFamily="34" charset="0"/>
              </a:rPr>
              <a:t>Sustainable</a:t>
            </a: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 Development Tool</a:t>
            </a:r>
          </a:p>
        </p:txBody>
      </p:sp>
    </p:spTree>
    <p:extLst>
      <p:ext uri="{BB962C8B-B14F-4D97-AF65-F5344CB8AC3E}">
        <p14:creationId xmlns:p14="http://schemas.microsoft.com/office/powerpoint/2010/main" val="7193457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D56E0-3934-E39C-E392-9F8DCC9AC9CE}"/>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E6197530-8421-11DF-BF54-70A397892B8D}"/>
              </a:ext>
            </a:extLst>
          </p:cNvPr>
          <p:cNvSpPr>
            <a:spLocks noGrp="1"/>
          </p:cNvSpPr>
          <p:nvPr>
            <p:ph type="title"/>
          </p:nvPr>
        </p:nvSpPr>
        <p:spPr>
          <a:xfrm>
            <a:off x="99693" y="2666874"/>
            <a:ext cx="8029589" cy="1140879"/>
          </a:xfrm>
        </p:spPr>
        <p:txBody>
          <a:bodyPr anchor="ctr">
            <a:normAutofit/>
          </a:bodyPr>
          <a:lstStyle/>
          <a:p>
            <a:r>
              <a:rPr lang="en-US" sz="3200">
                <a:solidFill>
                  <a:srgbClr val="FFFFFF"/>
                </a:solidFill>
                <a:cs typeface="Arial"/>
              </a:rPr>
              <a:t>Interactive Q&amp;A session</a:t>
            </a:r>
          </a:p>
        </p:txBody>
      </p:sp>
      <p:cxnSp>
        <p:nvCxnSpPr>
          <p:cNvPr id="3" name="Straight Connector 2">
            <a:extLst>
              <a:ext uri="{FF2B5EF4-FFF2-40B4-BE49-F238E27FC236}">
                <a16:creationId xmlns:a16="http://schemas.microsoft.com/office/drawing/2014/main" id="{E6652328-0583-B60A-38E6-4231985D26A7}"/>
              </a:ext>
            </a:extLst>
          </p:cNvPr>
          <p:cNvCxnSpPr>
            <a:cxnSpLocks/>
          </p:cNvCxnSpPr>
          <p:nvPr/>
        </p:nvCxnSpPr>
        <p:spPr>
          <a:xfrm>
            <a:off x="0" y="2891874"/>
            <a:ext cx="765251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55DDCD0-91E3-4146-0653-0571A085509B}"/>
              </a:ext>
            </a:extLst>
          </p:cNvPr>
          <p:cNvSpPr txBox="1"/>
          <p:nvPr/>
        </p:nvSpPr>
        <p:spPr>
          <a:xfrm>
            <a:off x="218281" y="2342883"/>
            <a:ext cx="4874944"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900" b="1" cap="all">
                <a:solidFill>
                  <a:srgbClr val="FFFFFF"/>
                </a:solidFill>
                <a:ea typeface="Calibri"/>
                <a:cs typeface="Calibri"/>
              </a:rPr>
              <a:t>SESSION 4</a:t>
            </a:r>
            <a:br>
              <a:rPr lang="en-US" sz="2900" b="1" cap="all">
                <a:ea typeface="Calibri"/>
                <a:cs typeface="Calibri"/>
              </a:rPr>
            </a:br>
            <a:endParaRPr lang="en-US" sz="2900">
              <a:solidFill>
                <a:srgbClr val="000000"/>
              </a:solidFill>
              <a:ea typeface="Calibri" panose="020F0502020204030204"/>
              <a:cs typeface="Calibri"/>
            </a:endParaRPr>
          </a:p>
        </p:txBody>
      </p:sp>
    </p:spTree>
    <p:extLst>
      <p:ext uri="{BB962C8B-B14F-4D97-AF65-F5344CB8AC3E}">
        <p14:creationId xmlns:p14="http://schemas.microsoft.com/office/powerpoint/2010/main" val="16679325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9080F-1E97-DEAD-5FCE-B089273614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90AE76-0EAB-5359-C799-9BA484D01833}"/>
              </a:ext>
            </a:extLst>
          </p:cNvPr>
          <p:cNvSpPr>
            <a:spLocks noGrp="1"/>
          </p:cNvSpPr>
          <p:nvPr>
            <p:ph type="body" sz="quarter" idx="10"/>
          </p:nvPr>
        </p:nvSpPr>
        <p:spPr/>
        <p:txBody>
          <a:bodyPr>
            <a:normAutofit/>
          </a:bodyPr>
          <a:lstStyle/>
          <a:p>
            <a:r>
              <a:rPr lang="en-US">
                <a:ea typeface="Calibri"/>
                <a:cs typeface="Arial"/>
              </a:rPr>
              <a:t>Feedback Survey</a:t>
            </a:r>
            <a:endParaRPr lang="en-US">
              <a:ea typeface="Calibri"/>
            </a:endParaRPr>
          </a:p>
        </p:txBody>
      </p:sp>
      <p:sp>
        <p:nvSpPr>
          <p:cNvPr id="6" name="Rectangle 5">
            <a:extLst>
              <a:ext uri="{FF2B5EF4-FFF2-40B4-BE49-F238E27FC236}">
                <a16:creationId xmlns:a16="http://schemas.microsoft.com/office/drawing/2014/main" id="{A083F263-EC5C-13E5-6DB7-080485F0617F}"/>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33AC295B-2203-2D80-7261-AA5EA1E79FE9}"/>
              </a:ext>
            </a:extLst>
          </p:cNvPr>
          <p:cNvPicPr>
            <a:picLocks noChangeAspect="1"/>
          </p:cNvPicPr>
          <p:nvPr/>
        </p:nvPicPr>
        <p:blipFill>
          <a:blip r:embed="rId2"/>
          <a:stretch>
            <a:fillRect/>
          </a:stretch>
        </p:blipFill>
        <p:spPr>
          <a:xfrm>
            <a:off x="933810" y="6068328"/>
            <a:ext cx="787192" cy="635003"/>
          </a:xfrm>
          <a:prstGeom prst="rect">
            <a:avLst/>
          </a:prstGeom>
        </p:spPr>
      </p:pic>
      <p:pic>
        <p:nvPicPr>
          <p:cNvPr id="4" name="Picture 3">
            <a:extLst>
              <a:ext uri="{FF2B5EF4-FFF2-40B4-BE49-F238E27FC236}">
                <a16:creationId xmlns:a16="http://schemas.microsoft.com/office/drawing/2014/main" id="{EDA91945-B5F1-E0A7-1E05-8B9C9AB9997A}"/>
              </a:ext>
            </a:extLst>
          </p:cNvPr>
          <p:cNvPicPr>
            <a:picLocks noChangeAspect="1"/>
          </p:cNvPicPr>
          <p:nvPr/>
        </p:nvPicPr>
        <p:blipFill>
          <a:blip r:embed="rId3"/>
          <a:srcRect/>
          <a:stretch>
            <a:fillRect/>
          </a:stretch>
        </p:blipFill>
        <p:spPr>
          <a:xfrm>
            <a:off x="4752620" y="1711474"/>
            <a:ext cx="3886835" cy="3928110"/>
          </a:xfrm>
          <a:prstGeom prst="rect">
            <a:avLst/>
          </a:prstGeom>
        </p:spPr>
      </p:pic>
      <p:sp>
        <p:nvSpPr>
          <p:cNvPr id="3" name="TextBox 2">
            <a:extLst>
              <a:ext uri="{FF2B5EF4-FFF2-40B4-BE49-F238E27FC236}">
                <a16:creationId xmlns:a16="http://schemas.microsoft.com/office/drawing/2014/main" id="{7F66EE84-8A0D-6E06-8A50-9D788EC0ABE6}"/>
              </a:ext>
            </a:extLst>
          </p:cNvPr>
          <p:cNvSpPr txBox="1"/>
          <p:nvPr/>
        </p:nvSpPr>
        <p:spPr>
          <a:xfrm>
            <a:off x="457200" y="1998921"/>
            <a:ext cx="4029740" cy="2585323"/>
          </a:xfrm>
          <a:prstGeom prst="rect">
            <a:avLst/>
          </a:prstGeom>
          <a:noFill/>
        </p:spPr>
        <p:txBody>
          <a:bodyPr wrap="square" rtlCol="0">
            <a:spAutoFit/>
          </a:bodyPr>
          <a:lstStyle/>
          <a:p>
            <a:r>
              <a:rPr lang="en-US"/>
              <a:t>Your feedback is important for us to evaluate the effectiveness of these sessions and improve technical support for project participants</a:t>
            </a:r>
          </a:p>
          <a:p>
            <a:endParaRPr lang="en-US"/>
          </a:p>
          <a:p>
            <a:r>
              <a:rPr lang="en-US"/>
              <a:t>Please take a minute to fill out this survey.</a:t>
            </a:r>
          </a:p>
          <a:p>
            <a:endParaRPr lang="en-US"/>
          </a:p>
          <a:p>
            <a:r>
              <a:rPr lang="en-US"/>
              <a:t>All responses are confidential. </a:t>
            </a:r>
          </a:p>
        </p:txBody>
      </p:sp>
    </p:spTree>
    <p:extLst>
      <p:ext uri="{BB962C8B-B14F-4D97-AF65-F5344CB8AC3E}">
        <p14:creationId xmlns:p14="http://schemas.microsoft.com/office/powerpoint/2010/main" val="3924042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F3B6F-8E7E-CFD2-766B-9ED0B2886E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0E62F07-332E-6B64-8EE3-7847356D0460}"/>
              </a:ext>
            </a:extLst>
          </p:cNvPr>
          <p:cNvSpPr>
            <a:spLocks noGrp="1"/>
          </p:cNvSpPr>
          <p:nvPr>
            <p:ph type="body" sz="quarter" idx="10"/>
          </p:nvPr>
        </p:nvSpPr>
        <p:spPr/>
        <p:txBody>
          <a:bodyPr>
            <a:normAutofit/>
          </a:bodyPr>
          <a:lstStyle/>
          <a:p>
            <a:r>
              <a:rPr lang="en-US">
                <a:ea typeface="Calibri"/>
                <a:cs typeface="Arial"/>
              </a:rPr>
              <a:t>Closing Remarks</a:t>
            </a:r>
            <a:endParaRPr lang="en-US"/>
          </a:p>
        </p:txBody>
      </p:sp>
      <p:sp>
        <p:nvSpPr>
          <p:cNvPr id="6" name="Rectangle 5">
            <a:extLst>
              <a:ext uri="{FF2B5EF4-FFF2-40B4-BE49-F238E27FC236}">
                <a16:creationId xmlns:a16="http://schemas.microsoft.com/office/drawing/2014/main" id="{068B73A9-CF3B-FBA8-6CE6-A99631EBF391}"/>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D70F4E71-5361-5BC1-08DC-AC02994A1176}"/>
              </a:ext>
            </a:extLst>
          </p:cNvPr>
          <p:cNvPicPr>
            <a:picLocks noChangeAspect="1"/>
          </p:cNvPicPr>
          <p:nvPr/>
        </p:nvPicPr>
        <p:blipFill>
          <a:blip r:embed="rId2"/>
          <a:stretch>
            <a:fillRect/>
          </a:stretch>
        </p:blipFill>
        <p:spPr>
          <a:xfrm>
            <a:off x="933810" y="6068328"/>
            <a:ext cx="787192" cy="635003"/>
          </a:xfrm>
          <a:prstGeom prst="rect">
            <a:avLst/>
          </a:prstGeom>
        </p:spPr>
      </p:pic>
      <p:sp>
        <p:nvSpPr>
          <p:cNvPr id="3" name="TextBox 2">
            <a:extLst>
              <a:ext uri="{FF2B5EF4-FFF2-40B4-BE49-F238E27FC236}">
                <a16:creationId xmlns:a16="http://schemas.microsoft.com/office/drawing/2014/main" id="{C45B9CAC-14FB-2CAA-AECD-2FE3E7CD78F1}"/>
              </a:ext>
            </a:extLst>
          </p:cNvPr>
          <p:cNvSpPr txBox="1"/>
          <p:nvPr/>
        </p:nvSpPr>
        <p:spPr>
          <a:xfrm>
            <a:off x="413593" y="2494591"/>
            <a:ext cx="9548553"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cs typeface="Calibri"/>
              </a:rPr>
              <a:t>Julie Amoroso-Garbin</a:t>
            </a:r>
            <a:endParaRPr lang="en-US" sz="2800" dirty="0"/>
          </a:p>
          <a:p>
            <a:endParaRPr lang="en-US" sz="2800" b="1" dirty="0">
              <a:ea typeface="Calibri"/>
              <a:cs typeface="Calibri"/>
            </a:endParaRPr>
          </a:p>
          <a:p>
            <a:r>
              <a:rPr lang="en-US" sz="2800" dirty="0">
                <a:ea typeface="Calibri"/>
                <a:cs typeface="Calibri"/>
              </a:rPr>
              <a:t>Regional Lead</a:t>
            </a:r>
          </a:p>
          <a:p>
            <a:r>
              <a:rPr lang="en-US" sz="2800" dirty="0">
                <a:ea typeface="Calibri"/>
                <a:cs typeface="Calibri"/>
              </a:rPr>
              <a:t>UNFCCC Regional Collaboration Centre Asia and the Pacific </a:t>
            </a:r>
            <a:endParaRPr lang="en-US" sz="2800" dirty="0"/>
          </a:p>
        </p:txBody>
      </p:sp>
    </p:spTree>
    <p:extLst>
      <p:ext uri="{BB962C8B-B14F-4D97-AF65-F5344CB8AC3E}">
        <p14:creationId xmlns:p14="http://schemas.microsoft.com/office/powerpoint/2010/main" val="4037505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7725C-6EDB-97B9-EBAB-16E0E0D53D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3223087-65BE-9622-EB4C-970C15456701}"/>
              </a:ext>
            </a:extLst>
          </p:cNvPr>
          <p:cNvSpPr txBox="1"/>
          <p:nvPr/>
        </p:nvSpPr>
        <p:spPr>
          <a:xfrm>
            <a:off x="0" y="2292298"/>
            <a:ext cx="3928056" cy="70788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panose="020F0502020204030204"/>
                <a:ea typeface="+mn-ea"/>
                <a:cs typeface="+mn-cs"/>
              </a:rPr>
              <a:t>Thank you</a:t>
            </a:r>
          </a:p>
        </p:txBody>
      </p:sp>
    </p:spTree>
    <p:extLst>
      <p:ext uri="{BB962C8B-B14F-4D97-AF65-F5344CB8AC3E}">
        <p14:creationId xmlns:p14="http://schemas.microsoft.com/office/powerpoint/2010/main" val="1245599838"/>
      </p:ext>
    </p:extLst>
  </p:cSld>
  <p:clrMapOvr>
    <a:masterClrMapping/>
  </p:clrMapOvr>
</p:sld>
</file>

<file path=ppt/theme/theme1.xml><?xml version="1.0" encoding="utf-8"?>
<a:theme xmlns:a="http://schemas.openxmlformats.org/drawingml/2006/main" name="1_blank">
  <a:themeElements>
    <a:clrScheme name="blank 1">
      <a:dk1>
        <a:srgbClr val="000000"/>
      </a:dk1>
      <a:lt1>
        <a:srgbClr val="FFFFFF"/>
      </a:lt1>
      <a:dk2>
        <a:srgbClr val="4B93DC"/>
      </a:dk2>
      <a:lt2>
        <a:srgbClr val="808080"/>
      </a:lt2>
      <a:accent1>
        <a:srgbClr val="CCA674"/>
      </a:accent1>
      <a:accent2>
        <a:srgbClr val="FB927D"/>
      </a:accent2>
      <a:accent3>
        <a:srgbClr val="FFFFFF"/>
      </a:accent3>
      <a:accent4>
        <a:srgbClr val="000000"/>
      </a:accent4>
      <a:accent5>
        <a:srgbClr val="E2D0BC"/>
      </a:accent5>
      <a:accent6>
        <a:srgbClr val="E38471"/>
      </a:accent6>
      <a:hlink>
        <a:srgbClr val="A8D6BC"/>
      </a:hlink>
      <a:folHlink>
        <a:srgbClr val="B6D4B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5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500" b="0" i="0" u="none" strike="noStrike" cap="none" normalizeH="0" baseline="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4B93DC"/>
        </a:dk2>
        <a:lt2>
          <a:srgbClr val="808080"/>
        </a:lt2>
        <a:accent1>
          <a:srgbClr val="CCA674"/>
        </a:accent1>
        <a:accent2>
          <a:srgbClr val="FB927D"/>
        </a:accent2>
        <a:accent3>
          <a:srgbClr val="FFFFFF"/>
        </a:accent3>
        <a:accent4>
          <a:srgbClr val="000000"/>
        </a:accent4>
        <a:accent5>
          <a:srgbClr val="E2D0BC"/>
        </a:accent5>
        <a:accent6>
          <a:srgbClr val="E38471"/>
        </a:accent6>
        <a:hlink>
          <a:srgbClr val="A8D6BC"/>
        </a:hlink>
        <a:folHlink>
          <a:srgbClr val="B6D4B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178780819412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Calibri"/>
        <a:cs typeface="Calibri"/>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Calibri"/>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005a8c7-a0f2-4c57-9482-d6bf86dbd8a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72D8A03B8F324FB7B16074ACFAE8A2" ma:contentTypeVersion="10" ma:contentTypeDescription="Create a new document." ma:contentTypeScope="" ma:versionID="0ec604cb282c14946b0fa9649b1b8aa1">
  <xsd:schema xmlns:xsd="http://www.w3.org/2001/XMLSchema" xmlns:xs="http://www.w3.org/2001/XMLSchema" xmlns:p="http://schemas.microsoft.com/office/2006/metadata/properties" xmlns:ns3="4005a8c7-a0f2-4c57-9482-d6bf86dbd8ac" targetNamespace="http://schemas.microsoft.com/office/2006/metadata/properties" ma:root="true" ma:fieldsID="04c8ec0add6ded4cc550255aa545623b" ns3:_="">
    <xsd:import namespace="4005a8c7-a0f2-4c57-9482-d6bf86dbd8ac"/>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05a8c7-a0f2-4c57-9482-d6bf86dbd8ac"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A71A64-5474-40BE-90C1-83DB052F0511}">
  <ds:schemaRefs>
    <ds:schemaRef ds:uri="4005a8c7-a0f2-4c57-9482-d6bf86dbd8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0417C6D-39AA-4E81-B795-C7B023C4D90F}">
  <ds:schemaRefs>
    <ds:schemaRef ds:uri="http://schemas.microsoft.com/sharepoint/v3/contenttype/forms"/>
  </ds:schemaRefs>
</ds:datastoreItem>
</file>

<file path=customXml/itemProps3.xml><?xml version="1.0" encoding="utf-8"?>
<ds:datastoreItem xmlns:ds="http://schemas.openxmlformats.org/officeDocument/2006/customXml" ds:itemID="{2A9E3635-B1CF-4EB1-B1A8-9AE5FECF5902}">
  <ds:schemaRefs>
    <ds:schemaRef ds:uri="4005a8c7-a0f2-4c57-9482-d6bf86dbd8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Integral</Template>
  <TotalTime>0</TotalTime>
  <Words>4887</Words>
  <Application>Microsoft Office PowerPoint</Application>
  <PresentationFormat>Widescreen</PresentationFormat>
  <Paragraphs>670</Paragraphs>
  <Slides>54</Slides>
  <Notes>30</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54</vt:i4>
      </vt:variant>
    </vt:vector>
  </HeadingPairs>
  <TitlesOfParts>
    <vt:vector size="70" baseType="lpstr">
      <vt:lpstr>Noto Sans Symbols</vt:lpstr>
      <vt:lpstr>Posterama Text SemiBold</vt:lpstr>
      <vt:lpstr>Abadi</vt:lpstr>
      <vt:lpstr>Aptos</vt:lpstr>
      <vt:lpstr>Aptos Display</vt:lpstr>
      <vt:lpstr>Arial</vt:lpstr>
      <vt:lpstr>Calibri</vt:lpstr>
      <vt:lpstr>Calibri Light</vt:lpstr>
      <vt:lpstr>Courier New</vt:lpstr>
      <vt:lpstr>Roboto</vt:lpstr>
      <vt:lpstr>Wingdings</vt:lpstr>
      <vt:lpstr>1_blank</vt:lpstr>
      <vt:lpstr>Office Theme</vt:lpstr>
      <vt:lpstr>Office Theme</vt:lpstr>
      <vt:lpstr>2_Office Theme [1787808194121]</vt:lpstr>
      <vt:lpstr>2_Office Theme</vt:lpstr>
      <vt:lpstr>Targeted Technical Support Clinics to Project participants </vt:lpstr>
      <vt:lpstr>PowerPoint Presentation</vt:lpstr>
      <vt:lpstr>PowerPoint Presentation</vt:lpstr>
      <vt:lpstr>PowerPoint Presentation</vt:lpstr>
      <vt:lpstr>Overview of CDM transition to the Article 6.4 Mechanism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Completing the Addendum form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 UNDERSTANDING AND USING THE ARTICLE 6.4 SUSTAINABLE DEVELOPMENT TOOL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Interactive Q&amp;A session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Søren Hjortlund</dc:creator>
  <cp:lastModifiedBy>Gaia Trincone</cp:lastModifiedBy>
  <cp:revision>2</cp:revision>
  <dcterms:created xsi:type="dcterms:W3CDTF">2021-02-02T13:16:47Z</dcterms:created>
  <dcterms:modified xsi:type="dcterms:W3CDTF">2026-09-18T10:23:20Z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0x0101009E72D8A03B8F324FB7B16074ACFAE8A2</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xd_Signature">
    <vt:bool>false</vt:bool>
  </property>
  <property fmtid="{D5CDD505-2E9C-101B-9397-08002B2CF9AE}" pid="8" name="MediaServiceImageTags">
    <vt:lpwstr/>
  </property>
  <property fmtid="{D5CDD505-2E9C-101B-9397-08002B2CF9AE}" pid="9" name="Order">
    <vt:lpwstr>179800.000000000</vt:lpwstr>
  </property>
  <property fmtid="{D5CDD505-2E9C-101B-9397-08002B2CF9AE}" pid="10" name="TriggerFlowInfo">
    <vt:lpwstr/>
  </property>
</Properties>
</file>