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3.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7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Lst>
  <p:sldSz cy="6858000" cx="12192000"/>
  <p:notesSz cx="6858000" cy="9144000"/>
  <p:embeddedFontLst>
    <p:embeddedFont>
      <p:font typeface="Albert Sans Black"/>
      <p:bold r:id="rId28"/>
      <p:boldItalic r:id="rId29"/>
    </p:embeddedFont>
    <p:embeddedFont>
      <p:font typeface="Roboto"/>
      <p:regular r:id="rId30"/>
      <p:bold r:id="rId31"/>
      <p:italic r:id="rId32"/>
      <p:boldItalic r:id="rId33"/>
    </p:embeddedFont>
    <p:embeddedFont>
      <p:font typeface="Albert Sans Medium"/>
      <p:regular r:id="rId34"/>
      <p:bold r:id="rId35"/>
      <p:italic r:id="rId36"/>
      <p:boldItalic r:id="rId37"/>
    </p:embeddedFont>
    <p:embeddedFont>
      <p:font typeface="Libre Caslon Text"/>
      <p:regular r:id="rId38"/>
      <p:bold r:id="rId39"/>
      <p:italic r:id="rId40"/>
    </p:embeddedFont>
    <p:embeddedFont>
      <p:font typeface="Roboto Condensed"/>
      <p:regular r:id="rId41"/>
      <p:bold r:id="rId42"/>
      <p:italic r:id="rId43"/>
      <p:boldItalic r:id="rId44"/>
    </p:embeddedFont>
    <p:embeddedFont>
      <p:font typeface="Albert Sans SemiBold"/>
      <p:regular r:id="rId45"/>
      <p:bold r:id="rId46"/>
      <p:italic r:id="rId47"/>
      <p:boldItalic r:id="rId48"/>
    </p:embeddedFont>
    <p:embeddedFont>
      <p:font typeface="Albert Sans"/>
      <p:regular r:id="rId49"/>
      <p:bold r:id="rId50"/>
      <p:italic r:id="rId51"/>
      <p:boldItalic r:id="rId52"/>
    </p:embeddedFont>
    <p:embeddedFont>
      <p:font typeface="Inter Black"/>
      <p:bold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5" roundtripDataSignature="AMtx7mjAdhhqGUYfJO/R3ylMSNxRIzftBQ=="/>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3" name="Natali Ghawi"/>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LibreCaslonText-italic.fntdata"/><Relationship Id="rId42" Type="http://schemas.openxmlformats.org/officeDocument/2006/relationships/font" Target="fonts/RobotoCondensed-bold.fntdata"/><Relationship Id="rId41" Type="http://schemas.openxmlformats.org/officeDocument/2006/relationships/font" Target="fonts/RobotoCondensed-regular.fntdata"/><Relationship Id="rId44" Type="http://schemas.openxmlformats.org/officeDocument/2006/relationships/font" Target="fonts/RobotoCondensed-boldItalic.fntdata"/><Relationship Id="rId43" Type="http://schemas.openxmlformats.org/officeDocument/2006/relationships/font" Target="fonts/RobotoCondensed-italic.fntdata"/><Relationship Id="rId46" Type="http://schemas.openxmlformats.org/officeDocument/2006/relationships/font" Target="fonts/AlbertSansSemiBold-bold.fntdata"/><Relationship Id="rId45" Type="http://schemas.openxmlformats.org/officeDocument/2006/relationships/font" Target="fonts/AlbertSansSemiBold-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AlbertSansSemiBold-boldItalic.fntdata"/><Relationship Id="rId47" Type="http://schemas.openxmlformats.org/officeDocument/2006/relationships/font" Target="fonts/AlbertSansSemiBold-italic.fntdata"/><Relationship Id="rId49" Type="http://schemas.openxmlformats.org/officeDocument/2006/relationships/font" Target="fonts/AlbertSans-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Roboto-bold.fntdata"/><Relationship Id="rId30" Type="http://schemas.openxmlformats.org/officeDocument/2006/relationships/font" Target="fonts/Roboto-regular.fntdata"/><Relationship Id="rId33" Type="http://schemas.openxmlformats.org/officeDocument/2006/relationships/font" Target="fonts/Roboto-boldItalic.fntdata"/><Relationship Id="rId32" Type="http://schemas.openxmlformats.org/officeDocument/2006/relationships/font" Target="fonts/Roboto-italic.fntdata"/><Relationship Id="rId35" Type="http://schemas.openxmlformats.org/officeDocument/2006/relationships/font" Target="fonts/AlbertSansMedium-bold.fntdata"/><Relationship Id="rId34" Type="http://schemas.openxmlformats.org/officeDocument/2006/relationships/font" Target="fonts/AlbertSansMedium-regular.fntdata"/><Relationship Id="rId37" Type="http://schemas.openxmlformats.org/officeDocument/2006/relationships/font" Target="fonts/AlbertSansMedium-boldItalic.fntdata"/><Relationship Id="rId36" Type="http://schemas.openxmlformats.org/officeDocument/2006/relationships/font" Target="fonts/AlbertSansMedium-italic.fntdata"/><Relationship Id="rId39" Type="http://schemas.openxmlformats.org/officeDocument/2006/relationships/font" Target="fonts/LibreCaslonText-bold.fntdata"/><Relationship Id="rId38" Type="http://schemas.openxmlformats.org/officeDocument/2006/relationships/font" Target="fonts/LibreCaslonText-regular.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AlbertSansBlack-bold.fntdata"/><Relationship Id="rId27" Type="http://schemas.openxmlformats.org/officeDocument/2006/relationships/slide" Target="slides/slide21.xml"/><Relationship Id="rId29" Type="http://schemas.openxmlformats.org/officeDocument/2006/relationships/font" Target="fonts/AlbertSansBlack-boldItalic.fntdata"/><Relationship Id="rId51" Type="http://schemas.openxmlformats.org/officeDocument/2006/relationships/font" Target="fonts/AlbertSans-italic.fntdata"/><Relationship Id="rId50" Type="http://schemas.openxmlformats.org/officeDocument/2006/relationships/font" Target="fonts/AlbertSans-bold.fntdata"/><Relationship Id="rId53" Type="http://schemas.openxmlformats.org/officeDocument/2006/relationships/font" Target="fonts/InterBlack-bold.fntdata"/><Relationship Id="rId52" Type="http://schemas.openxmlformats.org/officeDocument/2006/relationships/font" Target="fonts/AlbertSans-boldItalic.fntdata"/><Relationship Id="rId11" Type="http://schemas.openxmlformats.org/officeDocument/2006/relationships/slide" Target="slides/slide5.xml"/><Relationship Id="rId55" Type="http://customschemas.google.com/relationships/presentationmetadata" Target="metadata"/><Relationship Id="rId10" Type="http://schemas.openxmlformats.org/officeDocument/2006/relationships/slide" Target="slides/slide4.xml"/><Relationship Id="rId54" Type="http://schemas.openxmlformats.org/officeDocument/2006/relationships/font" Target="fonts/InterBlack-bold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11-09T03:58:02.939">
    <p:pos x="202" y="291"/>
    <p:text>add slide on buildings breakthrough?</p:text>
    <p:extLst>
      <p:ext uri="{C676402C-5697-4E1C-873F-D02D1690AC5C}">
        <p15:threadingInfo timeZoneBias="0"/>
      </p:ext>
      <p:ext uri="http://customooxmlschemas.google.com/">
        <go:slidesCustomData xmlns:go="http://customooxmlschemas.google.com/" commentPostId="AAABVASLNi0"/>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4-11-09T03:58:03.538">
    <p:pos x="242" y="216"/>
    <p:text>Add slide on Resilience Factsheet :) use slide from partners presentation</p:text>
    <p:extLst>
      <p:ext uri="{C676402C-5697-4E1C-873F-D02D1690AC5C}">
        <p15:threadingInfo timeZoneBias="0"/>
      </p:ext>
      <p:ext uri="http://customooxmlschemas.google.com/">
        <go:slidesCustomData xmlns:go="http://customooxmlschemas.google.com/" commentPostId="AAABVASLNi4"/>
      </p:ext>
    </p:extLs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4-11-12T16:41:36.095">
    <p:pos x="6000" y="0"/>
    <p:text>edit this slide a little</p:text>
    <p:extLst>
      <p:ext uri="{C676402C-5697-4E1C-873F-D02D1690AC5C}">
        <p15:threadingInfo timeZoneBias="0"/>
      </p:ext>
      <p:ext uri="http://customooxmlschemas.google.com/">
        <go:slidesCustomData xmlns:go="http://customooxmlschemas.google.com/" commentPostId="AAABYXqSJJA"/>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entimeter.com/app/presentation/n/al5qk6xw6489jy84o2h1y14kzo7nhouo/edit?question=ohzr5qodfpiy"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lo.org/sites/default/files/wcmsp5/groups/public/@ed_emp/@emp_policy/@invest/documents/publication/wcms_734235.pdf" TargetMode="External"/><Relationship Id="rId3" Type="http://schemas.openxmlformats.org/officeDocument/2006/relationships/hyperlink" Target="https://www.ilo.org/sites/default/files/wcmsp5/groups/public/@ed_protect/@protrav/@migrant/documents/publication/wcms_538487.pdf" TargetMode="External"/><Relationship Id="rId4" Type="http://schemas.openxmlformats.org/officeDocument/2006/relationships/hyperlink" Target="https://www.ey.com/en_uk/energy-resources/how-bold-action-can-accelerate-the-worlds-multiple-energy-transition"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30f7c4243d8_0_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Good </a:t>
            </a:r>
            <a:r>
              <a:rPr lang="en-GB"/>
              <a:t>morning</a:t>
            </a:r>
            <a:r>
              <a:rPr lang="en-GB"/>
              <a:t> </a:t>
            </a:r>
            <a:r>
              <a:rPr lang="en-GB"/>
              <a:t>everyone</a:t>
            </a:r>
            <a:r>
              <a:rPr lang="en-GB"/>
              <a:t>, so glad to have you with us today, </a:t>
            </a:r>
            <a:br>
              <a:rPr lang="en-GB"/>
            </a:br>
            <a:r>
              <a:rPr lang="en-GB"/>
              <a:t>My name is Natali Ghawi, The Health Equity and Resilience Manager at the World Green Building Council </a:t>
            </a:r>
            <a:endParaRPr/>
          </a:p>
        </p:txBody>
      </p:sp>
      <p:sp>
        <p:nvSpPr>
          <p:cNvPr id="272" name="Google Shape;272;g30f7c4243d8_0_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3147e3f9bfd_0_1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g3147e3f9bfd_0_1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GB" sz="1800">
                <a:solidFill>
                  <a:srgbClr val="0E1B13"/>
                </a:solidFill>
                <a:latin typeface="Albert Sans Medium"/>
                <a:ea typeface="Albert Sans Medium"/>
                <a:cs typeface="Albert Sans Medium"/>
                <a:sym typeface="Albert Sans Medium"/>
              </a:rPr>
              <a:t>And all this is important because we know that presently the building sector is insufficiently resilient to the impacts of climate change </a:t>
            </a:r>
            <a:endParaRPr sz="1800">
              <a:solidFill>
                <a:srgbClr val="0E1B13"/>
              </a:solidFill>
              <a:latin typeface="Albert Sans Medium"/>
              <a:ea typeface="Albert Sans Medium"/>
              <a:cs typeface="Albert Sans Medium"/>
              <a:sym typeface="Albert Sans Medium"/>
            </a:endParaRPr>
          </a:p>
          <a:p>
            <a:pPr indent="0" lvl="0" marL="0" rtl="0" algn="l">
              <a:lnSpc>
                <a:spcPct val="100000"/>
              </a:lnSpc>
              <a:spcBef>
                <a:spcPts val="0"/>
              </a:spcBef>
              <a:spcAft>
                <a:spcPts val="0"/>
              </a:spcAft>
              <a:buClr>
                <a:schemeClr val="dk1"/>
              </a:buClr>
              <a:buSzPts val="1100"/>
              <a:buFont typeface="Arial"/>
              <a:buNone/>
            </a:pPr>
            <a:r>
              <a:t/>
            </a:r>
            <a:endParaRPr sz="1800">
              <a:solidFill>
                <a:srgbClr val="0E1B13"/>
              </a:solidFill>
              <a:latin typeface="Albert Sans Medium"/>
              <a:ea typeface="Albert Sans Medium"/>
              <a:cs typeface="Albert Sans Medium"/>
              <a:sym typeface="Albert Sans Medium"/>
            </a:endParaRPr>
          </a:p>
          <a:p>
            <a:pPr indent="0" lvl="0" marL="0" rtl="0" algn="l">
              <a:lnSpc>
                <a:spcPct val="100000"/>
              </a:lnSpc>
              <a:spcBef>
                <a:spcPts val="0"/>
              </a:spcBef>
              <a:spcAft>
                <a:spcPts val="0"/>
              </a:spcAft>
              <a:buClr>
                <a:schemeClr val="dk1"/>
              </a:buClr>
              <a:buSzPts val="1100"/>
              <a:buFont typeface="Arial"/>
              <a:buNone/>
            </a:pPr>
            <a:r>
              <a:rPr lang="en-GB" sz="1800">
                <a:solidFill>
                  <a:srgbClr val="0E1B13"/>
                </a:solidFill>
                <a:latin typeface="Albert Sans Medium"/>
                <a:ea typeface="Albert Sans Medium"/>
                <a:cs typeface="Albert Sans Medium"/>
                <a:sym typeface="Albert Sans Medium"/>
              </a:rPr>
              <a:t>• Building resilience must be improved to protect people from heatwaves, droughts, coastal flooding and sea level rise, cyclones and strong winds, and cold. (UNEP, 2021). </a:t>
            </a:r>
            <a:endParaRPr sz="1800">
              <a:solidFill>
                <a:srgbClr val="0E1B13"/>
              </a:solidFill>
              <a:latin typeface="Albert Sans Medium"/>
              <a:ea typeface="Albert Sans Medium"/>
              <a:cs typeface="Albert Sans Medium"/>
              <a:sym typeface="Albert Sans Medium"/>
            </a:endParaRPr>
          </a:p>
          <a:p>
            <a:pPr indent="0" lvl="0" marL="0" rtl="0" algn="l">
              <a:lnSpc>
                <a:spcPct val="100000"/>
              </a:lnSpc>
              <a:spcBef>
                <a:spcPts val="0"/>
              </a:spcBef>
              <a:spcAft>
                <a:spcPts val="0"/>
              </a:spcAft>
              <a:buClr>
                <a:schemeClr val="dk1"/>
              </a:buClr>
              <a:buSzPts val="1100"/>
              <a:buFont typeface="Arial"/>
              <a:buNone/>
            </a:pPr>
            <a:r>
              <a:t/>
            </a:r>
            <a:endParaRPr sz="1800">
              <a:solidFill>
                <a:srgbClr val="0E1B13"/>
              </a:solidFill>
              <a:latin typeface="Albert Sans Medium"/>
              <a:ea typeface="Albert Sans Medium"/>
              <a:cs typeface="Albert Sans Medium"/>
              <a:sym typeface="Albert Sans Medium"/>
            </a:endParaRPr>
          </a:p>
          <a:p>
            <a:pPr indent="0" lvl="0" marL="0" rtl="0" algn="l">
              <a:lnSpc>
                <a:spcPct val="100000"/>
              </a:lnSpc>
              <a:spcBef>
                <a:spcPts val="0"/>
              </a:spcBef>
              <a:spcAft>
                <a:spcPts val="0"/>
              </a:spcAft>
              <a:buClr>
                <a:schemeClr val="dk1"/>
              </a:buClr>
              <a:buSzPts val="1100"/>
              <a:buFont typeface="Arial"/>
              <a:buNone/>
            </a:pPr>
            <a:r>
              <a:rPr lang="en-GB" sz="1800">
                <a:solidFill>
                  <a:srgbClr val="0E1B13"/>
                </a:solidFill>
                <a:latin typeface="Albert Sans Medium"/>
                <a:ea typeface="Albert Sans Medium"/>
                <a:cs typeface="Albert Sans Medium"/>
                <a:sym typeface="Albert Sans Medium"/>
              </a:rPr>
              <a:t>- Built environments account for two-thirds of our global real assets (McKinsey, 2020), posing serious risks to our global economy. </a:t>
            </a:r>
            <a:endParaRPr sz="1800">
              <a:solidFill>
                <a:srgbClr val="0E1B13"/>
              </a:solidFill>
              <a:latin typeface="Albert Sans Medium"/>
              <a:ea typeface="Albert Sans Medium"/>
              <a:cs typeface="Albert Sans Medium"/>
              <a:sym typeface="Albert Sans Medium"/>
            </a:endParaRPr>
          </a:p>
          <a:p>
            <a:pPr indent="0" lvl="0" marL="0" rtl="0" algn="l">
              <a:lnSpc>
                <a:spcPct val="100000"/>
              </a:lnSpc>
              <a:spcBef>
                <a:spcPts val="0"/>
              </a:spcBef>
              <a:spcAft>
                <a:spcPts val="0"/>
              </a:spcAft>
              <a:buClr>
                <a:schemeClr val="dk1"/>
              </a:buClr>
              <a:buSzPts val="1100"/>
              <a:buFont typeface="Arial"/>
              <a:buNone/>
            </a:pPr>
            <a:r>
              <a:t/>
            </a:r>
            <a:endParaRPr sz="1800">
              <a:solidFill>
                <a:srgbClr val="0E1B13"/>
              </a:solidFill>
              <a:latin typeface="Albert Sans Medium"/>
              <a:ea typeface="Albert Sans Medium"/>
              <a:cs typeface="Albert Sans Medium"/>
              <a:sym typeface="Albert Sans Medium"/>
            </a:endParaRPr>
          </a:p>
          <a:p>
            <a:pPr indent="0" lvl="0" marL="0" rtl="0" algn="l">
              <a:lnSpc>
                <a:spcPct val="100000"/>
              </a:lnSpc>
              <a:spcBef>
                <a:spcPts val="0"/>
              </a:spcBef>
              <a:spcAft>
                <a:spcPts val="0"/>
              </a:spcAft>
              <a:buClr>
                <a:schemeClr val="dk1"/>
              </a:buClr>
              <a:buSzPts val="1100"/>
              <a:buFont typeface="Arial"/>
              <a:buNone/>
            </a:pPr>
            <a:r>
              <a:rPr lang="en-GB" sz="1800">
                <a:solidFill>
                  <a:srgbClr val="0E1B13"/>
                </a:solidFill>
                <a:latin typeface="Albert Sans Medium"/>
                <a:ea typeface="Albert Sans Medium"/>
                <a:cs typeface="Albert Sans Medium"/>
                <a:sym typeface="Albert Sans Medium"/>
              </a:rPr>
              <a:t>• The insurance industry is already facing major losses from climate change – natural catastrophe events have led to a 3.6 times increase in insured losses over the last 30 years  (Capgemini, 2022). </a:t>
            </a:r>
            <a:endParaRPr sz="1800">
              <a:solidFill>
                <a:srgbClr val="0E1B13"/>
              </a:solidFill>
              <a:latin typeface="Albert Sans Medium"/>
              <a:ea typeface="Albert Sans Medium"/>
              <a:cs typeface="Albert Sans Medium"/>
              <a:sym typeface="Albert Sans Medium"/>
            </a:endParaRPr>
          </a:p>
          <a:p>
            <a:pPr indent="0" lvl="0" marL="0" rtl="0" algn="l">
              <a:lnSpc>
                <a:spcPct val="100000"/>
              </a:lnSpc>
              <a:spcBef>
                <a:spcPts val="0"/>
              </a:spcBef>
              <a:spcAft>
                <a:spcPts val="0"/>
              </a:spcAft>
              <a:buClr>
                <a:schemeClr val="dk1"/>
              </a:buClr>
              <a:buSzPts val="1100"/>
              <a:buFont typeface="Arial"/>
              <a:buNone/>
            </a:pPr>
            <a:r>
              <a:t/>
            </a:r>
            <a:endParaRPr sz="1800">
              <a:solidFill>
                <a:srgbClr val="0E1B13"/>
              </a:solidFill>
              <a:latin typeface="Albert Sans Medium"/>
              <a:ea typeface="Albert Sans Medium"/>
              <a:cs typeface="Albert Sans Medium"/>
              <a:sym typeface="Albert Sans Medium"/>
            </a:endParaRPr>
          </a:p>
          <a:p>
            <a:pPr indent="0" lvl="0" marL="0" rtl="0" algn="l">
              <a:lnSpc>
                <a:spcPct val="100000"/>
              </a:lnSpc>
              <a:spcBef>
                <a:spcPts val="0"/>
              </a:spcBef>
              <a:spcAft>
                <a:spcPts val="0"/>
              </a:spcAft>
              <a:buClr>
                <a:schemeClr val="dk1"/>
              </a:buClr>
              <a:buSzPts val="1100"/>
              <a:buFont typeface="Arial"/>
              <a:buNone/>
            </a:pPr>
            <a:r>
              <a:rPr lang="en-GB" sz="1800">
                <a:solidFill>
                  <a:srgbClr val="0E1B13"/>
                </a:solidFill>
                <a:latin typeface="Albert Sans Medium"/>
                <a:ea typeface="Albert Sans Medium"/>
                <a:cs typeface="Albert Sans Medium"/>
                <a:sym typeface="Albert Sans Medium"/>
              </a:rPr>
              <a:t>• Global insurance losses from natural catastrophes have exceeded $100 billion annually in the last few years (Swiss Re, 2023). </a:t>
            </a:r>
            <a:endParaRPr sz="1800">
              <a:solidFill>
                <a:srgbClr val="0E1B13"/>
              </a:solidFill>
              <a:latin typeface="Albert Sans Medium"/>
              <a:ea typeface="Albert Sans Medium"/>
              <a:cs typeface="Albert Sans Medium"/>
              <a:sym typeface="Albert Sans Medium"/>
            </a:endParaRPr>
          </a:p>
          <a:p>
            <a:pPr indent="0" lvl="0" marL="0" rtl="0" algn="l">
              <a:lnSpc>
                <a:spcPct val="100000"/>
              </a:lnSpc>
              <a:spcBef>
                <a:spcPts val="0"/>
              </a:spcBef>
              <a:spcAft>
                <a:spcPts val="0"/>
              </a:spcAft>
              <a:buClr>
                <a:schemeClr val="dk1"/>
              </a:buClr>
              <a:buSzPts val="1100"/>
              <a:buFont typeface="Arial"/>
              <a:buNone/>
            </a:pPr>
            <a:r>
              <a:t/>
            </a:r>
            <a:endParaRPr sz="1800">
              <a:solidFill>
                <a:srgbClr val="0E1B13"/>
              </a:solidFill>
              <a:latin typeface="Albert Sans Medium"/>
              <a:ea typeface="Albert Sans Medium"/>
              <a:cs typeface="Albert Sans Medium"/>
              <a:sym typeface="Albert Sans Medium"/>
            </a:endParaRPr>
          </a:p>
          <a:p>
            <a:pPr indent="0" lvl="0" marL="0" rtl="0" algn="l">
              <a:lnSpc>
                <a:spcPct val="100000"/>
              </a:lnSpc>
              <a:spcBef>
                <a:spcPts val="0"/>
              </a:spcBef>
              <a:spcAft>
                <a:spcPts val="0"/>
              </a:spcAft>
              <a:buClr>
                <a:schemeClr val="dk1"/>
              </a:buClr>
              <a:buSzPts val="1100"/>
              <a:buFont typeface="Arial"/>
              <a:buNone/>
            </a:pPr>
            <a:r>
              <a:rPr lang="en-GB" sz="1800">
                <a:solidFill>
                  <a:srgbClr val="0E1B13"/>
                </a:solidFill>
                <a:latin typeface="Albert Sans Medium"/>
                <a:ea typeface="Albert Sans Medium"/>
                <a:cs typeface="Albert Sans Medium"/>
                <a:sym typeface="Albert Sans Medium"/>
              </a:rPr>
              <a:t>- Investing in more resilient infrastructure could save humanity $4.2 trillion from climate change damages according to World Bank.</a:t>
            </a:r>
            <a:endParaRPr sz="1800">
              <a:solidFill>
                <a:srgbClr val="0E1B13"/>
              </a:solidFill>
              <a:latin typeface="Albert Sans Medium"/>
              <a:ea typeface="Albert Sans Medium"/>
              <a:cs typeface="Albert Sans Medium"/>
              <a:sym typeface="Albert Sans Medium"/>
            </a:endParaRPr>
          </a:p>
          <a:p>
            <a:pPr indent="0" lvl="0" marL="0" rtl="0" algn="l">
              <a:lnSpc>
                <a:spcPct val="100000"/>
              </a:lnSpc>
              <a:spcBef>
                <a:spcPts val="0"/>
              </a:spcBef>
              <a:spcAft>
                <a:spcPts val="0"/>
              </a:spcAft>
              <a:buClr>
                <a:schemeClr val="dk1"/>
              </a:buClr>
              <a:buSzPts val="1100"/>
              <a:buFont typeface="Arial"/>
              <a:buNone/>
            </a:pPr>
            <a:r>
              <a:t/>
            </a:r>
            <a:endParaRPr sz="1800">
              <a:solidFill>
                <a:srgbClr val="0E1B13"/>
              </a:solidFill>
              <a:latin typeface="Albert Sans Medium"/>
              <a:ea typeface="Albert Sans Medium"/>
              <a:cs typeface="Albert Sans Medium"/>
              <a:sym typeface="Albert Sans Medium"/>
            </a:endParaRPr>
          </a:p>
          <a:p>
            <a:pPr indent="0" lvl="0" marL="0" rtl="0" algn="l">
              <a:lnSpc>
                <a:spcPct val="100000"/>
              </a:lnSpc>
              <a:spcBef>
                <a:spcPts val="0"/>
              </a:spcBef>
              <a:spcAft>
                <a:spcPts val="0"/>
              </a:spcAft>
              <a:buClr>
                <a:schemeClr val="dk1"/>
              </a:buClr>
              <a:buSzPts val="1100"/>
              <a:buFont typeface="Arial"/>
              <a:buNone/>
            </a:pPr>
            <a:r>
              <a:rPr lang="en-GB" sz="1800">
                <a:solidFill>
                  <a:srgbClr val="0E1B13"/>
                </a:solidFill>
                <a:latin typeface="Albert Sans Medium"/>
                <a:ea typeface="Albert Sans Medium"/>
                <a:cs typeface="Albert Sans Medium"/>
                <a:sym typeface="Albert Sans Medium"/>
              </a:rPr>
              <a:t>• At this year’s COP, a new climate finance goal, known as the new collective quantified goal (NCQG), will be adopted. It is largely informed by NDCs (Nationally Determined Contributions), in which buildings are often overlooked. </a:t>
            </a:r>
            <a:endParaRPr sz="1800">
              <a:solidFill>
                <a:srgbClr val="0E1B13"/>
              </a:solidFill>
              <a:latin typeface="Albert Sans Medium"/>
              <a:ea typeface="Albert Sans Medium"/>
              <a:cs typeface="Albert Sans Medium"/>
              <a:sym typeface="Albert Sans Medium"/>
            </a:endParaRPr>
          </a:p>
          <a:p>
            <a:pPr indent="0" lvl="0" marL="0" rtl="0" algn="l">
              <a:lnSpc>
                <a:spcPct val="100000"/>
              </a:lnSpc>
              <a:spcBef>
                <a:spcPts val="0"/>
              </a:spcBef>
              <a:spcAft>
                <a:spcPts val="0"/>
              </a:spcAft>
              <a:buClr>
                <a:schemeClr val="dk1"/>
              </a:buClr>
              <a:buSzPts val="1100"/>
              <a:buFont typeface="Arial"/>
              <a:buNone/>
            </a:pPr>
            <a:r>
              <a:t/>
            </a:r>
            <a:endParaRPr sz="1800">
              <a:solidFill>
                <a:srgbClr val="0E1B13"/>
              </a:solidFill>
              <a:latin typeface="Albert Sans Medium"/>
              <a:ea typeface="Albert Sans Medium"/>
              <a:cs typeface="Albert Sans Medium"/>
              <a:sym typeface="Albert Sans Medium"/>
            </a:endParaRPr>
          </a:p>
          <a:p>
            <a:pPr indent="0" lvl="0" marL="0" rtl="0" algn="l">
              <a:lnSpc>
                <a:spcPct val="100000"/>
              </a:lnSpc>
              <a:spcBef>
                <a:spcPts val="0"/>
              </a:spcBef>
              <a:spcAft>
                <a:spcPts val="0"/>
              </a:spcAft>
              <a:buClr>
                <a:schemeClr val="dk1"/>
              </a:buClr>
              <a:buSzPts val="1100"/>
              <a:buFont typeface="Arial"/>
              <a:buNone/>
            </a:pPr>
            <a:r>
              <a:rPr lang="en-GB" sz="1800">
                <a:solidFill>
                  <a:srgbClr val="0E1B13"/>
                </a:solidFill>
                <a:latin typeface="Albert Sans Medium"/>
                <a:ea typeface="Albert Sans Medium"/>
                <a:cs typeface="Albert Sans Medium"/>
                <a:sym typeface="Albert Sans Medium"/>
              </a:rPr>
              <a:t>• The NCQG offers an opportunity to tackle many of the financial barriers blocking the transition to sustainable built environments – and to reduce the cost of inaction</a:t>
            </a:r>
            <a:endParaRPr sz="1800">
              <a:solidFill>
                <a:srgbClr val="0E1B13"/>
              </a:solidFill>
              <a:latin typeface="Albert Sans Medium"/>
              <a:ea typeface="Albert Sans Medium"/>
              <a:cs typeface="Albert Sans Medium"/>
              <a:sym typeface="Albert Sans Medium"/>
            </a:endParaRPr>
          </a:p>
          <a:p>
            <a:pPr indent="0" lvl="0" marL="0" rtl="0" algn="l">
              <a:lnSpc>
                <a:spcPct val="100000"/>
              </a:lnSpc>
              <a:spcBef>
                <a:spcPts val="0"/>
              </a:spcBef>
              <a:spcAft>
                <a:spcPts val="0"/>
              </a:spcAft>
              <a:buClr>
                <a:schemeClr val="dk1"/>
              </a:buClr>
              <a:buSzPts val="1100"/>
              <a:buFont typeface="Arial"/>
              <a:buNone/>
            </a:pPr>
            <a:r>
              <a:t/>
            </a:r>
            <a:endParaRPr sz="1800">
              <a:solidFill>
                <a:srgbClr val="0E1B13"/>
              </a:solidFill>
              <a:latin typeface="Albert Sans Medium"/>
              <a:ea typeface="Albert Sans Medium"/>
              <a:cs typeface="Albert Sans Medium"/>
              <a:sym typeface="Albert Sans Medium"/>
            </a:endParaRPr>
          </a:p>
          <a:p>
            <a:pPr indent="0" lvl="0" marL="0" rtl="0" algn="l">
              <a:lnSpc>
                <a:spcPct val="100000"/>
              </a:lnSpc>
              <a:spcBef>
                <a:spcPts val="0"/>
              </a:spcBef>
              <a:spcAft>
                <a:spcPts val="0"/>
              </a:spcAft>
              <a:buSzPts val="1400"/>
              <a:buNone/>
            </a:pPr>
            <a:r>
              <a:t/>
            </a:r>
            <a:endParaRPr sz="1800">
              <a:solidFill>
                <a:srgbClr val="0E1B13"/>
              </a:solidFill>
              <a:latin typeface="Albert Sans Medium"/>
              <a:ea typeface="Albert Sans Medium"/>
              <a:cs typeface="Albert Sans Medium"/>
              <a:sym typeface="Albert Sans Medium"/>
            </a:endParaRPr>
          </a:p>
        </p:txBody>
      </p:sp>
      <p:sp>
        <p:nvSpPr>
          <p:cNvPr id="392" name="Google Shape;392;g3147e3f9bfd_0_1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30e993647c0_2_0:notes"/>
          <p:cNvSpPr/>
          <p:nvPr>
            <p:ph idx="2" type="sldImg"/>
          </p:nvPr>
        </p:nvSpPr>
        <p:spPr>
          <a:xfrm>
            <a:off x="686154" y="1143000"/>
            <a:ext cx="5485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0" name="Google Shape;400;g30e993647c0_2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42900" lvl="0" marL="457200" rtl="0" algn="l">
              <a:lnSpc>
                <a:spcPct val="150000"/>
              </a:lnSpc>
              <a:spcBef>
                <a:spcPts val="0"/>
              </a:spcBef>
              <a:spcAft>
                <a:spcPts val="0"/>
              </a:spcAft>
              <a:buClr>
                <a:srgbClr val="0A140E"/>
              </a:buClr>
              <a:buSzPts val="1800"/>
              <a:buFont typeface="Roboto"/>
              <a:buChar char="●"/>
            </a:pPr>
            <a:r>
              <a:rPr lang="en-GB" sz="1800">
                <a:latin typeface="Roboto"/>
                <a:ea typeface="Roboto"/>
                <a:cs typeface="Roboto"/>
                <a:sym typeface="Roboto"/>
              </a:rPr>
              <a:t>However, the NCQG is largely informed by NDCs, in which buildings are often overlooked. </a:t>
            </a:r>
            <a:endParaRPr sz="1800">
              <a:solidFill>
                <a:srgbClr val="0A140E"/>
              </a:solidFill>
              <a:latin typeface="Roboto"/>
              <a:ea typeface="Roboto"/>
              <a:cs typeface="Roboto"/>
              <a:sym typeface="Roboto"/>
            </a:endParaRPr>
          </a:p>
          <a:p>
            <a:pPr indent="-342900" lvl="0" marL="457200" rtl="0" algn="l">
              <a:lnSpc>
                <a:spcPct val="150000"/>
              </a:lnSpc>
              <a:spcBef>
                <a:spcPts val="0"/>
              </a:spcBef>
              <a:spcAft>
                <a:spcPts val="0"/>
              </a:spcAft>
              <a:buClr>
                <a:srgbClr val="0A140E"/>
              </a:buClr>
              <a:buSzPts val="1800"/>
              <a:buFont typeface="Roboto"/>
              <a:buChar char="●"/>
            </a:pPr>
            <a:r>
              <a:rPr lang="en-GB" sz="1800">
                <a:solidFill>
                  <a:srgbClr val="0A140E"/>
                </a:solidFill>
                <a:latin typeface="Roboto"/>
                <a:ea typeface="Roboto"/>
                <a:cs typeface="Roboto"/>
                <a:sym typeface="Roboto"/>
              </a:rPr>
              <a:t>As you know, 195 countries will next year be setting out their updated carbon goals and they need to submit revised Nationally Determined Contributions statements. NDCs will dominate the climate conversation next year and Brazil has said their Presidency will see them have a ‘laser focus’ on NDCs. </a:t>
            </a:r>
            <a:endParaRPr sz="1800">
              <a:solidFill>
                <a:srgbClr val="0A140E"/>
              </a:solidFill>
              <a:latin typeface="Roboto"/>
              <a:ea typeface="Roboto"/>
              <a:cs typeface="Roboto"/>
              <a:sym typeface="Roboto"/>
            </a:endParaRPr>
          </a:p>
          <a:p>
            <a:pPr indent="-342900" lvl="0" marL="457200" rtl="0" algn="l">
              <a:lnSpc>
                <a:spcPct val="150000"/>
              </a:lnSpc>
              <a:spcBef>
                <a:spcPts val="0"/>
              </a:spcBef>
              <a:spcAft>
                <a:spcPts val="0"/>
              </a:spcAft>
              <a:buClr>
                <a:srgbClr val="0A140E"/>
              </a:buClr>
              <a:buSzPts val="1800"/>
              <a:buFont typeface="Roboto"/>
              <a:buChar char="●"/>
            </a:pPr>
            <a:r>
              <a:rPr lang="en-GB" sz="1800">
                <a:solidFill>
                  <a:srgbClr val="0A140E"/>
                </a:solidFill>
                <a:latin typeface="Roboto"/>
                <a:ea typeface="Roboto"/>
                <a:cs typeface="Roboto"/>
                <a:sym typeface="Roboto"/>
              </a:rPr>
              <a:t>Current NDC commitments fall far short of this target, with current commitments on track for 2.5-2.9ºC of warming.</a:t>
            </a:r>
            <a:endParaRPr sz="1800">
              <a:solidFill>
                <a:srgbClr val="0A140E"/>
              </a:solidFill>
              <a:latin typeface="Roboto"/>
              <a:ea typeface="Roboto"/>
              <a:cs typeface="Roboto"/>
              <a:sym typeface="Roboto"/>
            </a:endParaRPr>
          </a:p>
          <a:p>
            <a:pPr indent="-342900" lvl="0" marL="457200" rtl="0" algn="l">
              <a:lnSpc>
                <a:spcPct val="150000"/>
              </a:lnSpc>
              <a:spcBef>
                <a:spcPts val="0"/>
              </a:spcBef>
              <a:spcAft>
                <a:spcPts val="0"/>
              </a:spcAft>
              <a:buClr>
                <a:srgbClr val="0A140E"/>
              </a:buClr>
              <a:buSzPts val="1800"/>
              <a:buFont typeface="Roboto"/>
              <a:buChar char="●"/>
            </a:pPr>
            <a:r>
              <a:rPr lang="en-GB" sz="1800">
                <a:solidFill>
                  <a:srgbClr val="0A140E"/>
                </a:solidFill>
                <a:latin typeface="Roboto"/>
                <a:ea typeface="Roboto"/>
                <a:cs typeface="Roboto"/>
                <a:sym typeface="Roboto"/>
              </a:rPr>
              <a:t>An NDC that delivers a 1.5 degree aligned pathway for our world is not possible unless it includes strong commitments - supported by action - for the building sector.</a:t>
            </a:r>
            <a:endParaRPr sz="1800">
              <a:solidFill>
                <a:srgbClr val="0A140E"/>
              </a:solidFill>
              <a:latin typeface="Roboto"/>
              <a:ea typeface="Roboto"/>
              <a:cs typeface="Roboto"/>
              <a:sym typeface="Roboto"/>
            </a:endParaRPr>
          </a:p>
          <a:p>
            <a:pPr indent="-342900" lvl="0" marL="457200" rtl="0" algn="l">
              <a:lnSpc>
                <a:spcPct val="150000"/>
              </a:lnSpc>
              <a:spcBef>
                <a:spcPts val="0"/>
              </a:spcBef>
              <a:spcAft>
                <a:spcPts val="0"/>
              </a:spcAft>
              <a:buClr>
                <a:srgbClr val="0A140E"/>
              </a:buClr>
              <a:buSzPts val="1800"/>
              <a:buFont typeface="Roboto"/>
              <a:buChar char="●"/>
            </a:pPr>
            <a:r>
              <a:rPr lang="en-GB" sz="1800">
                <a:solidFill>
                  <a:srgbClr val="0A140E"/>
                </a:solidFill>
                <a:latin typeface="Roboto"/>
                <a:ea typeface="Roboto"/>
                <a:cs typeface="Roboto"/>
                <a:sym typeface="Roboto"/>
              </a:rPr>
              <a:t>So that’s why we’re calling on governments to Be Bold on Buildings in their climate plans and national policies.</a:t>
            </a:r>
            <a:endParaRPr sz="1800">
              <a:solidFill>
                <a:srgbClr val="0A140E"/>
              </a:solidFill>
              <a:latin typeface="Roboto"/>
              <a:ea typeface="Roboto"/>
              <a:cs typeface="Roboto"/>
              <a:sym typeface="Roboto"/>
            </a:endParaRPr>
          </a:p>
          <a:p>
            <a:pPr indent="-342900" lvl="0" marL="457200" rtl="0" algn="l">
              <a:lnSpc>
                <a:spcPct val="150000"/>
              </a:lnSpc>
              <a:spcBef>
                <a:spcPts val="0"/>
              </a:spcBef>
              <a:spcAft>
                <a:spcPts val="0"/>
              </a:spcAft>
              <a:buClr>
                <a:srgbClr val="0A140E"/>
              </a:buClr>
              <a:buSzPts val="1800"/>
              <a:buFont typeface="Roboto"/>
              <a:buChar char="●"/>
            </a:pPr>
            <a:r>
              <a:rPr lang="en-GB" sz="1800">
                <a:solidFill>
                  <a:srgbClr val="0A140E"/>
                </a:solidFill>
                <a:latin typeface="Roboto"/>
                <a:ea typeface="Roboto"/>
                <a:cs typeface="Roboto"/>
                <a:sym typeface="Roboto"/>
              </a:rPr>
              <a:t>And our efforts here are not only focused on campaigning but also concrete support that can scale solutions we know exist.</a:t>
            </a:r>
            <a:endParaRPr sz="1800">
              <a:solidFill>
                <a:srgbClr val="0A140E"/>
              </a:solidFill>
              <a:latin typeface="Roboto"/>
              <a:ea typeface="Roboto"/>
              <a:cs typeface="Roboto"/>
              <a:sym typeface="Roboto"/>
            </a:endParaRPr>
          </a:p>
        </p:txBody>
      </p:sp>
      <p:sp>
        <p:nvSpPr>
          <p:cNvPr id="401" name="Google Shape;401;g30e993647c0_2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30dd2693ee6_0_546:notes"/>
          <p:cNvSpPr/>
          <p:nvPr>
            <p:ph idx="2" type="sldImg"/>
          </p:nvPr>
        </p:nvSpPr>
        <p:spPr>
          <a:xfrm>
            <a:off x="686154" y="1143000"/>
            <a:ext cx="5485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0" name="Google Shape;410;g30dd2693ee6_0_5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SzPts val="1400"/>
              <a:buNone/>
            </a:pPr>
            <a:r>
              <a:rPr lang="en-GB" sz="1800">
                <a:solidFill>
                  <a:srgbClr val="0A140E"/>
                </a:solidFill>
                <a:latin typeface="Albert Sans"/>
                <a:ea typeface="Albert Sans"/>
                <a:cs typeface="Albert Sans"/>
                <a:sym typeface="Albert Sans"/>
              </a:rPr>
              <a:t>We are seeing the need to build capacity and unite a fragmented industry </a:t>
            </a:r>
            <a:endParaRPr sz="1800">
              <a:solidFill>
                <a:srgbClr val="0A140E"/>
              </a:solidFill>
              <a:latin typeface="Albert Sans"/>
              <a:ea typeface="Albert Sans"/>
              <a:cs typeface="Albert Sans"/>
              <a:sym typeface="Albert Sans"/>
            </a:endParaRPr>
          </a:p>
          <a:p>
            <a:pPr indent="-342900" lvl="0" marL="457200" rtl="0" algn="l">
              <a:lnSpc>
                <a:spcPct val="150000"/>
              </a:lnSpc>
              <a:spcBef>
                <a:spcPts val="0"/>
              </a:spcBef>
              <a:spcAft>
                <a:spcPts val="0"/>
              </a:spcAft>
              <a:buClr>
                <a:srgbClr val="0A140E"/>
              </a:buClr>
              <a:buSzPts val="1800"/>
              <a:buFont typeface="Albert Sans"/>
              <a:buChar char="●"/>
            </a:pPr>
            <a:r>
              <a:rPr lang="en-GB" sz="1800">
                <a:solidFill>
                  <a:srgbClr val="0A140E"/>
                </a:solidFill>
                <a:latin typeface="Albert Sans"/>
                <a:ea typeface="Albert Sans"/>
                <a:cs typeface="Albert Sans"/>
                <a:sym typeface="Albert Sans"/>
              </a:rPr>
              <a:t>With the NDC scorecard we are co-creating a tool with our GBCs that will surface the best practice policy measures that should be included in NDCs.</a:t>
            </a:r>
            <a:endParaRPr sz="1800">
              <a:solidFill>
                <a:srgbClr val="0A140E"/>
              </a:solidFill>
              <a:latin typeface="Albert Sans"/>
              <a:ea typeface="Albert Sans"/>
              <a:cs typeface="Albert Sans"/>
              <a:sym typeface="Albert Sans"/>
            </a:endParaRPr>
          </a:p>
          <a:p>
            <a:pPr indent="-342900" lvl="0" marL="457200" rtl="0" algn="l">
              <a:lnSpc>
                <a:spcPct val="150000"/>
              </a:lnSpc>
              <a:spcBef>
                <a:spcPts val="0"/>
              </a:spcBef>
              <a:spcAft>
                <a:spcPts val="0"/>
              </a:spcAft>
              <a:buClr>
                <a:srgbClr val="0A140E"/>
              </a:buClr>
              <a:buSzPts val="1800"/>
              <a:buFont typeface="Albert Sans"/>
              <a:buChar char="●"/>
            </a:pPr>
            <a:r>
              <a:rPr lang="en-GB" sz="1800">
                <a:solidFill>
                  <a:srgbClr val="0A140E"/>
                </a:solidFill>
                <a:latin typeface="Albert Sans"/>
                <a:ea typeface="Albert Sans"/>
                <a:cs typeface="Albert Sans"/>
                <a:sym typeface="Albert Sans"/>
              </a:rPr>
              <a:t>And true to the values of our global-regional-local approach we will be developing this in collaboration with our GBCs and bringing local solutions that we know work to the global conversation.</a:t>
            </a:r>
            <a:endParaRPr sz="1800">
              <a:solidFill>
                <a:srgbClr val="0A140E"/>
              </a:solidFill>
              <a:latin typeface="Albert Sans"/>
              <a:ea typeface="Albert Sans"/>
              <a:cs typeface="Albert Sans"/>
              <a:sym typeface="Albert Sans"/>
            </a:endParaRPr>
          </a:p>
          <a:p>
            <a:pPr indent="-342900" lvl="0" marL="457200" rtl="0" algn="l">
              <a:lnSpc>
                <a:spcPct val="150000"/>
              </a:lnSpc>
              <a:spcBef>
                <a:spcPts val="0"/>
              </a:spcBef>
              <a:spcAft>
                <a:spcPts val="0"/>
              </a:spcAft>
              <a:buClr>
                <a:srgbClr val="0A140E"/>
              </a:buClr>
              <a:buSzPts val="1800"/>
              <a:buFont typeface="Albert Sans"/>
              <a:buChar char="●"/>
            </a:pPr>
            <a:r>
              <a:rPr lang="en-GB" sz="1800">
                <a:solidFill>
                  <a:srgbClr val="0A140E"/>
                </a:solidFill>
                <a:latin typeface="Albert Sans"/>
                <a:ea typeface="Albert Sans"/>
                <a:cs typeface="Albert Sans"/>
                <a:sym typeface="Albert Sans"/>
              </a:rPr>
              <a:t>The tool will highlight a suite of best practice policy measures that governments should be committed to in their NDCs. </a:t>
            </a:r>
            <a:endParaRPr sz="1800">
              <a:solidFill>
                <a:srgbClr val="0A140E"/>
              </a:solidFill>
              <a:latin typeface="Albert Sans"/>
              <a:ea typeface="Albert Sans"/>
              <a:cs typeface="Albert Sans"/>
              <a:sym typeface="Albert Sans"/>
            </a:endParaRPr>
          </a:p>
          <a:p>
            <a:pPr indent="0" lvl="0" marL="0" rtl="0" algn="l">
              <a:lnSpc>
                <a:spcPct val="150000"/>
              </a:lnSpc>
              <a:spcBef>
                <a:spcPts val="0"/>
              </a:spcBef>
              <a:spcAft>
                <a:spcPts val="0"/>
              </a:spcAft>
              <a:buSzPts val="1400"/>
              <a:buNone/>
            </a:pPr>
            <a:r>
              <a:t/>
            </a:r>
            <a:endParaRPr sz="1800">
              <a:latin typeface="Albert Sans"/>
              <a:ea typeface="Albert Sans"/>
              <a:cs typeface="Albert Sans"/>
              <a:sym typeface="Albert Sans"/>
            </a:endParaRPr>
          </a:p>
        </p:txBody>
      </p:sp>
      <p:sp>
        <p:nvSpPr>
          <p:cNvPr id="411" name="Google Shape;411;g30dd2693ee6_0_5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30dd2693ee6_0_7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42900" lvl="0" marL="457200" rtl="0" algn="l">
              <a:lnSpc>
                <a:spcPct val="150000"/>
              </a:lnSpc>
              <a:spcBef>
                <a:spcPts val="0"/>
              </a:spcBef>
              <a:spcAft>
                <a:spcPts val="0"/>
              </a:spcAft>
              <a:buClr>
                <a:srgbClr val="0A140E"/>
              </a:buClr>
              <a:buSzPts val="1800"/>
              <a:buFont typeface="Albert Sans"/>
              <a:buChar char="●"/>
            </a:pPr>
            <a:r>
              <a:rPr lang="en-GB" sz="1800">
                <a:solidFill>
                  <a:srgbClr val="0A140E"/>
                </a:solidFill>
                <a:latin typeface="Albert Sans"/>
                <a:ea typeface="Albert Sans"/>
                <a:cs typeface="Albert Sans"/>
                <a:sym typeface="Albert Sans"/>
              </a:rPr>
              <a:t>This means best practice measures covering energy efficiency, embodied emissions, and electrification and resilience in the built environment, amongst others.</a:t>
            </a:r>
            <a:endParaRPr sz="1800">
              <a:solidFill>
                <a:srgbClr val="0A140E"/>
              </a:solidFill>
              <a:latin typeface="Albert Sans"/>
              <a:ea typeface="Albert Sans"/>
              <a:cs typeface="Albert Sans"/>
              <a:sym typeface="Albert Sans"/>
            </a:endParaRPr>
          </a:p>
          <a:p>
            <a:pPr indent="-342900" lvl="0" marL="457200" rtl="0" algn="l">
              <a:lnSpc>
                <a:spcPct val="150000"/>
              </a:lnSpc>
              <a:spcBef>
                <a:spcPts val="0"/>
              </a:spcBef>
              <a:spcAft>
                <a:spcPts val="0"/>
              </a:spcAft>
              <a:buClr>
                <a:srgbClr val="0A140E"/>
              </a:buClr>
              <a:buSzPts val="1800"/>
              <a:buFont typeface="Albert Sans"/>
              <a:buChar char="●"/>
            </a:pPr>
            <a:r>
              <a:rPr lang="en-GB" sz="1800">
                <a:solidFill>
                  <a:srgbClr val="0A140E"/>
                </a:solidFill>
                <a:latin typeface="Albert Sans"/>
                <a:ea typeface="Albert Sans"/>
                <a:cs typeface="Albert Sans"/>
                <a:sym typeface="Albert Sans"/>
              </a:rPr>
              <a:t>And crucially it will allow governments and stakeholders to analyse how both their NDC and national policies are aligned with these practice measures and highlight where gaps exist.</a:t>
            </a:r>
            <a:endParaRPr sz="1800">
              <a:latin typeface="Albert Sans"/>
              <a:ea typeface="Albert Sans"/>
              <a:cs typeface="Albert Sans"/>
              <a:sym typeface="Albert Sans"/>
            </a:endParaRPr>
          </a:p>
        </p:txBody>
      </p:sp>
      <p:sp>
        <p:nvSpPr>
          <p:cNvPr id="419" name="Google Shape;419;g30dd2693ee6_0_753:notes"/>
          <p:cNvSpPr/>
          <p:nvPr>
            <p:ph idx="2" type="sldImg"/>
          </p:nvPr>
        </p:nvSpPr>
        <p:spPr>
          <a:xfrm>
            <a:off x="686154" y="1143000"/>
            <a:ext cx="5485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3147e3f9bfd_0_176:notes"/>
          <p:cNvSpPr/>
          <p:nvPr>
            <p:ph idx="2" type="sldImg"/>
          </p:nvPr>
        </p:nvSpPr>
        <p:spPr>
          <a:xfrm>
            <a:off x="686154" y="1143000"/>
            <a:ext cx="5485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6" name="Google Shape;426;g3147e3f9bfd_0_1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42900" lvl="0" marL="457200" rtl="0" algn="l">
              <a:spcBef>
                <a:spcPts val="0"/>
              </a:spcBef>
              <a:spcAft>
                <a:spcPts val="0"/>
              </a:spcAft>
              <a:buClr>
                <a:srgbClr val="0A140E"/>
              </a:buClr>
              <a:buSzPts val="1800"/>
              <a:buChar char="●"/>
            </a:pPr>
            <a:r>
              <a:rPr lang="en-GB" sz="1800">
                <a:latin typeface="Albert Sans"/>
                <a:ea typeface="Albert Sans"/>
                <a:cs typeface="Albert Sans"/>
                <a:sym typeface="Albert Sans"/>
              </a:rPr>
              <a:t>We also have our Zero Carbon and Climate Resilience Readiness Framework. The Framework is a WorldGBC regional project that provides the first steps towards decarbonising the built environment and achieving energy efficient and resilient buildings. </a:t>
            </a:r>
            <a:endParaRPr sz="1800">
              <a:latin typeface="Albert Sans"/>
              <a:ea typeface="Albert Sans"/>
              <a:cs typeface="Albert Sans"/>
              <a:sym typeface="Albert Sans"/>
            </a:endParaRPr>
          </a:p>
          <a:p>
            <a:pPr indent="-342900" lvl="0" marL="457200" rtl="0" algn="l">
              <a:spcBef>
                <a:spcPts val="0"/>
              </a:spcBef>
              <a:spcAft>
                <a:spcPts val="0"/>
              </a:spcAft>
              <a:buClr>
                <a:srgbClr val="0A140E"/>
              </a:buClr>
              <a:buSzPts val="1800"/>
              <a:buChar char="●"/>
            </a:pPr>
            <a:r>
              <a:rPr lang="en-GB" sz="1800">
                <a:latin typeface="Albert Sans"/>
                <a:ea typeface="Albert Sans"/>
                <a:cs typeface="Albert Sans"/>
                <a:sym typeface="Albert Sans"/>
              </a:rPr>
              <a:t>The Framework has been developed alongside Green Building Councils (GBCs) in our global network to provide locally-relevant solutions, and is currently being utilised by our regional networks in MENA, Asia Pacific and the Americas to define the enabling actions each country and our region need to prepare for the development of national roadmaps for decarbonisation and resilience of the built environment.</a:t>
            </a:r>
            <a:endParaRPr sz="1800">
              <a:latin typeface="Albert Sans"/>
              <a:ea typeface="Albert Sans"/>
              <a:cs typeface="Albert Sans"/>
              <a:sym typeface="Albert Sans"/>
            </a:endParaRPr>
          </a:p>
          <a:p>
            <a:pPr indent="-342900" lvl="0" marL="457200" rtl="0" algn="l">
              <a:spcBef>
                <a:spcPts val="0"/>
              </a:spcBef>
              <a:spcAft>
                <a:spcPts val="0"/>
              </a:spcAft>
              <a:buClr>
                <a:srgbClr val="0A140E"/>
              </a:buClr>
              <a:buSzPts val="1800"/>
              <a:buChar char="●"/>
            </a:pPr>
            <a:r>
              <a:rPr lang="en-GB" sz="1800">
                <a:latin typeface="Albert Sans"/>
                <a:ea typeface="Albert Sans"/>
                <a:cs typeface="Albert Sans"/>
                <a:sym typeface="Albert Sans"/>
              </a:rPr>
              <a:t>Developing them is a real collaborative process, involving stakeholders up and down the value chain and from around the region.</a:t>
            </a:r>
            <a:endParaRPr sz="1800">
              <a:latin typeface="Albert Sans"/>
              <a:ea typeface="Albert Sans"/>
              <a:cs typeface="Albert Sans"/>
              <a:sym typeface="Albert Sans"/>
            </a:endParaRPr>
          </a:p>
          <a:p>
            <a:pPr indent="-342900" lvl="0" marL="457200" rtl="0" algn="l">
              <a:spcBef>
                <a:spcPts val="0"/>
              </a:spcBef>
              <a:spcAft>
                <a:spcPts val="0"/>
              </a:spcAft>
              <a:buClr>
                <a:srgbClr val="0A140E"/>
              </a:buClr>
              <a:buSzPts val="1800"/>
              <a:buChar char="●"/>
            </a:pPr>
            <a:r>
              <a:rPr lang="en-GB" sz="1800">
                <a:latin typeface="Albert Sans"/>
                <a:ea typeface="Albert Sans"/>
                <a:cs typeface="Albert Sans"/>
                <a:sym typeface="Albert Sans"/>
              </a:rPr>
              <a:t>For sure, it’s going to provide a firm foundation for every nation in the region to build its own ambitious 1.5C roadmap.</a:t>
            </a:r>
            <a:endParaRPr sz="1800">
              <a:latin typeface="Albert Sans"/>
              <a:ea typeface="Albert Sans"/>
              <a:cs typeface="Albert Sans"/>
              <a:sym typeface="Albert Sans"/>
            </a:endParaRPr>
          </a:p>
          <a:p>
            <a:pPr indent="-342900" lvl="0" marL="457200" rtl="0" algn="l">
              <a:spcBef>
                <a:spcPts val="0"/>
              </a:spcBef>
              <a:spcAft>
                <a:spcPts val="0"/>
              </a:spcAft>
              <a:buClr>
                <a:srgbClr val="0A140E"/>
              </a:buClr>
              <a:buSzPts val="1800"/>
              <a:buChar char="●"/>
            </a:pPr>
            <a:r>
              <a:rPr lang="en-GB" sz="1800">
                <a:latin typeface="Albert Sans"/>
                <a:ea typeface="Albert Sans"/>
                <a:cs typeface="Albert Sans"/>
                <a:sym typeface="Albert Sans"/>
              </a:rPr>
              <a:t>Meaning that countries don’t have to start drawing up a roadmap from scratch. They’ll have a framework to start from.</a:t>
            </a:r>
            <a:endParaRPr sz="1800">
              <a:latin typeface="Albert Sans"/>
              <a:ea typeface="Albert Sans"/>
              <a:cs typeface="Albert Sans"/>
              <a:sym typeface="Albert Sans"/>
            </a:endParaRPr>
          </a:p>
          <a:p>
            <a:pPr indent="0" lvl="0" marL="457200" rtl="0" algn="l">
              <a:spcBef>
                <a:spcPts val="0"/>
              </a:spcBef>
              <a:spcAft>
                <a:spcPts val="0"/>
              </a:spcAft>
              <a:buNone/>
            </a:pPr>
            <a:r>
              <a:t/>
            </a:r>
            <a:endParaRPr sz="1800">
              <a:latin typeface="Albert Sans"/>
              <a:ea typeface="Albert Sans"/>
              <a:cs typeface="Albert Sans"/>
              <a:sym typeface="Albert Sans"/>
            </a:endParaRPr>
          </a:p>
        </p:txBody>
      </p:sp>
      <p:sp>
        <p:nvSpPr>
          <p:cNvPr id="427" name="Google Shape;427;g3147e3f9bfd_0_1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31329623b6c_0_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6" name="Google Shape;436;g31329623b6c_0_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Arial"/>
              <a:buNone/>
            </a:pPr>
            <a:r>
              <a:t/>
            </a:r>
            <a:endParaRPr sz="1800">
              <a:solidFill>
                <a:srgbClr val="0E1B13"/>
              </a:solidFill>
              <a:latin typeface="Albert Sans Medium"/>
              <a:ea typeface="Albert Sans Medium"/>
              <a:cs typeface="Albert Sans Medium"/>
              <a:sym typeface="Albert Sans Medium"/>
            </a:endParaRPr>
          </a:p>
          <a:p>
            <a:pPr indent="-342900" lvl="0" marL="457200" rtl="0" algn="l">
              <a:lnSpc>
                <a:spcPct val="90000"/>
              </a:lnSpc>
              <a:spcBef>
                <a:spcPts val="0"/>
              </a:spcBef>
              <a:spcAft>
                <a:spcPts val="0"/>
              </a:spcAft>
              <a:buClr>
                <a:schemeClr val="dk1"/>
              </a:buClr>
              <a:buSzPts val="1800"/>
              <a:buFont typeface="Albert Sans"/>
              <a:buChar char="o"/>
            </a:pPr>
            <a:r>
              <a:rPr lang="en-GB" sz="1800">
                <a:solidFill>
                  <a:srgbClr val="0E1B13"/>
                </a:solidFill>
                <a:latin typeface="Albert Sans Medium"/>
                <a:ea typeface="Albert Sans Medium"/>
                <a:cs typeface="Albert Sans Medium"/>
                <a:sym typeface="Albert Sans Medium"/>
              </a:rPr>
              <a:t>The WorldGBC Network is also working on a series of flagship miniature publications to highlight the network leadership and industry best practice in the relevant topics to help build capacity and accelerate the transition to </a:t>
            </a:r>
            <a:r>
              <a:rPr b="1" lang="en-GB" sz="1800">
                <a:solidFill>
                  <a:srgbClr val="0E1B13"/>
                </a:solidFill>
                <a:latin typeface="Albert Sans Black"/>
                <a:ea typeface="Albert Sans Black"/>
                <a:cs typeface="Albert Sans Black"/>
                <a:sym typeface="Albert Sans Black"/>
              </a:rPr>
              <a:t>decarbonised and resilient built environments.</a:t>
            </a:r>
            <a:endParaRPr b="1" sz="1800">
              <a:solidFill>
                <a:srgbClr val="0E1B13"/>
              </a:solidFill>
              <a:latin typeface="Albert Sans Black"/>
              <a:ea typeface="Albert Sans Black"/>
              <a:cs typeface="Albert Sans Black"/>
              <a:sym typeface="Albert Sans Black"/>
            </a:endParaRPr>
          </a:p>
          <a:p>
            <a:pPr indent="0" lvl="0" marL="0" rtl="0" algn="l">
              <a:lnSpc>
                <a:spcPct val="90000"/>
              </a:lnSpc>
              <a:spcBef>
                <a:spcPts val="0"/>
              </a:spcBef>
              <a:spcAft>
                <a:spcPts val="0"/>
              </a:spcAft>
              <a:buClr>
                <a:schemeClr val="dk1"/>
              </a:buClr>
              <a:buSzPts val="1100"/>
              <a:buFont typeface="Arial"/>
              <a:buNone/>
            </a:pPr>
            <a:r>
              <a:t/>
            </a:r>
            <a:endParaRPr sz="1800">
              <a:solidFill>
                <a:srgbClr val="0E1B13"/>
              </a:solidFill>
              <a:latin typeface="Albert Sans Medium"/>
              <a:ea typeface="Albert Sans Medium"/>
              <a:cs typeface="Albert Sans Medium"/>
              <a:sym typeface="Albert Sans Medium"/>
            </a:endParaRPr>
          </a:p>
          <a:p>
            <a:pPr indent="0" lvl="0" marL="0" rtl="0" algn="l">
              <a:lnSpc>
                <a:spcPct val="100000"/>
              </a:lnSpc>
              <a:spcBef>
                <a:spcPts val="0"/>
              </a:spcBef>
              <a:spcAft>
                <a:spcPts val="0"/>
              </a:spcAft>
              <a:buSzPts val="1400"/>
              <a:buNone/>
            </a:pPr>
            <a:r>
              <a:rPr lang="en-GB" sz="1800">
                <a:solidFill>
                  <a:srgbClr val="0E1B13"/>
                </a:solidFill>
                <a:latin typeface="Albert Sans Medium"/>
                <a:ea typeface="Albert Sans Medium"/>
                <a:cs typeface="Albert Sans Medium"/>
                <a:sym typeface="Albert Sans Medium"/>
              </a:rPr>
              <a:t>Reach out if you’d like to learn more or get involved! </a:t>
            </a:r>
            <a:endParaRPr sz="1800">
              <a:solidFill>
                <a:srgbClr val="0E1B13"/>
              </a:solidFill>
              <a:latin typeface="Albert Sans Medium"/>
              <a:ea typeface="Albert Sans Medium"/>
              <a:cs typeface="Albert Sans Medium"/>
              <a:sym typeface="Albert Sans Medium"/>
            </a:endParaRPr>
          </a:p>
        </p:txBody>
      </p:sp>
      <p:sp>
        <p:nvSpPr>
          <p:cNvPr id="437" name="Google Shape;437;g31329623b6c_0_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3147e3f9bfd_0_2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g3147e3f9bfd_0_2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42900" lvl="0" marL="457200" marR="0" rtl="0" algn="l">
              <a:lnSpc>
                <a:spcPct val="100000"/>
              </a:lnSpc>
              <a:spcBef>
                <a:spcPts val="0"/>
              </a:spcBef>
              <a:spcAft>
                <a:spcPts val="0"/>
              </a:spcAft>
              <a:buSzPts val="1800"/>
              <a:buFont typeface="Albert Sans"/>
              <a:buChar char="●"/>
            </a:pPr>
            <a:r>
              <a:rPr lang="en-GB" sz="1800">
                <a:latin typeface="Albert Sans"/>
                <a:ea typeface="Albert Sans"/>
                <a:cs typeface="Albert Sans"/>
                <a:sym typeface="Albert Sans"/>
              </a:rPr>
              <a:t>We’re here today to talk about Financing a resilient future. At this year’s COP, WorldGBC and the Green Building Council Network are calling on governments to commit to actions for the built environment so we can enable increased action through climate finance and strengthen resilience with adaptation planning. </a:t>
            </a:r>
            <a:endParaRPr sz="1800">
              <a:latin typeface="Albert Sans"/>
              <a:ea typeface="Albert Sans"/>
              <a:cs typeface="Albert Sans"/>
              <a:sym typeface="Albert Sans"/>
            </a:endParaRPr>
          </a:p>
          <a:p>
            <a:pPr indent="-342900" lvl="0" marL="457200" marR="0" rtl="0" algn="l">
              <a:lnSpc>
                <a:spcPct val="100000"/>
              </a:lnSpc>
              <a:spcBef>
                <a:spcPts val="0"/>
              </a:spcBef>
              <a:spcAft>
                <a:spcPts val="0"/>
              </a:spcAft>
              <a:buSzPts val="1800"/>
              <a:buFont typeface="Albert Sans"/>
              <a:buChar char="●"/>
            </a:pPr>
            <a:r>
              <a:rPr lang="en-GB" sz="1800">
                <a:latin typeface="Albert Sans"/>
                <a:ea typeface="Albert Sans"/>
                <a:cs typeface="Albert Sans"/>
                <a:sym typeface="Albert Sans"/>
              </a:rPr>
              <a:t>We look forward to exploring this further in the discussion. </a:t>
            </a:r>
            <a:endParaRPr sz="1800">
              <a:latin typeface="Albert Sans"/>
              <a:ea typeface="Albert Sans"/>
              <a:cs typeface="Albert Sans"/>
              <a:sym typeface="Albert Sans"/>
            </a:endParaRPr>
          </a:p>
        </p:txBody>
      </p:sp>
      <p:sp>
        <p:nvSpPr>
          <p:cNvPr id="446" name="Google Shape;446;g3147e3f9bfd_0_2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4" name="Google Shape;454;p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600"/>
          </a:p>
        </p:txBody>
      </p:sp>
      <p:sp>
        <p:nvSpPr>
          <p:cNvPr id="455" name="Google Shape;455;p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2d575203a02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6" name="Google Shape;466;g2d575203a02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31329623b6c_0_77:notes"/>
          <p:cNvSpPr/>
          <p:nvPr>
            <p:ph idx="2" type="sldImg"/>
          </p:nvPr>
        </p:nvSpPr>
        <p:spPr>
          <a:xfrm>
            <a:off x="686154" y="1143000"/>
            <a:ext cx="5485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9" name="Google Shape;489;g31329623b6c_0_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SzPts val="1400"/>
              <a:buNone/>
            </a:pPr>
            <a:r>
              <a:t/>
            </a:r>
            <a:endParaRPr sz="1600"/>
          </a:p>
        </p:txBody>
      </p:sp>
      <p:sp>
        <p:nvSpPr>
          <p:cNvPr id="490" name="Google Shape;490;g31329623b6c_0_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3d680b43681a904_1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 name="Google Shape;284;g23d680b43681a904_1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So on our agenda for </a:t>
            </a:r>
            <a:r>
              <a:rPr lang="en-GB"/>
              <a:t>today</a:t>
            </a:r>
            <a:r>
              <a:rPr lang="en-GB"/>
              <a:t> I will be doing a quick introduction and scene setting and then we’ll dive right into the panel </a:t>
            </a:r>
            <a:r>
              <a:rPr lang="en-GB"/>
              <a:t>discussion</a:t>
            </a:r>
            <a:r>
              <a:rPr lang="en-GB"/>
              <a:t> followed by a short breakout discussion and then close out for the day</a:t>
            </a:r>
            <a:endParaRPr/>
          </a:p>
        </p:txBody>
      </p:sp>
      <p:sp>
        <p:nvSpPr>
          <p:cNvPr id="285" name="Google Shape;285;g23d680b43681a904_1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23d680b43681a904_139:notes"/>
          <p:cNvSpPr/>
          <p:nvPr>
            <p:ph idx="2" type="sldImg"/>
          </p:nvPr>
        </p:nvSpPr>
        <p:spPr>
          <a:xfrm>
            <a:off x="686154" y="1143000"/>
            <a:ext cx="5485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8" name="Google Shape;498;g23d680b43681a904_1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SzPts val="1400"/>
              <a:buNone/>
            </a:pPr>
            <a:r>
              <a:rPr lang="en-GB" sz="1600" u="sng">
                <a:solidFill>
                  <a:schemeClr val="hlink"/>
                </a:solidFill>
                <a:hlinkClick r:id="rId2"/>
              </a:rPr>
              <a:t>https://www.mentimeter.com/app/presentation/n/al5qk6xw6489jy84o2h1y14kzo7nhouo/edit?question=ohzr5qodfpiy</a:t>
            </a:r>
            <a:br>
              <a:rPr lang="en-GB" sz="1600"/>
            </a:br>
            <a:br>
              <a:rPr lang="en-GB" sz="1600"/>
            </a:br>
            <a:r>
              <a:rPr lang="en-GB" sz="2400"/>
              <a:t>https://www.menti.com/al189zzb6u28</a:t>
            </a:r>
            <a:endParaRPr sz="1600"/>
          </a:p>
        </p:txBody>
      </p:sp>
      <p:sp>
        <p:nvSpPr>
          <p:cNvPr id="499" name="Google Shape;499;g23d680b43681a904_1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31329623b6c_0_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9" name="Google Shape;509;g31329623b6c_0_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600"/>
          </a:p>
        </p:txBody>
      </p:sp>
      <p:sp>
        <p:nvSpPr>
          <p:cNvPr id="510" name="Google Shape;510;g31329623b6c_0_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200"/>
              </a:spcBef>
              <a:spcAft>
                <a:spcPts val="0"/>
              </a:spcAft>
              <a:buClr>
                <a:schemeClr val="dk1"/>
              </a:buClr>
              <a:buSzPts val="1100"/>
              <a:buFont typeface="Arial"/>
              <a:buNone/>
            </a:pPr>
            <a:r>
              <a:rPr lang="en-GB" sz="1600"/>
              <a:t>So just to kick us off I’m here on behalf of </a:t>
            </a:r>
            <a:endParaRPr sz="1600"/>
          </a:p>
          <a:p>
            <a:pPr indent="-330200" lvl="0" marL="457200" rtl="0" algn="l">
              <a:lnSpc>
                <a:spcPct val="100000"/>
              </a:lnSpc>
              <a:spcBef>
                <a:spcPts val="1200"/>
              </a:spcBef>
              <a:spcAft>
                <a:spcPts val="0"/>
              </a:spcAft>
              <a:buSzPts val="1600"/>
              <a:buChar char="●"/>
            </a:pPr>
            <a:r>
              <a:rPr lang="en-GB" sz="1600"/>
              <a:t>The World Green Building Council; the largest and most influential action network accelerating the sustainable and just transition of the built environment.</a:t>
            </a:r>
            <a:endParaRPr sz="1600"/>
          </a:p>
          <a:p>
            <a:pPr indent="-330200" lvl="0" marL="457200" rtl="0" algn="l">
              <a:lnSpc>
                <a:spcPct val="100000"/>
              </a:lnSpc>
              <a:spcBef>
                <a:spcPts val="0"/>
              </a:spcBef>
              <a:spcAft>
                <a:spcPts val="0"/>
              </a:spcAft>
              <a:buSzPts val="1600"/>
              <a:buChar char="●"/>
            </a:pPr>
            <a:r>
              <a:rPr lang="en-GB" sz="1600"/>
              <a:t>We represent a global community of over 75 Green Building Councils and their 48,000 members around the world.</a:t>
            </a:r>
            <a:endParaRPr sz="1600"/>
          </a:p>
          <a:p>
            <a:pPr indent="-330200" lvl="0" marL="457200" rtl="0" algn="l">
              <a:lnSpc>
                <a:spcPct val="100000"/>
              </a:lnSpc>
              <a:spcBef>
                <a:spcPts val="0"/>
              </a:spcBef>
              <a:spcAft>
                <a:spcPts val="0"/>
              </a:spcAft>
              <a:buSzPts val="1600"/>
              <a:buChar char="●"/>
            </a:pPr>
            <a:r>
              <a:rPr lang="en-GB" sz="1600"/>
              <a:t>Together, we drive local action and create the global momentum that’s necessary for all people and our planet to thrive. </a:t>
            </a:r>
            <a:endParaRPr sz="1600"/>
          </a:p>
          <a:p>
            <a:pPr indent="-330200" lvl="0" marL="457200" rtl="0" algn="l">
              <a:lnSpc>
                <a:spcPct val="100000"/>
              </a:lnSpc>
              <a:spcBef>
                <a:spcPts val="0"/>
              </a:spcBef>
              <a:spcAft>
                <a:spcPts val="0"/>
              </a:spcAft>
              <a:buSzPts val="1600"/>
              <a:buChar char="●"/>
            </a:pPr>
            <a:r>
              <a:rPr lang="en-GB" sz="1600"/>
              <a:t>We do this in alignment with the ambitions of the Paris Agreement and the UN Sustainable Development Goals. </a:t>
            </a:r>
            <a:endParaRPr sz="1600"/>
          </a:p>
          <a:p>
            <a:pPr indent="0" lvl="0" marL="0" rtl="0" algn="l">
              <a:lnSpc>
                <a:spcPct val="100000"/>
              </a:lnSpc>
              <a:spcBef>
                <a:spcPts val="1200"/>
              </a:spcBef>
              <a:spcAft>
                <a:spcPts val="0"/>
              </a:spcAft>
              <a:buClr>
                <a:schemeClr val="dk1"/>
              </a:buClr>
              <a:buSzPts val="1100"/>
              <a:buFont typeface="Arial"/>
              <a:buNone/>
            </a:pPr>
            <a:r>
              <a:t/>
            </a:r>
            <a:endParaRPr sz="1600"/>
          </a:p>
          <a:p>
            <a:pPr indent="0" lvl="0" marL="0" rtl="0" algn="l">
              <a:lnSpc>
                <a:spcPct val="100000"/>
              </a:lnSpc>
              <a:spcBef>
                <a:spcPts val="1200"/>
              </a:spcBef>
              <a:spcAft>
                <a:spcPts val="0"/>
              </a:spcAft>
              <a:buClr>
                <a:schemeClr val="dk1"/>
              </a:buClr>
              <a:buSzPts val="1100"/>
              <a:buFont typeface="Arial"/>
              <a:buNone/>
            </a:pPr>
            <a:r>
              <a:t/>
            </a:r>
            <a:endParaRPr sz="1600"/>
          </a:p>
          <a:p>
            <a:pPr indent="0" lvl="0" marL="0" rtl="0" algn="l">
              <a:lnSpc>
                <a:spcPct val="100000"/>
              </a:lnSpc>
              <a:spcBef>
                <a:spcPts val="1200"/>
              </a:spcBef>
              <a:spcAft>
                <a:spcPts val="0"/>
              </a:spcAft>
              <a:buClr>
                <a:schemeClr val="dk1"/>
              </a:buClr>
              <a:buSzPts val="1100"/>
              <a:buFont typeface="Arial"/>
              <a:buNone/>
            </a:pPr>
            <a:r>
              <a:t/>
            </a:r>
            <a:endParaRPr sz="1600"/>
          </a:p>
          <a:p>
            <a:pPr indent="0" lvl="0" marL="0" rtl="0" algn="l">
              <a:lnSpc>
                <a:spcPct val="100000"/>
              </a:lnSpc>
              <a:spcBef>
                <a:spcPts val="1200"/>
              </a:spcBef>
              <a:spcAft>
                <a:spcPts val="0"/>
              </a:spcAft>
              <a:buSzPts val="1400"/>
              <a:buNone/>
            </a:pPr>
            <a:r>
              <a:t/>
            </a:r>
            <a:endParaRPr sz="1600"/>
          </a:p>
        </p:txBody>
      </p:sp>
      <p:sp>
        <p:nvSpPr>
          <p:cNvPr id="294" name="Google Shape;294;p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 name="Google Shape;309;p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600"/>
          </a:p>
          <a:p>
            <a:pPr indent="-330200" lvl="0" marL="457200" rtl="0" algn="l">
              <a:lnSpc>
                <a:spcPct val="100000"/>
              </a:lnSpc>
              <a:spcBef>
                <a:spcPts val="0"/>
              </a:spcBef>
              <a:spcAft>
                <a:spcPts val="0"/>
              </a:spcAft>
              <a:buSzPts val="1600"/>
              <a:buChar char="●"/>
            </a:pPr>
            <a:r>
              <a:rPr lang="en-GB" sz="1600"/>
              <a:t>What unites us is our shared commitment for resilient and decarbonised buildings for a healthy planet and a better future for all. </a:t>
            </a:r>
            <a:endParaRPr sz="1600"/>
          </a:p>
          <a:p>
            <a:pPr indent="-330200" lvl="0" marL="457200" rtl="0" algn="l">
              <a:lnSpc>
                <a:spcPct val="100000"/>
              </a:lnSpc>
              <a:spcBef>
                <a:spcPts val="0"/>
              </a:spcBef>
              <a:spcAft>
                <a:spcPts val="0"/>
              </a:spcAft>
              <a:buSzPts val="1600"/>
              <a:buChar char="●"/>
            </a:pPr>
            <a:r>
              <a:rPr lang="en-GB" sz="1600"/>
              <a:t>Because while the built environment—where we live, work, and interact—is essential for human life. </a:t>
            </a:r>
            <a:endParaRPr sz="1600"/>
          </a:p>
          <a:p>
            <a:pPr indent="-330200" lvl="0" marL="457200" rtl="0" algn="l">
              <a:lnSpc>
                <a:spcPct val="100000"/>
              </a:lnSpc>
              <a:spcBef>
                <a:spcPts val="0"/>
              </a:spcBef>
              <a:spcAft>
                <a:spcPts val="0"/>
              </a:spcAft>
              <a:buSzPts val="1600"/>
              <a:buChar char="●"/>
            </a:pPr>
            <a:r>
              <a:rPr lang="en-GB" sz="1600"/>
              <a:t>The very structures designed to shelter and support us are now a major factor in climate change, threatening their ability to serve these core purposes effectively.</a:t>
            </a:r>
            <a:endParaRPr sz="1600"/>
          </a:p>
        </p:txBody>
      </p:sp>
      <p:sp>
        <p:nvSpPr>
          <p:cNvPr id="310" name="Google Shape;310;p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p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Clr>
                <a:schemeClr val="dk1"/>
              </a:buClr>
              <a:buSzPts val="1100"/>
              <a:buFont typeface="Arial"/>
              <a:buNone/>
            </a:pPr>
            <a:r>
              <a:t/>
            </a:r>
            <a:endParaRPr sz="1600">
              <a:solidFill>
                <a:srgbClr val="000000"/>
              </a:solidFill>
            </a:endParaRPr>
          </a:p>
          <a:p>
            <a:pPr indent="-330200" lvl="0" marL="457200" rtl="0" algn="l">
              <a:lnSpc>
                <a:spcPct val="150000"/>
              </a:lnSpc>
              <a:spcBef>
                <a:spcPts val="0"/>
              </a:spcBef>
              <a:spcAft>
                <a:spcPts val="0"/>
              </a:spcAft>
              <a:buClr>
                <a:srgbClr val="000000"/>
              </a:buClr>
              <a:buSzPts val="1600"/>
              <a:buChar char="●"/>
            </a:pPr>
            <a:r>
              <a:rPr lang="en-GB" sz="1600">
                <a:solidFill>
                  <a:srgbClr val="000000"/>
                </a:solidFill>
              </a:rPr>
              <a:t>Right now, building and construction is one of the biggest emitters on the planet. Globally, it’s responsible for 37% of total carbon emissions. It consumes up to half of the raw materials flowing through the world economy. It generates half the world’s waste.</a:t>
            </a:r>
            <a:endParaRPr sz="1600">
              <a:solidFill>
                <a:srgbClr val="000000"/>
              </a:solidFill>
            </a:endParaRPr>
          </a:p>
          <a:p>
            <a:pPr indent="-330200" lvl="0" marL="457200" rtl="0" algn="l">
              <a:lnSpc>
                <a:spcPct val="150000"/>
              </a:lnSpc>
              <a:spcBef>
                <a:spcPts val="0"/>
              </a:spcBef>
              <a:spcAft>
                <a:spcPts val="0"/>
              </a:spcAft>
              <a:buClr>
                <a:srgbClr val="000000"/>
              </a:buClr>
              <a:buSzPts val="1600"/>
              <a:buChar char="●"/>
            </a:pPr>
            <a:r>
              <a:rPr lang="en-GB" sz="1600">
                <a:solidFill>
                  <a:srgbClr val="000000"/>
                </a:solidFill>
              </a:rPr>
              <a:t>And this is having a material impact.</a:t>
            </a:r>
            <a:endParaRPr sz="1600">
              <a:solidFill>
                <a:srgbClr val="000000"/>
              </a:solidFill>
            </a:endParaRPr>
          </a:p>
          <a:p>
            <a:pPr indent="-330200" lvl="0" marL="457200" rtl="0" algn="l">
              <a:lnSpc>
                <a:spcPct val="150000"/>
              </a:lnSpc>
              <a:spcBef>
                <a:spcPts val="0"/>
              </a:spcBef>
              <a:spcAft>
                <a:spcPts val="0"/>
              </a:spcAft>
              <a:buClr>
                <a:srgbClr val="000000"/>
              </a:buClr>
              <a:buSzPts val="1600"/>
              <a:buChar char="●"/>
            </a:pPr>
            <a:r>
              <a:rPr lang="en-GB" sz="1600">
                <a:solidFill>
                  <a:srgbClr val="000000"/>
                </a:solidFill>
              </a:rPr>
              <a:t>Unfortunately downsizing is not an option. The world needs to provide two billion additional homes over the next 75 years, and, currently, around 80% of cities lack affordable housing options for most of their population. </a:t>
            </a:r>
            <a:endParaRPr sz="1600">
              <a:solidFill>
                <a:srgbClr val="000000"/>
              </a:solidFill>
            </a:endParaRPr>
          </a:p>
          <a:p>
            <a:pPr indent="-330200" lvl="0" marL="457200" rtl="0" algn="l">
              <a:lnSpc>
                <a:spcPct val="150000"/>
              </a:lnSpc>
              <a:spcBef>
                <a:spcPts val="0"/>
              </a:spcBef>
              <a:spcAft>
                <a:spcPts val="0"/>
              </a:spcAft>
              <a:buClr>
                <a:srgbClr val="000000"/>
              </a:buClr>
              <a:buSzPts val="1600"/>
              <a:buChar char="●"/>
            </a:pPr>
            <a:r>
              <a:rPr lang="en-GB" sz="1600">
                <a:solidFill>
                  <a:srgbClr val="000000"/>
                </a:solidFill>
              </a:rPr>
              <a:t>And while I see some bright spots of progress when I take stock of where we are, let us be clear: today, the built environment and construction sector is not on track to decarbonise in line with the Paris Agreement. And less than 2,000 days remain for us to achieve our 2030 climate targets.</a:t>
            </a:r>
            <a:endParaRPr sz="1600">
              <a:solidFill>
                <a:srgbClr val="000000"/>
              </a:solidFill>
            </a:endParaRPr>
          </a:p>
          <a:p>
            <a:pPr indent="-330200" lvl="0" marL="457200" rtl="0" algn="l">
              <a:lnSpc>
                <a:spcPct val="150000"/>
              </a:lnSpc>
              <a:spcBef>
                <a:spcPts val="0"/>
              </a:spcBef>
              <a:spcAft>
                <a:spcPts val="0"/>
              </a:spcAft>
              <a:buClr>
                <a:srgbClr val="000000"/>
              </a:buClr>
              <a:buSzPts val="1600"/>
              <a:buChar char="●"/>
            </a:pPr>
            <a:r>
              <a:rPr lang="en-GB" sz="1600">
                <a:solidFill>
                  <a:srgbClr val="000000"/>
                </a:solidFill>
              </a:rPr>
              <a:t>So we have to accelerate mitigation and adaptation in the built environment, urgently.</a:t>
            </a:r>
            <a:endParaRPr sz="1600">
              <a:solidFill>
                <a:srgbClr val="000000"/>
              </a:solidFill>
            </a:endParaRPr>
          </a:p>
          <a:p>
            <a:pPr indent="0" lvl="0" marL="0" rtl="0" algn="l">
              <a:lnSpc>
                <a:spcPct val="150000"/>
              </a:lnSpc>
              <a:spcBef>
                <a:spcPts val="0"/>
              </a:spcBef>
              <a:spcAft>
                <a:spcPts val="0"/>
              </a:spcAft>
              <a:buClr>
                <a:schemeClr val="dk1"/>
              </a:buClr>
              <a:buSzPts val="1100"/>
              <a:buFont typeface="Arial"/>
              <a:buNone/>
            </a:pPr>
            <a:r>
              <a:t/>
            </a:r>
            <a:endParaRPr sz="1800">
              <a:solidFill>
                <a:srgbClr val="000000"/>
              </a:solidFill>
              <a:latin typeface="Albert Sans Medium"/>
              <a:ea typeface="Albert Sans Medium"/>
              <a:cs typeface="Albert Sans Medium"/>
              <a:sym typeface="Albert Sans Medium"/>
            </a:endParaRPr>
          </a:p>
          <a:p>
            <a:pPr indent="0" lvl="0" marL="0" rtl="0" algn="l">
              <a:lnSpc>
                <a:spcPct val="150000"/>
              </a:lnSpc>
              <a:spcBef>
                <a:spcPts val="0"/>
              </a:spcBef>
              <a:spcAft>
                <a:spcPts val="0"/>
              </a:spcAft>
              <a:buSzPts val="1400"/>
              <a:buNone/>
            </a:pPr>
            <a:r>
              <a:t/>
            </a:r>
            <a:endParaRPr sz="1800">
              <a:solidFill>
                <a:srgbClr val="000000"/>
              </a:solidFill>
              <a:latin typeface="Albert Sans Medium"/>
              <a:ea typeface="Albert Sans Medium"/>
              <a:cs typeface="Albert Sans Medium"/>
              <a:sym typeface="Albert Sans Medium"/>
            </a:endParaRPr>
          </a:p>
          <a:p>
            <a:pPr indent="0" lvl="0" marL="0" rtl="0" algn="l">
              <a:lnSpc>
                <a:spcPct val="100000"/>
              </a:lnSpc>
              <a:spcBef>
                <a:spcPts val="0"/>
              </a:spcBef>
              <a:spcAft>
                <a:spcPts val="0"/>
              </a:spcAft>
              <a:buSzPts val="1400"/>
              <a:buNone/>
            </a:pPr>
            <a:r>
              <a:t/>
            </a:r>
            <a:endParaRPr sz="1800">
              <a:latin typeface="Albert Sans Medium"/>
              <a:ea typeface="Albert Sans Medium"/>
              <a:cs typeface="Albert Sans Medium"/>
              <a:sym typeface="Albert Sans Medium"/>
            </a:endParaRPr>
          </a:p>
          <a:p>
            <a:pPr indent="0" lvl="0" marL="0" rtl="0" algn="l">
              <a:lnSpc>
                <a:spcPct val="100000"/>
              </a:lnSpc>
              <a:spcBef>
                <a:spcPts val="0"/>
              </a:spcBef>
              <a:spcAft>
                <a:spcPts val="0"/>
              </a:spcAft>
              <a:buSzPts val="1400"/>
              <a:buNone/>
            </a:pPr>
            <a:r>
              <a:rPr b="1" lang="en-GB" sz="1100">
                <a:solidFill>
                  <a:srgbClr val="000000"/>
                </a:solidFill>
                <a:latin typeface="Albert Sans Medium"/>
                <a:ea typeface="Albert Sans Medium"/>
                <a:cs typeface="Albert Sans Medium"/>
                <a:sym typeface="Albert Sans Medium"/>
              </a:rPr>
              <a:t>Sources:</a:t>
            </a:r>
            <a:endParaRPr/>
          </a:p>
          <a:p>
            <a:pPr indent="0" lvl="0" marL="0" rtl="0" algn="l">
              <a:lnSpc>
                <a:spcPct val="100000"/>
              </a:lnSpc>
              <a:spcBef>
                <a:spcPts val="0"/>
              </a:spcBef>
              <a:spcAft>
                <a:spcPts val="0"/>
              </a:spcAft>
              <a:buSzPts val="1400"/>
              <a:buNone/>
            </a:pPr>
            <a:r>
              <a:rPr lang="en-GB" sz="1100">
                <a:solidFill>
                  <a:srgbClr val="000000"/>
                </a:solidFill>
                <a:latin typeface="Albert Sans Medium"/>
                <a:ea typeface="Albert Sans Medium"/>
                <a:cs typeface="Albert Sans Medium"/>
                <a:sym typeface="Albert Sans Medium"/>
              </a:rPr>
              <a:t>Centre for International Earth Science Information Network – CIESIN </a:t>
            </a:r>
            <a:endParaRPr/>
          </a:p>
          <a:p>
            <a:pPr indent="0" lvl="0" marL="0" rtl="0" algn="l">
              <a:lnSpc>
                <a:spcPct val="100000"/>
              </a:lnSpc>
              <a:spcBef>
                <a:spcPts val="0"/>
              </a:spcBef>
              <a:spcAft>
                <a:spcPts val="0"/>
              </a:spcAft>
              <a:buSzPts val="1400"/>
              <a:buNone/>
            </a:pPr>
            <a:r>
              <a:rPr lang="en-GB" sz="1100">
                <a:solidFill>
                  <a:srgbClr val="000000"/>
                </a:solidFill>
                <a:latin typeface="Albert Sans Medium"/>
                <a:ea typeface="Albert Sans Medium"/>
                <a:cs typeface="Albert Sans Medium"/>
                <a:sym typeface="Albert Sans Medium"/>
              </a:rPr>
              <a:t>The Global Status Report for Buildings and Construction (Buildings-GSR), 2023</a:t>
            </a:r>
            <a:endParaRPr/>
          </a:p>
          <a:p>
            <a:pPr indent="0" lvl="0" marL="0" rtl="0" algn="l">
              <a:lnSpc>
                <a:spcPct val="100000"/>
              </a:lnSpc>
              <a:spcBef>
                <a:spcPts val="0"/>
              </a:spcBef>
              <a:spcAft>
                <a:spcPts val="0"/>
              </a:spcAft>
              <a:buSzPts val="1400"/>
              <a:buNone/>
            </a:pPr>
            <a:r>
              <a:rPr lang="en-GB" sz="1100">
                <a:solidFill>
                  <a:srgbClr val="000000"/>
                </a:solidFill>
                <a:latin typeface="Albert Sans Medium"/>
                <a:ea typeface="Albert Sans Medium"/>
                <a:cs typeface="Albert Sans Medium"/>
                <a:sym typeface="Albert Sans Medium"/>
              </a:rPr>
              <a:t>Greening the Supply Chain Report, UNEP</a:t>
            </a:r>
            <a:endParaRPr/>
          </a:p>
          <a:p>
            <a:pPr indent="0" lvl="0" marL="0" rtl="0" algn="l">
              <a:lnSpc>
                <a:spcPct val="100000"/>
              </a:lnSpc>
              <a:spcBef>
                <a:spcPts val="0"/>
              </a:spcBef>
              <a:spcAft>
                <a:spcPts val="0"/>
              </a:spcAft>
              <a:buSzPts val="1400"/>
              <a:buNone/>
            </a:pPr>
            <a:r>
              <a:rPr lang="en-GB" sz="1100">
                <a:solidFill>
                  <a:srgbClr val="000000"/>
                </a:solidFill>
                <a:latin typeface="Albert Sans Medium"/>
                <a:ea typeface="Albert Sans Medium"/>
                <a:cs typeface="Albert Sans Medium"/>
                <a:sym typeface="Albert Sans Medium"/>
              </a:rPr>
              <a:t>The Global Status Report for Buildings and Construction (Buildings-GSR), 2023</a:t>
            </a:r>
            <a:endParaRPr/>
          </a:p>
          <a:p>
            <a:pPr indent="0" lvl="0" marL="0" rtl="0" algn="l">
              <a:lnSpc>
                <a:spcPct val="100000"/>
              </a:lnSpc>
              <a:spcBef>
                <a:spcPts val="0"/>
              </a:spcBef>
              <a:spcAft>
                <a:spcPts val="0"/>
              </a:spcAft>
              <a:buSzPts val="1400"/>
              <a:buNone/>
            </a:pPr>
            <a:r>
              <a:rPr lang="en-GB" sz="1100">
                <a:solidFill>
                  <a:srgbClr val="000000"/>
                </a:solidFill>
                <a:latin typeface="Albert Sans Medium"/>
                <a:ea typeface="Albert Sans Medium"/>
                <a:cs typeface="Albert Sans Medium"/>
                <a:sym typeface="Albert Sans Medium"/>
              </a:rPr>
              <a:t>European Parliament, ‘Access to decent and affordable housing for all’ (2020) </a:t>
            </a:r>
            <a:endParaRPr sz="1100">
              <a:solidFill>
                <a:srgbClr val="000000"/>
              </a:solidFill>
              <a:latin typeface="Albert Sans Medium"/>
              <a:ea typeface="Albert Sans Medium"/>
              <a:cs typeface="Albert Sans Medium"/>
              <a:sym typeface="Albert Sans Medium"/>
            </a:endParaRPr>
          </a:p>
          <a:p>
            <a:pPr indent="0" lvl="0" marL="0" rtl="0" algn="l">
              <a:lnSpc>
                <a:spcPct val="100000"/>
              </a:lnSpc>
              <a:spcBef>
                <a:spcPts val="0"/>
              </a:spcBef>
              <a:spcAft>
                <a:spcPts val="0"/>
              </a:spcAft>
              <a:buSzPts val="1400"/>
              <a:buNone/>
            </a:pPr>
            <a:r>
              <a:t/>
            </a:r>
            <a:endParaRPr/>
          </a:p>
        </p:txBody>
      </p:sp>
      <p:sp>
        <p:nvSpPr>
          <p:cNvPr id="320" name="Google Shape;320;p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p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rgbClr val="000000"/>
              </a:buClr>
              <a:buSzPts val="1600"/>
              <a:buChar char="●"/>
            </a:pPr>
            <a:r>
              <a:rPr lang="en-GB" sz="1600">
                <a:solidFill>
                  <a:srgbClr val="000000"/>
                </a:solidFill>
              </a:rPr>
              <a:t>around the world there is a growing recognition of the multiple benefits that buildings bring to our societies. </a:t>
            </a:r>
            <a:endParaRPr sz="1600"/>
          </a:p>
          <a:p>
            <a:pPr indent="0" lvl="0" marL="0" rtl="0" algn="l">
              <a:lnSpc>
                <a:spcPct val="100000"/>
              </a:lnSpc>
              <a:spcBef>
                <a:spcPts val="0"/>
              </a:spcBef>
              <a:spcAft>
                <a:spcPts val="0"/>
              </a:spcAft>
              <a:buSzPts val="1400"/>
              <a:buNone/>
            </a:pPr>
            <a:r>
              <a:rPr lang="en-GB" sz="1600"/>
              <a:t> </a:t>
            </a:r>
            <a:endParaRPr sz="1600"/>
          </a:p>
          <a:p>
            <a:pPr indent="-342900" lvl="0" marL="342900" rtl="0" algn="l">
              <a:lnSpc>
                <a:spcPct val="100000"/>
              </a:lnSpc>
              <a:spcBef>
                <a:spcPts val="0"/>
              </a:spcBef>
              <a:spcAft>
                <a:spcPts val="0"/>
              </a:spcAft>
              <a:buClr>
                <a:srgbClr val="000000"/>
              </a:buClr>
              <a:buSzPts val="1600"/>
              <a:buChar char="●"/>
            </a:pPr>
            <a:r>
              <a:rPr lang="en-GB" sz="1600">
                <a:solidFill>
                  <a:srgbClr val="000000"/>
                </a:solidFill>
              </a:rPr>
              <a:t>It’s the vast reach of the built environment into every aspect of human life that makes it possible for it not only to be a solution to climate change but to truly nurture people, economies and planet.</a:t>
            </a:r>
            <a:endParaRPr sz="1600"/>
          </a:p>
          <a:p>
            <a:pPr indent="0" lvl="0" marL="0" rtl="0" algn="l">
              <a:lnSpc>
                <a:spcPct val="100000"/>
              </a:lnSpc>
              <a:spcBef>
                <a:spcPts val="0"/>
              </a:spcBef>
              <a:spcAft>
                <a:spcPts val="0"/>
              </a:spcAft>
              <a:buSzPts val="1400"/>
              <a:buNone/>
            </a:pPr>
            <a:r>
              <a:rPr lang="en-GB" sz="1600"/>
              <a:t> </a:t>
            </a:r>
            <a:endParaRPr sz="1600"/>
          </a:p>
          <a:p>
            <a:pPr indent="-342900" lvl="0" marL="342900" rtl="0" algn="l">
              <a:lnSpc>
                <a:spcPct val="100000"/>
              </a:lnSpc>
              <a:spcBef>
                <a:spcPts val="0"/>
              </a:spcBef>
              <a:spcAft>
                <a:spcPts val="0"/>
              </a:spcAft>
              <a:buClr>
                <a:srgbClr val="000000"/>
              </a:buClr>
              <a:buSzPts val="1600"/>
              <a:buFont typeface="Arial"/>
              <a:buChar char="●"/>
            </a:pPr>
            <a:r>
              <a:rPr lang="en-GB" sz="1600">
                <a:solidFill>
                  <a:srgbClr val="000000"/>
                </a:solidFill>
              </a:rPr>
              <a:t>For </a:t>
            </a:r>
            <a:r>
              <a:rPr b="1" lang="en-GB" sz="1600">
                <a:solidFill>
                  <a:srgbClr val="000000"/>
                </a:solidFill>
              </a:rPr>
              <a:t>people</a:t>
            </a:r>
            <a:r>
              <a:rPr lang="en-GB" sz="1600">
                <a:solidFill>
                  <a:srgbClr val="000000"/>
                </a:solidFill>
              </a:rPr>
              <a:t>, building and construction is responsible for over 200 million jobs, accounting for 11–13% of global GDP.</a:t>
            </a:r>
            <a:r>
              <a:rPr baseline="30000" lang="en-GB" sz="1600">
                <a:solidFill>
                  <a:srgbClr val="000000"/>
                </a:solidFill>
              </a:rPr>
              <a:t> </a:t>
            </a:r>
            <a:endParaRPr sz="1600"/>
          </a:p>
          <a:p>
            <a:pPr indent="0" lvl="0" marL="0" rtl="0" algn="l">
              <a:lnSpc>
                <a:spcPct val="100000"/>
              </a:lnSpc>
              <a:spcBef>
                <a:spcPts val="0"/>
              </a:spcBef>
              <a:spcAft>
                <a:spcPts val="0"/>
              </a:spcAft>
              <a:buSzPts val="1400"/>
              <a:buNone/>
            </a:pPr>
            <a:r>
              <a:rPr lang="en-GB" sz="1600"/>
              <a:t> </a:t>
            </a:r>
            <a:endParaRPr sz="1600"/>
          </a:p>
          <a:p>
            <a:pPr indent="-342900" lvl="0" marL="342900" rtl="0" algn="l">
              <a:lnSpc>
                <a:spcPct val="100000"/>
              </a:lnSpc>
              <a:spcBef>
                <a:spcPts val="0"/>
              </a:spcBef>
              <a:spcAft>
                <a:spcPts val="0"/>
              </a:spcAft>
              <a:buClr>
                <a:srgbClr val="000000"/>
              </a:buClr>
              <a:buSzPts val="1600"/>
              <a:buFont typeface="Arial"/>
              <a:buChar char="●"/>
            </a:pPr>
            <a:r>
              <a:rPr lang="en-GB" sz="1600">
                <a:solidFill>
                  <a:srgbClr val="000000"/>
                </a:solidFill>
              </a:rPr>
              <a:t>As an </a:t>
            </a:r>
            <a:r>
              <a:rPr b="1" lang="en-GB" sz="1600">
                <a:solidFill>
                  <a:srgbClr val="000000"/>
                </a:solidFill>
              </a:rPr>
              <a:t>investment opportunity</a:t>
            </a:r>
            <a:r>
              <a:rPr lang="en-GB" sz="1600">
                <a:solidFill>
                  <a:srgbClr val="000000"/>
                </a:solidFill>
              </a:rPr>
              <a:t>, real estate and infrastructure represent two-thirds of global wealth, the largest asset class by far, valued at over $300 trillion USD. With the growing risks of climate change, the greener these assets the safer and more insurable they will be. Also, the green building market size is predicted to grow an estimated 38% by 2030 in emerging markets alone. And, globally, the circular economy could yield up to $4.5 trillion USD in economic benefits by 2030.</a:t>
            </a:r>
            <a:endParaRPr sz="1600"/>
          </a:p>
          <a:p>
            <a:pPr indent="0" lvl="0" marL="0" rtl="0" algn="l">
              <a:lnSpc>
                <a:spcPct val="100000"/>
              </a:lnSpc>
              <a:spcBef>
                <a:spcPts val="0"/>
              </a:spcBef>
              <a:spcAft>
                <a:spcPts val="0"/>
              </a:spcAft>
              <a:buSzPts val="1400"/>
              <a:buNone/>
            </a:pPr>
            <a:r>
              <a:rPr lang="en-GB" sz="1600"/>
              <a:t> </a:t>
            </a:r>
            <a:endParaRPr sz="1600"/>
          </a:p>
          <a:p>
            <a:pPr indent="-342900" lvl="0" marL="342900" rtl="0" algn="l">
              <a:lnSpc>
                <a:spcPct val="100000"/>
              </a:lnSpc>
              <a:spcBef>
                <a:spcPts val="0"/>
              </a:spcBef>
              <a:spcAft>
                <a:spcPts val="0"/>
              </a:spcAft>
              <a:buClr>
                <a:srgbClr val="000000"/>
              </a:buClr>
              <a:buSzPts val="1600"/>
              <a:buFont typeface="Arial"/>
              <a:buChar char="●"/>
            </a:pPr>
            <a:r>
              <a:rPr lang="en-GB" sz="1600">
                <a:solidFill>
                  <a:srgbClr val="000000"/>
                </a:solidFill>
              </a:rPr>
              <a:t>And by improving our practices, the built environment can help slow and stop the </a:t>
            </a:r>
            <a:r>
              <a:rPr b="1" lang="en-GB" sz="1600">
                <a:solidFill>
                  <a:srgbClr val="000000"/>
                </a:solidFill>
              </a:rPr>
              <a:t>planetary</a:t>
            </a:r>
            <a:r>
              <a:rPr lang="en-GB" sz="1600">
                <a:solidFill>
                  <a:srgbClr val="000000"/>
                </a:solidFill>
              </a:rPr>
              <a:t> resource decline, recover biodiversity, and help us preserve our limited resources.</a:t>
            </a:r>
            <a:endParaRPr sz="1600"/>
          </a:p>
          <a:p>
            <a:pPr indent="-273050" lvl="0" marL="342900" rtl="0" algn="l">
              <a:lnSpc>
                <a:spcPct val="100000"/>
              </a:lnSpc>
              <a:spcBef>
                <a:spcPts val="0"/>
              </a:spcBef>
              <a:spcAft>
                <a:spcPts val="0"/>
              </a:spcAft>
              <a:buClr>
                <a:schemeClr val="dk1"/>
              </a:buClr>
              <a:buSzPts val="1100"/>
              <a:buFont typeface="Arial"/>
              <a:buNone/>
            </a:pPr>
            <a:r>
              <a:t/>
            </a:r>
            <a:endParaRPr sz="1600">
              <a:solidFill>
                <a:srgbClr val="000000"/>
              </a:solidFill>
            </a:endParaRPr>
          </a:p>
          <a:p>
            <a:pPr indent="0" lvl="0" marL="0" rtl="0" algn="l">
              <a:lnSpc>
                <a:spcPct val="100000"/>
              </a:lnSpc>
              <a:spcBef>
                <a:spcPts val="0"/>
              </a:spcBef>
              <a:spcAft>
                <a:spcPts val="0"/>
              </a:spcAft>
              <a:buClr>
                <a:srgbClr val="000000"/>
              </a:buClr>
              <a:buSzPts val="1100"/>
              <a:buFont typeface="Arial"/>
              <a:buNone/>
            </a:pPr>
            <a:r>
              <a:rPr lang="en-GB" sz="1600">
                <a:solidFill>
                  <a:srgbClr val="000000"/>
                </a:solidFill>
              </a:rPr>
              <a:t>Sources:</a:t>
            </a:r>
            <a:endParaRPr sz="1600"/>
          </a:p>
          <a:p>
            <a:pPr indent="0" lvl="0" marL="0" rtl="0" algn="l">
              <a:lnSpc>
                <a:spcPct val="100000"/>
              </a:lnSpc>
              <a:spcBef>
                <a:spcPts val="0"/>
              </a:spcBef>
              <a:spcAft>
                <a:spcPts val="0"/>
              </a:spcAft>
              <a:buSzPts val="1400"/>
              <a:buNone/>
            </a:pPr>
            <a:r>
              <a:rPr lang="en-GB" sz="1600" u="sng">
                <a:solidFill>
                  <a:srgbClr val="467886"/>
                </a:solidFill>
                <a:hlinkClick r:id="rId2">
                  <a:extLst>
                    <a:ext uri="{A12FA001-AC4F-418D-AE19-62706E023703}">
                      <ahyp:hlinkClr val="tx"/>
                    </a:ext>
                  </a:extLst>
                </a:hlinkClick>
              </a:rPr>
              <a:t>https://www.ilo.org/sites/default/files/wcmsp5/groups/public/@ed_emp/@emp_policy/@invest/documents/publication/wcms_734235.pdf</a:t>
            </a:r>
            <a:r>
              <a:rPr lang="en-GB" sz="1600"/>
              <a:t> </a:t>
            </a:r>
            <a:endParaRPr sz="1600"/>
          </a:p>
          <a:p>
            <a:pPr indent="0" lvl="0" marL="0" rtl="0" algn="l">
              <a:lnSpc>
                <a:spcPct val="100000"/>
              </a:lnSpc>
              <a:spcBef>
                <a:spcPts val="0"/>
              </a:spcBef>
              <a:spcAft>
                <a:spcPts val="0"/>
              </a:spcAft>
              <a:buSzPts val="1400"/>
              <a:buNone/>
            </a:pPr>
            <a:r>
              <a:rPr lang="en-GB" sz="1600" u="sng">
                <a:solidFill>
                  <a:srgbClr val="467886"/>
                </a:solidFill>
                <a:hlinkClick r:id="rId3">
                  <a:extLst>
                    <a:ext uri="{A12FA001-AC4F-418D-AE19-62706E023703}">
                      <ahyp:hlinkClr val="tx"/>
                    </a:ext>
                  </a:extLst>
                </a:hlinkClick>
              </a:rPr>
              <a:t>https://www.ilo.org/sites/default/files/wcmsp5/groups/public/@ed_protect/@protrav/@migrant/documents/publication/wcms_538487.pdf</a:t>
            </a:r>
            <a:r>
              <a:rPr lang="en-GB" sz="1600"/>
              <a:t> </a:t>
            </a:r>
            <a:endParaRPr sz="1600">
              <a:solidFill>
                <a:srgbClr val="000000"/>
              </a:solidFill>
            </a:endParaRPr>
          </a:p>
          <a:p>
            <a:pPr indent="0" lvl="0" marL="0" rtl="0" algn="l">
              <a:lnSpc>
                <a:spcPct val="100000"/>
              </a:lnSpc>
              <a:spcBef>
                <a:spcPts val="0"/>
              </a:spcBef>
              <a:spcAft>
                <a:spcPts val="0"/>
              </a:spcAft>
              <a:buSzPts val="1400"/>
              <a:buNone/>
            </a:pPr>
            <a:r>
              <a:rPr i="1" lang="en-GB" sz="1600" u="sng">
                <a:solidFill>
                  <a:srgbClr val="467886"/>
                </a:solidFill>
                <a:hlinkClick r:id="rId4">
                  <a:extLst>
                    <a:ext uri="{A12FA001-AC4F-418D-AE19-62706E023703}">
                      <ahyp:hlinkClr val="tx"/>
                    </a:ext>
                  </a:extLst>
                </a:hlinkClick>
              </a:rPr>
              <a:t>https://www.ey.com/en_uk/energy-resources/how-bold-action-can-accelerate-the-worlds-multiple-energy-transition</a:t>
            </a:r>
            <a:r>
              <a:rPr i="1" lang="en-GB" sz="1600"/>
              <a:t> </a:t>
            </a:r>
            <a:endParaRPr sz="1600"/>
          </a:p>
          <a:p>
            <a:pPr indent="0" lvl="0" marL="0" rtl="0" algn="l">
              <a:lnSpc>
                <a:spcPct val="100000"/>
              </a:lnSpc>
              <a:spcBef>
                <a:spcPts val="0"/>
              </a:spcBef>
              <a:spcAft>
                <a:spcPts val="0"/>
              </a:spcAft>
              <a:buSzPts val="1400"/>
              <a:buNone/>
            </a:pPr>
            <a:r>
              <a:rPr i="1" lang="en-GB" sz="1600"/>
              <a:t>https://environment.ec.europa.eu/topics/ circular-economy_en </a:t>
            </a:r>
            <a:endParaRPr sz="1600"/>
          </a:p>
          <a:p>
            <a:pPr indent="0" lvl="0" marL="0" rtl="0" algn="l">
              <a:lnSpc>
                <a:spcPct val="100000"/>
              </a:lnSpc>
              <a:spcBef>
                <a:spcPts val="0"/>
              </a:spcBef>
              <a:spcAft>
                <a:spcPts val="0"/>
              </a:spcAft>
              <a:buSzPts val="1400"/>
              <a:buNone/>
            </a:pPr>
            <a:r>
              <a:t/>
            </a:r>
            <a:endParaRPr sz="1600"/>
          </a:p>
        </p:txBody>
      </p:sp>
      <p:sp>
        <p:nvSpPr>
          <p:cNvPr id="334" name="Google Shape;334;p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p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sz="1600"/>
              <a:t> </a:t>
            </a:r>
            <a:endParaRPr sz="1600"/>
          </a:p>
          <a:p>
            <a:pPr indent="-342900" lvl="0" marL="342900" rtl="0" algn="l">
              <a:lnSpc>
                <a:spcPct val="100000"/>
              </a:lnSpc>
              <a:spcBef>
                <a:spcPts val="0"/>
              </a:spcBef>
              <a:spcAft>
                <a:spcPts val="0"/>
              </a:spcAft>
              <a:buClr>
                <a:srgbClr val="000000"/>
              </a:buClr>
              <a:buSzPts val="1600"/>
              <a:buChar char="●"/>
            </a:pPr>
            <a:r>
              <a:rPr lang="en-GB" sz="1600">
                <a:solidFill>
                  <a:srgbClr val="000000"/>
                </a:solidFill>
              </a:rPr>
              <a:t>So how do we make buildings the solution?</a:t>
            </a:r>
            <a:endParaRPr sz="1600"/>
          </a:p>
          <a:p>
            <a:pPr indent="0" lvl="0" marL="0" rtl="0" algn="l">
              <a:lnSpc>
                <a:spcPct val="100000"/>
              </a:lnSpc>
              <a:spcBef>
                <a:spcPts val="0"/>
              </a:spcBef>
              <a:spcAft>
                <a:spcPts val="0"/>
              </a:spcAft>
              <a:buSzPts val="1400"/>
              <a:buNone/>
            </a:pPr>
            <a:r>
              <a:rPr lang="en-GB" sz="1600"/>
              <a:t> </a:t>
            </a:r>
            <a:endParaRPr sz="1600"/>
          </a:p>
          <a:p>
            <a:pPr indent="-342900" lvl="0" marL="342900" rtl="0" algn="l">
              <a:lnSpc>
                <a:spcPct val="100000"/>
              </a:lnSpc>
              <a:spcBef>
                <a:spcPts val="0"/>
              </a:spcBef>
              <a:spcAft>
                <a:spcPts val="0"/>
              </a:spcAft>
              <a:buClr>
                <a:srgbClr val="000000"/>
              </a:buClr>
              <a:buSzPts val="1600"/>
              <a:buChar char="●"/>
            </a:pPr>
            <a:r>
              <a:rPr lang="en-GB" sz="1600">
                <a:solidFill>
                  <a:srgbClr val="000000"/>
                </a:solidFill>
              </a:rPr>
              <a:t>At the World Green Building Council, we are building momentum towards three guiding goals:</a:t>
            </a:r>
            <a:endParaRPr sz="1600"/>
          </a:p>
          <a:p>
            <a:pPr indent="0" lvl="0" marL="0" rtl="0" algn="l">
              <a:lnSpc>
                <a:spcPct val="100000"/>
              </a:lnSpc>
              <a:spcBef>
                <a:spcPts val="0"/>
              </a:spcBef>
              <a:spcAft>
                <a:spcPts val="0"/>
              </a:spcAft>
              <a:buSzPts val="1400"/>
              <a:buNone/>
            </a:pPr>
            <a:r>
              <a:rPr lang="en-GB" sz="1600"/>
              <a:t> </a:t>
            </a:r>
            <a:endParaRPr sz="1600"/>
          </a:p>
          <a:p>
            <a:pPr indent="-342900" lvl="0" marL="342900" rtl="0" algn="l">
              <a:lnSpc>
                <a:spcPct val="100000"/>
              </a:lnSpc>
              <a:spcBef>
                <a:spcPts val="0"/>
              </a:spcBef>
              <a:spcAft>
                <a:spcPts val="0"/>
              </a:spcAft>
              <a:buClr>
                <a:srgbClr val="000000"/>
              </a:buClr>
              <a:buSzPts val="1600"/>
              <a:buChar char="●"/>
            </a:pPr>
            <a:r>
              <a:rPr lang="en-GB" sz="1600">
                <a:solidFill>
                  <a:srgbClr val="000000"/>
                </a:solidFill>
              </a:rPr>
              <a:t>Total decarbonisation of the built environment.</a:t>
            </a:r>
            <a:endParaRPr sz="1600"/>
          </a:p>
          <a:p>
            <a:pPr indent="0" lvl="0" marL="457200" rtl="0" algn="l">
              <a:lnSpc>
                <a:spcPct val="100000"/>
              </a:lnSpc>
              <a:spcBef>
                <a:spcPts val="0"/>
              </a:spcBef>
              <a:spcAft>
                <a:spcPts val="0"/>
              </a:spcAft>
              <a:buSzPts val="1400"/>
              <a:buNone/>
            </a:pPr>
            <a:r>
              <a:rPr lang="en-GB" sz="1600"/>
              <a:t> </a:t>
            </a:r>
            <a:endParaRPr sz="1600"/>
          </a:p>
          <a:p>
            <a:pPr indent="-342900" lvl="0" marL="342900" rtl="0" algn="l">
              <a:lnSpc>
                <a:spcPct val="100000"/>
              </a:lnSpc>
              <a:spcBef>
                <a:spcPts val="0"/>
              </a:spcBef>
              <a:spcAft>
                <a:spcPts val="0"/>
              </a:spcAft>
              <a:buClr>
                <a:srgbClr val="000000"/>
              </a:buClr>
              <a:buSzPts val="1600"/>
              <a:buChar char="●"/>
            </a:pPr>
            <a:r>
              <a:rPr lang="en-GB" sz="1600">
                <a:solidFill>
                  <a:srgbClr val="000000"/>
                </a:solidFill>
              </a:rPr>
              <a:t>Healthy, equitable and resilient buildings, cities &amp; communities.</a:t>
            </a:r>
            <a:endParaRPr sz="1600"/>
          </a:p>
          <a:p>
            <a:pPr indent="0" lvl="0" marL="457200" rtl="0" algn="l">
              <a:lnSpc>
                <a:spcPct val="100000"/>
              </a:lnSpc>
              <a:spcBef>
                <a:spcPts val="0"/>
              </a:spcBef>
              <a:spcAft>
                <a:spcPts val="0"/>
              </a:spcAft>
              <a:buSzPts val="1400"/>
              <a:buNone/>
            </a:pPr>
            <a:r>
              <a:rPr lang="en-GB" sz="1600"/>
              <a:t> </a:t>
            </a:r>
            <a:endParaRPr sz="1600"/>
          </a:p>
          <a:p>
            <a:pPr indent="-342900" lvl="0" marL="342900" rtl="0" algn="l">
              <a:lnSpc>
                <a:spcPct val="100000"/>
              </a:lnSpc>
              <a:spcBef>
                <a:spcPts val="0"/>
              </a:spcBef>
              <a:spcAft>
                <a:spcPts val="0"/>
              </a:spcAft>
              <a:buClr>
                <a:srgbClr val="000000"/>
              </a:buClr>
              <a:buSzPts val="1600"/>
              <a:buChar char="●"/>
            </a:pPr>
            <a:r>
              <a:rPr lang="en-GB" sz="1600">
                <a:solidFill>
                  <a:srgbClr val="000000"/>
                </a:solidFill>
              </a:rPr>
              <a:t>Regeneration of natural systems &amp; thriving circular economy.</a:t>
            </a:r>
            <a:endParaRPr sz="1600"/>
          </a:p>
          <a:p>
            <a:pPr indent="0" lvl="0" marL="0" rtl="0" algn="l">
              <a:lnSpc>
                <a:spcPct val="100000"/>
              </a:lnSpc>
              <a:spcBef>
                <a:spcPts val="0"/>
              </a:spcBef>
              <a:spcAft>
                <a:spcPts val="0"/>
              </a:spcAft>
              <a:buSzPts val="1400"/>
              <a:buNone/>
            </a:pPr>
            <a:r>
              <a:rPr lang="en-GB" sz="1600"/>
              <a:t> </a:t>
            </a:r>
            <a:endParaRPr sz="1600"/>
          </a:p>
          <a:p>
            <a:pPr indent="0" lvl="0" marL="0" rtl="0" algn="l">
              <a:lnSpc>
                <a:spcPct val="100000"/>
              </a:lnSpc>
              <a:spcBef>
                <a:spcPts val="0"/>
              </a:spcBef>
              <a:spcAft>
                <a:spcPts val="0"/>
              </a:spcAft>
              <a:buSzPts val="1400"/>
              <a:buNone/>
            </a:pPr>
            <a:r>
              <a:t/>
            </a:r>
            <a:endParaRPr sz="1600"/>
          </a:p>
        </p:txBody>
      </p:sp>
      <p:sp>
        <p:nvSpPr>
          <p:cNvPr id="351" name="Google Shape;351;p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4" name="Google Shape;364;p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rgbClr val="000000"/>
              </a:buClr>
              <a:buSzPts val="1600"/>
              <a:buFont typeface="Arial"/>
              <a:buChar char="●"/>
            </a:pPr>
            <a:r>
              <a:rPr lang="en-GB" sz="1600">
                <a:solidFill>
                  <a:srgbClr val="000000"/>
                </a:solidFill>
                <a:latin typeface="Arial"/>
                <a:ea typeface="Arial"/>
                <a:cs typeface="Arial"/>
                <a:sym typeface="Arial"/>
              </a:rPr>
              <a:t>To achieve these, the WorldGBC network is uniquely placed to drive ambition and foster alignment and collaboration among governments, businesses, and communities.</a:t>
            </a:r>
            <a:endParaRPr sz="1600">
              <a:latin typeface="Arial"/>
              <a:ea typeface="Arial"/>
              <a:cs typeface="Arial"/>
              <a:sym typeface="Arial"/>
            </a:endParaRPr>
          </a:p>
          <a:p>
            <a:pPr indent="-342900" lvl="0" marL="342900" marR="685800" rtl="0" algn="l">
              <a:lnSpc>
                <a:spcPct val="115000"/>
              </a:lnSpc>
              <a:spcBef>
                <a:spcPts val="0"/>
              </a:spcBef>
              <a:spcAft>
                <a:spcPts val="0"/>
              </a:spcAft>
              <a:buClr>
                <a:srgbClr val="000000"/>
              </a:buClr>
              <a:buSzPts val="1600"/>
              <a:buFont typeface="Arial"/>
              <a:buChar char="●"/>
            </a:pPr>
            <a:r>
              <a:rPr lang="en-GB" sz="1600">
                <a:solidFill>
                  <a:srgbClr val="000000"/>
                </a:solidFill>
                <a:latin typeface="Arial"/>
                <a:ea typeface="Arial"/>
                <a:cs typeface="Arial"/>
                <a:sym typeface="Arial"/>
              </a:rPr>
              <a:t>Our network covers 60% of the world’s building stock and 65% of global GDP. </a:t>
            </a:r>
            <a:endParaRPr sz="1600">
              <a:latin typeface="Arial"/>
              <a:ea typeface="Arial"/>
              <a:cs typeface="Arial"/>
              <a:sym typeface="Arial"/>
            </a:endParaRPr>
          </a:p>
          <a:p>
            <a:pPr indent="-342900" lvl="0" marL="342900" marR="685800" rtl="0" algn="l">
              <a:lnSpc>
                <a:spcPct val="115000"/>
              </a:lnSpc>
              <a:spcBef>
                <a:spcPts val="0"/>
              </a:spcBef>
              <a:spcAft>
                <a:spcPts val="0"/>
              </a:spcAft>
              <a:buClr>
                <a:srgbClr val="000000"/>
              </a:buClr>
              <a:buSzPts val="1600"/>
              <a:buFont typeface="Arial"/>
              <a:buChar char="●"/>
            </a:pPr>
            <a:r>
              <a:rPr lang="en-GB" sz="1600">
                <a:solidFill>
                  <a:srgbClr val="000000"/>
                </a:solidFill>
                <a:latin typeface="Arial"/>
                <a:ea typeface="Arial"/>
                <a:cs typeface="Arial"/>
                <a:sym typeface="Arial"/>
              </a:rPr>
              <a:t>With the countries represented by our network accounting for 72% of built environment emissions, this presents a huge potential to lead the reduction of the global impact of our industry and inspire regenerative, circular business models. </a:t>
            </a:r>
            <a:endParaRPr sz="1600"/>
          </a:p>
          <a:p>
            <a:pPr indent="-342900" lvl="0" marL="342900" marR="685800" rtl="0" algn="l">
              <a:lnSpc>
                <a:spcPct val="115000"/>
              </a:lnSpc>
              <a:spcBef>
                <a:spcPts val="0"/>
              </a:spcBef>
              <a:spcAft>
                <a:spcPts val="0"/>
              </a:spcAft>
              <a:buClr>
                <a:srgbClr val="000000"/>
              </a:buClr>
              <a:buSzPts val="1600"/>
              <a:buFont typeface="Arial"/>
              <a:buChar char="●"/>
            </a:pPr>
            <a:r>
              <a:rPr i="0" lang="en-GB" sz="1600">
                <a:solidFill>
                  <a:srgbClr val="333333"/>
                </a:solidFill>
                <a:latin typeface="Arial"/>
                <a:ea typeface="Arial"/>
                <a:cs typeface="Arial"/>
                <a:sym typeface="Arial"/>
              </a:rPr>
              <a:t>The national GBCs have access to over 48,000 members, ranging from private sector businesses to national and local governments, academic institutions, private individuals and many others.</a:t>
            </a:r>
            <a:endParaRPr i="0" sz="1600">
              <a:solidFill>
                <a:srgbClr val="333333"/>
              </a:solidFill>
              <a:latin typeface="Arial"/>
              <a:ea typeface="Arial"/>
              <a:cs typeface="Arial"/>
              <a:sym typeface="Arial"/>
            </a:endParaRPr>
          </a:p>
          <a:p>
            <a:pPr indent="-342900" lvl="0" marL="342900" marR="685800" rtl="0" algn="l">
              <a:lnSpc>
                <a:spcPct val="115000"/>
              </a:lnSpc>
              <a:spcBef>
                <a:spcPts val="0"/>
              </a:spcBef>
              <a:spcAft>
                <a:spcPts val="0"/>
              </a:spcAft>
              <a:buClr>
                <a:srgbClr val="333333"/>
              </a:buClr>
              <a:buSzPts val="1600"/>
              <a:buChar char="●"/>
            </a:pPr>
            <a:r>
              <a:rPr lang="en-GB" sz="1600">
                <a:solidFill>
                  <a:srgbClr val="333333"/>
                </a:solidFill>
              </a:rPr>
              <a:t>In this way, WorldGBC can be a bridge between the built environment, policymakers the finance sector, and policymakers. Acting as a “universal translator,” providing standards and frameworks that financial institutions can use to better assess and manage climate-related risks in the built environment.</a:t>
            </a:r>
            <a:endParaRPr sz="1600">
              <a:solidFill>
                <a:srgbClr val="333333"/>
              </a:solidFill>
            </a:endParaRPr>
          </a:p>
          <a:p>
            <a:pPr indent="0" lvl="0" marL="0" marR="685800" rtl="0" algn="l">
              <a:lnSpc>
                <a:spcPct val="115000"/>
              </a:lnSpc>
              <a:spcBef>
                <a:spcPts val="0"/>
              </a:spcBef>
              <a:spcAft>
                <a:spcPts val="0"/>
              </a:spcAft>
              <a:buSzPts val="1400"/>
              <a:buNone/>
            </a:pPr>
            <a:r>
              <a:t/>
            </a:r>
            <a:endParaRPr sz="1600">
              <a:solidFill>
                <a:srgbClr val="333333"/>
              </a:solidFill>
            </a:endParaRPr>
          </a:p>
          <a:p>
            <a:pPr indent="0" lvl="0" marL="0" rtl="0" algn="l">
              <a:lnSpc>
                <a:spcPct val="100000"/>
              </a:lnSpc>
              <a:spcBef>
                <a:spcPts val="0"/>
              </a:spcBef>
              <a:spcAft>
                <a:spcPts val="0"/>
              </a:spcAft>
              <a:buSzPts val="1400"/>
              <a:buNone/>
            </a:pPr>
            <a:r>
              <a:t/>
            </a:r>
            <a:endParaRPr i="0" sz="1600">
              <a:solidFill>
                <a:srgbClr val="333333"/>
              </a:solidFill>
              <a:latin typeface="Arial"/>
              <a:ea typeface="Arial"/>
              <a:cs typeface="Arial"/>
              <a:sym typeface="Arial"/>
            </a:endParaRPr>
          </a:p>
        </p:txBody>
      </p:sp>
      <p:sp>
        <p:nvSpPr>
          <p:cNvPr id="365" name="Google Shape;365;p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30dd2693ee6_0_1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5" name="Google Shape;375;g30dd2693ee6_0_1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0"/>
              </a:spcBef>
              <a:spcAft>
                <a:spcPts val="0"/>
              </a:spcAft>
              <a:buClr>
                <a:schemeClr val="dk1"/>
              </a:buClr>
              <a:buSzPts val="1800"/>
              <a:buFont typeface="Albert Sans"/>
              <a:buChar char="●"/>
            </a:pPr>
            <a:r>
              <a:rPr lang="en-GB" sz="1800">
                <a:latin typeface="Albert Sans"/>
                <a:ea typeface="Albert Sans"/>
                <a:cs typeface="Albert Sans"/>
                <a:sym typeface="Albert Sans"/>
              </a:rPr>
              <a:t>In recent years we’ve seen the built environment increasing in the international political agenda.</a:t>
            </a:r>
            <a:endParaRPr sz="1800">
              <a:latin typeface="Albert Sans"/>
              <a:ea typeface="Albert Sans"/>
              <a:cs typeface="Albert Sans"/>
              <a:sym typeface="Albert Sans"/>
            </a:endParaRPr>
          </a:p>
          <a:p>
            <a:pPr indent="0" lvl="0" marL="0" rtl="0" algn="l">
              <a:lnSpc>
                <a:spcPct val="100000"/>
              </a:lnSpc>
              <a:spcBef>
                <a:spcPts val="0"/>
              </a:spcBef>
              <a:spcAft>
                <a:spcPts val="0"/>
              </a:spcAft>
              <a:buSzPts val="1400"/>
              <a:buNone/>
            </a:pPr>
            <a:r>
              <a:t/>
            </a:r>
            <a:endParaRPr sz="1800">
              <a:latin typeface="Albert Sans"/>
              <a:ea typeface="Albert Sans"/>
              <a:cs typeface="Albert Sans"/>
              <a:sym typeface="Albert Sans"/>
            </a:endParaRPr>
          </a:p>
          <a:p>
            <a:pPr indent="-342900" lvl="0" marL="457200" rtl="0" algn="l">
              <a:lnSpc>
                <a:spcPct val="100000"/>
              </a:lnSpc>
              <a:spcBef>
                <a:spcPts val="0"/>
              </a:spcBef>
              <a:spcAft>
                <a:spcPts val="0"/>
              </a:spcAft>
              <a:buClr>
                <a:schemeClr val="dk1"/>
              </a:buClr>
              <a:buSzPts val="1800"/>
              <a:buFont typeface="Albert Sans"/>
              <a:buChar char="●"/>
            </a:pPr>
            <a:r>
              <a:rPr lang="en-GB" sz="1800">
                <a:latin typeface="Albert Sans"/>
                <a:ea typeface="Albert Sans"/>
                <a:cs typeface="Albert Sans"/>
                <a:sym typeface="Albert Sans"/>
              </a:rPr>
              <a:t>Starting with the launch of a built environment day at COP26 in Glasgow. </a:t>
            </a:r>
            <a:endParaRPr sz="1800">
              <a:latin typeface="Albert Sans"/>
              <a:ea typeface="Albert Sans"/>
              <a:cs typeface="Albert Sans"/>
              <a:sym typeface="Albert Sans"/>
            </a:endParaRPr>
          </a:p>
          <a:p>
            <a:pPr indent="0" lvl="0" marL="0" rtl="0" algn="l">
              <a:lnSpc>
                <a:spcPct val="100000"/>
              </a:lnSpc>
              <a:spcBef>
                <a:spcPts val="0"/>
              </a:spcBef>
              <a:spcAft>
                <a:spcPts val="0"/>
              </a:spcAft>
              <a:buSzPts val="1400"/>
              <a:buNone/>
            </a:pPr>
            <a:r>
              <a:rPr lang="en-GB" sz="1800">
                <a:latin typeface="Albert Sans"/>
                <a:ea typeface="Albert Sans"/>
                <a:cs typeface="Albert Sans"/>
                <a:sym typeface="Albert Sans"/>
              </a:rPr>
              <a:t> </a:t>
            </a:r>
            <a:endParaRPr sz="1800">
              <a:latin typeface="Albert Sans"/>
              <a:ea typeface="Albert Sans"/>
              <a:cs typeface="Albert Sans"/>
              <a:sym typeface="Albert Sans"/>
            </a:endParaRPr>
          </a:p>
          <a:p>
            <a:pPr indent="-342900" lvl="0" marL="457200" rtl="0" algn="l">
              <a:lnSpc>
                <a:spcPct val="100000"/>
              </a:lnSpc>
              <a:spcBef>
                <a:spcPts val="0"/>
              </a:spcBef>
              <a:spcAft>
                <a:spcPts val="0"/>
              </a:spcAft>
              <a:buClr>
                <a:schemeClr val="dk1"/>
              </a:buClr>
              <a:buSzPts val="1800"/>
              <a:buFont typeface="Albert Sans"/>
              <a:buChar char="●"/>
            </a:pPr>
            <a:r>
              <a:rPr lang="en-GB" sz="1800">
                <a:latin typeface="Albert Sans"/>
                <a:ea typeface="Albert Sans"/>
                <a:cs typeface="Albert Sans"/>
                <a:sym typeface="Albert Sans"/>
              </a:rPr>
              <a:t>We’ve seen this translate into two multi-national agreements in the past 12 months – the Buildings Breakthrough at COP28 which calls for near zero emission and resilient buildings to be the new normal by 2030 – now supported by 28 countries. (And WorldGBC is proud to be leading on Priority Action 1 of the Buildings Breakthrough on Standards and Certifications alongside the GlobalABC.)</a:t>
            </a:r>
            <a:endParaRPr sz="1800">
              <a:latin typeface="Albert Sans"/>
              <a:ea typeface="Albert Sans"/>
              <a:cs typeface="Albert Sans"/>
              <a:sym typeface="Albert Sans"/>
            </a:endParaRPr>
          </a:p>
          <a:p>
            <a:pPr indent="0" lvl="0" marL="0" rtl="0" algn="l">
              <a:lnSpc>
                <a:spcPct val="100000"/>
              </a:lnSpc>
              <a:spcBef>
                <a:spcPts val="0"/>
              </a:spcBef>
              <a:spcAft>
                <a:spcPts val="0"/>
              </a:spcAft>
              <a:buSzPts val="1400"/>
              <a:buNone/>
            </a:pPr>
            <a:r>
              <a:rPr lang="en-GB" sz="1800">
                <a:latin typeface="Albert Sans"/>
                <a:ea typeface="Albert Sans"/>
                <a:cs typeface="Albert Sans"/>
                <a:sym typeface="Albert Sans"/>
              </a:rPr>
              <a:t> </a:t>
            </a:r>
            <a:endParaRPr sz="1800">
              <a:latin typeface="Albert Sans"/>
              <a:ea typeface="Albert Sans"/>
              <a:cs typeface="Albert Sans"/>
              <a:sym typeface="Albert Sans"/>
            </a:endParaRPr>
          </a:p>
          <a:p>
            <a:pPr indent="-342900" lvl="0" marL="457200" rtl="0" algn="l">
              <a:lnSpc>
                <a:spcPct val="100000"/>
              </a:lnSpc>
              <a:spcBef>
                <a:spcPts val="0"/>
              </a:spcBef>
              <a:spcAft>
                <a:spcPts val="0"/>
              </a:spcAft>
              <a:buClr>
                <a:schemeClr val="dk1"/>
              </a:buClr>
              <a:buSzPts val="1800"/>
              <a:buFont typeface="Albert Sans"/>
              <a:buChar char="●"/>
            </a:pPr>
            <a:r>
              <a:rPr lang="en-GB" sz="1800">
                <a:latin typeface="Albert Sans"/>
                <a:ea typeface="Albert Sans"/>
                <a:cs typeface="Albert Sans"/>
                <a:sym typeface="Albert Sans"/>
              </a:rPr>
              <a:t>And the Buildings and Climate Global Forum in Paris earlier this year, which concluded with the Declaration de Chaillot (pronounced: shy-o)– adopted by representatives of 70 countries agreeing to international cooperation to enable progress towards a rapid, fair and effective transition of the sector. </a:t>
            </a:r>
            <a:endParaRPr sz="1800">
              <a:latin typeface="Albert Sans"/>
              <a:ea typeface="Albert Sans"/>
              <a:cs typeface="Albert Sans"/>
              <a:sym typeface="Albert Sans"/>
            </a:endParaRPr>
          </a:p>
          <a:p>
            <a:pPr indent="0" lvl="0" marL="0" rtl="0" algn="l">
              <a:lnSpc>
                <a:spcPct val="100000"/>
              </a:lnSpc>
              <a:spcBef>
                <a:spcPts val="0"/>
              </a:spcBef>
              <a:spcAft>
                <a:spcPts val="0"/>
              </a:spcAft>
              <a:buSzPts val="1400"/>
              <a:buNone/>
            </a:pPr>
            <a:r>
              <a:rPr lang="en-GB" sz="1800">
                <a:latin typeface="Albert Sans"/>
                <a:ea typeface="Albert Sans"/>
                <a:cs typeface="Albert Sans"/>
                <a:sym typeface="Albert Sans"/>
              </a:rPr>
              <a:t> </a:t>
            </a:r>
            <a:endParaRPr sz="1800">
              <a:latin typeface="Albert Sans"/>
              <a:ea typeface="Albert Sans"/>
              <a:cs typeface="Albert Sans"/>
              <a:sym typeface="Albert Sans"/>
            </a:endParaRPr>
          </a:p>
        </p:txBody>
      </p:sp>
      <p:sp>
        <p:nvSpPr>
          <p:cNvPr id="376" name="Google Shape;376;g30dd2693ee6_0_1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9.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1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1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 Id="rId3" Type="http://schemas.openxmlformats.org/officeDocument/2006/relationships/image" Target="../media/image24.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white">
  <p:cSld name="Simple white">
    <p:bg>
      <p:bgPr>
        <a:solidFill>
          <a:schemeClr val="lt2"/>
        </a:solidFill>
      </p:bgPr>
    </p:bg>
    <p:spTree>
      <p:nvGrpSpPr>
        <p:cNvPr id="13" name="Shape 13"/>
        <p:cNvGrpSpPr/>
        <p:nvPr/>
      </p:nvGrpSpPr>
      <p:grpSpPr>
        <a:xfrm>
          <a:off x="0" y="0"/>
          <a:ext cx="0" cy="0"/>
          <a:chOff x="0" y="0"/>
          <a:chExt cx="0" cy="0"/>
        </a:xfrm>
      </p:grpSpPr>
      <p:sp>
        <p:nvSpPr>
          <p:cNvPr id="14" name="Google Shape;14;p14"/>
          <p:cNvSpPr txBox="1"/>
          <p:nvPr>
            <p:ph idx="10" type="dt"/>
          </p:nvPr>
        </p:nvSpPr>
        <p:spPr>
          <a:xfrm>
            <a:off x="4724400" y="6545955"/>
            <a:ext cx="2743200" cy="252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14"/>
          <p:cNvSpPr txBox="1"/>
          <p:nvPr>
            <p:ph idx="11" type="ftr"/>
          </p:nvPr>
        </p:nvSpPr>
        <p:spPr>
          <a:xfrm>
            <a:off x="254000" y="6545956"/>
            <a:ext cx="4114800" cy="2520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14"/>
          <p:cNvSpPr txBox="1"/>
          <p:nvPr>
            <p:ph idx="12" type="sldNum"/>
          </p:nvPr>
        </p:nvSpPr>
        <p:spPr>
          <a:xfrm>
            <a:off x="8610600" y="6545957"/>
            <a:ext cx="1606420" cy="2520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ight logo">
  <p:cSld name="Title light logo">
    <p:bg>
      <p:bgPr>
        <a:solidFill>
          <a:schemeClr val="lt1"/>
        </a:solidFill>
      </p:bgPr>
    </p:bg>
    <p:spTree>
      <p:nvGrpSpPr>
        <p:cNvPr id="64" name="Shape 64"/>
        <p:cNvGrpSpPr/>
        <p:nvPr/>
      </p:nvGrpSpPr>
      <p:grpSpPr>
        <a:xfrm>
          <a:off x="0" y="0"/>
          <a:ext cx="0" cy="0"/>
          <a:chOff x="0" y="0"/>
          <a:chExt cx="0" cy="0"/>
        </a:xfrm>
      </p:grpSpPr>
      <p:pic>
        <p:nvPicPr>
          <p:cNvPr id="65" name="Google Shape;65;p22"/>
          <p:cNvPicPr preferRelativeResize="0"/>
          <p:nvPr/>
        </p:nvPicPr>
        <p:blipFill rotWithShape="1">
          <a:blip r:embed="rId2">
            <a:alphaModFix/>
          </a:blip>
          <a:srcRect b="-1353" l="23242" r="0" t="42280"/>
          <a:stretch/>
        </p:blipFill>
        <p:spPr>
          <a:xfrm>
            <a:off x="0" y="0"/>
            <a:ext cx="2901456" cy="2300858"/>
          </a:xfrm>
          <a:prstGeom prst="rect">
            <a:avLst/>
          </a:prstGeom>
          <a:noFill/>
          <a:ln>
            <a:noFill/>
          </a:ln>
        </p:spPr>
      </p:pic>
      <p:sp>
        <p:nvSpPr>
          <p:cNvPr id="66" name="Google Shape;66;p22"/>
          <p:cNvSpPr txBox="1"/>
          <p:nvPr>
            <p:ph type="ctrTitle"/>
          </p:nvPr>
        </p:nvSpPr>
        <p:spPr>
          <a:xfrm>
            <a:off x="587712" y="3062526"/>
            <a:ext cx="5508287" cy="10287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000"/>
              <a:buFont typeface="Libre Caslon Text"/>
              <a:buNone/>
              <a:defRPr b="1" i="0" sz="4000" u="none" cap="none" strike="noStrike">
                <a:solidFill>
                  <a:schemeClr val="dk1"/>
                </a:solidFill>
                <a:latin typeface="Libre Caslon Text"/>
                <a:ea typeface="Libre Caslon Text"/>
                <a:cs typeface="Libre Caslon Text"/>
                <a:sym typeface="Libre Caslon Tex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67" name="Google Shape;67;p22"/>
          <p:cNvPicPr preferRelativeResize="0"/>
          <p:nvPr/>
        </p:nvPicPr>
        <p:blipFill rotWithShape="1">
          <a:blip r:embed="rId3">
            <a:alphaModFix/>
          </a:blip>
          <a:srcRect b="0" l="0" r="0" t="0"/>
          <a:stretch/>
        </p:blipFill>
        <p:spPr>
          <a:xfrm>
            <a:off x="253493" y="252668"/>
            <a:ext cx="1769638" cy="1438807"/>
          </a:xfrm>
          <a:prstGeom prst="rect">
            <a:avLst/>
          </a:prstGeom>
          <a:noFill/>
          <a:ln>
            <a:noFill/>
          </a:ln>
        </p:spPr>
      </p:pic>
      <p:sp>
        <p:nvSpPr>
          <p:cNvPr id="68" name="Google Shape;68;p22"/>
          <p:cNvSpPr txBox="1"/>
          <p:nvPr>
            <p:ph idx="1" type="body"/>
          </p:nvPr>
        </p:nvSpPr>
        <p:spPr>
          <a:xfrm>
            <a:off x="587375" y="4270984"/>
            <a:ext cx="5508286" cy="92551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lbert Sans Medium"/>
                <a:ea typeface="Albert Sans Medium"/>
                <a:cs typeface="Albert Sans Medium"/>
                <a:sym typeface="Albert Sans Medium"/>
              </a:defRPr>
            </a:lvl1pPr>
            <a:lvl2pPr indent="-355600" lvl="1" marL="9144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2pPr>
            <a:lvl3pPr indent="-355600" lvl="2" marL="13716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3pPr>
            <a:lvl4pPr indent="-355600" lvl="3" marL="18288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4pPr>
            <a:lvl5pPr indent="-355600" lvl="4" marL="22860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lack">
  <p:cSld name="Title black">
    <p:bg>
      <p:bgPr>
        <a:solidFill>
          <a:schemeClr val="dk1"/>
        </a:solidFill>
      </p:bgPr>
    </p:bg>
    <p:spTree>
      <p:nvGrpSpPr>
        <p:cNvPr id="69" name="Shape 69"/>
        <p:cNvGrpSpPr/>
        <p:nvPr/>
      </p:nvGrpSpPr>
      <p:grpSpPr>
        <a:xfrm>
          <a:off x="0" y="0"/>
          <a:ext cx="0" cy="0"/>
          <a:chOff x="0" y="0"/>
          <a:chExt cx="0" cy="0"/>
        </a:xfrm>
      </p:grpSpPr>
      <p:pic>
        <p:nvPicPr>
          <p:cNvPr id="70" name="Google Shape;70;p23"/>
          <p:cNvPicPr preferRelativeResize="0"/>
          <p:nvPr/>
        </p:nvPicPr>
        <p:blipFill rotWithShape="1">
          <a:blip r:embed="rId2">
            <a:alphaModFix/>
          </a:blip>
          <a:srcRect b="0" l="0" r="0" t="0"/>
          <a:stretch/>
        </p:blipFill>
        <p:spPr>
          <a:xfrm>
            <a:off x="252639" y="252072"/>
            <a:ext cx="1771346" cy="1440000"/>
          </a:xfrm>
          <a:prstGeom prst="rect">
            <a:avLst/>
          </a:prstGeom>
          <a:noFill/>
          <a:ln>
            <a:noFill/>
          </a:ln>
        </p:spPr>
      </p:pic>
      <p:sp>
        <p:nvSpPr>
          <p:cNvPr id="71" name="Google Shape;71;p23"/>
          <p:cNvSpPr txBox="1"/>
          <p:nvPr>
            <p:ph type="ctrTitle"/>
          </p:nvPr>
        </p:nvSpPr>
        <p:spPr>
          <a:xfrm>
            <a:off x="587712" y="3062526"/>
            <a:ext cx="5508287" cy="10287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2"/>
              </a:buClr>
              <a:buSzPts val="4000"/>
              <a:buFont typeface="Libre Caslon Text"/>
              <a:buNone/>
              <a:defRPr b="1" i="0" sz="4000" u="none" cap="none" strike="noStrike">
                <a:solidFill>
                  <a:schemeClr val="lt2"/>
                </a:solidFill>
                <a:latin typeface="Libre Caslon Text"/>
                <a:ea typeface="Libre Caslon Text"/>
                <a:cs typeface="Libre Caslon Text"/>
                <a:sym typeface="Libre Caslon Tex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2" name="Google Shape;72;p23"/>
          <p:cNvSpPr txBox="1"/>
          <p:nvPr>
            <p:ph idx="1" type="body"/>
          </p:nvPr>
        </p:nvSpPr>
        <p:spPr>
          <a:xfrm>
            <a:off x="587375" y="4270984"/>
            <a:ext cx="5508286" cy="92551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2"/>
              </a:buClr>
              <a:buSzPts val="2000"/>
              <a:buFont typeface="Arial"/>
              <a:buNone/>
              <a:defRPr b="0" i="0" sz="2000" u="none" cap="none" strike="noStrike">
                <a:solidFill>
                  <a:schemeClr val="lt2"/>
                </a:solidFill>
                <a:latin typeface="Albert Sans Medium"/>
                <a:ea typeface="Albert Sans Medium"/>
                <a:cs typeface="Albert Sans Medium"/>
                <a:sym typeface="Albert Sans Medium"/>
              </a:defRPr>
            </a:lvl1pPr>
            <a:lvl2pPr indent="-355600" lvl="1" marL="9144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2pPr>
            <a:lvl3pPr indent="-355600" lvl="2" marL="13716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3pPr>
            <a:lvl4pPr indent="-355600" lvl="3" marL="18288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4pPr>
            <a:lvl5pPr indent="-355600" lvl="4" marL="22860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lack logo">
  <p:cSld name="Title black logo">
    <p:bg>
      <p:bgPr>
        <a:solidFill>
          <a:schemeClr val="dk1"/>
        </a:solidFill>
      </p:bgPr>
    </p:bg>
    <p:spTree>
      <p:nvGrpSpPr>
        <p:cNvPr id="73" name="Shape 73"/>
        <p:cNvGrpSpPr/>
        <p:nvPr/>
      </p:nvGrpSpPr>
      <p:grpSpPr>
        <a:xfrm>
          <a:off x="0" y="0"/>
          <a:ext cx="0" cy="0"/>
          <a:chOff x="0" y="0"/>
          <a:chExt cx="0" cy="0"/>
        </a:xfrm>
      </p:grpSpPr>
      <p:pic>
        <p:nvPicPr>
          <p:cNvPr id="74" name="Google Shape;74;p24"/>
          <p:cNvPicPr preferRelativeResize="0"/>
          <p:nvPr/>
        </p:nvPicPr>
        <p:blipFill rotWithShape="1">
          <a:blip r:embed="rId2">
            <a:alphaModFix/>
          </a:blip>
          <a:srcRect b="-203" l="23413" r="-171" t="41335"/>
          <a:stretch/>
        </p:blipFill>
        <p:spPr>
          <a:xfrm>
            <a:off x="0" y="0"/>
            <a:ext cx="2901456" cy="2292866"/>
          </a:xfrm>
          <a:prstGeom prst="rect">
            <a:avLst/>
          </a:prstGeom>
          <a:noFill/>
          <a:ln>
            <a:noFill/>
          </a:ln>
        </p:spPr>
      </p:pic>
      <p:pic>
        <p:nvPicPr>
          <p:cNvPr id="75" name="Google Shape;75;p24"/>
          <p:cNvPicPr preferRelativeResize="0"/>
          <p:nvPr/>
        </p:nvPicPr>
        <p:blipFill rotWithShape="1">
          <a:blip r:embed="rId3">
            <a:alphaModFix/>
          </a:blip>
          <a:srcRect b="0" l="0" r="0" t="0"/>
          <a:stretch/>
        </p:blipFill>
        <p:spPr>
          <a:xfrm>
            <a:off x="252639" y="252072"/>
            <a:ext cx="1771346" cy="1440000"/>
          </a:xfrm>
          <a:prstGeom prst="rect">
            <a:avLst/>
          </a:prstGeom>
          <a:noFill/>
          <a:ln>
            <a:noFill/>
          </a:ln>
        </p:spPr>
      </p:pic>
      <p:sp>
        <p:nvSpPr>
          <p:cNvPr id="76" name="Google Shape;76;p24"/>
          <p:cNvSpPr txBox="1"/>
          <p:nvPr>
            <p:ph type="ctrTitle"/>
          </p:nvPr>
        </p:nvSpPr>
        <p:spPr>
          <a:xfrm>
            <a:off x="587712" y="3062526"/>
            <a:ext cx="5508287" cy="10287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2"/>
              </a:buClr>
              <a:buSzPts val="4000"/>
              <a:buFont typeface="Libre Caslon Text"/>
              <a:buNone/>
              <a:defRPr b="1" i="0" sz="4000" u="none" cap="none" strike="noStrike">
                <a:solidFill>
                  <a:schemeClr val="lt2"/>
                </a:solidFill>
                <a:latin typeface="Libre Caslon Text"/>
                <a:ea typeface="Libre Caslon Text"/>
                <a:cs typeface="Libre Caslon Text"/>
                <a:sym typeface="Libre Caslon Tex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7" name="Google Shape;77;p24"/>
          <p:cNvSpPr txBox="1"/>
          <p:nvPr>
            <p:ph idx="1" type="body"/>
          </p:nvPr>
        </p:nvSpPr>
        <p:spPr>
          <a:xfrm>
            <a:off x="587375" y="4270984"/>
            <a:ext cx="5508286" cy="92551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2"/>
              </a:buClr>
              <a:buSzPts val="2000"/>
              <a:buFont typeface="Arial"/>
              <a:buNone/>
              <a:defRPr b="0" i="0" sz="2000" u="none" cap="none" strike="noStrike">
                <a:solidFill>
                  <a:schemeClr val="lt2"/>
                </a:solidFill>
                <a:latin typeface="Albert Sans Medium"/>
                <a:ea typeface="Albert Sans Medium"/>
                <a:cs typeface="Albert Sans Medium"/>
                <a:sym typeface="Albert Sans Medium"/>
              </a:defRPr>
            </a:lvl1pPr>
            <a:lvl2pPr indent="-355600" lvl="1" marL="9144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2pPr>
            <a:lvl3pPr indent="-355600" lvl="2" marL="13716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3pPr>
            <a:lvl4pPr indent="-355600" lvl="3" marL="18288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4pPr>
            <a:lvl5pPr indent="-355600" lvl="4" marL="22860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right green">
  <p:cSld name="Title bright green">
    <p:bg>
      <p:bgPr>
        <a:solidFill>
          <a:schemeClr val="accent1"/>
        </a:solidFill>
      </p:bgPr>
    </p:bg>
    <p:spTree>
      <p:nvGrpSpPr>
        <p:cNvPr id="78" name="Shape 78"/>
        <p:cNvGrpSpPr/>
        <p:nvPr/>
      </p:nvGrpSpPr>
      <p:grpSpPr>
        <a:xfrm>
          <a:off x="0" y="0"/>
          <a:ext cx="0" cy="0"/>
          <a:chOff x="0" y="0"/>
          <a:chExt cx="0" cy="0"/>
        </a:xfrm>
      </p:grpSpPr>
      <p:pic>
        <p:nvPicPr>
          <p:cNvPr id="79" name="Google Shape;79;p25"/>
          <p:cNvPicPr preferRelativeResize="0"/>
          <p:nvPr/>
        </p:nvPicPr>
        <p:blipFill rotWithShape="1">
          <a:blip r:embed="rId2">
            <a:alphaModFix/>
          </a:blip>
          <a:srcRect b="0" l="0" r="0" t="0"/>
          <a:stretch/>
        </p:blipFill>
        <p:spPr>
          <a:xfrm>
            <a:off x="253493" y="252668"/>
            <a:ext cx="1769638" cy="1438807"/>
          </a:xfrm>
          <a:prstGeom prst="rect">
            <a:avLst/>
          </a:prstGeom>
          <a:noFill/>
          <a:ln>
            <a:noFill/>
          </a:ln>
        </p:spPr>
      </p:pic>
      <p:sp>
        <p:nvSpPr>
          <p:cNvPr id="80" name="Google Shape;80;p25"/>
          <p:cNvSpPr txBox="1"/>
          <p:nvPr>
            <p:ph type="ctrTitle"/>
          </p:nvPr>
        </p:nvSpPr>
        <p:spPr>
          <a:xfrm>
            <a:off x="587712" y="3062526"/>
            <a:ext cx="5508287" cy="10287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accent2"/>
              </a:buClr>
              <a:buSzPts val="4000"/>
              <a:buFont typeface="Libre Caslon Text"/>
              <a:buNone/>
              <a:defRPr b="1" i="0" sz="4000" u="none" cap="none" strike="noStrike">
                <a:solidFill>
                  <a:schemeClr val="accent2"/>
                </a:solidFill>
                <a:latin typeface="Libre Caslon Text"/>
                <a:ea typeface="Libre Caslon Text"/>
                <a:cs typeface="Libre Caslon Text"/>
                <a:sym typeface="Libre Caslon Tex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1" name="Google Shape;81;p25"/>
          <p:cNvSpPr txBox="1"/>
          <p:nvPr>
            <p:ph idx="1" type="body"/>
          </p:nvPr>
        </p:nvSpPr>
        <p:spPr>
          <a:xfrm>
            <a:off x="587375" y="4270984"/>
            <a:ext cx="5508286" cy="92551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lbert Sans Medium"/>
                <a:ea typeface="Albert Sans Medium"/>
                <a:cs typeface="Albert Sans Medium"/>
                <a:sym typeface="Albert Sans Medium"/>
              </a:defRPr>
            </a:lvl1pPr>
            <a:lvl2pPr indent="-355600" lvl="1" marL="9144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2pPr>
            <a:lvl3pPr indent="-355600" lvl="2" marL="13716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3pPr>
            <a:lvl4pPr indent="-355600" lvl="3" marL="18288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4pPr>
            <a:lvl5pPr indent="-355600" lvl="4" marL="22860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right green logo">
  <p:cSld name="Title bright green logo">
    <p:bg>
      <p:bgPr>
        <a:solidFill>
          <a:schemeClr val="accent1"/>
        </a:solidFill>
      </p:bgPr>
    </p:bg>
    <p:spTree>
      <p:nvGrpSpPr>
        <p:cNvPr id="82" name="Shape 82"/>
        <p:cNvGrpSpPr/>
        <p:nvPr/>
      </p:nvGrpSpPr>
      <p:grpSpPr>
        <a:xfrm>
          <a:off x="0" y="0"/>
          <a:ext cx="0" cy="0"/>
          <a:chOff x="0" y="0"/>
          <a:chExt cx="0" cy="0"/>
        </a:xfrm>
      </p:grpSpPr>
      <p:pic>
        <p:nvPicPr>
          <p:cNvPr id="83" name="Google Shape;83;p26"/>
          <p:cNvPicPr preferRelativeResize="0"/>
          <p:nvPr/>
        </p:nvPicPr>
        <p:blipFill rotWithShape="1">
          <a:blip r:embed="rId2">
            <a:alphaModFix/>
          </a:blip>
          <a:srcRect b="0" l="23242" r="0" t="41132"/>
          <a:stretch/>
        </p:blipFill>
        <p:spPr>
          <a:xfrm>
            <a:off x="0" y="-1"/>
            <a:ext cx="2901456" cy="2292867"/>
          </a:xfrm>
          <a:prstGeom prst="rect">
            <a:avLst/>
          </a:prstGeom>
          <a:noFill/>
          <a:ln>
            <a:noFill/>
          </a:ln>
        </p:spPr>
      </p:pic>
      <p:pic>
        <p:nvPicPr>
          <p:cNvPr id="84" name="Google Shape;84;p26"/>
          <p:cNvPicPr preferRelativeResize="0"/>
          <p:nvPr/>
        </p:nvPicPr>
        <p:blipFill rotWithShape="1">
          <a:blip r:embed="rId3">
            <a:alphaModFix/>
          </a:blip>
          <a:srcRect b="0" l="0" r="0" t="0"/>
          <a:stretch/>
        </p:blipFill>
        <p:spPr>
          <a:xfrm>
            <a:off x="252639" y="252668"/>
            <a:ext cx="1771346" cy="1438807"/>
          </a:xfrm>
          <a:prstGeom prst="rect">
            <a:avLst/>
          </a:prstGeom>
          <a:noFill/>
          <a:ln>
            <a:noFill/>
          </a:ln>
        </p:spPr>
      </p:pic>
      <p:sp>
        <p:nvSpPr>
          <p:cNvPr id="85" name="Google Shape;85;p26"/>
          <p:cNvSpPr txBox="1"/>
          <p:nvPr>
            <p:ph type="ctrTitle"/>
          </p:nvPr>
        </p:nvSpPr>
        <p:spPr>
          <a:xfrm>
            <a:off x="587712" y="3062526"/>
            <a:ext cx="5508287" cy="10287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accent2"/>
              </a:buClr>
              <a:buSzPts val="4000"/>
              <a:buFont typeface="Libre Caslon Text"/>
              <a:buNone/>
              <a:defRPr b="1" i="0" sz="4000" u="none" cap="none" strike="noStrike">
                <a:solidFill>
                  <a:schemeClr val="accent2"/>
                </a:solidFill>
                <a:latin typeface="Libre Caslon Text"/>
                <a:ea typeface="Libre Caslon Text"/>
                <a:cs typeface="Libre Caslon Text"/>
                <a:sym typeface="Libre Caslon Tex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6" name="Google Shape;86;p26"/>
          <p:cNvSpPr txBox="1"/>
          <p:nvPr>
            <p:ph idx="1" type="body"/>
          </p:nvPr>
        </p:nvSpPr>
        <p:spPr>
          <a:xfrm>
            <a:off x="587375" y="4270984"/>
            <a:ext cx="5508286" cy="92551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lbert Sans Medium"/>
                <a:ea typeface="Albert Sans Medium"/>
                <a:cs typeface="Albert Sans Medium"/>
                <a:sym typeface="Albert Sans Medium"/>
              </a:defRPr>
            </a:lvl1pPr>
            <a:lvl2pPr indent="-355600" lvl="1" marL="9144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2pPr>
            <a:lvl3pPr indent="-355600" lvl="2" marL="13716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3pPr>
            <a:lvl4pPr indent="-355600" lvl="3" marL="18288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4pPr>
            <a:lvl5pPr indent="-355600" lvl="4" marL="22860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ark green">
  <p:cSld name="Title dark green">
    <p:bg>
      <p:bgPr>
        <a:solidFill>
          <a:schemeClr val="accent2"/>
        </a:solidFill>
      </p:bgPr>
    </p:bg>
    <p:spTree>
      <p:nvGrpSpPr>
        <p:cNvPr id="87" name="Shape 87"/>
        <p:cNvGrpSpPr/>
        <p:nvPr/>
      </p:nvGrpSpPr>
      <p:grpSpPr>
        <a:xfrm>
          <a:off x="0" y="0"/>
          <a:ext cx="0" cy="0"/>
          <a:chOff x="0" y="0"/>
          <a:chExt cx="0" cy="0"/>
        </a:xfrm>
      </p:grpSpPr>
      <p:pic>
        <p:nvPicPr>
          <p:cNvPr id="88" name="Google Shape;88;p27"/>
          <p:cNvPicPr preferRelativeResize="0"/>
          <p:nvPr/>
        </p:nvPicPr>
        <p:blipFill rotWithShape="1">
          <a:blip r:embed="rId2">
            <a:alphaModFix/>
          </a:blip>
          <a:srcRect b="0" l="0" r="0" t="0"/>
          <a:stretch/>
        </p:blipFill>
        <p:spPr>
          <a:xfrm>
            <a:off x="252639" y="252072"/>
            <a:ext cx="1771346" cy="1440000"/>
          </a:xfrm>
          <a:prstGeom prst="rect">
            <a:avLst/>
          </a:prstGeom>
          <a:noFill/>
          <a:ln>
            <a:noFill/>
          </a:ln>
        </p:spPr>
      </p:pic>
      <p:sp>
        <p:nvSpPr>
          <p:cNvPr id="89" name="Google Shape;89;p27"/>
          <p:cNvSpPr txBox="1"/>
          <p:nvPr>
            <p:ph type="ctrTitle"/>
          </p:nvPr>
        </p:nvSpPr>
        <p:spPr>
          <a:xfrm>
            <a:off x="587712" y="3062526"/>
            <a:ext cx="5508287" cy="10287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accent1"/>
              </a:buClr>
              <a:buSzPts val="4000"/>
              <a:buFont typeface="Libre Caslon Text"/>
              <a:buNone/>
              <a:defRPr b="1" i="0" sz="4000" u="none" cap="none" strike="noStrike">
                <a:solidFill>
                  <a:schemeClr val="accent1"/>
                </a:solidFill>
                <a:latin typeface="Libre Caslon Text"/>
                <a:ea typeface="Libre Caslon Text"/>
                <a:cs typeface="Libre Caslon Text"/>
                <a:sym typeface="Libre Caslon Tex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0" name="Google Shape;90;p27"/>
          <p:cNvSpPr txBox="1"/>
          <p:nvPr>
            <p:ph idx="1" type="body"/>
          </p:nvPr>
        </p:nvSpPr>
        <p:spPr>
          <a:xfrm>
            <a:off x="587375" y="4270984"/>
            <a:ext cx="5508286" cy="92551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2"/>
              </a:buClr>
              <a:buSzPts val="2000"/>
              <a:buFont typeface="Arial"/>
              <a:buNone/>
              <a:defRPr b="0" i="0" sz="2000" u="none" cap="none" strike="noStrike">
                <a:solidFill>
                  <a:schemeClr val="lt2"/>
                </a:solidFill>
                <a:latin typeface="Albert Sans Medium"/>
                <a:ea typeface="Albert Sans Medium"/>
                <a:cs typeface="Albert Sans Medium"/>
                <a:sym typeface="Albert Sans Medium"/>
              </a:defRPr>
            </a:lvl1pPr>
            <a:lvl2pPr indent="-355600" lvl="1" marL="9144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2pPr>
            <a:lvl3pPr indent="-355600" lvl="2" marL="13716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3pPr>
            <a:lvl4pPr indent="-355600" lvl="3" marL="18288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4pPr>
            <a:lvl5pPr indent="-355600" lvl="4" marL="22860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ark green logo">
  <p:cSld name="Title dark green logo">
    <p:bg>
      <p:bgPr>
        <a:solidFill>
          <a:schemeClr val="accent2"/>
        </a:solidFill>
      </p:bgPr>
    </p:bg>
    <p:spTree>
      <p:nvGrpSpPr>
        <p:cNvPr id="91" name="Shape 91"/>
        <p:cNvGrpSpPr/>
        <p:nvPr/>
      </p:nvGrpSpPr>
      <p:grpSpPr>
        <a:xfrm>
          <a:off x="0" y="0"/>
          <a:ext cx="0" cy="0"/>
          <a:chOff x="0" y="0"/>
          <a:chExt cx="0" cy="0"/>
        </a:xfrm>
      </p:grpSpPr>
      <p:pic>
        <p:nvPicPr>
          <p:cNvPr id="92" name="Google Shape;92;p28"/>
          <p:cNvPicPr preferRelativeResize="0"/>
          <p:nvPr/>
        </p:nvPicPr>
        <p:blipFill rotWithShape="1">
          <a:blip r:embed="rId2">
            <a:alphaModFix/>
          </a:blip>
          <a:srcRect b="-2" l="23312" r="-1" t="42987"/>
          <a:stretch/>
        </p:blipFill>
        <p:spPr>
          <a:xfrm>
            <a:off x="-1" y="0"/>
            <a:ext cx="2901457" cy="2222715"/>
          </a:xfrm>
          <a:prstGeom prst="rect">
            <a:avLst/>
          </a:prstGeom>
          <a:noFill/>
          <a:ln>
            <a:noFill/>
          </a:ln>
        </p:spPr>
      </p:pic>
      <p:pic>
        <p:nvPicPr>
          <p:cNvPr id="93" name="Google Shape;93;p28"/>
          <p:cNvPicPr preferRelativeResize="0"/>
          <p:nvPr/>
        </p:nvPicPr>
        <p:blipFill rotWithShape="1">
          <a:blip r:embed="rId3">
            <a:alphaModFix/>
          </a:blip>
          <a:srcRect b="0" l="0" r="0" t="0"/>
          <a:stretch/>
        </p:blipFill>
        <p:spPr>
          <a:xfrm>
            <a:off x="252639" y="252072"/>
            <a:ext cx="1771346" cy="1440000"/>
          </a:xfrm>
          <a:prstGeom prst="rect">
            <a:avLst/>
          </a:prstGeom>
          <a:noFill/>
          <a:ln>
            <a:noFill/>
          </a:ln>
        </p:spPr>
      </p:pic>
      <p:sp>
        <p:nvSpPr>
          <p:cNvPr id="94" name="Google Shape;94;p28"/>
          <p:cNvSpPr txBox="1"/>
          <p:nvPr>
            <p:ph type="ctrTitle"/>
          </p:nvPr>
        </p:nvSpPr>
        <p:spPr>
          <a:xfrm>
            <a:off x="587712" y="3062526"/>
            <a:ext cx="5508287" cy="10287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accent1"/>
              </a:buClr>
              <a:buSzPts val="4000"/>
              <a:buFont typeface="Libre Caslon Text"/>
              <a:buNone/>
              <a:defRPr b="1" i="0" sz="4000" u="none" cap="none" strike="noStrike">
                <a:solidFill>
                  <a:schemeClr val="accent1"/>
                </a:solidFill>
                <a:latin typeface="Libre Caslon Text"/>
                <a:ea typeface="Libre Caslon Text"/>
                <a:cs typeface="Libre Caslon Text"/>
                <a:sym typeface="Libre Caslon Tex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5" name="Google Shape;95;p28"/>
          <p:cNvSpPr txBox="1"/>
          <p:nvPr>
            <p:ph idx="1" type="body"/>
          </p:nvPr>
        </p:nvSpPr>
        <p:spPr>
          <a:xfrm>
            <a:off x="587375" y="4270984"/>
            <a:ext cx="5508286" cy="92551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2"/>
              </a:buClr>
              <a:buSzPts val="2000"/>
              <a:buFont typeface="Arial"/>
              <a:buNone/>
              <a:defRPr b="0" i="0" sz="2000" u="none" cap="none" strike="noStrike">
                <a:solidFill>
                  <a:schemeClr val="lt2"/>
                </a:solidFill>
                <a:latin typeface="Albert Sans Medium"/>
                <a:ea typeface="Albert Sans Medium"/>
                <a:cs typeface="Albert Sans Medium"/>
                <a:sym typeface="Albert Sans Medium"/>
              </a:defRPr>
            </a:lvl1pPr>
            <a:lvl2pPr indent="-355600" lvl="1" marL="9144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2pPr>
            <a:lvl3pPr indent="-355600" lvl="2" marL="13716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3pPr>
            <a:lvl4pPr indent="-355600" lvl="3" marL="18288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4pPr>
            <a:lvl5pPr indent="-355600" lvl="4" marL="22860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light ">
  <p:cSld name="Simple light ">
    <p:bg>
      <p:bgPr>
        <a:solidFill>
          <a:schemeClr val="lt1"/>
        </a:solidFill>
      </p:bgPr>
    </p:bg>
    <p:spTree>
      <p:nvGrpSpPr>
        <p:cNvPr id="96" name="Shape 96"/>
        <p:cNvGrpSpPr/>
        <p:nvPr/>
      </p:nvGrpSpPr>
      <p:grpSpPr>
        <a:xfrm>
          <a:off x="0" y="0"/>
          <a:ext cx="0" cy="0"/>
          <a:chOff x="0" y="0"/>
          <a:chExt cx="0" cy="0"/>
        </a:xfrm>
      </p:grpSpPr>
      <p:sp>
        <p:nvSpPr>
          <p:cNvPr id="97" name="Google Shape;97;p29"/>
          <p:cNvSpPr txBox="1"/>
          <p:nvPr>
            <p:ph idx="10" type="dt"/>
          </p:nvPr>
        </p:nvSpPr>
        <p:spPr>
          <a:xfrm>
            <a:off x="4724400" y="6545955"/>
            <a:ext cx="2743200" cy="252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29"/>
          <p:cNvSpPr txBox="1"/>
          <p:nvPr>
            <p:ph idx="11" type="ftr"/>
          </p:nvPr>
        </p:nvSpPr>
        <p:spPr>
          <a:xfrm>
            <a:off x="254000" y="6545956"/>
            <a:ext cx="4114800" cy="2520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29"/>
          <p:cNvSpPr txBox="1"/>
          <p:nvPr>
            <p:ph idx="12" type="sldNum"/>
          </p:nvPr>
        </p:nvSpPr>
        <p:spPr>
          <a:xfrm>
            <a:off x="8610600" y="6545957"/>
            <a:ext cx="1606420" cy="2520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slide white woven">
  <p:cSld name="1_Content slide white woven">
    <p:spTree>
      <p:nvGrpSpPr>
        <p:cNvPr id="100" name="Shape 100"/>
        <p:cNvGrpSpPr/>
        <p:nvPr/>
      </p:nvGrpSpPr>
      <p:grpSpPr>
        <a:xfrm>
          <a:off x="0" y="0"/>
          <a:ext cx="0" cy="0"/>
          <a:chOff x="0" y="0"/>
          <a:chExt cx="0" cy="0"/>
        </a:xfrm>
      </p:grpSpPr>
      <p:sp>
        <p:nvSpPr>
          <p:cNvPr id="101" name="Google Shape;101;p30"/>
          <p:cNvSpPr txBox="1"/>
          <p:nvPr>
            <p:ph idx="10" type="dt"/>
          </p:nvPr>
        </p:nvSpPr>
        <p:spPr>
          <a:xfrm>
            <a:off x="4724400" y="6545955"/>
            <a:ext cx="2743200" cy="252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30"/>
          <p:cNvSpPr txBox="1"/>
          <p:nvPr>
            <p:ph idx="11" type="ftr"/>
          </p:nvPr>
        </p:nvSpPr>
        <p:spPr>
          <a:xfrm>
            <a:off x="254000" y="6545956"/>
            <a:ext cx="4114800" cy="2520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30"/>
          <p:cNvSpPr txBox="1"/>
          <p:nvPr>
            <p:ph idx="12" type="sldNum"/>
          </p:nvPr>
        </p:nvSpPr>
        <p:spPr>
          <a:xfrm>
            <a:off x="8610600" y="6545957"/>
            <a:ext cx="1606420" cy="2520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9pPr>
          </a:lstStyle>
          <a:p>
            <a:pPr indent="0" lvl="0" marL="0" rtl="0" algn="r">
              <a:spcBef>
                <a:spcPts val="0"/>
              </a:spcBef>
              <a:spcAft>
                <a:spcPts val="0"/>
              </a:spcAft>
              <a:buNone/>
            </a:pPr>
            <a:fld id="{00000000-1234-1234-1234-123412341234}" type="slidenum">
              <a:rPr lang="en-GB"/>
              <a:t>‹#›</a:t>
            </a:fld>
            <a:endParaRPr/>
          </a:p>
        </p:txBody>
      </p:sp>
      <p:sp>
        <p:nvSpPr>
          <p:cNvPr id="104" name="Google Shape;104;p30"/>
          <p:cNvSpPr txBox="1"/>
          <p:nvPr>
            <p:ph type="title"/>
          </p:nvPr>
        </p:nvSpPr>
        <p:spPr>
          <a:xfrm>
            <a:off x="252000" y="252001"/>
            <a:ext cx="10515600" cy="47952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2800"/>
              <a:buFont typeface="Libre Caslon Text"/>
              <a:buNone/>
              <a:defRPr b="1" i="0" sz="2800" u="none" cap="none" strike="noStrike">
                <a:solidFill>
                  <a:schemeClr val="dk1"/>
                </a:solidFill>
                <a:latin typeface="Libre Caslon Text"/>
                <a:ea typeface="Libre Caslon Text"/>
                <a:cs typeface="Libre Caslon Text"/>
                <a:sym typeface="Libre Caslon Tex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5" name="Google Shape;105;p30"/>
          <p:cNvSpPr txBox="1"/>
          <p:nvPr>
            <p:ph idx="1" type="body"/>
          </p:nvPr>
        </p:nvSpPr>
        <p:spPr>
          <a:xfrm>
            <a:off x="252000" y="947801"/>
            <a:ext cx="5181600" cy="4351338"/>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chemeClr val="dk1"/>
              </a:buClr>
              <a:buSzPts val="2400"/>
              <a:buFont typeface="Arial"/>
              <a:buChar char="•"/>
              <a:defRPr b="0" i="0" sz="2400" u="none" cap="none" strike="noStrike">
                <a:solidFill>
                  <a:schemeClr val="dk1"/>
                </a:solidFill>
                <a:latin typeface="Albert Sans Medium"/>
                <a:ea typeface="Albert Sans Medium"/>
                <a:cs typeface="Albert Sans Medium"/>
                <a:sym typeface="Albert Sans Medium"/>
              </a:defRPr>
            </a:lvl1pPr>
            <a:lvl2pPr indent="-381000" lvl="1" marL="914400" marR="0" rtl="0" algn="l">
              <a:lnSpc>
                <a:spcPct val="90000"/>
              </a:lnSpc>
              <a:spcBef>
                <a:spcPts val="1200"/>
              </a:spcBef>
              <a:spcAft>
                <a:spcPts val="0"/>
              </a:spcAft>
              <a:buClr>
                <a:schemeClr val="dk1"/>
              </a:buClr>
              <a:buSzPts val="2400"/>
              <a:buFont typeface="Arial"/>
              <a:buChar char="•"/>
              <a:defRPr b="0" i="0" sz="2400" u="none" cap="none" strike="noStrike">
                <a:solidFill>
                  <a:schemeClr val="dk1"/>
                </a:solidFill>
                <a:latin typeface="Albert Sans Medium"/>
                <a:ea typeface="Albert Sans Medium"/>
                <a:cs typeface="Albert Sans Medium"/>
                <a:sym typeface="Albert Sans Medium"/>
              </a:defRPr>
            </a:lvl2pPr>
            <a:lvl3pPr indent="-355600" lvl="2" marL="1371600" marR="0" rtl="0" algn="l">
              <a:lnSpc>
                <a:spcPct val="90000"/>
              </a:lnSpc>
              <a:spcBef>
                <a:spcPts val="1200"/>
              </a:spcBef>
              <a:spcAft>
                <a:spcPts val="0"/>
              </a:spcAft>
              <a:buClr>
                <a:schemeClr val="dk1"/>
              </a:buClr>
              <a:buSzPts val="2000"/>
              <a:buFont typeface="Arial"/>
              <a:buChar char="•"/>
              <a:defRPr b="0" i="0" sz="2000" u="none" cap="none" strike="noStrike">
                <a:solidFill>
                  <a:schemeClr val="dk1"/>
                </a:solidFill>
                <a:latin typeface="Albert Sans Medium"/>
                <a:ea typeface="Albert Sans Medium"/>
                <a:cs typeface="Albert Sans Medium"/>
                <a:sym typeface="Albert Sans Medium"/>
              </a:defRPr>
            </a:lvl3pPr>
            <a:lvl4pPr indent="-342900" lvl="3" marL="18288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Albert Sans Medium"/>
                <a:ea typeface="Albert Sans Medium"/>
                <a:cs typeface="Albert Sans Medium"/>
                <a:sym typeface="Albert Sans Medium"/>
              </a:defRPr>
            </a:lvl4pPr>
            <a:lvl5pPr indent="-342900" lvl="4" marL="22860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Albert Sans Medium"/>
                <a:ea typeface="Albert Sans Medium"/>
                <a:cs typeface="Albert Sans Medium"/>
                <a:sym typeface="Albert Sans Medium"/>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106" name="Google Shape;106;p30"/>
          <p:cNvPicPr preferRelativeResize="0"/>
          <p:nvPr/>
        </p:nvPicPr>
        <p:blipFill rotWithShape="1">
          <a:blip r:embed="rId2">
            <a:alphaModFix/>
          </a:blip>
          <a:srcRect b="0" l="0" r="0" t="0"/>
          <a:stretch/>
        </p:blipFill>
        <p:spPr>
          <a:xfrm>
            <a:off x="10767600" y="6096730"/>
            <a:ext cx="1269844" cy="612000"/>
          </a:xfrm>
          <a:prstGeom prst="rect">
            <a:avLst/>
          </a:prstGeom>
          <a:noFill/>
          <a:ln>
            <a:noFill/>
          </a:ln>
        </p:spPr>
      </p:pic>
      <p:pic>
        <p:nvPicPr>
          <p:cNvPr id="107" name="Google Shape;107;p30"/>
          <p:cNvPicPr preferRelativeResize="0"/>
          <p:nvPr/>
        </p:nvPicPr>
        <p:blipFill rotWithShape="1">
          <a:blip r:embed="rId3">
            <a:alphaModFix amt="5000"/>
          </a:blip>
          <a:srcRect b="0" l="0" r="0" t="0"/>
          <a:stretch/>
        </p:blipFill>
        <p:spPr>
          <a:xfrm>
            <a:off x="6758402" y="-198344"/>
            <a:ext cx="7003318" cy="727062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 slide light woven">
  <p:cSld name="2_Content slide light woven">
    <p:bg>
      <p:bgPr>
        <a:solidFill>
          <a:schemeClr val="lt1"/>
        </a:solidFill>
      </p:bgPr>
    </p:bg>
    <p:spTree>
      <p:nvGrpSpPr>
        <p:cNvPr id="108" name="Shape 108"/>
        <p:cNvGrpSpPr/>
        <p:nvPr/>
      </p:nvGrpSpPr>
      <p:grpSpPr>
        <a:xfrm>
          <a:off x="0" y="0"/>
          <a:ext cx="0" cy="0"/>
          <a:chOff x="0" y="0"/>
          <a:chExt cx="0" cy="0"/>
        </a:xfrm>
      </p:grpSpPr>
      <p:sp>
        <p:nvSpPr>
          <p:cNvPr id="109" name="Google Shape;109;p31"/>
          <p:cNvSpPr txBox="1"/>
          <p:nvPr>
            <p:ph idx="10" type="dt"/>
          </p:nvPr>
        </p:nvSpPr>
        <p:spPr>
          <a:xfrm>
            <a:off x="4724400" y="6545955"/>
            <a:ext cx="2743200" cy="252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31"/>
          <p:cNvSpPr txBox="1"/>
          <p:nvPr>
            <p:ph idx="11" type="ftr"/>
          </p:nvPr>
        </p:nvSpPr>
        <p:spPr>
          <a:xfrm>
            <a:off x="254000" y="6545956"/>
            <a:ext cx="4114800" cy="2520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31"/>
          <p:cNvSpPr txBox="1"/>
          <p:nvPr>
            <p:ph idx="12" type="sldNum"/>
          </p:nvPr>
        </p:nvSpPr>
        <p:spPr>
          <a:xfrm>
            <a:off x="8610600" y="6545957"/>
            <a:ext cx="1606420" cy="2520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9pPr>
          </a:lstStyle>
          <a:p>
            <a:pPr indent="0" lvl="0" marL="0" rtl="0" algn="r">
              <a:spcBef>
                <a:spcPts val="0"/>
              </a:spcBef>
              <a:spcAft>
                <a:spcPts val="0"/>
              </a:spcAft>
              <a:buNone/>
            </a:pPr>
            <a:fld id="{00000000-1234-1234-1234-123412341234}" type="slidenum">
              <a:rPr lang="en-GB"/>
              <a:t>‹#›</a:t>
            </a:fld>
            <a:endParaRPr/>
          </a:p>
        </p:txBody>
      </p:sp>
      <p:sp>
        <p:nvSpPr>
          <p:cNvPr id="112" name="Google Shape;112;p31"/>
          <p:cNvSpPr txBox="1"/>
          <p:nvPr>
            <p:ph type="title"/>
          </p:nvPr>
        </p:nvSpPr>
        <p:spPr>
          <a:xfrm>
            <a:off x="252000" y="252001"/>
            <a:ext cx="10515600" cy="47952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2800"/>
              <a:buFont typeface="Libre Caslon Text"/>
              <a:buNone/>
              <a:defRPr b="1" i="0" sz="2800" u="none" cap="none" strike="noStrike">
                <a:solidFill>
                  <a:schemeClr val="dk1"/>
                </a:solidFill>
                <a:latin typeface="Libre Caslon Text"/>
                <a:ea typeface="Libre Caslon Text"/>
                <a:cs typeface="Libre Caslon Text"/>
                <a:sym typeface="Libre Caslon Tex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3" name="Google Shape;113;p31"/>
          <p:cNvSpPr txBox="1"/>
          <p:nvPr>
            <p:ph idx="1" type="body"/>
          </p:nvPr>
        </p:nvSpPr>
        <p:spPr>
          <a:xfrm>
            <a:off x="252000" y="947801"/>
            <a:ext cx="5181600" cy="4351338"/>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chemeClr val="dk1"/>
              </a:buClr>
              <a:buSzPts val="2400"/>
              <a:buFont typeface="Arial"/>
              <a:buChar char="•"/>
              <a:defRPr b="0" i="0" sz="2400" u="none" cap="none" strike="noStrike">
                <a:solidFill>
                  <a:schemeClr val="dk1"/>
                </a:solidFill>
                <a:latin typeface="Albert Sans Medium"/>
                <a:ea typeface="Albert Sans Medium"/>
                <a:cs typeface="Albert Sans Medium"/>
                <a:sym typeface="Albert Sans Medium"/>
              </a:defRPr>
            </a:lvl1pPr>
            <a:lvl2pPr indent="-381000" lvl="1" marL="914400" marR="0" rtl="0" algn="l">
              <a:lnSpc>
                <a:spcPct val="90000"/>
              </a:lnSpc>
              <a:spcBef>
                <a:spcPts val="1200"/>
              </a:spcBef>
              <a:spcAft>
                <a:spcPts val="0"/>
              </a:spcAft>
              <a:buClr>
                <a:schemeClr val="dk1"/>
              </a:buClr>
              <a:buSzPts val="2400"/>
              <a:buFont typeface="Arial"/>
              <a:buChar char="•"/>
              <a:defRPr b="0" i="0" sz="2400" u="none" cap="none" strike="noStrike">
                <a:solidFill>
                  <a:schemeClr val="dk1"/>
                </a:solidFill>
                <a:latin typeface="Albert Sans Medium"/>
                <a:ea typeface="Albert Sans Medium"/>
                <a:cs typeface="Albert Sans Medium"/>
                <a:sym typeface="Albert Sans Medium"/>
              </a:defRPr>
            </a:lvl2pPr>
            <a:lvl3pPr indent="-355600" lvl="2" marL="1371600" marR="0" rtl="0" algn="l">
              <a:lnSpc>
                <a:spcPct val="90000"/>
              </a:lnSpc>
              <a:spcBef>
                <a:spcPts val="1200"/>
              </a:spcBef>
              <a:spcAft>
                <a:spcPts val="0"/>
              </a:spcAft>
              <a:buClr>
                <a:schemeClr val="dk1"/>
              </a:buClr>
              <a:buSzPts val="2000"/>
              <a:buFont typeface="Arial"/>
              <a:buChar char="•"/>
              <a:defRPr b="0" i="0" sz="2000" u="none" cap="none" strike="noStrike">
                <a:solidFill>
                  <a:schemeClr val="dk1"/>
                </a:solidFill>
                <a:latin typeface="Albert Sans Medium"/>
                <a:ea typeface="Albert Sans Medium"/>
                <a:cs typeface="Albert Sans Medium"/>
                <a:sym typeface="Albert Sans Medium"/>
              </a:defRPr>
            </a:lvl3pPr>
            <a:lvl4pPr indent="-342900" lvl="3" marL="18288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Albert Sans Medium"/>
                <a:ea typeface="Albert Sans Medium"/>
                <a:cs typeface="Albert Sans Medium"/>
                <a:sym typeface="Albert Sans Medium"/>
              </a:defRPr>
            </a:lvl4pPr>
            <a:lvl5pPr indent="-342900" lvl="4" marL="22860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Albert Sans Medium"/>
                <a:ea typeface="Albert Sans Medium"/>
                <a:cs typeface="Albert Sans Medium"/>
                <a:sym typeface="Albert Sans Medium"/>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114" name="Google Shape;114;p31"/>
          <p:cNvPicPr preferRelativeResize="0"/>
          <p:nvPr/>
        </p:nvPicPr>
        <p:blipFill rotWithShape="1">
          <a:blip r:embed="rId2">
            <a:alphaModFix/>
          </a:blip>
          <a:srcRect b="0" l="0" r="0" t="0"/>
          <a:stretch/>
        </p:blipFill>
        <p:spPr>
          <a:xfrm>
            <a:off x="10767600" y="6096730"/>
            <a:ext cx="1269844" cy="612000"/>
          </a:xfrm>
          <a:prstGeom prst="rect">
            <a:avLst/>
          </a:prstGeom>
          <a:noFill/>
          <a:ln>
            <a:noFill/>
          </a:ln>
        </p:spPr>
      </p:pic>
      <p:pic>
        <p:nvPicPr>
          <p:cNvPr id="115" name="Google Shape;115;p31"/>
          <p:cNvPicPr preferRelativeResize="0"/>
          <p:nvPr/>
        </p:nvPicPr>
        <p:blipFill rotWithShape="1">
          <a:blip r:embed="rId3">
            <a:alphaModFix amt="5000"/>
          </a:blip>
          <a:srcRect b="0" l="0" r="0" t="0"/>
          <a:stretch/>
        </p:blipFill>
        <p:spPr>
          <a:xfrm>
            <a:off x="6758402" y="-198344"/>
            <a:ext cx="7003318" cy="727062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white">
  <p:cSld name="Content slide white">
    <p:spTree>
      <p:nvGrpSpPr>
        <p:cNvPr id="17" name="Shape 17"/>
        <p:cNvGrpSpPr/>
        <p:nvPr/>
      </p:nvGrpSpPr>
      <p:grpSpPr>
        <a:xfrm>
          <a:off x="0" y="0"/>
          <a:ext cx="0" cy="0"/>
          <a:chOff x="0" y="0"/>
          <a:chExt cx="0" cy="0"/>
        </a:xfrm>
      </p:grpSpPr>
      <p:sp>
        <p:nvSpPr>
          <p:cNvPr id="18" name="Google Shape;18;p15"/>
          <p:cNvSpPr txBox="1"/>
          <p:nvPr>
            <p:ph idx="10" type="dt"/>
          </p:nvPr>
        </p:nvSpPr>
        <p:spPr>
          <a:xfrm>
            <a:off x="4724400" y="6545955"/>
            <a:ext cx="2743200" cy="252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5"/>
          <p:cNvSpPr txBox="1"/>
          <p:nvPr>
            <p:ph idx="11" type="ftr"/>
          </p:nvPr>
        </p:nvSpPr>
        <p:spPr>
          <a:xfrm>
            <a:off x="254000" y="6545956"/>
            <a:ext cx="4114800" cy="2520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5"/>
          <p:cNvSpPr txBox="1"/>
          <p:nvPr>
            <p:ph idx="12" type="sldNum"/>
          </p:nvPr>
        </p:nvSpPr>
        <p:spPr>
          <a:xfrm>
            <a:off x="8610600" y="6545957"/>
            <a:ext cx="1606420" cy="2520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9pPr>
          </a:lstStyle>
          <a:p>
            <a:pPr indent="0" lvl="0" marL="0" rtl="0" algn="r">
              <a:spcBef>
                <a:spcPts val="0"/>
              </a:spcBef>
              <a:spcAft>
                <a:spcPts val="0"/>
              </a:spcAft>
              <a:buNone/>
            </a:pPr>
            <a:fld id="{00000000-1234-1234-1234-123412341234}" type="slidenum">
              <a:rPr lang="en-GB"/>
              <a:t>‹#›</a:t>
            </a:fld>
            <a:endParaRPr/>
          </a:p>
        </p:txBody>
      </p:sp>
      <p:sp>
        <p:nvSpPr>
          <p:cNvPr id="21" name="Google Shape;21;p15"/>
          <p:cNvSpPr txBox="1"/>
          <p:nvPr>
            <p:ph type="title"/>
          </p:nvPr>
        </p:nvSpPr>
        <p:spPr>
          <a:xfrm>
            <a:off x="252000" y="252001"/>
            <a:ext cx="10515600" cy="47952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2800"/>
              <a:buFont typeface="Libre Caslon Text"/>
              <a:buNone/>
              <a:defRPr b="1" i="0" sz="2800" u="none" cap="none" strike="noStrike">
                <a:solidFill>
                  <a:schemeClr val="dk1"/>
                </a:solidFill>
                <a:latin typeface="Libre Caslon Text"/>
                <a:ea typeface="Libre Caslon Text"/>
                <a:cs typeface="Libre Caslon Text"/>
                <a:sym typeface="Libre Caslon Tex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2" name="Google Shape;22;p15"/>
          <p:cNvSpPr txBox="1"/>
          <p:nvPr>
            <p:ph idx="1" type="body"/>
          </p:nvPr>
        </p:nvSpPr>
        <p:spPr>
          <a:xfrm>
            <a:off x="252000" y="947801"/>
            <a:ext cx="5181600" cy="4351338"/>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chemeClr val="dk1"/>
              </a:buClr>
              <a:buSzPts val="2400"/>
              <a:buFont typeface="Arial"/>
              <a:buChar char="•"/>
              <a:defRPr b="0" i="0" sz="2400" u="none" cap="none" strike="noStrike">
                <a:solidFill>
                  <a:schemeClr val="dk1"/>
                </a:solidFill>
                <a:latin typeface="Albert Sans Medium"/>
                <a:ea typeface="Albert Sans Medium"/>
                <a:cs typeface="Albert Sans Medium"/>
                <a:sym typeface="Albert Sans Medium"/>
              </a:defRPr>
            </a:lvl1pPr>
            <a:lvl2pPr indent="-381000" lvl="1" marL="914400" marR="0" rtl="0" algn="l">
              <a:lnSpc>
                <a:spcPct val="90000"/>
              </a:lnSpc>
              <a:spcBef>
                <a:spcPts val="1200"/>
              </a:spcBef>
              <a:spcAft>
                <a:spcPts val="0"/>
              </a:spcAft>
              <a:buClr>
                <a:schemeClr val="dk1"/>
              </a:buClr>
              <a:buSzPts val="2400"/>
              <a:buFont typeface="Arial"/>
              <a:buChar char="•"/>
              <a:defRPr b="0" i="0" sz="2400" u="none" cap="none" strike="noStrike">
                <a:solidFill>
                  <a:schemeClr val="dk1"/>
                </a:solidFill>
                <a:latin typeface="Albert Sans Medium"/>
                <a:ea typeface="Albert Sans Medium"/>
                <a:cs typeface="Albert Sans Medium"/>
                <a:sym typeface="Albert Sans Medium"/>
              </a:defRPr>
            </a:lvl2pPr>
            <a:lvl3pPr indent="-355600" lvl="2" marL="1371600" marR="0" rtl="0" algn="l">
              <a:lnSpc>
                <a:spcPct val="90000"/>
              </a:lnSpc>
              <a:spcBef>
                <a:spcPts val="1200"/>
              </a:spcBef>
              <a:spcAft>
                <a:spcPts val="0"/>
              </a:spcAft>
              <a:buClr>
                <a:schemeClr val="dk1"/>
              </a:buClr>
              <a:buSzPts val="2000"/>
              <a:buFont typeface="Arial"/>
              <a:buChar char="•"/>
              <a:defRPr b="0" i="0" sz="2000" u="none" cap="none" strike="noStrike">
                <a:solidFill>
                  <a:schemeClr val="dk1"/>
                </a:solidFill>
                <a:latin typeface="Albert Sans Medium"/>
                <a:ea typeface="Albert Sans Medium"/>
                <a:cs typeface="Albert Sans Medium"/>
                <a:sym typeface="Albert Sans Medium"/>
              </a:defRPr>
            </a:lvl3pPr>
            <a:lvl4pPr indent="-342900" lvl="3" marL="18288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Albert Sans Medium"/>
                <a:ea typeface="Albert Sans Medium"/>
                <a:cs typeface="Albert Sans Medium"/>
                <a:sym typeface="Albert Sans Medium"/>
              </a:defRPr>
            </a:lvl4pPr>
            <a:lvl5pPr indent="-342900" lvl="4" marL="22860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Albert Sans Medium"/>
                <a:ea typeface="Albert Sans Medium"/>
                <a:cs typeface="Albert Sans Medium"/>
                <a:sym typeface="Albert Sans Medium"/>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23" name="Google Shape;23;p15"/>
          <p:cNvPicPr preferRelativeResize="0"/>
          <p:nvPr/>
        </p:nvPicPr>
        <p:blipFill rotWithShape="1">
          <a:blip r:embed="rId2">
            <a:alphaModFix/>
          </a:blip>
          <a:srcRect b="0" l="0" r="0" t="0"/>
          <a:stretch/>
        </p:blipFill>
        <p:spPr>
          <a:xfrm>
            <a:off x="10767600" y="6096730"/>
            <a:ext cx="1269844" cy="6120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ntent slide black woven">
  <p:cSld name="3_Content slide black woven">
    <p:bg>
      <p:bgPr>
        <a:solidFill>
          <a:schemeClr val="dk1"/>
        </a:solidFill>
      </p:bgPr>
    </p:bg>
    <p:spTree>
      <p:nvGrpSpPr>
        <p:cNvPr id="116" name="Shape 116"/>
        <p:cNvGrpSpPr/>
        <p:nvPr/>
      </p:nvGrpSpPr>
      <p:grpSpPr>
        <a:xfrm>
          <a:off x="0" y="0"/>
          <a:ext cx="0" cy="0"/>
          <a:chOff x="0" y="0"/>
          <a:chExt cx="0" cy="0"/>
        </a:xfrm>
      </p:grpSpPr>
      <p:sp>
        <p:nvSpPr>
          <p:cNvPr id="117" name="Google Shape;117;p32"/>
          <p:cNvSpPr txBox="1"/>
          <p:nvPr>
            <p:ph idx="10" type="dt"/>
          </p:nvPr>
        </p:nvSpPr>
        <p:spPr>
          <a:xfrm>
            <a:off x="4724400" y="6545955"/>
            <a:ext cx="2743200" cy="252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32"/>
          <p:cNvSpPr txBox="1"/>
          <p:nvPr>
            <p:ph idx="11" type="ftr"/>
          </p:nvPr>
        </p:nvSpPr>
        <p:spPr>
          <a:xfrm>
            <a:off x="254000" y="6545956"/>
            <a:ext cx="4114800" cy="2520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 name="Google Shape;119;p32"/>
          <p:cNvSpPr txBox="1"/>
          <p:nvPr>
            <p:ph idx="12" type="sldNum"/>
          </p:nvPr>
        </p:nvSpPr>
        <p:spPr>
          <a:xfrm>
            <a:off x="8610600" y="6545957"/>
            <a:ext cx="1606420" cy="2520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9pPr>
          </a:lstStyle>
          <a:p>
            <a:pPr indent="0" lvl="0" marL="0" rtl="0" algn="r">
              <a:spcBef>
                <a:spcPts val="0"/>
              </a:spcBef>
              <a:spcAft>
                <a:spcPts val="0"/>
              </a:spcAft>
              <a:buNone/>
            </a:pPr>
            <a:fld id="{00000000-1234-1234-1234-123412341234}" type="slidenum">
              <a:rPr lang="en-GB"/>
              <a:t>‹#›</a:t>
            </a:fld>
            <a:endParaRPr/>
          </a:p>
        </p:txBody>
      </p:sp>
      <p:sp>
        <p:nvSpPr>
          <p:cNvPr id="120" name="Google Shape;120;p32"/>
          <p:cNvSpPr txBox="1"/>
          <p:nvPr>
            <p:ph type="title"/>
          </p:nvPr>
        </p:nvSpPr>
        <p:spPr>
          <a:xfrm>
            <a:off x="252000" y="252001"/>
            <a:ext cx="10515600" cy="47952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accent1"/>
              </a:buClr>
              <a:buSzPts val="2800"/>
              <a:buFont typeface="Libre Caslon Text"/>
              <a:buNone/>
              <a:defRPr b="1" i="0" sz="2800" u="none" cap="none" strike="noStrike">
                <a:solidFill>
                  <a:schemeClr val="accent1"/>
                </a:solidFill>
                <a:latin typeface="Libre Caslon Text"/>
                <a:ea typeface="Libre Caslon Text"/>
                <a:cs typeface="Libre Caslon Text"/>
                <a:sym typeface="Libre Caslon Tex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1" name="Google Shape;121;p32"/>
          <p:cNvSpPr txBox="1"/>
          <p:nvPr>
            <p:ph idx="1" type="body"/>
          </p:nvPr>
        </p:nvSpPr>
        <p:spPr>
          <a:xfrm>
            <a:off x="252000" y="947801"/>
            <a:ext cx="5181600" cy="4351338"/>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chemeClr val="lt2"/>
              </a:buClr>
              <a:buSzPts val="2400"/>
              <a:buFont typeface="Arial"/>
              <a:buChar char="•"/>
              <a:defRPr b="0" i="0" sz="2400" u="none" cap="none" strike="noStrike">
                <a:solidFill>
                  <a:schemeClr val="lt2"/>
                </a:solidFill>
                <a:latin typeface="Albert Sans Medium"/>
                <a:ea typeface="Albert Sans Medium"/>
                <a:cs typeface="Albert Sans Medium"/>
                <a:sym typeface="Albert Sans Medium"/>
              </a:defRPr>
            </a:lvl1pPr>
            <a:lvl2pPr indent="-381000" lvl="1" marL="914400" marR="0" rtl="0" algn="l">
              <a:lnSpc>
                <a:spcPct val="90000"/>
              </a:lnSpc>
              <a:spcBef>
                <a:spcPts val="1200"/>
              </a:spcBef>
              <a:spcAft>
                <a:spcPts val="0"/>
              </a:spcAft>
              <a:buClr>
                <a:schemeClr val="lt2"/>
              </a:buClr>
              <a:buSzPts val="2400"/>
              <a:buFont typeface="Arial"/>
              <a:buChar char="•"/>
              <a:defRPr b="0" i="0" sz="2400" u="none" cap="none" strike="noStrike">
                <a:solidFill>
                  <a:schemeClr val="lt2"/>
                </a:solidFill>
                <a:latin typeface="Albert Sans Medium"/>
                <a:ea typeface="Albert Sans Medium"/>
                <a:cs typeface="Albert Sans Medium"/>
                <a:sym typeface="Albert Sans Medium"/>
              </a:defRPr>
            </a:lvl2pPr>
            <a:lvl3pPr indent="-355600" lvl="2" marL="1371600" marR="0" rtl="0" algn="l">
              <a:lnSpc>
                <a:spcPct val="90000"/>
              </a:lnSpc>
              <a:spcBef>
                <a:spcPts val="12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3pPr>
            <a:lvl4pPr indent="-342900" lvl="3" marL="1828800" marR="0" rtl="0" algn="l">
              <a:lnSpc>
                <a:spcPct val="90000"/>
              </a:lnSpc>
              <a:spcBef>
                <a:spcPts val="1200"/>
              </a:spcBef>
              <a:spcAft>
                <a:spcPts val="0"/>
              </a:spcAft>
              <a:buClr>
                <a:schemeClr val="lt2"/>
              </a:buClr>
              <a:buSzPts val="1800"/>
              <a:buFont typeface="Arial"/>
              <a:buChar char="•"/>
              <a:defRPr b="0" i="0" sz="1800" u="none" cap="none" strike="noStrike">
                <a:solidFill>
                  <a:schemeClr val="lt2"/>
                </a:solidFill>
                <a:latin typeface="Albert Sans Medium"/>
                <a:ea typeface="Albert Sans Medium"/>
                <a:cs typeface="Albert Sans Medium"/>
                <a:sym typeface="Albert Sans Medium"/>
              </a:defRPr>
            </a:lvl4pPr>
            <a:lvl5pPr indent="-342900" lvl="4" marL="2286000" marR="0" rtl="0" algn="l">
              <a:lnSpc>
                <a:spcPct val="90000"/>
              </a:lnSpc>
              <a:spcBef>
                <a:spcPts val="1200"/>
              </a:spcBef>
              <a:spcAft>
                <a:spcPts val="0"/>
              </a:spcAft>
              <a:buClr>
                <a:schemeClr val="lt2"/>
              </a:buClr>
              <a:buSzPts val="1800"/>
              <a:buFont typeface="Arial"/>
              <a:buChar char="•"/>
              <a:defRPr b="0" i="0" sz="1800" u="none" cap="none" strike="noStrike">
                <a:solidFill>
                  <a:schemeClr val="lt2"/>
                </a:solidFill>
                <a:latin typeface="Albert Sans Medium"/>
                <a:ea typeface="Albert Sans Medium"/>
                <a:cs typeface="Albert Sans Medium"/>
                <a:sym typeface="Albert Sans Medium"/>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122" name="Google Shape;122;p32"/>
          <p:cNvPicPr preferRelativeResize="0"/>
          <p:nvPr/>
        </p:nvPicPr>
        <p:blipFill rotWithShape="1">
          <a:blip r:embed="rId2">
            <a:alphaModFix/>
          </a:blip>
          <a:srcRect b="0" l="0" r="0" t="0"/>
          <a:stretch/>
        </p:blipFill>
        <p:spPr>
          <a:xfrm>
            <a:off x="10768132" y="6096730"/>
            <a:ext cx="1268780" cy="612000"/>
          </a:xfrm>
          <a:prstGeom prst="rect">
            <a:avLst/>
          </a:prstGeom>
          <a:noFill/>
          <a:ln>
            <a:noFill/>
          </a:ln>
        </p:spPr>
      </p:pic>
      <p:pic>
        <p:nvPicPr>
          <p:cNvPr id="123" name="Google Shape;123;p32"/>
          <p:cNvPicPr preferRelativeResize="0"/>
          <p:nvPr/>
        </p:nvPicPr>
        <p:blipFill rotWithShape="1">
          <a:blip r:embed="rId3">
            <a:alphaModFix amt="3000"/>
          </a:blip>
          <a:srcRect b="0" l="0" r="0" t="0"/>
          <a:stretch/>
        </p:blipFill>
        <p:spPr>
          <a:xfrm>
            <a:off x="6758402" y="-175484"/>
            <a:ext cx="7003318" cy="727062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ontent slide dark green woven">
  <p:cSld name="4_Content slide dark green woven">
    <p:bg>
      <p:bgPr>
        <a:solidFill>
          <a:schemeClr val="accent2"/>
        </a:solidFill>
      </p:bgPr>
    </p:bg>
    <p:spTree>
      <p:nvGrpSpPr>
        <p:cNvPr id="124" name="Shape 124"/>
        <p:cNvGrpSpPr/>
        <p:nvPr/>
      </p:nvGrpSpPr>
      <p:grpSpPr>
        <a:xfrm>
          <a:off x="0" y="0"/>
          <a:ext cx="0" cy="0"/>
          <a:chOff x="0" y="0"/>
          <a:chExt cx="0" cy="0"/>
        </a:xfrm>
      </p:grpSpPr>
      <p:sp>
        <p:nvSpPr>
          <p:cNvPr id="125" name="Google Shape;125;p33"/>
          <p:cNvSpPr txBox="1"/>
          <p:nvPr>
            <p:ph idx="10" type="dt"/>
          </p:nvPr>
        </p:nvSpPr>
        <p:spPr>
          <a:xfrm>
            <a:off x="4724400" y="6545955"/>
            <a:ext cx="2743200" cy="252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33"/>
          <p:cNvSpPr txBox="1"/>
          <p:nvPr>
            <p:ph idx="11" type="ftr"/>
          </p:nvPr>
        </p:nvSpPr>
        <p:spPr>
          <a:xfrm>
            <a:off x="254000" y="6545956"/>
            <a:ext cx="4114800" cy="2520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p33"/>
          <p:cNvSpPr txBox="1"/>
          <p:nvPr>
            <p:ph idx="12" type="sldNum"/>
          </p:nvPr>
        </p:nvSpPr>
        <p:spPr>
          <a:xfrm>
            <a:off x="8610600" y="6545957"/>
            <a:ext cx="1606420" cy="2520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9pPr>
          </a:lstStyle>
          <a:p>
            <a:pPr indent="0" lvl="0" marL="0" rtl="0" algn="r">
              <a:spcBef>
                <a:spcPts val="0"/>
              </a:spcBef>
              <a:spcAft>
                <a:spcPts val="0"/>
              </a:spcAft>
              <a:buNone/>
            </a:pPr>
            <a:fld id="{00000000-1234-1234-1234-123412341234}" type="slidenum">
              <a:rPr lang="en-GB"/>
              <a:t>‹#›</a:t>
            </a:fld>
            <a:endParaRPr/>
          </a:p>
        </p:txBody>
      </p:sp>
      <p:sp>
        <p:nvSpPr>
          <p:cNvPr id="128" name="Google Shape;128;p33"/>
          <p:cNvSpPr txBox="1"/>
          <p:nvPr>
            <p:ph type="title"/>
          </p:nvPr>
        </p:nvSpPr>
        <p:spPr>
          <a:xfrm>
            <a:off x="252000" y="252001"/>
            <a:ext cx="10515600" cy="47952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accent1"/>
              </a:buClr>
              <a:buSzPts val="2800"/>
              <a:buFont typeface="Libre Caslon Text"/>
              <a:buNone/>
              <a:defRPr b="1" i="0" sz="2800" u="none" cap="none" strike="noStrike">
                <a:solidFill>
                  <a:schemeClr val="accent1"/>
                </a:solidFill>
                <a:latin typeface="Libre Caslon Text"/>
                <a:ea typeface="Libre Caslon Text"/>
                <a:cs typeface="Libre Caslon Text"/>
                <a:sym typeface="Libre Caslon Tex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9" name="Google Shape;129;p33"/>
          <p:cNvSpPr txBox="1"/>
          <p:nvPr>
            <p:ph idx="1" type="body"/>
          </p:nvPr>
        </p:nvSpPr>
        <p:spPr>
          <a:xfrm>
            <a:off x="252000" y="947801"/>
            <a:ext cx="5181600" cy="4351338"/>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chemeClr val="lt2"/>
              </a:buClr>
              <a:buSzPts val="2400"/>
              <a:buFont typeface="Arial"/>
              <a:buChar char="•"/>
              <a:defRPr b="0" i="0" sz="2400" u="none" cap="none" strike="noStrike">
                <a:solidFill>
                  <a:schemeClr val="lt2"/>
                </a:solidFill>
                <a:latin typeface="Albert Sans Medium"/>
                <a:ea typeface="Albert Sans Medium"/>
                <a:cs typeface="Albert Sans Medium"/>
                <a:sym typeface="Albert Sans Medium"/>
              </a:defRPr>
            </a:lvl1pPr>
            <a:lvl2pPr indent="-381000" lvl="1" marL="914400" marR="0" rtl="0" algn="l">
              <a:lnSpc>
                <a:spcPct val="90000"/>
              </a:lnSpc>
              <a:spcBef>
                <a:spcPts val="1200"/>
              </a:spcBef>
              <a:spcAft>
                <a:spcPts val="0"/>
              </a:spcAft>
              <a:buClr>
                <a:schemeClr val="lt2"/>
              </a:buClr>
              <a:buSzPts val="2400"/>
              <a:buFont typeface="Arial"/>
              <a:buChar char="•"/>
              <a:defRPr b="0" i="0" sz="2400" u="none" cap="none" strike="noStrike">
                <a:solidFill>
                  <a:schemeClr val="lt2"/>
                </a:solidFill>
                <a:latin typeface="Albert Sans Medium"/>
                <a:ea typeface="Albert Sans Medium"/>
                <a:cs typeface="Albert Sans Medium"/>
                <a:sym typeface="Albert Sans Medium"/>
              </a:defRPr>
            </a:lvl2pPr>
            <a:lvl3pPr indent="-355600" lvl="2" marL="1371600" marR="0" rtl="0" algn="l">
              <a:lnSpc>
                <a:spcPct val="90000"/>
              </a:lnSpc>
              <a:spcBef>
                <a:spcPts val="12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3pPr>
            <a:lvl4pPr indent="-342900" lvl="3" marL="1828800" marR="0" rtl="0" algn="l">
              <a:lnSpc>
                <a:spcPct val="90000"/>
              </a:lnSpc>
              <a:spcBef>
                <a:spcPts val="1200"/>
              </a:spcBef>
              <a:spcAft>
                <a:spcPts val="0"/>
              </a:spcAft>
              <a:buClr>
                <a:schemeClr val="lt2"/>
              </a:buClr>
              <a:buSzPts val="1800"/>
              <a:buFont typeface="Arial"/>
              <a:buChar char="•"/>
              <a:defRPr b="0" i="0" sz="1800" u="none" cap="none" strike="noStrike">
                <a:solidFill>
                  <a:schemeClr val="lt2"/>
                </a:solidFill>
                <a:latin typeface="Albert Sans Medium"/>
                <a:ea typeface="Albert Sans Medium"/>
                <a:cs typeface="Albert Sans Medium"/>
                <a:sym typeface="Albert Sans Medium"/>
              </a:defRPr>
            </a:lvl4pPr>
            <a:lvl5pPr indent="-342900" lvl="4" marL="2286000" marR="0" rtl="0" algn="l">
              <a:lnSpc>
                <a:spcPct val="90000"/>
              </a:lnSpc>
              <a:spcBef>
                <a:spcPts val="1200"/>
              </a:spcBef>
              <a:spcAft>
                <a:spcPts val="0"/>
              </a:spcAft>
              <a:buClr>
                <a:schemeClr val="lt2"/>
              </a:buClr>
              <a:buSzPts val="1800"/>
              <a:buFont typeface="Arial"/>
              <a:buChar char="•"/>
              <a:defRPr b="0" i="0" sz="1800" u="none" cap="none" strike="noStrike">
                <a:solidFill>
                  <a:schemeClr val="lt2"/>
                </a:solidFill>
                <a:latin typeface="Albert Sans Medium"/>
                <a:ea typeface="Albert Sans Medium"/>
                <a:cs typeface="Albert Sans Medium"/>
                <a:sym typeface="Albert Sans Medium"/>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130" name="Google Shape;130;p33"/>
          <p:cNvPicPr preferRelativeResize="0"/>
          <p:nvPr/>
        </p:nvPicPr>
        <p:blipFill rotWithShape="1">
          <a:blip r:embed="rId2">
            <a:alphaModFix/>
          </a:blip>
          <a:srcRect b="0" l="0" r="0" t="0"/>
          <a:stretch/>
        </p:blipFill>
        <p:spPr>
          <a:xfrm>
            <a:off x="10768132" y="6096730"/>
            <a:ext cx="1268780" cy="612000"/>
          </a:xfrm>
          <a:prstGeom prst="rect">
            <a:avLst/>
          </a:prstGeom>
          <a:noFill/>
          <a:ln>
            <a:noFill/>
          </a:ln>
        </p:spPr>
      </p:pic>
      <p:pic>
        <p:nvPicPr>
          <p:cNvPr id="131" name="Google Shape;131;p33"/>
          <p:cNvPicPr preferRelativeResize="0"/>
          <p:nvPr/>
        </p:nvPicPr>
        <p:blipFill rotWithShape="1">
          <a:blip r:embed="rId3">
            <a:alphaModFix amt="5000"/>
          </a:blip>
          <a:srcRect b="0" l="0" r="0" t="0"/>
          <a:stretch/>
        </p:blipFill>
        <p:spPr>
          <a:xfrm>
            <a:off x="6758402" y="-198344"/>
            <a:ext cx="7003318" cy="727062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light">
  <p:cSld name="Section header light">
    <p:bg>
      <p:bgPr>
        <a:solidFill>
          <a:schemeClr val="lt1"/>
        </a:solidFill>
      </p:bgPr>
    </p:bg>
    <p:spTree>
      <p:nvGrpSpPr>
        <p:cNvPr id="132" name="Shape 132"/>
        <p:cNvGrpSpPr/>
        <p:nvPr/>
      </p:nvGrpSpPr>
      <p:grpSpPr>
        <a:xfrm>
          <a:off x="0" y="0"/>
          <a:ext cx="0" cy="0"/>
          <a:chOff x="0" y="0"/>
          <a:chExt cx="0" cy="0"/>
        </a:xfrm>
      </p:grpSpPr>
      <p:sp>
        <p:nvSpPr>
          <p:cNvPr id="133" name="Google Shape;133;p34"/>
          <p:cNvSpPr txBox="1"/>
          <p:nvPr>
            <p:ph type="ctrTitle"/>
          </p:nvPr>
        </p:nvSpPr>
        <p:spPr>
          <a:xfrm>
            <a:off x="587712" y="2673060"/>
            <a:ext cx="5508287" cy="10287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000"/>
              <a:buFont typeface="Libre Caslon Text"/>
              <a:buNone/>
              <a:defRPr b="1" i="0" sz="4000" u="none" cap="none" strike="noStrike">
                <a:solidFill>
                  <a:schemeClr val="dk1"/>
                </a:solidFill>
                <a:latin typeface="Libre Caslon Text"/>
                <a:ea typeface="Libre Caslon Text"/>
                <a:cs typeface="Libre Caslon Text"/>
                <a:sym typeface="Libre Caslon Tex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34" name="Google Shape;134;p34"/>
          <p:cNvPicPr preferRelativeResize="0"/>
          <p:nvPr/>
        </p:nvPicPr>
        <p:blipFill rotWithShape="1">
          <a:blip r:embed="rId2">
            <a:alphaModFix/>
          </a:blip>
          <a:srcRect b="0" l="0" r="0" t="0"/>
          <a:stretch/>
        </p:blipFill>
        <p:spPr>
          <a:xfrm>
            <a:off x="252639" y="252668"/>
            <a:ext cx="1771346" cy="1438807"/>
          </a:xfrm>
          <a:prstGeom prst="rect">
            <a:avLst/>
          </a:prstGeom>
          <a:noFill/>
          <a:ln>
            <a:noFill/>
          </a:ln>
        </p:spPr>
      </p:pic>
      <p:sp>
        <p:nvSpPr>
          <p:cNvPr id="135" name="Google Shape;135;p34"/>
          <p:cNvSpPr txBox="1"/>
          <p:nvPr>
            <p:ph idx="1" type="body"/>
          </p:nvPr>
        </p:nvSpPr>
        <p:spPr>
          <a:xfrm>
            <a:off x="587375" y="3881518"/>
            <a:ext cx="5508286" cy="92551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lbert Sans Medium"/>
                <a:ea typeface="Albert Sans Medium"/>
                <a:cs typeface="Albert Sans Medium"/>
                <a:sym typeface="Albert Sans Medium"/>
              </a:defRPr>
            </a:lvl1pPr>
            <a:lvl2pPr indent="-355600" lvl="1" marL="9144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2pPr>
            <a:lvl3pPr indent="-355600" lvl="2" marL="13716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3pPr>
            <a:lvl4pPr indent="-355600" lvl="3" marL="18288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4pPr>
            <a:lvl5pPr indent="-355600" lvl="4" marL="22860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136" name="Google Shape;136;p34"/>
          <p:cNvPicPr preferRelativeResize="0"/>
          <p:nvPr/>
        </p:nvPicPr>
        <p:blipFill rotWithShape="1">
          <a:blip r:embed="rId3">
            <a:alphaModFix/>
          </a:blip>
          <a:srcRect b="0" l="0" r="0" t="25808"/>
          <a:stretch/>
        </p:blipFill>
        <p:spPr>
          <a:xfrm>
            <a:off x="6382729" y="-1"/>
            <a:ext cx="5111831" cy="6143111"/>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black">
  <p:cSld name="Section header black">
    <p:bg>
      <p:bgPr>
        <a:solidFill>
          <a:schemeClr val="dk1"/>
        </a:solidFill>
      </p:bgPr>
    </p:bg>
    <p:spTree>
      <p:nvGrpSpPr>
        <p:cNvPr id="137" name="Shape 137"/>
        <p:cNvGrpSpPr/>
        <p:nvPr/>
      </p:nvGrpSpPr>
      <p:grpSpPr>
        <a:xfrm>
          <a:off x="0" y="0"/>
          <a:ext cx="0" cy="0"/>
          <a:chOff x="0" y="0"/>
          <a:chExt cx="0" cy="0"/>
        </a:xfrm>
      </p:grpSpPr>
      <p:sp>
        <p:nvSpPr>
          <p:cNvPr id="138" name="Google Shape;138;p35"/>
          <p:cNvSpPr txBox="1"/>
          <p:nvPr>
            <p:ph type="ctrTitle"/>
          </p:nvPr>
        </p:nvSpPr>
        <p:spPr>
          <a:xfrm>
            <a:off x="587712" y="2673060"/>
            <a:ext cx="5508287" cy="10287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2"/>
              </a:buClr>
              <a:buSzPts val="4000"/>
              <a:buFont typeface="Libre Caslon Text"/>
              <a:buNone/>
              <a:defRPr b="1" i="0" sz="4000" u="none" cap="none" strike="noStrike">
                <a:solidFill>
                  <a:schemeClr val="lt2"/>
                </a:solidFill>
                <a:latin typeface="Libre Caslon Text"/>
                <a:ea typeface="Libre Caslon Text"/>
                <a:cs typeface="Libre Caslon Text"/>
                <a:sym typeface="Libre Caslon Tex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9" name="Google Shape;139;p35"/>
          <p:cNvSpPr txBox="1"/>
          <p:nvPr>
            <p:ph idx="1" type="body"/>
          </p:nvPr>
        </p:nvSpPr>
        <p:spPr>
          <a:xfrm>
            <a:off x="587375" y="3881518"/>
            <a:ext cx="5508286" cy="92551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2"/>
              </a:buClr>
              <a:buSzPts val="2000"/>
              <a:buFont typeface="Arial"/>
              <a:buNone/>
              <a:defRPr b="0" i="0" sz="2000" u="none" cap="none" strike="noStrike">
                <a:solidFill>
                  <a:schemeClr val="lt2"/>
                </a:solidFill>
                <a:latin typeface="Albert Sans Medium"/>
                <a:ea typeface="Albert Sans Medium"/>
                <a:cs typeface="Albert Sans Medium"/>
                <a:sym typeface="Albert Sans Medium"/>
              </a:defRPr>
            </a:lvl1pPr>
            <a:lvl2pPr indent="-355600" lvl="1" marL="9144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2pPr>
            <a:lvl3pPr indent="-355600" lvl="2" marL="13716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3pPr>
            <a:lvl4pPr indent="-355600" lvl="3" marL="18288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4pPr>
            <a:lvl5pPr indent="-355600" lvl="4" marL="22860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140" name="Google Shape;140;p35"/>
          <p:cNvPicPr preferRelativeResize="0"/>
          <p:nvPr/>
        </p:nvPicPr>
        <p:blipFill rotWithShape="1">
          <a:blip r:embed="rId2">
            <a:alphaModFix/>
          </a:blip>
          <a:srcRect b="0" l="0" r="0" t="0"/>
          <a:stretch/>
        </p:blipFill>
        <p:spPr>
          <a:xfrm>
            <a:off x="252639" y="252072"/>
            <a:ext cx="1771346" cy="1440000"/>
          </a:xfrm>
          <a:prstGeom prst="rect">
            <a:avLst/>
          </a:prstGeom>
          <a:noFill/>
          <a:ln>
            <a:noFill/>
          </a:ln>
        </p:spPr>
      </p:pic>
      <p:pic>
        <p:nvPicPr>
          <p:cNvPr id="141" name="Google Shape;141;p35"/>
          <p:cNvPicPr preferRelativeResize="0"/>
          <p:nvPr/>
        </p:nvPicPr>
        <p:blipFill rotWithShape="1">
          <a:blip r:embed="rId3">
            <a:alphaModFix/>
          </a:blip>
          <a:srcRect b="0" l="0" r="0" t="25808"/>
          <a:stretch/>
        </p:blipFill>
        <p:spPr>
          <a:xfrm>
            <a:off x="6382729" y="-1"/>
            <a:ext cx="5111830" cy="6143111"/>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bright green">
  <p:cSld name="Section header bright green">
    <p:bg>
      <p:bgPr>
        <a:solidFill>
          <a:schemeClr val="accent1"/>
        </a:solidFill>
      </p:bgPr>
    </p:bg>
    <p:spTree>
      <p:nvGrpSpPr>
        <p:cNvPr id="142" name="Shape 142"/>
        <p:cNvGrpSpPr/>
        <p:nvPr/>
      </p:nvGrpSpPr>
      <p:grpSpPr>
        <a:xfrm>
          <a:off x="0" y="0"/>
          <a:ext cx="0" cy="0"/>
          <a:chOff x="0" y="0"/>
          <a:chExt cx="0" cy="0"/>
        </a:xfrm>
      </p:grpSpPr>
      <p:sp>
        <p:nvSpPr>
          <p:cNvPr id="143" name="Google Shape;143;p36"/>
          <p:cNvSpPr txBox="1"/>
          <p:nvPr>
            <p:ph type="ctrTitle"/>
          </p:nvPr>
        </p:nvSpPr>
        <p:spPr>
          <a:xfrm>
            <a:off x="587712" y="2673060"/>
            <a:ext cx="5508287" cy="10287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accent2"/>
              </a:buClr>
              <a:buSzPts val="4000"/>
              <a:buFont typeface="Libre Caslon Text"/>
              <a:buNone/>
              <a:defRPr b="1" i="0" sz="4000" u="none" cap="none" strike="noStrike">
                <a:solidFill>
                  <a:schemeClr val="accent2"/>
                </a:solidFill>
                <a:latin typeface="Libre Caslon Text"/>
                <a:ea typeface="Libre Caslon Text"/>
                <a:cs typeface="Libre Caslon Text"/>
                <a:sym typeface="Libre Caslon Tex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4" name="Google Shape;144;p36"/>
          <p:cNvSpPr txBox="1"/>
          <p:nvPr>
            <p:ph idx="1" type="body"/>
          </p:nvPr>
        </p:nvSpPr>
        <p:spPr>
          <a:xfrm>
            <a:off x="587375" y="3881518"/>
            <a:ext cx="5508286" cy="92551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lbert Sans Medium"/>
                <a:ea typeface="Albert Sans Medium"/>
                <a:cs typeface="Albert Sans Medium"/>
                <a:sym typeface="Albert Sans Medium"/>
              </a:defRPr>
            </a:lvl1pPr>
            <a:lvl2pPr indent="-355600" lvl="1" marL="9144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2pPr>
            <a:lvl3pPr indent="-355600" lvl="2" marL="13716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3pPr>
            <a:lvl4pPr indent="-355600" lvl="3" marL="18288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4pPr>
            <a:lvl5pPr indent="-355600" lvl="4" marL="22860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145" name="Google Shape;145;p36"/>
          <p:cNvPicPr preferRelativeResize="0"/>
          <p:nvPr/>
        </p:nvPicPr>
        <p:blipFill rotWithShape="1">
          <a:blip r:embed="rId2">
            <a:alphaModFix/>
          </a:blip>
          <a:srcRect b="0" l="0" r="0" t="0"/>
          <a:stretch/>
        </p:blipFill>
        <p:spPr>
          <a:xfrm>
            <a:off x="253493" y="252668"/>
            <a:ext cx="1769638" cy="1438807"/>
          </a:xfrm>
          <a:prstGeom prst="rect">
            <a:avLst/>
          </a:prstGeom>
          <a:noFill/>
          <a:ln>
            <a:noFill/>
          </a:ln>
        </p:spPr>
      </p:pic>
      <p:pic>
        <p:nvPicPr>
          <p:cNvPr id="146" name="Google Shape;146;p36"/>
          <p:cNvPicPr preferRelativeResize="0"/>
          <p:nvPr/>
        </p:nvPicPr>
        <p:blipFill rotWithShape="1">
          <a:blip r:embed="rId3">
            <a:alphaModFix/>
          </a:blip>
          <a:srcRect b="28471" l="0" r="0" t="0"/>
          <a:stretch/>
        </p:blipFill>
        <p:spPr>
          <a:xfrm>
            <a:off x="6392447" y="935495"/>
            <a:ext cx="5092394" cy="592250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dark green">
  <p:cSld name="Section header dark green">
    <p:bg>
      <p:bgPr>
        <a:solidFill>
          <a:schemeClr val="accent2"/>
        </a:solidFill>
      </p:bgPr>
    </p:bg>
    <p:spTree>
      <p:nvGrpSpPr>
        <p:cNvPr id="147" name="Shape 147"/>
        <p:cNvGrpSpPr/>
        <p:nvPr/>
      </p:nvGrpSpPr>
      <p:grpSpPr>
        <a:xfrm>
          <a:off x="0" y="0"/>
          <a:ext cx="0" cy="0"/>
          <a:chOff x="0" y="0"/>
          <a:chExt cx="0" cy="0"/>
        </a:xfrm>
      </p:grpSpPr>
      <p:sp>
        <p:nvSpPr>
          <p:cNvPr id="148" name="Google Shape;148;p37"/>
          <p:cNvSpPr txBox="1"/>
          <p:nvPr>
            <p:ph type="ctrTitle"/>
          </p:nvPr>
        </p:nvSpPr>
        <p:spPr>
          <a:xfrm>
            <a:off x="587712" y="2673060"/>
            <a:ext cx="5508287" cy="10287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accent1"/>
              </a:buClr>
              <a:buSzPts val="4000"/>
              <a:buFont typeface="Libre Caslon Text"/>
              <a:buNone/>
              <a:defRPr b="1" i="0" sz="4000" u="none" cap="none" strike="noStrike">
                <a:solidFill>
                  <a:schemeClr val="accent1"/>
                </a:solidFill>
                <a:latin typeface="Libre Caslon Text"/>
                <a:ea typeface="Libre Caslon Text"/>
                <a:cs typeface="Libre Caslon Text"/>
                <a:sym typeface="Libre Caslon Tex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49" name="Google Shape;149;p37"/>
          <p:cNvPicPr preferRelativeResize="0"/>
          <p:nvPr/>
        </p:nvPicPr>
        <p:blipFill rotWithShape="1">
          <a:blip r:embed="rId2">
            <a:alphaModFix/>
          </a:blip>
          <a:srcRect b="0" l="0" r="0" t="0"/>
          <a:stretch/>
        </p:blipFill>
        <p:spPr>
          <a:xfrm>
            <a:off x="252639" y="252072"/>
            <a:ext cx="1771346" cy="1440000"/>
          </a:xfrm>
          <a:prstGeom prst="rect">
            <a:avLst/>
          </a:prstGeom>
          <a:noFill/>
          <a:ln>
            <a:noFill/>
          </a:ln>
        </p:spPr>
      </p:pic>
      <p:sp>
        <p:nvSpPr>
          <p:cNvPr id="150" name="Google Shape;150;p37"/>
          <p:cNvSpPr txBox="1"/>
          <p:nvPr>
            <p:ph idx="1" type="body"/>
          </p:nvPr>
        </p:nvSpPr>
        <p:spPr>
          <a:xfrm>
            <a:off x="587375" y="3881518"/>
            <a:ext cx="5508286" cy="92551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2"/>
              </a:buClr>
              <a:buSzPts val="2000"/>
              <a:buFont typeface="Arial"/>
              <a:buNone/>
              <a:defRPr b="0" i="0" sz="2000" u="none" cap="none" strike="noStrike">
                <a:solidFill>
                  <a:schemeClr val="lt2"/>
                </a:solidFill>
                <a:latin typeface="Albert Sans Medium"/>
                <a:ea typeface="Albert Sans Medium"/>
                <a:cs typeface="Albert Sans Medium"/>
                <a:sym typeface="Albert Sans Medium"/>
              </a:defRPr>
            </a:lvl1pPr>
            <a:lvl2pPr indent="-355600" lvl="1" marL="9144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2pPr>
            <a:lvl3pPr indent="-355600" lvl="2" marL="13716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3pPr>
            <a:lvl4pPr indent="-355600" lvl="3" marL="18288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4pPr>
            <a:lvl5pPr indent="-355600" lvl="4" marL="22860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151" name="Google Shape;151;p37"/>
          <p:cNvPicPr preferRelativeResize="0"/>
          <p:nvPr/>
        </p:nvPicPr>
        <p:blipFill rotWithShape="1">
          <a:blip r:embed="rId3">
            <a:alphaModFix/>
          </a:blip>
          <a:srcRect b="0" l="0" r="0" t="25808"/>
          <a:stretch/>
        </p:blipFill>
        <p:spPr>
          <a:xfrm>
            <a:off x="6382729" y="-1"/>
            <a:ext cx="5111831" cy="6143111"/>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black">
  <p:cSld name="Closing slide black">
    <p:bg>
      <p:bgPr>
        <a:solidFill>
          <a:schemeClr val="dk1"/>
        </a:solidFill>
      </p:bgPr>
    </p:bg>
    <p:spTree>
      <p:nvGrpSpPr>
        <p:cNvPr id="152" name="Shape 152"/>
        <p:cNvGrpSpPr/>
        <p:nvPr/>
      </p:nvGrpSpPr>
      <p:grpSpPr>
        <a:xfrm>
          <a:off x="0" y="0"/>
          <a:ext cx="0" cy="0"/>
          <a:chOff x="0" y="0"/>
          <a:chExt cx="0" cy="0"/>
        </a:xfrm>
      </p:grpSpPr>
      <p:pic>
        <p:nvPicPr>
          <p:cNvPr id="153" name="Google Shape;153;p38"/>
          <p:cNvPicPr preferRelativeResize="0"/>
          <p:nvPr/>
        </p:nvPicPr>
        <p:blipFill rotWithShape="1">
          <a:blip r:embed="rId2">
            <a:alphaModFix/>
          </a:blip>
          <a:srcRect b="0" l="0" r="0" t="0"/>
          <a:stretch/>
        </p:blipFill>
        <p:spPr>
          <a:xfrm>
            <a:off x="252639" y="252072"/>
            <a:ext cx="1771346" cy="1440000"/>
          </a:xfrm>
          <a:prstGeom prst="rect">
            <a:avLst/>
          </a:prstGeom>
          <a:noFill/>
          <a:ln>
            <a:noFill/>
          </a:ln>
        </p:spPr>
      </p:pic>
      <p:pic>
        <p:nvPicPr>
          <p:cNvPr id="154" name="Google Shape;154;p38"/>
          <p:cNvPicPr preferRelativeResize="0"/>
          <p:nvPr/>
        </p:nvPicPr>
        <p:blipFill rotWithShape="1">
          <a:blip r:embed="rId3">
            <a:alphaModFix/>
          </a:blip>
          <a:srcRect b="0" l="0" r="0" t="25808"/>
          <a:stretch/>
        </p:blipFill>
        <p:spPr>
          <a:xfrm>
            <a:off x="6382729" y="-1"/>
            <a:ext cx="5111830" cy="6143111"/>
          </a:xfrm>
          <a:prstGeom prst="rect">
            <a:avLst/>
          </a:prstGeom>
          <a:noFill/>
          <a:ln>
            <a:noFill/>
          </a:ln>
        </p:spPr>
      </p:pic>
      <p:sp>
        <p:nvSpPr>
          <p:cNvPr id="155" name="Google Shape;155;p38"/>
          <p:cNvSpPr txBox="1"/>
          <p:nvPr>
            <p:ph type="ctrTitle"/>
          </p:nvPr>
        </p:nvSpPr>
        <p:spPr>
          <a:xfrm>
            <a:off x="587712" y="2673060"/>
            <a:ext cx="5508287" cy="10287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2"/>
              </a:buClr>
              <a:buSzPts val="4000"/>
              <a:buFont typeface="Libre Caslon Text"/>
              <a:buNone/>
              <a:defRPr b="1" i="0" sz="4000" u="none" cap="none" strike="noStrike">
                <a:solidFill>
                  <a:schemeClr val="lt2"/>
                </a:solidFill>
                <a:latin typeface="Libre Caslon Text"/>
                <a:ea typeface="Libre Caslon Text"/>
                <a:cs typeface="Libre Caslon Text"/>
                <a:sym typeface="Libre Caslon Tex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56" name="Google Shape;156;p38"/>
          <p:cNvSpPr txBox="1"/>
          <p:nvPr>
            <p:ph idx="1" type="body"/>
          </p:nvPr>
        </p:nvSpPr>
        <p:spPr>
          <a:xfrm>
            <a:off x="587375" y="3881519"/>
            <a:ext cx="5508286" cy="33488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2"/>
              </a:buClr>
              <a:buSzPts val="2000"/>
              <a:buFont typeface="Arial"/>
              <a:buNone/>
              <a:defRPr b="0" i="0" sz="2000" u="none" cap="none" strike="noStrike">
                <a:solidFill>
                  <a:schemeClr val="lt2"/>
                </a:solidFill>
                <a:latin typeface="Albert Sans Medium"/>
                <a:ea typeface="Albert Sans Medium"/>
                <a:cs typeface="Albert Sans Medium"/>
                <a:sym typeface="Albert Sans Medium"/>
              </a:defRPr>
            </a:lvl1pPr>
            <a:lvl2pPr indent="-355600" lvl="1" marL="9144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2pPr>
            <a:lvl3pPr indent="-355600" lvl="2" marL="13716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3pPr>
            <a:lvl4pPr indent="-355600" lvl="3" marL="18288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4pPr>
            <a:lvl5pPr indent="-355600" lvl="4" marL="22860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57" name="Google Shape;157;p38"/>
          <p:cNvSpPr txBox="1"/>
          <p:nvPr>
            <p:ph idx="2" type="body"/>
          </p:nvPr>
        </p:nvSpPr>
        <p:spPr>
          <a:xfrm>
            <a:off x="587375" y="4232887"/>
            <a:ext cx="5508286" cy="47034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accent3"/>
              </a:buClr>
              <a:buSzPts val="2400"/>
              <a:buFont typeface="Arial"/>
              <a:buNone/>
              <a:defRPr b="1" i="0" sz="2400" u="none" cap="none" strike="noStrike">
                <a:solidFill>
                  <a:schemeClr val="accent3"/>
                </a:solidFill>
                <a:latin typeface="Albert Sans SemiBold"/>
                <a:ea typeface="Albert Sans SemiBold"/>
                <a:cs typeface="Albert Sans SemiBold"/>
                <a:sym typeface="Albert Sans SemiBold"/>
              </a:defRPr>
            </a:lvl1pPr>
            <a:lvl2pPr indent="-355600" lvl="1" marL="9144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2pPr>
            <a:lvl3pPr indent="-355600" lvl="2" marL="13716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3pPr>
            <a:lvl4pPr indent="-355600" lvl="3" marL="18288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4pPr>
            <a:lvl5pPr indent="-355600" lvl="4" marL="22860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bright green">
  <p:cSld name="Closing slide bright green">
    <p:bg>
      <p:bgPr>
        <a:solidFill>
          <a:schemeClr val="accent1"/>
        </a:solidFill>
      </p:bgPr>
    </p:bg>
    <p:spTree>
      <p:nvGrpSpPr>
        <p:cNvPr id="158" name="Shape 158"/>
        <p:cNvGrpSpPr/>
        <p:nvPr/>
      </p:nvGrpSpPr>
      <p:grpSpPr>
        <a:xfrm>
          <a:off x="0" y="0"/>
          <a:ext cx="0" cy="0"/>
          <a:chOff x="0" y="0"/>
          <a:chExt cx="0" cy="0"/>
        </a:xfrm>
      </p:grpSpPr>
      <p:pic>
        <p:nvPicPr>
          <p:cNvPr id="159" name="Google Shape;159;p39"/>
          <p:cNvPicPr preferRelativeResize="0"/>
          <p:nvPr/>
        </p:nvPicPr>
        <p:blipFill rotWithShape="1">
          <a:blip r:embed="rId2">
            <a:alphaModFix/>
          </a:blip>
          <a:srcRect b="0" l="0" r="0" t="0"/>
          <a:stretch/>
        </p:blipFill>
        <p:spPr>
          <a:xfrm>
            <a:off x="253493" y="252668"/>
            <a:ext cx="1769638" cy="1438807"/>
          </a:xfrm>
          <a:prstGeom prst="rect">
            <a:avLst/>
          </a:prstGeom>
          <a:noFill/>
          <a:ln>
            <a:noFill/>
          </a:ln>
        </p:spPr>
      </p:pic>
      <p:pic>
        <p:nvPicPr>
          <p:cNvPr id="160" name="Google Shape;160;p39"/>
          <p:cNvPicPr preferRelativeResize="0"/>
          <p:nvPr/>
        </p:nvPicPr>
        <p:blipFill rotWithShape="1">
          <a:blip r:embed="rId3">
            <a:alphaModFix/>
          </a:blip>
          <a:srcRect b="28471" l="0" r="0" t="0"/>
          <a:stretch/>
        </p:blipFill>
        <p:spPr>
          <a:xfrm>
            <a:off x="6392447" y="935495"/>
            <a:ext cx="5092394" cy="5922505"/>
          </a:xfrm>
          <a:prstGeom prst="rect">
            <a:avLst/>
          </a:prstGeom>
          <a:noFill/>
          <a:ln>
            <a:noFill/>
          </a:ln>
        </p:spPr>
      </p:pic>
      <p:sp>
        <p:nvSpPr>
          <p:cNvPr id="161" name="Google Shape;161;p39"/>
          <p:cNvSpPr txBox="1"/>
          <p:nvPr>
            <p:ph type="ctrTitle"/>
          </p:nvPr>
        </p:nvSpPr>
        <p:spPr>
          <a:xfrm>
            <a:off x="587712" y="2673060"/>
            <a:ext cx="5508287" cy="10287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000"/>
              <a:buFont typeface="Libre Caslon Text"/>
              <a:buNone/>
              <a:defRPr b="1" i="0" sz="4000" u="none" cap="none" strike="noStrike">
                <a:solidFill>
                  <a:schemeClr val="dk1"/>
                </a:solidFill>
                <a:latin typeface="Libre Caslon Text"/>
                <a:ea typeface="Libre Caslon Text"/>
                <a:cs typeface="Libre Caslon Text"/>
                <a:sym typeface="Libre Caslon Tex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62" name="Google Shape;162;p39"/>
          <p:cNvSpPr txBox="1"/>
          <p:nvPr>
            <p:ph idx="1" type="body"/>
          </p:nvPr>
        </p:nvSpPr>
        <p:spPr>
          <a:xfrm>
            <a:off x="587375" y="3881519"/>
            <a:ext cx="5508286" cy="33488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lbert Sans Medium"/>
                <a:ea typeface="Albert Sans Medium"/>
                <a:cs typeface="Albert Sans Medium"/>
                <a:sym typeface="Albert Sans Medium"/>
              </a:defRPr>
            </a:lvl1pPr>
            <a:lvl2pPr indent="-355600" lvl="1" marL="9144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2pPr>
            <a:lvl3pPr indent="-355600" lvl="2" marL="13716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3pPr>
            <a:lvl4pPr indent="-355600" lvl="3" marL="18288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4pPr>
            <a:lvl5pPr indent="-355600" lvl="4" marL="22860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63" name="Google Shape;163;p39"/>
          <p:cNvSpPr txBox="1"/>
          <p:nvPr>
            <p:ph idx="2" type="body"/>
          </p:nvPr>
        </p:nvSpPr>
        <p:spPr>
          <a:xfrm>
            <a:off x="587375" y="4232887"/>
            <a:ext cx="5508286" cy="47034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2"/>
              </a:buClr>
              <a:buSzPts val="2400"/>
              <a:buFont typeface="Arial"/>
              <a:buNone/>
              <a:defRPr b="1" i="0" sz="2400" u="none" cap="none" strike="noStrike">
                <a:solidFill>
                  <a:schemeClr val="lt2"/>
                </a:solidFill>
                <a:latin typeface="Albert Sans SemiBold"/>
                <a:ea typeface="Albert Sans SemiBold"/>
                <a:cs typeface="Albert Sans SemiBold"/>
                <a:sym typeface="Albert Sans SemiBold"/>
              </a:defRPr>
            </a:lvl1pPr>
            <a:lvl2pPr indent="-355600" lvl="1" marL="9144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2pPr>
            <a:lvl3pPr indent="-355600" lvl="2" marL="13716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3pPr>
            <a:lvl4pPr indent="-355600" lvl="3" marL="18288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4pPr>
            <a:lvl5pPr indent="-355600" lvl="4" marL="22860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dark green">
  <p:cSld name="Closing slide dark green">
    <p:bg>
      <p:bgPr>
        <a:solidFill>
          <a:schemeClr val="accent2"/>
        </a:solidFill>
      </p:bgPr>
    </p:bg>
    <p:spTree>
      <p:nvGrpSpPr>
        <p:cNvPr id="164" name="Shape 164"/>
        <p:cNvGrpSpPr/>
        <p:nvPr/>
      </p:nvGrpSpPr>
      <p:grpSpPr>
        <a:xfrm>
          <a:off x="0" y="0"/>
          <a:ext cx="0" cy="0"/>
          <a:chOff x="0" y="0"/>
          <a:chExt cx="0" cy="0"/>
        </a:xfrm>
      </p:grpSpPr>
      <p:pic>
        <p:nvPicPr>
          <p:cNvPr id="165" name="Google Shape;165;p40"/>
          <p:cNvPicPr preferRelativeResize="0"/>
          <p:nvPr/>
        </p:nvPicPr>
        <p:blipFill rotWithShape="1">
          <a:blip r:embed="rId2">
            <a:alphaModFix/>
          </a:blip>
          <a:srcRect b="0" l="0" r="0" t="0"/>
          <a:stretch/>
        </p:blipFill>
        <p:spPr>
          <a:xfrm>
            <a:off x="252639" y="252072"/>
            <a:ext cx="1771346" cy="1440000"/>
          </a:xfrm>
          <a:prstGeom prst="rect">
            <a:avLst/>
          </a:prstGeom>
          <a:noFill/>
          <a:ln>
            <a:noFill/>
          </a:ln>
        </p:spPr>
      </p:pic>
      <p:pic>
        <p:nvPicPr>
          <p:cNvPr id="166" name="Google Shape;166;p40"/>
          <p:cNvPicPr preferRelativeResize="0"/>
          <p:nvPr/>
        </p:nvPicPr>
        <p:blipFill rotWithShape="1">
          <a:blip r:embed="rId3">
            <a:alphaModFix/>
          </a:blip>
          <a:srcRect b="0" l="0" r="0" t="25808"/>
          <a:stretch/>
        </p:blipFill>
        <p:spPr>
          <a:xfrm>
            <a:off x="6382729" y="-1"/>
            <a:ext cx="5111831" cy="6143111"/>
          </a:xfrm>
          <a:prstGeom prst="rect">
            <a:avLst/>
          </a:prstGeom>
          <a:noFill/>
          <a:ln>
            <a:noFill/>
          </a:ln>
        </p:spPr>
      </p:pic>
      <p:sp>
        <p:nvSpPr>
          <p:cNvPr id="167" name="Google Shape;167;p40"/>
          <p:cNvSpPr txBox="1"/>
          <p:nvPr>
            <p:ph type="ctrTitle"/>
          </p:nvPr>
        </p:nvSpPr>
        <p:spPr>
          <a:xfrm>
            <a:off x="587712" y="2673060"/>
            <a:ext cx="5508287" cy="10287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2"/>
              </a:buClr>
              <a:buSzPts val="4000"/>
              <a:buFont typeface="Libre Caslon Text"/>
              <a:buNone/>
              <a:defRPr b="1" i="0" sz="4000" u="none" cap="none" strike="noStrike">
                <a:solidFill>
                  <a:schemeClr val="lt2"/>
                </a:solidFill>
                <a:latin typeface="Libre Caslon Text"/>
                <a:ea typeface="Libre Caslon Text"/>
                <a:cs typeface="Libre Caslon Text"/>
                <a:sym typeface="Libre Caslon Tex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68" name="Google Shape;168;p40"/>
          <p:cNvSpPr txBox="1"/>
          <p:nvPr>
            <p:ph idx="1" type="body"/>
          </p:nvPr>
        </p:nvSpPr>
        <p:spPr>
          <a:xfrm>
            <a:off x="587375" y="3881519"/>
            <a:ext cx="5508286" cy="33488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2"/>
              </a:buClr>
              <a:buSzPts val="2000"/>
              <a:buFont typeface="Arial"/>
              <a:buNone/>
              <a:defRPr b="0" i="0" sz="2000" u="none" cap="none" strike="noStrike">
                <a:solidFill>
                  <a:schemeClr val="lt2"/>
                </a:solidFill>
                <a:latin typeface="Albert Sans Medium"/>
                <a:ea typeface="Albert Sans Medium"/>
                <a:cs typeface="Albert Sans Medium"/>
                <a:sym typeface="Albert Sans Medium"/>
              </a:defRPr>
            </a:lvl1pPr>
            <a:lvl2pPr indent="-355600" lvl="1" marL="9144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2pPr>
            <a:lvl3pPr indent="-355600" lvl="2" marL="13716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3pPr>
            <a:lvl4pPr indent="-355600" lvl="3" marL="18288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4pPr>
            <a:lvl5pPr indent="-355600" lvl="4" marL="22860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69" name="Google Shape;169;p40"/>
          <p:cNvSpPr txBox="1"/>
          <p:nvPr>
            <p:ph idx="2" type="body"/>
          </p:nvPr>
        </p:nvSpPr>
        <p:spPr>
          <a:xfrm>
            <a:off x="587375" y="4232887"/>
            <a:ext cx="5508286" cy="47034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accent1"/>
              </a:buClr>
              <a:buSzPts val="2400"/>
              <a:buFont typeface="Arial"/>
              <a:buNone/>
              <a:defRPr b="1" i="0" sz="2400" u="none" cap="none" strike="noStrike">
                <a:solidFill>
                  <a:schemeClr val="accent1"/>
                </a:solidFill>
                <a:latin typeface="Albert Sans SemiBold"/>
                <a:ea typeface="Albert Sans SemiBold"/>
                <a:cs typeface="Albert Sans SemiBold"/>
                <a:sym typeface="Albert Sans SemiBold"/>
              </a:defRPr>
            </a:lvl1pPr>
            <a:lvl2pPr indent="-355600" lvl="1" marL="9144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2pPr>
            <a:lvl3pPr indent="-355600" lvl="2" marL="13716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3pPr>
            <a:lvl4pPr indent="-355600" lvl="3" marL="18288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4pPr>
            <a:lvl5pPr indent="-355600" lvl="4" marL="22860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1">
  <p:cSld name="1_Title Only">
    <p:spTree>
      <p:nvGrpSpPr>
        <p:cNvPr id="170" name="Shape 170"/>
        <p:cNvGrpSpPr/>
        <p:nvPr/>
      </p:nvGrpSpPr>
      <p:grpSpPr>
        <a:xfrm>
          <a:off x="0" y="0"/>
          <a:ext cx="0" cy="0"/>
          <a:chOff x="0" y="0"/>
          <a:chExt cx="0" cy="0"/>
        </a:xfrm>
      </p:grpSpPr>
      <p:sp>
        <p:nvSpPr>
          <p:cNvPr id="171" name="Google Shape;171;g30dd2693ee6_0_445"/>
          <p:cNvSpPr txBox="1"/>
          <p:nvPr>
            <p:ph idx="11" type="ftr"/>
          </p:nvPr>
        </p:nvSpPr>
        <p:spPr>
          <a:xfrm>
            <a:off x="252000" y="6356351"/>
            <a:ext cx="7793700" cy="3651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sz="1500"/>
            </a:lvl1pPr>
            <a:lvl2pPr lvl="1" algn="l">
              <a:lnSpc>
                <a:spcPct val="100000"/>
              </a:lnSpc>
              <a:spcBef>
                <a:spcPts val="0"/>
              </a:spcBef>
              <a:spcAft>
                <a:spcPts val="0"/>
              </a:spcAft>
              <a:buSzPts val="1100"/>
              <a:buNone/>
              <a:defRPr sz="1500"/>
            </a:lvl2pPr>
            <a:lvl3pPr lvl="2" algn="l">
              <a:lnSpc>
                <a:spcPct val="100000"/>
              </a:lnSpc>
              <a:spcBef>
                <a:spcPts val="0"/>
              </a:spcBef>
              <a:spcAft>
                <a:spcPts val="0"/>
              </a:spcAft>
              <a:buSzPts val="1100"/>
              <a:buNone/>
              <a:defRPr sz="1500"/>
            </a:lvl3pPr>
            <a:lvl4pPr lvl="3" algn="l">
              <a:lnSpc>
                <a:spcPct val="100000"/>
              </a:lnSpc>
              <a:spcBef>
                <a:spcPts val="0"/>
              </a:spcBef>
              <a:spcAft>
                <a:spcPts val="0"/>
              </a:spcAft>
              <a:buSzPts val="1100"/>
              <a:buNone/>
              <a:defRPr sz="1500"/>
            </a:lvl4pPr>
            <a:lvl5pPr lvl="4" algn="l">
              <a:lnSpc>
                <a:spcPct val="100000"/>
              </a:lnSpc>
              <a:spcBef>
                <a:spcPts val="0"/>
              </a:spcBef>
              <a:spcAft>
                <a:spcPts val="0"/>
              </a:spcAft>
              <a:buSzPts val="1100"/>
              <a:buNone/>
              <a:defRPr sz="1500"/>
            </a:lvl5pPr>
            <a:lvl6pPr lvl="5" algn="l">
              <a:lnSpc>
                <a:spcPct val="100000"/>
              </a:lnSpc>
              <a:spcBef>
                <a:spcPts val="0"/>
              </a:spcBef>
              <a:spcAft>
                <a:spcPts val="0"/>
              </a:spcAft>
              <a:buSzPts val="1100"/>
              <a:buNone/>
              <a:defRPr sz="1500"/>
            </a:lvl6pPr>
            <a:lvl7pPr lvl="6" algn="l">
              <a:lnSpc>
                <a:spcPct val="100000"/>
              </a:lnSpc>
              <a:spcBef>
                <a:spcPts val="0"/>
              </a:spcBef>
              <a:spcAft>
                <a:spcPts val="0"/>
              </a:spcAft>
              <a:buSzPts val="1100"/>
              <a:buNone/>
              <a:defRPr sz="1500"/>
            </a:lvl7pPr>
            <a:lvl8pPr lvl="7" algn="l">
              <a:lnSpc>
                <a:spcPct val="100000"/>
              </a:lnSpc>
              <a:spcBef>
                <a:spcPts val="0"/>
              </a:spcBef>
              <a:spcAft>
                <a:spcPts val="0"/>
              </a:spcAft>
              <a:buSzPts val="1100"/>
              <a:buNone/>
              <a:defRPr sz="1500"/>
            </a:lvl8pPr>
            <a:lvl9pPr lvl="8" algn="l">
              <a:lnSpc>
                <a:spcPct val="100000"/>
              </a:lnSpc>
              <a:spcBef>
                <a:spcPts val="0"/>
              </a:spcBef>
              <a:spcAft>
                <a:spcPts val="0"/>
              </a:spcAft>
              <a:buSzPts val="1100"/>
              <a:buNone/>
              <a:defRPr sz="1500"/>
            </a:lvl9pPr>
          </a:lstStyle>
          <a:p/>
        </p:txBody>
      </p:sp>
      <p:sp>
        <p:nvSpPr>
          <p:cNvPr id="172" name="Google Shape;172;g30dd2693ee6_0_445"/>
          <p:cNvSpPr txBox="1"/>
          <p:nvPr>
            <p:ph type="title"/>
          </p:nvPr>
        </p:nvSpPr>
        <p:spPr>
          <a:xfrm>
            <a:off x="252000" y="252000"/>
            <a:ext cx="6759300" cy="452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accent6"/>
              </a:buClr>
              <a:buSzPts val="2400"/>
              <a:buFont typeface="Roboto"/>
              <a:buNone/>
              <a:defRPr b="0" i="0" sz="32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73" name="Google Shape;173;g30dd2693ee6_0_445"/>
          <p:cNvSpPr txBox="1"/>
          <p:nvPr>
            <p:ph idx="1" type="body"/>
          </p:nvPr>
        </p:nvSpPr>
        <p:spPr>
          <a:xfrm>
            <a:off x="252000" y="663813"/>
            <a:ext cx="6759300" cy="4524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14000"/>
              </a:lnSpc>
              <a:spcBef>
                <a:spcPts val="0"/>
              </a:spcBef>
              <a:spcAft>
                <a:spcPts val="0"/>
              </a:spcAft>
              <a:buClr>
                <a:schemeClr val="accent6"/>
              </a:buClr>
              <a:buSzPts val="1700"/>
              <a:buFont typeface="Arial"/>
              <a:buNone/>
              <a:defRPr b="0" i="0" sz="2300" u="none" cap="none" strike="noStrike">
                <a:solidFill>
                  <a:schemeClr val="accent6"/>
                </a:solidFill>
                <a:latin typeface="Arial"/>
                <a:ea typeface="Arial"/>
                <a:cs typeface="Arial"/>
                <a:sym typeface="Arial"/>
              </a:defRPr>
            </a:lvl1pPr>
            <a:lvl2pPr indent="-323850" lvl="1" marL="914400" marR="0" rtl="0" algn="l">
              <a:lnSpc>
                <a:spcPct val="114000"/>
              </a:lnSpc>
              <a:spcBef>
                <a:spcPts val="700"/>
              </a:spcBef>
              <a:spcAft>
                <a:spcPts val="0"/>
              </a:spcAft>
              <a:buClr>
                <a:schemeClr val="accent6"/>
              </a:buClr>
              <a:buSzPts val="1500"/>
              <a:buFont typeface="Arial"/>
              <a:buChar char="•"/>
              <a:defRPr b="0" i="0" sz="1400" u="none" cap="none" strike="noStrike">
                <a:solidFill>
                  <a:srgbClr val="000000"/>
                </a:solidFill>
                <a:latin typeface="Arial"/>
                <a:ea typeface="Arial"/>
                <a:cs typeface="Arial"/>
                <a:sym typeface="Arial"/>
              </a:defRPr>
            </a:lvl2pPr>
            <a:lvl3pPr indent="-323850" lvl="2" marL="1371600" marR="0" rtl="0" algn="l">
              <a:lnSpc>
                <a:spcPct val="114000"/>
              </a:lnSpc>
              <a:spcBef>
                <a:spcPts val="700"/>
              </a:spcBef>
              <a:spcAft>
                <a:spcPts val="0"/>
              </a:spcAft>
              <a:buClr>
                <a:schemeClr val="accent6"/>
              </a:buClr>
              <a:buSzPts val="1500"/>
              <a:buFont typeface="Arial"/>
              <a:buChar char="•"/>
              <a:defRPr b="0" i="0" sz="1400" u="none" cap="none" strike="noStrike">
                <a:solidFill>
                  <a:srgbClr val="000000"/>
                </a:solidFill>
                <a:latin typeface="Arial"/>
                <a:ea typeface="Arial"/>
                <a:cs typeface="Arial"/>
                <a:sym typeface="Arial"/>
              </a:defRPr>
            </a:lvl3pPr>
            <a:lvl4pPr indent="-323850" lvl="3" marL="1828800" marR="0" rtl="0" algn="l">
              <a:lnSpc>
                <a:spcPct val="114000"/>
              </a:lnSpc>
              <a:spcBef>
                <a:spcPts val="700"/>
              </a:spcBef>
              <a:spcAft>
                <a:spcPts val="0"/>
              </a:spcAft>
              <a:buClr>
                <a:schemeClr val="accent6"/>
              </a:buClr>
              <a:buSzPts val="1500"/>
              <a:buFont typeface="Arial"/>
              <a:buChar char="•"/>
              <a:defRPr b="0" i="0" sz="1400" u="none" cap="none" strike="noStrike">
                <a:solidFill>
                  <a:srgbClr val="000000"/>
                </a:solidFill>
                <a:latin typeface="Arial"/>
                <a:ea typeface="Arial"/>
                <a:cs typeface="Arial"/>
                <a:sym typeface="Arial"/>
              </a:defRPr>
            </a:lvl4pPr>
            <a:lvl5pPr indent="-323850" lvl="4" marL="2286000" marR="0" rtl="0" algn="l">
              <a:lnSpc>
                <a:spcPct val="114000"/>
              </a:lnSpc>
              <a:spcBef>
                <a:spcPts val="700"/>
              </a:spcBef>
              <a:spcAft>
                <a:spcPts val="0"/>
              </a:spcAft>
              <a:buClr>
                <a:schemeClr val="accent6"/>
              </a:buClr>
              <a:buSzPts val="1500"/>
              <a:buFont typeface="Arial"/>
              <a:buChar char="•"/>
              <a:defRPr b="0" i="0" sz="1400" u="none" cap="none" strike="noStrike">
                <a:solidFill>
                  <a:srgbClr val="000000"/>
                </a:solidFill>
                <a:latin typeface="Arial"/>
                <a:ea typeface="Arial"/>
                <a:cs typeface="Arial"/>
                <a:sym typeface="Arial"/>
              </a:defRPr>
            </a:lvl5pPr>
            <a:lvl6pPr indent="-323850" lvl="5" marL="2743200" marR="0" rtl="0" algn="l">
              <a:lnSpc>
                <a:spcPct val="90000"/>
              </a:lnSpc>
              <a:spcBef>
                <a:spcPts val="700"/>
              </a:spcBef>
              <a:spcAft>
                <a:spcPts val="0"/>
              </a:spcAft>
              <a:buClr>
                <a:schemeClr val="dk1"/>
              </a:buClr>
              <a:buSzPts val="1500"/>
              <a:buFont typeface="Arial"/>
              <a:buChar char="•"/>
              <a:defRPr b="0" i="0" sz="1400" u="none" cap="none" strike="noStrike">
                <a:solidFill>
                  <a:srgbClr val="000000"/>
                </a:solidFill>
                <a:latin typeface="Arial"/>
                <a:ea typeface="Arial"/>
                <a:cs typeface="Arial"/>
                <a:sym typeface="Arial"/>
              </a:defRPr>
            </a:lvl6pPr>
            <a:lvl7pPr indent="-323850" lvl="6" marL="3200400" marR="0" rtl="0" algn="l">
              <a:lnSpc>
                <a:spcPct val="90000"/>
              </a:lnSpc>
              <a:spcBef>
                <a:spcPts val="500"/>
              </a:spcBef>
              <a:spcAft>
                <a:spcPts val="0"/>
              </a:spcAft>
              <a:buClr>
                <a:schemeClr val="dk1"/>
              </a:buClr>
              <a:buSzPts val="1500"/>
              <a:buFont typeface="Arial"/>
              <a:buChar char="•"/>
              <a:defRPr b="0" i="0" sz="1400" u="none" cap="none" strike="noStrike">
                <a:solidFill>
                  <a:srgbClr val="000000"/>
                </a:solidFill>
                <a:latin typeface="Arial"/>
                <a:ea typeface="Arial"/>
                <a:cs typeface="Arial"/>
                <a:sym typeface="Arial"/>
              </a:defRPr>
            </a:lvl7pPr>
            <a:lvl8pPr indent="-323850" lvl="7" marL="3657600" marR="0" rtl="0" algn="l">
              <a:lnSpc>
                <a:spcPct val="90000"/>
              </a:lnSpc>
              <a:spcBef>
                <a:spcPts val="500"/>
              </a:spcBef>
              <a:spcAft>
                <a:spcPts val="0"/>
              </a:spcAft>
              <a:buClr>
                <a:schemeClr val="dk1"/>
              </a:buClr>
              <a:buSzPts val="1500"/>
              <a:buFont typeface="Arial"/>
              <a:buChar char="•"/>
              <a:defRPr b="0" i="0" sz="1400" u="none" cap="none" strike="noStrike">
                <a:solidFill>
                  <a:srgbClr val="000000"/>
                </a:solidFill>
                <a:latin typeface="Arial"/>
                <a:ea typeface="Arial"/>
                <a:cs typeface="Arial"/>
                <a:sym typeface="Arial"/>
              </a:defRPr>
            </a:lvl8pPr>
            <a:lvl9pPr indent="-323850" lvl="8" marL="4114800" marR="0" rtl="0" algn="l">
              <a:lnSpc>
                <a:spcPct val="90000"/>
              </a:lnSpc>
              <a:spcBef>
                <a:spcPts val="500"/>
              </a:spcBef>
              <a:spcAft>
                <a:spcPts val="0"/>
              </a:spcAft>
              <a:buClr>
                <a:schemeClr val="dk1"/>
              </a:buClr>
              <a:buSzPts val="1500"/>
              <a:buFont typeface="Arial"/>
              <a:buChar char="•"/>
              <a:defRPr b="0" i="0" sz="1400" u="none" cap="none" strike="noStrike">
                <a:solidFill>
                  <a:srgbClr val="000000"/>
                </a:solidFill>
                <a:latin typeface="Arial"/>
                <a:ea typeface="Arial"/>
                <a:cs typeface="Arial"/>
                <a:sym typeface="Arial"/>
              </a:defRPr>
            </a:lvl9pPr>
          </a:lstStyle>
          <a:p/>
        </p:txBody>
      </p:sp>
      <p:sp>
        <p:nvSpPr>
          <p:cNvPr id="174" name="Google Shape;174;g30dd2693ee6_0_445"/>
          <p:cNvSpPr txBox="1"/>
          <p:nvPr>
            <p:ph idx="12" type="sldNum"/>
          </p:nvPr>
        </p:nvSpPr>
        <p:spPr>
          <a:xfrm>
            <a:off x="8610600" y="6356351"/>
            <a:ext cx="2166300" cy="3651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800"/>
              <a:buFont typeface="Arial"/>
              <a:buNone/>
              <a:defRPr b="0" i="0" sz="1100" u="none" cap="none" strike="noStrike">
                <a:solidFill>
                  <a:schemeClr val="accent6"/>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800"/>
              <a:buFont typeface="Arial"/>
              <a:buNone/>
              <a:defRPr b="0" i="0" sz="1100" u="none" cap="none" strike="noStrike">
                <a:solidFill>
                  <a:schemeClr val="accent6"/>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800"/>
              <a:buFont typeface="Arial"/>
              <a:buNone/>
              <a:defRPr b="0" i="0" sz="1100" u="none" cap="none" strike="noStrike">
                <a:solidFill>
                  <a:schemeClr val="accent6"/>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800"/>
              <a:buFont typeface="Arial"/>
              <a:buNone/>
              <a:defRPr b="0" i="0" sz="1100" u="none" cap="none" strike="noStrike">
                <a:solidFill>
                  <a:schemeClr val="accent6"/>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800"/>
              <a:buFont typeface="Arial"/>
              <a:buNone/>
              <a:defRPr b="0" i="0" sz="1100" u="none" cap="none" strike="noStrike">
                <a:solidFill>
                  <a:schemeClr val="accent6"/>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800"/>
              <a:buFont typeface="Arial"/>
              <a:buNone/>
              <a:defRPr b="0" i="0" sz="1100" u="none" cap="none" strike="noStrike">
                <a:solidFill>
                  <a:schemeClr val="accent6"/>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800"/>
              <a:buFont typeface="Arial"/>
              <a:buNone/>
              <a:defRPr b="0" i="0" sz="1100" u="none" cap="none" strike="noStrike">
                <a:solidFill>
                  <a:schemeClr val="accent6"/>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800"/>
              <a:buFont typeface="Arial"/>
              <a:buNone/>
              <a:defRPr b="0" i="0" sz="1100" u="none" cap="none" strike="noStrike">
                <a:solidFill>
                  <a:schemeClr val="accent6"/>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800"/>
              <a:buFont typeface="Arial"/>
              <a:buNone/>
              <a:defRPr b="0" i="0" sz="1100" u="none" cap="none" strike="noStrike">
                <a:solidFill>
                  <a:schemeClr val="accent6"/>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ntent slide dark green">
  <p:cSld name="3_Content slide dark green">
    <p:bg>
      <p:bgPr>
        <a:solidFill>
          <a:schemeClr val="accent2"/>
        </a:solidFill>
      </p:bgPr>
    </p:bg>
    <p:spTree>
      <p:nvGrpSpPr>
        <p:cNvPr id="24" name="Shape 24"/>
        <p:cNvGrpSpPr/>
        <p:nvPr/>
      </p:nvGrpSpPr>
      <p:grpSpPr>
        <a:xfrm>
          <a:off x="0" y="0"/>
          <a:ext cx="0" cy="0"/>
          <a:chOff x="0" y="0"/>
          <a:chExt cx="0" cy="0"/>
        </a:xfrm>
      </p:grpSpPr>
      <p:sp>
        <p:nvSpPr>
          <p:cNvPr id="25" name="Google Shape;25;p16"/>
          <p:cNvSpPr txBox="1"/>
          <p:nvPr>
            <p:ph idx="10" type="dt"/>
          </p:nvPr>
        </p:nvSpPr>
        <p:spPr>
          <a:xfrm>
            <a:off x="4724400" y="6545955"/>
            <a:ext cx="2743200" cy="252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6"/>
          <p:cNvSpPr txBox="1"/>
          <p:nvPr>
            <p:ph idx="11" type="ftr"/>
          </p:nvPr>
        </p:nvSpPr>
        <p:spPr>
          <a:xfrm>
            <a:off x="254000" y="6545956"/>
            <a:ext cx="4114800" cy="2520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6"/>
          <p:cNvSpPr txBox="1"/>
          <p:nvPr>
            <p:ph idx="12" type="sldNum"/>
          </p:nvPr>
        </p:nvSpPr>
        <p:spPr>
          <a:xfrm>
            <a:off x="8610600" y="6545957"/>
            <a:ext cx="1606420" cy="2520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9pPr>
          </a:lstStyle>
          <a:p>
            <a:pPr indent="0" lvl="0" marL="0" rtl="0" algn="r">
              <a:spcBef>
                <a:spcPts val="0"/>
              </a:spcBef>
              <a:spcAft>
                <a:spcPts val="0"/>
              </a:spcAft>
              <a:buNone/>
            </a:pPr>
            <a:fld id="{00000000-1234-1234-1234-123412341234}" type="slidenum">
              <a:rPr lang="en-GB"/>
              <a:t>‹#›</a:t>
            </a:fld>
            <a:endParaRPr/>
          </a:p>
        </p:txBody>
      </p:sp>
      <p:sp>
        <p:nvSpPr>
          <p:cNvPr id="28" name="Google Shape;28;p16"/>
          <p:cNvSpPr txBox="1"/>
          <p:nvPr>
            <p:ph type="title"/>
          </p:nvPr>
        </p:nvSpPr>
        <p:spPr>
          <a:xfrm>
            <a:off x="252000" y="252001"/>
            <a:ext cx="10515600" cy="47952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accent1"/>
              </a:buClr>
              <a:buSzPts val="2800"/>
              <a:buFont typeface="Libre Caslon Text"/>
              <a:buNone/>
              <a:defRPr b="1" i="0" sz="2800" u="none" cap="none" strike="noStrike">
                <a:solidFill>
                  <a:schemeClr val="accent1"/>
                </a:solidFill>
                <a:latin typeface="Libre Caslon Text"/>
                <a:ea typeface="Libre Caslon Text"/>
                <a:cs typeface="Libre Caslon Text"/>
                <a:sym typeface="Libre Caslon Tex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9" name="Google Shape;29;p16"/>
          <p:cNvSpPr txBox="1"/>
          <p:nvPr>
            <p:ph idx="1" type="body"/>
          </p:nvPr>
        </p:nvSpPr>
        <p:spPr>
          <a:xfrm>
            <a:off x="252000" y="947801"/>
            <a:ext cx="5181600" cy="4351338"/>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chemeClr val="lt2"/>
              </a:buClr>
              <a:buSzPts val="2400"/>
              <a:buFont typeface="Arial"/>
              <a:buChar char="•"/>
              <a:defRPr b="0" i="0" sz="2400" u="none" cap="none" strike="noStrike">
                <a:solidFill>
                  <a:schemeClr val="lt2"/>
                </a:solidFill>
                <a:latin typeface="Albert Sans Medium"/>
                <a:ea typeface="Albert Sans Medium"/>
                <a:cs typeface="Albert Sans Medium"/>
                <a:sym typeface="Albert Sans Medium"/>
              </a:defRPr>
            </a:lvl1pPr>
            <a:lvl2pPr indent="-381000" lvl="1" marL="914400" marR="0" rtl="0" algn="l">
              <a:lnSpc>
                <a:spcPct val="90000"/>
              </a:lnSpc>
              <a:spcBef>
                <a:spcPts val="1200"/>
              </a:spcBef>
              <a:spcAft>
                <a:spcPts val="0"/>
              </a:spcAft>
              <a:buClr>
                <a:schemeClr val="lt2"/>
              </a:buClr>
              <a:buSzPts val="2400"/>
              <a:buFont typeface="Arial"/>
              <a:buChar char="•"/>
              <a:defRPr b="0" i="0" sz="2400" u="none" cap="none" strike="noStrike">
                <a:solidFill>
                  <a:schemeClr val="lt2"/>
                </a:solidFill>
                <a:latin typeface="Albert Sans Medium"/>
                <a:ea typeface="Albert Sans Medium"/>
                <a:cs typeface="Albert Sans Medium"/>
                <a:sym typeface="Albert Sans Medium"/>
              </a:defRPr>
            </a:lvl2pPr>
            <a:lvl3pPr indent="-355600" lvl="2" marL="1371600" marR="0" rtl="0" algn="l">
              <a:lnSpc>
                <a:spcPct val="90000"/>
              </a:lnSpc>
              <a:spcBef>
                <a:spcPts val="12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3pPr>
            <a:lvl4pPr indent="-342900" lvl="3" marL="1828800" marR="0" rtl="0" algn="l">
              <a:lnSpc>
                <a:spcPct val="90000"/>
              </a:lnSpc>
              <a:spcBef>
                <a:spcPts val="1200"/>
              </a:spcBef>
              <a:spcAft>
                <a:spcPts val="0"/>
              </a:spcAft>
              <a:buClr>
                <a:schemeClr val="lt2"/>
              </a:buClr>
              <a:buSzPts val="1800"/>
              <a:buFont typeface="Arial"/>
              <a:buChar char="•"/>
              <a:defRPr b="0" i="0" sz="1800" u="none" cap="none" strike="noStrike">
                <a:solidFill>
                  <a:schemeClr val="lt2"/>
                </a:solidFill>
                <a:latin typeface="Albert Sans Medium"/>
                <a:ea typeface="Albert Sans Medium"/>
                <a:cs typeface="Albert Sans Medium"/>
                <a:sym typeface="Albert Sans Medium"/>
              </a:defRPr>
            </a:lvl4pPr>
            <a:lvl5pPr indent="-342900" lvl="4" marL="2286000" marR="0" rtl="0" algn="l">
              <a:lnSpc>
                <a:spcPct val="90000"/>
              </a:lnSpc>
              <a:spcBef>
                <a:spcPts val="1200"/>
              </a:spcBef>
              <a:spcAft>
                <a:spcPts val="0"/>
              </a:spcAft>
              <a:buClr>
                <a:schemeClr val="lt2"/>
              </a:buClr>
              <a:buSzPts val="1800"/>
              <a:buFont typeface="Arial"/>
              <a:buChar char="•"/>
              <a:defRPr b="0" i="0" sz="1800" u="none" cap="none" strike="noStrike">
                <a:solidFill>
                  <a:schemeClr val="lt2"/>
                </a:solidFill>
                <a:latin typeface="Albert Sans Medium"/>
                <a:ea typeface="Albert Sans Medium"/>
                <a:cs typeface="Albert Sans Medium"/>
                <a:sym typeface="Albert Sans Medium"/>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30" name="Google Shape;30;p16"/>
          <p:cNvPicPr preferRelativeResize="0"/>
          <p:nvPr/>
        </p:nvPicPr>
        <p:blipFill rotWithShape="1">
          <a:blip r:embed="rId2">
            <a:alphaModFix/>
          </a:blip>
          <a:srcRect b="0" l="0" r="0" t="0"/>
          <a:stretch/>
        </p:blipFill>
        <p:spPr>
          <a:xfrm>
            <a:off x="10768132" y="6096730"/>
            <a:ext cx="1268780" cy="6120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Add30">
  <p:cSld name="SlideAdd30">
    <p:spTree>
      <p:nvGrpSpPr>
        <p:cNvPr id="175" name="Shape 175"/>
        <p:cNvGrpSpPr/>
        <p:nvPr/>
      </p:nvGrpSpPr>
      <p:grpSpPr>
        <a:xfrm>
          <a:off x="0" y="0"/>
          <a:ext cx="0" cy="0"/>
          <a:chOff x="0" y="0"/>
          <a:chExt cx="0" cy="0"/>
        </a:xfrm>
      </p:grpSpPr>
      <p:sp>
        <p:nvSpPr>
          <p:cNvPr id="176" name="Google Shape;176;g30dd2693ee6_0_1786"/>
          <p:cNvSpPr/>
          <p:nvPr>
            <p:ph idx="2" type="pic"/>
          </p:nvPr>
        </p:nvSpPr>
        <p:spPr>
          <a:xfrm>
            <a:off x="0" y="0"/>
            <a:ext cx="12192000" cy="6858000"/>
          </a:xfrm>
          <a:prstGeom prst="rect">
            <a:avLst/>
          </a:prstGeom>
          <a:noFill/>
          <a:ln>
            <a:noFill/>
          </a:ln>
        </p:spPr>
      </p:sp>
      <p:sp>
        <p:nvSpPr>
          <p:cNvPr id="177" name="Google Shape;177;g30dd2693ee6_0_1786"/>
          <p:cNvSpPr txBox="1"/>
          <p:nvPr>
            <p:ph type="title"/>
          </p:nvPr>
        </p:nvSpPr>
        <p:spPr>
          <a:xfrm>
            <a:off x="995552" y="2885163"/>
            <a:ext cx="6887700" cy="652800"/>
          </a:xfrm>
          <a:prstGeom prst="rect">
            <a:avLst/>
          </a:prstGeom>
          <a:noFill/>
          <a:ln>
            <a:noFill/>
          </a:ln>
        </p:spPr>
        <p:txBody>
          <a:bodyPr anchorCtr="0" anchor="t" bIns="72000" lIns="91425" spcFirstLastPara="1" rIns="91425" wrap="square" tIns="108000">
            <a:noAutofit/>
          </a:bodyPr>
          <a:lstStyle>
            <a:lvl1pPr lvl="0" marR="0" rtl="0" algn="l">
              <a:lnSpc>
                <a:spcPct val="90000"/>
              </a:lnSpc>
              <a:spcBef>
                <a:spcPts val="0"/>
              </a:spcBef>
              <a:spcAft>
                <a:spcPts val="0"/>
              </a:spcAft>
              <a:buClr>
                <a:srgbClr val="000000"/>
              </a:buClr>
              <a:buSzPts val="1400"/>
              <a:buFont typeface="Arial"/>
              <a:buNone/>
              <a:defRPr b="1" i="0" sz="3400" u="none" cap="none" strike="noStrike">
                <a:solidFill>
                  <a:schemeClr val="dk1"/>
                </a:solidFill>
                <a:latin typeface="Libre Caslon Text"/>
                <a:ea typeface="Libre Caslon Text"/>
                <a:cs typeface="Libre Caslon Text"/>
                <a:sym typeface="Libre Caslon Text"/>
              </a:defRPr>
            </a:lvl1pPr>
            <a:lvl2pPr lvl="1"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2pPr>
            <a:lvl3pPr lvl="2"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3pPr>
            <a:lvl4pPr lvl="3"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4pPr>
            <a:lvl5pPr lvl="4"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5pPr>
            <a:lvl6pPr lvl="5"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6pPr>
            <a:lvl7pPr lvl="6"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7pPr>
            <a:lvl8pPr lvl="7"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8pPr>
            <a:lvl9pPr lvl="8"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lideAdd1">
  <p:cSld name="2_SlideAdd1">
    <p:spTree>
      <p:nvGrpSpPr>
        <p:cNvPr id="182" name="Shape 182"/>
        <p:cNvGrpSpPr/>
        <p:nvPr/>
      </p:nvGrpSpPr>
      <p:grpSpPr>
        <a:xfrm>
          <a:off x="0" y="0"/>
          <a:ext cx="0" cy="0"/>
          <a:chOff x="0" y="0"/>
          <a:chExt cx="0" cy="0"/>
        </a:xfrm>
      </p:grpSpPr>
      <p:pic>
        <p:nvPicPr>
          <p:cNvPr id="183" name="Google Shape;183;g30dd2693ee6_0_569"/>
          <p:cNvPicPr preferRelativeResize="0"/>
          <p:nvPr/>
        </p:nvPicPr>
        <p:blipFill rotWithShape="1">
          <a:blip r:embed="rId2">
            <a:alphaModFix/>
          </a:blip>
          <a:srcRect b="0" l="0" r="0" t="0"/>
          <a:stretch/>
        </p:blipFill>
        <p:spPr>
          <a:xfrm>
            <a:off x="10720985" y="6077251"/>
            <a:ext cx="1268618" cy="610166"/>
          </a:xfrm>
          <a:prstGeom prst="rect">
            <a:avLst/>
          </a:prstGeom>
          <a:noFill/>
          <a:ln>
            <a:noFill/>
          </a:ln>
        </p:spPr>
      </p:pic>
      <p:sp>
        <p:nvSpPr>
          <p:cNvPr id="184" name="Google Shape;184;g30dd2693ee6_0_569"/>
          <p:cNvSpPr txBox="1"/>
          <p:nvPr>
            <p:ph type="title"/>
          </p:nvPr>
        </p:nvSpPr>
        <p:spPr>
          <a:xfrm>
            <a:off x="384858" y="344302"/>
            <a:ext cx="10336200" cy="612600"/>
          </a:xfrm>
          <a:prstGeom prst="rect">
            <a:avLst/>
          </a:prstGeom>
          <a:noFill/>
          <a:ln>
            <a:noFill/>
          </a:ln>
        </p:spPr>
        <p:txBody>
          <a:bodyPr anchorCtr="0" anchor="t" bIns="72000" lIns="91425" spcFirstLastPara="1" rIns="91425" wrap="square" tIns="108000">
            <a:noAutofit/>
          </a:bodyPr>
          <a:lstStyle>
            <a:lvl1pPr lvl="0" marR="0" rtl="0" algn="l">
              <a:lnSpc>
                <a:spcPct val="100000"/>
              </a:lnSpc>
              <a:spcBef>
                <a:spcPts val="0"/>
              </a:spcBef>
              <a:spcAft>
                <a:spcPts val="0"/>
              </a:spcAft>
              <a:buClr>
                <a:srgbClr val="000000"/>
              </a:buClr>
              <a:buSzPts val="1400"/>
              <a:buFont typeface="Arial"/>
              <a:buNone/>
              <a:defRPr b="1" i="0" sz="2800" u="none" cap="none" strike="noStrike">
                <a:solidFill>
                  <a:schemeClr val="dk1"/>
                </a:solidFill>
                <a:latin typeface="Libre Caslon Text"/>
                <a:ea typeface="Libre Caslon Text"/>
                <a:cs typeface="Libre Caslon Text"/>
                <a:sym typeface="Libre Caslon Text"/>
              </a:defRPr>
            </a:lvl1pPr>
            <a:lvl2pPr lvl="1"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2pPr>
            <a:lvl3pPr lvl="2"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3pPr>
            <a:lvl4pPr lvl="3"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4pPr>
            <a:lvl5pPr lvl="4"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5pPr>
            <a:lvl6pPr lvl="5"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6pPr>
            <a:lvl7pPr lvl="6"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7pPr>
            <a:lvl8pPr lvl="7"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8pPr>
            <a:lvl9pPr lvl="8"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9pPr>
          </a:lstStyle>
          <a:p/>
        </p:txBody>
      </p:sp>
      <p:sp>
        <p:nvSpPr>
          <p:cNvPr id="185" name="Google Shape;185;g30dd2693ee6_0_569"/>
          <p:cNvSpPr txBox="1"/>
          <p:nvPr>
            <p:ph idx="1" type="body"/>
          </p:nvPr>
        </p:nvSpPr>
        <p:spPr>
          <a:xfrm>
            <a:off x="384858" y="1042036"/>
            <a:ext cx="7130100" cy="49491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chemeClr val="dk1"/>
              </a:buClr>
              <a:buSzPts val="2400"/>
              <a:buFont typeface="Arial"/>
              <a:buChar char="•"/>
              <a:defRPr b="0" i="0" sz="2400" u="none" cap="none" strike="noStrike">
                <a:solidFill>
                  <a:schemeClr val="dk1"/>
                </a:solidFill>
                <a:latin typeface="Albert Sans Medium"/>
                <a:ea typeface="Albert Sans Medium"/>
                <a:cs typeface="Albert Sans Medium"/>
                <a:sym typeface="Albert Sans Medium"/>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lbert Sans Medium"/>
                <a:ea typeface="Albert Sans Medium"/>
                <a:cs typeface="Albert Sans Medium"/>
                <a:sym typeface="Albert Sans Medium"/>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lbert Sans Medium"/>
                <a:ea typeface="Albert Sans Medium"/>
                <a:cs typeface="Albert Sans Medium"/>
                <a:sym typeface="Albert Sans Medium"/>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lbert Sans Medium"/>
                <a:ea typeface="Albert Sans Medium"/>
                <a:cs typeface="Albert Sans Medium"/>
                <a:sym typeface="Albert Sans Medium"/>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lbert Sans Medium"/>
                <a:ea typeface="Albert Sans Medium"/>
                <a:cs typeface="Albert Sans Medium"/>
                <a:sym typeface="Albert Sans Medium"/>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86" name="Google Shape;186;g30dd2693ee6_0_569"/>
          <p:cNvSpPr txBox="1"/>
          <p:nvPr>
            <p:ph idx="11" type="ftr"/>
          </p:nvPr>
        </p:nvSpPr>
        <p:spPr>
          <a:xfrm>
            <a:off x="218412" y="6352540"/>
            <a:ext cx="41157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757776"/>
                </a:solidFill>
                <a:latin typeface="Albert Sans Medium"/>
                <a:ea typeface="Albert Sans Medium"/>
                <a:cs typeface="Albert Sans Medium"/>
                <a:sym typeface="Albert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7" name="Google Shape;187;g30dd2693ee6_0_569"/>
          <p:cNvSpPr txBox="1"/>
          <p:nvPr>
            <p:ph idx="12" type="sldNum"/>
          </p:nvPr>
        </p:nvSpPr>
        <p:spPr>
          <a:xfrm>
            <a:off x="8611076" y="6356350"/>
            <a:ext cx="16890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9pPr>
          </a:lstStyle>
          <a:p>
            <a:pPr indent="0" lvl="0" marL="0" rtl="0" algn="r">
              <a:spcBef>
                <a:spcPts val="0"/>
              </a:spcBef>
              <a:spcAft>
                <a:spcPts val="0"/>
              </a:spcAft>
              <a:buNone/>
            </a:pPr>
            <a:fld id="{00000000-1234-1234-1234-123412341234}" type="slidenum">
              <a:rPr lang="en-GB"/>
              <a:t>‹#›</a:t>
            </a:fld>
            <a:endParaRPr/>
          </a:p>
        </p:txBody>
      </p:sp>
      <p:sp>
        <p:nvSpPr>
          <p:cNvPr id="188" name="Google Shape;188;g30dd2693ee6_0_569"/>
          <p:cNvSpPr txBox="1"/>
          <p:nvPr>
            <p:ph idx="10" type="dt"/>
          </p:nvPr>
        </p:nvSpPr>
        <p:spPr>
          <a:xfrm>
            <a:off x="5114901" y="6352540"/>
            <a:ext cx="2742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757776"/>
                </a:solidFill>
                <a:latin typeface="Albert Sans Medium"/>
                <a:ea typeface="Albert Sans Medium"/>
                <a:cs typeface="Albert Sans Medium"/>
                <a:sym typeface="Albert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1">
  <p:cSld name="1_Title Only">
    <p:spTree>
      <p:nvGrpSpPr>
        <p:cNvPr id="189" name="Shape 189"/>
        <p:cNvGrpSpPr/>
        <p:nvPr/>
      </p:nvGrpSpPr>
      <p:grpSpPr>
        <a:xfrm>
          <a:off x="0" y="0"/>
          <a:ext cx="0" cy="0"/>
          <a:chOff x="0" y="0"/>
          <a:chExt cx="0" cy="0"/>
        </a:xfrm>
      </p:grpSpPr>
      <p:sp>
        <p:nvSpPr>
          <p:cNvPr id="190" name="Google Shape;190;g30dd2693ee6_0_561"/>
          <p:cNvSpPr txBox="1"/>
          <p:nvPr>
            <p:ph idx="11" type="ftr"/>
          </p:nvPr>
        </p:nvSpPr>
        <p:spPr>
          <a:xfrm>
            <a:off x="252000" y="6356351"/>
            <a:ext cx="7793700" cy="3651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sz="1500"/>
            </a:lvl1pPr>
            <a:lvl2pPr lvl="1" algn="l">
              <a:lnSpc>
                <a:spcPct val="100000"/>
              </a:lnSpc>
              <a:spcBef>
                <a:spcPts val="0"/>
              </a:spcBef>
              <a:spcAft>
                <a:spcPts val="0"/>
              </a:spcAft>
              <a:buSzPts val="1100"/>
              <a:buNone/>
              <a:defRPr sz="1500"/>
            </a:lvl2pPr>
            <a:lvl3pPr lvl="2" algn="l">
              <a:lnSpc>
                <a:spcPct val="100000"/>
              </a:lnSpc>
              <a:spcBef>
                <a:spcPts val="0"/>
              </a:spcBef>
              <a:spcAft>
                <a:spcPts val="0"/>
              </a:spcAft>
              <a:buSzPts val="1100"/>
              <a:buNone/>
              <a:defRPr sz="1500"/>
            </a:lvl3pPr>
            <a:lvl4pPr lvl="3" algn="l">
              <a:lnSpc>
                <a:spcPct val="100000"/>
              </a:lnSpc>
              <a:spcBef>
                <a:spcPts val="0"/>
              </a:spcBef>
              <a:spcAft>
                <a:spcPts val="0"/>
              </a:spcAft>
              <a:buSzPts val="1100"/>
              <a:buNone/>
              <a:defRPr sz="1500"/>
            </a:lvl4pPr>
            <a:lvl5pPr lvl="4" algn="l">
              <a:lnSpc>
                <a:spcPct val="100000"/>
              </a:lnSpc>
              <a:spcBef>
                <a:spcPts val="0"/>
              </a:spcBef>
              <a:spcAft>
                <a:spcPts val="0"/>
              </a:spcAft>
              <a:buSzPts val="1100"/>
              <a:buNone/>
              <a:defRPr sz="1500"/>
            </a:lvl5pPr>
            <a:lvl6pPr lvl="5" algn="l">
              <a:lnSpc>
                <a:spcPct val="100000"/>
              </a:lnSpc>
              <a:spcBef>
                <a:spcPts val="0"/>
              </a:spcBef>
              <a:spcAft>
                <a:spcPts val="0"/>
              </a:spcAft>
              <a:buSzPts val="1100"/>
              <a:buNone/>
              <a:defRPr sz="1500"/>
            </a:lvl6pPr>
            <a:lvl7pPr lvl="6" algn="l">
              <a:lnSpc>
                <a:spcPct val="100000"/>
              </a:lnSpc>
              <a:spcBef>
                <a:spcPts val="0"/>
              </a:spcBef>
              <a:spcAft>
                <a:spcPts val="0"/>
              </a:spcAft>
              <a:buSzPts val="1100"/>
              <a:buNone/>
              <a:defRPr sz="1500"/>
            </a:lvl7pPr>
            <a:lvl8pPr lvl="7" algn="l">
              <a:lnSpc>
                <a:spcPct val="100000"/>
              </a:lnSpc>
              <a:spcBef>
                <a:spcPts val="0"/>
              </a:spcBef>
              <a:spcAft>
                <a:spcPts val="0"/>
              </a:spcAft>
              <a:buSzPts val="1100"/>
              <a:buNone/>
              <a:defRPr sz="1500"/>
            </a:lvl8pPr>
            <a:lvl9pPr lvl="8" algn="l">
              <a:lnSpc>
                <a:spcPct val="100000"/>
              </a:lnSpc>
              <a:spcBef>
                <a:spcPts val="0"/>
              </a:spcBef>
              <a:spcAft>
                <a:spcPts val="0"/>
              </a:spcAft>
              <a:buSzPts val="1100"/>
              <a:buNone/>
              <a:defRPr sz="1500"/>
            </a:lvl9pPr>
          </a:lstStyle>
          <a:p/>
        </p:txBody>
      </p:sp>
      <p:sp>
        <p:nvSpPr>
          <p:cNvPr id="191" name="Google Shape;191;g30dd2693ee6_0_561"/>
          <p:cNvSpPr txBox="1"/>
          <p:nvPr>
            <p:ph type="title"/>
          </p:nvPr>
        </p:nvSpPr>
        <p:spPr>
          <a:xfrm>
            <a:off x="252000" y="252000"/>
            <a:ext cx="6759300" cy="452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accent6"/>
              </a:buClr>
              <a:buSzPts val="2400"/>
              <a:buFont typeface="Roboto"/>
              <a:buNone/>
              <a:defRPr b="0" i="0" sz="32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92" name="Google Shape;192;g30dd2693ee6_0_561"/>
          <p:cNvSpPr txBox="1"/>
          <p:nvPr>
            <p:ph idx="1" type="body"/>
          </p:nvPr>
        </p:nvSpPr>
        <p:spPr>
          <a:xfrm>
            <a:off x="252000" y="663813"/>
            <a:ext cx="6759300" cy="4524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14000"/>
              </a:lnSpc>
              <a:spcBef>
                <a:spcPts val="0"/>
              </a:spcBef>
              <a:spcAft>
                <a:spcPts val="0"/>
              </a:spcAft>
              <a:buClr>
                <a:schemeClr val="accent6"/>
              </a:buClr>
              <a:buSzPts val="1700"/>
              <a:buFont typeface="Arial"/>
              <a:buNone/>
              <a:defRPr b="0" i="0" sz="2300" u="none" cap="none" strike="noStrike">
                <a:solidFill>
                  <a:schemeClr val="accent6"/>
                </a:solidFill>
                <a:latin typeface="Arial"/>
                <a:ea typeface="Arial"/>
                <a:cs typeface="Arial"/>
                <a:sym typeface="Arial"/>
              </a:defRPr>
            </a:lvl1pPr>
            <a:lvl2pPr indent="-323850" lvl="1" marL="914400" marR="0" rtl="0" algn="l">
              <a:lnSpc>
                <a:spcPct val="114000"/>
              </a:lnSpc>
              <a:spcBef>
                <a:spcPts val="700"/>
              </a:spcBef>
              <a:spcAft>
                <a:spcPts val="0"/>
              </a:spcAft>
              <a:buClr>
                <a:schemeClr val="accent6"/>
              </a:buClr>
              <a:buSzPts val="1500"/>
              <a:buFont typeface="Arial"/>
              <a:buChar char="•"/>
              <a:defRPr b="0" i="0" sz="1400" u="none" cap="none" strike="noStrike">
                <a:solidFill>
                  <a:srgbClr val="000000"/>
                </a:solidFill>
                <a:latin typeface="Arial"/>
                <a:ea typeface="Arial"/>
                <a:cs typeface="Arial"/>
                <a:sym typeface="Arial"/>
              </a:defRPr>
            </a:lvl2pPr>
            <a:lvl3pPr indent="-323850" lvl="2" marL="1371600" marR="0" rtl="0" algn="l">
              <a:lnSpc>
                <a:spcPct val="114000"/>
              </a:lnSpc>
              <a:spcBef>
                <a:spcPts val="700"/>
              </a:spcBef>
              <a:spcAft>
                <a:spcPts val="0"/>
              </a:spcAft>
              <a:buClr>
                <a:schemeClr val="accent6"/>
              </a:buClr>
              <a:buSzPts val="1500"/>
              <a:buFont typeface="Arial"/>
              <a:buChar char="•"/>
              <a:defRPr b="0" i="0" sz="1400" u="none" cap="none" strike="noStrike">
                <a:solidFill>
                  <a:srgbClr val="000000"/>
                </a:solidFill>
                <a:latin typeface="Arial"/>
                <a:ea typeface="Arial"/>
                <a:cs typeface="Arial"/>
                <a:sym typeface="Arial"/>
              </a:defRPr>
            </a:lvl3pPr>
            <a:lvl4pPr indent="-323850" lvl="3" marL="1828800" marR="0" rtl="0" algn="l">
              <a:lnSpc>
                <a:spcPct val="114000"/>
              </a:lnSpc>
              <a:spcBef>
                <a:spcPts val="700"/>
              </a:spcBef>
              <a:spcAft>
                <a:spcPts val="0"/>
              </a:spcAft>
              <a:buClr>
                <a:schemeClr val="accent6"/>
              </a:buClr>
              <a:buSzPts val="1500"/>
              <a:buFont typeface="Arial"/>
              <a:buChar char="•"/>
              <a:defRPr b="0" i="0" sz="1400" u="none" cap="none" strike="noStrike">
                <a:solidFill>
                  <a:srgbClr val="000000"/>
                </a:solidFill>
                <a:latin typeface="Arial"/>
                <a:ea typeface="Arial"/>
                <a:cs typeface="Arial"/>
                <a:sym typeface="Arial"/>
              </a:defRPr>
            </a:lvl4pPr>
            <a:lvl5pPr indent="-323850" lvl="4" marL="2286000" marR="0" rtl="0" algn="l">
              <a:lnSpc>
                <a:spcPct val="114000"/>
              </a:lnSpc>
              <a:spcBef>
                <a:spcPts val="700"/>
              </a:spcBef>
              <a:spcAft>
                <a:spcPts val="0"/>
              </a:spcAft>
              <a:buClr>
                <a:schemeClr val="accent6"/>
              </a:buClr>
              <a:buSzPts val="1500"/>
              <a:buFont typeface="Arial"/>
              <a:buChar char="•"/>
              <a:defRPr b="0" i="0" sz="1400" u="none" cap="none" strike="noStrike">
                <a:solidFill>
                  <a:srgbClr val="000000"/>
                </a:solidFill>
                <a:latin typeface="Arial"/>
                <a:ea typeface="Arial"/>
                <a:cs typeface="Arial"/>
                <a:sym typeface="Arial"/>
              </a:defRPr>
            </a:lvl5pPr>
            <a:lvl6pPr indent="-323850" lvl="5" marL="2743200" marR="0" rtl="0" algn="l">
              <a:lnSpc>
                <a:spcPct val="90000"/>
              </a:lnSpc>
              <a:spcBef>
                <a:spcPts val="700"/>
              </a:spcBef>
              <a:spcAft>
                <a:spcPts val="0"/>
              </a:spcAft>
              <a:buClr>
                <a:schemeClr val="dk1"/>
              </a:buClr>
              <a:buSzPts val="1500"/>
              <a:buFont typeface="Arial"/>
              <a:buChar char="•"/>
              <a:defRPr b="0" i="0" sz="1400" u="none" cap="none" strike="noStrike">
                <a:solidFill>
                  <a:srgbClr val="000000"/>
                </a:solidFill>
                <a:latin typeface="Arial"/>
                <a:ea typeface="Arial"/>
                <a:cs typeface="Arial"/>
                <a:sym typeface="Arial"/>
              </a:defRPr>
            </a:lvl6pPr>
            <a:lvl7pPr indent="-323850" lvl="6" marL="3200400" marR="0" rtl="0" algn="l">
              <a:lnSpc>
                <a:spcPct val="90000"/>
              </a:lnSpc>
              <a:spcBef>
                <a:spcPts val="500"/>
              </a:spcBef>
              <a:spcAft>
                <a:spcPts val="0"/>
              </a:spcAft>
              <a:buClr>
                <a:schemeClr val="dk1"/>
              </a:buClr>
              <a:buSzPts val="1500"/>
              <a:buFont typeface="Arial"/>
              <a:buChar char="•"/>
              <a:defRPr b="0" i="0" sz="1400" u="none" cap="none" strike="noStrike">
                <a:solidFill>
                  <a:srgbClr val="000000"/>
                </a:solidFill>
                <a:latin typeface="Arial"/>
                <a:ea typeface="Arial"/>
                <a:cs typeface="Arial"/>
                <a:sym typeface="Arial"/>
              </a:defRPr>
            </a:lvl7pPr>
            <a:lvl8pPr indent="-323850" lvl="7" marL="3657600" marR="0" rtl="0" algn="l">
              <a:lnSpc>
                <a:spcPct val="90000"/>
              </a:lnSpc>
              <a:spcBef>
                <a:spcPts val="500"/>
              </a:spcBef>
              <a:spcAft>
                <a:spcPts val="0"/>
              </a:spcAft>
              <a:buClr>
                <a:schemeClr val="dk1"/>
              </a:buClr>
              <a:buSzPts val="1500"/>
              <a:buFont typeface="Arial"/>
              <a:buChar char="•"/>
              <a:defRPr b="0" i="0" sz="1400" u="none" cap="none" strike="noStrike">
                <a:solidFill>
                  <a:srgbClr val="000000"/>
                </a:solidFill>
                <a:latin typeface="Arial"/>
                <a:ea typeface="Arial"/>
                <a:cs typeface="Arial"/>
                <a:sym typeface="Arial"/>
              </a:defRPr>
            </a:lvl8pPr>
            <a:lvl9pPr indent="-323850" lvl="8" marL="4114800" marR="0" rtl="0" algn="l">
              <a:lnSpc>
                <a:spcPct val="90000"/>
              </a:lnSpc>
              <a:spcBef>
                <a:spcPts val="500"/>
              </a:spcBef>
              <a:spcAft>
                <a:spcPts val="0"/>
              </a:spcAft>
              <a:buClr>
                <a:schemeClr val="dk1"/>
              </a:buClr>
              <a:buSzPts val="1500"/>
              <a:buFont typeface="Arial"/>
              <a:buChar char="•"/>
              <a:defRPr b="0" i="0" sz="1400" u="none" cap="none" strike="noStrike">
                <a:solidFill>
                  <a:srgbClr val="000000"/>
                </a:solidFill>
                <a:latin typeface="Arial"/>
                <a:ea typeface="Arial"/>
                <a:cs typeface="Arial"/>
                <a:sym typeface="Arial"/>
              </a:defRPr>
            </a:lvl9pPr>
          </a:lstStyle>
          <a:p/>
        </p:txBody>
      </p:sp>
      <p:sp>
        <p:nvSpPr>
          <p:cNvPr id="193" name="Google Shape;193;g30dd2693ee6_0_561"/>
          <p:cNvSpPr txBox="1"/>
          <p:nvPr>
            <p:ph idx="12" type="sldNum"/>
          </p:nvPr>
        </p:nvSpPr>
        <p:spPr>
          <a:xfrm>
            <a:off x="8610600" y="6356351"/>
            <a:ext cx="2166300" cy="3651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800"/>
              <a:buFont typeface="Arial"/>
              <a:buNone/>
              <a:defRPr b="0" i="0" sz="1100" u="none" cap="none" strike="noStrike">
                <a:solidFill>
                  <a:schemeClr val="accent6"/>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800"/>
              <a:buFont typeface="Arial"/>
              <a:buNone/>
              <a:defRPr b="0" i="0" sz="1100" u="none" cap="none" strike="noStrike">
                <a:solidFill>
                  <a:schemeClr val="accent6"/>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800"/>
              <a:buFont typeface="Arial"/>
              <a:buNone/>
              <a:defRPr b="0" i="0" sz="1100" u="none" cap="none" strike="noStrike">
                <a:solidFill>
                  <a:schemeClr val="accent6"/>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800"/>
              <a:buFont typeface="Arial"/>
              <a:buNone/>
              <a:defRPr b="0" i="0" sz="1100" u="none" cap="none" strike="noStrike">
                <a:solidFill>
                  <a:schemeClr val="accent6"/>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800"/>
              <a:buFont typeface="Arial"/>
              <a:buNone/>
              <a:defRPr b="0" i="0" sz="1100" u="none" cap="none" strike="noStrike">
                <a:solidFill>
                  <a:schemeClr val="accent6"/>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800"/>
              <a:buFont typeface="Arial"/>
              <a:buNone/>
              <a:defRPr b="0" i="0" sz="1100" u="none" cap="none" strike="noStrike">
                <a:solidFill>
                  <a:schemeClr val="accent6"/>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800"/>
              <a:buFont typeface="Arial"/>
              <a:buNone/>
              <a:defRPr b="0" i="0" sz="1100" u="none" cap="none" strike="noStrike">
                <a:solidFill>
                  <a:schemeClr val="accent6"/>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800"/>
              <a:buFont typeface="Arial"/>
              <a:buNone/>
              <a:defRPr b="0" i="0" sz="1100" u="none" cap="none" strike="noStrike">
                <a:solidFill>
                  <a:schemeClr val="accent6"/>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800"/>
              <a:buFont typeface="Arial"/>
              <a:buNone/>
              <a:defRPr b="0" i="0" sz="1100" u="none" cap="none" strike="noStrike">
                <a:solidFill>
                  <a:schemeClr val="accent6"/>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bg>
      <p:bgPr>
        <a:solidFill>
          <a:schemeClr val="accent2"/>
        </a:solidFill>
      </p:bgPr>
    </p:bg>
    <p:spTree>
      <p:nvGrpSpPr>
        <p:cNvPr id="194" name="Shape 194"/>
        <p:cNvGrpSpPr/>
        <p:nvPr/>
      </p:nvGrpSpPr>
      <p:grpSpPr>
        <a:xfrm>
          <a:off x="0" y="0"/>
          <a:ext cx="0" cy="0"/>
          <a:chOff x="0" y="0"/>
          <a:chExt cx="0" cy="0"/>
        </a:xfrm>
      </p:grpSpPr>
      <p:sp>
        <p:nvSpPr>
          <p:cNvPr id="195" name="Google Shape;195;g30dd2693ee6_0_558"/>
          <p:cNvSpPr txBox="1"/>
          <p:nvPr>
            <p:ph type="title"/>
          </p:nvPr>
        </p:nvSpPr>
        <p:spPr>
          <a:xfrm>
            <a:off x="567716" y="1661038"/>
            <a:ext cx="6887700" cy="1228200"/>
          </a:xfrm>
          <a:prstGeom prst="rect">
            <a:avLst/>
          </a:prstGeom>
          <a:noFill/>
          <a:ln>
            <a:noFill/>
          </a:ln>
        </p:spPr>
        <p:txBody>
          <a:bodyPr anchorCtr="0" anchor="t" bIns="72000" lIns="91425" spcFirstLastPara="1" rIns="91425" wrap="square" tIns="108000">
            <a:noAutofit/>
          </a:bodyPr>
          <a:lstStyle>
            <a:lvl1pPr lvl="0" marR="0" rtl="0" algn="l">
              <a:lnSpc>
                <a:spcPct val="100000"/>
              </a:lnSpc>
              <a:spcBef>
                <a:spcPts val="0"/>
              </a:spcBef>
              <a:spcAft>
                <a:spcPts val="0"/>
              </a:spcAft>
              <a:buClr>
                <a:srgbClr val="000000"/>
              </a:buClr>
              <a:buSzPts val="1400"/>
              <a:buFont typeface="Arial"/>
              <a:buNone/>
              <a:defRPr b="1" i="0" sz="3400" u="none" cap="none" strike="noStrike">
                <a:solidFill>
                  <a:schemeClr val="lt1"/>
                </a:solidFill>
                <a:latin typeface="Libre Caslon Text"/>
                <a:ea typeface="Libre Caslon Text"/>
                <a:cs typeface="Libre Caslon Text"/>
                <a:sym typeface="Libre Caslon Text"/>
              </a:defRPr>
            </a:lvl1pPr>
            <a:lvl2pPr lvl="1"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2pPr>
            <a:lvl3pPr lvl="2"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3pPr>
            <a:lvl4pPr lvl="3"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4pPr>
            <a:lvl5pPr lvl="4"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5pPr>
            <a:lvl6pPr lvl="5"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6pPr>
            <a:lvl7pPr lvl="6"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7pPr>
            <a:lvl8pPr lvl="7"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8pPr>
            <a:lvl9pPr lvl="8"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9pPr>
          </a:lstStyle>
          <a:p/>
        </p:txBody>
      </p:sp>
      <p:pic>
        <p:nvPicPr>
          <p:cNvPr id="196" name="Google Shape;196;g30dd2693ee6_0_558"/>
          <p:cNvPicPr preferRelativeResize="0"/>
          <p:nvPr/>
        </p:nvPicPr>
        <p:blipFill rotWithShape="1">
          <a:blip r:embed="rId2">
            <a:alphaModFix/>
          </a:blip>
          <a:srcRect b="0" l="0" r="0" t="0"/>
          <a:stretch/>
        </p:blipFill>
        <p:spPr>
          <a:xfrm>
            <a:off x="283441" y="265992"/>
            <a:ext cx="1232845" cy="1001407"/>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title slide tagline">
  <p:cSld name="White title slide tagline">
    <p:spTree>
      <p:nvGrpSpPr>
        <p:cNvPr id="197" name="Shape 197"/>
        <p:cNvGrpSpPr/>
        <p:nvPr/>
      </p:nvGrpSpPr>
      <p:grpSpPr>
        <a:xfrm>
          <a:off x="0" y="0"/>
          <a:ext cx="0" cy="0"/>
          <a:chOff x="0" y="0"/>
          <a:chExt cx="0" cy="0"/>
        </a:xfrm>
      </p:grpSpPr>
      <p:sp>
        <p:nvSpPr>
          <p:cNvPr id="198" name="Google Shape;198;g30dd2693ee6_0_566"/>
          <p:cNvSpPr txBox="1"/>
          <p:nvPr>
            <p:ph type="ctrTitle"/>
          </p:nvPr>
        </p:nvSpPr>
        <p:spPr>
          <a:xfrm>
            <a:off x="360000" y="2520001"/>
            <a:ext cx="5736000" cy="6090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accent5"/>
              </a:buClr>
              <a:buSzPts val="4400"/>
              <a:buFont typeface="Roboto"/>
              <a:buNone/>
              <a:defRPr b="1" i="0" sz="3521" u="none" cap="none" strike="noStrike">
                <a:solidFill>
                  <a:srgbClr val="000000"/>
                </a:solidFill>
                <a:latin typeface="Roboto"/>
                <a:ea typeface="Roboto"/>
                <a:cs typeface="Roboto"/>
                <a:sym typeface="Robo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99" name="Google Shape;199;g30dd2693ee6_0_566"/>
          <p:cNvSpPr txBox="1"/>
          <p:nvPr>
            <p:ph idx="1" type="subTitle"/>
          </p:nvPr>
        </p:nvSpPr>
        <p:spPr>
          <a:xfrm>
            <a:off x="360000" y="3240000"/>
            <a:ext cx="5736000" cy="10401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accent5"/>
              </a:buClr>
              <a:buSzPts val="2800"/>
              <a:buFont typeface="Arial"/>
              <a:buNone/>
              <a:defRPr b="0" i="0" sz="2241" u="none" cap="none" strike="noStrike">
                <a:solidFill>
                  <a:srgbClr val="000000"/>
                </a:solidFill>
                <a:latin typeface="Roboto"/>
                <a:ea typeface="Roboto"/>
                <a:cs typeface="Roboto"/>
                <a:sym typeface="Roboto"/>
              </a:defRPr>
            </a:lvl1pPr>
            <a:lvl2pPr lvl="1" marR="0" rtl="0" algn="ctr">
              <a:lnSpc>
                <a:spcPct val="114000"/>
              </a:lnSpc>
              <a:spcBef>
                <a:spcPts val="480"/>
              </a:spcBef>
              <a:spcAft>
                <a:spcPts val="0"/>
              </a:spcAft>
              <a:buClr>
                <a:schemeClr val="accent5"/>
              </a:buClr>
              <a:buSzPts val="2000"/>
              <a:buFont typeface="Arial"/>
              <a:buNone/>
              <a:defRPr b="0" i="0" sz="1600" u="none" cap="none" strike="noStrike">
                <a:solidFill>
                  <a:srgbClr val="000000"/>
                </a:solidFill>
                <a:latin typeface="Arial"/>
                <a:ea typeface="Arial"/>
                <a:cs typeface="Arial"/>
                <a:sym typeface="Arial"/>
              </a:defRPr>
            </a:lvl2pPr>
            <a:lvl3pPr lvl="2" marR="0" rtl="0" algn="ctr">
              <a:lnSpc>
                <a:spcPct val="114000"/>
              </a:lnSpc>
              <a:spcBef>
                <a:spcPts val="480"/>
              </a:spcBef>
              <a:spcAft>
                <a:spcPts val="0"/>
              </a:spcAft>
              <a:buClr>
                <a:schemeClr val="accent5"/>
              </a:buClr>
              <a:buSzPts val="1800"/>
              <a:buFont typeface="Arial"/>
              <a:buNone/>
              <a:defRPr b="0" i="0" sz="1440" u="none" cap="none" strike="noStrike">
                <a:solidFill>
                  <a:srgbClr val="000000"/>
                </a:solidFill>
                <a:latin typeface="Arial"/>
                <a:ea typeface="Arial"/>
                <a:cs typeface="Arial"/>
                <a:sym typeface="Arial"/>
              </a:defRPr>
            </a:lvl3pPr>
            <a:lvl4pPr lvl="3" marR="0" rtl="0" algn="ctr">
              <a:lnSpc>
                <a:spcPct val="114000"/>
              </a:lnSpc>
              <a:spcBef>
                <a:spcPts val="480"/>
              </a:spcBef>
              <a:spcAft>
                <a:spcPts val="0"/>
              </a:spcAft>
              <a:buClr>
                <a:schemeClr val="accent5"/>
              </a:buClr>
              <a:buSzPts val="1600"/>
              <a:buFont typeface="Arial"/>
              <a:buNone/>
              <a:defRPr b="0" i="0" sz="1280" u="none" cap="none" strike="noStrike">
                <a:solidFill>
                  <a:srgbClr val="000000"/>
                </a:solidFill>
                <a:latin typeface="Arial"/>
                <a:ea typeface="Arial"/>
                <a:cs typeface="Arial"/>
                <a:sym typeface="Arial"/>
              </a:defRPr>
            </a:lvl4pPr>
            <a:lvl5pPr lvl="4" marR="0" rtl="0" algn="ctr">
              <a:lnSpc>
                <a:spcPct val="114000"/>
              </a:lnSpc>
              <a:spcBef>
                <a:spcPts val="480"/>
              </a:spcBef>
              <a:spcAft>
                <a:spcPts val="0"/>
              </a:spcAft>
              <a:buClr>
                <a:schemeClr val="accent5"/>
              </a:buClr>
              <a:buSzPts val="1600"/>
              <a:buFont typeface="Arial"/>
              <a:buNone/>
              <a:defRPr b="0" i="0" sz="1280" u="none" cap="none" strike="noStrike">
                <a:solidFill>
                  <a:srgbClr val="000000"/>
                </a:solidFill>
                <a:latin typeface="Arial"/>
                <a:ea typeface="Arial"/>
                <a:cs typeface="Arial"/>
                <a:sym typeface="Arial"/>
              </a:defRPr>
            </a:lvl5pPr>
            <a:lvl6pPr lvl="5" marR="0" rtl="0" algn="ctr">
              <a:lnSpc>
                <a:spcPct val="90000"/>
              </a:lnSpc>
              <a:spcBef>
                <a:spcPts val="480"/>
              </a:spcBef>
              <a:spcAft>
                <a:spcPts val="0"/>
              </a:spcAft>
              <a:buClr>
                <a:schemeClr val="dk1"/>
              </a:buClr>
              <a:buSzPts val="1600"/>
              <a:buFont typeface="Arial"/>
              <a:buNone/>
              <a:defRPr b="0" i="0" sz="1280" u="none" cap="none" strike="noStrike">
                <a:solidFill>
                  <a:srgbClr val="000000"/>
                </a:solidFill>
                <a:latin typeface="Arial"/>
                <a:ea typeface="Arial"/>
                <a:cs typeface="Arial"/>
                <a:sym typeface="Arial"/>
              </a:defRPr>
            </a:lvl6pPr>
            <a:lvl7pPr lvl="6" marR="0" rtl="0" algn="ctr">
              <a:lnSpc>
                <a:spcPct val="90000"/>
              </a:lnSpc>
              <a:spcBef>
                <a:spcPts val="400"/>
              </a:spcBef>
              <a:spcAft>
                <a:spcPts val="0"/>
              </a:spcAft>
              <a:buClr>
                <a:schemeClr val="dk1"/>
              </a:buClr>
              <a:buSzPts val="1600"/>
              <a:buFont typeface="Arial"/>
              <a:buNone/>
              <a:defRPr b="0" i="0" sz="1280" u="none" cap="none" strike="noStrike">
                <a:solidFill>
                  <a:srgbClr val="000000"/>
                </a:solidFill>
                <a:latin typeface="Arial"/>
                <a:ea typeface="Arial"/>
                <a:cs typeface="Arial"/>
                <a:sym typeface="Arial"/>
              </a:defRPr>
            </a:lvl7pPr>
            <a:lvl8pPr lvl="7" marR="0" rtl="0" algn="ctr">
              <a:lnSpc>
                <a:spcPct val="90000"/>
              </a:lnSpc>
              <a:spcBef>
                <a:spcPts val="400"/>
              </a:spcBef>
              <a:spcAft>
                <a:spcPts val="0"/>
              </a:spcAft>
              <a:buClr>
                <a:schemeClr val="dk1"/>
              </a:buClr>
              <a:buSzPts val="1600"/>
              <a:buFont typeface="Arial"/>
              <a:buNone/>
              <a:defRPr b="0" i="0" sz="1280" u="none" cap="none" strike="noStrike">
                <a:solidFill>
                  <a:srgbClr val="000000"/>
                </a:solidFill>
                <a:latin typeface="Arial"/>
                <a:ea typeface="Arial"/>
                <a:cs typeface="Arial"/>
                <a:sym typeface="Arial"/>
              </a:defRPr>
            </a:lvl8pPr>
            <a:lvl9pPr lvl="8" marR="0" rtl="0" algn="ctr">
              <a:lnSpc>
                <a:spcPct val="90000"/>
              </a:lnSpc>
              <a:spcBef>
                <a:spcPts val="400"/>
              </a:spcBef>
              <a:spcAft>
                <a:spcPts val="0"/>
              </a:spcAft>
              <a:buClr>
                <a:schemeClr val="dk1"/>
              </a:buClr>
              <a:buSzPts val="1600"/>
              <a:buFont typeface="Arial"/>
              <a:buNone/>
              <a:defRPr b="0" i="0" sz="128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SlideAdd1">
  <p:cSld name="4_SlideAdd1">
    <p:bg>
      <p:bgPr>
        <a:solidFill>
          <a:schemeClr val="dk1"/>
        </a:solidFill>
      </p:bgPr>
    </p:bg>
    <p:spTree>
      <p:nvGrpSpPr>
        <p:cNvPr id="200" name="Shape 200"/>
        <p:cNvGrpSpPr/>
        <p:nvPr/>
      </p:nvGrpSpPr>
      <p:grpSpPr>
        <a:xfrm>
          <a:off x="0" y="0"/>
          <a:ext cx="0" cy="0"/>
          <a:chOff x="0" y="0"/>
          <a:chExt cx="0" cy="0"/>
        </a:xfrm>
      </p:grpSpPr>
      <p:pic>
        <p:nvPicPr>
          <p:cNvPr id="201" name="Google Shape;201;g30dd2693ee6_0_576"/>
          <p:cNvPicPr preferRelativeResize="0"/>
          <p:nvPr/>
        </p:nvPicPr>
        <p:blipFill rotWithShape="1">
          <a:blip r:embed="rId2">
            <a:alphaModFix/>
          </a:blip>
          <a:srcRect b="0" l="0" r="0" t="0"/>
          <a:stretch/>
        </p:blipFill>
        <p:spPr>
          <a:xfrm>
            <a:off x="10720985" y="6077251"/>
            <a:ext cx="1268618" cy="610166"/>
          </a:xfrm>
          <a:prstGeom prst="rect">
            <a:avLst/>
          </a:prstGeom>
          <a:noFill/>
          <a:ln>
            <a:noFill/>
          </a:ln>
        </p:spPr>
      </p:pic>
      <p:sp>
        <p:nvSpPr>
          <p:cNvPr id="202" name="Google Shape;202;g30dd2693ee6_0_576"/>
          <p:cNvSpPr txBox="1"/>
          <p:nvPr>
            <p:ph type="title"/>
          </p:nvPr>
        </p:nvSpPr>
        <p:spPr>
          <a:xfrm>
            <a:off x="384858" y="344302"/>
            <a:ext cx="10336200" cy="612600"/>
          </a:xfrm>
          <a:prstGeom prst="rect">
            <a:avLst/>
          </a:prstGeom>
          <a:noFill/>
          <a:ln>
            <a:noFill/>
          </a:ln>
        </p:spPr>
        <p:txBody>
          <a:bodyPr anchorCtr="0" anchor="t" bIns="72000" lIns="91425" spcFirstLastPara="1" rIns="91425" wrap="square" tIns="108000">
            <a:noAutofit/>
          </a:bodyPr>
          <a:lstStyle>
            <a:lvl1pPr lvl="0" marR="0" rtl="0" algn="l">
              <a:lnSpc>
                <a:spcPct val="100000"/>
              </a:lnSpc>
              <a:spcBef>
                <a:spcPts val="0"/>
              </a:spcBef>
              <a:spcAft>
                <a:spcPts val="0"/>
              </a:spcAft>
              <a:buClr>
                <a:srgbClr val="000000"/>
              </a:buClr>
              <a:buSzPts val="1400"/>
              <a:buFont typeface="Arial"/>
              <a:buNone/>
              <a:defRPr b="1" i="0" sz="2800" u="none" cap="none" strike="noStrike">
                <a:solidFill>
                  <a:schemeClr val="accent1"/>
                </a:solidFill>
                <a:latin typeface="Libre Caslon Text"/>
                <a:ea typeface="Libre Caslon Text"/>
                <a:cs typeface="Libre Caslon Text"/>
                <a:sym typeface="Libre Caslon Text"/>
              </a:defRPr>
            </a:lvl1pPr>
            <a:lvl2pPr lvl="1"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2pPr>
            <a:lvl3pPr lvl="2"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3pPr>
            <a:lvl4pPr lvl="3"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4pPr>
            <a:lvl5pPr lvl="4"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5pPr>
            <a:lvl6pPr lvl="5"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6pPr>
            <a:lvl7pPr lvl="6"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7pPr>
            <a:lvl8pPr lvl="7"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8pPr>
            <a:lvl9pPr lvl="8"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9pPr>
          </a:lstStyle>
          <a:p/>
        </p:txBody>
      </p:sp>
      <p:sp>
        <p:nvSpPr>
          <p:cNvPr id="203" name="Google Shape;203;g30dd2693ee6_0_576"/>
          <p:cNvSpPr txBox="1"/>
          <p:nvPr>
            <p:ph idx="1" type="body"/>
          </p:nvPr>
        </p:nvSpPr>
        <p:spPr>
          <a:xfrm>
            <a:off x="384858" y="1042036"/>
            <a:ext cx="7130100" cy="49491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chemeClr val="lt2"/>
              </a:buClr>
              <a:buSzPts val="2400"/>
              <a:buFont typeface="Arial"/>
              <a:buChar char="•"/>
              <a:defRPr b="0" i="0" sz="2400" u="none" cap="none" strike="noStrike">
                <a:solidFill>
                  <a:schemeClr val="lt2"/>
                </a:solidFill>
                <a:latin typeface="Albert Sans Medium"/>
                <a:ea typeface="Albert Sans Medium"/>
                <a:cs typeface="Albert Sans Medium"/>
                <a:sym typeface="Albert Sans Medium"/>
              </a:defRPr>
            </a:lvl1pPr>
            <a:lvl2pPr indent="-381000" lvl="1" marL="914400" marR="0" rtl="0" algn="l">
              <a:lnSpc>
                <a:spcPct val="90000"/>
              </a:lnSpc>
              <a:spcBef>
                <a:spcPts val="500"/>
              </a:spcBef>
              <a:spcAft>
                <a:spcPts val="0"/>
              </a:spcAft>
              <a:buClr>
                <a:schemeClr val="lt2"/>
              </a:buClr>
              <a:buSzPts val="2400"/>
              <a:buFont typeface="Arial"/>
              <a:buChar char="•"/>
              <a:defRPr b="0" i="0" sz="2400" u="none" cap="none" strike="noStrike">
                <a:solidFill>
                  <a:schemeClr val="lt2"/>
                </a:solidFill>
                <a:latin typeface="Albert Sans Medium"/>
                <a:ea typeface="Albert Sans Medium"/>
                <a:cs typeface="Albert Sans Medium"/>
                <a:sym typeface="Albert Sans Medium"/>
              </a:defRPr>
            </a:lvl2pPr>
            <a:lvl3pPr indent="-355600" lvl="2" marL="13716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3pPr>
            <a:lvl4pPr indent="-342900" lvl="3" marL="1828800" marR="0" rtl="0" algn="l">
              <a:lnSpc>
                <a:spcPct val="90000"/>
              </a:lnSpc>
              <a:spcBef>
                <a:spcPts val="500"/>
              </a:spcBef>
              <a:spcAft>
                <a:spcPts val="0"/>
              </a:spcAft>
              <a:buClr>
                <a:schemeClr val="lt2"/>
              </a:buClr>
              <a:buSzPts val="1800"/>
              <a:buFont typeface="Arial"/>
              <a:buChar char="•"/>
              <a:defRPr b="0" i="0" sz="1800" u="none" cap="none" strike="noStrike">
                <a:solidFill>
                  <a:schemeClr val="lt2"/>
                </a:solidFill>
                <a:latin typeface="Albert Sans Medium"/>
                <a:ea typeface="Albert Sans Medium"/>
                <a:cs typeface="Albert Sans Medium"/>
                <a:sym typeface="Albert Sans Medium"/>
              </a:defRPr>
            </a:lvl4pPr>
            <a:lvl5pPr indent="-342900" lvl="4" marL="2286000" marR="0" rtl="0" algn="l">
              <a:lnSpc>
                <a:spcPct val="90000"/>
              </a:lnSpc>
              <a:spcBef>
                <a:spcPts val="500"/>
              </a:spcBef>
              <a:spcAft>
                <a:spcPts val="0"/>
              </a:spcAft>
              <a:buClr>
                <a:schemeClr val="lt2"/>
              </a:buClr>
              <a:buSzPts val="1800"/>
              <a:buFont typeface="Arial"/>
              <a:buChar char="•"/>
              <a:defRPr b="0" i="0" sz="1800" u="none" cap="none" strike="noStrike">
                <a:solidFill>
                  <a:schemeClr val="lt2"/>
                </a:solidFill>
                <a:latin typeface="Albert Sans Medium"/>
                <a:ea typeface="Albert Sans Medium"/>
                <a:cs typeface="Albert Sans Medium"/>
                <a:sym typeface="Albert Sans Medium"/>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04" name="Google Shape;204;g30dd2693ee6_0_576"/>
          <p:cNvSpPr txBox="1"/>
          <p:nvPr>
            <p:ph idx="11" type="ftr"/>
          </p:nvPr>
        </p:nvSpPr>
        <p:spPr>
          <a:xfrm>
            <a:off x="218412" y="6352540"/>
            <a:ext cx="41157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757776"/>
                </a:solidFill>
                <a:latin typeface="Albert Sans Medium"/>
                <a:ea typeface="Albert Sans Medium"/>
                <a:cs typeface="Albert Sans Medium"/>
                <a:sym typeface="Albert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5" name="Google Shape;205;g30dd2693ee6_0_576"/>
          <p:cNvSpPr txBox="1"/>
          <p:nvPr>
            <p:ph idx="12" type="sldNum"/>
          </p:nvPr>
        </p:nvSpPr>
        <p:spPr>
          <a:xfrm>
            <a:off x="8611076" y="6356350"/>
            <a:ext cx="16890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9pPr>
          </a:lstStyle>
          <a:p>
            <a:pPr indent="0" lvl="0" marL="0" rtl="0" algn="r">
              <a:spcBef>
                <a:spcPts val="0"/>
              </a:spcBef>
              <a:spcAft>
                <a:spcPts val="0"/>
              </a:spcAft>
              <a:buNone/>
            </a:pPr>
            <a:fld id="{00000000-1234-1234-1234-123412341234}" type="slidenum">
              <a:rPr lang="en-GB"/>
              <a:t>‹#›</a:t>
            </a:fld>
            <a:endParaRPr/>
          </a:p>
        </p:txBody>
      </p:sp>
      <p:sp>
        <p:nvSpPr>
          <p:cNvPr id="206" name="Google Shape;206;g30dd2693ee6_0_576"/>
          <p:cNvSpPr txBox="1"/>
          <p:nvPr>
            <p:ph idx="10" type="dt"/>
          </p:nvPr>
        </p:nvSpPr>
        <p:spPr>
          <a:xfrm>
            <a:off x="5114901" y="6352540"/>
            <a:ext cx="2742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757776"/>
                </a:solidFill>
                <a:latin typeface="Albert Sans Medium"/>
                <a:ea typeface="Albert Sans Medium"/>
                <a:cs typeface="Albert Sans Medium"/>
                <a:sym typeface="Albert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lideAdd1">
  <p:cSld name="3_SlideAdd1">
    <p:bg>
      <p:bgPr>
        <a:solidFill>
          <a:schemeClr val="lt2"/>
        </a:solidFill>
      </p:bgPr>
    </p:bg>
    <p:spTree>
      <p:nvGrpSpPr>
        <p:cNvPr id="207" name="Shape 207"/>
        <p:cNvGrpSpPr/>
        <p:nvPr/>
      </p:nvGrpSpPr>
      <p:grpSpPr>
        <a:xfrm>
          <a:off x="0" y="0"/>
          <a:ext cx="0" cy="0"/>
          <a:chOff x="0" y="0"/>
          <a:chExt cx="0" cy="0"/>
        </a:xfrm>
      </p:grpSpPr>
      <p:pic>
        <p:nvPicPr>
          <p:cNvPr id="208" name="Google Shape;208;g30dd2693ee6_0_583"/>
          <p:cNvPicPr preferRelativeResize="0"/>
          <p:nvPr/>
        </p:nvPicPr>
        <p:blipFill rotWithShape="1">
          <a:blip r:embed="rId2">
            <a:alphaModFix/>
          </a:blip>
          <a:srcRect b="0" l="0" r="0" t="0"/>
          <a:stretch/>
        </p:blipFill>
        <p:spPr>
          <a:xfrm>
            <a:off x="10720985" y="6077251"/>
            <a:ext cx="1268618" cy="610166"/>
          </a:xfrm>
          <a:prstGeom prst="rect">
            <a:avLst/>
          </a:prstGeom>
          <a:noFill/>
          <a:ln>
            <a:noFill/>
          </a:ln>
        </p:spPr>
      </p:pic>
      <p:sp>
        <p:nvSpPr>
          <p:cNvPr id="209" name="Google Shape;209;g30dd2693ee6_0_583"/>
          <p:cNvSpPr txBox="1"/>
          <p:nvPr>
            <p:ph type="title"/>
          </p:nvPr>
        </p:nvSpPr>
        <p:spPr>
          <a:xfrm>
            <a:off x="384858" y="344302"/>
            <a:ext cx="10336200" cy="612600"/>
          </a:xfrm>
          <a:prstGeom prst="rect">
            <a:avLst/>
          </a:prstGeom>
          <a:noFill/>
          <a:ln>
            <a:noFill/>
          </a:ln>
        </p:spPr>
        <p:txBody>
          <a:bodyPr anchorCtr="0" anchor="t" bIns="72000" lIns="91425" spcFirstLastPara="1" rIns="91425" wrap="square" tIns="108000">
            <a:noAutofit/>
          </a:bodyPr>
          <a:lstStyle>
            <a:lvl1pPr lvl="0" marR="0" rtl="0" algn="l">
              <a:lnSpc>
                <a:spcPct val="100000"/>
              </a:lnSpc>
              <a:spcBef>
                <a:spcPts val="0"/>
              </a:spcBef>
              <a:spcAft>
                <a:spcPts val="0"/>
              </a:spcAft>
              <a:buClr>
                <a:srgbClr val="000000"/>
              </a:buClr>
              <a:buSzPts val="1400"/>
              <a:buFont typeface="Arial"/>
              <a:buNone/>
              <a:defRPr b="1" i="0" sz="2800" u="none" cap="none" strike="noStrike">
                <a:solidFill>
                  <a:schemeClr val="dk1"/>
                </a:solidFill>
                <a:latin typeface="Libre Caslon Text"/>
                <a:ea typeface="Libre Caslon Text"/>
                <a:cs typeface="Libre Caslon Text"/>
                <a:sym typeface="Libre Caslon Text"/>
              </a:defRPr>
            </a:lvl1pPr>
            <a:lvl2pPr lvl="1"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2pPr>
            <a:lvl3pPr lvl="2"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3pPr>
            <a:lvl4pPr lvl="3"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4pPr>
            <a:lvl5pPr lvl="4"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5pPr>
            <a:lvl6pPr lvl="5"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6pPr>
            <a:lvl7pPr lvl="6"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7pPr>
            <a:lvl8pPr lvl="7"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8pPr>
            <a:lvl9pPr lvl="8"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9pPr>
          </a:lstStyle>
          <a:p/>
        </p:txBody>
      </p:sp>
      <p:sp>
        <p:nvSpPr>
          <p:cNvPr id="210" name="Google Shape;210;g30dd2693ee6_0_583"/>
          <p:cNvSpPr txBox="1"/>
          <p:nvPr>
            <p:ph idx="1" type="body"/>
          </p:nvPr>
        </p:nvSpPr>
        <p:spPr>
          <a:xfrm>
            <a:off x="384858" y="1042036"/>
            <a:ext cx="7130100" cy="49491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chemeClr val="dk1"/>
              </a:buClr>
              <a:buSzPts val="2400"/>
              <a:buFont typeface="Arial"/>
              <a:buChar char="•"/>
              <a:defRPr b="0" i="0" sz="2400" u="none" cap="none" strike="noStrike">
                <a:solidFill>
                  <a:schemeClr val="dk1"/>
                </a:solidFill>
                <a:latin typeface="Albert Sans Medium"/>
                <a:ea typeface="Albert Sans Medium"/>
                <a:cs typeface="Albert Sans Medium"/>
                <a:sym typeface="Albert Sans Medium"/>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lbert Sans Medium"/>
                <a:ea typeface="Albert Sans Medium"/>
                <a:cs typeface="Albert Sans Medium"/>
                <a:sym typeface="Albert Sans Medium"/>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lbert Sans Medium"/>
                <a:ea typeface="Albert Sans Medium"/>
                <a:cs typeface="Albert Sans Medium"/>
                <a:sym typeface="Albert Sans Medium"/>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lbert Sans Medium"/>
                <a:ea typeface="Albert Sans Medium"/>
                <a:cs typeface="Albert Sans Medium"/>
                <a:sym typeface="Albert Sans Medium"/>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lbert Sans Medium"/>
                <a:ea typeface="Albert Sans Medium"/>
                <a:cs typeface="Albert Sans Medium"/>
                <a:sym typeface="Albert Sans Medium"/>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11" name="Google Shape;211;g30dd2693ee6_0_583"/>
          <p:cNvSpPr txBox="1"/>
          <p:nvPr>
            <p:ph idx="11" type="ftr"/>
          </p:nvPr>
        </p:nvSpPr>
        <p:spPr>
          <a:xfrm>
            <a:off x="218412" y="6352540"/>
            <a:ext cx="41157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757776"/>
                </a:solidFill>
                <a:latin typeface="Albert Sans Medium"/>
                <a:ea typeface="Albert Sans Medium"/>
                <a:cs typeface="Albert Sans Medium"/>
                <a:sym typeface="Albert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2" name="Google Shape;212;g30dd2693ee6_0_583"/>
          <p:cNvSpPr txBox="1"/>
          <p:nvPr>
            <p:ph idx="12" type="sldNum"/>
          </p:nvPr>
        </p:nvSpPr>
        <p:spPr>
          <a:xfrm>
            <a:off x="8611076" y="6356350"/>
            <a:ext cx="16890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9pPr>
          </a:lstStyle>
          <a:p>
            <a:pPr indent="0" lvl="0" marL="0" rtl="0" algn="r">
              <a:spcBef>
                <a:spcPts val="0"/>
              </a:spcBef>
              <a:spcAft>
                <a:spcPts val="0"/>
              </a:spcAft>
              <a:buNone/>
            </a:pPr>
            <a:fld id="{00000000-1234-1234-1234-123412341234}" type="slidenum">
              <a:rPr lang="en-GB"/>
              <a:t>‹#›</a:t>
            </a:fld>
            <a:endParaRPr/>
          </a:p>
        </p:txBody>
      </p:sp>
      <p:sp>
        <p:nvSpPr>
          <p:cNvPr id="213" name="Google Shape;213;g30dd2693ee6_0_583"/>
          <p:cNvSpPr txBox="1"/>
          <p:nvPr>
            <p:ph idx="10" type="dt"/>
          </p:nvPr>
        </p:nvSpPr>
        <p:spPr>
          <a:xfrm>
            <a:off x="5114901" y="6352540"/>
            <a:ext cx="2742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757776"/>
                </a:solidFill>
                <a:latin typeface="Albert Sans Medium"/>
                <a:ea typeface="Albert Sans Medium"/>
                <a:cs typeface="Albert Sans Medium"/>
                <a:sym typeface="Albert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SlideAdd1">
  <p:cSld name="5_SlideAdd1">
    <p:bg>
      <p:bgPr>
        <a:solidFill>
          <a:schemeClr val="accent2"/>
        </a:solidFill>
      </p:bgPr>
    </p:bg>
    <p:spTree>
      <p:nvGrpSpPr>
        <p:cNvPr id="214" name="Shape 214"/>
        <p:cNvGrpSpPr/>
        <p:nvPr/>
      </p:nvGrpSpPr>
      <p:grpSpPr>
        <a:xfrm>
          <a:off x="0" y="0"/>
          <a:ext cx="0" cy="0"/>
          <a:chOff x="0" y="0"/>
          <a:chExt cx="0" cy="0"/>
        </a:xfrm>
      </p:grpSpPr>
      <p:pic>
        <p:nvPicPr>
          <p:cNvPr id="215" name="Google Shape;215;g30dd2693ee6_0_590"/>
          <p:cNvPicPr preferRelativeResize="0"/>
          <p:nvPr/>
        </p:nvPicPr>
        <p:blipFill rotWithShape="1">
          <a:blip r:embed="rId2">
            <a:alphaModFix/>
          </a:blip>
          <a:srcRect b="0" l="0" r="0" t="0"/>
          <a:stretch/>
        </p:blipFill>
        <p:spPr>
          <a:xfrm>
            <a:off x="10720985" y="6077251"/>
            <a:ext cx="1268618" cy="610166"/>
          </a:xfrm>
          <a:prstGeom prst="rect">
            <a:avLst/>
          </a:prstGeom>
          <a:noFill/>
          <a:ln>
            <a:noFill/>
          </a:ln>
        </p:spPr>
      </p:pic>
      <p:sp>
        <p:nvSpPr>
          <p:cNvPr id="216" name="Google Shape;216;g30dd2693ee6_0_590"/>
          <p:cNvSpPr txBox="1"/>
          <p:nvPr>
            <p:ph type="title"/>
          </p:nvPr>
        </p:nvSpPr>
        <p:spPr>
          <a:xfrm>
            <a:off x="384858" y="344302"/>
            <a:ext cx="10336200" cy="612600"/>
          </a:xfrm>
          <a:prstGeom prst="rect">
            <a:avLst/>
          </a:prstGeom>
          <a:noFill/>
          <a:ln>
            <a:noFill/>
          </a:ln>
        </p:spPr>
        <p:txBody>
          <a:bodyPr anchorCtr="0" anchor="t" bIns="72000" lIns="91425" spcFirstLastPara="1" rIns="91425" wrap="square" tIns="108000">
            <a:noAutofit/>
          </a:bodyPr>
          <a:lstStyle>
            <a:lvl1pPr lvl="0" marR="0" rtl="0" algn="l">
              <a:lnSpc>
                <a:spcPct val="100000"/>
              </a:lnSpc>
              <a:spcBef>
                <a:spcPts val="0"/>
              </a:spcBef>
              <a:spcAft>
                <a:spcPts val="0"/>
              </a:spcAft>
              <a:buClr>
                <a:srgbClr val="000000"/>
              </a:buClr>
              <a:buSzPts val="1400"/>
              <a:buFont typeface="Arial"/>
              <a:buNone/>
              <a:defRPr b="1" i="0" sz="2800" u="none" cap="none" strike="noStrike">
                <a:solidFill>
                  <a:schemeClr val="accent1"/>
                </a:solidFill>
                <a:latin typeface="Libre Caslon Text"/>
                <a:ea typeface="Libre Caslon Text"/>
                <a:cs typeface="Libre Caslon Text"/>
                <a:sym typeface="Libre Caslon Text"/>
              </a:defRPr>
            </a:lvl1pPr>
            <a:lvl2pPr lvl="1"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2pPr>
            <a:lvl3pPr lvl="2"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3pPr>
            <a:lvl4pPr lvl="3"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4pPr>
            <a:lvl5pPr lvl="4"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5pPr>
            <a:lvl6pPr lvl="5"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6pPr>
            <a:lvl7pPr lvl="6"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7pPr>
            <a:lvl8pPr lvl="7"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8pPr>
            <a:lvl9pPr lvl="8"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9pPr>
          </a:lstStyle>
          <a:p/>
        </p:txBody>
      </p:sp>
      <p:sp>
        <p:nvSpPr>
          <p:cNvPr id="217" name="Google Shape;217;g30dd2693ee6_0_590"/>
          <p:cNvSpPr txBox="1"/>
          <p:nvPr>
            <p:ph idx="1" type="body"/>
          </p:nvPr>
        </p:nvSpPr>
        <p:spPr>
          <a:xfrm>
            <a:off x="384858" y="1042036"/>
            <a:ext cx="7130100" cy="49491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chemeClr val="lt2"/>
              </a:buClr>
              <a:buSzPts val="2400"/>
              <a:buFont typeface="Arial"/>
              <a:buChar char="•"/>
              <a:defRPr b="0" i="0" sz="2400" u="none" cap="none" strike="noStrike">
                <a:solidFill>
                  <a:schemeClr val="lt2"/>
                </a:solidFill>
                <a:latin typeface="Albert Sans Medium"/>
                <a:ea typeface="Albert Sans Medium"/>
                <a:cs typeface="Albert Sans Medium"/>
                <a:sym typeface="Albert Sans Medium"/>
              </a:defRPr>
            </a:lvl1pPr>
            <a:lvl2pPr indent="-381000" lvl="1" marL="914400" marR="0" rtl="0" algn="l">
              <a:lnSpc>
                <a:spcPct val="90000"/>
              </a:lnSpc>
              <a:spcBef>
                <a:spcPts val="500"/>
              </a:spcBef>
              <a:spcAft>
                <a:spcPts val="0"/>
              </a:spcAft>
              <a:buClr>
                <a:schemeClr val="lt2"/>
              </a:buClr>
              <a:buSzPts val="2400"/>
              <a:buFont typeface="Arial"/>
              <a:buChar char="•"/>
              <a:defRPr b="0" i="0" sz="2400" u="none" cap="none" strike="noStrike">
                <a:solidFill>
                  <a:schemeClr val="lt2"/>
                </a:solidFill>
                <a:latin typeface="Albert Sans Medium"/>
                <a:ea typeface="Albert Sans Medium"/>
                <a:cs typeface="Albert Sans Medium"/>
                <a:sym typeface="Albert Sans Medium"/>
              </a:defRPr>
            </a:lvl2pPr>
            <a:lvl3pPr indent="-355600" lvl="2" marL="13716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3pPr>
            <a:lvl4pPr indent="-342900" lvl="3" marL="1828800" marR="0" rtl="0" algn="l">
              <a:lnSpc>
                <a:spcPct val="90000"/>
              </a:lnSpc>
              <a:spcBef>
                <a:spcPts val="500"/>
              </a:spcBef>
              <a:spcAft>
                <a:spcPts val="0"/>
              </a:spcAft>
              <a:buClr>
                <a:schemeClr val="lt2"/>
              </a:buClr>
              <a:buSzPts val="1800"/>
              <a:buFont typeface="Arial"/>
              <a:buChar char="•"/>
              <a:defRPr b="0" i="0" sz="1800" u="none" cap="none" strike="noStrike">
                <a:solidFill>
                  <a:schemeClr val="lt2"/>
                </a:solidFill>
                <a:latin typeface="Albert Sans Medium"/>
                <a:ea typeface="Albert Sans Medium"/>
                <a:cs typeface="Albert Sans Medium"/>
                <a:sym typeface="Albert Sans Medium"/>
              </a:defRPr>
            </a:lvl4pPr>
            <a:lvl5pPr indent="-342900" lvl="4" marL="2286000" marR="0" rtl="0" algn="l">
              <a:lnSpc>
                <a:spcPct val="90000"/>
              </a:lnSpc>
              <a:spcBef>
                <a:spcPts val="500"/>
              </a:spcBef>
              <a:spcAft>
                <a:spcPts val="0"/>
              </a:spcAft>
              <a:buClr>
                <a:schemeClr val="lt2"/>
              </a:buClr>
              <a:buSzPts val="1800"/>
              <a:buFont typeface="Arial"/>
              <a:buChar char="•"/>
              <a:defRPr b="0" i="0" sz="1800" u="none" cap="none" strike="noStrike">
                <a:solidFill>
                  <a:schemeClr val="lt2"/>
                </a:solidFill>
                <a:latin typeface="Albert Sans Medium"/>
                <a:ea typeface="Albert Sans Medium"/>
                <a:cs typeface="Albert Sans Medium"/>
                <a:sym typeface="Albert Sans Medium"/>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18" name="Google Shape;218;g30dd2693ee6_0_590"/>
          <p:cNvSpPr txBox="1"/>
          <p:nvPr>
            <p:ph idx="11" type="ftr"/>
          </p:nvPr>
        </p:nvSpPr>
        <p:spPr>
          <a:xfrm>
            <a:off x="218412" y="6352540"/>
            <a:ext cx="41157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757776"/>
                </a:solidFill>
                <a:latin typeface="Albert Sans Medium"/>
                <a:ea typeface="Albert Sans Medium"/>
                <a:cs typeface="Albert Sans Medium"/>
                <a:sym typeface="Albert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9" name="Google Shape;219;g30dd2693ee6_0_590"/>
          <p:cNvSpPr txBox="1"/>
          <p:nvPr>
            <p:ph idx="12" type="sldNum"/>
          </p:nvPr>
        </p:nvSpPr>
        <p:spPr>
          <a:xfrm>
            <a:off x="8611076" y="6356350"/>
            <a:ext cx="16890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9pPr>
          </a:lstStyle>
          <a:p>
            <a:pPr indent="0" lvl="0" marL="0" rtl="0" algn="r">
              <a:spcBef>
                <a:spcPts val="0"/>
              </a:spcBef>
              <a:spcAft>
                <a:spcPts val="0"/>
              </a:spcAft>
              <a:buNone/>
            </a:pPr>
            <a:fld id="{00000000-1234-1234-1234-123412341234}" type="slidenum">
              <a:rPr lang="en-GB"/>
              <a:t>‹#›</a:t>
            </a:fld>
            <a:endParaRPr/>
          </a:p>
        </p:txBody>
      </p:sp>
      <p:sp>
        <p:nvSpPr>
          <p:cNvPr id="220" name="Google Shape;220;g30dd2693ee6_0_590"/>
          <p:cNvSpPr txBox="1"/>
          <p:nvPr>
            <p:ph idx="10" type="dt"/>
          </p:nvPr>
        </p:nvSpPr>
        <p:spPr>
          <a:xfrm>
            <a:off x="5114901" y="6352540"/>
            <a:ext cx="2742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757776"/>
                </a:solidFill>
                <a:latin typeface="Albert Sans Medium"/>
                <a:ea typeface="Albert Sans Medium"/>
                <a:cs typeface="Albert Sans Medium"/>
                <a:sym typeface="Albert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 Only 3">
    <p:spTree>
      <p:nvGrpSpPr>
        <p:cNvPr id="221" name="Shape 221"/>
        <p:cNvGrpSpPr/>
        <p:nvPr/>
      </p:nvGrpSpPr>
      <p:grpSpPr>
        <a:xfrm>
          <a:off x="0" y="0"/>
          <a:ext cx="0" cy="0"/>
          <a:chOff x="0" y="0"/>
          <a:chExt cx="0" cy="0"/>
        </a:xfrm>
      </p:grpSpPr>
      <p:sp>
        <p:nvSpPr>
          <p:cNvPr id="222" name="Google Shape;222;g30dd2693ee6_0_597"/>
          <p:cNvSpPr txBox="1"/>
          <p:nvPr>
            <p:ph type="title"/>
          </p:nvPr>
        </p:nvSpPr>
        <p:spPr>
          <a:xfrm>
            <a:off x="882501" y="907379"/>
            <a:ext cx="9881700" cy="3303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500"/>
              <a:buFont typeface="Arial"/>
              <a:buNone/>
              <a:defRPr b="1" i="0" sz="2400" u="none" cap="none" strike="noStrike">
                <a:solidFill>
                  <a:srgbClr val="005AA1"/>
                </a:solidFill>
                <a:latin typeface="Roboto Condensed"/>
                <a:ea typeface="Roboto Condensed"/>
                <a:cs typeface="Roboto Condensed"/>
                <a:sym typeface="Roboto Condensed"/>
              </a:defRPr>
            </a:lvl1pPr>
            <a:lvl2pPr lvl="1" marR="0" rtl="0" algn="l">
              <a:lnSpc>
                <a:spcPct val="100000"/>
              </a:lnSpc>
              <a:spcBef>
                <a:spcPts val="0"/>
              </a:spcBef>
              <a:spcAft>
                <a:spcPts val="0"/>
              </a:spcAft>
              <a:buClr>
                <a:srgbClr val="000000"/>
              </a:buClr>
              <a:buSzPts val="15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400" u="none" cap="none" strike="noStrike">
                <a:solidFill>
                  <a:srgbClr val="000000"/>
                </a:solidFill>
                <a:latin typeface="Arial"/>
                <a:ea typeface="Arial"/>
                <a:cs typeface="Arial"/>
                <a:sym typeface="Arial"/>
              </a:defRPr>
            </a:lvl9pPr>
          </a:lstStyle>
          <a:p/>
        </p:txBody>
      </p:sp>
      <p:sp>
        <p:nvSpPr>
          <p:cNvPr id="223" name="Google Shape;223;g30dd2693ee6_0_597"/>
          <p:cNvSpPr txBox="1"/>
          <p:nvPr>
            <p:ph idx="11" type="ftr"/>
          </p:nvPr>
        </p:nvSpPr>
        <p:spPr>
          <a:xfrm>
            <a:off x="3610707" y="7994089"/>
            <a:ext cx="3901500" cy="3429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Clr>
                <a:srgbClr val="000000"/>
              </a:buClr>
              <a:buSzPts val="1500"/>
              <a:buFont typeface="Arial"/>
              <a:buNone/>
              <a:defRPr b="0" i="0" sz="1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224" name="Google Shape;224;g30dd2693ee6_0_597"/>
          <p:cNvSpPr txBox="1"/>
          <p:nvPr>
            <p:ph idx="10" type="dt"/>
          </p:nvPr>
        </p:nvSpPr>
        <p:spPr>
          <a:xfrm>
            <a:off x="806547" y="7348611"/>
            <a:ext cx="2804100" cy="3429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000000"/>
              </a:buClr>
              <a:buSzPts val="1500"/>
              <a:buFont typeface="Arial"/>
              <a:buNone/>
              <a:defRPr b="0" i="0" sz="1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Add1">
  <p:cSld name="SlideAdd1">
    <p:spTree>
      <p:nvGrpSpPr>
        <p:cNvPr id="225" name="Shape 225"/>
        <p:cNvGrpSpPr/>
        <p:nvPr/>
      </p:nvGrpSpPr>
      <p:grpSpPr>
        <a:xfrm>
          <a:off x="0" y="0"/>
          <a:ext cx="0" cy="0"/>
          <a:chOff x="0" y="0"/>
          <a:chExt cx="0" cy="0"/>
        </a:xfrm>
      </p:grpSpPr>
      <p:sp>
        <p:nvSpPr>
          <p:cNvPr id="226" name="Google Shape;226;g30dd2693ee6_0_601"/>
          <p:cNvSpPr txBox="1"/>
          <p:nvPr>
            <p:ph idx="11" type="ftr"/>
          </p:nvPr>
        </p:nvSpPr>
        <p:spPr>
          <a:xfrm>
            <a:off x="218412" y="6375690"/>
            <a:ext cx="41157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757776"/>
                </a:solidFill>
                <a:latin typeface="Albert Sans Medium"/>
                <a:ea typeface="Albert Sans Medium"/>
                <a:cs typeface="Albert Sans Medium"/>
                <a:sym typeface="Albert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7" name="Google Shape;227;g30dd2693ee6_0_601"/>
          <p:cNvSpPr txBox="1"/>
          <p:nvPr>
            <p:ph idx="12" type="sldNum"/>
          </p:nvPr>
        </p:nvSpPr>
        <p:spPr>
          <a:xfrm>
            <a:off x="8611076" y="6379500"/>
            <a:ext cx="16890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9pPr>
          </a:lstStyle>
          <a:p>
            <a:pPr indent="0" lvl="0" marL="0" rtl="0" algn="r">
              <a:spcBef>
                <a:spcPts val="0"/>
              </a:spcBef>
              <a:spcAft>
                <a:spcPts val="0"/>
              </a:spcAft>
              <a:buNone/>
            </a:pPr>
            <a:fld id="{00000000-1234-1234-1234-123412341234}" type="slidenum">
              <a:rPr lang="en-GB"/>
              <a:t>‹#›</a:t>
            </a:fld>
            <a:endParaRPr/>
          </a:p>
        </p:txBody>
      </p:sp>
      <p:sp>
        <p:nvSpPr>
          <p:cNvPr id="228" name="Google Shape;228;g30dd2693ee6_0_601"/>
          <p:cNvSpPr txBox="1"/>
          <p:nvPr>
            <p:ph idx="10" type="dt"/>
          </p:nvPr>
        </p:nvSpPr>
        <p:spPr>
          <a:xfrm>
            <a:off x="5114901" y="6375690"/>
            <a:ext cx="2742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757776"/>
                </a:solidFill>
                <a:latin typeface="Albert Sans Medium"/>
                <a:ea typeface="Albert Sans Medium"/>
                <a:cs typeface="Albert Sans Medium"/>
                <a:sym typeface="Albert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slide light">
  <p:cSld name="1_Content slide light">
    <p:bg>
      <p:bgPr>
        <a:solidFill>
          <a:schemeClr val="lt1"/>
        </a:solidFill>
      </p:bgPr>
    </p:bg>
    <p:spTree>
      <p:nvGrpSpPr>
        <p:cNvPr id="31" name="Shape 31"/>
        <p:cNvGrpSpPr/>
        <p:nvPr/>
      </p:nvGrpSpPr>
      <p:grpSpPr>
        <a:xfrm>
          <a:off x="0" y="0"/>
          <a:ext cx="0" cy="0"/>
          <a:chOff x="0" y="0"/>
          <a:chExt cx="0" cy="0"/>
        </a:xfrm>
      </p:grpSpPr>
      <p:sp>
        <p:nvSpPr>
          <p:cNvPr id="32" name="Google Shape;32;p17"/>
          <p:cNvSpPr txBox="1"/>
          <p:nvPr>
            <p:ph idx="10" type="dt"/>
          </p:nvPr>
        </p:nvSpPr>
        <p:spPr>
          <a:xfrm>
            <a:off x="4724400" y="6545955"/>
            <a:ext cx="2743200" cy="252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17"/>
          <p:cNvSpPr txBox="1"/>
          <p:nvPr>
            <p:ph idx="11" type="ftr"/>
          </p:nvPr>
        </p:nvSpPr>
        <p:spPr>
          <a:xfrm>
            <a:off x="254000" y="6545956"/>
            <a:ext cx="4114800" cy="2520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17"/>
          <p:cNvSpPr txBox="1"/>
          <p:nvPr>
            <p:ph idx="12" type="sldNum"/>
          </p:nvPr>
        </p:nvSpPr>
        <p:spPr>
          <a:xfrm>
            <a:off x="8610600" y="6545957"/>
            <a:ext cx="1606420" cy="2520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9pPr>
          </a:lstStyle>
          <a:p>
            <a:pPr indent="0" lvl="0" marL="0" rtl="0" algn="r">
              <a:spcBef>
                <a:spcPts val="0"/>
              </a:spcBef>
              <a:spcAft>
                <a:spcPts val="0"/>
              </a:spcAft>
              <a:buNone/>
            </a:pPr>
            <a:fld id="{00000000-1234-1234-1234-123412341234}" type="slidenum">
              <a:rPr lang="en-GB"/>
              <a:t>‹#›</a:t>
            </a:fld>
            <a:endParaRPr/>
          </a:p>
        </p:txBody>
      </p:sp>
      <p:sp>
        <p:nvSpPr>
          <p:cNvPr id="35" name="Google Shape;35;p17"/>
          <p:cNvSpPr txBox="1"/>
          <p:nvPr>
            <p:ph type="title"/>
          </p:nvPr>
        </p:nvSpPr>
        <p:spPr>
          <a:xfrm>
            <a:off x="252000" y="252001"/>
            <a:ext cx="10515600" cy="47952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2800"/>
              <a:buFont typeface="Libre Caslon Text"/>
              <a:buNone/>
              <a:defRPr b="1" i="0" sz="2800" u="none" cap="none" strike="noStrike">
                <a:solidFill>
                  <a:schemeClr val="dk1"/>
                </a:solidFill>
                <a:latin typeface="Libre Caslon Text"/>
                <a:ea typeface="Libre Caslon Text"/>
                <a:cs typeface="Libre Caslon Text"/>
                <a:sym typeface="Libre Caslon Tex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6" name="Google Shape;36;p17"/>
          <p:cNvSpPr txBox="1"/>
          <p:nvPr>
            <p:ph idx="1" type="body"/>
          </p:nvPr>
        </p:nvSpPr>
        <p:spPr>
          <a:xfrm>
            <a:off x="252000" y="947801"/>
            <a:ext cx="5181600" cy="4351338"/>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chemeClr val="dk1"/>
              </a:buClr>
              <a:buSzPts val="2400"/>
              <a:buFont typeface="Arial"/>
              <a:buChar char="•"/>
              <a:defRPr b="0" i="0" sz="2400" u="none" cap="none" strike="noStrike">
                <a:solidFill>
                  <a:schemeClr val="dk1"/>
                </a:solidFill>
                <a:latin typeface="Albert Sans Medium"/>
                <a:ea typeface="Albert Sans Medium"/>
                <a:cs typeface="Albert Sans Medium"/>
                <a:sym typeface="Albert Sans Medium"/>
              </a:defRPr>
            </a:lvl1pPr>
            <a:lvl2pPr indent="-381000" lvl="1" marL="914400" marR="0" rtl="0" algn="l">
              <a:lnSpc>
                <a:spcPct val="90000"/>
              </a:lnSpc>
              <a:spcBef>
                <a:spcPts val="1200"/>
              </a:spcBef>
              <a:spcAft>
                <a:spcPts val="0"/>
              </a:spcAft>
              <a:buClr>
                <a:schemeClr val="dk1"/>
              </a:buClr>
              <a:buSzPts val="2400"/>
              <a:buFont typeface="Arial"/>
              <a:buChar char="•"/>
              <a:defRPr b="0" i="0" sz="2400" u="none" cap="none" strike="noStrike">
                <a:solidFill>
                  <a:schemeClr val="dk1"/>
                </a:solidFill>
                <a:latin typeface="Albert Sans Medium"/>
                <a:ea typeface="Albert Sans Medium"/>
                <a:cs typeface="Albert Sans Medium"/>
                <a:sym typeface="Albert Sans Medium"/>
              </a:defRPr>
            </a:lvl2pPr>
            <a:lvl3pPr indent="-355600" lvl="2" marL="1371600" marR="0" rtl="0" algn="l">
              <a:lnSpc>
                <a:spcPct val="90000"/>
              </a:lnSpc>
              <a:spcBef>
                <a:spcPts val="1200"/>
              </a:spcBef>
              <a:spcAft>
                <a:spcPts val="0"/>
              </a:spcAft>
              <a:buClr>
                <a:schemeClr val="dk1"/>
              </a:buClr>
              <a:buSzPts val="2000"/>
              <a:buFont typeface="Arial"/>
              <a:buChar char="•"/>
              <a:defRPr b="0" i="0" sz="2000" u="none" cap="none" strike="noStrike">
                <a:solidFill>
                  <a:schemeClr val="dk1"/>
                </a:solidFill>
                <a:latin typeface="Albert Sans Medium"/>
                <a:ea typeface="Albert Sans Medium"/>
                <a:cs typeface="Albert Sans Medium"/>
                <a:sym typeface="Albert Sans Medium"/>
              </a:defRPr>
            </a:lvl3pPr>
            <a:lvl4pPr indent="-342900" lvl="3" marL="18288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Albert Sans Medium"/>
                <a:ea typeface="Albert Sans Medium"/>
                <a:cs typeface="Albert Sans Medium"/>
                <a:sym typeface="Albert Sans Medium"/>
              </a:defRPr>
            </a:lvl4pPr>
            <a:lvl5pPr indent="-342900" lvl="4" marL="22860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Albert Sans Medium"/>
                <a:ea typeface="Albert Sans Medium"/>
                <a:cs typeface="Albert Sans Medium"/>
                <a:sym typeface="Albert Sans Medium"/>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37" name="Google Shape;37;p17"/>
          <p:cNvPicPr preferRelativeResize="0"/>
          <p:nvPr/>
        </p:nvPicPr>
        <p:blipFill rotWithShape="1">
          <a:blip r:embed="rId2">
            <a:alphaModFix/>
          </a:blip>
          <a:srcRect b="0" l="0" r="0" t="0"/>
          <a:stretch/>
        </p:blipFill>
        <p:spPr>
          <a:xfrm>
            <a:off x="10767600" y="6096730"/>
            <a:ext cx="1269844" cy="61200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SlideAdd1">
  <p:cSld name="6_SlideAdd1">
    <p:spTree>
      <p:nvGrpSpPr>
        <p:cNvPr id="229" name="Shape 229"/>
        <p:cNvGrpSpPr/>
        <p:nvPr/>
      </p:nvGrpSpPr>
      <p:grpSpPr>
        <a:xfrm>
          <a:off x="0" y="0"/>
          <a:ext cx="0" cy="0"/>
          <a:chOff x="0" y="0"/>
          <a:chExt cx="0" cy="0"/>
        </a:xfrm>
      </p:grpSpPr>
      <p:pic>
        <p:nvPicPr>
          <p:cNvPr id="230" name="Google Shape;230;g30dd2693ee6_0_605"/>
          <p:cNvPicPr preferRelativeResize="0"/>
          <p:nvPr/>
        </p:nvPicPr>
        <p:blipFill rotWithShape="1">
          <a:blip r:embed="rId2">
            <a:alphaModFix amt="5000"/>
          </a:blip>
          <a:srcRect b="0" l="0" r="0" t="0"/>
          <a:stretch/>
        </p:blipFill>
        <p:spPr>
          <a:xfrm>
            <a:off x="6270629" y="-160634"/>
            <a:ext cx="6914429" cy="7178338"/>
          </a:xfrm>
          <a:prstGeom prst="rect">
            <a:avLst/>
          </a:prstGeom>
          <a:noFill/>
          <a:ln>
            <a:noFill/>
          </a:ln>
        </p:spPr>
      </p:pic>
      <p:pic>
        <p:nvPicPr>
          <p:cNvPr id="231" name="Google Shape;231;g30dd2693ee6_0_605"/>
          <p:cNvPicPr preferRelativeResize="0"/>
          <p:nvPr/>
        </p:nvPicPr>
        <p:blipFill rotWithShape="1">
          <a:blip r:embed="rId3">
            <a:alphaModFix/>
          </a:blip>
          <a:srcRect b="0" l="0" r="0" t="0"/>
          <a:stretch/>
        </p:blipFill>
        <p:spPr>
          <a:xfrm>
            <a:off x="10720985" y="6077251"/>
            <a:ext cx="1268618" cy="610166"/>
          </a:xfrm>
          <a:prstGeom prst="rect">
            <a:avLst/>
          </a:prstGeom>
          <a:noFill/>
          <a:ln>
            <a:noFill/>
          </a:ln>
        </p:spPr>
      </p:pic>
      <p:sp>
        <p:nvSpPr>
          <p:cNvPr id="232" name="Google Shape;232;g30dd2693ee6_0_605"/>
          <p:cNvSpPr txBox="1"/>
          <p:nvPr>
            <p:ph type="title"/>
          </p:nvPr>
        </p:nvSpPr>
        <p:spPr>
          <a:xfrm>
            <a:off x="384858" y="344302"/>
            <a:ext cx="10336200" cy="612600"/>
          </a:xfrm>
          <a:prstGeom prst="rect">
            <a:avLst/>
          </a:prstGeom>
          <a:noFill/>
          <a:ln>
            <a:noFill/>
          </a:ln>
        </p:spPr>
        <p:txBody>
          <a:bodyPr anchorCtr="0" anchor="t" bIns="72000" lIns="91425" spcFirstLastPara="1" rIns="91425" wrap="square" tIns="108000">
            <a:noAutofit/>
          </a:bodyPr>
          <a:lstStyle>
            <a:lvl1pPr lvl="0" marR="0" rtl="0" algn="l">
              <a:lnSpc>
                <a:spcPct val="100000"/>
              </a:lnSpc>
              <a:spcBef>
                <a:spcPts val="0"/>
              </a:spcBef>
              <a:spcAft>
                <a:spcPts val="0"/>
              </a:spcAft>
              <a:buClr>
                <a:srgbClr val="000000"/>
              </a:buClr>
              <a:buSzPts val="1400"/>
              <a:buFont typeface="Arial"/>
              <a:buNone/>
              <a:defRPr b="1" i="0" sz="2800" u="none" cap="none" strike="noStrike">
                <a:solidFill>
                  <a:schemeClr val="dk1"/>
                </a:solidFill>
                <a:latin typeface="Libre Caslon Text"/>
                <a:ea typeface="Libre Caslon Text"/>
                <a:cs typeface="Libre Caslon Text"/>
                <a:sym typeface="Libre Caslon Text"/>
              </a:defRPr>
            </a:lvl1pPr>
            <a:lvl2pPr lvl="1"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2pPr>
            <a:lvl3pPr lvl="2"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3pPr>
            <a:lvl4pPr lvl="3"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4pPr>
            <a:lvl5pPr lvl="4"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5pPr>
            <a:lvl6pPr lvl="5"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6pPr>
            <a:lvl7pPr lvl="6"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7pPr>
            <a:lvl8pPr lvl="7"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8pPr>
            <a:lvl9pPr lvl="8"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9pPr>
          </a:lstStyle>
          <a:p/>
        </p:txBody>
      </p:sp>
      <p:sp>
        <p:nvSpPr>
          <p:cNvPr id="233" name="Google Shape;233;g30dd2693ee6_0_605"/>
          <p:cNvSpPr txBox="1"/>
          <p:nvPr>
            <p:ph idx="1" type="body"/>
          </p:nvPr>
        </p:nvSpPr>
        <p:spPr>
          <a:xfrm>
            <a:off x="384858" y="1042036"/>
            <a:ext cx="7130100" cy="49491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chemeClr val="dk1"/>
              </a:buClr>
              <a:buSzPts val="2400"/>
              <a:buFont typeface="Arial"/>
              <a:buChar char="•"/>
              <a:defRPr b="0" i="0" sz="2400" u="none" cap="none" strike="noStrike">
                <a:solidFill>
                  <a:schemeClr val="dk1"/>
                </a:solidFill>
                <a:latin typeface="Albert Sans Medium"/>
                <a:ea typeface="Albert Sans Medium"/>
                <a:cs typeface="Albert Sans Medium"/>
                <a:sym typeface="Albert Sans Medium"/>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lbert Sans Medium"/>
                <a:ea typeface="Albert Sans Medium"/>
                <a:cs typeface="Albert Sans Medium"/>
                <a:sym typeface="Albert Sans Medium"/>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lbert Sans Medium"/>
                <a:ea typeface="Albert Sans Medium"/>
                <a:cs typeface="Albert Sans Medium"/>
                <a:sym typeface="Albert Sans Medium"/>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lbert Sans Medium"/>
                <a:ea typeface="Albert Sans Medium"/>
                <a:cs typeface="Albert Sans Medium"/>
                <a:sym typeface="Albert Sans Medium"/>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lbert Sans Medium"/>
                <a:ea typeface="Albert Sans Medium"/>
                <a:cs typeface="Albert Sans Medium"/>
                <a:sym typeface="Albert Sans Medium"/>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34" name="Google Shape;234;g30dd2693ee6_0_605"/>
          <p:cNvSpPr txBox="1"/>
          <p:nvPr>
            <p:ph idx="11" type="ftr"/>
          </p:nvPr>
        </p:nvSpPr>
        <p:spPr>
          <a:xfrm>
            <a:off x="218412" y="6352540"/>
            <a:ext cx="41157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757776"/>
                </a:solidFill>
                <a:latin typeface="Albert Sans Medium"/>
                <a:ea typeface="Albert Sans Medium"/>
                <a:cs typeface="Albert Sans Medium"/>
                <a:sym typeface="Albert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5" name="Google Shape;235;g30dd2693ee6_0_605"/>
          <p:cNvSpPr txBox="1"/>
          <p:nvPr>
            <p:ph idx="12" type="sldNum"/>
          </p:nvPr>
        </p:nvSpPr>
        <p:spPr>
          <a:xfrm>
            <a:off x="8611076" y="6356350"/>
            <a:ext cx="16890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9pPr>
          </a:lstStyle>
          <a:p>
            <a:pPr indent="0" lvl="0" marL="0" rtl="0" algn="r">
              <a:spcBef>
                <a:spcPts val="0"/>
              </a:spcBef>
              <a:spcAft>
                <a:spcPts val="0"/>
              </a:spcAft>
              <a:buNone/>
            </a:pPr>
            <a:fld id="{00000000-1234-1234-1234-123412341234}" type="slidenum">
              <a:rPr lang="en-GB"/>
              <a:t>‹#›</a:t>
            </a:fld>
            <a:endParaRPr/>
          </a:p>
        </p:txBody>
      </p:sp>
      <p:sp>
        <p:nvSpPr>
          <p:cNvPr id="236" name="Google Shape;236;g30dd2693ee6_0_605"/>
          <p:cNvSpPr txBox="1"/>
          <p:nvPr>
            <p:ph idx="10" type="dt"/>
          </p:nvPr>
        </p:nvSpPr>
        <p:spPr>
          <a:xfrm>
            <a:off x="5114901" y="6352540"/>
            <a:ext cx="2742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757776"/>
                </a:solidFill>
                <a:latin typeface="Albert Sans Medium"/>
                <a:ea typeface="Albert Sans Medium"/>
                <a:cs typeface="Albert Sans Medium"/>
                <a:sym typeface="Albert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_light">
  <p:cSld name="Simple_light">
    <p:spTree>
      <p:nvGrpSpPr>
        <p:cNvPr id="237" name="Shape 237"/>
        <p:cNvGrpSpPr/>
        <p:nvPr/>
      </p:nvGrpSpPr>
      <p:grpSpPr>
        <a:xfrm>
          <a:off x="0" y="0"/>
          <a:ext cx="0" cy="0"/>
          <a:chOff x="0" y="0"/>
          <a:chExt cx="0" cy="0"/>
        </a:xfrm>
      </p:grpSpPr>
      <p:sp>
        <p:nvSpPr>
          <p:cNvPr id="238" name="Google Shape;238;g30dd2693ee6_0_613"/>
          <p:cNvSpPr txBox="1"/>
          <p:nvPr>
            <p:ph type="title"/>
          </p:nvPr>
        </p:nvSpPr>
        <p:spPr>
          <a:xfrm>
            <a:off x="567716" y="1661038"/>
            <a:ext cx="6887700" cy="1228200"/>
          </a:xfrm>
          <a:prstGeom prst="rect">
            <a:avLst/>
          </a:prstGeom>
          <a:noFill/>
          <a:ln>
            <a:noFill/>
          </a:ln>
        </p:spPr>
        <p:txBody>
          <a:bodyPr anchorCtr="0" anchor="t" bIns="72000" lIns="91425" spcFirstLastPara="1" rIns="91425" wrap="square" tIns="108000">
            <a:noAutofit/>
          </a:bodyPr>
          <a:lstStyle>
            <a:lvl1pPr lvl="0" marR="0" rtl="0" algn="l">
              <a:lnSpc>
                <a:spcPct val="100000"/>
              </a:lnSpc>
              <a:spcBef>
                <a:spcPts val="0"/>
              </a:spcBef>
              <a:spcAft>
                <a:spcPts val="0"/>
              </a:spcAft>
              <a:buClr>
                <a:srgbClr val="000000"/>
              </a:buClr>
              <a:buSzPts val="1400"/>
              <a:buFont typeface="Arial"/>
              <a:buNone/>
              <a:defRPr b="1" i="0" sz="3400" u="none" cap="none" strike="noStrike">
                <a:solidFill>
                  <a:schemeClr val="dk1"/>
                </a:solidFill>
                <a:latin typeface="Libre Caslon Text"/>
                <a:ea typeface="Libre Caslon Text"/>
                <a:cs typeface="Libre Caslon Text"/>
                <a:sym typeface="Libre Caslon Text"/>
              </a:defRPr>
            </a:lvl1pPr>
            <a:lvl2pPr lvl="1"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2pPr>
            <a:lvl3pPr lvl="2"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3pPr>
            <a:lvl4pPr lvl="3"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4pPr>
            <a:lvl5pPr lvl="4"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5pPr>
            <a:lvl6pPr lvl="5"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6pPr>
            <a:lvl7pPr lvl="6"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7pPr>
            <a:lvl8pPr lvl="7"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8pPr>
            <a:lvl9pPr lvl="8"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9pPr>
          </a:lstStyle>
          <a:p/>
        </p:txBody>
      </p:sp>
      <p:pic>
        <p:nvPicPr>
          <p:cNvPr id="239" name="Google Shape;239;g30dd2693ee6_0_613"/>
          <p:cNvPicPr preferRelativeResize="0"/>
          <p:nvPr/>
        </p:nvPicPr>
        <p:blipFill rotWithShape="1">
          <a:blip r:embed="rId2">
            <a:alphaModFix/>
          </a:blip>
          <a:srcRect b="0" l="0" r="0" t="0"/>
          <a:stretch/>
        </p:blipFill>
        <p:spPr>
          <a:xfrm>
            <a:off x="270063" y="265992"/>
            <a:ext cx="1259599" cy="1023142"/>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SlideAdd1">
  <p:cSld name="7_SlideAdd1">
    <p:bg>
      <p:bgPr>
        <a:solidFill>
          <a:schemeClr val="lt2"/>
        </a:solidFill>
      </p:bgPr>
    </p:bg>
    <p:spTree>
      <p:nvGrpSpPr>
        <p:cNvPr id="240" name="Shape 240"/>
        <p:cNvGrpSpPr/>
        <p:nvPr/>
      </p:nvGrpSpPr>
      <p:grpSpPr>
        <a:xfrm>
          <a:off x="0" y="0"/>
          <a:ext cx="0" cy="0"/>
          <a:chOff x="0" y="0"/>
          <a:chExt cx="0" cy="0"/>
        </a:xfrm>
      </p:grpSpPr>
      <p:pic>
        <p:nvPicPr>
          <p:cNvPr id="241" name="Google Shape;241;g30dd2693ee6_0_616"/>
          <p:cNvPicPr preferRelativeResize="0"/>
          <p:nvPr/>
        </p:nvPicPr>
        <p:blipFill rotWithShape="1">
          <a:blip r:embed="rId2">
            <a:alphaModFix amt="5000"/>
          </a:blip>
          <a:srcRect b="0" l="0" r="0" t="0"/>
          <a:stretch/>
        </p:blipFill>
        <p:spPr>
          <a:xfrm>
            <a:off x="6096007" y="-160633"/>
            <a:ext cx="6914429" cy="7178338"/>
          </a:xfrm>
          <a:prstGeom prst="rect">
            <a:avLst/>
          </a:prstGeom>
          <a:noFill/>
          <a:ln>
            <a:noFill/>
          </a:ln>
        </p:spPr>
      </p:pic>
      <p:pic>
        <p:nvPicPr>
          <p:cNvPr id="242" name="Google Shape;242;g30dd2693ee6_0_616"/>
          <p:cNvPicPr preferRelativeResize="0"/>
          <p:nvPr/>
        </p:nvPicPr>
        <p:blipFill rotWithShape="1">
          <a:blip r:embed="rId3">
            <a:alphaModFix/>
          </a:blip>
          <a:srcRect b="0" l="0" r="0" t="0"/>
          <a:stretch/>
        </p:blipFill>
        <p:spPr>
          <a:xfrm>
            <a:off x="10720985" y="6077251"/>
            <a:ext cx="1268618" cy="610166"/>
          </a:xfrm>
          <a:prstGeom prst="rect">
            <a:avLst/>
          </a:prstGeom>
          <a:noFill/>
          <a:ln>
            <a:noFill/>
          </a:ln>
        </p:spPr>
      </p:pic>
      <p:sp>
        <p:nvSpPr>
          <p:cNvPr id="243" name="Google Shape;243;g30dd2693ee6_0_616"/>
          <p:cNvSpPr txBox="1"/>
          <p:nvPr>
            <p:ph type="title"/>
          </p:nvPr>
        </p:nvSpPr>
        <p:spPr>
          <a:xfrm>
            <a:off x="384858" y="344302"/>
            <a:ext cx="10336200" cy="612600"/>
          </a:xfrm>
          <a:prstGeom prst="rect">
            <a:avLst/>
          </a:prstGeom>
          <a:noFill/>
          <a:ln>
            <a:noFill/>
          </a:ln>
        </p:spPr>
        <p:txBody>
          <a:bodyPr anchorCtr="0" anchor="t" bIns="72000" lIns="91425" spcFirstLastPara="1" rIns="91425" wrap="square" tIns="108000">
            <a:noAutofit/>
          </a:bodyPr>
          <a:lstStyle>
            <a:lvl1pPr lvl="0" marR="0" rtl="0" algn="l">
              <a:lnSpc>
                <a:spcPct val="100000"/>
              </a:lnSpc>
              <a:spcBef>
                <a:spcPts val="0"/>
              </a:spcBef>
              <a:spcAft>
                <a:spcPts val="0"/>
              </a:spcAft>
              <a:buClr>
                <a:srgbClr val="000000"/>
              </a:buClr>
              <a:buSzPts val="1400"/>
              <a:buFont typeface="Arial"/>
              <a:buNone/>
              <a:defRPr b="1" i="0" sz="2800" u="none" cap="none" strike="noStrike">
                <a:solidFill>
                  <a:schemeClr val="dk1"/>
                </a:solidFill>
                <a:latin typeface="Libre Caslon Text"/>
                <a:ea typeface="Libre Caslon Text"/>
                <a:cs typeface="Libre Caslon Text"/>
                <a:sym typeface="Libre Caslon Text"/>
              </a:defRPr>
            </a:lvl1pPr>
            <a:lvl2pPr lvl="1"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2pPr>
            <a:lvl3pPr lvl="2"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3pPr>
            <a:lvl4pPr lvl="3"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4pPr>
            <a:lvl5pPr lvl="4"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5pPr>
            <a:lvl6pPr lvl="5"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6pPr>
            <a:lvl7pPr lvl="6"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7pPr>
            <a:lvl8pPr lvl="7"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8pPr>
            <a:lvl9pPr lvl="8"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9pPr>
          </a:lstStyle>
          <a:p/>
        </p:txBody>
      </p:sp>
      <p:sp>
        <p:nvSpPr>
          <p:cNvPr id="244" name="Google Shape;244;g30dd2693ee6_0_616"/>
          <p:cNvSpPr txBox="1"/>
          <p:nvPr>
            <p:ph idx="1" type="body"/>
          </p:nvPr>
        </p:nvSpPr>
        <p:spPr>
          <a:xfrm>
            <a:off x="384858" y="1042036"/>
            <a:ext cx="7130100" cy="49491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chemeClr val="dk1"/>
              </a:buClr>
              <a:buSzPts val="2400"/>
              <a:buFont typeface="Arial"/>
              <a:buChar char="•"/>
              <a:defRPr b="0" i="0" sz="2400" u="none" cap="none" strike="noStrike">
                <a:solidFill>
                  <a:schemeClr val="dk1"/>
                </a:solidFill>
                <a:latin typeface="Albert Sans Medium"/>
                <a:ea typeface="Albert Sans Medium"/>
                <a:cs typeface="Albert Sans Medium"/>
                <a:sym typeface="Albert Sans Medium"/>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lbert Sans Medium"/>
                <a:ea typeface="Albert Sans Medium"/>
                <a:cs typeface="Albert Sans Medium"/>
                <a:sym typeface="Albert Sans Medium"/>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lbert Sans Medium"/>
                <a:ea typeface="Albert Sans Medium"/>
                <a:cs typeface="Albert Sans Medium"/>
                <a:sym typeface="Albert Sans Medium"/>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lbert Sans Medium"/>
                <a:ea typeface="Albert Sans Medium"/>
                <a:cs typeface="Albert Sans Medium"/>
                <a:sym typeface="Albert Sans Medium"/>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lbert Sans Medium"/>
                <a:ea typeface="Albert Sans Medium"/>
                <a:cs typeface="Albert Sans Medium"/>
                <a:sym typeface="Albert Sans Medium"/>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45" name="Google Shape;245;g30dd2693ee6_0_616"/>
          <p:cNvSpPr txBox="1"/>
          <p:nvPr>
            <p:ph idx="11" type="ftr"/>
          </p:nvPr>
        </p:nvSpPr>
        <p:spPr>
          <a:xfrm>
            <a:off x="218412" y="6352540"/>
            <a:ext cx="41157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757776"/>
                </a:solidFill>
                <a:latin typeface="Albert Sans Medium"/>
                <a:ea typeface="Albert Sans Medium"/>
                <a:cs typeface="Albert Sans Medium"/>
                <a:sym typeface="Albert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6" name="Google Shape;246;g30dd2693ee6_0_616"/>
          <p:cNvSpPr txBox="1"/>
          <p:nvPr>
            <p:ph idx="12" type="sldNum"/>
          </p:nvPr>
        </p:nvSpPr>
        <p:spPr>
          <a:xfrm>
            <a:off x="8611076" y="6356350"/>
            <a:ext cx="16890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9pPr>
          </a:lstStyle>
          <a:p>
            <a:pPr indent="0" lvl="0" marL="0" rtl="0" algn="r">
              <a:spcBef>
                <a:spcPts val="0"/>
              </a:spcBef>
              <a:spcAft>
                <a:spcPts val="0"/>
              </a:spcAft>
              <a:buNone/>
            </a:pPr>
            <a:fld id="{00000000-1234-1234-1234-123412341234}" type="slidenum">
              <a:rPr lang="en-GB"/>
              <a:t>‹#›</a:t>
            </a:fld>
            <a:endParaRPr/>
          </a:p>
        </p:txBody>
      </p:sp>
      <p:sp>
        <p:nvSpPr>
          <p:cNvPr id="247" name="Google Shape;247;g30dd2693ee6_0_616"/>
          <p:cNvSpPr txBox="1"/>
          <p:nvPr>
            <p:ph idx="10" type="dt"/>
          </p:nvPr>
        </p:nvSpPr>
        <p:spPr>
          <a:xfrm>
            <a:off x="5114901" y="6352540"/>
            <a:ext cx="2742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757776"/>
                </a:solidFill>
                <a:latin typeface="Albert Sans Medium"/>
                <a:ea typeface="Albert Sans Medium"/>
                <a:cs typeface="Albert Sans Medium"/>
                <a:sym typeface="Albert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SlideAdd1">
  <p:cSld name="8_SlideAdd1">
    <p:bg>
      <p:bgPr>
        <a:solidFill>
          <a:schemeClr val="dk1"/>
        </a:solidFill>
      </p:bgPr>
    </p:bg>
    <p:spTree>
      <p:nvGrpSpPr>
        <p:cNvPr id="248" name="Shape 248"/>
        <p:cNvGrpSpPr/>
        <p:nvPr/>
      </p:nvGrpSpPr>
      <p:grpSpPr>
        <a:xfrm>
          <a:off x="0" y="0"/>
          <a:ext cx="0" cy="0"/>
          <a:chOff x="0" y="0"/>
          <a:chExt cx="0" cy="0"/>
        </a:xfrm>
      </p:grpSpPr>
      <p:pic>
        <p:nvPicPr>
          <p:cNvPr id="249" name="Google Shape;249;g30dd2693ee6_0_624"/>
          <p:cNvPicPr preferRelativeResize="0"/>
          <p:nvPr/>
        </p:nvPicPr>
        <p:blipFill rotWithShape="1">
          <a:blip r:embed="rId2">
            <a:alphaModFix amt="20000"/>
          </a:blip>
          <a:srcRect b="0" l="0" r="0" t="0"/>
          <a:stretch/>
        </p:blipFill>
        <p:spPr>
          <a:xfrm>
            <a:off x="6214793" y="-160633"/>
            <a:ext cx="6914429" cy="7178338"/>
          </a:xfrm>
          <a:prstGeom prst="rect">
            <a:avLst/>
          </a:prstGeom>
          <a:noFill/>
          <a:ln>
            <a:noFill/>
          </a:ln>
        </p:spPr>
      </p:pic>
      <p:pic>
        <p:nvPicPr>
          <p:cNvPr id="250" name="Google Shape;250;g30dd2693ee6_0_624"/>
          <p:cNvPicPr preferRelativeResize="0"/>
          <p:nvPr/>
        </p:nvPicPr>
        <p:blipFill rotWithShape="1">
          <a:blip r:embed="rId3">
            <a:alphaModFix/>
          </a:blip>
          <a:srcRect b="0" l="0" r="0" t="0"/>
          <a:stretch/>
        </p:blipFill>
        <p:spPr>
          <a:xfrm>
            <a:off x="10720985" y="6077251"/>
            <a:ext cx="1268618" cy="610166"/>
          </a:xfrm>
          <a:prstGeom prst="rect">
            <a:avLst/>
          </a:prstGeom>
          <a:noFill/>
          <a:ln>
            <a:noFill/>
          </a:ln>
        </p:spPr>
      </p:pic>
      <p:sp>
        <p:nvSpPr>
          <p:cNvPr id="251" name="Google Shape;251;g30dd2693ee6_0_624"/>
          <p:cNvSpPr txBox="1"/>
          <p:nvPr>
            <p:ph type="title"/>
          </p:nvPr>
        </p:nvSpPr>
        <p:spPr>
          <a:xfrm>
            <a:off x="384858" y="344302"/>
            <a:ext cx="10336200" cy="612600"/>
          </a:xfrm>
          <a:prstGeom prst="rect">
            <a:avLst/>
          </a:prstGeom>
          <a:noFill/>
          <a:ln>
            <a:noFill/>
          </a:ln>
        </p:spPr>
        <p:txBody>
          <a:bodyPr anchorCtr="0" anchor="t" bIns="72000" lIns="91425" spcFirstLastPara="1" rIns="91425" wrap="square" tIns="108000">
            <a:noAutofit/>
          </a:bodyPr>
          <a:lstStyle>
            <a:lvl1pPr lvl="0" marR="0" rtl="0" algn="l">
              <a:lnSpc>
                <a:spcPct val="100000"/>
              </a:lnSpc>
              <a:spcBef>
                <a:spcPts val="0"/>
              </a:spcBef>
              <a:spcAft>
                <a:spcPts val="0"/>
              </a:spcAft>
              <a:buClr>
                <a:srgbClr val="000000"/>
              </a:buClr>
              <a:buSzPts val="1400"/>
              <a:buFont typeface="Arial"/>
              <a:buNone/>
              <a:defRPr b="1" i="0" sz="2800" u="none" cap="none" strike="noStrike">
                <a:solidFill>
                  <a:schemeClr val="accent1"/>
                </a:solidFill>
                <a:latin typeface="Libre Caslon Text"/>
                <a:ea typeface="Libre Caslon Text"/>
                <a:cs typeface="Libre Caslon Text"/>
                <a:sym typeface="Libre Caslon Text"/>
              </a:defRPr>
            </a:lvl1pPr>
            <a:lvl2pPr lvl="1"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2pPr>
            <a:lvl3pPr lvl="2"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3pPr>
            <a:lvl4pPr lvl="3"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4pPr>
            <a:lvl5pPr lvl="4"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5pPr>
            <a:lvl6pPr lvl="5"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6pPr>
            <a:lvl7pPr lvl="6"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7pPr>
            <a:lvl8pPr lvl="7"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8pPr>
            <a:lvl9pPr lvl="8"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9pPr>
          </a:lstStyle>
          <a:p/>
        </p:txBody>
      </p:sp>
      <p:sp>
        <p:nvSpPr>
          <p:cNvPr id="252" name="Google Shape;252;g30dd2693ee6_0_624"/>
          <p:cNvSpPr txBox="1"/>
          <p:nvPr>
            <p:ph idx="1" type="body"/>
          </p:nvPr>
        </p:nvSpPr>
        <p:spPr>
          <a:xfrm>
            <a:off x="384858" y="1042036"/>
            <a:ext cx="7130100" cy="49491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chemeClr val="lt2"/>
              </a:buClr>
              <a:buSzPts val="2400"/>
              <a:buFont typeface="Arial"/>
              <a:buChar char="•"/>
              <a:defRPr b="0" i="0" sz="2400" u="none" cap="none" strike="noStrike">
                <a:solidFill>
                  <a:schemeClr val="lt2"/>
                </a:solidFill>
                <a:latin typeface="Albert Sans Medium"/>
                <a:ea typeface="Albert Sans Medium"/>
                <a:cs typeface="Albert Sans Medium"/>
                <a:sym typeface="Albert Sans Medium"/>
              </a:defRPr>
            </a:lvl1pPr>
            <a:lvl2pPr indent="-381000" lvl="1" marL="914400" marR="0" rtl="0" algn="l">
              <a:lnSpc>
                <a:spcPct val="90000"/>
              </a:lnSpc>
              <a:spcBef>
                <a:spcPts val="500"/>
              </a:spcBef>
              <a:spcAft>
                <a:spcPts val="0"/>
              </a:spcAft>
              <a:buClr>
                <a:schemeClr val="lt2"/>
              </a:buClr>
              <a:buSzPts val="2400"/>
              <a:buFont typeface="Arial"/>
              <a:buChar char="•"/>
              <a:defRPr b="0" i="0" sz="2400" u="none" cap="none" strike="noStrike">
                <a:solidFill>
                  <a:schemeClr val="lt2"/>
                </a:solidFill>
                <a:latin typeface="Albert Sans Medium"/>
                <a:ea typeface="Albert Sans Medium"/>
                <a:cs typeface="Albert Sans Medium"/>
                <a:sym typeface="Albert Sans Medium"/>
              </a:defRPr>
            </a:lvl2pPr>
            <a:lvl3pPr indent="-355600" lvl="2" marL="13716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3pPr>
            <a:lvl4pPr indent="-342900" lvl="3" marL="1828800" marR="0" rtl="0" algn="l">
              <a:lnSpc>
                <a:spcPct val="90000"/>
              </a:lnSpc>
              <a:spcBef>
                <a:spcPts val="500"/>
              </a:spcBef>
              <a:spcAft>
                <a:spcPts val="0"/>
              </a:spcAft>
              <a:buClr>
                <a:schemeClr val="lt2"/>
              </a:buClr>
              <a:buSzPts val="1800"/>
              <a:buFont typeface="Arial"/>
              <a:buChar char="•"/>
              <a:defRPr b="0" i="0" sz="1800" u="none" cap="none" strike="noStrike">
                <a:solidFill>
                  <a:schemeClr val="lt2"/>
                </a:solidFill>
                <a:latin typeface="Albert Sans Medium"/>
                <a:ea typeface="Albert Sans Medium"/>
                <a:cs typeface="Albert Sans Medium"/>
                <a:sym typeface="Albert Sans Medium"/>
              </a:defRPr>
            </a:lvl4pPr>
            <a:lvl5pPr indent="-342900" lvl="4" marL="2286000" marR="0" rtl="0" algn="l">
              <a:lnSpc>
                <a:spcPct val="90000"/>
              </a:lnSpc>
              <a:spcBef>
                <a:spcPts val="500"/>
              </a:spcBef>
              <a:spcAft>
                <a:spcPts val="0"/>
              </a:spcAft>
              <a:buClr>
                <a:schemeClr val="lt2"/>
              </a:buClr>
              <a:buSzPts val="1800"/>
              <a:buFont typeface="Arial"/>
              <a:buChar char="•"/>
              <a:defRPr b="0" i="0" sz="1800" u="none" cap="none" strike="noStrike">
                <a:solidFill>
                  <a:schemeClr val="lt2"/>
                </a:solidFill>
                <a:latin typeface="Albert Sans Medium"/>
                <a:ea typeface="Albert Sans Medium"/>
                <a:cs typeface="Albert Sans Medium"/>
                <a:sym typeface="Albert Sans Medium"/>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53" name="Google Shape;253;g30dd2693ee6_0_624"/>
          <p:cNvSpPr txBox="1"/>
          <p:nvPr>
            <p:ph idx="11" type="ftr"/>
          </p:nvPr>
        </p:nvSpPr>
        <p:spPr>
          <a:xfrm>
            <a:off x="218412" y="6352540"/>
            <a:ext cx="41157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757776"/>
                </a:solidFill>
                <a:latin typeface="Albert Sans Medium"/>
                <a:ea typeface="Albert Sans Medium"/>
                <a:cs typeface="Albert Sans Medium"/>
                <a:sym typeface="Albert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4" name="Google Shape;254;g30dd2693ee6_0_624"/>
          <p:cNvSpPr txBox="1"/>
          <p:nvPr>
            <p:ph idx="12" type="sldNum"/>
          </p:nvPr>
        </p:nvSpPr>
        <p:spPr>
          <a:xfrm>
            <a:off x="8611076" y="6356350"/>
            <a:ext cx="16890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9pPr>
          </a:lstStyle>
          <a:p>
            <a:pPr indent="0" lvl="0" marL="0" rtl="0" algn="r">
              <a:spcBef>
                <a:spcPts val="0"/>
              </a:spcBef>
              <a:spcAft>
                <a:spcPts val="0"/>
              </a:spcAft>
              <a:buNone/>
            </a:pPr>
            <a:fld id="{00000000-1234-1234-1234-123412341234}" type="slidenum">
              <a:rPr lang="en-GB"/>
              <a:t>‹#›</a:t>
            </a:fld>
            <a:endParaRPr/>
          </a:p>
        </p:txBody>
      </p:sp>
      <p:sp>
        <p:nvSpPr>
          <p:cNvPr id="255" name="Google Shape;255;g30dd2693ee6_0_624"/>
          <p:cNvSpPr txBox="1"/>
          <p:nvPr>
            <p:ph idx="10" type="dt"/>
          </p:nvPr>
        </p:nvSpPr>
        <p:spPr>
          <a:xfrm>
            <a:off x="5114901" y="6352540"/>
            <a:ext cx="2742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757776"/>
                </a:solidFill>
                <a:latin typeface="Albert Sans Medium"/>
                <a:ea typeface="Albert Sans Medium"/>
                <a:cs typeface="Albert Sans Medium"/>
                <a:sym typeface="Albert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_Dark">
  <p:cSld name="Simple_Dark">
    <p:bg>
      <p:bgPr>
        <a:solidFill>
          <a:schemeClr val="dk1"/>
        </a:solidFill>
      </p:bgPr>
    </p:bg>
    <p:spTree>
      <p:nvGrpSpPr>
        <p:cNvPr id="256" name="Shape 256"/>
        <p:cNvGrpSpPr/>
        <p:nvPr/>
      </p:nvGrpSpPr>
      <p:grpSpPr>
        <a:xfrm>
          <a:off x="0" y="0"/>
          <a:ext cx="0" cy="0"/>
          <a:chOff x="0" y="0"/>
          <a:chExt cx="0" cy="0"/>
        </a:xfrm>
      </p:grpSpPr>
      <p:sp>
        <p:nvSpPr>
          <p:cNvPr id="257" name="Google Shape;257;g30dd2693ee6_0_632"/>
          <p:cNvSpPr txBox="1"/>
          <p:nvPr>
            <p:ph type="title"/>
          </p:nvPr>
        </p:nvSpPr>
        <p:spPr>
          <a:xfrm>
            <a:off x="567716" y="1661038"/>
            <a:ext cx="6887700" cy="1228200"/>
          </a:xfrm>
          <a:prstGeom prst="rect">
            <a:avLst/>
          </a:prstGeom>
          <a:noFill/>
          <a:ln>
            <a:noFill/>
          </a:ln>
        </p:spPr>
        <p:txBody>
          <a:bodyPr anchorCtr="0" anchor="t" bIns="72000" lIns="91425" spcFirstLastPara="1" rIns="91425" wrap="square" tIns="108000">
            <a:noAutofit/>
          </a:bodyPr>
          <a:lstStyle>
            <a:lvl1pPr lvl="0" marR="0" rtl="0" algn="l">
              <a:lnSpc>
                <a:spcPct val="100000"/>
              </a:lnSpc>
              <a:spcBef>
                <a:spcPts val="0"/>
              </a:spcBef>
              <a:spcAft>
                <a:spcPts val="0"/>
              </a:spcAft>
              <a:buClr>
                <a:srgbClr val="000000"/>
              </a:buClr>
              <a:buSzPts val="1400"/>
              <a:buFont typeface="Arial"/>
              <a:buNone/>
              <a:defRPr b="1" i="0" sz="3400" u="none" cap="none" strike="noStrike">
                <a:solidFill>
                  <a:schemeClr val="lt2"/>
                </a:solidFill>
                <a:latin typeface="Libre Caslon Text"/>
                <a:ea typeface="Libre Caslon Text"/>
                <a:cs typeface="Libre Caslon Text"/>
                <a:sym typeface="Libre Caslon Text"/>
              </a:defRPr>
            </a:lvl1pPr>
            <a:lvl2pPr lvl="1"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2pPr>
            <a:lvl3pPr lvl="2"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3pPr>
            <a:lvl4pPr lvl="3"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4pPr>
            <a:lvl5pPr lvl="4"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5pPr>
            <a:lvl6pPr lvl="5"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6pPr>
            <a:lvl7pPr lvl="6"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7pPr>
            <a:lvl8pPr lvl="7"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8pPr>
            <a:lvl9pPr lvl="8"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9pPr>
          </a:lstStyle>
          <a:p/>
        </p:txBody>
      </p:sp>
      <p:pic>
        <p:nvPicPr>
          <p:cNvPr id="258" name="Google Shape;258;g30dd2693ee6_0_632"/>
          <p:cNvPicPr preferRelativeResize="0"/>
          <p:nvPr/>
        </p:nvPicPr>
        <p:blipFill rotWithShape="1">
          <a:blip r:embed="rId2">
            <a:alphaModFix/>
          </a:blip>
          <a:srcRect b="0" l="0" r="0" t="0"/>
          <a:stretch/>
        </p:blipFill>
        <p:spPr>
          <a:xfrm>
            <a:off x="283441" y="277567"/>
            <a:ext cx="1232845" cy="1001407"/>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bg>
      <p:bgPr>
        <a:solidFill>
          <a:schemeClr val="accent1"/>
        </a:solidFill>
      </p:bgPr>
    </p:bg>
    <p:spTree>
      <p:nvGrpSpPr>
        <p:cNvPr id="259" name="Shape 259"/>
        <p:cNvGrpSpPr/>
        <p:nvPr/>
      </p:nvGrpSpPr>
      <p:grpSpPr>
        <a:xfrm>
          <a:off x="0" y="0"/>
          <a:ext cx="0" cy="0"/>
          <a:chOff x="0" y="0"/>
          <a:chExt cx="0" cy="0"/>
        </a:xfrm>
      </p:grpSpPr>
      <p:sp>
        <p:nvSpPr>
          <p:cNvPr id="260" name="Google Shape;260;g30dd2693ee6_0_635"/>
          <p:cNvSpPr txBox="1"/>
          <p:nvPr>
            <p:ph type="title"/>
          </p:nvPr>
        </p:nvSpPr>
        <p:spPr>
          <a:xfrm>
            <a:off x="567716" y="1661038"/>
            <a:ext cx="6887700" cy="1228200"/>
          </a:xfrm>
          <a:prstGeom prst="rect">
            <a:avLst/>
          </a:prstGeom>
          <a:noFill/>
          <a:ln>
            <a:noFill/>
          </a:ln>
        </p:spPr>
        <p:txBody>
          <a:bodyPr anchorCtr="0" anchor="t" bIns="72000" lIns="91425" spcFirstLastPara="1" rIns="91425" wrap="square" tIns="108000">
            <a:noAutofit/>
          </a:bodyPr>
          <a:lstStyle>
            <a:lvl1pPr lvl="0" marR="0" rtl="0" algn="l">
              <a:lnSpc>
                <a:spcPct val="100000"/>
              </a:lnSpc>
              <a:spcBef>
                <a:spcPts val="0"/>
              </a:spcBef>
              <a:spcAft>
                <a:spcPts val="0"/>
              </a:spcAft>
              <a:buClr>
                <a:srgbClr val="000000"/>
              </a:buClr>
              <a:buSzPts val="1400"/>
              <a:buFont typeface="Arial"/>
              <a:buNone/>
              <a:defRPr b="1" i="0" sz="3400" u="none" cap="none" strike="noStrike">
                <a:solidFill>
                  <a:schemeClr val="dk1"/>
                </a:solidFill>
                <a:latin typeface="Libre Caslon Text"/>
                <a:ea typeface="Libre Caslon Text"/>
                <a:cs typeface="Libre Caslon Text"/>
                <a:sym typeface="Libre Caslon Text"/>
              </a:defRPr>
            </a:lvl1pPr>
            <a:lvl2pPr lvl="1"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2pPr>
            <a:lvl3pPr lvl="2"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3pPr>
            <a:lvl4pPr lvl="3"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4pPr>
            <a:lvl5pPr lvl="4"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5pPr>
            <a:lvl6pPr lvl="5"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6pPr>
            <a:lvl7pPr lvl="6"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7pPr>
            <a:lvl8pPr lvl="7"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8pPr>
            <a:lvl9pPr lvl="8"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9pPr>
          </a:lstStyle>
          <a:p/>
        </p:txBody>
      </p:sp>
      <p:pic>
        <p:nvPicPr>
          <p:cNvPr id="261" name="Google Shape;261;g30dd2693ee6_0_635"/>
          <p:cNvPicPr preferRelativeResize="0"/>
          <p:nvPr/>
        </p:nvPicPr>
        <p:blipFill rotWithShape="1">
          <a:blip r:embed="rId2">
            <a:alphaModFix/>
          </a:blip>
          <a:srcRect b="0" l="0" r="0" t="0"/>
          <a:stretch/>
        </p:blipFill>
        <p:spPr>
          <a:xfrm>
            <a:off x="290067" y="274478"/>
            <a:ext cx="1232845" cy="1001407"/>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lideAdd1">
  <p:cSld name="1_SlideAdd1">
    <p:bg>
      <p:bgPr>
        <a:solidFill>
          <a:schemeClr val="lt2"/>
        </a:solidFill>
      </p:bgPr>
    </p:bg>
    <p:spTree>
      <p:nvGrpSpPr>
        <p:cNvPr id="262" name="Shape 262"/>
        <p:cNvGrpSpPr/>
        <p:nvPr/>
      </p:nvGrpSpPr>
      <p:grpSpPr>
        <a:xfrm>
          <a:off x="0" y="0"/>
          <a:ext cx="0" cy="0"/>
          <a:chOff x="0" y="0"/>
          <a:chExt cx="0" cy="0"/>
        </a:xfrm>
      </p:grpSpPr>
      <p:sp>
        <p:nvSpPr>
          <p:cNvPr id="263" name="Google Shape;263;g30dd2693ee6_0_638"/>
          <p:cNvSpPr txBox="1"/>
          <p:nvPr>
            <p:ph idx="11" type="ftr"/>
          </p:nvPr>
        </p:nvSpPr>
        <p:spPr>
          <a:xfrm>
            <a:off x="218412" y="6352540"/>
            <a:ext cx="41157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757776"/>
                </a:solidFill>
                <a:latin typeface="Albert Sans Medium"/>
                <a:ea typeface="Albert Sans Medium"/>
                <a:cs typeface="Albert Sans Medium"/>
                <a:sym typeface="Albert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4" name="Google Shape;264;g30dd2693ee6_0_638"/>
          <p:cNvSpPr txBox="1"/>
          <p:nvPr>
            <p:ph idx="12" type="sldNum"/>
          </p:nvPr>
        </p:nvSpPr>
        <p:spPr>
          <a:xfrm>
            <a:off x="8611076" y="6356350"/>
            <a:ext cx="16890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9pPr>
          </a:lstStyle>
          <a:p>
            <a:pPr indent="0" lvl="0" marL="0" rtl="0" algn="r">
              <a:spcBef>
                <a:spcPts val="0"/>
              </a:spcBef>
              <a:spcAft>
                <a:spcPts val="0"/>
              </a:spcAft>
              <a:buNone/>
            </a:pPr>
            <a:fld id="{00000000-1234-1234-1234-123412341234}" type="slidenum">
              <a:rPr lang="en-GB"/>
              <a:t>‹#›</a:t>
            </a:fld>
            <a:endParaRPr/>
          </a:p>
        </p:txBody>
      </p:sp>
      <p:sp>
        <p:nvSpPr>
          <p:cNvPr id="265" name="Google Shape;265;g30dd2693ee6_0_638"/>
          <p:cNvSpPr txBox="1"/>
          <p:nvPr>
            <p:ph idx="10" type="dt"/>
          </p:nvPr>
        </p:nvSpPr>
        <p:spPr>
          <a:xfrm>
            <a:off x="5114901" y="6352540"/>
            <a:ext cx="2742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757776"/>
                </a:solidFill>
                <a:latin typeface="Albert Sans Medium"/>
                <a:ea typeface="Albert Sans Medium"/>
                <a:cs typeface="Albert Sans Medium"/>
                <a:sym typeface="Albert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white">
  <p:cSld name="Simple white">
    <p:bg>
      <p:bgPr>
        <a:solidFill>
          <a:schemeClr val="lt2"/>
        </a:solidFill>
      </p:bgPr>
    </p:bg>
    <p:spTree>
      <p:nvGrpSpPr>
        <p:cNvPr id="266" name="Shape 266"/>
        <p:cNvGrpSpPr/>
        <p:nvPr/>
      </p:nvGrpSpPr>
      <p:grpSpPr>
        <a:xfrm>
          <a:off x="0" y="0"/>
          <a:ext cx="0" cy="0"/>
          <a:chOff x="0" y="0"/>
          <a:chExt cx="0" cy="0"/>
        </a:xfrm>
      </p:grpSpPr>
      <p:sp>
        <p:nvSpPr>
          <p:cNvPr id="267" name="Google Shape;267;g2d575203a02_0_278"/>
          <p:cNvSpPr txBox="1"/>
          <p:nvPr>
            <p:ph idx="10" type="dt"/>
          </p:nvPr>
        </p:nvSpPr>
        <p:spPr>
          <a:xfrm>
            <a:off x="4724400" y="6545955"/>
            <a:ext cx="2743200" cy="252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8" name="Google Shape;268;g2d575203a02_0_278"/>
          <p:cNvSpPr txBox="1"/>
          <p:nvPr>
            <p:ph idx="11" type="ftr"/>
          </p:nvPr>
        </p:nvSpPr>
        <p:spPr>
          <a:xfrm>
            <a:off x="254000" y="6545956"/>
            <a:ext cx="4114800" cy="2520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9" name="Google Shape;269;g2d575203a02_0_278"/>
          <p:cNvSpPr txBox="1"/>
          <p:nvPr>
            <p:ph idx="12" type="sldNum"/>
          </p:nvPr>
        </p:nvSpPr>
        <p:spPr>
          <a:xfrm>
            <a:off x="8610600" y="6545957"/>
            <a:ext cx="1606500" cy="2520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8" name="Shape 38"/>
        <p:cNvGrpSpPr/>
        <p:nvPr/>
      </p:nvGrpSpPr>
      <p:grpSpPr>
        <a:xfrm>
          <a:off x="0" y="0"/>
          <a:ext cx="0" cy="0"/>
          <a:chOff x="0" y="0"/>
          <a:chExt cx="0" cy="0"/>
        </a:xfrm>
      </p:grpSpPr>
      <p:sp>
        <p:nvSpPr>
          <p:cNvPr id="39" name="Google Shape;39;p18"/>
          <p:cNvSpPr txBox="1"/>
          <p:nvPr>
            <p:ph type="title"/>
          </p:nvPr>
        </p:nvSpPr>
        <p:spPr>
          <a:xfrm>
            <a:off x="252000" y="252001"/>
            <a:ext cx="10515600" cy="47952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2800"/>
              <a:buFont typeface="Libre Caslon Text"/>
              <a:buNone/>
              <a:defRPr b="1" i="0" sz="2800" u="none" cap="none" strike="noStrike">
                <a:solidFill>
                  <a:schemeClr val="dk1"/>
                </a:solidFill>
                <a:latin typeface="Libre Caslon Text"/>
                <a:ea typeface="Libre Caslon Text"/>
                <a:cs typeface="Libre Caslon Text"/>
                <a:sym typeface="Libre Caslon Tex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light">
  <p:cSld name="Closing slide light">
    <p:bg>
      <p:bgPr>
        <a:solidFill>
          <a:schemeClr val="lt1"/>
        </a:solidFill>
      </p:bgPr>
    </p:bg>
    <p:spTree>
      <p:nvGrpSpPr>
        <p:cNvPr id="40" name="Shape 40"/>
        <p:cNvGrpSpPr/>
        <p:nvPr/>
      </p:nvGrpSpPr>
      <p:grpSpPr>
        <a:xfrm>
          <a:off x="0" y="0"/>
          <a:ext cx="0" cy="0"/>
          <a:chOff x="0" y="0"/>
          <a:chExt cx="0" cy="0"/>
        </a:xfrm>
      </p:grpSpPr>
      <p:sp>
        <p:nvSpPr>
          <p:cNvPr id="41" name="Google Shape;41;p20"/>
          <p:cNvSpPr txBox="1"/>
          <p:nvPr>
            <p:ph type="ctrTitle"/>
          </p:nvPr>
        </p:nvSpPr>
        <p:spPr>
          <a:xfrm>
            <a:off x="587712" y="2673060"/>
            <a:ext cx="5508287" cy="10287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000"/>
              <a:buFont typeface="Libre Caslon Text"/>
              <a:buNone/>
              <a:defRPr b="1" i="0" sz="4000" u="none" cap="none" strike="noStrike">
                <a:solidFill>
                  <a:schemeClr val="dk1"/>
                </a:solidFill>
                <a:latin typeface="Libre Caslon Text"/>
                <a:ea typeface="Libre Caslon Text"/>
                <a:cs typeface="Libre Caslon Text"/>
                <a:sym typeface="Libre Caslon Tex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42" name="Google Shape;42;p20"/>
          <p:cNvPicPr preferRelativeResize="0"/>
          <p:nvPr/>
        </p:nvPicPr>
        <p:blipFill rotWithShape="1">
          <a:blip r:embed="rId2">
            <a:alphaModFix/>
          </a:blip>
          <a:srcRect b="0" l="0" r="0" t="0"/>
          <a:stretch/>
        </p:blipFill>
        <p:spPr>
          <a:xfrm>
            <a:off x="252639" y="252668"/>
            <a:ext cx="1771346" cy="1438807"/>
          </a:xfrm>
          <a:prstGeom prst="rect">
            <a:avLst/>
          </a:prstGeom>
          <a:noFill/>
          <a:ln>
            <a:noFill/>
          </a:ln>
        </p:spPr>
      </p:pic>
      <p:sp>
        <p:nvSpPr>
          <p:cNvPr id="43" name="Google Shape;43;p20"/>
          <p:cNvSpPr txBox="1"/>
          <p:nvPr>
            <p:ph idx="1" type="body"/>
          </p:nvPr>
        </p:nvSpPr>
        <p:spPr>
          <a:xfrm>
            <a:off x="587375" y="3881519"/>
            <a:ext cx="5508286" cy="33488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lbert Sans Medium"/>
                <a:ea typeface="Albert Sans Medium"/>
                <a:cs typeface="Albert Sans Medium"/>
                <a:sym typeface="Albert Sans Medium"/>
              </a:defRPr>
            </a:lvl1pPr>
            <a:lvl2pPr indent="-355600" lvl="1" marL="9144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2pPr>
            <a:lvl3pPr indent="-355600" lvl="2" marL="13716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3pPr>
            <a:lvl4pPr indent="-355600" lvl="3" marL="18288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4pPr>
            <a:lvl5pPr indent="-355600" lvl="4" marL="22860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44" name="Google Shape;44;p20"/>
          <p:cNvPicPr preferRelativeResize="0"/>
          <p:nvPr/>
        </p:nvPicPr>
        <p:blipFill rotWithShape="1">
          <a:blip r:embed="rId3">
            <a:alphaModFix/>
          </a:blip>
          <a:srcRect b="0" l="0" r="0" t="25808"/>
          <a:stretch/>
        </p:blipFill>
        <p:spPr>
          <a:xfrm>
            <a:off x="6382729" y="-1"/>
            <a:ext cx="5111831" cy="6143111"/>
          </a:xfrm>
          <a:prstGeom prst="rect">
            <a:avLst/>
          </a:prstGeom>
          <a:noFill/>
          <a:ln>
            <a:noFill/>
          </a:ln>
        </p:spPr>
      </p:pic>
      <p:sp>
        <p:nvSpPr>
          <p:cNvPr id="45" name="Google Shape;45;p20"/>
          <p:cNvSpPr txBox="1"/>
          <p:nvPr>
            <p:ph idx="2" type="body"/>
          </p:nvPr>
        </p:nvSpPr>
        <p:spPr>
          <a:xfrm>
            <a:off x="587375" y="4232887"/>
            <a:ext cx="5508286" cy="47034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accent1"/>
              </a:buClr>
              <a:buSzPts val="2400"/>
              <a:buFont typeface="Arial"/>
              <a:buNone/>
              <a:defRPr b="1" i="0" sz="2400" u="none" cap="none" strike="noStrike">
                <a:solidFill>
                  <a:schemeClr val="accent1"/>
                </a:solidFill>
                <a:latin typeface="Albert Sans SemiBold"/>
                <a:ea typeface="Albert Sans SemiBold"/>
                <a:cs typeface="Albert Sans SemiBold"/>
                <a:sym typeface="Albert Sans SemiBold"/>
              </a:defRPr>
            </a:lvl1pPr>
            <a:lvl2pPr indent="-355600" lvl="1" marL="9144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2pPr>
            <a:lvl3pPr indent="-355600" lvl="2" marL="13716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3pPr>
            <a:lvl4pPr indent="-355600" lvl="3" marL="18288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4pPr>
            <a:lvl5pPr indent="-355600" lvl="4" marL="22860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lideAdd1">
  <p:cSld name="2_SlideAdd1">
    <p:spTree>
      <p:nvGrpSpPr>
        <p:cNvPr id="46" name="Shape 46"/>
        <p:cNvGrpSpPr/>
        <p:nvPr/>
      </p:nvGrpSpPr>
      <p:grpSpPr>
        <a:xfrm>
          <a:off x="0" y="0"/>
          <a:ext cx="0" cy="0"/>
          <a:chOff x="0" y="0"/>
          <a:chExt cx="0" cy="0"/>
        </a:xfrm>
      </p:grpSpPr>
      <p:pic>
        <p:nvPicPr>
          <p:cNvPr id="47" name="Google Shape;47;g2d575203a02_0_115"/>
          <p:cNvPicPr preferRelativeResize="0"/>
          <p:nvPr/>
        </p:nvPicPr>
        <p:blipFill rotWithShape="1">
          <a:blip r:embed="rId2">
            <a:alphaModFix/>
          </a:blip>
          <a:srcRect b="0" l="0" r="0" t="0"/>
          <a:stretch/>
        </p:blipFill>
        <p:spPr>
          <a:xfrm>
            <a:off x="10720985" y="6077251"/>
            <a:ext cx="1268618" cy="610166"/>
          </a:xfrm>
          <a:prstGeom prst="rect">
            <a:avLst/>
          </a:prstGeom>
          <a:noFill/>
          <a:ln>
            <a:noFill/>
          </a:ln>
        </p:spPr>
      </p:pic>
      <p:sp>
        <p:nvSpPr>
          <p:cNvPr id="48" name="Google Shape;48;g2d575203a02_0_115"/>
          <p:cNvSpPr txBox="1"/>
          <p:nvPr>
            <p:ph type="title"/>
          </p:nvPr>
        </p:nvSpPr>
        <p:spPr>
          <a:xfrm>
            <a:off x="384858" y="344302"/>
            <a:ext cx="10336200" cy="612600"/>
          </a:xfrm>
          <a:prstGeom prst="rect">
            <a:avLst/>
          </a:prstGeom>
          <a:noFill/>
          <a:ln>
            <a:noFill/>
          </a:ln>
        </p:spPr>
        <p:txBody>
          <a:bodyPr anchorCtr="0" anchor="t" bIns="72000" lIns="91425" spcFirstLastPara="1" rIns="91425" wrap="square" tIns="108000">
            <a:noAutofit/>
          </a:bodyPr>
          <a:lstStyle>
            <a:lvl1pPr lvl="0" marR="0" rtl="0" algn="l">
              <a:lnSpc>
                <a:spcPct val="100000"/>
              </a:lnSpc>
              <a:spcBef>
                <a:spcPts val="0"/>
              </a:spcBef>
              <a:spcAft>
                <a:spcPts val="0"/>
              </a:spcAft>
              <a:buClr>
                <a:srgbClr val="000000"/>
              </a:buClr>
              <a:buSzPts val="1400"/>
              <a:buFont typeface="Arial"/>
              <a:buNone/>
              <a:defRPr b="1" i="0" sz="2800" u="none" cap="none" strike="noStrike">
                <a:solidFill>
                  <a:schemeClr val="dk1"/>
                </a:solidFill>
                <a:latin typeface="Libre Caslon Text"/>
                <a:ea typeface="Libre Caslon Text"/>
                <a:cs typeface="Libre Caslon Text"/>
                <a:sym typeface="Libre Caslon Text"/>
              </a:defRPr>
            </a:lvl1pPr>
            <a:lvl2pPr lvl="1"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2pPr>
            <a:lvl3pPr lvl="2"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3pPr>
            <a:lvl4pPr lvl="3"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4pPr>
            <a:lvl5pPr lvl="4"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5pPr>
            <a:lvl6pPr lvl="5"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6pPr>
            <a:lvl7pPr lvl="6"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7pPr>
            <a:lvl8pPr lvl="7"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8pPr>
            <a:lvl9pPr lvl="8"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Inter Black"/>
                <a:ea typeface="Inter Black"/>
                <a:cs typeface="Inter Black"/>
                <a:sym typeface="Inter Black"/>
              </a:defRPr>
            </a:lvl9pPr>
          </a:lstStyle>
          <a:p/>
        </p:txBody>
      </p:sp>
      <p:sp>
        <p:nvSpPr>
          <p:cNvPr id="49" name="Google Shape;49;g2d575203a02_0_115"/>
          <p:cNvSpPr txBox="1"/>
          <p:nvPr>
            <p:ph idx="1" type="body"/>
          </p:nvPr>
        </p:nvSpPr>
        <p:spPr>
          <a:xfrm>
            <a:off x="384858" y="1042036"/>
            <a:ext cx="7130100" cy="49491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chemeClr val="dk1"/>
              </a:buClr>
              <a:buSzPts val="2400"/>
              <a:buFont typeface="Arial"/>
              <a:buChar char="•"/>
              <a:defRPr b="0" i="0" sz="2400" u="none" cap="none" strike="noStrike">
                <a:solidFill>
                  <a:schemeClr val="dk1"/>
                </a:solidFill>
                <a:latin typeface="Albert Sans Medium"/>
                <a:ea typeface="Albert Sans Medium"/>
                <a:cs typeface="Albert Sans Medium"/>
                <a:sym typeface="Albert Sans Medium"/>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lbert Sans Medium"/>
                <a:ea typeface="Albert Sans Medium"/>
                <a:cs typeface="Albert Sans Medium"/>
                <a:sym typeface="Albert Sans Medium"/>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lbert Sans Medium"/>
                <a:ea typeface="Albert Sans Medium"/>
                <a:cs typeface="Albert Sans Medium"/>
                <a:sym typeface="Albert Sans Medium"/>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lbert Sans Medium"/>
                <a:ea typeface="Albert Sans Medium"/>
                <a:cs typeface="Albert Sans Medium"/>
                <a:sym typeface="Albert Sans Medium"/>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lbert Sans Medium"/>
                <a:ea typeface="Albert Sans Medium"/>
                <a:cs typeface="Albert Sans Medium"/>
                <a:sym typeface="Albert Sans Medium"/>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0" name="Google Shape;50;g2d575203a02_0_115"/>
          <p:cNvSpPr txBox="1"/>
          <p:nvPr>
            <p:ph idx="11" type="ftr"/>
          </p:nvPr>
        </p:nvSpPr>
        <p:spPr>
          <a:xfrm>
            <a:off x="218412" y="6352540"/>
            <a:ext cx="41157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757776"/>
                </a:solidFill>
                <a:latin typeface="Albert Sans Medium"/>
                <a:ea typeface="Albert Sans Medium"/>
                <a:cs typeface="Albert Sans Medium"/>
                <a:sym typeface="Albert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g2d575203a02_0_115"/>
          <p:cNvSpPr txBox="1"/>
          <p:nvPr>
            <p:ph idx="12" type="sldNum"/>
          </p:nvPr>
        </p:nvSpPr>
        <p:spPr>
          <a:xfrm>
            <a:off x="8611076" y="6356350"/>
            <a:ext cx="16890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9pPr>
          </a:lstStyle>
          <a:p>
            <a:pPr indent="0" lvl="0" marL="0" rtl="0" algn="r">
              <a:spcBef>
                <a:spcPts val="0"/>
              </a:spcBef>
              <a:spcAft>
                <a:spcPts val="0"/>
              </a:spcAft>
              <a:buNone/>
            </a:pPr>
            <a:fld id="{00000000-1234-1234-1234-123412341234}" type="slidenum">
              <a:rPr lang="en-GB"/>
              <a:t>‹#›</a:t>
            </a:fld>
            <a:endParaRPr/>
          </a:p>
        </p:txBody>
      </p:sp>
      <p:sp>
        <p:nvSpPr>
          <p:cNvPr id="52" name="Google Shape;52;g2d575203a02_0_115"/>
          <p:cNvSpPr txBox="1"/>
          <p:nvPr>
            <p:ph idx="10" type="dt"/>
          </p:nvPr>
        </p:nvSpPr>
        <p:spPr>
          <a:xfrm>
            <a:off x="5114901" y="6352540"/>
            <a:ext cx="2742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757776"/>
                </a:solidFill>
                <a:latin typeface="Albert Sans Medium"/>
                <a:ea typeface="Albert Sans Medium"/>
                <a:cs typeface="Albert Sans Medium"/>
                <a:sym typeface="Albert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 slide black">
  <p:cSld name="2_Content slide black">
    <p:bg>
      <p:bgPr>
        <a:solidFill>
          <a:schemeClr val="dk1"/>
        </a:solidFill>
      </p:bgPr>
    </p:bg>
    <p:spTree>
      <p:nvGrpSpPr>
        <p:cNvPr id="53" name="Shape 53"/>
        <p:cNvGrpSpPr/>
        <p:nvPr/>
      </p:nvGrpSpPr>
      <p:grpSpPr>
        <a:xfrm>
          <a:off x="0" y="0"/>
          <a:ext cx="0" cy="0"/>
          <a:chOff x="0" y="0"/>
          <a:chExt cx="0" cy="0"/>
        </a:xfrm>
      </p:grpSpPr>
      <p:sp>
        <p:nvSpPr>
          <p:cNvPr id="54" name="Google Shape;54;p19"/>
          <p:cNvSpPr txBox="1"/>
          <p:nvPr>
            <p:ph idx="10" type="dt"/>
          </p:nvPr>
        </p:nvSpPr>
        <p:spPr>
          <a:xfrm>
            <a:off x="4724400" y="6545955"/>
            <a:ext cx="2743200" cy="252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19"/>
          <p:cNvSpPr txBox="1"/>
          <p:nvPr>
            <p:ph idx="11" type="ftr"/>
          </p:nvPr>
        </p:nvSpPr>
        <p:spPr>
          <a:xfrm>
            <a:off x="254000" y="6545956"/>
            <a:ext cx="4114800" cy="2520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9"/>
          <p:cNvSpPr txBox="1"/>
          <p:nvPr>
            <p:ph idx="12" type="sldNum"/>
          </p:nvPr>
        </p:nvSpPr>
        <p:spPr>
          <a:xfrm>
            <a:off x="8610600" y="6545957"/>
            <a:ext cx="1606420" cy="2520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9pPr>
          </a:lstStyle>
          <a:p>
            <a:pPr indent="0" lvl="0" marL="0" rtl="0" algn="r">
              <a:spcBef>
                <a:spcPts val="0"/>
              </a:spcBef>
              <a:spcAft>
                <a:spcPts val="0"/>
              </a:spcAft>
              <a:buNone/>
            </a:pPr>
            <a:fld id="{00000000-1234-1234-1234-123412341234}" type="slidenum">
              <a:rPr lang="en-GB"/>
              <a:t>‹#›</a:t>
            </a:fld>
            <a:endParaRPr/>
          </a:p>
        </p:txBody>
      </p:sp>
      <p:sp>
        <p:nvSpPr>
          <p:cNvPr id="57" name="Google Shape;57;p19"/>
          <p:cNvSpPr txBox="1"/>
          <p:nvPr>
            <p:ph type="title"/>
          </p:nvPr>
        </p:nvSpPr>
        <p:spPr>
          <a:xfrm>
            <a:off x="252000" y="252001"/>
            <a:ext cx="10515600" cy="47952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accent1"/>
              </a:buClr>
              <a:buSzPts val="2800"/>
              <a:buFont typeface="Libre Caslon Text"/>
              <a:buNone/>
              <a:defRPr b="1" i="0" sz="2800" u="none" cap="none" strike="noStrike">
                <a:solidFill>
                  <a:schemeClr val="accent1"/>
                </a:solidFill>
                <a:latin typeface="Libre Caslon Text"/>
                <a:ea typeface="Libre Caslon Text"/>
                <a:cs typeface="Libre Caslon Text"/>
                <a:sym typeface="Libre Caslon Tex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8" name="Google Shape;58;p19"/>
          <p:cNvSpPr txBox="1"/>
          <p:nvPr>
            <p:ph idx="1" type="body"/>
          </p:nvPr>
        </p:nvSpPr>
        <p:spPr>
          <a:xfrm>
            <a:off x="252000" y="947801"/>
            <a:ext cx="5181600" cy="4351338"/>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chemeClr val="lt2"/>
              </a:buClr>
              <a:buSzPts val="2400"/>
              <a:buFont typeface="Arial"/>
              <a:buChar char="•"/>
              <a:defRPr b="0" i="0" sz="2400" u="none" cap="none" strike="noStrike">
                <a:solidFill>
                  <a:schemeClr val="lt2"/>
                </a:solidFill>
                <a:latin typeface="Albert Sans Medium"/>
                <a:ea typeface="Albert Sans Medium"/>
                <a:cs typeface="Albert Sans Medium"/>
                <a:sym typeface="Albert Sans Medium"/>
              </a:defRPr>
            </a:lvl1pPr>
            <a:lvl2pPr indent="-381000" lvl="1" marL="914400" marR="0" rtl="0" algn="l">
              <a:lnSpc>
                <a:spcPct val="90000"/>
              </a:lnSpc>
              <a:spcBef>
                <a:spcPts val="1200"/>
              </a:spcBef>
              <a:spcAft>
                <a:spcPts val="0"/>
              </a:spcAft>
              <a:buClr>
                <a:schemeClr val="lt2"/>
              </a:buClr>
              <a:buSzPts val="2400"/>
              <a:buFont typeface="Arial"/>
              <a:buChar char="•"/>
              <a:defRPr b="0" i="0" sz="2400" u="none" cap="none" strike="noStrike">
                <a:solidFill>
                  <a:schemeClr val="lt2"/>
                </a:solidFill>
                <a:latin typeface="Albert Sans Medium"/>
                <a:ea typeface="Albert Sans Medium"/>
                <a:cs typeface="Albert Sans Medium"/>
                <a:sym typeface="Albert Sans Medium"/>
              </a:defRPr>
            </a:lvl2pPr>
            <a:lvl3pPr indent="-355600" lvl="2" marL="1371600" marR="0" rtl="0" algn="l">
              <a:lnSpc>
                <a:spcPct val="90000"/>
              </a:lnSpc>
              <a:spcBef>
                <a:spcPts val="12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3pPr>
            <a:lvl4pPr indent="-342900" lvl="3" marL="1828800" marR="0" rtl="0" algn="l">
              <a:lnSpc>
                <a:spcPct val="90000"/>
              </a:lnSpc>
              <a:spcBef>
                <a:spcPts val="1200"/>
              </a:spcBef>
              <a:spcAft>
                <a:spcPts val="0"/>
              </a:spcAft>
              <a:buClr>
                <a:schemeClr val="lt2"/>
              </a:buClr>
              <a:buSzPts val="1800"/>
              <a:buFont typeface="Arial"/>
              <a:buChar char="•"/>
              <a:defRPr b="0" i="0" sz="1800" u="none" cap="none" strike="noStrike">
                <a:solidFill>
                  <a:schemeClr val="lt2"/>
                </a:solidFill>
                <a:latin typeface="Albert Sans Medium"/>
                <a:ea typeface="Albert Sans Medium"/>
                <a:cs typeface="Albert Sans Medium"/>
                <a:sym typeface="Albert Sans Medium"/>
              </a:defRPr>
            </a:lvl4pPr>
            <a:lvl5pPr indent="-342900" lvl="4" marL="2286000" marR="0" rtl="0" algn="l">
              <a:lnSpc>
                <a:spcPct val="90000"/>
              </a:lnSpc>
              <a:spcBef>
                <a:spcPts val="1200"/>
              </a:spcBef>
              <a:spcAft>
                <a:spcPts val="0"/>
              </a:spcAft>
              <a:buClr>
                <a:schemeClr val="lt2"/>
              </a:buClr>
              <a:buSzPts val="1800"/>
              <a:buFont typeface="Arial"/>
              <a:buChar char="•"/>
              <a:defRPr b="0" i="0" sz="1800" u="none" cap="none" strike="noStrike">
                <a:solidFill>
                  <a:schemeClr val="lt2"/>
                </a:solidFill>
                <a:latin typeface="Albert Sans Medium"/>
                <a:ea typeface="Albert Sans Medium"/>
                <a:cs typeface="Albert Sans Medium"/>
                <a:sym typeface="Albert Sans Medium"/>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59" name="Google Shape;59;p19"/>
          <p:cNvPicPr preferRelativeResize="0"/>
          <p:nvPr/>
        </p:nvPicPr>
        <p:blipFill rotWithShape="1">
          <a:blip r:embed="rId2">
            <a:alphaModFix/>
          </a:blip>
          <a:srcRect b="0" l="0" r="0" t="0"/>
          <a:stretch/>
        </p:blipFill>
        <p:spPr>
          <a:xfrm>
            <a:off x="10768132" y="6096730"/>
            <a:ext cx="1268780" cy="612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ight">
  <p:cSld name="Title light">
    <p:bg>
      <p:bgPr>
        <a:solidFill>
          <a:schemeClr val="lt1"/>
        </a:solidFill>
      </p:bgPr>
    </p:bg>
    <p:spTree>
      <p:nvGrpSpPr>
        <p:cNvPr id="60" name="Shape 60"/>
        <p:cNvGrpSpPr/>
        <p:nvPr/>
      </p:nvGrpSpPr>
      <p:grpSpPr>
        <a:xfrm>
          <a:off x="0" y="0"/>
          <a:ext cx="0" cy="0"/>
          <a:chOff x="0" y="0"/>
          <a:chExt cx="0" cy="0"/>
        </a:xfrm>
      </p:grpSpPr>
      <p:pic>
        <p:nvPicPr>
          <p:cNvPr id="61" name="Google Shape;61;p21"/>
          <p:cNvPicPr preferRelativeResize="0"/>
          <p:nvPr/>
        </p:nvPicPr>
        <p:blipFill rotWithShape="1">
          <a:blip r:embed="rId2">
            <a:alphaModFix/>
          </a:blip>
          <a:srcRect b="0" l="0" r="0" t="0"/>
          <a:stretch/>
        </p:blipFill>
        <p:spPr>
          <a:xfrm>
            <a:off x="252639" y="252668"/>
            <a:ext cx="1771346" cy="1438807"/>
          </a:xfrm>
          <a:prstGeom prst="rect">
            <a:avLst/>
          </a:prstGeom>
          <a:noFill/>
          <a:ln>
            <a:noFill/>
          </a:ln>
        </p:spPr>
      </p:pic>
      <p:sp>
        <p:nvSpPr>
          <p:cNvPr id="62" name="Google Shape;62;p21"/>
          <p:cNvSpPr txBox="1"/>
          <p:nvPr>
            <p:ph type="ctrTitle"/>
          </p:nvPr>
        </p:nvSpPr>
        <p:spPr>
          <a:xfrm>
            <a:off x="587712" y="3062526"/>
            <a:ext cx="5508287" cy="10287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000"/>
              <a:buFont typeface="Libre Caslon Text"/>
              <a:buNone/>
              <a:defRPr b="1" i="0" sz="4000" u="none" cap="none" strike="noStrike">
                <a:solidFill>
                  <a:schemeClr val="dk1"/>
                </a:solidFill>
                <a:latin typeface="Libre Caslon Text"/>
                <a:ea typeface="Libre Caslon Text"/>
                <a:cs typeface="Libre Caslon Text"/>
                <a:sym typeface="Libre Caslon Tex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3" name="Google Shape;63;p21"/>
          <p:cNvSpPr txBox="1"/>
          <p:nvPr>
            <p:ph idx="1" type="body"/>
          </p:nvPr>
        </p:nvSpPr>
        <p:spPr>
          <a:xfrm>
            <a:off x="587375" y="4270984"/>
            <a:ext cx="5508286" cy="92551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lbert Sans Medium"/>
                <a:ea typeface="Albert Sans Medium"/>
                <a:cs typeface="Albert Sans Medium"/>
                <a:sym typeface="Albert Sans Medium"/>
              </a:defRPr>
            </a:lvl1pPr>
            <a:lvl2pPr indent="-355600" lvl="1" marL="9144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2pPr>
            <a:lvl3pPr indent="-355600" lvl="2" marL="13716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3pPr>
            <a:lvl4pPr indent="-355600" lvl="3" marL="18288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4pPr>
            <a:lvl5pPr indent="-355600" lvl="4" marL="2286000" marR="0" rtl="0" algn="l">
              <a:lnSpc>
                <a:spcPct val="90000"/>
              </a:lnSpc>
              <a:spcBef>
                <a:spcPts val="500"/>
              </a:spcBef>
              <a:spcAft>
                <a:spcPts val="0"/>
              </a:spcAft>
              <a:buClr>
                <a:schemeClr val="lt2"/>
              </a:buClr>
              <a:buSzPts val="2000"/>
              <a:buFont typeface="Arial"/>
              <a:buChar char="•"/>
              <a:defRPr b="0" i="0" sz="2000" u="none" cap="none" strike="noStrike">
                <a:solidFill>
                  <a:schemeClr val="lt2"/>
                </a:solidFill>
                <a:latin typeface="Albert Sans Medium"/>
                <a:ea typeface="Albert Sans Medium"/>
                <a:cs typeface="Albert Sans Medium"/>
                <a:sym typeface="Albert Sans Medium"/>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theme" Target="../theme/theme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5" Type="http://schemas.openxmlformats.org/officeDocument/2006/relationships/slideLayout" Target="../slideLayouts/slideLayout35.xml"/><Relationship Id="rId6" Type="http://schemas.openxmlformats.org/officeDocument/2006/relationships/slideLayout" Target="../slideLayouts/slideLayout36.xml"/><Relationship Id="rId7" Type="http://schemas.openxmlformats.org/officeDocument/2006/relationships/slideLayout" Target="../slideLayouts/slideLayout37.xml"/><Relationship Id="rId8" Type="http://schemas.openxmlformats.org/officeDocument/2006/relationships/slideLayout" Target="../slideLayouts/slideLayout38.xml"/><Relationship Id="rId11" Type="http://schemas.openxmlformats.org/officeDocument/2006/relationships/slideLayout" Target="../slideLayouts/slideLayout41.xml"/><Relationship Id="rId10" Type="http://schemas.openxmlformats.org/officeDocument/2006/relationships/slideLayout" Target="../slideLayouts/slideLayout40.xml"/><Relationship Id="rId13" Type="http://schemas.openxmlformats.org/officeDocument/2006/relationships/slideLayout" Target="../slideLayouts/slideLayout43.xml"/><Relationship Id="rId12" Type="http://schemas.openxmlformats.org/officeDocument/2006/relationships/slideLayout" Target="../slideLayouts/slideLayout42.xml"/><Relationship Id="rId15" Type="http://schemas.openxmlformats.org/officeDocument/2006/relationships/slideLayout" Target="../slideLayouts/slideLayout45.xml"/><Relationship Id="rId14" Type="http://schemas.openxmlformats.org/officeDocument/2006/relationships/slideLayout" Target="../slideLayouts/slideLayout44.xml"/><Relationship Id="rId17" Type="http://schemas.openxmlformats.org/officeDocument/2006/relationships/slideLayout" Target="../slideLayouts/slideLayout47.xml"/><Relationship Id="rId16" Type="http://schemas.openxmlformats.org/officeDocument/2006/relationships/slideLayout" Target="../slideLayouts/slideLayout46.xml"/><Relationship Id="rId1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 name="Shape 9"/>
        <p:cNvGrpSpPr/>
        <p:nvPr/>
      </p:nvGrpSpPr>
      <p:grpSpPr>
        <a:xfrm>
          <a:off x="0" y="0"/>
          <a:ext cx="0" cy="0"/>
          <a:chOff x="0" y="0"/>
          <a:chExt cx="0" cy="0"/>
        </a:xfrm>
      </p:grpSpPr>
      <p:sp>
        <p:nvSpPr>
          <p:cNvPr id="10" name="Google Shape;10;p13"/>
          <p:cNvSpPr txBox="1"/>
          <p:nvPr>
            <p:ph idx="11" type="ftr"/>
          </p:nvPr>
        </p:nvSpPr>
        <p:spPr>
          <a:xfrm>
            <a:off x="254000" y="6545956"/>
            <a:ext cx="4114800" cy="2520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rgbClr val="757776"/>
                </a:solidFill>
                <a:latin typeface="Albert Sans Medium"/>
                <a:ea typeface="Albert Sans Medium"/>
                <a:cs typeface="Albert Sans Medium"/>
                <a:sym typeface="Albert Sans Medium"/>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1" name="Google Shape;11;p13"/>
          <p:cNvSpPr txBox="1"/>
          <p:nvPr>
            <p:ph idx="10" type="dt"/>
          </p:nvPr>
        </p:nvSpPr>
        <p:spPr>
          <a:xfrm>
            <a:off x="4724400" y="6545955"/>
            <a:ext cx="2743200" cy="2520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000" u="none" cap="none" strike="noStrike">
                <a:solidFill>
                  <a:srgbClr val="757776"/>
                </a:solidFill>
                <a:latin typeface="Albert Sans Medium"/>
                <a:ea typeface="Albert Sans Medium"/>
                <a:cs typeface="Albert Sans Medium"/>
                <a:sym typeface="Albert Sans Medium"/>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2" name="Google Shape;12;p13"/>
          <p:cNvSpPr txBox="1"/>
          <p:nvPr>
            <p:ph idx="12" type="sldNum"/>
          </p:nvPr>
        </p:nvSpPr>
        <p:spPr>
          <a:xfrm>
            <a:off x="8610600" y="6545957"/>
            <a:ext cx="1606420" cy="2520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757776"/>
                </a:solidFill>
                <a:latin typeface="Albert Sans Medium"/>
                <a:ea typeface="Albert Sans Medium"/>
                <a:cs typeface="Albert Sans Medium"/>
                <a:sym typeface="Albert Sans Medium"/>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8" name="Shape 178"/>
        <p:cNvGrpSpPr/>
        <p:nvPr/>
      </p:nvGrpSpPr>
      <p:grpSpPr>
        <a:xfrm>
          <a:off x="0" y="0"/>
          <a:ext cx="0" cy="0"/>
          <a:chOff x="0" y="0"/>
          <a:chExt cx="0" cy="0"/>
        </a:xfrm>
      </p:grpSpPr>
      <p:sp>
        <p:nvSpPr>
          <p:cNvPr id="179" name="Google Shape;179;g30dd2693ee6_0_554"/>
          <p:cNvSpPr txBox="1"/>
          <p:nvPr>
            <p:ph idx="11" type="ftr"/>
          </p:nvPr>
        </p:nvSpPr>
        <p:spPr>
          <a:xfrm>
            <a:off x="218412" y="6352540"/>
            <a:ext cx="41157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757776"/>
                </a:solidFill>
                <a:latin typeface="Albert Sans Medium"/>
                <a:ea typeface="Albert Sans Medium"/>
                <a:cs typeface="Albert Sans Medium"/>
                <a:sym typeface="Albert Sans Medium"/>
              </a:defRPr>
            </a:lvl1pPr>
            <a:lvl2pPr lvl="1" marR="0" rtl="0" algn="l">
              <a:lnSpc>
                <a:spcPct val="100000"/>
              </a:lnSpc>
              <a:spcBef>
                <a:spcPts val="0"/>
              </a:spcBef>
              <a:spcAft>
                <a:spcPts val="0"/>
              </a:spcAft>
              <a:buClr>
                <a:srgbClr val="000000"/>
              </a:buClr>
              <a:buSzPts val="1400"/>
              <a:buFont typeface="Arial"/>
              <a:buNone/>
              <a:defRPr b="0" i="0" sz="1700" u="none" cap="none" strike="noStrike">
                <a:solidFill>
                  <a:schemeClr val="dk1"/>
                </a:solidFill>
                <a:latin typeface="Roboto"/>
                <a:ea typeface="Roboto"/>
                <a:cs typeface="Roboto"/>
                <a:sym typeface="Roboto"/>
              </a:defRPr>
            </a:lvl2pPr>
            <a:lvl3pPr lvl="2" marR="0" rtl="0" algn="l">
              <a:lnSpc>
                <a:spcPct val="100000"/>
              </a:lnSpc>
              <a:spcBef>
                <a:spcPts val="0"/>
              </a:spcBef>
              <a:spcAft>
                <a:spcPts val="0"/>
              </a:spcAft>
              <a:buClr>
                <a:srgbClr val="000000"/>
              </a:buClr>
              <a:buSzPts val="1400"/>
              <a:buFont typeface="Arial"/>
              <a:buNone/>
              <a:defRPr b="0" i="0" sz="1700" u="none" cap="none" strike="noStrike">
                <a:solidFill>
                  <a:schemeClr val="dk1"/>
                </a:solidFill>
                <a:latin typeface="Roboto"/>
                <a:ea typeface="Roboto"/>
                <a:cs typeface="Roboto"/>
                <a:sym typeface="Roboto"/>
              </a:defRPr>
            </a:lvl3pPr>
            <a:lvl4pPr lvl="3" marR="0" rtl="0" algn="l">
              <a:lnSpc>
                <a:spcPct val="100000"/>
              </a:lnSpc>
              <a:spcBef>
                <a:spcPts val="0"/>
              </a:spcBef>
              <a:spcAft>
                <a:spcPts val="0"/>
              </a:spcAft>
              <a:buClr>
                <a:srgbClr val="000000"/>
              </a:buClr>
              <a:buSzPts val="1400"/>
              <a:buFont typeface="Arial"/>
              <a:buNone/>
              <a:defRPr b="0" i="0" sz="1700" u="none" cap="none" strike="noStrike">
                <a:solidFill>
                  <a:schemeClr val="dk1"/>
                </a:solidFill>
                <a:latin typeface="Roboto"/>
                <a:ea typeface="Roboto"/>
                <a:cs typeface="Roboto"/>
                <a:sym typeface="Roboto"/>
              </a:defRPr>
            </a:lvl4pPr>
            <a:lvl5pPr lvl="4" marR="0" rtl="0" algn="l">
              <a:lnSpc>
                <a:spcPct val="100000"/>
              </a:lnSpc>
              <a:spcBef>
                <a:spcPts val="0"/>
              </a:spcBef>
              <a:spcAft>
                <a:spcPts val="0"/>
              </a:spcAft>
              <a:buClr>
                <a:srgbClr val="000000"/>
              </a:buClr>
              <a:buSzPts val="1400"/>
              <a:buFont typeface="Arial"/>
              <a:buNone/>
              <a:defRPr b="0" i="0" sz="1700" u="none" cap="none" strike="noStrike">
                <a:solidFill>
                  <a:schemeClr val="dk1"/>
                </a:solidFill>
                <a:latin typeface="Roboto"/>
                <a:ea typeface="Roboto"/>
                <a:cs typeface="Roboto"/>
                <a:sym typeface="Roboto"/>
              </a:defRPr>
            </a:lvl5pPr>
            <a:lvl6pPr lvl="5" marR="0" rtl="0" algn="l">
              <a:lnSpc>
                <a:spcPct val="100000"/>
              </a:lnSpc>
              <a:spcBef>
                <a:spcPts val="0"/>
              </a:spcBef>
              <a:spcAft>
                <a:spcPts val="0"/>
              </a:spcAft>
              <a:buClr>
                <a:srgbClr val="000000"/>
              </a:buClr>
              <a:buSzPts val="1400"/>
              <a:buFont typeface="Arial"/>
              <a:buNone/>
              <a:defRPr b="0" i="0" sz="1700" u="none" cap="none" strike="noStrike">
                <a:solidFill>
                  <a:schemeClr val="dk1"/>
                </a:solidFill>
                <a:latin typeface="Roboto"/>
                <a:ea typeface="Roboto"/>
                <a:cs typeface="Roboto"/>
                <a:sym typeface="Roboto"/>
              </a:defRPr>
            </a:lvl6pPr>
            <a:lvl7pPr lvl="6" marR="0" rtl="0" algn="l">
              <a:lnSpc>
                <a:spcPct val="100000"/>
              </a:lnSpc>
              <a:spcBef>
                <a:spcPts val="0"/>
              </a:spcBef>
              <a:spcAft>
                <a:spcPts val="0"/>
              </a:spcAft>
              <a:buClr>
                <a:srgbClr val="000000"/>
              </a:buClr>
              <a:buSzPts val="1400"/>
              <a:buFont typeface="Arial"/>
              <a:buNone/>
              <a:defRPr b="0" i="0" sz="1700" u="none" cap="none" strike="noStrike">
                <a:solidFill>
                  <a:schemeClr val="dk1"/>
                </a:solidFill>
                <a:latin typeface="Roboto"/>
                <a:ea typeface="Roboto"/>
                <a:cs typeface="Roboto"/>
                <a:sym typeface="Roboto"/>
              </a:defRPr>
            </a:lvl7pPr>
            <a:lvl8pPr lvl="7" marR="0" rtl="0" algn="l">
              <a:lnSpc>
                <a:spcPct val="100000"/>
              </a:lnSpc>
              <a:spcBef>
                <a:spcPts val="0"/>
              </a:spcBef>
              <a:spcAft>
                <a:spcPts val="0"/>
              </a:spcAft>
              <a:buClr>
                <a:srgbClr val="000000"/>
              </a:buClr>
              <a:buSzPts val="1400"/>
              <a:buFont typeface="Arial"/>
              <a:buNone/>
              <a:defRPr b="0" i="0" sz="1700" u="none" cap="none" strike="noStrike">
                <a:solidFill>
                  <a:schemeClr val="dk1"/>
                </a:solidFill>
                <a:latin typeface="Roboto"/>
                <a:ea typeface="Roboto"/>
                <a:cs typeface="Roboto"/>
                <a:sym typeface="Roboto"/>
              </a:defRPr>
            </a:lvl8pPr>
            <a:lvl9pPr lvl="8" marR="0" rtl="0" algn="l">
              <a:lnSpc>
                <a:spcPct val="100000"/>
              </a:lnSpc>
              <a:spcBef>
                <a:spcPts val="0"/>
              </a:spcBef>
              <a:spcAft>
                <a:spcPts val="0"/>
              </a:spcAft>
              <a:buClr>
                <a:srgbClr val="000000"/>
              </a:buClr>
              <a:buSzPts val="1400"/>
              <a:buFont typeface="Arial"/>
              <a:buNone/>
              <a:defRPr b="0" i="0" sz="1700" u="none" cap="none" strike="noStrike">
                <a:solidFill>
                  <a:schemeClr val="dk1"/>
                </a:solidFill>
                <a:latin typeface="Roboto"/>
                <a:ea typeface="Roboto"/>
                <a:cs typeface="Roboto"/>
                <a:sym typeface="Roboto"/>
              </a:defRPr>
            </a:lvl9pPr>
          </a:lstStyle>
          <a:p/>
        </p:txBody>
      </p:sp>
      <p:sp>
        <p:nvSpPr>
          <p:cNvPr id="180" name="Google Shape;180;g30dd2693ee6_0_554"/>
          <p:cNvSpPr txBox="1"/>
          <p:nvPr>
            <p:ph idx="12" type="sldNum"/>
          </p:nvPr>
        </p:nvSpPr>
        <p:spPr>
          <a:xfrm>
            <a:off x="8611076" y="6356350"/>
            <a:ext cx="16890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757776"/>
                </a:solidFill>
                <a:latin typeface="Albert Sans Medium"/>
                <a:ea typeface="Albert Sans Medium"/>
                <a:cs typeface="Albert Sans Medium"/>
                <a:sym typeface="Albert Sans Medium"/>
              </a:defRPr>
            </a:lvl9pPr>
          </a:lstStyle>
          <a:p>
            <a:pPr indent="0" lvl="0" marL="0" rtl="0" algn="r">
              <a:spcBef>
                <a:spcPts val="0"/>
              </a:spcBef>
              <a:spcAft>
                <a:spcPts val="0"/>
              </a:spcAft>
              <a:buNone/>
            </a:pPr>
            <a:fld id="{00000000-1234-1234-1234-123412341234}" type="slidenum">
              <a:rPr lang="en-GB"/>
              <a:t>‹#›</a:t>
            </a:fld>
            <a:endParaRPr/>
          </a:p>
        </p:txBody>
      </p:sp>
      <p:sp>
        <p:nvSpPr>
          <p:cNvPr id="181" name="Google Shape;181;g30dd2693ee6_0_554"/>
          <p:cNvSpPr txBox="1"/>
          <p:nvPr>
            <p:ph idx="10" type="dt"/>
          </p:nvPr>
        </p:nvSpPr>
        <p:spPr>
          <a:xfrm>
            <a:off x="5114901" y="6352540"/>
            <a:ext cx="27429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757776"/>
                </a:solidFill>
                <a:latin typeface="Albert Sans Medium"/>
                <a:ea typeface="Albert Sans Medium"/>
                <a:cs typeface="Albert Sans Medium"/>
                <a:sym typeface="Albert Sans Medium"/>
              </a:defRPr>
            </a:lvl1pPr>
            <a:lvl2pPr lvl="1" marR="0" rtl="0" algn="l">
              <a:lnSpc>
                <a:spcPct val="100000"/>
              </a:lnSpc>
              <a:spcBef>
                <a:spcPts val="0"/>
              </a:spcBef>
              <a:spcAft>
                <a:spcPts val="0"/>
              </a:spcAft>
              <a:buClr>
                <a:srgbClr val="000000"/>
              </a:buClr>
              <a:buSzPts val="1400"/>
              <a:buFont typeface="Arial"/>
              <a:buNone/>
              <a:defRPr b="0" i="0" sz="1700" u="none" cap="none" strike="noStrike">
                <a:solidFill>
                  <a:schemeClr val="dk1"/>
                </a:solidFill>
                <a:latin typeface="Roboto"/>
                <a:ea typeface="Roboto"/>
                <a:cs typeface="Roboto"/>
                <a:sym typeface="Roboto"/>
              </a:defRPr>
            </a:lvl2pPr>
            <a:lvl3pPr lvl="2" marR="0" rtl="0" algn="l">
              <a:lnSpc>
                <a:spcPct val="100000"/>
              </a:lnSpc>
              <a:spcBef>
                <a:spcPts val="0"/>
              </a:spcBef>
              <a:spcAft>
                <a:spcPts val="0"/>
              </a:spcAft>
              <a:buClr>
                <a:srgbClr val="000000"/>
              </a:buClr>
              <a:buSzPts val="1400"/>
              <a:buFont typeface="Arial"/>
              <a:buNone/>
              <a:defRPr b="0" i="0" sz="1700" u="none" cap="none" strike="noStrike">
                <a:solidFill>
                  <a:schemeClr val="dk1"/>
                </a:solidFill>
                <a:latin typeface="Roboto"/>
                <a:ea typeface="Roboto"/>
                <a:cs typeface="Roboto"/>
                <a:sym typeface="Roboto"/>
              </a:defRPr>
            </a:lvl3pPr>
            <a:lvl4pPr lvl="3" marR="0" rtl="0" algn="l">
              <a:lnSpc>
                <a:spcPct val="100000"/>
              </a:lnSpc>
              <a:spcBef>
                <a:spcPts val="0"/>
              </a:spcBef>
              <a:spcAft>
                <a:spcPts val="0"/>
              </a:spcAft>
              <a:buClr>
                <a:srgbClr val="000000"/>
              </a:buClr>
              <a:buSzPts val="1400"/>
              <a:buFont typeface="Arial"/>
              <a:buNone/>
              <a:defRPr b="0" i="0" sz="1700" u="none" cap="none" strike="noStrike">
                <a:solidFill>
                  <a:schemeClr val="dk1"/>
                </a:solidFill>
                <a:latin typeface="Roboto"/>
                <a:ea typeface="Roboto"/>
                <a:cs typeface="Roboto"/>
                <a:sym typeface="Roboto"/>
              </a:defRPr>
            </a:lvl4pPr>
            <a:lvl5pPr lvl="4" marR="0" rtl="0" algn="l">
              <a:lnSpc>
                <a:spcPct val="100000"/>
              </a:lnSpc>
              <a:spcBef>
                <a:spcPts val="0"/>
              </a:spcBef>
              <a:spcAft>
                <a:spcPts val="0"/>
              </a:spcAft>
              <a:buClr>
                <a:srgbClr val="000000"/>
              </a:buClr>
              <a:buSzPts val="1400"/>
              <a:buFont typeface="Arial"/>
              <a:buNone/>
              <a:defRPr b="0" i="0" sz="1700" u="none" cap="none" strike="noStrike">
                <a:solidFill>
                  <a:schemeClr val="dk1"/>
                </a:solidFill>
                <a:latin typeface="Roboto"/>
                <a:ea typeface="Roboto"/>
                <a:cs typeface="Roboto"/>
                <a:sym typeface="Roboto"/>
              </a:defRPr>
            </a:lvl5pPr>
            <a:lvl6pPr lvl="5" marR="0" rtl="0" algn="l">
              <a:lnSpc>
                <a:spcPct val="100000"/>
              </a:lnSpc>
              <a:spcBef>
                <a:spcPts val="0"/>
              </a:spcBef>
              <a:spcAft>
                <a:spcPts val="0"/>
              </a:spcAft>
              <a:buClr>
                <a:srgbClr val="000000"/>
              </a:buClr>
              <a:buSzPts val="1400"/>
              <a:buFont typeface="Arial"/>
              <a:buNone/>
              <a:defRPr b="0" i="0" sz="1700" u="none" cap="none" strike="noStrike">
                <a:solidFill>
                  <a:schemeClr val="dk1"/>
                </a:solidFill>
                <a:latin typeface="Roboto"/>
                <a:ea typeface="Roboto"/>
                <a:cs typeface="Roboto"/>
                <a:sym typeface="Roboto"/>
              </a:defRPr>
            </a:lvl6pPr>
            <a:lvl7pPr lvl="6" marR="0" rtl="0" algn="l">
              <a:lnSpc>
                <a:spcPct val="100000"/>
              </a:lnSpc>
              <a:spcBef>
                <a:spcPts val="0"/>
              </a:spcBef>
              <a:spcAft>
                <a:spcPts val="0"/>
              </a:spcAft>
              <a:buClr>
                <a:srgbClr val="000000"/>
              </a:buClr>
              <a:buSzPts val="1400"/>
              <a:buFont typeface="Arial"/>
              <a:buNone/>
              <a:defRPr b="0" i="0" sz="1700" u="none" cap="none" strike="noStrike">
                <a:solidFill>
                  <a:schemeClr val="dk1"/>
                </a:solidFill>
                <a:latin typeface="Roboto"/>
                <a:ea typeface="Roboto"/>
                <a:cs typeface="Roboto"/>
                <a:sym typeface="Roboto"/>
              </a:defRPr>
            </a:lvl7pPr>
            <a:lvl8pPr lvl="7" marR="0" rtl="0" algn="l">
              <a:lnSpc>
                <a:spcPct val="100000"/>
              </a:lnSpc>
              <a:spcBef>
                <a:spcPts val="0"/>
              </a:spcBef>
              <a:spcAft>
                <a:spcPts val="0"/>
              </a:spcAft>
              <a:buClr>
                <a:srgbClr val="000000"/>
              </a:buClr>
              <a:buSzPts val="1400"/>
              <a:buFont typeface="Arial"/>
              <a:buNone/>
              <a:defRPr b="0" i="0" sz="1700" u="none" cap="none" strike="noStrike">
                <a:solidFill>
                  <a:schemeClr val="dk1"/>
                </a:solidFill>
                <a:latin typeface="Roboto"/>
                <a:ea typeface="Roboto"/>
                <a:cs typeface="Roboto"/>
                <a:sym typeface="Roboto"/>
              </a:defRPr>
            </a:lvl8pPr>
            <a:lvl9pPr lvl="8" marR="0" rtl="0" algn="l">
              <a:lnSpc>
                <a:spcPct val="100000"/>
              </a:lnSpc>
              <a:spcBef>
                <a:spcPts val="0"/>
              </a:spcBef>
              <a:spcAft>
                <a:spcPts val="0"/>
              </a:spcAft>
              <a:buClr>
                <a:srgbClr val="000000"/>
              </a:buClr>
              <a:buSzPts val="1400"/>
              <a:buFont typeface="Arial"/>
              <a:buNone/>
              <a:defRPr b="0" i="0" sz="1700" u="none" cap="none" strike="noStrike">
                <a:solidFill>
                  <a:schemeClr val="dk1"/>
                </a:solidFill>
                <a:latin typeface="Roboto"/>
                <a:ea typeface="Roboto"/>
                <a:cs typeface="Roboto"/>
                <a:sym typeface="Roboto"/>
              </a:defRPr>
            </a:lvl9pPr>
          </a:lstStyle>
          <a:p/>
        </p:txBody>
      </p:sp>
    </p:spTree>
  </p:cSld>
  <p:clrMap accent1="accent1" accent2="accent2" accent3="accent3" accent4="accent4" accent5="accent5" accent6="accent6" bg1="lt1" bg2="dk2" tx1="dk1" tx2="lt2" folHlink="folHlink" hlink="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5.jpg"/><Relationship Id="rId4" Type="http://schemas.openxmlformats.org/officeDocument/2006/relationships/image" Target="../media/image12.png"/><Relationship Id="rId5" Type="http://schemas.openxmlformats.org/officeDocument/2006/relationships/image" Target="../media/image29.png"/><Relationship Id="rId6" Type="http://schemas.openxmlformats.org/officeDocument/2006/relationships/image" Target="../media/image26.png"/><Relationship Id="rId7" Type="http://schemas.openxmlformats.org/officeDocument/2006/relationships/image" Target="../media/image3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0.xml"/><Relationship Id="rId3" Type="http://schemas.openxmlformats.org/officeDocument/2006/relationships/image" Target="../media/image35.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1.xml"/><Relationship Id="rId3" Type="http://schemas.openxmlformats.org/officeDocument/2006/relationships/comments" Target="../comments/comment1.xml"/><Relationship Id="rId4" Type="http://schemas.openxmlformats.org/officeDocument/2006/relationships/image" Target="../media/image27.png"/><Relationship Id="rId5"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3.xml"/><Relationship Id="rId3" Type="http://schemas.openxmlformats.org/officeDocument/2006/relationships/comments" Target="../comments/comment2.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5.xml"/><Relationship Id="rId3" Type="http://schemas.openxmlformats.org/officeDocument/2006/relationships/comments" Target="../comments/comment3.xml"/><Relationship Id="rId4" Type="http://schemas.openxmlformats.org/officeDocument/2006/relationships/image" Target="../media/image35.png"/><Relationship Id="rId5"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5.jpg"/><Relationship Id="rId4" Type="http://schemas.openxmlformats.org/officeDocument/2006/relationships/image" Target="../media/image12.png"/><Relationship Id="rId5" Type="http://schemas.openxmlformats.org/officeDocument/2006/relationships/image" Target="../media/image26.png"/><Relationship Id="rId6"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36.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9.png"/><Relationship Id="rId7" Type="http://schemas.openxmlformats.org/officeDocument/2006/relationships/image" Target="../media/image50.jpg"/><Relationship Id="rId8" Type="http://schemas.openxmlformats.org/officeDocument/2006/relationships/image" Target="../media/image5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xml"/><Relationship Id="rId3" Type="http://schemas.openxmlformats.org/officeDocument/2006/relationships/image" Target="../media/image35.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0.xml"/><Relationship Id="rId3" Type="http://schemas.openxmlformats.org/officeDocument/2006/relationships/hyperlink" Target="https://www.mentimeter.com/app/presentation/n/al5qk6xw6489jy84o2h1y14kzo7nhouo/edit?question=ohzr5qodfpiy" TargetMode="External"/><Relationship Id="rId4" Type="http://schemas.openxmlformats.org/officeDocument/2006/relationships/image" Target="../media/image16.png"/><Relationship Id="rId5" Type="http://schemas.openxmlformats.org/officeDocument/2006/relationships/image" Target="../media/image48.png"/><Relationship Id="rId6" Type="http://schemas.openxmlformats.org/officeDocument/2006/relationships/hyperlink" Target="http://www.menti.com"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5.jpg"/><Relationship Id="rId4" Type="http://schemas.openxmlformats.org/officeDocument/2006/relationships/image" Target="../media/image12.png"/><Relationship Id="rId5" Type="http://schemas.openxmlformats.org/officeDocument/2006/relationships/image" Target="../media/image26.png"/><Relationship Id="rId6"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8.png"/><Relationship Id="rId4" Type="http://schemas.openxmlformats.org/officeDocument/2006/relationships/image" Target="../media/image32.png"/><Relationship Id="rId5" Type="http://schemas.openxmlformats.org/officeDocument/2006/relationships/image" Target="../media/image3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45.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id="274" name="Google Shape;274;g30f7c4243d8_0_96"/>
          <p:cNvPicPr preferRelativeResize="0"/>
          <p:nvPr/>
        </p:nvPicPr>
        <p:blipFill rotWithShape="1">
          <a:blip r:embed="rId3">
            <a:alphaModFix/>
          </a:blip>
          <a:srcRect b="0" l="0" r="0" t="0"/>
          <a:stretch/>
        </p:blipFill>
        <p:spPr>
          <a:xfrm>
            <a:off x="0" y="0"/>
            <a:ext cx="12832123" cy="7218075"/>
          </a:xfrm>
          <a:prstGeom prst="rect">
            <a:avLst/>
          </a:prstGeom>
          <a:noFill/>
          <a:ln>
            <a:noFill/>
          </a:ln>
        </p:spPr>
      </p:pic>
      <p:pic>
        <p:nvPicPr>
          <p:cNvPr id="275" name="Google Shape;275;g30f7c4243d8_0_96"/>
          <p:cNvPicPr preferRelativeResize="0"/>
          <p:nvPr/>
        </p:nvPicPr>
        <p:blipFill rotWithShape="1">
          <a:blip r:embed="rId4">
            <a:alphaModFix/>
          </a:blip>
          <a:srcRect b="-4" l="23312" r="0" t="42989"/>
          <a:stretch/>
        </p:blipFill>
        <p:spPr>
          <a:xfrm>
            <a:off x="-1" y="0"/>
            <a:ext cx="2901457" cy="2222714"/>
          </a:xfrm>
          <a:prstGeom prst="rect">
            <a:avLst/>
          </a:prstGeom>
          <a:noFill/>
          <a:ln>
            <a:noFill/>
          </a:ln>
        </p:spPr>
      </p:pic>
      <p:sp>
        <p:nvSpPr>
          <p:cNvPr id="276" name="Google Shape;276;g30f7c4243d8_0_96"/>
          <p:cNvSpPr txBox="1"/>
          <p:nvPr/>
        </p:nvSpPr>
        <p:spPr>
          <a:xfrm>
            <a:off x="3037100" y="756900"/>
            <a:ext cx="7807800" cy="2515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GB" sz="3800" u="none" cap="none" strike="noStrike">
                <a:solidFill>
                  <a:schemeClr val="dk1"/>
                </a:solidFill>
                <a:latin typeface="Libre Caslon Text"/>
                <a:ea typeface="Libre Caslon Text"/>
                <a:cs typeface="Libre Caslon Text"/>
                <a:sym typeface="Libre Caslon Text"/>
              </a:rPr>
              <a:t>Building the Transition;</a:t>
            </a:r>
            <a:endParaRPr b="1" i="0" sz="3800" u="none" cap="none" strike="noStrike">
              <a:solidFill>
                <a:schemeClr val="dk1"/>
              </a:solidFill>
              <a:latin typeface="Libre Caslon Text"/>
              <a:ea typeface="Libre Caslon Text"/>
              <a:cs typeface="Libre Caslon Text"/>
              <a:sym typeface="Libre Caslon Text"/>
            </a:endParaRPr>
          </a:p>
          <a:p>
            <a:pPr indent="0" lvl="0" marL="0" marR="0" rtl="0" algn="l">
              <a:lnSpc>
                <a:spcPct val="100000"/>
              </a:lnSpc>
              <a:spcBef>
                <a:spcPts val="0"/>
              </a:spcBef>
              <a:spcAft>
                <a:spcPts val="0"/>
              </a:spcAft>
              <a:buClr>
                <a:srgbClr val="000000"/>
              </a:buClr>
              <a:buSzPts val="3200"/>
              <a:buFont typeface="Arial"/>
              <a:buNone/>
            </a:pPr>
            <a:r>
              <a:rPr b="1" i="0" lang="en-GB" sz="2600" u="none" cap="none" strike="noStrike">
                <a:solidFill>
                  <a:schemeClr val="dk1"/>
                </a:solidFill>
                <a:latin typeface="Libre Caslon Text"/>
                <a:ea typeface="Libre Caslon Text"/>
                <a:cs typeface="Libre Caslon Text"/>
                <a:sym typeface="Libre Caslon Text"/>
              </a:rPr>
              <a:t>Financing a Resilient Future </a:t>
            </a:r>
            <a:endParaRPr b="1" i="0" sz="2600" u="none" cap="none" strike="noStrike">
              <a:solidFill>
                <a:schemeClr val="dk1"/>
              </a:solidFill>
              <a:latin typeface="Libre Caslon Text"/>
              <a:ea typeface="Libre Caslon Text"/>
              <a:cs typeface="Libre Caslon Text"/>
              <a:sym typeface="Libre Caslon Text"/>
            </a:endParaRPr>
          </a:p>
        </p:txBody>
      </p:sp>
      <p:pic>
        <p:nvPicPr>
          <p:cNvPr id="277" name="Google Shape;277;g30f7c4243d8_0_96"/>
          <p:cNvPicPr preferRelativeResize="0"/>
          <p:nvPr/>
        </p:nvPicPr>
        <p:blipFill rotWithShape="1">
          <a:blip r:embed="rId5">
            <a:alphaModFix/>
          </a:blip>
          <a:srcRect b="0" l="0" r="0" t="0"/>
          <a:stretch/>
        </p:blipFill>
        <p:spPr>
          <a:xfrm>
            <a:off x="7188882" y="5019079"/>
            <a:ext cx="3792439" cy="3907942"/>
          </a:xfrm>
          <a:prstGeom prst="rect">
            <a:avLst/>
          </a:prstGeom>
          <a:noFill/>
          <a:ln>
            <a:noFill/>
          </a:ln>
        </p:spPr>
      </p:pic>
      <p:sp>
        <p:nvSpPr>
          <p:cNvPr id="278" name="Google Shape;278;g30f7c4243d8_0_96"/>
          <p:cNvSpPr txBox="1"/>
          <p:nvPr/>
        </p:nvSpPr>
        <p:spPr>
          <a:xfrm>
            <a:off x="7461060" y="5970329"/>
            <a:ext cx="32481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GB" sz="2000" u="none" cap="none" strike="noStrike">
                <a:solidFill>
                  <a:schemeClr val="lt1"/>
                </a:solidFill>
                <a:latin typeface="Albert Sans Medium"/>
                <a:ea typeface="Albert Sans Medium"/>
                <a:cs typeface="Albert Sans Medium"/>
                <a:sym typeface="Albert Sans Medium"/>
              </a:rPr>
              <a:t> November 2024</a:t>
            </a:r>
            <a:endParaRPr b="0" i="0" sz="2000" u="none" cap="none" strike="noStrike">
              <a:solidFill>
                <a:schemeClr val="lt1"/>
              </a:solidFill>
              <a:latin typeface="Albert Sans Medium"/>
              <a:ea typeface="Albert Sans Medium"/>
              <a:cs typeface="Albert Sans Medium"/>
              <a:sym typeface="Albert Sans Medium"/>
            </a:endParaRPr>
          </a:p>
          <a:p>
            <a:pPr indent="0" lvl="0" marL="0" marR="0" rtl="0" algn="ctr">
              <a:lnSpc>
                <a:spcPct val="100000"/>
              </a:lnSpc>
              <a:spcBef>
                <a:spcPts val="0"/>
              </a:spcBef>
              <a:spcAft>
                <a:spcPts val="0"/>
              </a:spcAft>
              <a:buClr>
                <a:srgbClr val="000000"/>
              </a:buClr>
              <a:buSzPts val="1600"/>
              <a:buFont typeface="Arial"/>
              <a:buNone/>
            </a:pPr>
            <a:r>
              <a:rPr b="0" i="0" lang="en-GB" sz="2000" u="none" cap="none" strike="noStrike">
                <a:solidFill>
                  <a:schemeClr val="lt1"/>
                </a:solidFill>
                <a:latin typeface="Albert Sans Medium"/>
                <a:ea typeface="Albert Sans Medium"/>
                <a:cs typeface="Albert Sans Medium"/>
                <a:sym typeface="Albert Sans Medium"/>
              </a:rPr>
              <a:t>COP29</a:t>
            </a:r>
            <a:endParaRPr b="0" i="0" sz="2000" u="none" cap="none" strike="noStrike">
              <a:solidFill>
                <a:schemeClr val="lt1"/>
              </a:solidFill>
              <a:latin typeface="Albert Sans Medium"/>
              <a:ea typeface="Albert Sans Medium"/>
              <a:cs typeface="Albert Sans Medium"/>
              <a:sym typeface="Albert Sans Medium"/>
            </a:endParaRPr>
          </a:p>
        </p:txBody>
      </p:sp>
      <p:pic>
        <p:nvPicPr>
          <p:cNvPr id="279" name="Google Shape;279;g30f7c4243d8_0_96"/>
          <p:cNvPicPr preferRelativeResize="0"/>
          <p:nvPr/>
        </p:nvPicPr>
        <p:blipFill rotWithShape="1">
          <a:blip r:embed="rId6">
            <a:alphaModFix/>
          </a:blip>
          <a:srcRect b="0" l="0" r="0" t="0"/>
          <a:stretch/>
        </p:blipFill>
        <p:spPr>
          <a:xfrm>
            <a:off x="199999" y="215877"/>
            <a:ext cx="1772570" cy="1439814"/>
          </a:xfrm>
          <a:prstGeom prst="rect">
            <a:avLst/>
          </a:prstGeom>
          <a:noFill/>
          <a:ln>
            <a:noFill/>
          </a:ln>
        </p:spPr>
      </p:pic>
      <p:sp>
        <p:nvSpPr>
          <p:cNvPr id="280" name="Google Shape;280;g30f7c4243d8_0_96"/>
          <p:cNvSpPr txBox="1"/>
          <p:nvPr/>
        </p:nvSpPr>
        <p:spPr>
          <a:xfrm>
            <a:off x="268175" y="6036825"/>
            <a:ext cx="6318300" cy="570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2"/>
              </a:buClr>
              <a:buSzPts val="4000"/>
              <a:buFont typeface="Libre Caslon Text"/>
              <a:buNone/>
            </a:pPr>
            <a:r>
              <a:rPr b="1" i="0" lang="en-GB" sz="3000" u="none" cap="none" strike="noStrike">
                <a:solidFill>
                  <a:schemeClr val="dk1"/>
                </a:solidFill>
                <a:latin typeface="Libre Caslon Text"/>
                <a:ea typeface="Libre Caslon Text"/>
                <a:cs typeface="Libre Caslon Text"/>
                <a:sym typeface="Libre Caslon Text"/>
              </a:rPr>
              <a:t>#BeBoldOnBuildings</a:t>
            </a:r>
            <a:endParaRPr b="0" i="0" sz="3000" u="none" cap="none" strike="noStrike">
              <a:solidFill>
                <a:schemeClr val="dk1"/>
              </a:solidFill>
              <a:latin typeface="Arial"/>
              <a:ea typeface="Arial"/>
              <a:cs typeface="Arial"/>
              <a:sym typeface="Arial"/>
            </a:endParaRPr>
          </a:p>
        </p:txBody>
      </p:sp>
      <p:pic>
        <p:nvPicPr>
          <p:cNvPr id="281" name="Google Shape;281;g30f7c4243d8_0_96"/>
          <p:cNvPicPr preferRelativeResize="0"/>
          <p:nvPr/>
        </p:nvPicPr>
        <p:blipFill rotWithShape="1">
          <a:blip r:embed="rId7">
            <a:alphaModFix/>
          </a:blip>
          <a:srcRect b="0" l="0" r="0" t="0"/>
          <a:stretch/>
        </p:blipFill>
        <p:spPr>
          <a:xfrm>
            <a:off x="10267872" y="215887"/>
            <a:ext cx="1772574" cy="74891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g3147e3f9bfd_0_185"/>
          <p:cNvSpPr txBox="1"/>
          <p:nvPr>
            <p:ph type="title"/>
          </p:nvPr>
        </p:nvSpPr>
        <p:spPr>
          <a:xfrm>
            <a:off x="384858" y="344302"/>
            <a:ext cx="10336200" cy="612600"/>
          </a:xfrm>
          <a:prstGeom prst="rect">
            <a:avLst/>
          </a:prstGeom>
          <a:noFill/>
          <a:ln>
            <a:noFill/>
          </a:ln>
        </p:spPr>
        <p:txBody>
          <a:bodyPr anchorCtr="0" anchor="t" bIns="72000" lIns="91425" spcFirstLastPara="1" rIns="91425" wrap="square" tIns="108000">
            <a:noAutofit/>
          </a:bodyPr>
          <a:lstStyle/>
          <a:p>
            <a:pPr indent="0" lvl="0" marL="0" rtl="0" algn="l">
              <a:lnSpc>
                <a:spcPct val="100000"/>
              </a:lnSpc>
              <a:spcBef>
                <a:spcPts val="0"/>
              </a:spcBef>
              <a:spcAft>
                <a:spcPts val="0"/>
              </a:spcAft>
              <a:buSzPts val="1400"/>
              <a:buNone/>
            </a:pPr>
            <a:r>
              <a:rPr lang="en-GB"/>
              <a:t>There is time to reduce the risk of inaction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395" name="Google Shape;395;g3147e3f9bfd_0_185"/>
          <p:cNvSpPr txBox="1"/>
          <p:nvPr>
            <p:ph idx="1" type="body"/>
          </p:nvPr>
        </p:nvSpPr>
        <p:spPr>
          <a:xfrm>
            <a:off x="384849" y="1182075"/>
            <a:ext cx="8340300" cy="494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400"/>
              <a:buNone/>
            </a:pPr>
            <a:r>
              <a:t/>
            </a:r>
            <a:endParaRPr sz="2100">
              <a:latin typeface="Albert Sans Medium"/>
              <a:ea typeface="Albert Sans Medium"/>
              <a:cs typeface="Albert Sans Medium"/>
              <a:sym typeface="Albert Sans Medium"/>
            </a:endParaRPr>
          </a:p>
          <a:p>
            <a:pPr indent="-361950" lvl="0" marL="457200" rtl="0" algn="l">
              <a:lnSpc>
                <a:spcPct val="90000"/>
              </a:lnSpc>
              <a:spcBef>
                <a:spcPts val="0"/>
              </a:spcBef>
              <a:spcAft>
                <a:spcPts val="0"/>
              </a:spcAft>
              <a:buClr>
                <a:srgbClr val="000000"/>
              </a:buClr>
              <a:buSzPts val="2100"/>
              <a:buFont typeface="Albert Sans"/>
              <a:buChar char="o"/>
            </a:pPr>
            <a:r>
              <a:rPr lang="en-GB" sz="2100"/>
              <a:t>Global insurance losses from natural catastrophes have exceeded </a:t>
            </a:r>
            <a:r>
              <a:rPr b="1" lang="en-GB" sz="3200">
                <a:latin typeface="Libre Caslon Text"/>
                <a:ea typeface="Libre Caslon Text"/>
                <a:cs typeface="Libre Caslon Text"/>
                <a:sym typeface="Libre Caslon Text"/>
              </a:rPr>
              <a:t>$100 billion</a:t>
            </a:r>
            <a:r>
              <a:rPr lang="en-GB" sz="2100"/>
              <a:t> annually in the last few years.</a:t>
            </a:r>
            <a:endParaRPr sz="2100"/>
          </a:p>
          <a:p>
            <a:pPr indent="0" lvl="0" marL="457200" rtl="0" algn="l">
              <a:lnSpc>
                <a:spcPct val="90000"/>
              </a:lnSpc>
              <a:spcBef>
                <a:spcPts val="0"/>
              </a:spcBef>
              <a:spcAft>
                <a:spcPts val="0"/>
              </a:spcAft>
              <a:buSzPts val="2400"/>
              <a:buNone/>
            </a:pPr>
            <a:r>
              <a:t/>
            </a:r>
            <a:endParaRPr sz="2100"/>
          </a:p>
          <a:p>
            <a:pPr indent="-361950" lvl="0" marL="457200" rtl="0" algn="l">
              <a:lnSpc>
                <a:spcPct val="90000"/>
              </a:lnSpc>
              <a:spcBef>
                <a:spcPts val="0"/>
              </a:spcBef>
              <a:spcAft>
                <a:spcPts val="0"/>
              </a:spcAft>
              <a:buClr>
                <a:srgbClr val="000000"/>
              </a:buClr>
              <a:buSzPts val="2100"/>
              <a:buFont typeface="Albert Sans"/>
              <a:buChar char="o"/>
            </a:pPr>
            <a:r>
              <a:rPr lang="en-GB" sz="2100"/>
              <a:t>Investing in more resilient infrastructure could save humanity </a:t>
            </a:r>
            <a:r>
              <a:rPr b="1" lang="en-GB" sz="3200">
                <a:latin typeface="Libre Caslon Text"/>
                <a:ea typeface="Libre Caslon Text"/>
                <a:cs typeface="Libre Caslon Text"/>
                <a:sym typeface="Libre Caslon Text"/>
              </a:rPr>
              <a:t>$4.2 trillion</a:t>
            </a:r>
            <a:r>
              <a:rPr lang="en-GB" sz="2100"/>
              <a:t> from climate change damages.</a:t>
            </a:r>
            <a:endParaRPr sz="2100"/>
          </a:p>
          <a:p>
            <a:pPr indent="0" lvl="0" marL="457200" rtl="0" algn="l">
              <a:lnSpc>
                <a:spcPct val="90000"/>
              </a:lnSpc>
              <a:spcBef>
                <a:spcPts val="0"/>
              </a:spcBef>
              <a:spcAft>
                <a:spcPts val="0"/>
              </a:spcAft>
              <a:buSzPts val="2400"/>
              <a:buNone/>
            </a:pPr>
            <a:r>
              <a:t/>
            </a:r>
            <a:endParaRPr sz="2100"/>
          </a:p>
          <a:p>
            <a:pPr indent="-361950" lvl="0" marL="457200" rtl="0" algn="l">
              <a:lnSpc>
                <a:spcPct val="90000"/>
              </a:lnSpc>
              <a:spcBef>
                <a:spcPts val="0"/>
              </a:spcBef>
              <a:spcAft>
                <a:spcPts val="0"/>
              </a:spcAft>
              <a:buClr>
                <a:srgbClr val="000000"/>
              </a:buClr>
              <a:buSzPts val="2100"/>
              <a:buFont typeface="Albert Sans"/>
              <a:buChar char="o"/>
            </a:pPr>
            <a:r>
              <a:rPr lang="en-GB" sz="2100"/>
              <a:t>New climate finance goal, known as the </a:t>
            </a:r>
            <a:r>
              <a:rPr b="1" lang="en-GB" sz="2100">
                <a:latin typeface="Albert Sans"/>
                <a:ea typeface="Albert Sans"/>
                <a:cs typeface="Albert Sans"/>
                <a:sym typeface="Albert Sans"/>
              </a:rPr>
              <a:t>New Collective Quantified Goal (NCQG)</a:t>
            </a:r>
            <a:r>
              <a:rPr lang="en-GB" sz="2100"/>
              <a:t>, will be adopted. </a:t>
            </a:r>
            <a:endParaRPr sz="2100"/>
          </a:p>
          <a:p>
            <a:pPr indent="0" lvl="0" marL="457200" rtl="0" algn="l">
              <a:lnSpc>
                <a:spcPct val="90000"/>
              </a:lnSpc>
              <a:spcBef>
                <a:spcPts val="0"/>
              </a:spcBef>
              <a:spcAft>
                <a:spcPts val="0"/>
              </a:spcAft>
              <a:buSzPts val="2400"/>
              <a:buNone/>
            </a:pPr>
            <a:r>
              <a:t/>
            </a:r>
            <a:endParaRPr sz="2100"/>
          </a:p>
          <a:p>
            <a:pPr indent="-361950" lvl="0" marL="457200" rtl="0" algn="l">
              <a:lnSpc>
                <a:spcPct val="90000"/>
              </a:lnSpc>
              <a:spcBef>
                <a:spcPts val="0"/>
              </a:spcBef>
              <a:spcAft>
                <a:spcPts val="0"/>
              </a:spcAft>
              <a:buClr>
                <a:srgbClr val="000000"/>
              </a:buClr>
              <a:buSzPts val="2100"/>
              <a:buFont typeface="Albert Sans"/>
              <a:buChar char="o"/>
            </a:pPr>
            <a:r>
              <a:rPr lang="en-GB" sz="2100"/>
              <a:t>The NCQG offers an opportunity to tackle many of the financial barriers blocking the transition to sustainable built environments.</a:t>
            </a:r>
            <a:endParaRPr sz="2100"/>
          </a:p>
          <a:p>
            <a:pPr indent="0" lvl="0" marL="457200" rtl="0" algn="l">
              <a:lnSpc>
                <a:spcPct val="90000"/>
              </a:lnSpc>
              <a:spcBef>
                <a:spcPts val="0"/>
              </a:spcBef>
              <a:spcAft>
                <a:spcPts val="0"/>
              </a:spcAft>
              <a:buSzPts val="2400"/>
              <a:buNone/>
            </a:pPr>
            <a:r>
              <a:t/>
            </a:r>
            <a:endParaRPr sz="2100"/>
          </a:p>
          <a:p>
            <a:pPr indent="0" lvl="0" marL="0" rtl="0" algn="l">
              <a:lnSpc>
                <a:spcPct val="90000"/>
              </a:lnSpc>
              <a:spcBef>
                <a:spcPts val="1000"/>
              </a:spcBef>
              <a:spcAft>
                <a:spcPts val="0"/>
              </a:spcAft>
              <a:buSzPts val="2400"/>
              <a:buNone/>
            </a:pPr>
            <a:r>
              <a:t/>
            </a:r>
            <a:endParaRPr sz="2100">
              <a:latin typeface="Albert Sans Medium"/>
              <a:ea typeface="Albert Sans Medium"/>
              <a:cs typeface="Albert Sans Medium"/>
              <a:sym typeface="Albert Sans Medium"/>
            </a:endParaRPr>
          </a:p>
        </p:txBody>
      </p:sp>
      <p:pic>
        <p:nvPicPr>
          <p:cNvPr id="396" name="Google Shape;396;g3147e3f9bfd_0_185"/>
          <p:cNvPicPr preferRelativeResize="0"/>
          <p:nvPr/>
        </p:nvPicPr>
        <p:blipFill rotWithShape="1">
          <a:blip r:embed="rId3">
            <a:alphaModFix/>
          </a:blip>
          <a:srcRect b="0" l="0" r="0" t="0"/>
          <a:stretch/>
        </p:blipFill>
        <p:spPr>
          <a:xfrm>
            <a:off x="8893150" y="0"/>
            <a:ext cx="3508824" cy="9568701"/>
          </a:xfrm>
          <a:prstGeom prst="rect">
            <a:avLst/>
          </a:prstGeom>
          <a:noFill/>
          <a:ln>
            <a:noFill/>
          </a:ln>
        </p:spPr>
      </p:pic>
      <p:pic>
        <p:nvPicPr>
          <p:cNvPr id="397" name="Google Shape;397;g3147e3f9bfd_0_185"/>
          <p:cNvPicPr preferRelativeResize="0"/>
          <p:nvPr/>
        </p:nvPicPr>
        <p:blipFill rotWithShape="1">
          <a:blip r:embed="rId4">
            <a:alphaModFix/>
          </a:blip>
          <a:srcRect b="0" l="0" r="0" t="0"/>
          <a:stretch/>
        </p:blipFill>
        <p:spPr>
          <a:xfrm>
            <a:off x="686304" y="5657803"/>
            <a:ext cx="1558274" cy="75101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g30e993647c0_2_0"/>
          <p:cNvSpPr txBox="1"/>
          <p:nvPr>
            <p:ph type="title"/>
          </p:nvPr>
        </p:nvSpPr>
        <p:spPr>
          <a:xfrm>
            <a:off x="320759" y="462586"/>
            <a:ext cx="8895300" cy="7377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2400"/>
              <a:buNone/>
            </a:pPr>
            <a:r>
              <a:rPr b="1" lang="en-GB" sz="2800">
                <a:solidFill>
                  <a:schemeClr val="dk1"/>
                </a:solidFill>
                <a:latin typeface="Libre Caslon Text"/>
                <a:ea typeface="Libre Caslon Text"/>
                <a:cs typeface="Libre Caslon Text"/>
                <a:sym typeface="Libre Caslon Text"/>
              </a:rPr>
              <a:t>Nationally Determined Contributions (NDCs)</a:t>
            </a:r>
            <a:endParaRPr/>
          </a:p>
        </p:txBody>
      </p:sp>
      <p:sp>
        <p:nvSpPr>
          <p:cNvPr id="404" name="Google Shape;404;g30e993647c0_2_0"/>
          <p:cNvSpPr txBox="1"/>
          <p:nvPr/>
        </p:nvSpPr>
        <p:spPr>
          <a:xfrm>
            <a:off x="320759" y="1438000"/>
            <a:ext cx="11392500" cy="421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g30e993647c0_2_0"/>
          <p:cNvSpPr txBox="1"/>
          <p:nvPr/>
        </p:nvSpPr>
        <p:spPr>
          <a:xfrm>
            <a:off x="417028" y="1076226"/>
            <a:ext cx="9738000" cy="37866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900"/>
              <a:buFont typeface="Arial"/>
              <a:buNone/>
            </a:pPr>
            <a:r>
              <a:rPr b="1" i="0" lang="en-GB" sz="1900" u="none" cap="none" strike="noStrike">
                <a:solidFill>
                  <a:srgbClr val="000000"/>
                </a:solidFill>
                <a:latin typeface="Arial"/>
                <a:ea typeface="Arial"/>
                <a:cs typeface="Arial"/>
                <a:sym typeface="Arial"/>
              </a:rPr>
              <a:t>Background</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a:p>
            <a:pPr indent="-342900" lvl="0" marL="457200" marR="0" rtl="0" algn="l">
              <a:lnSpc>
                <a:spcPct val="100000"/>
              </a:lnSpc>
              <a:spcBef>
                <a:spcPts val="0"/>
              </a:spcBef>
              <a:spcAft>
                <a:spcPts val="0"/>
              </a:spcAft>
              <a:buClr>
                <a:srgbClr val="000000"/>
              </a:buClr>
              <a:buSzPts val="1800"/>
              <a:buFont typeface="Arial"/>
              <a:buChar char="●"/>
            </a:pPr>
            <a:r>
              <a:rPr b="0" i="0" lang="en-GB" sz="1800" u="none" cap="none" strike="noStrike">
                <a:solidFill>
                  <a:schemeClr val="dk1"/>
                </a:solidFill>
                <a:latin typeface="Albert Sans Medium"/>
                <a:ea typeface="Albert Sans Medium"/>
                <a:cs typeface="Albert Sans Medium"/>
                <a:sym typeface="Albert Sans Medium"/>
              </a:rPr>
              <a:t>Under the Paris Agreement, each country must draw up a national climate action plan (known as NDC – Nationally Determined Contribution) outlining their strategy to reduce greenhouse gas emissions (GHG) to enable the collective global goal of limiting temperature rise to 1.5ºC and adapt to the impacts of climate change. </a:t>
            </a:r>
            <a:endParaRPr b="0" i="0" sz="1400" u="none" cap="none" strike="noStrike">
              <a:solidFill>
                <a:srgbClr val="000000"/>
              </a:solidFill>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lbert Sans Medium"/>
              <a:ea typeface="Albert Sans Medium"/>
              <a:cs typeface="Albert Sans Medium"/>
              <a:sym typeface="Albert Sans Medium"/>
            </a:endParaRPr>
          </a:p>
          <a:p>
            <a:pPr indent="-342900" lvl="0" marL="457200" marR="0" rtl="0" algn="l">
              <a:lnSpc>
                <a:spcPct val="100000"/>
              </a:lnSpc>
              <a:spcBef>
                <a:spcPts val="0"/>
              </a:spcBef>
              <a:spcAft>
                <a:spcPts val="0"/>
              </a:spcAft>
              <a:buClr>
                <a:srgbClr val="000000"/>
              </a:buClr>
              <a:buSzPts val="1800"/>
              <a:buFont typeface="Arial"/>
              <a:buChar char="●"/>
            </a:pPr>
            <a:r>
              <a:rPr b="0" i="0" lang="en-GB" sz="1800" u="none" cap="none" strike="noStrike">
                <a:solidFill>
                  <a:schemeClr val="dk1"/>
                </a:solidFill>
                <a:latin typeface="Albert Sans Medium"/>
                <a:ea typeface="Albert Sans Medium"/>
                <a:cs typeface="Albert Sans Medium"/>
                <a:sym typeface="Albert Sans Medium"/>
              </a:rPr>
              <a:t>Current NDC commitments fall far short of this target, with current commitments on track for 2.5-2.9ºC of warming.</a:t>
            </a:r>
            <a:endParaRPr b="0" i="0" sz="1400" u="none" cap="none" strike="noStrike">
              <a:solidFill>
                <a:srgbClr val="000000"/>
              </a:solidFill>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lbert Sans Medium"/>
              <a:ea typeface="Albert Sans Medium"/>
              <a:cs typeface="Albert Sans Medium"/>
              <a:sym typeface="Albert Sans Medium"/>
            </a:endParaRPr>
          </a:p>
          <a:p>
            <a:pPr indent="-342900" lvl="0" marL="457200" marR="0" rtl="0" algn="l">
              <a:lnSpc>
                <a:spcPct val="100000"/>
              </a:lnSpc>
              <a:spcBef>
                <a:spcPts val="0"/>
              </a:spcBef>
              <a:spcAft>
                <a:spcPts val="0"/>
              </a:spcAft>
              <a:buClr>
                <a:srgbClr val="000000"/>
              </a:buClr>
              <a:buSzPts val="1800"/>
              <a:buFont typeface="Arial"/>
              <a:buChar char="●"/>
            </a:pPr>
            <a:r>
              <a:rPr b="0" i="0" lang="en-GB" sz="1800" u="none" cap="none" strike="noStrike">
                <a:solidFill>
                  <a:schemeClr val="dk1"/>
                </a:solidFill>
                <a:latin typeface="Albert Sans Medium"/>
                <a:ea typeface="Albert Sans Medium"/>
                <a:cs typeface="Albert Sans Medium"/>
                <a:sym typeface="Albert Sans Medium"/>
              </a:rPr>
              <a:t>The next NDC update is due in February 2025</a:t>
            </a:r>
            <a:endParaRPr b="0" i="0" sz="1800" u="none" cap="none" strike="noStrike">
              <a:solidFill>
                <a:schemeClr val="dk1"/>
              </a:solidFill>
              <a:latin typeface="Albert Sans Medium"/>
              <a:ea typeface="Albert Sans Medium"/>
              <a:cs typeface="Albert Sans Medium"/>
              <a:sym typeface="Albert Sans Medium"/>
            </a:endParaRPr>
          </a:p>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descr="A green and white city skyline&#10;&#10;Description automatically generated" id="406" name="Google Shape;406;g30e993647c0_2_0"/>
          <p:cNvPicPr preferRelativeResize="0"/>
          <p:nvPr/>
        </p:nvPicPr>
        <p:blipFill rotWithShape="1">
          <a:blip r:embed="rId4">
            <a:alphaModFix/>
          </a:blip>
          <a:srcRect b="5256" l="0" r="0" t="6386"/>
          <a:stretch/>
        </p:blipFill>
        <p:spPr>
          <a:xfrm>
            <a:off x="1" y="4249571"/>
            <a:ext cx="12192013" cy="2383411"/>
          </a:xfrm>
          <a:prstGeom prst="rect">
            <a:avLst/>
          </a:prstGeom>
          <a:noFill/>
          <a:ln>
            <a:noFill/>
          </a:ln>
        </p:spPr>
      </p:pic>
      <p:pic>
        <p:nvPicPr>
          <p:cNvPr id="407" name="Google Shape;407;g30e993647c0_2_0"/>
          <p:cNvPicPr preferRelativeResize="0"/>
          <p:nvPr/>
        </p:nvPicPr>
        <p:blipFill rotWithShape="1">
          <a:blip r:embed="rId5">
            <a:alphaModFix/>
          </a:blip>
          <a:srcRect b="0" l="0" r="0" t="0"/>
          <a:stretch/>
        </p:blipFill>
        <p:spPr>
          <a:xfrm>
            <a:off x="10312979" y="4783328"/>
            <a:ext cx="1558274" cy="75101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g30dd2693ee6_0_546"/>
          <p:cNvSpPr txBox="1"/>
          <p:nvPr>
            <p:ph type="title"/>
          </p:nvPr>
        </p:nvSpPr>
        <p:spPr>
          <a:xfrm>
            <a:off x="320759" y="246289"/>
            <a:ext cx="8977500" cy="452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2400"/>
              <a:buNone/>
            </a:pPr>
            <a:r>
              <a:rPr b="1" lang="en-GB" sz="2800">
                <a:solidFill>
                  <a:schemeClr val="dk1"/>
                </a:solidFill>
                <a:latin typeface="Libre Caslon Text"/>
                <a:ea typeface="Libre Caslon Text"/>
                <a:cs typeface="Libre Caslon Text"/>
                <a:sym typeface="Libre Caslon Text"/>
              </a:rPr>
              <a:t>Be Bold on Buildings: </a:t>
            </a:r>
            <a:br>
              <a:rPr b="1" lang="en-GB" sz="2800">
                <a:solidFill>
                  <a:schemeClr val="dk1"/>
                </a:solidFill>
                <a:latin typeface="Libre Caslon Text"/>
                <a:ea typeface="Libre Caslon Text"/>
                <a:cs typeface="Libre Caslon Text"/>
                <a:sym typeface="Libre Caslon Text"/>
              </a:rPr>
            </a:br>
            <a:r>
              <a:rPr b="1" lang="en-GB" sz="2800">
                <a:solidFill>
                  <a:schemeClr val="dk1"/>
                </a:solidFill>
                <a:latin typeface="Libre Caslon Text"/>
                <a:ea typeface="Libre Caslon Text"/>
                <a:cs typeface="Libre Caslon Text"/>
                <a:sym typeface="Libre Caslon Text"/>
              </a:rPr>
              <a:t>NDC Scorecard for Sustainable Buildings</a:t>
            </a:r>
            <a:endParaRPr sz="1800">
              <a:solidFill>
                <a:schemeClr val="dk1"/>
              </a:solidFill>
            </a:endParaRPr>
          </a:p>
          <a:p>
            <a:pPr indent="0" lvl="0" marL="0" rtl="0" algn="l">
              <a:lnSpc>
                <a:spcPct val="90000"/>
              </a:lnSpc>
              <a:spcBef>
                <a:spcPts val="0"/>
              </a:spcBef>
              <a:spcAft>
                <a:spcPts val="0"/>
              </a:spcAft>
              <a:buSzPts val="2400"/>
              <a:buNone/>
            </a:pPr>
            <a:r>
              <a:t/>
            </a:r>
            <a:endParaRPr b="1" sz="2800">
              <a:solidFill>
                <a:schemeClr val="dk1"/>
              </a:solidFill>
              <a:latin typeface="Libre Caslon Text"/>
              <a:ea typeface="Libre Caslon Text"/>
              <a:cs typeface="Libre Caslon Text"/>
              <a:sym typeface="Libre Caslon Text"/>
            </a:endParaRPr>
          </a:p>
        </p:txBody>
      </p:sp>
      <p:sp>
        <p:nvSpPr>
          <p:cNvPr id="414" name="Google Shape;414;g30dd2693ee6_0_546"/>
          <p:cNvSpPr txBox="1"/>
          <p:nvPr/>
        </p:nvSpPr>
        <p:spPr>
          <a:xfrm>
            <a:off x="320759" y="1438000"/>
            <a:ext cx="11392500" cy="421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g30dd2693ee6_0_546"/>
          <p:cNvSpPr txBox="1"/>
          <p:nvPr/>
        </p:nvSpPr>
        <p:spPr>
          <a:xfrm>
            <a:off x="532942" y="1379247"/>
            <a:ext cx="11266200" cy="5141100"/>
          </a:xfrm>
          <a:prstGeom prst="rect">
            <a:avLst/>
          </a:prstGeom>
          <a:noFill/>
          <a:ln>
            <a:noFill/>
          </a:ln>
        </p:spPr>
        <p:txBody>
          <a:bodyPr anchorCtr="0" anchor="t" bIns="121900" lIns="121900" spcFirstLastPara="1" rIns="121900" wrap="square" tIns="121900">
            <a:spAutoFit/>
          </a:bodyPr>
          <a:lstStyle/>
          <a:p>
            <a:pPr indent="-355600" lvl="0" marL="457200" marR="0" rtl="0" algn="just">
              <a:lnSpc>
                <a:spcPct val="100000"/>
              </a:lnSpc>
              <a:spcBef>
                <a:spcPts val="0"/>
              </a:spcBef>
              <a:spcAft>
                <a:spcPts val="0"/>
              </a:spcAft>
              <a:buClr>
                <a:schemeClr val="accent6"/>
              </a:buClr>
              <a:buSzPts val="2000"/>
              <a:buFont typeface="Arial"/>
              <a:buChar char="●"/>
            </a:pPr>
            <a:r>
              <a:rPr b="0" i="0" lang="en-GB" sz="1800" u="none" cap="none" strike="noStrike">
                <a:solidFill>
                  <a:schemeClr val="dk1"/>
                </a:solidFill>
                <a:latin typeface="Albert Sans Medium"/>
                <a:ea typeface="Albert Sans Medium"/>
                <a:cs typeface="Albert Sans Medium"/>
                <a:sym typeface="Albert Sans Medium"/>
              </a:rPr>
              <a:t>WorldGBC alongside 5 'pilot' GBCs (Egypt, Colombia, Brazil, Nigeria, Philippines) will develop a ‘</a:t>
            </a:r>
            <a:r>
              <a:rPr b="1" i="1" lang="en-GB" sz="1800" u="none" cap="none" strike="noStrike">
                <a:solidFill>
                  <a:schemeClr val="dk1"/>
                </a:solidFill>
                <a:latin typeface="Albert Sans"/>
                <a:ea typeface="Albert Sans"/>
                <a:cs typeface="Albert Sans"/>
                <a:sym typeface="Albert Sans"/>
              </a:rPr>
              <a:t>NDC Scorecard for Sustainable Buildings’.</a:t>
            </a:r>
            <a:endParaRPr b="0" i="0" sz="1400" u="none" cap="none" strike="noStrike">
              <a:solidFill>
                <a:srgbClr val="000000"/>
              </a:solidFill>
              <a:latin typeface="Arial"/>
              <a:ea typeface="Arial"/>
              <a:cs typeface="Arial"/>
              <a:sym typeface="Arial"/>
            </a:endParaRPr>
          </a:p>
          <a:p>
            <a:pPr indent="0" lvl="0" marL="101600" marR="0" rtl="0" algn="just">
              <a:lnSpc>
                <a:spcPct val="100000"/>
              </a:lnSpc>
              <a:spcBef>
                <a:spcPts val="0"/>
              </a:spcBef>
              <a:spcAft>
                <a:spcPts val="0"/>
              </a:spcAft>
              <a:buClr>
                <a:srgbClr val="000000"/>
              </a:buClr>
              <a:buSzPts val="1800"/>
              <a:buFont typeface="Arial"/>
              <a:buNone/>
            </a:pPr>
            <a:r>
              <a:t/>
            </a:r>
            <a:endParaRPr b="1" i="1" sz="1800" u="none" cap="none" strike="noStrike">
              <a:solidFill>
                <a:schemeClr val="dk1"/>
              </a:solidFill>
              <a:latin typeface="Albert Sans"/>
              <a:ea typeface="Albert Sans"/>
              <a:cs typeface="Albert Sans"/>
              <a:sym typeface="Albert Sans"/>
            </a:endParaRPr>
          </a:p>
          <a:p>
            <a:pPr indent="-355600" lvl="0" marL="457200" marR="0" rtl="0" algn="just">
              <a:lnSpc>
                <a:spcPct val="100000"/>
              </a:lnSpc>
              <a:spcBef>
                <a:spcPts val="0"/>
              </a:spcBef>
              <a:spcAft>
                <a:spcPts val="0"/>
              </a:spcAft>
              <a:buClr>
                <a:schemeClr val="accent6"/>
              </a:buClr>
              <a:buSzPts val="2000"/>
              <a:buFont typeface="Arial"/>
              <a:buChar char="●"/>
            </a:pPr>
            <a:r>
              <a:rPr b="0" i="0" lang="en-GB" sz="1800" u="none" cap="none" strike="noStrike">
                <a:solidFill>
                  <a:schemeClr val="dk1"/>
                </a:solidFill>
                <a:latin typeface="Albert Sans Medium"/>
                <a:ea typeface="Albert Sans Medium"/>
                <a:cs typeface="Albert Sans Medium"/>
                <a:sym typeface="Albert Sans Medium"/>
              </a:rPr>
              <a:t>The Scorecard tool will be developed in collaboration with WorldGBC’s network of GBCs, wider stakeholders and political actors from the outset to ensure communities responsible for implementation are involved in the process.</a:t>
            </a:r>
            <a:endParaRPr b="0" i="0" sz="2000" u="none" cap="none" strike="noStrike">
              <a:solidFill>
                <a:schemeClr val="accent6"/>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2000"/>
              <a:buFont typeface="Arial"/>
              <a:buNone/>
            </a:pPr>
            <a:r>
              <a:t/>
            </a:r>
            <a:endParaRPr b="0" i="0" sz="2000" u="none" cap="none" strike="noStrike">
              <a:solidFill>
                <a:schemeClr val="accent6"/>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Albert Sans Medium"/>
                <a:ea typeface="Albert Sans Medium"/>
                <a:cs typeface="Albert Sans Medium"/>
                <a:sym typeface="Albert Sans Medium"/>
              </a:rPr>
              <a:t>This process will:</a:t>
            </a:r>
            <a:endParaRPr b="0" i="0" sz="1800" u="none" cap="none" strike="noStrike">
              <a:solidFill>
                <a:schemeClr val="dk1"/>
              </a:solidFill>
              <a:latin typeface="Albert Sans Medium"/>
              <a:ea typeface="Albert Sans Medium"/>
              <a:cs typeface="Albert Sans Medium"/>
              <a:sym typeface="Albert Sans Medium"/>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lbert Sans Medium"/>
              <a:ea typeface="Albert Sans Medium"/>
              <a:cs typeface="Albert Sans Medium"/>
              <a:sym typeface="Albert Sans Medium"/>
            </a:endParaRPr>
          </a:p>
          <a:p>
            <a:pPr indent="-355600" lvl="0" marL="457200" marR="0" rtl="0" algn="just">
              <a:lnSpc>
                <a:spcPct val="100000"/>
              </a:lnSpc>
              <a:spcBef>
                <a:spcPts val="0"/>
              </a:spcBef>
              <a:spcAft>
                <a:spcPts val="0"/>
              </a:spcAft>
              <a:buClr>
                <a:schemeClr val="accent6"/>
              </a:buClr>
              <a:buSzPts val="2000"/>
              <a:buFont typeface="Arial"/>
              <a:buChar char="●"/>
            </a:pPr>
            <a:r>
              <a:rPr b="0" i="0" lang="en-GB" sz="1800" u="none" cap="none" strike="noStrike">
                <a:solidFill>
                  <a:schemeClr val="dk1"/>
                </a:solidFill>
                <a:latin typeface="Albert Sans Medium"/>
                <a:ea typeface="Albert Sans Medium"/>
                <a:cs typeface="Albert Sans Medium"/>
                <a:sym typeface="Albert Sans Medium"/>
              </a:rPr>
              <a:t>Identify best practice building policies that should be in the revised NDCs and integrated into national buildings regulatory frameworks</a:t>
            </a:r>
            <a:endParaRPr b="0" i="0" sz="1400" u="none" cap="none" strike="noStrike">
              <a:solidFill>
                <a:srgbClr val="000000"/>
              </a:solidFill>
              <a:latin typeface="Arial"/>
              <a:ea typeface="Arial"/>
              <a:cs typeface="Arial"/>
              <a:sym typeface="Arial"/>
            </a:endParaRPr>
          </a:p>
          <a:p>
            <a:pPr indent="0" lvl="0" marL="101600" marR="0" rtl="0" algn="just">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lbert Sans Medium"/>
              <a:ea typeface="Albert Sans Medium"/>
              <a:cs typeface="Albert Sans Medium"/>
              <a:sym typeface="Albert Sans Medium"/>
            </a:endParaRPr>
          </a:p>
          <a:p>
            <a:pPr indent="-355600" lvl="0" marL="457200" marR="0" rtl="0" algn="just">
              <a:lnSpc>
                <a:spcPct val="100000"/>
              </a:lnSpc>
              <a:spcBef>
                <a:spcPts val="0"/>
              </a:spcBef>
              <a:spcAft>
                <a:spcPts val="0"/>
              </a:spcAft>
              <a:buClr>
                <a:schemeClr val="accent6"/>
              </a:buClr>
              <a:buSzPts val="2000"/>
              <a:buFont typeface="Arial"/>
              <a:buChar char="●"/>
            </a:pPr>
            <a:r>
              <a:rPr b="0" i="0" lang="en-GB" sz="1800" u="none" cap="none" strike="noStrike">
                <a:solidFill>
                  <a:schemeClr val="dk1"/>
                </a:solidFill>
                <a:latin typeface="Albert Sans Medium"/>
                <a:ea typeface="Albert Sans Medium"/>
                <a:cs typeface="Albert Sans Medium"/>
                <a:sym typeface="Albert Sans Medium"/>
              </a:rPr>
              <a:t>Create ownership and buy-in of local stakeholders and increase the chance of success for better policy outcomes and ambition in NDCs</a:t>
            </a:r>
            <a:endParaRPr b="0" i="0" sz="1400" u="none" cap="none" strike="noStrike">
              <a:solidFill>
                <a:srgbClr val="000000"/>
              </a:solidFill>
              <a:latin typeface="Arial"/>
              <a:ea typeface="Arial"/>
              <a:cs typeface="Arial"/>
              <a:sym typeface="Arial"/>
            </a:endParaRPr>
          </a:p>
          <a:p>
            <a:pPr indent="-228600" lvl="0" marL="457200" marR="0" rtl="0" algn="just">
              <a:lnSpc>
                <a:spcPct val="100000"/>
              </a:lnSpc>
              <a:spcBef>
                <a:spcPts val="0"/>
              </a:spcBef>
              <a:spcAft>
                <a:spcPts val="0"/>
              </a:spcAft>
              <a:buClr>
                <a:schemeClr val="accent6"/>
              </a:buClr>
              <a:buSzPts val="2000"/>
              <a:buFont typeface="Arial"/>
              <a:buNone/>
            </a:pPr>
            <a:r>
              <a:t/>
            </a:r>
            <a:endParaRPr b="0" i="0" sz="1800" u="none" cap="none" strike="noStrike">
              <a:solidFill>
                <a:schemeClr val="dk1"/>
              </a:solidFill>
              <a:latin typeface="Albert Sans Medium"/>
              <a:ea typeface="Albert Sans Medium"/>
              <a:cs typeface="Albert Sans Medium"/>
              <a:sym typeface="Albert Sans Medium"/>
            </a:endParaRPr>
          </a:p>
          <a:p>
            <a:pPr indent="-355600" lvl="0" marL="457200" marR="0" rtl="0" algn="just">
              <a:lnSpc>
                <a:spcPct val="100000"/>
              </a:lnSpc>
              <a:spcBef>
                <a:spcPts val="0"/>
              </a:spcBef>
              <a:spcAft>
                <a:spcPts val="0"/>
              </a:spcAft>
              <a:buClr>
                <a:schemeClr val="accent6"/>
              </a:buClr>
              <a:buSzPts val="2000"/>
              <a:buFont typeface="Arial"/>
              <a:buChar char="●"/>
            </a:pPr>
            <a:r>
              <a:rPr b="0" i="0" lang="en-GB" sz="1800" u="none" cap="none" strike="noStrike">
                <a:solidFill>
                  <a:schemeClr val="dk1"/>
                </a:solidFill>
                <a:latin typeface="Albert Sans Medium"/>
                <a:ea typeface="Albert Sans Medium"/>
                <a:cs typeface="Albert Sans Medium"/>
                <a:sym typeface="Albert Sans Medium"/>
              </a:rPr>
              <a:t>Prepare and engage market political actors to participate in a wider process to develop a national decarbonisation roadmap with GBCs as facilitators</a:t>
            </a:r>
            <a:endParaRPr b="1" i="1" sz="1100" u="none" cap="none" strike="noStrike">
              <a:solidFill>
                <a:srgbClr val="000000"/>
              </a:solidFill>
              <a:latin typeface="Arial"/>
              <a:ea typeface="Arial"/>
              <a:cs typeface="Arial"/>
              <a:sym typeface="Arial"/>
            </a:endParaRPr>
          </a:p>
        </p:txBody>
      </p:sp>
      <p:pic>
        <p:nvPicPr>
          <p:cNvPr id="416" name="Google Shape;416;g30dd2693ee6_0_546"/>
          <p:cNvPicPr preferRelativeResize="0"/>
          <p:nvPr/>
        </p:nvPicPr>
        <p:blipFill rotWithShape="1">
          <a:blip r:embed="rId3">
            <a:alphaModFix/>
          </a:blip>
          <a:srcRect b="0" l="0" r="0" t="0"/>
          <a:stretch/>
        </p:blipFill>
        <p:spPr>
          <a:xfrm>
            <a:off x="10645306" y="6144767"/>
            <a:ext cx="1269655" cy="61190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g30dd2693ee6_0_753"/>
          <p:cNvSpPr txBox="1"/>
          <p:nvPr>
            <p:ph type="title"/>
          </p:nvPr>
        </p:nvSpPr>
        <p:spPr>
          <a:xfrm>
            <a:off x="384849" y="344300"/>
            <a:ext cx="11030700" cy="612600"/>
          </a:xfrm>
          <a:prstGeom prst="rect">
            <a:avLst/>
          </a:prstGeom>
          <a:noFill/>
          <a:ln>
            <a:noFill/>
          </a:ln>
        </p:spPr>
        <p:txBody>
          <a:bodyPr anchorCtr="0" anchor="t" bIns="72000" lIns="91425" spcFirstLastPara="1" rIns="91425" wrap="square" tIns="108000">
            <a:noAutofit/>
          </a:bodyPr>
          <a:lstStyle/>
          <a:p>
            <a:pPr indent="0" lvl="0" marL="0" rtl="0" algn="l">
              <a:lnSpc>
                <a:spcPct val="100000"/>
              </a:lnSpc>
              <a:spcBef>
                <a:spcPts val="0"/>
              </a:spcBef>
              <a:spcAft>
                <a:spcPts val="0"/>
              </a:spcAft>
              <a:buSzPts val="1400"/>
              <a:buNone/>
            </a:pPr>
            <a:r>
              <a:rPr lang="en-GB" sz="2600"/>
              <a:t>NDC Scorecard: Draft Skeleton Scorecard</a:t>
            </a:r>
            <a:endParaRPr sz="2600"/>
          </a:p>
        </p:txBody>
      </p:sp>
      <p:pic>
        <p:nvPicPr>
          <p:cNvPr id="422" name="Google Shape;422;g30dd2693ee6_0_753"/>
          <p:cNvPicPr preferRelativeResize="0"/>
          <p:nvPr/>
        </p:nvPicPr>
        <p:blipFill rotWithShape="1">
          <a:blip r:embed="rId4">
            <a:alphaModFix/>
          </a:blip>
          <a:srcRect b="0" l="0" r="0" t="0"/>
          <a:stretch/>
        </p:blipFill>
        <p:spPr>
          <a:xfrm>
            <a:off x="2403298" y="917401"/>
            <a:ext cx="6542282" cy="5595575"/>
          </a:xfrm>
          <a:prstGeom prst="rect">
            <a:avLst/>
          </a:prstGeom>
          <a:noFill/>
          <a:ln>
            <a:noFill/>
          </a:ln>
        </p:spPr>
      </p:pic>
      <p:sp>
        <p:nvSpPr>
          <p:cNvPr id="423" name="Google Shape;423;g30dd2693ee6_0_753"/>
          <p:cNvSpPr txBox="1"/>
          <p:nvPr/>
        </p:nvSpPr>
        <p:spPr>
          <a:xfrm>
            <a:off x="8945580" y="3216709"/>
            <a:ext cx="3540600" cy="1345500"/>
          </a:xfrm>
          <a:prstGeom prst="rect">
            <a:avLst/>
          </a:prstGeom>
          <a:noFill/>
          <a:ln>
            <a:noFill/>
          </a:ln>
        </p:spPr>
        <p:txBody>
          <a:bodyPr anchorCtr="0" anchor="t" bIns="72000" lIns="91425" spcFirstLastPara="1" rIns="91425" wrap="square" tIns="108000">
            <a:noAutofit/>
          </a:bodyPr>
          <a:lstStyle/>
          <a:p>
            <a:pPr indent="0" lvl="0" marL="0" marR="0" rtl="0" algn="l">
              <a:lnSpc>
                <a:spcPct val="100000"/>
              </a:lnSpc>
              <a:spcBef>
                <a:spcPts val="0"/>
              </a:spcBef>
              <a:spcAft>
                <a:spcPts val="0"/>
              </a:spcAft>
              <a:buClr>
                <a:srgbClr val="000000"/>
              </a:buClr>
              <a:buSzPts val="1400"/>
              <a:buFont typeface="Arial"/>
              <a:buNone/>
            </a:pPr>
            <a:r>
              <a:rPr b="1" i="0" lang="en-GB" sz="2000" u="none" cap="none" strike="noStrike">
                <a:solidFill>
                  <a:schemeClr val="dk1"/>
                </a:solidFill>
                <a:latin typeface="Libre Caslon Text"/>
                <a:ea typeface="Libre Caslon Text"/>
                <a:cs typeface="Libre Caslon Text"/>
                <a:sym typeface="Libre Caslon Text"/>
              </a:rPr>
              <a:t>&gt;Digitalised website version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g3147e3f9bfd_0_176"/>
          <p:cNvSpPr txBox="1"/>
          <p:nvPr>
            <p:ph type="title"/>
          </p:nvPr>
        </p:nvSpPr>
        <p:spPr>
          <a:xfrm>
            <a:off x="320748" y="462575"/>
            <a:ext cx="11125500" cy="7377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2400"/>
              <a:buNone/>
            </a:pPr>
            <a:r>
              <a:rPr b="1" lang="en-GB" sz="2800">
                <a:solidFill>
                  <a:schemeClr val="dk1"/>
                </a:solidFill>
                <a:latin typeface="Libre Caslon Text"/>
                <a:ea typeface="Libre Caslon Text"/>
                <a:cs typeface="Libre Caslon Text"/>
                <a:sym typeface="Libre Caslon Text"/>
              </a:rPr>
              <a:t>Zero Carbon and Climate Resilience Readiness Framework</a:t>
            </a:r>
            <a:endParaRPr/>
          </a:p>
        </p:txBody>
      </p:sp>
      <p:sp>
        <p:nvSpPr>
          <p:cNvPr id="430" name="Google Shape;430;g3147e3f9bfd_0_176"/>
          <p:cNvSpPr txBox="1"/>
          <p:nvPr/>
        </p:nvSpPr>
        <p:spPr>
          <a:xfrm>
            <a:off x="320759" y="1438000"/>
            <a:ext cx="11392500" cy="421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g3147e3f9bfd_0_176"/>
          <p:cNvSpPr txBox="1"/>
          <p:nvPr/>
        </p:nvSpPr>
        <p:spPr>
          <a:xfrm>
            <a:off x="417028" y="1076226"/>
            <a:ext cx="9738000" cy="4155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432" name="Google Shape;432;g3147e3f9bfd_0_176"/>
          <p:cNvPicPr preferRelativeResize="0"/>
          <p:nvPr/>
        </p:nvPicPr>
        <p:blipFill rotWithShape="1">
          <a:blip r:embed="rId3">
            <a:alphaModFix/>
          </a:blip>
          <a:srcRect b="0" l="0" r="0" t="0"/>
          <a:stretch/>
        </p:blipFill>
        <p:spPr>
          <a:xfrm>
            <a:off x="10323379" y="5657803"/>
            <a:ext cx="1558274" cy="751010"/>
          </a:xfrm>
          <a:prstGeom prst="rect">
            <a:avLst/>
          </a:prstGeom>
          <a:noFill/>
          <a:ln>
            <a:noFill/>
          </a:ln>
        </p:spPr>
      </p:pic>
      <p:pic>
        <p:nvPicPr>
          <p:cNvPr id="433" name="Google Shape;433;g3147e3f9bfd_0_176"/>
          <p:cNvPicPr preferRelativeResize="0"/>
          <p:nvPr/>
        </p:nvPicPr>
        <p:blipFill rotWithShape="1">
          <a:blip r:embed="rId4">
            <a:alphaModFix/>
          </a:blip>
          <a:srcRect b="0" l="0" r="0" t="0"/>
          <a:stretch/>
        </p:blipFill>
        <p:spPr>
          <a:xfrm>
            <a:off x="2537732" y="1227153"/>
            <a:ext cx="7116538" cy="464148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g31329623b6c_0_99"/>
          <p:cNvSpPr txBox="1"/>
          <p:nvPr>
            <p:ph type="title"/>
          </p:nvPr>
        </p:nvSpPr>
        <p:spPr>
          <a:xfrm>
            <a:off x="384858" y="344302"/>
            <a:ext cx="10336200" cy="612600"/>
          </a:xfrm>
          <a:prstGeom prst="rect">
            <a:avLst/>
          </a:prstGeom>
          <a:noFill/>
          <a:ln>
            <a:noFill/>
          </a:ln>
        </p:spPr>
        <p:txBody>
          <a:bodyPr anchorCtr="0" anchor="t" bIns="72000" lIns="91425" spcFirstLastPara="1" rIns="91425" wrap="square" tIns="108000">
            <a:noAutofit/>
          </a:bodyPr>
          <a:lstStyle/>
          <a:p>
            <a:pPr indent="0" lvl="0" marL="0" rtl="0" algn="l">
              <a:lnSpc>
                <a:spcPct val="100000"/>
              </a:lnSpc>
              <a:spcBef>
                <a:spcPts val="0"/>
              </a:spcBef>
              <a:spcAft>
                <a:spcPts val="0"/>
              </a:spcAft>
              <a:buSzPts val="1400"/>
              <a:buNone/>
            </a:pPr>
            <a:r>
              <a:rPr lang="en-GB"/>
              <a:t>WorldGBC Resilience Factsheet</a:t>
            </a:r>
            <a:endParaRPr/>
          </a:p>
        </p:txBody>
      </p:sp>
      <p:sp>
        <p:nvSpPr>
          <p:cNvPr id="440" name="Google Shape;440;g31329623b6c_0_99"/>
          <p:cNvSpPr txBox="1"/>
          <p:nvPr>
            <p:ph idx="1" type="body"/>
          </p:nvPr>
        </p:nvSpPr>
        <p:spPr>
          <a:xfrm>
            <a:off x="384849" y="1182075"/>
            <a:ext cx="8340300" cy="494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400"/>
              <a:buNone/>
            </a:pPr>
            <a:r>
              <a:t/>
            </a:r>
            <a:endParaRPr sz="1800">
              <a:latin typeface="Albert Sans Medium"/>
              <a:ea typeface="Albert Sans Medium"/>
              <a:cs typeface="Albert Sans Medium"/>
              <a:sym typeface="Albert Sans Medium"/>
            </a:endParaRPr>
          </a:p>
          <a:p>
            <a:pPr indent="-342900" lvl="0" marL="457200" rtl="0" algn="l">
              <a:lnSpc>
                <a:spcPct val="90000"/>
              </a:lnSpc>
              <a:spcBef>
                <a:spcPts val="0"/>
              </a:spcBef>
              <a:spcAft>
                <a:spcPts val="0"/>
              </a:spcAft>
              <a:buClr>
                <a:srgbClr val="000000"/>
              </a:buClr>
              <a:buSzPts val="1800"/>
              <a:buFont typeface="Albert Sans"/>
              <a:buChar char="o"/>
            </a:pPr>
            <a:r>
              <a:rPr lang="en-GB" sz="1800">
                <a:latin typeface="Albert Sans Medium"/>
                <a:ea typeface="Albert Sans Medium"/>
                <a:cs typeface="Albert Sans Medium"/>
                <a:sym typeface="Albert Sans Medium"/>
              </a:rPr>
              <a:t>The WorldGBC Network is working on a series of flagship miniature publications to highlight the network leadership and industry best practice  in the relevant topics to accelerate the transition to </a:t>
            </a:r>
            <a:r>
              <a:rPr b="1" lang="en-GB" sz="1800">
                <a:latin typeface="Albert Sans Black"/>
                <a:ea typeface="Albert Sans Black"/>
                <a:cs typeface="Albert Sans Black"/>
                <a:sym typeface="Albert Sans Black"/>
              </a:rPr>
              <a:t>decarbonised and resilient built environments.</a:t>
            </a:r>
            <a:endParaRPr b="1" sz="1800">
              <a:latin typeface="Albert Sans Black"/>
              <a:ea typeface="Albert Sans Black"/>
              <a:cs typeface="Albert Sans Black"/>
              <a:sym typeface="Albert Sans Black"/>
            </a:endParaRPr>
          </a:p>
          <a:p>
            <a:pPr indent="0" lvl="0" marL="0" rtl="0" algn="l">
              <a:lnSpc>
                <a:spcPct val="90000"/>
              </a:lnSpc>
              <a:spcBef>
                <a:spcPts val="0"/>
              </a:spcBef>
              <a:spcAft>
                <a:spcPts val="0"/>
              </a:spcAft>
              <a:buSzPts val="2400"/>
              <a:buNone/>
            </a:pPr>
            <a:r>
              <a:t/>
            </a:r>
            <a:endParaRPr sz="1800">
              <a:latin typeface="Albert Sans Medium"/>
              <a:ea typeface="Albert Sans Medium"/>
              <a:cs typeface="Albert Sans Medium"/>
              <a:sym typeface="Albert Sans Medium"/>
            </a:endParaRPr>
          </a:p>
          <a:p>
            <a:pPr indent="-342900" lvl="0" marL="457200" rtl="0" algn="l">
              <a:lnSpc>
                <a:spcPct val="90000"/>
              </a:lnSpc>
              <a:spcBef>
                <a:spcPts val="0"/>
              </a:spcBef>
              <a:spcAft>
                <a:spcPts val="0"/>
              </a:spcAft>
              <a:buClr>
                <a:srgbClr val="000000"/>
              </a:buClr>
              <a:buSzPts val="1800"/>
              <a:buFont typeface="Albert Sans"/>
              <a:buChar char="o"/>
            </a:pPr>
            <a:r>
              <a:rPr lang="en-GB" sz="1800">
                <a:latin typeface="Albert Sans Medium"/>
                <a:ea typeface="Albert Sans Medium"/>
                <a:cs typeface="Albert Sans Medium"/>
                <a:sym typeface="Albert Sans Medium"/>
              </a:rPr>
              <a:t>The Resilience Fact Sheet underscores WorldGBC's call for a </a:t>
            </a:r>
            <a:r>
              <a:rPr b="1" lang="en-GB" sz="1800">
                <a:latin typeface="Albert Sans Black"/>
                <a:ea typeface="Albert Sans Black"/>
                <a:cs typeface="Albert Sans Black"/>
                <a:sym typeface="Albert Sans Black"/>
              </a:rPr>
              <a:t>resilient built environment,</a:t>
            </a:r>
            <a:r>
              <a:rPr lang="en-GB" sz="1800">
                <a:latin typeface="Albert Sans Medium"/>
                <a:ea typeface="Albert Sans Medium"/>
                <a:cs typeface="Albert Sans Medium"/>
                <a:sym typeface="Albert Sans Medium"/>
              </a:rPr>
              <a:t> emphasising the urgent need for a decarbonised and resilient built environment as part of the </a:t>
            </a:r>
            <a:r>
              <a:rPr b="1" lang="en-GB" sz="1800">
                <a:latin typeface="Albert Sans Black"/>
                <a:ea typeface="Albert Sans Black"/>
                <a:cs typeface="Albert Sans Black"/>
                <a:sym typeface="Albert Sans Black"/>
              </a:rPr>
              <a:t>Buildings Breakthrough Advocacy Campaign</a:t>
            </a:r>
            <a:r>
              <a:rPr lang="en-GB" sz="1800">
                <a:latin typeface="Albert Sans Medium"/>
                <a:ea typeface="Albert Sans Medium"/>
                <a:cs typeface="Albert Sans Medium"/>
                <a:sym typeface="Albert Sans Medium"/>
              </a:rPr>
              <a:t> and serving as a capacity building booster to the </a:t>
            </a:r>
            <a:r>
              <a:rPr b="1" lang="en-GB" sz="1800">
                <a:latin typeface="Albert Sans Black"/>
                <a:ea typeface="Albert Sans Black"/>
                <a:cs typeface="Albert Sans Black"/>
                <a:sym typeface="Albert Sans Black"/>
              </a:rPr>
              <a:t>national decarbonisation and resilience roadmaps</a:t>
            </a:r>
            <a:r>
              <a:rPr lang="en-GB" sz="1800">
                <a:latin typeface="Albert Sans Medium"/>
                <a:ea typeface="Albert Sans Medium"/>
                <a:cs typeface="Albert Sans Medium"/>
                <a:sym typeface="Albert Sans Medium"/>
              </a:rPr>
              <a:t> and the regional </a:t>
            </a:r>
            <a:r>
              <a:rPr b="1" lang="en-GB" sz="1800">
                <a:latin typeface="Albert Sans Black"/>
                <a:ea typeface="Albert Sans Black"/>
                <a:cs typeface="Albert Sans Black"/>
                <a:sym typeface="Albert Sans Black"/>
              </a:rPr>
              <a:t>Zero Carbon and Climate Resilience Readiness Framework.</a:t>
            </a:r>
            <a:endParaRPr b="1" sz="1800">
              <a:latin typeface="Albert Sans Black"/>
              <a:ea typeface="Albert Sans Black"/>
              <a:cs typeface="Albert Sans Black"/>
              <a:sym typeface="Albert Sans Black"/>
            </a:endParaRPr>
          </a:p>
          <a:p>
            <a:pPr indent="0" lvl="0" marL="457200" rtl="0" algn="l">
              <a:lnSpc>
                <a:spcPct val="90000"/>
              </a:lnSpc>
              <a:spcBef>
                <a:spcPts val="0"/>
              </a:spcBef>
              <a:spcAft>
                <a:spcPts val="0"/>
              </a:spcAft>
              <a:buSzPts val="2400"/>
              <a:buNone/>
            </a:pPr>
            <a:r>
              <a:t/>
            </a:r>
            <a:endParaRPr sz="1800">
              <a:latin typeface="Albert Sans Medium"/>
              <a:ea typeface="Albert Sans Medium"/>
              <a:cs typeface="Albert Sans Medium"/>
              <a:sym typeface="Albert Sans Medium"/>
            </a:endParaRPr>
          </a:p>
          <a:p>
            <a:pPr indent="-342900" lvl="0" marL="457200" rtl="0" algn="l">
              <a:lnSpc>
                <a:spcPct val="90000"/>
              </a:lnSpc>
              <a:spcBef>
                <a:spcPts val="0"/>
              </a:spcBef>
              <a:spcAft>
                <a:spcPts val="0"/>
              </a:spcAft>
              <a:buClr>
                <a:srgbClr val="000000"/>
              </a:buClr>
              <a:buSzPts val="1800"/>
              <a:buFont typeface="Albert Sans"/>
              <a:buChar char="o"/>
            </a:pPr>
            <a:r>
              <a:rPr lang="en-GB" sz="1800">
                <a:latin typeface="Albert Sans Medium"/>
                <a:ea typeface="Albert Sans Medium"/>
                <a:cs typeface="Albert Sans Medium"/>
                <a:sym typeface="Albert Sans Medium"/>
              </a:rPr>
              <a:t>It will outline the definition of </a:t>
            </a:r>
            <a:r>
              <a:rPr b="1" lang="en-GB" sz="1800">
                <a:latin typeface="Albert Sans Black"/>
                <a:ea typeface="Albert Sans Black"/>
                <a:cs typeface="Albert Sans Black"/>
                <a:sym typeface="Albert Sans Black"/>
              </a:rPr>
              <a:t>key principles and guidelines, scope, and global state of resilience</a:t>
            </a:r>
            <a:r>
              <a:rPr lang="en-GB" sz="1800">
                <a:latin typeface="Albert Sans Medium"/>
                <a:ea typeface="Albert Sans Medium"/>
                <a:cs typeface="Albert Sans Medium"/>
                <a:sym typeface="Albert Sans Medium"/>
              </a:rPr>
              <a:t>. Identifying c</a:t>
            </a:r>
            <a:r>
              <a:rPr b="1" lang="en-GB" sz="1800">
                <a:latin typeface="Albert Sans Black"/>
                <a:ea typeface="Albert Sans Black"/>
                <a:cs typeface="Albert Sans Black"/>
                <a:sym typeface="Albert Sans Black"/>
              </a:rPr>
              <a:t>hallenges and opportunities</a:t>
            </a:r>
            <a:r>
              <a:rPr lang="en-GB" sz="1800">
                <a:latin typeface="Albert Sans Medium"/>
                <a:ea typeface="Albert Sans Medium"/>
                <a:cs typeface="Albert Sans Medium"/>
                <a:sym typeface="Albert Sans Medium"/>
              </a:rPr>
              <a:t> and </a:t>
            </a:r>
            <a:r>
              <a:rPr b="1" lang="en-GB" sz="1800">
                <a:latin typeface="Albert Sans Black"/>
                <a:ea typeface="Albert Sans Black"/>
                <a:cs typeface="Albert Sans Black"/>
                <a:sym typeface="Albert Sans Black"/>
              </a:rPr>
              <a:t>examples of key leadership</a:t>
            </a:r>
            <a:r>
              <a:rPr lang="en-GB" sz="1800">
                <a:latin typeface="Albert Sans Medium"/>
                <a:ea typeface="Albert Sans Medium"/>
                <a:cs typeface="Albert Sans Medium"/>
                <a:sym typeface="Albert Sans Medium"/>
              </a:rPr>
              <a:t>. </a:t>
            </a:r>
            <a:endParaRPr sz="1800">
              <a:latin typeface="Albert Sans Medium"/>
              <a:ea typeface="Albert Sans Medium"/>
              <a:cs typeface="Albert Sans Medium"/>
              <a:sym typeface="Albert Sans Medium"/>
            </a:endParaRPr>
          </a:p>
          <a:p>
            <a:pPr indent="0" lvl="0" marL="0" rtl="0" algn="l">
              <a:lnSpc>
                <a:spcPct val="90000"/>
              </a:lnSpc>
              <a:spcBef>
                <a:spcPts val="1000"/>
              </a:spcBef>
              <a:spcAft>
                <a:spcPts val="0"/>
              </a:spcAft>
              <a:buSzPts val="2400"/>
              <a:buNone/>
            </a:pPr>
            <a:r>
              <a:t/>
            </a:r>
            <a:endParaRPr sz="1800">
              <a:latin typeface="Albert Sans Medium"/>
              <a:ea typeface="Albert Sans Medium"/>
              <a:cs typeface="Albert Sans Medium"/>
              <a:sym typeface="Albert Sans Medium"/>
            </a:endParaRPr>
          </a:p>
        </p:txBody>
      </p:sp>
      <p:pic>
        <p:nvPicPr>
          <p:cNvPr id="441" name="Google Shape;441;g31329623b6c_0_99"/>
          <p:cNvPicPr preferRelativeResize="0"/>
          <p:nvPr/>
        </p:nvPicPr>
        <p:blipFill rotWithShape="1">
          <a:blip r:embed="rId4">
            <a:alphaModFix/>
          </a:blip>
          <a:srcRect b="0" l="0" r="0" t="0"/>
          <a:stretch/>
        </p:blipFill>
        <p:spPr>
          <a:xfrm>
            <a:off x="8893150" y="0"/>
            <a:ext cx="3508824" cy="9568701"/>
          </a:xfrm>
          <a:prstGeom prst="rect">
            <a:avLst/>
          </a:prstGeom>
          <a:noFill/>
          <a:ln>
            <a:noFill/>
          </a:ln>
        </p:spPr>
      </p:pic>
      <p:pic>
        <p:nvPicPr>
          <p:cNvPr id="442" name="Google Shape;442;g31329623b6c_0_99"/>
          <p:cNvPicPr preferRelativeResize="0"/>
          <p:nvPr/>
        </p:nvPicPr>
        <p:blipFill rotWithShape="1">
          <a:blip r:embed="rId5">
            <a:alphaModFix/>
          </a:blip>
          <a:srcRect b="0" l="0" r="0" t="0"/>
          <a:stretch/>
        </p:blipFill>
        <p:spPr>
          <a:xfrm>
            <a:off x="686304" y="5657803"/>
            <a:ext cx="1558274" cy="75101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g3147e3f9bfd_0_216"/>
          <p:cNvSpPr txBox="1"/>
          <p:nvPr>
            <p:ph type="title"/>
          </p:nvPr>
        </p:nvSpPr>
        <p:spPr>
          <a:xfrm>
            <a:off x="384857" y="254264"/>
            <a:ext cx="10336200" cy="612600"/>
          </a:xfrm>
          <a:prstGeom prst="rect">
            <a:avLst/>
          </a:prstGeom>
          <a:noFill/>
          <a:ln>
            <a:noFill/>
          </a:ln>
        </p:spPr>
        <p:txBody>
          <a:bodyPr anchorCtr="0" anchor="t" bIns="72000" lIns="91425" spcFirstLastPara="1" rIns="91425" wrap="square" tIns="108000">
            <a:noAutofit/>
          </a:bodyPr>
          <a:lstStyle/>
          <a:p>
            <a:pPr indent="0" lvl="0" marL="0" marR="0" rtl="0" algn="l">
              <a:lnSpc>
                <a:spcPct val="100000"/>
              </a:lnSpc>
              <a:spcBef>
                <a:spcPts val="0"/>
              </a:spcBef>
              <a:spcAft>
                <a:spcPts val="0"/>
              </a:spcAft>
              <a:buClr>
                <a:srgbClr val="000000"/>
              </a:buClr>
              <a:buSzPts val="1400"/>
              <a:buFont typeface="Arial"/>
              <a:buNone/>
            </a:pPr>
            <a:r>
              <a:rPr lang="en-GB"/>
              <a:t>Financing a resilient future </a:t>
            </a:r>
            <a:endParaRPr/>
          </a:p>
        </p:txBody>
      </p:sp>
      <p:sp>
        <p:nvSpPr>
          <p:cNvPr id="449" name="Google Shape;449;g3147e3f9bfd_0_216"/>
          <p:cNvSpPr txBox="1"/>
          <p:nvPr>
            <p:ph idx="1" type="body"/>
          </p:nvPr>
        </p:nvSpPr>
        <p:spPr>
          <a:xfrm>
            <a:off x="384857" y="1042036"/>
            <a:ext cx="5474100" cy="4949100"/>
          </a:xfrm>
          <a:prstGeom prst="rect">
            <a:avLst/>
          </a:prstGeom>
          <a:noFill/>
          <a:ln>
            <a:noFill/>
          </a:ln>
        </p:spPr>
        <p:txBody>
          <a:bodyPr anchorCtr="0" anchor="t" bIns="45700" lIns="91425" spcFirstLastPara="1" rIns="91425" wrap="square" tIns="45700">
            <a:noAutofit/>
          </a:bodyPr>
          <a:lstStyle/>
          <a:p>
            <a:pPr indent="0" lvl="0" marL="76200" rtl="0" algn="l">
              <a:lnSpc>
                <a:spcPct val="90000"/>
              </a:lnSpc>
              <a:spcBef>
                <a:spcPts val="1000"/>
              </a:spcBef>
              <a:spcAft>
                <a:spcPts val="0"/>
              </a:spcAft>
              <a:buSzPts val="2400"/>
              <a:buNone/>
            </a:pPr>
            <a:r>
              <a:rPr b="1" lang="en-GB" sz="2000">
                <a:latin typeface="Albert Sans"/>
                <a:ea typeface="Albert Sans"/>
                <a:cs typeface="Albert Sans"/>
                <a:sym typeface="Albert Sans"/>
              </a:rPr>
              <a:t>Enable action through climate finance:</a:t>
            </a:r>
            <a:r>
              <a:rPr lang="en-GB" sz="2000"/>
              <a:t> </a:t>
            </a:r>
            <a:endParaRPr/>
          </a:p>
          <a:p>
            <a:pPr indent="-381000" lvl="0" marL="457200" marR="0" rtl="0" algn="l">
              <a:lnSpc>
                <a:spcPct val="90000"/>
              </a:lnSpc>
              <a:spcBef>
                <a:spcPts val="1000"/>
              </a:spcBef>
              <a:spcAft>
                <a:spcPts val="0"/>
              </a:spcAft>
              <a:buClr>
                <a:schemeClr val="dk1"/>
              </a:buClr>
              <a:buSzPts val="2400"/>
              <a:buFont typeface="Arial"/>
              <a:buChar char="•"/>
            </a:pPr>
            <a:r>
              <a:rPr lang="en-GB" sz="2000"/>
              <a:t>Take into account the mitigation and adaptation potential of our built environments in the new climate finance goal (NCQG). </a:t>
            </a:r>
            <a:endParaRPr/>
          </a:p>
          <a:p>
            <a:pPr indent="-381000" lvl="0" marL="457200" marR="0" rtl="0" algn="l">
              <a:lnSpc>
                <a:spcPct val="90000"/>
              </a:lnSpc>
              <a:spcBef>
                <a:spcPts val="1000"/>
              </a:spcBef>
              <a:spcAft>
                <a:spcPts val="0"/>
              </a:spcAft>
              <a:buClr>
                <a:schemeClr val="dk1"/>
              </a:buClr>
              <a:buSzPts val="2400"/>
              <a:buFont typeface="Arial"/>
              <a:buChar char="•"/>
            </a:pPr>
            <a:r>
              <a:rPr lang="en-GB" sz="2000"/>
              <a:t>Reform financial infrastructure for more impactful and equitable climate finance. </a:t>
            </a:r>
            <a:endParaRPr/>
          </a:p>
          <a:p>
            <a:pPr indent="-381000" lvl="0" marL="457200" marR="0" rtl="0" algn="l">
              <a:lnSpc>
                <a:spcPct val="90000"/>
              </a:lnSpc>
              <a:spcBef>
                <a:spcPts val="1000"/>
              </a:spcBef>
              <a:spcAft>
                <a:spcPts val="0"/>
              </a:spcAft>
              <a:buClr>
                <a:schemeClr val="dk1"/>
              </a:buClr>
              <a:buSzPts val="2400"/>
              <a:buFont typeface="Arial"/>
              <a:buChar char="•"/>
            </a:pPr>
            <a:r>
              <a:rPr lang="en-GB" sz="2000"/>
              <a:t>Provide appropriate financial means to the Loss and Damage Fund to support vulnerable communities. </a:t>
            </a:r>
            <a:endParaRPr/>
          </a:p>
          <a:p>
            <a:pPr indent="-381000" lvl="0" marL="457200" marR="0" rtl="0" algn="l">
              <a:lnSpc>
                <a:spcPct val="90000"/>
              </a:lnSpc>
              <a:spcBef>
                <a:spcPts val="1000"/>
              </a:spcBef>
              <a:spcAft>
                <a:spcPts val="0"/>
              </a:spcAft>
              <a:buClr>
                <a:schemeClr val="dk1"/>
              </a:buClr>
              <a:buSzPts val="2400"/>
              <a:buFont typeface="Arial"/>
              <a:buChar char="•"/>
            </a:pPr>
            <a:r>
              <a:rPr lang="en-GB" sz="2000"/>
              <a:t>Leverage the development and implementation of green taxonomies.</a:t>
            </a:r>
            <a:endParaRPr/>
          </a:p>
          <a:p>
            <a:pPr indent="-381000" lvl="0" marL="457200" marR="0" rtl="0" algn="l">
              <a:lnSpc>
                <a:spcPct val="90000"/>
              </a:lnSpc>
              <a:spcBef>
                <a:spcPts val="1000"/>
              </a:spcBef>
              <a:spcAft>
                <a:spcPts val="0"/>
              </a:spcAft>
              <a:buClr>
                <a:schemeClr val="dk1"/>
              </a:buClr>
              <a:buSzPts val="2400"/>
              <a:buFont typeface="Arial"/>
              <a:buChar char="•"/>
            </a:pPr>
            <a:r>
              <a:rPr lang="en-GB" sz="2000"/>
              <a:t>Pledge a threefold increase in energy efficiency investments for buildings. </a:t>
            </a:r>
            <a:endParaRPr/>
          </a:p>
        </p:txBody>
      </p:sp>
      <p:sp>
        <p:nvSpPr>
          <p:cNvPr id="450" name="Google Shape;450;g3147e3f9bfd_0_216"/>
          <p:cNvSpPr txBox="1"/>
          <p:nvPr/>
        </p:nvSpPr>
        <p:spPr>
          <a:xfrm>
            <a:off x="6115238" y="1023536"/>
            <a:ext cx="5474100" cy="4949100"/>
          </a:xfrm>
          <a:prstGeom prst="rect">
            <a:avLst/>
          </a:prstGeom>
          <a:noFill/>
          <a:ln>
            <a:noFill/>
          </a:ln>
        </p:spPr>
        <p:txBody>
          <a:bodyPr anchorCtr="0" anchor="t" bIns="45700" lIns="91425" spcFirstLastPara="1" rIns="91425" wrap="square" tIns="45700">
            <a:noAutofit/>
          </a:bodyPr>
          <a:lstStyle/>
          <a:p>
            <a:pPr indent="0" lvl="0" marL="76200" marR="0" rtl="0" algn="l">
              <a:lnSpc>
                <a:spcPct val="90000"/>
              </a:lnSpc>
              <a:spcBef>
                <a:spcPts val="1000"/>
              </a:spcBef>
              <a:spcAft>
                <a:spcPts val="0"/>
              </a:spcAft>
              <a:buClr>
                <a:schemeClr val="dk1"/>
              </a:buClr>
              <a:buSzPts val="2400"/>
              <a:buFont typeface="Arial"/>
              <a:buNone/>
            </a:pPr>
            <a:r>
              <a:rPr b="1" i="0" lang="en-GB" sz="2000" u="none" cap="none" strike="noStrike">
                <a:solidFill>
                  <a:schemeClr val="dk1"/>
                </a:solidFill>
                <a:latin typeface="Albert Sans"/>
                <a:ea typeface="Albert Sans"/>
                <a:cs typeface="Albert Sans"/>
                <a:sym typeface="Albert Sans"/>
              </a:rPr>
              <a:t>Strengthen resilience with adaptation planning: </a:t>
            </a:r>
            <a:endParaRPr b="1" i="0" sz="1400" u="none" cap="none" strike="noStrike">
              <a:solidFill>
                <a:srgbClr val="000000"/>
              </a:solidFill>
              <a:latin typeface="Arial"/>
              <a:ea typeface="Arial"/>
              <a:cs typeface="Arial"/>
              <a:sym typeface="Arial"/>
            </a:endParaRPr>
          </a:p>
          <a:p>
            <a:pPr indent="-381000" lvl="0" marL="457200" marR="0" rtl="0" algn="l">
              <a:lnSpc>
                <a:spcPct val="90000"/>
              </a:lnSpc>
              <a:spcBef>
                <a:spcPts val="1000"/>
              </a:spcBef>
              <a:spcAft>
                <a:spcPts val="0"/>
              </a:spcAft>
              <a:buClr>
                <a:schemeClr val="dk1"/>
              </a:buClr>
              <a:buSzPts val="2400"/>
              <a:buFont typeface="Arial"/>
              <a:buChar char="•"/>
            </a:pPr>
            <a:r>
              <a:rPr b="0" i="0" lang="en-GB" sz="2000" u="none" cap="none" strike="noStrike">
                <a:solidFill>
                  <a:schemeClr val="dk1"/>
                </a:solidFill>
                <a:latin typeface="Albert Sans Medium"/>
                <a:ea typeface="Albert Sans Medium"/>
                <a:cs typeface="Albert Sans Medium"/>
                <a:sym typeface="Albert Sans Medium"/>
              </a:rPr>
              <a:t>Commit to making greater efforts to integrate resilience and adaptation into existing building sector policies and programmes.</a:t>
            </a:r>
            <a:endParaRPr b="0" i="0" sz="1400" u="none" cap="none" strike="noStrike">
              <a:solidFill>
                <a:srgbClr val="000000"/>
              </a:solidFill>
              <a:latin typeface="Arial"/>
              <a:ea typeface="Arial"/>
              <a:cs typeface="Arial"/>
              <a:sym typeface="Arial"/>
            </a:endParaRPr>
          </a:p>
          <a:p>
            <a:pPr indent="-381000" lvl="0" marL="457200" marR="0" rtl="0" algn="l">
              <a:lnSpc>
                <a:spcPct val="90000"/>
              </a:lnSpc>
              <a:spcBef>
                <a:spcPts val="1000"/>
              </a:spcBef>
              <a:spcAft>
                <a:spcPts val="0"/>
              </a:spcAft>
              <a:buClr>
                <a:schemeClr val="dk1"/>
              </a:buClr>
              <a:buSzPts val="2400"/>
              <a:buFont typeface="Arial"/>
              <a:buChar char="•"/>
            </a:pPr>
            <a:r>
              <a:rPr b="0" i="0" lang="en-GB" sz="2000" u="none" cap="none" strike="noStrike">
                <a:solidFill>
                  <a:schemeClr val="dk1"/>
                </a:solidFill>
                <a:latin typeface="Albert Sans Medium"/>
                <a:ea typeface="Albert Sans Medium"/>
                <a:cs typeface="Albert Sans Medium"/>
                <a:sym typeface="Albert Sans Medium"/>
              </a:rPr>
              <a:t>Promote creation of National Adaptation Plans (NAPs) by 2025. </a:t>
            </a:r>
            <a:endParaRPr b="0" i="0" sz="1400" u="none" cap="none" strike="noStrike">
              <a:solidFill>
                <a:srgbClr val="000000"/>
              </a:solidFill>
              <a:latin typeface="Arial"/>
              <a:ea typeface="Arial"/>
              <a:cs typeface="Arial"/>
              <a:sym typeface="Arial"/>
            </a:endParaRPr>
          </a:p>
          <a:p>
            <a:pPr indent="-381000" lvl="0" marL="457200" marR="0" rtl="0" algn="l">
              <a:lnSpc>
                <a:spcPct val="90000"/>
              </a:lnSpc>
              <a:spcBef>
                <a:spcPts val="1000"/>
              </a:spcBef>
              <a:spcAft>
                <a:spcPts val="0"/>
              </a:spcAft>
              <a:buClr>
                <a:schemeClr val="dk1"/>
              </a:buClr>
              <a:buSzPts val="2400"/>
              <a:buFont typeface="Arial"/>
              <a:buChar char="•"/>
            </a:pPr>
            <a:r>
              <a:rPr b="0" i="0" lang="en-GB" sz="2000" u="none" cap="none" strike="noStrike">
                <a:solidFill>
                  <a:schemeClr val="dk1"/>
                </a:solidFill>
                <a:latin typeface="Albert Sans Medium"/>
                <a:ea typeface="Albert Sans Medium"/>
                <a:cs typeface="Albert Sans Medium"/>
                <a:sym typeface="Albert Sans Medium"/>
              </a:rPr>
              <a:t>Recognise the role of buildings and the built environment in anticipating, adapting and responding to climate impacts. </a:t>
            </a:r>
            <a:endParaRPr b="0" i="0" sz="1400" u="none" cap="none" strike="noStrike">
              <a:solidFill>
                <a:srgbClr val="000000"/>
              </a:solidFill>
              <a:latin typeface="Arial"/>
              <a:ea typeface="Arial"/>
              <a:cs typeface="Arial"/>
              <a:sym typeface="Arial"/>
            </a:endParaRPr>
          </a:p>
          <a:p>
            <a:pPr indent="-381000" lvl="0" marL="457200" marR="0" rtl="0" algn="l">
              <a:lnSpc>
                <a:spcPct val="90000"/>
              </a:lnSpc>
              <a:spcBef>
                <a:spcPts val="1000"/>
              </a:spcBef>
              <a:spcAft>
                <a:spcPts val="0"/>
              </a:spcAft>
              <a:buClr>
                <a:schemeClr val="dk1"/>
              </a:buClr>
              <a:buSzPts val="2400"/>
              <a:buFont typeface="Arial"/>
              <a:buChar char="•"/>
            </a:pPr>
            <a:r>
              <a:rPr b="0" i="0" lang="en-GB" sz="2000" u="none" cap="none" strike="noStrike">
                <a:solidFill>
                  <a:schemeClr val="dk1"/>
                </a:solidFill>
                <a:latin typeface="Albert Sans Medium"/>
                <a:ea typeface="Albert Sans Medium"/>
                <a:cs typeface="Albert Sans Medium"/>
                <a:sym typeface="Albert Sans Medium"/>
              </a:rPr>
              <a:t>Prioritise the use of nature-based solutions.</a:t>
            </a:r>
            <a:endParaRPr b="0" i="0" sz="1400" u="none" cap="none" strike="noStrike">
              <a:solidFill>
                <a:srgbClr val="000000"/>
              </a:solidFill>
              <a:latin typeface="Arial"/>
              <a:ea typeface="Arial"/>
              <a:cs typeface="Arial"/>
              <a:sym typeface="Arial"/>
            </a:endParaRPr>
          </a:p>
        </p:txBody>
      </p:sp>
      <p:sp>
        <p:nvSpPr>
          <p:cNvPr id="451" name="Google Shape;451;g3147e3f9bfd_0_216"/>
          <p:cNvSpPr txBox="1"/>
          <p:nvPr/>
        </p:nvSpPr>
        <p:spPr>
          <a:xfrm>
            <a:off x="268175" y="6166275"/>
            <a:ext cx="6318300" cy="570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2"/>
              </a:buClr>
              <a:buSzPts val="4000"/>
              <a:buFont typeface="Libre Caslon Text"/>
              <a:buNone/>
            </a:pPr>
            <a:r>
              <a:rPr b="1" i="0" lang="en-GB" sz="2000" u="none" cap="none" strike="noStrike">
                <a:solidFill>
                  <a:schemeClr val="dk1"/>
                </a:solidFill>
                <a:latin typeface="Libre Caslon Text"/>
                <a:ea typeface="Libre Caslon Text"/>
                <a:cs typeface="Libre Caslon Text"/>
                <a:sym typeface="Libre Caslon Text"/>
              </a:rPr>
              <a:t>#BeBoldOnBuildings</a:t>
            </a:r>
            <a:endParaRPr b="0" i="0" sz="2000" u="none" cap="none" strike="noStrike">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pic>
        <p:nvPicPr>
          <p:cNvPr id="457" name="Google Shape;457;p11"/>
          <p:cNvPicPr preferRelativeResize="0"/>
          <p:nvPr/>
        </p:nvPicPr>
        <p:blipFill rotWithShape="1">
          <a:blip r:embed="rId3">
            <a:alphaModFix/>
          </a:blip>
          <a:srcRect b="0" l="0" r="0" t="0"/>
          <a:stretch/>
        </p:blipFill>
        <p:spPr>
          <a:xfrm>
            <a:off x="0" y="0"/>
            <a:ext cx="12832123" cy="7218075"/>
          </a:xfrm>
          <a:prstGeom prst="rect">
            <a:avLst/>
          </a:prstGeom>
          <a:noFill/>
          <a:ln>
            <a:noFill/>
          </a:ln>
        </p:spPr>
      </p:pic>
      <p:sp>
        <p:nvSpPr>
          <p:cNvPr id="458" name="Google Shape;458;p11"/>
          <p:cNvSpPr txBox="1"/>
          <p:nvPr/>
        </p:nvSpPr>
        <p:spPr>
          <a:xfrm>
            <a:off x="3341849" y="910021"/>
            <a:ext cx="5508300" cy="10287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2"/>
              </a:buClr>
              <a:buSzPts val="4000"/>
              <a:buFont typeface="Libre Caslon Text"/>
              <a:buNone/>
            </a:pPr>
            <a:r>
              <a:rPr b="1" i="0" lang="en-GB" sz="4000" u="none" cap="none" strike="noStrike">
                <a:solidFill>
                  <a:schemeClr val="dk1"/>
                </a:solidFill>
                <a:latin typeface="Libre Caslon Text"/>
                <a:ea typeface="Libre Caslon Text"/>
                <a:cs typeface="Libre Caslon Text"/>
                <a:sym typeface="Libre Caslon Text"/>
              </a:rPr>
              <a:t>Thank you</a:t>
            </a:r>
            <a:endParaRPr b="0" i="0" sz="1400" u="none" cap="none" strike="noStrike">
              <a:solidFill>
                <a:schemeClr val="dk1"/>
              </a:solidFill>
              <a:latin typeface="Arial"/>
              <a:ea typeface="Arial"/>
              <a:cs typeface="Arial"/>
              <a:sym typeface="Arial"/>
            </a:endParaRPr>
          </a:p>
        </p:txBody>
      </p:sp>
      <p:sp>
        <p:nvSpPr>
          <p:cNvPr id="459" name="Google Shape;459;p11"/>
          <p:cNvSpPr txBox="1"/>
          <p:nvPr/>
        </p:nvSpPr>
        <p:spPr>
          <a:xfrm>
            <a:off x="3438824" y="1803421"/>
            <a:ext cx="5508300" cy="925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2"/>
              </a:buClr>
              <a:buSzPts val="2000"/>
              <a:buFont typeface="Albert Sans Medium"/>
              <a:buNone/>
            </a:pPr>
            <a:r>
              <a:rPr b="0" i="0" lang="en-GB" sz="2000" u="none" cap="none" strike="noStrike">
                <a:solidFill>
                  <a:schemeClr val="dk1"/>
                </a:solidFill>
                <a:latin typeface="Albert Sans Medium"/>
                <a:ea typeface="Albert Sans Medium"/>
                <a:cs typeface="Albert Sans Medium"/>
                <a:sym typeface="Albert Sans Medium"/>
              </a:rPr>
              <a:t>Find out more:</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600"/>
              </a:spcBef>
              <a:spcAft>
                <a:spcPts val="0"/>
              </a:spcAft>
              <a:buClr>
                <a:schemeClr val="lt2"/>
              </a:buClr>
              <a:buSzPts val="2400"/>
              <a:buFont typeface="Albert Sans SemiBold"/>
              <a:buNone/>
            </a:pPr>
            <a:r>
              <a:rPr b="1" i="0" lang="en-GB" sz="2400" u="none" cap="none" strike="noStrike">
                <a:solidFill>
                  <a:schemeClr val="dk1"/>
                </a:solidFill>
                <a:latin typeface="Albert Sans SemiBold"/>
                <a:ea typeface="Albert Sans SemiBold"/>
                <a:cs typeface="Albert Sans SemiBold"/>
                <a:sym typeface="Albert Sans SemiBold"/>
              </a:rPr>
              <a:t>worldgbc.org</a:t>
            </a:r>
            <a:endParaRPr b="1" i="0" sz="2400" u="none" cap="none" strike="noStrike">
              <a:solidFill>
                <a:schemeClr val="dk1"/>
              </a:solidFill>
              <a:latin typeface="Albert Sans SemiBold"/>
              <a:ea typeface="Albert Sans SemiBold"/>
              <a:cs typeface="Albert Sans SemiBold"/>
              <a:sym typeface="Albert Sans SemiBold"/>
            </a:endParaRPr>
          </a:p>
        </p:txBody>
      </p:sp>
      <p:pic>
        <p:nvPicPr>
          <p:cNvPr id="460" name="Google Shape;460;p11"/>
          <p:cNvPicPr preferRelativeResize="0"/>
          <p:nvPr/>
        </p:nvPicPr>
        <p:blipFill rotWithShape="1">
          <a:blip r:embed="rId4">
            <a:alphaModFix/>
          </a:blip>
          <a:srcRect b="-4" l="23312" r="0" t="42989"/>
          <a:stretch/>
        </p:blipFill>
        <p:spPr>
          <a:xfrm>
            <a:off x="-1" y="0"/>
            <a:ext cx="2901457" cy="2222714"/>
          </a:xfrm>
          <a:prstGeom prst="rect">
            <a:avLst/>
          </a:prstGeom>
          <a:noFill/>
          <a:ln>
            <a:noFill/>
          </a:ln>
        </p:spPr>
      </p:pic>
      <p:pic>
        <p:nvPicPr>
          <p:cNvPr id="461" name="Google Shape;461;p11"/>
          <p:cNvPicPr preferRelativeResize="0"/>
          <p:nvPr/>
        </p:nvPicPr>
        <p:blipFill rotWithShape="1">
          <a:blip r:embed="rId5">
            <a:alphaModFix/>
          </a:blip>
          <a:srcRect b="0" l="0" r="0" t="0"/>
          <a:stretch/>
        </p:blipFill>
        <p:spPr>
          <a:xfrm>
            <a:off x="199999" y="215877"/>
            <a:ext cx="1772570" cy="1439814"/>
          </a:xfrm>
          <a:prstGeom prst="rect">
            <a:avLst/>
          </a:prstGeom>
          <a:noFill/>
          <a:ln>
            <a:noFill/>
          </a:ln>
        </p:spPr>
      </p:pic>
      <p:sp>
        <p:nvSpPr>
          <p:cNvPr id="462" name="Google Shape;462;p11"/>
          <p:cNvSpPr txBox="1"/>
          <p:nvPr/>
        </p:nvSpPr>
        <p:spPr>
          <a:xfrm>
            <a:off x="268175" y="6036825"/>
            <a:ext cx="6318300" cy="570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2"/>
              </a:buClr>
              <a:buSzPts val="4000"/>
              <a:buFont typeface="Libre Caslon Text"/>
              <a:buNone/>
            </a:pPr>
            <a:r>
              <a:rPr b="1" i="0" lang="en-GB" sz="3000" u="none" cap="none" strike="noStrike">
                <a:solidFill>
                  <a:schemeClr val="dk1"/>
                </a:solidFill>
                <a:latin typeface="Libre Caslon Text"/>
                <a:ea typeface="Libre Caslon Text"/>
                <a:cs typeface="Libre Caslon Text"/>
                <a:sym typeface="Libre Caslon Text"/>
              </a:rPr>
              <a:t>#BeBoldOnBuildings</a:t>
            </a:r>
            <a:endParaRPr b="0" i="0" sz="3000" u="none" cap="none" strike="noStrike">
              <a:solidFill>
                <a:schemeClr val="dk1"/>
              </a:solidFill>
              <a:latin typeface="Arial"/>
              <a:ea typeface="Arial"/>
              <a:cs typeface="Arial"/>
              <a:sym typeface="Arial"/>
            </a:endParaRPr>
          </a:p>
        </p:txBody>
      </p:sp>
      <p:pic>
        <p:nvPicPr>
          <p:cNvPr id="463" name="Google Shape;463;p11"/>
          <p:cNvPicPr preferRelativeResize="0"/>
          <p:nvPr/>
        </p:nvPicPr>
        <p:blipFill rotWithShape="1">
          <a:blip r:embed="rId6">
            <a:alphaModFix/>
          </a:blip>
          <a:srcRect b="0" l="0" r="0" t="0"/>
          <a:stretch/>
        </p:blipFill>
        <p:spPr>
          <a:xfrm>
            <a:off x="10267872" y="215887"/>
            <a:ext cx="1772574" cy="74891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3EA"/>
        </a:solidFill>
      </p:bgPr>
    </p:bg>
    <p:spTree>
      <p:nvGrpSpPr>
        <p:cNvPr id="467" name="Shape 467"/>
        <p:cNvGrpSpPr/>
        <p:nvPr/>
      </p:nvGrpSpPr>
      <p:grpSpPr>
        <a:xfrm>
          <a:off x="0" y="0"/>
          <a:ext cx="0" cy="0"/>
          <a:chOff x="0" y="0"/>
          <a:chExt cx="0" cy="0"/>
        </a:xfrm>
      </p:grpSpPr>
      <p:sp>
        <p:nvSpPr>
          <p:cNvPr id="468" name="Google Shape;468;g2d575203a02_0_6"/>
          <p:cNvSpPr txBox="1"/>
          <p:nvPr>
            <p:ph type="title"/>
          </p:nvPr>
        </p:nvSpPr>
        <p:spPr>
          <a:xfrm>
            <a:off x="384858" y="344302"/>
            <a:ext cx="10336200" cy="612600"/>
          </a:xfrm>
          <a:prstGeom prst="rect">
            <a:avLst/>
          </a:prstGeom>
          <a:noFill/>
          <a:ln>
            <a:noFill/>
          </a:ln>
        </p:spPr>
        <p:txBody>
          <a:bodyPr anchorCtr="0" anchor="t" bIns="72000" lIns="91425" spcFirstLastPara="1" rIns="91425" wrap="square" tIns="108000">
            <a:noAutofit/>
          </a:bodyPr>
          <a:lstStyle/>
          <a:p>
            <a:pPr indent="0" lvl="0" marL="0" rtl="0" algn="l">
              <a:lnSpc>
                <a:spcPct val="90000"/>
              </a:lnSpc>
              <a:spcBef>
                <a:spcPts val="0"/>
              </a:spcBef>
              <a:spcAft>
                <a:spcPts val="0"/>
              </a:spcAft>
              <a:buClr>
                <a:schemeClr val="accent1"/>
              </a:buClr>
              <a:buSzPts val="2800"/>
              <a:buFont typeface="Libre Caslon Text"/>
              <a:buNone/>
            </a:pPr>
            <a:r>
              <a:rPr lang="en-GB"/>
              <a:t>Panel Discussion; </a:t>
            </a:r>
            <a:endParaRPr/>
          </a:p>
          <a:p>
            <a:pPr indent="0" lvl="0" marL="0" rtl="0" algn="l">
              <a:lnSpc>
                <a:spcPct val="90000"/>
              </a:lnSpc>
              <a:spcBef>
                <a:spcPts val="0"/>
              </a:spcBef>
              <a:spcAft>
                <a:spcPts val="0"/>
              </a:spcAft>
              <a:buClr>
                <a:schemeClr val="accent1"/>
              </a:buClr>
              <a:buSzPts val="2800"/>
              <a:buFont typeface="Libre Caslon Text"/>
              <a:buNone/>
            </a:pPr>
            <a:r>
              <a:rPr lang="en-GB"/>
              <a:t>Financing a Resilient </a:t>
            </a:r>
            <a:r>
              <a:rPr lang="en-GB">
                <a:extLst>
                  <a:ext uri="http://customooxmlschemas.google.com/">
                    <go:slidesCustomData xmlns:go="http://customooxmlschemas.google.com/" textRoundtripDataId="0"/>
                  </a:ext>
                </a:extLst>
              </a:rPr>
              <a:t>Future</a:t>
            </a:r>
            <a:r>
              <a:rPr lang="en-GB"/>
              <a:t> </a:t>
            </a:r>
            <a:endParaRPr/>
          </a:p>
          <a:p>
            <a:pPr indent="0" lvl="0" marL="0" marR="0" rtl="0" algn="l">
              <a:lnSpc>
                <a:spcPct val="100000"/>
              </a:lnSpc>
              <a:spcBef>
                <a:spcPts val="0"/>
              </a:spcBef>
              <a:spcAft>
                <a:spcPts val="0"/>
              </a:spcAft>
              <a:buClr>
                <a:srgbClr val="000000"/>
              </a:buClr>
              <a:buSzPts val="1400"/>
              <a:buFont typeface="Arial"/>
              <a:buNone/>
            </a:pPr>
            <a:r>
              <a:t/>
            </a:r>
            <a:endParaRPr>
              <a:solidFill>
                <a:schemeClr val="accent2"/>
              </a:solidFill>
            </a:endParaRPr>
          </a:p>
        </p:txBody>
      </p:sp>
      <p:pic>
        <p:nvPicPr>
          <p:cNvPr id="469" name="Google Shape;469;g2d575203a02_0_6"/>
          <p:cNvPicPr preferRelativeResize="0"/>
          <p:nvPr/>
        </p:nvPicPr>
        <p:blipFill rotWithShape="1">
          <a:blip r:embed="rId3">
            <a:alphaModFix/>
          </a:blip>
          <a:srcRect b="0" l="0" r="0" t="0"/>
          <a:stretch/>
        </p:blipFill>
        <p:spPr>
          <a:xfrm>
            <a:off x="10267872" y="215887"/>
            <a:ext cx="1772574" cy="748913"/>
          </a:xfrm>
          <a:prstGeom prst="rect">
            <a:avLst/>
          </a:prstGeom>
          <a:noFill/>
          <a:ln>
            <a:noFill/>
          </a:ln>
        </p:spPr>
      </p:pic>
      <p:sp>
        <p:nvSpPr>
          <p:cNvPr id="470" name="Google Shape;470;g2d575203a02_0_6"/>
          <p:cNvSpPr txBox="1"/>
          <p:nvPr/>
        </p:nvSpPr>
        <p:spPr>
          <a:xfrm>
            <a:off x="268175" y="6036825"/>
            <a:ext cx="6318300" cy="570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2"/>
              </a:buClr>
              <a:buSzPts val="4000"/>
              <a:buFont typeface="Libre Caslon Text"/>
              <a:buNone/>
            </a:pPr>
            <a:r>
              <a:rPr b="1" i="0" lang="en-GB" sz="3000" u="none" cap="none" strike="noStrike">
                <a:solidFill>
                  <a:schemeClr val="dk1"/>
                </a:solidFill>
                <a:latin typeface="Libre Caslon Text"/>
                <a:ea typeface="Libre Caslon Text"/>
                <a:cs typeface="Libre Caslon Text"/>
                <a:sym typeface="Libre Caslon Text"/>
              </a:rPr>
              <a:t>#BeBoldOnBuildings</a:t>
            </a:r>
            <a:endParaRPr b="0" i="0" sz="3000" u="none" cap="none" strike="noStrike">
              <a:solidFill>
                <a:schemeClr val="dk1"/>
              </a:solidFill>
              <a:latin typeface="Arial"/>
              <a:ea typeface="Arial"/>
              <a:cs typeface="Arial"/>
              <a:sym typeface="Arial"/>
            </a:endParaRPr>
          </a:p>
        </p:txBody>
      </p:sp>
      <p:grpSp>
        <p:nvGrpSpPr>
          <p:cNvPr id="471" name="Google Shape;471;g2d575203a02_0_6"/>
          <p:cNvGrpSpPr/>
          <p:nvPr/>
        </p:nvGrpSpPr>
        <p:grpSpPr>
          <a:xfrm>
            <a:off x="246387" y="1810674"/>
            <a:ext cx="11606683" cy="3471397"/>
            <a:chOff x="184795" y="1358039"/>
            <a:chExt cx="8705230" cy="2603613"/>
          </a:xfrm>
        </p:grpSpPr>
        <p:grpSp>
          <p:nvGrpSpPr>
            <p:cNvPr id="472" name="Google Shape;472;g2d575203a02_0_6"/>
            <p:cNvGrpSpPr/>
            <p:nvPr/>
          </p:nvGrpSpPr>
          <p:grpSpPr>
            <a:xfrm>
              <a:off x="3723374" y="1367564"/>
              <a:ext cx="1637100" cy="2594088"/>
              <a:chOff x="1970774" y="1367564"/>
              <a:chExt cx="1637100" cy="2594088"/>
            </a:xfrm>
          </p:grpSpPr>
          <p:sp>
            <p:nvSpPr>
              <p:cNvPr id="473" name="Google Shape;473;g2d575203a02_0_6"/>
              <p:cNvSpPr txBox="1"/>
              <p:nvPr/>
            </p:nvSpPr>
            <p:spPr>
              <a:xfrm>
                <a:off x="1970774" y="3080252"/>
                <a:ext cx="1637100" cy="881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100"/>
                  </a:spcBef>
                  <a:spcAft>
                    <a:spcPts val="0"/>
                  </a:spcAft>
                  <a:buClr>
                    <a:srgbClr val="000000"/>
                  </a:buClr>
                  <a:buSzPts val="1600"/>
                  <a:buFont typeface="Arial"/>
                  <a:buNone/>
                </a:pPr>
                <a:r>
                  <a:rPr b="0" i="0" lang="en-GB" sz="1600" u="none" cap="none" strike="noStrike">
                    <a:solidFill>
                      <a:schemeClr val="dk1"/>
                    </a:solidFill>
                    <a:latin typeface="Albert Sans Medium"/>
                    <a:ea typeface="Albert Sans Medium"/>
                    <a:cs typeface="Albert Sans Medium"/>
                    <a:sym typeface="Albert Sans Medium"/>
                  </a:rPr>
                  <a:t>Simon McWhirter</a:t>
                </a:r>
                <a:endParaRPr b="0" i="0" sz="1600" u="none" cap="none" strike="noStrike">
                  <a:solidFill>
                    <a:schemeClr val="dk1"/>
                  </a:solidFill>
                  <a:latin typeface="Albert Sans Medium"/>
                  <a:ea typeface="Albert Sans Medium"/>
                  <a:cs typeface="Albert Sans Medium"/>
                  <a:sym typeface="Albert Sans Medium"/>
                </a:endParaRPr>
              </a:p>
              <a:p>
                <a:pPr indent="0" lvl="0" marL="0" marR="0" rtl="0" algn="l">
                  <a:lnSpc>
                    <a:spcPct val="90000"/>
                  </a:lnSpc>
                  <a:spcBef>
                    <a:spcPts val="1100"/>
                  </a:spcBef>
                  <a:spcAft>
                    <a:spcPts val="0"/>
                  </a:spcAft>
                  <a:buClr>
                    <a:srgbClr val="000000"/>
                  </a:buClr>
                  <a:buSzPts val="1200"/>
                  <a:buFont typeface="Arial"/>
                  <a:buNone/>
                </a:pPr>
                <a:r>
                  <a:rPr b="0" i="0" lang="en-GB" sz="1200" u="none" cap="none" strike="noStrike">
                    <a:solidFill>
                      <a:schemeClr val="dk1"/>
                    </a:solidFill>
                    <a:latin typeface="Albert Sans Medium"/>
                    <a:ea typeface="Albert Sans Medium"/>
                    <a:cs typeface="Albert Sans Medium"/>
                    <a:sym typeface="Albert Sans Medium"/>
                  </a:rPr>
                  <a:t>Deputy Chief Executive, UK Green Building Council</a:t>
                </a:r>
                <a:endParaRPr b="0" i="0" sz="1200" u="none" cap="none" strike="noStrike">
                  <a:solidFill>
                    <a:schemeClr val="dk1"/>
                  </a:solidFill>
                  <a:latin typeface="Albert Sans Medium"/>
                  <a:ea typeface="Albert Sans Medium"/>
                  <a:cs typeface="Albert Sans Medium"/>
                  <a:sym typeface="Albert Sans Medium"/>
                </a:endParaRPr>
              </a:p>
              <a:p>
                <a:pPr indent="0" lvl="0" marL="88900" marR="0" rtl="0" algn="l">
                  <a:lnSpc>
                    <a:spcPct val="90000"/>
                  </a:lnSpc>
                  <a:spcBef>
                    <a:spcPts val="1100"/>
                  </a:spcBef>
                  <a:spcAft>
                    <a:spcPts val="0"/>
                  </a:spcAft>
                  <a:buClr>
                    <a:srgbClr val="000000"/>
                  </a:buClr>
                  <a:buSzPts val="1600"/>
                  <a:buFont typeface="Arial"/>
                  <a:buNone/>
                </a:pPr>
                <a:r>
                  <a:t/>
                </a:r>
                <a:endParaRPr b="0" i="0" sz="1600" u="none" cap="none" strike="noStrike">
                  <a:solidFill>
                    <a:schemeClr val="dk1"/>
                  </a:solidFill>
                  <a:latin typeface="Albert Sans Medium"/>
                  <a:ea typeface="Albert Sans Medium"/>
                  <a:cs typeface="Albert Sans Medium"/>
                  <a:sym typeface="Albert Sans Medium"/>
                </a:endParaRPr>
              </a:p>
              <a:p>
                <a:pPr indent="0" lvl="0" marL="88900" marR="0" rtl="0" algn="l">
                  <a:lnSpc>
                    <a:spcPct val="90000"/>
                  </a:lnSpc>
                  <a:spcBef>
                    <a:spcPts val="1100"/>
                  </a:spcBef>
                  <a:spcAft>
                    <a:spcPts val="0"/>
                  </a:spcAft>
                  <a:buClr>
                    <a:srgbClr val="000000"/>
                  </a:buClr>
                  <a:buSzPts val="1600"/>
                  <a:buFont typeface="Arial"/>
                  <a:buNone/>
                </a:pPr>
                <a:r>
                  <a:t/>
                </a:r>
                <a:endParaRPr b="0" i="0" sz="1600" u="none" cap="none" strike="noStrike">
                  <a:solidFill>
                    <a:schemeClr val="dk1"/>
                  </a:solidFill>
                  <a:latin typeface="Albert Sans Medium"/>
                  <a:ea typeface="Albert Sans Medium"/>
                  <a:cs typeface="Albert Sans Medium"/>
                  <a:sym typeface="Albert Sans Medium"/>
                </a:endParaRPr>
              </a:p>
              <a:p>
                <a:pPr indent="0" lvl="0" marL="88900" marR="0" rtl="0" algn="l">
                  <a:lnSpc>
                    <a:spcPct val="90000"/>
                  </a:lnSpc>
                  <a:spcBef>
                    <a:spcPts val="1100"/>
                  </a:spcBef>
                  <a:spcAft>
                    <a:spcPts val="0"/>
                  </a:spcAft>
                  <a:buClr>
                    <a:schemeClr val="dk1"/>
                  </a:buClr>
                  <a:buSzPts val="2400"/>
                  <a:buFont typeface="Arial"/>
                  <a:buNone/>
                </a:pPr>
                <a:r>
                  <a:t/>
                </a:r>
                <a:endParaRPr b="0" i="0" sz="1600" u="none" cap="none" strike="noStrike">
                  <a:solidFill>
                    <a:schemeClr val="dk1"/>
                  </a:solidFill>
                  <a:latin typeface="Albert Sans Medium"/>
                  <a:ea typeface="Albert Sans Medium"/>
                  <a:cs typeface="Albert Sans Medium"/>
                  <a:sym typeface="Albert Sans Medium"/>
                </a:endParaRPr>
              </a:p>
            </p:txBody>
          </p:sp>
          <p:pic>
            <p:nvPicPr>
              <p:cNvPr id="474" name="Google Shape;474;g2d575203a02_0_6"/>
              <p:cNvPicPr preferRelativeResize="0"/>
              <p:nvPr/>
            </p:nvPicPr>
            <p:blipFill rotWithShape="1">
              <a:blip r:embed="rId4">
                <a:alphaModFix/>
              </a:blip>
              <a:srcRect b="28371" l="42947" r="12611" t="4935"/>
              <a:stretch/>
            </p:blipFill>
            <p:spPr>
              <a:xfrm>
                <a:off x="1970784" y="1367564"/>
                <a:ext cx="1637071" cy="1636201"/>
              </a:xfrm>
              <a:prstGeom prst="rect">
                <a:avLst/>
              </a:prstGeom>
              <a:noFill/>
              <a:ln>
                <a:noFill/>
              </a:ln>
            </p:spPr>
          </p:pic>
        </p:grpSp>
        <p:grpSp>
          <p:nvGrpSpPr>
            <p:cNvPr id="475" name="Google Shape;475;g2d575203a02_0_6"/>
            <p:cNvGrpSpPr/>
            <p:nvPr/>
          </p:nvGrpSpPr>
          <p:grpSpPr>
            <a:xfrm>
              <a:off x="5483139" y="1367564"/>
              <a:ext cx="1640473" cy="2392655"/>
              <a:chOff x="3730539" y="1367564"/>
              <a:chExt cx="1640473" cy="2392655"/>
            </a:xfrm>
          </p:grpSpPr>
          <p:sp>
            <p:nvSpPr>
              <p:cNvPr id="476" name="Google Shape;476;g2d575203a02_0_6"/>
              <p:cNvSpPr txBox="1"/>
              <p:nvPr/>
            </p:nvSpPr>
            <p:spPr>
              <a:xfrm>
                <a:off x="3733912" y="3060919"/>
                <a:ext cx="1637100" cy="6993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100"/>
                  </a:spcBef>
                  <a:spcAft>
                    <a:spcPts val="0"/>
                  </a:spcAft>
                  <a:buClr>
                    <a:schemeClr val="dk1"/>
                  </a:buClr>
                  <a:buSzPts val="2400"/>
                  <a:buFont typeface="Arial"/>
                  <a:buNone/>
                </a:pPr>
                <a:r>
                  <a:rPr b="0" i="0" lang="en-GB" sz="1600" u="none" cap="none" strike="noStrike">
                    <a:solidFill>
                      <a:schemeClr val="dk1"/>
                    </a:solidFill>
                    <a:latin typeface="Albert Sans Medium"/>
                    <a:ea typeface="Albert Sans Medium"/>
                    <a:cs typeface="Albert Sans Medium"/>
                    <a:sym typeface="Albert Sans Medium"/>
                  </a:rPr>
                  <a:t>Gregory Carli </a:t>
                </a:r>
                <a:endParaRPr b="0" i="0" sz="1500" u="none" cap="none" strike="noStrike">
                  <a:solidFill>
                    <a:srgbClr val="000000"/>
                  </a:solidFill>
                  <a:latin typeface="Arial"/>
                  <a:ea typeface="Arial"/>
                  <a:cs typeface="Arial"/>
                  <a:sym typeface="Arial"/>
                </a:endParaRPr>
              </a:p>
              <a:p>
                <a:pPr indent="0" lvl="0" marL="0" marR="0" rtl="0" algn="l">
                  <a:lnSpc>
                    <a:spcPct val="90000"/>
                  </a:lnSpc>
                  <a:spcBef>
                    <a:spcPts val="1100"/>
                  </a:spcBef>
                  <a:spcAft>
                    <a:spcPts val="0"/>
                  </a:spcAft>
                  <a:buClr>
                    <a:schemeClr val="dk1"/>
                  </a:buClr>
                  <a:buSzPts val="2400"/>
                  <a:buFont typeface="Arial"/>
                  <a:buNone/>
                </a:pPr>
                <a:r>
                  <a:rPr b="0" i="0" lang="en-GB" sz="1200" u="none" cap="none" strike="noStrike">
                    <a:solidFill>
                      <a:schemeClr val="dk1"/>
                    </a:solidFill>
                    <a:latin typeface="Albert Sans Medium"/>
                    <a:ea typeface="Albert Sans Medium"/>
                    <a:cs typeface="Albert Sans Medium"/>
                    <a:sym typeface="Albert Sans Medium"/>
                  </a:rPr>
                  <a:t>Global ESG Advisory Leader, GHD</a:t>
                </a:r>
                <a:endParaRPr b="0" i="0" sz="1600" u="none" cap="none" strike="noStrike">
                  <a:solidFill>
                    <a:schemeClr val="dk1"/>
                  </a:solidFill>
                  <a:latin typeface="Albert Sans Medium"/>
                  <a:ea typeface="Albert Sans Medium"/>
                  <a:cs typeface="Albert Sans Medium"/>
                  <a:sym typeface="Albert Sans Medium"/>
                </a:endParaRPr>
              </a:p>
            </p:txBody>
          </p:sp>
          <p:pic>
            <p:nvPicPr>
              <p:cNvPr id="477" name="Google Shape;477;g2d575203a02_0_6"/>
              <p:cNvPicPr preferRelativeResize="0"/>
              <p:nvPr/>
            </p:nvPicPr>
            <p:blipFill rotWithShape="1">
              <a:blip r:embed="rId5">
                <a:alphaModFix/>
              </a:blip>
              <a:srcRect b="14280" l="0" r="0" t="14273"/>
              <a:stretch/>
            </p:blipFill>
            <p:spPr>
              <a:xfrm>
                <a:off x="3730539" y="1367564"/>
                <a:ext cx="1637072" cy="1636201"/>
              </a:xfrm>
              <a:prstGeom prst="rect">
                <a:avLst/>
              </a:prstGeom>
              <a:noFill/>
              <a:ln>
                <a:noFill/>
              </a:ln>
            </p:spPr>
          </p:pic>
        </p:grpSp>
        <p:grpSp>
          <p:nvGrpSpPr>
            <p:cNvPr id="478" name="Google Shape;478;g2d575203a02_0_6"/>
            <p:cNvGrpSpPr/>
            <p:nvPr/>
          </p:nvGrpSpPr>
          <p:grpSpPr>
            <a:xfrm>
              <a:off x="1984086" y="1367564"/>
              <a:ext cx="1739400" cy="2459386"/>
              <a:chOff x="231486" y="1367564"/>
              <a:chExt cx="1739400" cy="2459386"/>
            </a:xfrm>
          </p:grpSpPr>
          <p:pic>
            <p:nvPicPr>
              <p:cNvPr descr="A person smiling for a picture&#10;&#10;Description automatically generated" id="479" name="Google Shape;479;g2d575203a02_0_6"/>
              <p:cNvPicPr preferRelativeResize="0"/>
              <p:nvPr/>
            </p:nvPicPr>
            <p:blipFill rotWithShape="1">
              <a:blip r:embed="rId6">
                <a:alphaModFix/>
              </a:blip>
              <a:srcRect b="0" l="0" r="8723" t="0"/>
              <a:stretch/>
            </p:blipFill>
            <p:spPr>
              <a:xfrm>
                <a:off x="231494" y="1367564"/>
                <a:ext cx="1616606" cy="1636204"/>
              </a:xfrm>
              <a:prstGeom prst="rect">
                <a:avLst/>
              </a:prstGeom>
              <a:noFill/>
              <a:ln>
                <a:noFill/>
              </a:ln>
            </p:spPr>
          </p:pic>
          <p:sp>
            <p:nvSpPr>
              <p:cNvPr id="480" name="Google Shape;480;g2d575203a02_0_6"/>
              <p:cNvSpPr txBox="1"/>
              <p:nvPr/>
            </p:nvSpPr>
            <p:spPr>
              <a:xfrm>
                <a:off x="231486" y="3042450"/>
                <a:ext cx="1739400" cy="7845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1100"/>
                  </a:spcBef>
                  <a:spcAft>
                    <a:spcPts val="0"/>
                  </a:spcAft>
                  <a:buClr>
                    <a:srgbClr val="000000"/>
                  </a:buClr>
                  <a:buSzPts val="1600"/>
                  <a:buFont typeface="Arial"/>
                  <a:buNone/>
                </a:pPr>
                <a:r>
                  <a:rPr b="0" i="0" lang="en-GB" sz="1600" u="none" cap="none" strike="noStrike">
                    <a:solidFill>
                      <a:schemeClr val="dk1"/>
                    </a:solidFill>
                    <a:latin typeface="Albert Sans Medium"/>
                    <a:ea typeface="Albert Sans Medium"/>
                    <a:cs typeface="Albert Sans Medium"/>
                    <a:sym typeface="Albert Sans Medium"/>
                  </a:rPr>
                  <a:t>Audrey Nugent</a:t>
                </a:r>
                <a:endParaRPr b="0" i="0" sz="2400" u="none" cap="none" strike="noStrike">
                  <a:solidFill>
                    <a:schemeClr val="dk1"/>
                  </a:solidFill>
                  <a:latin typeface="Albert Sans Medium"/>
                  <a:ea typeface="Albert Sans Medium"/>
                  <a:cs typeface="Albert Sans Medium"/>
                  <a:sym typeface="Albert Sans Medium"/>
                </a:endParaRPr>
              </a:p>
              <a:p>
                <a:pPr indent="0" lvl="0" marL="0" marR="0" rtl="0" algn="l">
                  <a:lnSpc>
                    <a:spcPct val="90000"/>
                  </a:lnSpc>
                  <a:spcBef>
                    <a:spcPts val="1100"/>
                  </a:spcBef>
                  <a:spcAft>
                    <a:spcPts val="0"/>
                  </a:spcAft>
                  <a:buClr>
                    <a:srgbClr val="000000"/>
                  </a:buClr>
                  <a:buSzPts val="1200"/>
                  <a:buFont typeface="Arial"/>
                  <a:buNone/>
                </a:pPr>
                <a:r>
                  <a:rPr b="0" i="0" lang="en-GB" sz="1200" u="none" cap="none" strike="noStrike">
                    <a:solidFill>
                      <a:schemeClr val="dk1"/>
                    </a:solidFill>
                    <a:latin typeface="Albert Sans Medium"/>
                    <a:ea typeface="Albert Sans Medium"/>
                    <a:cs typeface="Albert Sans Medium"/>
                    <a:sym typeface="Albert Sans Medium"/>
                  </a:rPr>
                  <a:t>Global Advocacy &amp; Campaigns Director, WorldGBC</a:t>
                </a:r>
                <a:endParaRPr b="0" i="0" sz="1600" u="none" cap="none" strike="noStrike">
                  <a:solidFill>
                    <a:schemeClr val="dk1"/>
                  </a:solidFill>
                  <a:latin typeface="Albert Sans Medium"/>
                  <a:ea typeface="Albert Sans Medium"/>
                  <a:cs typeface="Albert Sans Medium"/>
                  <a:sym typeface="Albert Sans Medium"/>
                </a:endParaRPr>
              </a:p>
            </p:txBody>
          </p:sp>
        </p:grpSp>
        <p:grpSp>
          <p:nvGrpSpPr>
            <p:cNvPr id="481" name="Google Shape;481;g2d575203a02_0_6"/>
            <p:cNvGrpSpPr/>
            <p:nvPr/>
          </p:nvGrpSpPr>
          <p:grpSpPr>
            <a:xfrm>
              <a:off x="7242902" y="1367564"/>
              <a:ext cx="1647123" cy="2392661"/>
              <a:chOff x="5490302" y="1367564"/>
              <a:chExt cx="1647123" cy="2392661"/>
            </a:xfrm>
          </p:grpSpPr>
          <p:sp>
            <p:nvSpPr>
              <p:cNvPr id="482" name="Google Shape;482;g2d575203a02_0_6"/>
              <p:cNvSpPr txBox="1"/>
              <p:nvPr/>
            </p:nvSpPr>
            <p:spPr>
              <a:xfrm>
                <a:off x="5497025" y="3060925"/>
                <a:ext cx="1640400" cy="6993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100"/>
                  </a:spcBef>
                  <a:spcAft>
                    <a:spcPts val="0"/>
                  </a:spcAft>
                  <a:buClr>
                    <a:schemeClr val="dk1"/>
                  </a:buClr>
                  <a:buSzPts val="2400"/>
                  <a:buFont typeface="Arial"/>
                  <a:buNone/>
                </a:pPr>
                <a:r>
                  <a:rPr b="0" i="0" lang="en-GB" sz="1600" u="none" cap="none" strike="noStrike">
                    <a:solidFill>
                      <a:schemeClr val="dk1"/>
                    </a:solidFill>
                    <a:latin typeface="Albert Sans Medium"/>
                    <a:ea typeface="Albert Sans Medium"/>
                    <a:cs typeface="Albert Sans Medium"/>
                    <a:sym typeface="Albert Sans Medium"/>
                  </a:rPr>
                  <a:t>Darius Nassiry</a:t>
                </a:r>
                <a:endParaRPr b="0" i="0" sz="1500" u="none" cap="none" strike="noStrike">
                  <a:solidFill>
                    <a:srgbClr val="000000"/>
                  </a:solidFill>
                  <a:latin typeface="Arial"/>
                  <a:ea typeface="Arial"/>
                  <a:cs typeface="Arial"/>
                  <a:sym typeface="Arial"/>
                </a:endParaRPr>
              </a:p>
              <a:p>
                <a:pPr indent="0" lvl="0" marL="0" marR="0" rtl="0" algn="l">
                  <a:lnSpc>
                    <a:spcPct val="90000"/>
                  </a:lnSpc>
                  <a:spcBef>
                    <a:spcPts val="1100"/>
                  </a:spcBef>
                  <a:spcAft>
                    <a:spcPts val="0"/>
                  </a:spcAft>
                  <a:buClr>
                    <a:schemeClr val="dk1"/>
                  </a:buClr>
                  <a:buSzPts val="2400"/>
                  <a:buFont typeface="Arial"/>
                  <a:buNone/>
                </a:pPr>
                <a:r>
                  <a:rPr b="0" i="0" lang="en-GB" sz="1200" u="none" cap="none" strike="noStrike">
                    <a:solidFill>
                      <a:schemeClr val="dk1"/>
                    </a:solidFill>
                    <a:latin typeface="Albert Sans Medium"/>
                    <a:ea typeface="Albert Sans Medium"/>
                    <a:cs typeface="Albert Sans Medium"/>
                    <a:sym typeface="Albert Sans Medium"/>
                  </a:rPr>
                  <a:t>Vice President, Climate Change, WSP</a:t>
                </a:r>
                <a:endParaRPr b="0" i="0" sz="1600" u="none" cap="none" strike="noStrike">
                  <a:solidFill>
                    <a:schemeClr val="dk1"/>
                  </a:solidFill>
                  <a:latin typeface="Albert Sans Medium"/>
                  <a:ea typeface="Albert Sans Medium"/>
                  <a:cs typeface="Albert Sans Medium"/>
                  <a:sym typeface="Albert Sans Medium"/>
                </a:endParaRPr>
              </a:p>
            </p:txBody>
          </p:sp>
          <p:pic>
            <p:nvPicPr>
              <p:cNvPr id="483" name="Google Shape;483;g2d575203a02_0_6"/>
              <p:cNvPicPr preferRelativeResize="0"/>
              <p:nvPr/>
            </p:nvPicPr>
            <p:blipFill rotWithShape="1">
              <a:blip r:embed="rId7">
                <a:alphaModFix/>
              </a:blip>
              <a:srcRect b="28406" l="0" r="0" t="4833"/>
              <a:stretch/>
            </p:blipFill>
            <p:spPr>
              <a:xfrm>
                <a:off x="5490302" y="1367564"/>
                <a:ext cx="1637072" cy="1636201"/>
              </a:xfrm>
              <a:prstGeom prst="rect">
                <a:avLst/>
              </a:prstGeom>
              <a:noFill/>
              <a:ln>
                <a:noFill/>
              </a:ln>
            </p:spPr>
          </p:pic>
        </p:grpSp>
        <p:grpSp>
          <p:nvGrpSpPr>
            <p:cNvPr id="484" name="Google Shape;484;g2d575203a02_0_6"/>
            <p:cNvGrpSpPr/>
            <p:nvPr/>
          </p:nvGrpSpPr>
          <p:grpSpPr>
            <a:xfrm>
              <a:off x="184795" y="1358039"/>
              <a:ext cx="1656156" cy="2411705"/>
              <a:chOff x="7230995" y="1367564"/>
              <a:chExt cx="1656156" cy="2411705"/>
            </a:xfrm>
          </p:grpSpPr>
          <p:sp>
            <p:nvSpPr>
              <p:cNvPr id="485" name="Google Shape;485;g2d575203a02_0_6"/>
              <p:cNvSpPr txBox="1"/>
              <p:nvPr/>
            </p:nvSpPr>
            <p:spPr>
              <a:xfrm>
                <a:off x="7230995" y="3079969"/>
                <a:ext cx="1559400" cy="6993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100"/>
                  </a:spcBef>
                  <a:spcAft>
                    <a:spcPts val="0"/>
                  </a:spcAft>
                  <a:buClr>
                    <a:schemeClr val="dk1"/>
                  </a:buClr>
                  <a:buSzPts val="2400"/>
                  <a:buFont typeface="Arial"/>
                  <a:buNone/>
                </a:pPr>
                <a:r>
                  <a:rPr b="0" i="0" lang="en-GB" sz="1600" u="none" cap="none" strike="noStrike">
                    <a:solidFill>
                      <a:schemeClr val="dk1"/>
                    </a:solidFill>
                    <a:latin typeface="Albert Sans Medium"/>
                    <a:ea typeface="Albert Sans Medium"/>
                    <a:cs typeface="Albert Sans Medium"/>
                    <a:sym typeface="Albert Sans Medium"/>
                  </a:rPr>
                  <a:t>Natali Ghawi</a:t>
                </a:r>
                <a:r>
                  <a:rPr b="0" i="0" lang="en-GB" sz="1200" u="none" cap="none" strike="noStrike">
                    <a:solidFill>
                      <a:schemeClr val="dk1"/>
                    </a:solidFill>
                    <a:latin typeface="Albert Sans Medium"/>
                    <a:ea typeface="Albert Sans Medium"/>
                    <a:cs typeface="Albert Sans Medium"/>
                    <a:sym typeface="Albert Sans Medium"/>
                  </a:rPr>
                  <a:t> (Moderator)</a:t>
                </a:r>
                <a:endParaRPr b="0" i="0" sz="1200" u="none" cap="none" strike="noStrike">
                  <a:solidFill>
                    <a:schemeClr val="dk1"/>
                  </a:solidFill>
                  <a:latin typeface="Albert Sans Medium"/>
                  <a:ea typeface="Albert Sans Medium"/>
                  <a:cs typeface="Albert Sans Medium"/>
                  <a:sym typeface="Albert Sans Medium"/>
                </a:endParaRPr>
              </a:p>
              <a:p>
                <a:pPr indent="0" lvl="0" marL="0" marR="0" rtl="0" algn="l">
                  <a:lnSpc>
                    <a:spcPct val="90000"/>
                  </a:lnSpc>
                  <a:spcBef>
                    <a:spcPts val="1100"/>
                  </a:spcBef>
                  <a:spcAft>
                    <a:spcPts val="0"/>
                  </a:spcAft>
                  <a:buClr>
                    <a:schemeClr val="dk1"/>
                  </a:buClr>
                  <a:buSzPts val="2400"/>
                  <a:buFont typeface="Arial"/>
                  <a:buNone/>
                </a:pPr>
                <a:r>
                  <a:rPr b="0" i="0" lang="en-GB" sz="1200" u="none" cap="none" strike="noStrike">
                    <a:solidFill>
                      <a:schemeClr val="dk1"/>
                    </a:solidFill>
                    <a:latin typeface="Albert Sans Medium"/>
                    <a:ea typeface="Albert Sans Medium"/>
                    <a:cs typeface="Albert Sans Medium"/>
                    <a:sym typeface="Albert Sans Medium"/>
                  </a:rPr>
                  <a:t>Health Equity and Resilience Manager, WorldGBC</a:t>
                </a:r>
                <a:endParaRPr b="0" i="0" sz="1600" u="none" cap="none" strike="noStrike">
                  <a:solidFill>
                    <a:schemeClr val="dk1"/>
                  </a:solidFill>
                  <a:latin typeface="Albert Sans Medium"/>
                  <a:ea typeface="Albert Sans Medium"/>
                  <a:cs typeface="Albert Sans Medium"/>
                  <a:sym typeface="Albert Sans Medium"/>
                </a:endParaRPr>
              </a:p>
            </p:txBody>
          </p:sp>
          <p:pic>
            <p:nvPicPr>
              <p:cNvPr id="486" name="Google Shape;486;g2d575203a02_0_6"/>
              <p:cNvPicPr preferRelativeResize="0"/>
              <p:nvPr/>
            </p:nvPicPr>
            <p:blipFill rotWithShape="1">
              <a:blip r:embed="rId8">
                <a:alphaModFix/>
              </a:blip>
              <a:srcRect b="0" l="21859" r="21859" t="0"/>
              <a:stretch/>
            </p:blipFill>
            <p:spPr>
              <a:xfrm>
                <a:off x="7250077" y="1367564"/>
                <a:ext cx="1637074" cy="1636200"/>
              </a:xfrm>
              <a:prstGeom prst="rect">
                <a:avLst/>
              </a:prstGeom>
              <a:noFill/>
              <a:ln>
                <a:noFill/>
              </a:ln>
            </p:spPr>
          </p:pic>
        </p:gr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g31329623b6c_0_77"/>
          <p:cNvSpPr txBox="1"/>
          <p:nvPr>
            <p:ph type="title"/>
          </p:nvPr>
        </p:nvSpPr>
        <p:spPr>
          <a:xfrm>
            <a:off x="320759" y="246289"/>
            <a:ext cx="8977500" cy="452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2400"/>
              <a:buNone/>
            </a:pPr>
            <a:r>
              <a:rPr b="1" lang="en-GB" sz="2800">
                <a:solidFill>
                  <a:schemeClr val="dk1"/>
                </a:solidFill>
                <a:latin typeface="Libre Caslon Text"/>
                <a:ea typeface="Libre Caslon Text"/>
                <a:cs typeface="Libre Caslon Text"/>
                <a:sym typeface="Libre Caslon Text"/>
              </a:rPr>
              <a:t>Breakout / Mentimeter Discussion</a:t>
            </a:r>
            <a:endParaRPr b="1" sz="2800">
              <a:solidFill>
                <a:schemeClr val="dk1"/>
              </a:solidFill>
              <a:latin typeface="Libre Caslon Text"/>
              <a:ea typeface="Libre Caslon Text"/>
              <a:cs typeface="Libre Caslon Text"/>
              <a:sym typeface="Libre Caslon Text"/>
            </a:endParaRPr>
          </a:p>
        </p:txBody>
      </p:sp>
      <p:sp>
        <p:nvSpPr>
          <p:cNvPr id="493" name="Google Shape;493;g31329623b6c_0_77"/>
          <p:cNvSpPr txBox="1"/>
          <p:nvPr/>
        </p:nvSpPr>
        <p:spPr>
          <a:xfrm>
            <a:off x="320759" y="1438000"/>
            <a:ext cx="11392500" cy="421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g31329623b6c_0_77"/>
          <p:cNvSpPr txBox="1"/>
          <p:nvPr/>
        </p:nvSpPr>
        <p:spPr>
          <a:xfrm>
            <a:off x="532942" y="948697"/>
            <a:ext cx="11266200" cy="56643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1800"/>
              <a:buFont typeface="Arial"/>
              <a:buNone/>
            </a:pPr>
            <a:r>
              <a:t/>
            </a:r>
            <a:endParaRPr b="0" i="0" sz="2400" u="none" cap="none" strike="noStrike">
              <a:solidFill>
                <a:schemeClr val="dk1"/>
              </a:solidFill>
              <a:latin typeface="Albert Sans"/>
              <a:ea typeface="Albert Sans"/>
              <a:cs typeface="Albert Sans"/>
              <a:sym typeface="Albert Sans"/>
            </a:endParaRPr>
          </a:p>
          <a:p>
            <a:pPr indent="-381000" lvl="0" marL="457200" marR="0" rtl="0" algn="l">
              <a:lnSpc>
                <a:spcPct val="100000"/>
              </a:lnSpc>
              <a:spcBef>
                <a:spcPts val="0"/>
              </a:spcBef>
              <a:spcAft>
                <a:spcPts val="0"/>
              </a:spcAft>
              <a:buClr>
                <a:srgbClr val="000000"/>
              </a:buClr>
              <a:buSzPts val="2400"/>
              <a:buFont typeface="Albert Sans"/>
              <a:buChar char="●"/>
            </a:pPr>
            <a:r>
              <a:rPr b="0" i="0" lang="en-GB" sz="2400" u="none" cap="none" strike="noStrike">
                <a:solidFill>
                  <a:srgbClr val="000000"/>
                </a:solidFill>
                <a:latin typeface="Albert Sans"/>
                <a:ea typeface="Albert Sans"/>
                <a:cs typeface="Albert Sans"/>
                <a:sym typeface="Albert Sans"/>
              </a:rPr>
              <a:t>What are the barriers to aligning finance and policy to incentivise resilience and adaptation in the built environment?</a:t>
            </a:r>
            <a:endParaRPr b="0" i="0" sz="2400" u="none" cap="none" strike="noStrike">
              <a:solidFill>
                <a:srgbClr val="000000"/>
              </a:solidFill>
              <a:latin typeface="Albert Sans"/>
              <a:ea typeface="Albert Sans"/>
              <a:cs typeface="Albert Sans"/>
              <a:sym typeface="Albert Sans"/>
            </a:endParaRPr>
          </a:p>
          <a:p>
            <a:pPr indent="-381000" lvl="0" marL="457200" marR="0" rtl="0" algn="l">
              <a:lnSpc>
                <a:spcPct val="100000"/>
              </a:lnSpc>
              <a:spcBef>
                <a:spcPts val="1200"/>
              </a:spcBef>
              <a:spcAft>
                <a:spcPts val="0"/>
              </a:spcAft>
              <a:buClr>
                <a:srgbClr val="000000"/>
              </a:buClr>
              <a:buSzPts val="2400"/>
              <a:buFont typeface="Albert Sans"/>
              <a:buChar char="●"/>
            </a:pPr>
            <a:r>
              <a:rPr b="0" i="0" lang="en-GB" sz="2400" u="none" cap="none" strike="noStrike">
                <a:solidFill>
                  <a:srgbClr val="000000"/>
                </a:solidFill>
                <a:latin typeface="Albert Sans"/>
                <a:ea typeface="Albert Sans"/>
                <a:cs typeface="Albert Sans"/>
                <a:sym typeface="Albert Sans"/>
              </a:rPr>
              <a:t>How can the built environment sector work with financial actors and policymakers to better align investments with national resilience and adaptation goals, includings NAPs and NDCs and local roadmaps. What tools, training or policy changes would most effectively drive increased investment in climate-resilient buildings and infrastructure?</a:t>
            </a:r>
            <a:endParaRPr b="0" i="0" sz="2400" u="none" cap="none" strike="noStrike">
              <a:solidFill>
                <a:srgbClr val="000000"/>
              </a:solidFill>
              <a:latin typeface="Albert Sans"/>
              <a:ea typeface="Albert Sans"/>
              <a:cs typeface="Albert Sans"/>
              <a:sym typeface="Albert Sans"/>
            </a:endParaRPr>
          </a:p>
          <a:p>
            <a:pPr indent="-381000" lvl="0" marL="457200" marR="0" rtl="0" algn="l">
              <a:lnSpc>
                <a:spcPct val="100000"/>
              </a:lnSpc>
              <a:spcBef>
                <a:spcPts val="1200"/>
              </a:spcBef>
              <a:spcAft>
                <a:spcPts val="0"/>
              </a:spcAft>
              <a:buClr>
                <a:srgbClr val="000000"/>
              </a:buClr>
              <a:buSzPts val="2400"/>
              <a:buFont typeface="Albert Sans"/>
              <a:buChar char="●"/>
            </a:pPr>
            <a:r>
              <a:rPr b="0" i="0" lang="en-GB" sz="2400" u="none" cap="none" strike="noStrike">
                <a:solidFill>
                  <a:srgbClr val="000000"/>
                </a:solidFill>
                <a:latin typeface="Albert Sans"/>
                <a:ea typeface="Albert Sans"/>
                <a:cs typeface="Albert Sans"/>
                <a:sym typeface="Albert Sans"/>
              </a:rPr>
              <a:t>How can resilience metrics be standardised across the building sector to ensure investment decisions reflect both local context and long-term mitigation and adaptation goals?</a:t>
            </a:r>
            <a:endParaRPr b="0" i="0" sz="2400" u="none" cap="none" strike="noStrike">
              <a:solidFill>
                <a:srgbClr val="000000"/>
              </a:solidFill>
              <a:latin typeface="Albert Sans"/>
              <a:ea typeface="Albert Sans"/>
              <a:cs typeface="Albert Sans"/>
              <a:sym typeface="Albert Sans"/>
            </a:endParaRPr>
          </a:p>
          <a:p>
            <a:pPr indent="0" lvl="0" marL="457200" marR="0" rtl="0" algn="l">
              <a:lnSpc>
                <a:spcPct val="100000"/>
              </a:lnSpc>
              <a:spcBef>
                <a:spcPts val="1200"/>
              </a:spcBef>
              <a:spcAft>
                <a:spcPts val="0"/>
              </a:spcAft>
              <a:buClr>
                <a:srgbClr val="000000"/>
              </a:buClr>
              <a:buSzPts val="1200"/>
              <a:buFont typeface="Arial"/>
              <a:buNone/>
            </a:pPr>
            <a:r>
              <a:t/>
            </a:r>
            <a:endParaRPr b="0" i="0" sz="2400" u="none" cap="none" strike="noStrike">
              <a:solidFill>
                <a:srgbClr val="000000"/>
              </a:solidFill>
              <a:latin typeface="Albert Sans"/>
              <a:ea typeface="Albert Sans"/>
              <a:cs typeface="Albert Sans"/>
              <a:sym typeface="Albert Sans"/>
            </a:endParaRPr>
          </a:p>
          <a:p>
            <a:pPr indent="0" lvl="0" marL="0" marR="0" rtl="0" algn="just">
              <a:lnSpc>
                <a:spcPct val="100000"/>
              </a:lnSpc>
              <a:spcBef>
                <a:spcPts val="1200"/>
              </a:spcBef>
              <a:spcAft>
                <a:spcPts val="0"/>
              </a:spcAft>
              <a:buClr>
                <a:srgbClr val="000000"/>
              </a:buClr>
              <a:buSzPts val="1800"/>
              <a:buFont typeface="Arial"/>
              <a:buNone/>
            </a:pPr>
            <a:r>
              <a:t/>
            </a:r>
            <a:endParaRPr b="0" i="0" sz="2400" u="none" cap="none" strike="noStrike">
              <a:solidFill>
                <a:schemeClr val="dk1"/>
              </a:solidFill>
              <a:latin typeface="Albert Sans"/>
              <a:ea typeface="Albert Sans"/>
              <a:cs typeface="Albert Sans"/>
              <a:sym typeface="Albert Sans"/>
            </a:endParaRPr>
          </a:p>
        </p:txBody>
      </p:sp>
      <p:pic>
        <p:nvPicPr>
          <p:cNvPr id="495" name="Google Shape;495;g31329623b6c_0_77"/>
          <p:cNvPicPr preferRelativeResize="0"/>
          <p:nvPr/>
        </p:nvPicPr>
        <p:blipFill rotWithShape="1">
          <a:blip r:embed="rId3">
            <a:alphaModFix/>
          </a:blip>
          <a:srcRect b="0" l="0" r="0" t="0"/>
          <a:stretch/>
        </p:blipFill>
        <p:spPr>
          <a:xfrm>
            <a:off x="10645306" y="6144767"/>
            <a:ext cx="1269655" cy="61190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g23d680b43681a904_175"/>
          <p:cNvSpPr txBox="1"/>
          <p:nvPr>
            <p:ph type="title"/>
          </p:nvPr>
        </p:nvSpPr>
        <p:spPr>
          <a:xfrm>
            <a:off x="384858" y="344302"/>
            <a:ext cx="10336200" cy="612600"/>
          </a:xfrm>
          <a:prstGeom prst="rect">
            <a:avLst/>
          </a:prstGeom>
          <a:noFill/>
          <a:ln>
            <a:noFill/>
          </a:ln>
        </p:spPr>
        <p:txBody>
          <a:bodyPr anchorCtr="0" anchor="t" bIns="72000" lIns="91425" spcFirstLastPara="1" rIns="91425" wrap="square" tIns="108000">
            <a:noAutofit/>
          </a:bodyPr>
          <a:lstStyle/>
          <a:p>
            <a:pPr indent="0" lvl="0" marL="0" rtl="0" algn="l">
              <a:lnSpc>
                <a:spcPct val="100000"/>
              </a:lnSpc>
              <a:spcBef>
                <a:spcPts val="0"/>
              </a:spcBef>
              <a:spcAft>
                <a:spcPts val="0"/>
              </a:spcAft>
              <a:buSzPts val="1400"/>
              <a:buNone/>
            </a:pPr>
            <a:r>
              <a:rPr lang="en-GB"/>
              <a:t>Agenda</a:t>
            </a:r>
            <a:endParaRPr/>
          </a:p>
        </p:txBody>
      </p:sp>
      <p:sp>
        <p:nvSpPr>
          <p:cNvPr id="288" name="Google Shape;288;g23d680b43681a904_175"/>
          <p:cNvSpPr txBox="1"/>
          <p:nvPr>
            <p:ph idx="1" type="body"/>
          </p:nvPr>
        </p:nvSpPr>
        <p:spPr>
          <a:xfrm>
            <a:off x="384850" y="954450"/>
            <a:ext cx="8601900" cy="4949100"/>
          </a:xfrm>
          <a:prstGeom prst="rect">
            <a:avLst/>
          </a:prstGeom>
          <a:noFill/>
          <a:ln>
            <a:noFill/>
          </a:ln>
        </p:spPr>
        <p:txBody>
          <a:bodyPr anchorCtr="0" anchor="t" bIns="45700" lIns="91425" spcFirstLastPara="1" rIns="91425" wrap="square" tIns="45700">
            <a:noAutofit/>
          </a:bodyPr>
          <a:lstStyle/>
          <a:p>
            <a:pPr indent="0" lvl="0" marL="0" rtl="0" algn="l">
              <a:lnSpc>
                <a:spcPct val="200000"/>
              </a:lnSpc>
              <a:spcBef>
                <a:spcPts val="0"/>
              </a:spcBef>
              <a:spcAft>
                <a:spcPts val="0"/>
              </a:spcAft>
              <a:buSzPts val="2400"/>
              <a:buNone/>
            </a:pPr>
            <a:r>
              <a:t/>
            </a:r>
            <a:endParaRPr sz="2500">
              <a:latin typeface="Albert Sans Medium"/>
              <a:ea typeface="Albert Sans Medium"/>
              <a:cs typeface="Albert Sans Medium"/>
              <a:sym typeface="Albert Sans Medium"/>
            </a:endParaRPr>
          </a:p>
          <a:p>
            <a:pPr indent="-387350" lvl="1" marL="914400" rtl="0" algn="l">
              <a:lnSpc>
                <a:spcPct val="200000"/>
              </a:lnSpc>
              <a:spcBef>
                <a:spcPts val="0"/>
              </a:spcBef>
              <a:spcAft>
                <a:spcPts val="0"/>
              </a:spcAft>
              <a:buClr>
                <a:srgbClr val="000000"/>
              </a:buClr>
              <a:buSzPts val="2500"/>
              <a:buFont typeface="Albert Sans"/>
              <a:buChar char="o"/>
            </a:pPr>
            <a:r>
              <a:rPr b="1" lang="en-GB" sz="2500">
                <a:latin typeface="Albert Sans Black"/>
                <a:ea typeface="Albert Sans Black"/>
                <a:cs typeface="Albert Sans Black"/>
                <a:sym typeface="Albert Sans Black"/>
              </a:rPr>
              <a:t>Introduction</a:t>
            </a:r>
            <a:r>
              <a:rPr lang="en-GB" sz="2500">
                <a:latin typeface="Albert Sans Medium"/>
                <a:ea typeface="Albert Sans Medium"/>
                <a:cs typeface="Albert Sans Medium"/>
                <a:sym typeface="Albert Sans Medium"/>
              </a:rPr>
              <a:t> 10’ </a:t>
            </a:r>
            <a:endParaRPr sz="2500">
              <a:latin typeface="Albert Sans Medium"/>
              <a:ea typeface="Albert Sans Medium"/>
              <a:cs typeface="Albert Sans Medium"/>
              <a:sym typeface="Albert Sans Medium"/>
            </a:endParaRPr>
          </a:p>
          <a:p>
            <a:pPr indent="-406400" lvl="1" marL="835025" rtl="0" algn="l">
              <a:lnSpc>
                <a:spcPct val="200000"/>
              </a:lnSpc>
              <a:spcBef>
                <a:spcPts val="0"/>
              </a:spcBef>
              <a:spcAft>
                <a:spcPts val="0"/>
              </a:spcAft>
              <a:buClr>
                <a:srgbClr val="000000"/>
              </a:buClr>
              <a:buSzPts val="2500"/>
              <a:buFont typeface="Albert Sans"/>
              <a:buChar char="o"/>
            </a:pPr>
            <a:r>
              <a:rPr b="1" lang="en-GB" sz="2500">
                <a:latin typeface="Albert Sans Black"/>
                <a:ea typeface="Albert Sans Black"/>
                <a:cs typeface="Albert Sans Black"/>
                <a:sym typeface="Albert Sans Black"/>
              </a:rPr>
              <a:t>Panel Discussion </a:t>
            </a:r>
            <a:r>
              <a:rPr lang="en-GB" sz="2500">
                <a:latin typeface="Albert Sans Medium"/>
                <a:ea typeface="Albert Sans Medium"/>
                <a:cs typeface="Albert Sans Medium"/>
                <a:sym typeface="Albert Sans Medium"/>
              </a:rPr>
              <a:t>30’ </a:t>
            </a:r>
            <a:endParaRPr sz="2500">
              <a:latin typeface="Albert Sans Medium"/>
              <a:ea typeface="Albert Sans Medium"/>
              <a:cs typeface="Albert Sans Medium"/>
              <a:sym typeface="Albert Sans Medium"/>
            </a:endParaRPr>
          </a:p>
          <a:p>
            <a:pPr indent="-406400" lvl="1" marL="835025" rtl="0" algn="l">
              <a:lnSpc>
                <a:spcPct val="200000"/>
              </a:lnSpc>
              <a:spcBef>
                <a:spcPts val="0"/>
              </a:spcBef>
              <a:spcAft>
                <a:spcPts val="0"/>
              </a:spcAft>
              <a:buClr>
                <a:srgbClr val="000000"/>
              </a:buClr>
              <a:buSzPts val="2500"/>
              <a:buFont typeface="Albert Sans"/>
              <a:buChar char="o"/>
            </a:pPr>
            <a:r>
              <a:rPr b="1" lang="en-GB" sz="2500">
                <a:latin typeface="Albert Sans Black"/>
                <a:ea typeface="Albert Sans Black"/>
                <a:cs typeface="Albert Sans Black"/>
                <a:sym typeface="Albert Sans Black"/>
              </a:rPr>
              <a:t>Breakout Discussion</a:t>
            </a:r>
            <a:r>
              <a:rPr lang="en-GB" sz="2500">
                <a:latin typeface="Albert Sans Medium"/>
                <a:ea typeface="Albert Sans Medium"/>
                <a:cs typeface="Albert Sans Medium"/>
                <a:sym typeface="Albert Sans Medium"/>
              </a:rPr>
              <a:t> 15’ </a:t>
            </a:r>
            <a:endParaRPr sz="2500">
              <a:latin typeface="Albert Sans Medium"/>
              <a:ea typeface="Albert Sans Medium"/>
              <a:cs typeface="Albert Sans Medium"/>
              <a:sym typeface="Albert Sans Medium"/>
            </a:endParaRPr>
          </a:p>
          <a:p>
            <a:pPr indent="-406400" lvl="1" marL="835025" rtl="0" algn="l">
              <a:lnSpc>
                <a:spcPct val="200000"/>
              </a:lnSpc>
              <a:spcBef>
                <a:spcPts val="0"/>
              </a:spcBef>
              <a:spcAft>
                <a:spcPts val="0"/>
              </a:spcAft>
              <a:buClr>
                <a:srgbClr val="000000"/>
              </a:buClr>
              <a:buSzPts val="2500"/>
              <a:buFont typeface="Albert Sans"/>
              <a:buChar char="o"/>
            </a:pPr>
            <a:r>
              <a:rPr b="1" lang="en-GB" sz="2500">
                <a:latin typeface="Albert Sans Black"/>
                <a:ea typeface="Albert Sans Black"/>
                <a:cs typeface="Albert Sans Black"/>
                <a:sym typeface="Albert Sans Black"/>
              </a:rPr>
              <a:t>Closing</a:t>
            </a:r>
            <a:r>
              <a:rPr lang="en-GB" sz="2500">
                <a:latin typeface="Albert Sans Medium"/>
                <a:ea typeface="Albert Sans Medium"/>
                <a:cs typeface="Albert Sans Medium"/>
                <a:sym typeface="Albert Sans Medium"/>
              </a:rPr>
              <a:t> 5’ </a:t>
            </a:r>
            <a:endParaRPr sz="2500">
              <a:latin typeface="Albert Sans Medium"/>
              <a:ea typeface="Albert Sans Medium"/>
              <a:cs typeface="Albert Sans Medium"/>
              <a:sym typeface="Albert Sans Medium"/>
            </a:endParaRPr>
          </a:p>
          <a:p>
            <a:pPr indent="0" lvl="0" marL="914400" rtl="0" algn="l">
              <a:lnSpc>
                <a:spcPct val="200000"/>
              </a:lnSpc>
              <a:spcBef>
                <a:spcPts val="0"/>
              </a:spcBef>
              <a:spcAft>
                <a:spcPts val="0"/>
              </a:spcAft>
              <a:buSzPts val="2400"/>
              <a:buNone/>
            </a:pPr>
            <a:r>
              <a:t/>
            </a:r>
            <a:endParaRPr sz="2500">
              <a:latin typeface="Albert Sans Medium"/>
              <a:ea typeface="Albert Sans Medium"/>
              <a:cs typeface="Albert Sans Medium"/>
              <a:sym typeface="Albert Sans Medium"/>
            </a:endParaRPr>
          </a:p>
          <a:p>
            <a:pPr indent="0" lvl="0" marL="0" rtl="0" algn="l">
              <a:lnSpc>
                <a:spcPct val="90000"/>
              </a:lnSpc>
              <a:spcBef>
                <a:spcPts val="0"/>
              </a:spcBef>
              <a:spcAft>
                <a:spcPts val="0"/>
              </a:spcAft>
              <a:buClr>
                <a:srgbClr val="000000"/>
              </a:buClr>
              <a:buSzPts val="2000"/>
              <a:buFont typeface="Arial"/>
              <a:buNone/>
            </a:pPr>
            <a:r>
              <a:t/>
            </a:r>
            <a:endParaRPr sz="2500">
              <a:latin typeface="Albert Sans Medium"/>
              <a:ea typeface="Albert Sans Medium"/>
              <a:cs typeface="Albert Sans Medium"/>
              <a:sym typeface="Albert Sans Medium"/>
            </a:endParaRPr>
          </a:p>
          <a:p>
            <a:pPr indent="0" lvl="0" marL="0" rtl="0" algn="l">
              <a:lnSpc>
                <a:spcPct val="90000"/>
              </a:lnSpc>
              <a:spcBef>
                <a:spcPts val="0"/>
              </a:spcBef>
              <a:spcAft>
                <a:spcPts val="0"/>
              </a:spcAft>
              <a:buClr>
                <a:srgbClr val="000000"/>
              </a:buClr>
              <a:buSzPts val="1400"/>
              <a:buFont typeface="Arial"/>
              <a:buNone/>
            </a:pPr>
            <a:r>
              <a:t/>
            </a:r>
            <a:endParaRPr sz="2500">
              <a:latin typeface="Albert Sans Medium"/>
              <a:ea typeface="Albert Sans Medium"/>
              <a:cs typeface="Albert Sans Medium"/>
              <a:sym typeface="Albert Sans Medium"/>
            </a:endParaRPr>
          </a:p>
          <a:p>
            <a:pPr indent="0" lvl="0" marL="0" rtl="0" algn="l">
              <a:lnSpc>
                <a:spcPct val="90000"/>
              </a:lnSpc>
              <a:spcBef>
                <a:spcPts val="1000"/>
              </a:spcBef>
              <a:spcAft>
                <a:spcPts val="0"/>
              </a:spcAft>
              <a:buSzPts val="2400"/>
              <a:buNone/>
            </a:pPr>
            <a:r>
              <a:t/>
            </a:r>
            <a:endParaRPr sz="2500">
              <a:latin typeface="Albert Sans Medium"/>
              <a:ea typeface="Albert Sans Medium"/>
              <a:cs typeface="Albert Sans Medium"/>
              <a:sym typeface="Albert Sans Medium"/>
            </a:endParaRPr>
          </a:p>
        </p:txBody>
      </p:sp>
      <p:pic>
        <p:nvPicPr>
          <p:cNvPr id="289" name="Google Shape;289;g23d680b43681a904_175"/>
          <p:cNvPicPr preferRelativeResize="0"/>
          <p:nvPr/>
        </p:nvPicPr>
        <p:blipFill rotWithShape="1">
          <a:blip r:embed="rId3">
            <a:alphaModFix/>
          </a:blip>
          <a:srcRect b="0" l="0" r="0" t="0"/>
          <a:stretch/>
        </p:blipFill>
        <p:spPr>
          <a:xfrm>
            <a:off x="8893150" y="0"/>
            <a:ext cx="3508824" cy="9568701"/>
          </a:xfrm>
          <a:prstGeom prst="rect">
            <a:avLst/>
          </a:prstGeom>
          <a:noFill/>
          <a:ln>
            <a:noFill/>
          </a:ln>
        </p:spPr>
      </p:pic>
      <p:pic>
        <p:nvPicPr>
          <p:cNvPr id="290" name="Google Shape;290;g23d680b43681a904_175"/>
          <p:cNvPicPr preferRelativeResize="0"/>
          <p:nvPr/>
        </p:nvPicPr>
        <p:blipFill rotWithShape="1">
          <a:blip r:embed="rId4">
            <a:alphaModFix/>
          </a:blip>
          <a:srcRect b="0" l="0" r="0" t="0"/>
          <a:stretch/>
        </p:blipFill>
        <p:spPr>
          <a:xfrm>
            <a:off x="798379" y="5657803"/>
            <a:ext cx="1558274" cy="75101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g23d680b43681a904_139"/>
          <p:cNvSpPr txBox="1"/>
          <p:nvPr>
            <p:ph type="title"/>
          </p:nvPr>
        </p:nvSpPr>
        <p:spPr>
          <a:xfrm>
            <a:off x="320759" y="246289"/>
            <a:ext cx="8977500" cy="452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SzPts val="2400"/>
              <a:buNone/>
            </a:pPr>
            <a:r>
              <a:rPr b="1" lang="en-GB" sz="2800">
                <a:solidFill>
                  <a:schemeClr val="dk1"/>
                </a:solidFill>
                <a:latin typeface="Libre Caslon Text"/>
                <a:ea typeface="Libre Caslon Text"/>
                <a:cs typeface="Libre Caslon Text"/>
                <a:sym typeface="Libre Caslon Text"/>
              </a:rPr>
              <a:t>Breakout / Mentimeter Discussion</a:t>
            </a:r>
            <a:endParaRPr b="1" sz="2800">
              <a:solidFill>
                <a:schemeClr val="dk1"/>
              </a:solidFill>
              <a:latin typeface="Libre Caslon Text"/>
              <a:ea typeface="Libre Caslon Text"/>
              <a:cs typeface="Libre Caslon Text"/>
              <a:sym typeface="Libre Caslon Text"/>
            </a:endParaRPr>
          </a:p>
        </p:txBody>
      </p:sp>
      <p:sp>
        <p:nvSpPr>
          <p:cNvPr id="502" name="Google Shape;502;g23d680b43681a904_139"/>
          <p:cNvSpPr txBox="1"/>
          <p:nvPr/>
        </p:nvSpPr>
        <p:spPr>
          <a:xfrm>
            <a:off x="320759" y="1438000"/>
            <a:ext cx="11392500" cy="421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03" name="Google Shape;503;g23d680b43681a904_139">
            <a:hlinkClick r:id="rId3"/>
          </p:cNvPr>
          <p:cNvPicPr preferRelativeResize="0"/>
          <p:nvPr/>
        </p:nvPicPr>
        <p:blipFill rotWithShape="1">
          <a:blip r:embed="rId4">
            <a:alphaModFix/>
          </a:blip>
          <a:srcRect b="0" l="0" r="0" t="0"/>
          <a:stretch/>
        </p:blipFill>
        <p:spPr>
          <a:xfrm>
            <a:off x="10645306" y="6144767"/>
            <a:ext cx="1269655" cy="611908"/>
          </a:xfrm>
          <a:prstGeom prst="rect">
            <a:avLst/>
          </a:prstGeom>
          <a:noFill/>
          <a:ln>
            <a:noFill/>
          </a:ln>
        </p:spPr>
      </p:pic>
      <p:sp>
        <p:nvSpPr>
          <p:cNvPr id="504" name="Google Shape;504;g23d680b43681a904_139"/>
          <p:cNvSpPr txBox="1"/>
          <p:nvPr/>
        </p:nvSpPr>
        <p:spPr>
          <a:xfrm>
            <a:off x="6752500" y="383345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05" name="Google Shape;505;g23d680b43681a904_139"/>
          <p:cNvPicPr preferRelativeResize="0"/>
          <p:nvPr/>
        </p:nvPicPr>
        <p:blipFill rotWithShape="1">
          <a:blip r:embed="rId5">
            <a:alphaModFix/>
          </a:blip>
          <a:srcRect b="0" l="0" r="0" t="0"/>
          <a:stretch/>
        </p:blipFill>
        <p:spPr>
          <a:xfrm>
            <a:off x="504275" y="946900"/>
            <a:ext cx="5017750" cy="5017750"/>
          </a:xfrm>
          <a:prstGeom prst="rect">
            <a:avLst/>
          </a:prstGeom>
          <a:noFill/>
          <a:ln>
            <a:noFill/>
          </a:ln>
        </p:spPr>
      </p:pic>
      <p:sp>
        <p:nvSpPr>
          <p:cNvPr id="506" name="Google Shape;506;g23d680b43681a904_139"/>
          <p:cNvSpPr txBox="1"/>
          <p:nvPr/>
        </p:nvSpPr>
        <p:spPr>
          <a:xfrm>
            <a:off x="6135895" y="2501200"/>
            <a:ext cx="4858500" cy="2093400"/>
          </a:xfrm>
          <a:prstGeom prst="rect">
            <a:avLst/>
          </a:prstGeom>
          <a:noFill/>
          <a:ln>
            <a:noFill/>
          </a:ln>
        </p:spPr>
        <p:txBody>
          <a:bodyPr anchorCtr="0" anchor="t" bIns="121900" lIns="121900" spcFirstLastPara="1" rIns="121900" wrap="square" tIns="121900">
            <a:spAutoFit/>
          </a:bodyPr>
          <a:lstStyle/>
          <a:p>
            <a:pPr indent="0" lvl="0" marL="0" marR="0" rtl="0" algn="just">
              <a:lnSpc>
                <a:spcPct val="100000"/>
              </a:lnSpc>
              <a:spcBef>
                <a:spcPts val="0"/>
              </a:spcBef>
              <a:spcAft>
                <a:spcPts val="0"/>
              </a:spcAft>
              <a:buClr>
                <a:srgbClr val="000000"/>
              </a:buClr>
              <a:buSzPts val="4000"/>
              <a:buFont typeface="Arial"/>
              <a:buNone/>
            </a:pPr>
            <a:r>
              <a:rPr b="0" i="0" lang="en-GB" sz="4000" u="sng" cap="none" strike="noStrike">
                <a:solidFill>
                  <a:schemeClr val="dk1"/>
                </a:solidFill>
                <a:latin typeface="Albert Sans Medium"/>
                <a:ea typeface="Albert Sans Medium"/>
                <a:cs typeface="Albert Sans Medium"/>
                <a:sym typeface="Albert Sans Medium"/>
                <a:hlinkClick r:id="rId6">
                  <a:extLst>
                    <a:ext uri="{A12FA001-AC4F-418D-AE19-62706E023703}">
                      <ahyp:hlinkClr val="tx"/>
                    </a:ext>
                  </a:extLst>
                </a:hlinkClick>
              </a:rPr>
              <a:t>www.menti.com</a:t>
            </a:r>
            <a:br>
              <a:rPr b="0" i="0" lang="en-GB" sz="4000" u="none" cap="none" strike="noStrike">
                <a:solidFill>
                  <a:schemeClr val="dk1"/>
                </a:solidFill>
                <a:latin typeface="Albert Sans Medium"/>
                <a:ea typeface="Albert Sans Medium"/>
                <a:cs typeface="Albert Sans Medium"/>
                <a:sym typeface="Albert Sans Medium"/>
              </a:rPr>
            </a:br>
            <a:br>
              <a:rPr b="0" i="0" lang="en-GB" sz="4000" u="none" cap="none" strike="noStrike">
                <a:solidFill>
                  <a:schemeClr val="dk1"/>
                </a:solidFill>
                <a:latin typeface="Albert Sans Medium"/>
                <a:ea typeface="Albert Sans Medium"/>
                <a:cs typeface="Albert Sans Medium"/>
                <a:sym typeface="Albert Sans Medium"/>
              </a:rPr>
            </a:br>
            <a:r>
              <a:rPr b="1" i="0" lang="en-GB" sz="4000" u="none" cap="none" strike="noStrike">
                <a:solidFill>
                  <a:schemeClr val="dk1"/>
                </a:solidFill>
                <a:latin typeface="Albert Sans Black"/>
                <a:ea typeface="Albert Sans Black"/>
                <a:cs typeface="Albert Sans Black"/>
                <a:sym typeface="Albert Sans Black"/>
              </a:rPr>
              <a:t>6211 8175</a:t>
            </a:r>
            <a:endParaRPr b="0" i="0" sz="4000" u="none" cap="none" strike="noStrike">
              <a:solidFill>
                <a:schemeClr val="dk1"/>
              </a:solidFill>
              <a:latin typeface="Albert Sans Medium"/>
              <a:ea typeface="Albert Sans Medium"/>
              <a:cs typeface="Albert Sans Medium"/>
              <a:sym typeface="Albert Sans Medium"/>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pic>
        <p:nvPicPr>
          <p:cNvPr id="512" name="Google Shape;512;g31329623b6c_0_89"/>
          <p:cNvPicPr preferRelativeResize="0"/>
          <p:nvPr/>
        </p:nvPicPr>
        <p:blipFill rotWithShape="1">
          <a:blip r:embed="rId3">
            <a:alphaModFix/>
          </a:blip>
          <a:srcRect b="0" l="0" r="0" t="0"/>
          <a:stretch/>
        </p:blipFill>
        <p:spPr>
          <a:xfrm>
            <a:off x="0" y="0"/>
            <a:ext cx="12832123" cy="7218075"/>
          </a:xfrm>
          <a:prstGeom prst="rect">
            <a:avLst/>
          </a:prstGeom>
          <a:noFill/>
          <a:ln>
            <a:noFill/>
          </a:ln>
        </p:spPr>
      </p:pic>
      <p:sp>
        <p:nvSpPr>
          <p:cNvPr id="513" name="Google Shape;513;g31329623b6c_0_89"/>
          <p:cNvSpPr txBox="1"/>
          <p:nvPr/>
        </p:nvSpPr>
        <p:spPr>
          <a:xfrm>
            <a:off x="3341849" y="910021"/>
            <a:ext cx="5508300" cy="10287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2"/>
              </a:buClr>
              <a:buSzPts val="4000"/>
              <a:buFont typeface="Libre Caslon Text"/>
              <a:buNone/>
            </a:pPr>
            <a:r>
              <a:rPr b="1" i="0" lang="en-GB" sz="4000" u="none" cap="none" strike="noStrike">
                <a:solidFill>
                  <a:schemeClr val="dk1"/>
                </a:solidFill>
                <a:latin typeface="Libre Caslon Text"/>
                <a:ea typeface="Libre Caslon Text"/>
                <a:cs typeface="Libre Caslon Text"/>
                <a:sym typeface="Libre Caslon Text"/>
              </a:rPr>
              <a:t>Thank you</a:t>
            </a:r>
            <a:endParaRPr b="0" i="0" sz="1400" u="none" cap="none" strike="noStrike">
              <a:solidFill>
                <a:schemeClr val="dk1"/>
              </a:solidFill>
              <a:latin typeface="Arial"/>
              <a:ea typeface="Arial"/>
              <a:cs typeface="Arial"/>
              <a:sym typeface="Arial"/>
            </a:endParaRPr>
          </a:p>
        </p:txBody>
      </p:sp>
      <p:sp>
        <p:nvSpPr>
          <p:cNvPr id="514" name="Google Shape;514;g31329623b6c_0_89"/>
          <p:cNvSpPr txBox="1"/>
          <p:nvPr/>
        </p:nvSpPr>
        <p:spPr>
          <a:xfrm>
            <a:off x="3438824" y="1803421"/>
            <a:ext cx="5508300" cy="925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2"/>
              </a:buClr>
              <a:buSzPts val="2000"/>
              <a:buFont typeface="Albert Sans Medium"/>
              <a:buNone/>
            </a:pPr>
            <a:r>
              <a:rPr b="0" i="0" lang="en-GB" sz="2000" u="none" cap="none" strike="noStrike">
                <a:solidFill>
                  <a:schemeClr val="dk1"/>
                </a:solidFill>
                <a:latin typeface="Albert Sans Medium"/>
                <a:ea typeface="Albert Sans Medium"/>
                <a:cs typeface="Albert Sans Medium"/>
                <a:sym typeface="Albert Sans Medium"/>
              </a:rPr>
              <a:t>Find out more:</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600"/>
              </a:spcBef>
              <a:spcAft>
                <a:spcPts val="0"/>
              </a:spcAft>
              <a:buClr>
                <a:schemeClr val="lt2"/>
              </a:buClr>
              <a:buSzPts val="2400"/>
              <a:buFont typeface="Albert Sans SemiBold"/>
              <a:buNone/>
            </a:pPr>
            <a:r>
              <a:rPr b="1" i="0" lang="en-GB" sz="2400" u="none" cap="none" strike="noStrike">
                <a:solidFill>
                  <a:schemeClr val="dk1"/>
                </a:solidFill>
                <a:latin typeface="Albert Sans SemiBold"/>
                <a:ea typeface="Albert Sans SemiBold"/>
                <a:cs typeface="Albert Sans SemiBold"/>
                <a:sym typeface="Albert Sans SemiBold"/>
              </a:rPr>
              <a:t>worldgbc.org</a:t>
            </a:r>
            <a:endParaRPr b="1" i="0" sz="2400" u="none" cap="none" strike="noStrike">
              <a:solidFill>
                <a:schemeClr val="dk1"/>
              </a:solidFill>
              <a:latin typeface="Albert Sans SemiBold"/>
              <a:ea typeface="Albert Sans SemiBold"/>
              <a:cs typeface="Albert Sans SemiBold"/>
              <a:sym typeface="Albert Sans SemiBold"/>
            </a:endParaRPr>
          </a:p>
        </p:txBody>
      </p:sp>
      <p:pic>
        <p:nvPicPr>
          <p:cNvPr id="515" name="Google Shape;515;g31329623b6c_0_89"/>
          <p:cNvPicPr preferRelativeResize="0"/>
          <p:nvPr/>
        </p:nvPicPr>
        <p:blipFill rotWithShape="1">
          <a:blip r:embed="rId4">
            <a:alphaModFix/>
          </a:blip>
          <a:srcRect b="-4" l="23312" r="0" t="42989"/>
          <a:stretch/>
        </p:blipFill>
        <p:spPr>
          <a:xfrm>
            <a:off x="-1" y="0"/>
            <a:ext cx="2901457" cy="2222714"/>
          </a:xfrm>
          <a:prstGeom prst="rect">
            <a:avLst/>
          </a:prstGeom>
          <a:noFill/>
          <a:ln>
            <a:noFill/>
          </a:ln>
        </p:spPr>
      </p:pic>
      <p:pic>
        <p:nvPicPr>
          <p:cNvPr id="516" name="Google Shape;516;g31329623b6c_0_89"/>
          <p:cNvPicPr preferRelativeResize="0"/>
          <p:nvPr/>
        </p:nvPicPr>
        <p:blipFill rotWithShape="1">
          <a:blip r:embed="rId5">
            <a:alphaModFix/>
          </a:blip>
          <a:srcRect b="0" l="0" r="0" t="0"/>
          <a:stretch/>
        </p:blipFill>
        <p:spPr>
          <a:xfrm>
            <a:off x="199999" y="215877"/>
            <a:ext cx="1772570" cy="1439814"/>
          </a:xfrm>
          <a:prstGeom prst="rect">
            <a:avLst/>
          </a:prstGeom>
          <a:noFill/>
          <a:ln>
            <a:noFill/>
          </a:ln>
        </p:spPr>
      </p:pic>
      <p:sp>
        <p:nvSpPr>
          <p:cNvPr id="517" name="Google Shape;517;g31329623b6c_0_89"/>
          <p:cNvSpPr txBox="1"/>
          <p:nvPr/>
        </p:nvSpPr>
        <p:spPr>
          <a:xfrm>
            <a:off x="268175" y="6036825"/>
            <a:ext cx="6318300" cy="570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2"/>
              </a:buClr>
              <a:buSzPts val="4000"/>
              <a:buFont typeface="Libre Caslon Text"/>
              <a:buNone/>
            </a:pPr>
            <a:r>
              <a:rPr b="1" i="0" lang="en-GB" sz="3000" u="none" cap="none" strike="noStrike">
                <a:solidFill>
                  <a:schemeClr val="dk1"/>
                </a:solidFill>
                <a:latin typeface="Libre Caslon Text"/>
                <a:ea typeface="Libre Caslon Text"/>
                <a:cs typeface="Libre Caslon Text"/>
                <a:sym typeface="Libre Caslon Text"/>
              </a:rPr>
              <a:t>#BeBoldOnBuildings</a:t>
            </a:r>
            <a:endParaRPr b="0" i="0" sz="3000" u="none" cap="none" strike="noStrike">
              <a:solidFill>
                <a:schemeClr val="dk1"/>
              </a:solidFill>
              <a:latin typeface="Arial"/>
              <a:ea typeface="Arial"/>
              <a:cs typeface="Arial"/>
              <a:sym typeface="Arial"/>
            </a:endParaRPr>
          </a:p>
        </p:txBody>
      </p:sp>
      <p:pic>
        <p:nvPicPr>
          <p:cNvPr id="518" name="Google Shape;518;g31329623b6c_0_89"/>
          <p:cNvPicPr preferRelativeResize="0"/>
          <p:nvPr/>
        </p:nvPicPr>
        <p:blipFill rotWithShape="1">
          <a:blip r:embed="rId6">
            <a:alphaModFix/>
          </a:blip>
          <a:srcRect b="0" l="0" r="0" t="0"/>
          <a:stretch/>
        </p:blipFill>
        <p:spPr>
          <a:xfrm>
            <a:off x="10267872" y="215887"/>
            <a:ext cx="1772574" cy="74891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descr="A map of the world&#10;&#10;Description automatically generated" id="296" name="Google Shape;296;p2"/>
          <p:cNvPicPr preferRelativeResize="0"/>
          <p:nvPr/>
        </p:nvPicPr>
        <p:blipFill rotWithShape="1">
          <a:blip r:embed="rId3">
            <a:alphaModFix/>
          </a:blip>
          <a:srcRect b="0" l="0" r="0" t="0"/>
          <a:stretch/>
        </p:blipFill>
        <p:spPr>
          <a:xfrm>
            <a:off x="1167098" y="731521"/>
            <a:ext cx="11722263" cy="5057124"/>
          </a:xfrm>
          <a:prstGeom prst="rect">
            <a:avLst/>
          </a:prstGeom>
          <a:noFill/>
          <a:ln>
            <a:noFill/>
          </a:ln>
        </p:spPr>
      </p:pic>
      <p:sp>
        <p:nvSpPr>
          <p:cNvPr id="297" name="Google Shape;297;p2"/>
          <p:cNvSpPr txBox="1"/>
          <p:nvPr>
            <p:ph type="title"/>
          </p:nvPr>
        </p:nvSpPr>
        <p:spPr>
          <a:xfrm>
            <a:off x="252000" y="252001"/>
            <a:ext cx="10515600" cy="479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Libre Caslon Text"/>
              <a:buNone/>
            </a:pPr>
            <a:r>
              <a:rPr b="1" lang="en-GB">
                <a:latin typeface="Libre Caslon Text"/>
                <a:ea typeface="Libre Caslon Text"/>
                <a:cs typeface="Libre Caslon Text"/>
                <a:sym typeface="Libre Caslon Text"/>
              </a:rPr>
              <a:t>Our global network</a:t>
            </a:r>
            <a:endParaRPr/>
          </a:p>
        </p:txBody>
      </p:sp>
      <p:sp>
        <p:nvSpPr>
          <p:cNvPr id="298" name="Google Shape;298;p2"/>
          <p:cNvSpPr txBox="1"/>
          <p:nvPr/>
        </p:nvSpPr>
        <p:spPr>
          <a:xfrm>
            <a:off x="121023" y="1640077"/>
            <a:ext cx="2662500" cy="1378800"/>
          </a:xfrm>
          <a:prstGeom prst="rect">
            <a:avLst/>
          </a:prstGeom>
          <a:noFill/>
          <a:ln>
            <a:noFill/>
          </a:ln>
        </p:spPr>
        <p:txBody>
          <a:bodyPr anchorCtr="0" anchor="t" bIns="45700" lIns="91425" spcFirstLastPara="1" rIns="91425" wrap="square" tIns="45700">
            <a:spAutoFit/>
          </a:bodyPr>
          <a:lstStyle/>
          <a:p>
            <a:pPr indent="0" lvl="1" marL="30162" marR="0" rtl="0" algn="ctr">
              <a:lnSpc>
                <a:spcPct val="100000"/>
              </a:lnSpc>
              <a:spcBef>
                <a:spcPts val="0"/>
              </a:spcBef>
              <a:spcAft>
                <a:spcPts val="0"/>
              </a:spcAft>
              <a:buClr>
                <a:srgbClr val="000000"/>
              </a:buClr>
              <a:buSzPts val="2600"/>
              <a:buFont typeface="Arial"/>
              <a:buNone/>
            </a:pPr>
            <a:r>
              <a:rPr b="1" i="0" lang="en-GB" sz="2600" u="none" cap="none" strike="noStrike">
                <a:solidFill>
                  <a:srgbClr val="000000"/>
                </a:solidFill>
                <a:latin typeface="Libre Caslon Text"/>
                <a:ea typeface="Libre Caslon Text"/>
                <a:cs typeface="Libre Caslon Text"/>
                <a:sym typeface="Libre Caslon Text"/>
              </a:rPr>
              <a:t>75+</a:t>
            </a:r>
            <a:endParaRPr b="0" i="0" sz="1400" u="none" cap="none" strike="noStrike">
              <a:solidFill>
                <a:srgbClr val="000000"/>
              </a:solidFill>
              <a:latin typeface="Arial"/>
              <a:ea typeface="Arial"/>
              <a:cs typeface="Arial"/>
              <a:sym typeface="Arial"/>
            </a:endParaRPr>
          </a:p>
          <a:p>
            <a:pPr indent="0" lvl="1" marL="30162" marR="0" rtl="0" algn="ctr">
              <a:lnSpc>
                <a:spcPct val="90000"/>
              </a:lnSpc>
              <a:spcBef>
                <a:spcPts val="0"/>
              </a:spcBef>
              <a:spcAft>
                <a:spcPts val="0"/>
              </a:spcAft>
              <a:buClr>
                <a:srgbClr val="000000"/>
              </a:buClr>
              <a:buSzPts val="1600"/>
              <a:buFont typeface="Arial"/>
              <a:buNone/>
            </a:pPr>
            <a:r>
              <a:rPr b="1" i="0" lang="en-GB" sz="1600" u="none" cap="none" strike="noStrike">
                <a:solidFill>
                  <a:srgbClr val="000000"/>
                </a:solidFill>
                <a:latin typeface="Albert Sans SemiBold"/>
                <a:ea typeface="Albert Sans SemiBold"/>
                <a:cs typeface="Albert Sans SemiBold"/>
                <a:sym typeface="Albert Sans SemiBold"/>
              </a:rPr>
              <a:t>Green Building Councils </a:t>
            </a:r>
            <a:endParaRPr b="0" i="0" sz="1400" u="none" cap="none" strike="noStrike">
              <a:solidFill>
                <a:srgbClr val="000000"/>
              </a:solidFill>
              <a:latin typeface="Arial"/>
              <a:ea typeface="Arial"/>
              <a:cs typeface="Arial"/>
              <a:sym typeface="Arial"/>
            </a:endParaRPr>
          </a:p>
          <a:p>
            <a:pPr indent="0" lvl="1" marL="30162" marR="0" rtl="0" algn="ctr">
              <a:lnSpc>
                <a:spcPct val="90000"/>
              </a:lnSpc>
              <a:spcBef>
                <a:spcPts val="0"/>
              </a:spcBef>
              <a:spcAft>
                <a:spcPts val="0"/>
              </a:spcAft>
              <a:buClr>
                <a:srgbClr val="000000"/>
              </a:buClr>
              <a:buSzPts val="1600"/>
              <a:buFont typeface="Arial"/>
              <a:buNone/>
            </a:pPr>
            <a:r>
              <a:rPr b="0" i="0" lang="en-GB" sz="1600" u="none" cap="none" strike="noStrike">
                <a:solidFill>
                  <a:srgbClr val="000000"/>
                </a:solidFill>
                <a:latin typeface="Albert Sans Medium"/>
                <a:ea typeface="Albert Sans Medium"/>
                <a:cs typeface="Albert Sans Medium"/>
                <a:sym typeface="Albert Sans Medium"/>
              </a:rPr>
              <a:t>accelerating action and </a:t>
            </a:r>
            <a:br>
              <a:rPr b="0" i="0" lang="en-GB" sz="1600" u="none" cap="none" strike="noStrike">
                <a:solidFill>
                  <a:srgbClr val="000000"/>
                </a:solidFill>
                <a:latin typeface="Albert Sans Medium"/>
                <a:ea typeface="Albert Sans Medium"/>
                <a:cs typeface="Albert Sans Medium"/>
                <a:sym typeface="Albert Sans Medium"/>
              </a:rPr>
            </a:br>
            <a:r>
              <a:rPr b="0" i="0" lang="en-GB" sz="1600" u="none" cap="none" strike="noStrike">
                <a:solidFill>
                  <a:srgbClr val="000000"/>
                </a:solidFill>
                <a:latin typeface="Albert Sans Medium"/>
                <a:ea typeface="Albert Sans Medium"/>
                <a:cs typeface="Albert Sans Medium"/>
                <a:sym typeface="Albert Sans Medium"/>
              </a:rPr>
              <a:t>implementing solutions </a:t>
            </a:r>
            <a:br>
              <a:rPr b="0" i="0" lang="en-GB" sz="1600" u="none" cap="none" strike="noStrike">
                <a:solidFill>
                  <a:srgbClr val="000000"/>
                </a:solidFill>
                <a:latin typeface="Albert Sans Medium"/>
                <a:ea typeface="Albert Sans Medium"/>
                <a:cs typeface="Albert Sans Medium"/>
                <a:sym typeface="Albert Sans Medium"/>
              </a:rPr>
            </a:br>
            <a:r>
              <a:rPr b="0" i="0" lang="en-GB" sz="1600" u="none" cap="none" strike="noStrike">
                <a:solidFill>
                  <a:srgbClr val="000000"/>
                </a:solidFill>
                <a:latin typeface="Albert Sans Medium"/>
                <a:ea typeface="Albert Sans Medium"/>
                <a:cs typeface="Albert Sans Medium"/>
                <a:sym typeface="Albert Sans Medium"/>
              </a:rPr>
              <a:t>across the globe</a:t>
            </a:r>
            <a:endParaRPr b="0" i="0" sz="1400" u="none" cap="none" strike="noStrike">
              <a:solidFill>
                <a:srgbClr val="000000"/>
              </a:solidFill>
              <a:latin typeface="Arial"/>
              <a:ea typeface="Arial"/>
              <a:cs typeface="Arial"/>
              <a:sym typeface="Arial"/>
            </a:endParaRPr>
          </a:p>
        </p:txBody>
      </p:sp>
      <p:sp>
        <p:nvSpPr>
          <p:cNvPr id="299" name="Google Shape;299;p2"/>
          <p:cNvSpPr txBox="1"/>
          <p:nvPr/>
        </p:nvSpPr>
        <p:spPr>
          <a:xfrm>
            <a:off x="121023" y="3428999"/>
            <a:ext cx="2662500" cy="1157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600"/>
              <a:buFont typeface="Arial"/>
              <a:buNone/>
            </a:pPr>
            <a:r>
              <a:rPr b="1" i="0" lang="en-GB" sz="2600" u="none" cap="none" strike="noStrike">
                <a:solidFill>
                  <a:srgbClr val="000000"/>
                </a:solidFill>
                <a:latin typeface="Libre Caslon Text"/>
                <a:ea typeface="Libre Caslon Text"/>
                <a:cs typeface="Libre Caslon Text"/>
                <a:sym typeface="Libre Caslon Text"/>
              </a:rPr>
              <a:t>60+</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1600"/>
              <a:buFont typeface="Arial"/>
              <a:buNone/>
            </a:pPr>
            <a:r>
              <a:rPr b="1" i="0" lang="en-GB" sz="1600" u="none" cap="none" strike="noStrike">
                <a:solidFill>
                  <a:srgbClr val="000000"/>
                </a:solidFill>
                <a:latin typeface="Albert Sans SemiBold"/>
                <a:ea typeface="Albert Sans SemiBold"/>
                <a:cs typeface="Albert Sans SemiBold"/>
                <a:sym typeface="Albert Sans SemiBold"/>
              </a:rPr>
              <a:t>Partners</a:t>
            </a:r>
            <a:r>
              <a:rPr b="1" i="0" lang="en-GB" sz="1600" u="none" cap="none" strike="noStrike">
                <a:solidFill>
                  <a:srgbClr val="000000"/>
                </a:solidFill>
                <a:latin typeface="Albert Sans Black"/>
                <a:ea typeface="Albert Sans Black"/>
                <a:cs typeface="Albert Sans Black"/>
                <a:sym typeface="Albert Sans Black"/>
              </a:rPr>
              <a:t> </a:t>
            </a:r>
            <a:br>
              <a:rPr b="1" i="0" lang="en-GB" sz="1600" u="none" cap="none" strike="noStrike">
                <a:solidFill>
                  <a:srgbClr val="000000"/>
                </a:solidFill>
                <a:latin typeface="Albert Sans Black"/>
                <a:ea typeface="Albert Sans Black"/>
                <a:cs typeface="Albert Sans Black"/>
                <a:sym typeface="Albert Sans Black"/>
              </a:rPr>
            </a:br>
            <a:r>
              <a:rPr b="0" i="0" lang="en-GB" sz="1600" u="none" cap="none" strike="noStrike">
                <a:solidFill>
                  <a:srgbClr val="000000"/>
                </a:solidFill>
                <a:latin typeface="Albert Sans Medium"/>
                <a:ea typeface="Albert Sans Medium"/>
                <a:cs typeface="Albert Sans Medium"/>
                <a:sym typeface="Albert Sans Medium"/>
              </a:rPr>
              <a:t>collaborating to deliver </a:t>
            </a:r>
            <a:br>
              <a:rPr b="0" i="0" lang="en-GB" sz="1600" u="none" cap="none" strike="noStrike">
                <a:solidFill>
                  <a:srgbClr val="000000"/>
                </a:solidFill>
                <a:latin typeface="Albert Sans Medium"/>
                <a:ea typeface="Albert Sans Medium"/>
                <a:cs typeface="Albert Sans Medium"/>
                <a:sym typeface="Albert Sans Medium"/>
              </a:rPr>
            </a:br>
            <a:r>
              <a:rPr b="0" i="0" lang="en-GB" sz="1600" u="none" cap="none" strike="noStrike">
                <a:solidFill>
                  <a:srgbClr val="000000"/>
                </a:solidFill>
                <a:latin typeface="Albert Sans Medium"/>
                <a:ea typeface="Albert Sans Medium"/>
                <a:cs typeface="Albert Sans Medium"/>
                <a:sym typeface="Albert Sans Medium"/>
              </a:rPr>
              <a:t>a holistic vision</a:t>
            </a:r>
            <a:endParaRPr b="0" i="0" sz="1400" u="none" cap="none" strike="noStrike">
              <a:solidFill>
                <a:srgbClr val="000000"/>
              </a:solidFill>
              <a:latin typeface="Arial"/>
              <a:ea typeface="Arial"/>
              <a:cs typeface="Arial"/>
              <a:sym typeface="Arial"/>
            </a:endParaRPr>
          </a:p>
        </p:txBody>
      </p:sp>
      <p:sp>
        <p:nvSpPr>
          <p:cNvPr id="300" name="Google Shape;300;p2"/>
          <p:cNvSpPr txBox="1"/>
          <p:nvPr/>
        </p:nvSpPr>
        <p:spPr>
          <a:xfrm>
            <a:off x="121023" y="4996322"/>
            <a:ext cx="2662500" cy="1157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600"/>
              <a:buFont typeface="Arial"/>
              <a:buNone/>
            </a:pPr>
            <a:r>
              <a:rPr b="1" i="0" lang="en-GB" sz="2600" u="none" cap="none" strike="noStrike">
                <a:solidFill>
                  <a:srgbClr val="000000"/>
                </a:solidFill>
                <a:latin typeface="Libre Caslon Text"/>
                <a:ea typeface="Libre Caslon Text"/>
                <a:cs typeface="Libre Caslon Text"/>
                <a:sym typeface="Libre Caslon Text"/>
              </a:rPr>
              <a:t>48,000+</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1600"/>
              <a:buFont typeface="Arial"/>
              <a:buNone/>
            </a:pPr>
            <a:r>
              <a:rPr b="1" i="0" lang="en-GB" sz="1600" u="none" cap="none" strike="noStrike">
                <a:solidFill>
                  <a:srgbClr val="000000"/>
                </a:solidFill>
                <a:latin typeface="Albert Sans SemiBold"/>
                <a:ea typeface="Albert Sans SemiBold"/>
                <a:cs typeface="Albert Sans SemiBold"/>
                <a:sym typeface="Albert Sans SemiBold"/>
              </a:rPr>
              <a:t>Private sector members </a:t>
            </a:r>
            <a:br>
              <a:rPr b="1" i="0" lang="en-GB" sz="1600" u="none" cap="none" strike="noStrike">
                <a:solidFill>
                  <a:srgbClr val="000000"/>
                </a:solidFill>
                <a:latin typeface="Albert Sans Black"/>
                <a:ea typeface="Albert Sans Black"/>
                <a:cs typeface="Albert Sans Black"/>
                <a:sym typeface="Albert Sans Black"/>
              </a:rPr>
            </a:br>
            <a:r>
              <a:rPr b="0" i="0" lang="en-GB" sz="1600" u="none" cap="none" strike="noStrike">
                <a:solidFill>
                  <a:srgbClr val="000000"/>
                </a:solidFill>
                <a:latin typeface="Albert Sans Medium"/>
                <a:ea typeface="Albert Sans Medium"/>
                <a:cs typeface="Albert Sans Medium"/>
                <a:sym typeface="Albert Sans Medium"/>
              </a:rPr>
              <a:t>taking action and driving the sustainability agenda</a:t>
            </a:r>
            <a:endParaRPr b="0" i="0" sz="1400" u="none" cap="none" strike="noStrike">
              <a:solidFill>
                <a:srgbClr val="000000"/>
              </a:solidFill>
              <a:latin typeface="Arial"/>
              <a:ea typeface="Arial"/>
              <a:cs typeface="Arial"/>
              <a:sym typeface="Arial"/>
            </a:endParaRPr>
          </a:p>
        </p:txBody>
      </p:sp>
      <p:grpSp>
        <p:nvGrpSpPr>
          <p:cNvPr id="301" name="Google Shape;301;p2"/>
          <p:cNvGrpSpPr/>
          <p:nvPr/>
        </p:nvGrpSpPr>
        <p:grpSpPr>
          <a:xfrm>
            <a:off x="5345827" y="5262286"/>
            <a:ext cx="5389718" cy="891043"/>
            <a:chOff x="5227235" y="5151228"/>
            <a:chExt cx="5226140" cy="864000"/>
          </a:xfrm>
        </p:grpSpPr>
        <p:sp>
          <p:nvSpPr>
            <p:cNvPr id="302" name="Google Shape;302;p2"/>
            <p:cNvSpPr/>
            <p:nvPr/>
          </p:nvSpPr>
          <p:spPr>
            <a:xfrm>
              <a:off x="5227235" y="5151228"/>
              <a:ext cx="864000" cy="864000"/>
            </a:xfrm>
            <a:prstGeom prst="ellipse">
              <a:avLst/>
            </a:prstGeom>
            <a:solidFill>
              <a:schemeClr val="accent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lt2"/>
                  </a:solidFill>
                  <a:latin typeface="Albert Sans SemiBold"/>
                  <a:ea typeface="Albert Sans SemiBold"/>
                  <a:cs typeface="Albert Sans SemiBold"/>
                  <a:sym typeface="Albert Sans SemiBold"/>
                </a:rPr>
                <a:t>Africa</a:t>
              </a:r>
              <a:endParaRPr b="0" i="0" sz="1400" u="none" cap="none" strike="noStrike">
                <a:solidFill>
                  <a:srgbClr val="000000"/>
                </a:solidFill>
                <a:latin typeface="Arial"/>
                <a:ea typeface="Arial"/>
                <a:cs typeface="Arial"/>
                <a:sym typeface="Arial"/>
              </a:endParaRPr>
            </a:p>
          </p:txBody>
        </p:sp>
        <p:sp>
          <p:nvSpPr>
            <p:cNvPr id="303" name="Google Shape;303;p2"/>
            <p:cNvSpPr/>
            <p:nvPr/>
          </p:nvSpPr>
          <p:spPr>
            <a:xfrm>
              <a:off x="6317770" y="5151228"/>
              <a:ext cx="864000" cy="8640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lt2"/>
                  </a:solidFill>
                  <a:latin typeface="Albert Sans SemiBold"/>
                  <a:ea typeface="Albert Sans SemiBold"/>
                  <a:cs typeface="Albert Sans SemiBold"/>
                  <a:sym typeface="Albert Sans SemiBold"/>
                </a:rPr>
                <a:t>Americas</a:t>
              </a:r>
              <a:endParaRPr b="0" i="0" sz="1400" u="none" cap="none" strike="noStrike">
                <a:solidFill>
                  <a:srgbClr val="000000"/>
                </a:solidFill>
                <a:latin typeface="Arial"/>
                <a:ea typeface="Arial"/>
                <a:cs typeface="Arial"/>
                <a:sym typeface="Arial"/>
              </a:endParaRPr>
            </a:p>
          </p:txBody>
        </p:sp>
        <p:sp>
          <p:nvSpPr>
            <p:cNvPr id="304" name="Google Shape;304;p2"/>
            <p:cNvSpPr/>
            <p:nvPr/>
          </p:nvSpPr>
          <p:spPr>
            <a:xfrm>
              <a:off x="7408305" y="5151228"/>
              <a:ext cx="864000" cy="864000"/>
            </a:xfrm>
            <a:prstGeom prst="ellipse">
              <a:avLst/>
            </a:prstGeom>
            <a:solidFill>
              <a:schemeClr val="dk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lt2"/>
                  </a:solidFill>
                  <a:latin typeface="Albert Sans SemiBold"/>
                  <a:ea typeface="Albert Sans SemiBold"/>
                  <a:cs typeface="Albert Sans SemiBold"/>
                  <a:sym typeface="Albert Sans SemiBold"/>
                </a:rPr>
                <a:t>Asia Pacific</a:t>
              </a:r>
              <a:endParaRPr b="0" i="0" sz="1400" u="none" cap="none" strike="noStrike">
                <a:solidFill>
                  <a:srgbClr val="000000"/>
                </a:solidFill>
                <a:latin typeface="Arial"/>
                <a:ea typeface="Arial"/>
                <a:cs typeface="Arial"/>
                <a:sym typeface="Arial"/>
              </a:endParaRPr>
            </a:p>
          </p:txBody>
        </p:sp>
        <p:sp>
          <p:nvSpPr>
            <p:cNvPr id="305" name="Google Shape;305;p2"/>
            <p:cNvSpPr/>
            <p:nvPr/>
          </p:nvSpPr>
          <p:spPr>
            <a:xfrm>
              <a:off x="8498840" y="5151228"/>
              <a:ext cx="864000" cy="864000"/>
            </a:xfrm>
            <a:prstGeom prst="ellipse">
              <a:avLst/>
            </a:prstGeom>
            <a:solidFill>
              <a:schemeClr val="accent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lt2"/>
                  </a:solidFill>
                  <a:latin typeface="Albert Sans SemiBold"/>
                  <a:ea typeface="Albert Sans SemiBold"/>
                  <a:cs typeface="Albert Sans SemiBold"/>
                  <a:sym typeface="Albert Sans SemiBold"/>
                </a:rPr>
                <a:t>Europe</a:t>
              </a:r>
              <a:endParaRPr b="0" i="0" sz="1400" u="none" cap="none" strike="noStrike">
                <a:solidFill>
                  <a:srgbClr val="000000"/>
                </a:solidFill>
                <a:latin typeface="Arial"/>
                <a:ea typeface="Arial"/>
                <a:cs typeface="Arial"/>
                <a:sym typeface="Arial"/>
              </a:endParaRPr>
            </a:p>
          </p:txBody>
        </p:sp>
        <p:sp>
          <p:nvSpPr>
            <p:cNvPr id="306" name="Google Shape;306;p2"/>
            <p:cNvSpPr/>
            <p:nvPr/>
          </p:nvSpPr>
          <p:spPr>
            <a:xfrm>
              <a:off x="9589375" y="5151228"/>
              <a:ext cx="864000" cy="864000"/>
            </a:xfrm>
            <a:prstGeom prst="ellipse">
              <a:avLst/>
            </a:prstGeom>
            <a:solidFill>
              <a:srgbClr val="CEC498"/>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lt2"/>
                  </a:solidFill>
                  <a:latin typeface="Albert Sans SemiBold"/>
                  <a:ea typeface="Albert Sans SemiBold"/>
                  <a:cs typeface="Albert Sans SemiBold"/>
                  <a:sym typeface="Albert Sans SemiBold"/>
                </a:rPr>
                <a:t>MENA</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1" name="Shape 311"/>
        <p:cNvGrpSpPr/>
        <p:nvPr/>
      </p:nvGrpSpPr>
      <p:grpSpPr>
        <a:xfrm>
          <a:off x="0" y="0"/>
          <a:ext cx="0" cy="0"/>
          <a:chOff x="0" y="0"/>
          <a:chExt cx="0" cy="0"/>
        </a:xfrm>
      </p:grpSpPr>
      <p:pic>
        <p:nvPicPr>
          <p:cNvPr id="312" name="Google Shape;312;p3"/>
          <p:cNvPicPr preferRelativeResize="0"/>
          <p:nvPr/>
        </p:nvPicPr>
        <p:blipFill rotWithShape="1">
          <a:blip r:embed="rId3">
            <a:alphaModFix/>
          </a:blip>
          <a:srcRect b="4214" l="3447" r="765" t="0"/>
          <a:stretch/>
        </p:blipFill>
        <p:spPr>
          <a:xfrm>
            <a:off x="-25" y="-45775"/>
            <a:ext cx="12247075" cy="6948175"/>
          </a:xfrm>
          <a:prstGeom prst="rect">
            <a:avLst/>
          </a:prstGeom>
          <a:noFill/>
          <a:ln>
            <a:noFill/>
          </a:ln>
        </p:spPr>
      </p:pic>
      <p:pic>
        <p:nvPicPr>
          <p:cNvPr id="313" name="Google Shape;313;p3"/>
          <p:cNvPicPr preferRelativeResize="0"/>
          <p:nvPr/>
        </p:nvPicPr>
        <p:blipFill rotWithShape="1">
          <a:blip r:embed="rId4">
            <a:alphaModFix/>
          </a:blip>
          <a:srcRect b="0" l="0" r="0" t="0"/>
          <a:stretch/>
        </p:blipFill>
        <p:spPr>
          <a:xfrm>
            <a:off x="10768132" y="6096730"/>
            <a:ext cx="1268781" cy="612000"/>
          </a:xfrm>
          <a:prstGeom prst="rect">
            <a:avLst/>
          </a:prstGeom>
          <a:noFill/>
          <a:ln>
            <a:noFill/>
          </a:ln>
        </p:spPr>
      </p:pic>
      <p:sp>
        <p:nvSpPr>
          <p:cNvPr id="314" name="Google Shape;314;p3"/>
          <p:cNvSpPr/>
          <p:nvPr/>
        </p:nvSpPr>
        <p:spPr>
          <a:xfrm>
            <a:off x="3697385" y="956624"/>
            <a:ext cx="4798145" cy="4945700"/>
          </a:xfrm>
          <a:custGeom>
            <a:rect b="b" l="l" r="r" t="t"/>
            <a:pathLst>
              <a:path extrusionOk="0" h="1114524" w="1081272">
                <a:moveTo>
                  <a:pt x="1081271" y="206710"/>
                </a:moveTo>
                <a:cubicBezTo>
                  <a:pt x="1081354" y="200491"/>
                  <a:pt x="1077895" y="194231"/>
                  <a:pt x="1070894" y="191678"/>
                </a:cubicBezTo>
                <a:lnTo>
                  <a:pt x="546031" y="958"/>
                </a:lnTo>
                <a:cubicBezTo>
                  <a:pt x="542572" y="-319"/>
                  <a:pt x="538742" y="-319"/>
                  <a:pt x="535242" y="958"/>
                </a:cubicBezTo>
                <a:lnTo>
                  <a:pt x="10379" y="191678"/>
                </a:lnTo>
                <a:cubicBezTo>
                  <a:pt x="3378" y="194231"/>
                  <a:pt x="-81" y="200491"/>
                  <a:pt x="1" y="206710"/>
                </a:cubicBezTo>
                <a:cubicBezTo>
                  <a:pt x="1" y="206833"/>
                  <a:pt x="1" y="206998"/>
                  <a:pt x="1" y="207121"/>
                </a:cubicBezTo>
                <a:cubicBezTo>
                  <a:pt x="1" y="207245"/>
                  <a:pt x="1" y="207410"/>
                  <a:pt x="1" y="207533"/>
                </a:cubicBezTo>
                <a:cubicBezTo>
                  <a:pt x="1" y="207698"/>
                  <a:pt x="1" y="907650"/>
                  <a:pt x="1" y="907815"/>
                </a:cubicBezTo>
                <a:cubicBezTo>
                  <a:pt x="-81" y="914034"/>
                  <a:pt x="3378" y="920294"/>
                  <a:pt x="10379" y="922847"/>
                </a:cubicBezTo>
                <a:lnTo>
                  <a:pt x="535242" y="1113567"/>
                </a:lnTo>
                <a:cubicBezTo>
                  <a:pt x="538701" y="1114844"/>
                  <a:pt x="542531" y="1114844"/>
                  <a:pt x="546031" y="1113567"/>
                </a:cubicBezTo>
                <a:lnTo>
                  <a:pt x="1070894" y="922847"/>
                </a:lnTo>
                <a:cubicBezTo>
                  <a:pt x="1077895" y="920294"/>
                  <a:pt x="1081354" y="914034"/>
                  <a:pt x="1081271" y="907815"/>
                </a:cubicBezTo>
                <a:cubicBezTo>
                  <a:pt x="1081271" y="907692"/>
                  <a:pt x="1081271" y="206874"/>
                  <a:pt x="1081271" y="206751"/>
                </a:cubicBezTo>
                <a:close/>
              </a:path>
            </a:pathLst>
          </a:custGeom>
          <a:solidFill>
            <a:srgbClr val="0E1B1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5" name="Google Shape;315;p3"/>
          <p:cNvSpPr txBox="1"/>
          <p:nvPr/>
        </p:nvSpPr>
        <p:spPr>
          <a:xfrm>
            <a:off x="3857121" y="2428727"/>
            <a:ext cx="4477800" cy="200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100"/>
              <a:buFont typeface="Arial"/>
              <a:buNone/>
            </a:pPr>
            <a:r>
              <a:rPr b="1" i="0" lang="en-GB" sz="3100" u="none" cap="none" strike="noStrike">
                <a:solidFill>
                  <a:schemeClr val="lt1"/>
                </a:solidFill>
                <a:latin typeface="Albert Sans SemiBold"/>
                <a:ea typeface="Albert Sans SemiBold"/>
                <a:cs typeface="Albert Sans SemiBold"/>
                <a:sym typeface="Albert Sans SemiBold"/>
              </a:rPr>
              <a:t>Resilient and decarbonised buildings for a healthy planet and a better future for all</a:t>
            </a:r>
            <a:endParaRPr b="0" i="0" sz="1400" u="none" cap="none" strike="noStrike">
              <a:solidFill>
                <a:schemeClr val="lt1"/>
              </a:solidFill>
              <a:latin typeface="Arial"/>
              <a:ea typeface="Arial"/>
              <a:cs typeface="Arial"/>
              <a:sym typeface="Arial"/>
            </a:endParaRPr>
          </a:p>
        </p:txBody>
      </p:sp>
      <p:pic>
        <p:nvPicPr>
          <p:cNvPr id="316" name="Google Shape;316;p3"/>
          <p:cNvPicPr preferRelativeResize="0"/>
          <p:nvPr/>
        </p:nvPicPr>
        <p:blipFill rotWithShape="1">
          <a:blip r:embed="rId4">
            <a:alphaModFix/>
          </a:blip>
          <a:srcRect b="0" l="0" r="0" t="0"/>
          <a:stretch/>
        </p:blipFill>
        <p:spPr>
          <a:xfrm>
            <a:off x="10768132" y="6096730"/>
            <a:ext cx="1268780" cy="612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21" name="Shape 321"/>
        <p:cNvGrpSpPr/>
        <p:nvPr/>
      </p:nvGrpSpPr>
      <p:grpSpPr>
        <a:xfrm>
          <a:off x="0" y="0"/>
          <a:ext cx="0" cy="0"/>
          <a:chOff x="0" y="0"/>
          <a:chExt cx="0" cy="0"/>
        </a:xfrm>
      </p:grpSpPr>
      <p:pic>
        <p:nvPicPr>
          <p:cNvPr descr="A green and white city skyline&#10;&#10;Description automatically generated" id="322" name="Google Shape;322;p4"/>
          <p:cNvPicPr preferRelativeResize="0"/>
          <p:nvPr/>
        </p:nvPicPr>
        <p:blipFill rotWithShape="1">
          <a:blip r:embed="rId3">
            <a:alphaModFix/>
          </a:blip>
          <a:srcRect b="14117" l="0" r="0" t="0"/>
          <a:stretch/>
        </p:blipFill>
        <p:spPr>
          <a:xfrm>
            <a:off x="0" y="4860284"/>
            <a:ext cx="10515600" cy="1997717"/>
          </a:xfrm>
          <a:prstGeom prst="rect">
            <a:avLst/>
          </a:prstGeom>
          <a:noFill/>
          <a:ln>
            <a:noFill/>
          </a:ln>
        </p:spPr>
      </p:pic>
      <p:sp>
        <p:nvSpPr>
          <p:cNvPr id="323" name="Google Shape;323;p4"/>
          <p:cNvSpPr txBox="1"/>
          <p:nvPr>
            <p:ph type="title"/>
          </p:nvPr>
        </p:nvSpPr>
        <p:spPr>
          <a:xfrm>
            <a:off x="252000" y="252001"/>
            <a:ext cx="10515600" cy="479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1"/>
              </a:buClr>
              <a:buSzPts val="2800"/>
              <a:buFont typeface="Libre Caslon Text"/>
              <a:buNone/>
            </a:pPr>
            <a:r>
              <a:rPr lang="en-GB"/>
              <a:t>Surveying the sector</a:t>
            </a:r>
            <a:endParaRPr/>
          </a:p>
        </p:txBody>
      </p:sp>
      <p:sp>
        <p:nvSpPr>
          <p:cNvPr id="324" name="Google Shape;324;p4"/>
          <p:cNvSpPr txBox="1"/>
          <p:nvPr/>
        </p:nvSpPr>
        <p:spPr>
          <a:xfrm>
            <a:off x="3074376" y="1362824"/>
            <a:ext cx="2078700" cy="1138800"/>
          </a:xfrm>
          <a:prstGeom prst="rect">
            <a:avLst/>
          </a:prstGeom>
          <a:noFill/>
          <a:ln>
            <a:noFill/>
          </a:ln>
        </p:spPr>
        <p:txBody>
          <a:bodyPr anchorCtr="0" anchor="t" bIns="45700" lIns="91425" spcFirstLastPara="1" rIns="91425" wrap="square" tIns="45700">
            <a:spAutoFit/>
          </a:bodyPr>
          <a:lstStyle/>
          <a:p>
            <a:pPr indent="0" lvl="1" marL="30162" marR="0" rtl="0" algn="ctr">
              <a:lnSpc>
                <a:spcPct val="100000"/>
              </a:lnSpc>
              <a:spcBef>
                <a:spcPts val="0"/>
              </a:spcBef>
              <a:spcAft>
                <a:spcPts val="0"/>
              </a:spcAft>
              <a:buClr>
                <a:srgbClr val="000000"/>
              </a:buClr>
              <a:buSzPts val="3200"/>
              <a:buFont typeface="Arial"/>
              <a:buNone/>
            </a:pPr>
            <a:r>
              <a:rPr b="1" i="0" lang="en-GB" sz="3200" u="none" cap="none" strike="noStrike">
                <a:solidFill>
                  <a:schemeClr val="accent1"/>
                </a:solidFill>
                <a:latin typeface="Libre Caslon Text"/>
                <a:ea typeface="Libre Caslon Text"/>
                <a:cs typeface="Libre Caslon Text"/>
                <a:sym typeface="Libre Caslon Text"/>
              </a:rPr>
              <a:t>37%</a:t>
            </a:r>
            <a:endParaRPr b="0" i="0" sz="1400" u="none" cap="none" strike="noStrike">
              <a:solidFill>
                <a:srgbClr val="000000"/>
              </a:solidFill>
              <a:latin typeface="Arial"/>
              <a:ea typeface="Arial"/>
              <a:cs typeface="Arial"/>
              <a:sym typeface="Arial"/>
            </a:endParaRPr>
          </a:p>
          <a:p>
            <a:pPr indent="0" lvl="1" marL="30162" marR="0" rtl="0" algn="ctr">
              <a:lnSpc>
                <a:spcPct val="100000"/>
              </a:lnSpc>
              <a:spcBef>
                <a:spcPts val="0"/>
              </a:spcBef>
              <a:spcAft>
                <a:spcPts val="0"/>
              </a:spcAft>
              <a:buClr>
                <a:srgbClr val="000000"/>
              </a:buClr>
              <a:buSzPts val="1800"/>
              <a:buFont typeface="Arial"/>
              <a:buNone/>
            </a:pPr>
            <a:r>
              <a:rPr b="1" i="0" lang="en-GB" sz="1800" u="none" cap="none" strike="noStrike">
                <a:solidFill>
                  <a:schemeClr val="lt1"/>
                </a:solidFill>
                <a:latin typeface="Albert Sans SemiBold"/>
                <a:ea typeface="Albert Sans SemiBold"/>
                <a:cs typeface="Albert Sans SemiBold"/>
                <a:sym typeface="Albert Sans SemiBold"/>
              </a:rPr>
              <a:t>energy-related carbon emissions</a:t>
            </a:r>
            <a:endParaRPr b="0" i="0" sz="1800" u="none" cap="none" strike="noStrike">
              <a:solidFill>
                <a:schemeClr val="lt1"/>
              </a:solidFill>
              <a:latin typeface="Albert Sans Medium"/>
              <a:ea typeface="Albert Sans Medium"/>
              <a:cs typeface="Albert Sans Medium"/>
              <a:sym typeface="Albert Sans Medium"/>
            </a:endParaRPr>
          </a:p>
        </p:txBody>
      </p:sp>
      <p:sp>
        <p:nvSpPr>
          <p:cNvPr id="325" name="Google Shape;325;p4"/>
          <p:cNvSpPr txBox="1"/>
          <p:nvPr/>
        </p:nvSpPr>
        <p:spPr>
          <a:xfrm>
            <a:off x="6033976" y="1362824"/>
            <a:ext cx="2078700" cy="861900"/>
          </a:xfrm>
          <a:prstGeom prst="rect">
            <a:avLst/>
          </a:prstGeom>
          <a:noFill/>
          <a:ln>
            <a:noFill/>
          </a:ln>
        </p:spPr>
        <p:txBody>
          <a:bodyPr anchorCtr="0" anchor="t" bIns="45700" lIns="91425" spcFirstLastPara="1" rIns="91425" wrap="square" tIns="45700">
            <a:spAutoFit/>
          </a:bodyPr>
          <a:lstStyle/>
          <a:p>
            <a:pPr indent="0" lvl="1" marL="30162" marR="0" rtl="0" algn="ctr">
              <a:lnSpc>
                <a:spcPct val="100000"/>
              </a:lnSpc>
              <a:spcBef>
                <a:spcPts val="0"/>
              </a:spcBef>
              <a:spcAft>
                <a:spcPts val="0"/>
              </a:spcAft>
              <a:buClr>
                <a:srgbClr val="000000"/>
              </a:buClr>
              <a:buSzPts val="3200"/>
              <a:buFont typeface="Arial"/>
              <a:buNone/>
            </a:pPr>
            <a:r>
              <a:rPr b="1" i="0" lang="en-GB" sz="3200" u="none" cap="none" strike="noStrike">
                <a:solidFill>
                  <a:schemeClr val="accent1"/>
                </a:solidFill>
                <a:latin typeface="Libre Caslon Text"/>
                <a:ea typeface="Libre Caslon Text"/>
                <a:cs typeface="Libre Caslon Text"/>
                <a:sym typeface="Libre Caslon Text"/>
              </a:rPr>
              <a:t>34%</a:t>
            </a:r>
            <a:endParaRPr b="0" i="0" sz="1400" u="none" cap="none" strike="noStrike">
              <a:solidFill>
                <a:srgbClr val="000000"/>
              </a:solidFill>
              <a:latin typeface="Arial"/>
              <a:ea typeface="Arial"/>
              <a:cs typeface="Arial"/>
              <a:sym typeface="Arial"/>
            </a:endParaRPr>
          </a:p>
          <a:p>
            <a:pPr indent="0" lvl="1" marL="30162" marR="0" rtl="0" algn="ctr">
              <a:lnSpc>
                <a:spcPct val="100000"/>
              </a:lnSpc>
              <a:spcBef>
                <a:spcPts val="0"/>
              </a:spcBef>
              <a:spcAft>
                <a:spcPts val="0"/>
              </a:spcAft>
              <a:buClr>
                <a:srgbClr val="000000"/>
              </a:buClr>
              <a:buSzPts val="1800"/>
              <a:buFont typeface="Arial"/>
              <a:buNone/>
            </a:pPr>
            <a:r>
              <a:rPr b="1" i="0" lang="en-GB" sz="1800" u="none" cap="none" strike="noStrike">
                <a:solidFill>
                  <a:schemeClr val="lt1"/>
                </a:solidFill>
                <a:latin typeface="Albert Sans SemiBold"/>
                <a:ea typeface="Albert Sans SemiBold"/>
                <a:cs typeface="Albert Sans SemiBold"/>
                <a:sym typeface="Albert Sans SemiBold"/>
              </a:rPr>
              <a:t>energy demand</a:t>
            </a:r>
            <a:endParaRPr b="0" i="0" sz="1800" u="none" cap="none" strike="noStrike">
              <a:solidFill>
                <a:schemeClr val="lt1"/>
              </a:solidFill>
              <a:latin typeface="Albert Sans Medium"/>
              <a:ea typeface="Albert Sans Medium"/>
              <a:cs typeface="Albert Sans Medium"/>
              <a:sym typeface="Albert Sans Medium"/>
            </a:endParaRPr>
          </a:p>
        </p:txBody>
      </p:sp>
      <p:sp>
        <p:nvSpPr>
          <p:cNvPr id="326" name="Google Shape;326;p4"/>
          <p:cNvSpPr txBox="1"/>
          <p:nvPr/>
        </p:nvSpPr>
        <p:spPr>
          <a:xfrm>
            <a:off x="8993576" y="1362824"/>
            <a:ext cx="2078700" cy="861900"/>
          </a:xfrm>
          <a:prstGeom prst="rect">
            <a:avLst/>
          </a:prstGeom>
          <a:noFill/>
          <a:ln>
            <a:noFill/>
          </a:ln>
        </p:spPr>
        <p:txBody>
          <a:bodyPr anchorCtr="0" anchor="t" bIns="45700" lIns="91425" spcFirstLastPara="1" rIns="91425" wrap="square" tIns="45700">
            <a:spAutoFit/>
          </a:bodyPr>
          <a:lstStyle/>
          <a:p>
            <a:pPr indent="0" lvl="1" marL="30162" marR="0" rtl="0" algn="ctr">
              <a:lnSpc>
                <a:spcPct val="100000"/>
              </a:lnSpc>
              <a:spcBef>
                <a:spcPts val="0"/>
              </a:spcBef>
              <a:spcAft>
                <a:spcPts val="0"/>
              </a:spcAft>
              <a:buClr>
                <a:srgbClr val="000000"/>
              </a:buClr>
              <a:buSzPts val="3200"/>
              <a:buFont typeface="Arial"/>
              <a:buNone/>
            </a:pPr>
            <a:r>
              <a:rPr b="1" i="0" lang="en-GB" sz="3200" u="none" cap="none" strike="noStrike">
                <a:solidFill>
                  <a:schemeClr val="accent1"/>
                </a:solidFill>
                <a:latin typeface="Libre Caslon Text"/>
                <a:ea typeface="Libre Caslon Text"/>
                <a:cs typeface="Libre Caslon Text"/>
                <a:sym typeface="Libre Caslon Text"/>
              </a:rPr>
              <a:t>40–50%</a:t>
            </a:r>
            <a:endParaRPr b="0" i="0" sz="1400" u="none" cap="none" strike="noStrike">
              <a:solidFill>
                <a:srgbClr val="000000"/>
              </a:solidFill>
              <a:latin typeface="Arial"/>
              <a:ea typeface="Arial"/>
              <a:cs typeface="Arial"/>
              <a:sym typeface="Arial"/>
            </a:endParaRPr>
          </a:p>
          <a:p>
            <a:pPr indent="0" lvl="1" marL="30162" marR="0" rtl="0" algn="ctr">
              <a:lnSpc>
                <a:spcPct val="100000"/>
              </a:lnSpc>
              <a:spcBef>
                <a:spcPts val="0"/>
              </a:spcBef>
              <a:spcAft>
                <a:spcPts val="0"/>
              </a:spcAft>
              <a:buClr>
                <a:srgbClr val="000000"/>
              </a:buClr>
              <a:buSzPts val="1800"/>
              <a:buFont typeface="Arial"/>
              <a:buNone/>
            </a:pPr>
            <a:r>
              <a:rPr b="1" i="0" lang="en-GB" sz="1800" u="none" cap="none" strike="noStrike">
                <a:solidFill>
                  <a:schemeClr val="lt1"/>
                </a:solidFill>
                <a:latin typeface="Albert Sans SemiBold"/>
                <a:ea typeface="Albert Sans SemiBold"/>
                <a:cs typeface="Albert Sans SemiBold"/>
                <a:sym typeface="Albert Sans SemiBold"/>
              </a:rPr>
              <a:t>raw material use</a:t>
            </a:r>
            <a:endParaRPr b="0" i="0" sz="1800" u="none" cap="none" strike="noStrike">
              <a:solidFill>
                <a:schemeClr val="lt1"/>
              </a:solidFill>
              <a:latin typeface="Albert Sans Medium"/>
              <a:ea typeface="Albert Sans Medium"/>
              <a:cs typeface="Albert Sans Medium"/>
              <a:sym typeface="Albert Sans Medium"/>
            </a:endParaRPr>
          </a:p>
        </p:txBody>
      </p:sp>
      <p:sp>
        <p:nvSpPr>
          <p:cNvPr id="327" name="Google Shape;327;p4"/>
          <p:cNvSpPr txBox="1"/>
          <p:nvPr/>
        </p:nvSpPr>
        <p:spPr>
          <a:xfrm>
            <a:off x="3074376" y="3452069"/>
            <a:ext cx="2078700" cy="1415700"/>
          </a:xfrm>
          <a:prstGeom prst="rect">
            <a:avLst/>
          </a:prstGeom>
          <a:noFill/>
          <a:ln>
            <a:noFill/>
          </a:ln>
        </p:spPr>
        <p:txBody>
          <a:bodyPr anchorCtr="0" anchor="t" bIns="45700" lIns="91425" spcFirstLastPara="1" rIns="91425" wrap="square" tIns="45700">
            <a:spAutoFit/>
          </a:bodyPr>
          <a:lstStyle/>
          <a:p>
            <a:pPr indent="0" lvl="1" marL="30162" marR="0" rtl="0" algn="ctr">
              <a:lnSpc>
                <a:spcPct val="100000"/>
              </a:lnSpc>
              <a:spcBef>
                <a:spcPts val="0"/>
              </a:spcBef>
              <a:spcAft>
                <a:spcPts val="0"/>
              </a:spcAft>
              <a:buClr>
                <a:srgbClr val="000000"/>
              </a:buClr>
              <a:buSzPts val="3200"/>
              <a:buFont typeface="Arial"/>
              <a:buNone/>
            </a:pPr>
            <a:r>
              <a:rPr b="1" i="0" lang="en-GB" sz="3200" u="none" cap="none" strike="noStrike">
                <a:solidFill>
                  <a:schemeClr val="accent1"/>
                </a:solidFill>
                <a:latin typeface="Libre Caslon Text"/>
                <a:ea typeface="Libre Caslon Text"/>
                <a:cs typeface="Libre Caslon Text"/>
                <a:sym typeface="Libre Caslon Text"/>
              </a:rPr>
              <a:t>2 billion</a:t>
            </a:r>
            <a:endParaRPr b="0" i="0" sz="1400" u="none" cap="none" strike="noStrike">
              <a:solidFill>
                <a:srgbClr val="000000"/>
              </a:solidFill>
              <a:latin typeface="Arial"/>
              <a:ea typeface="Arial"/>
              <a:cs typeface="Arial"/>
              <a:sym typeface="Arial"/>
            </a:endParaRPr>
          </a:p>
          <a:p>
            <a:pPr indent="0" lvl="1" marL="30162" marR="0" rtl="0" algn="ctr">
              <a:lnSpc>
                <a:spcPct val="100000"/>
              </a:lnSpc>
              <a:spcBef>
                <a:spcPts val="0"/>
              </a:spcBef>
              <a:spcAft>
                <a:spcPts val="0"/>
              </a:spcAft>
              <a:buClr>
                <a:srgbClr val="000000"/>
              </a:buClr>
              <a:buSzPts val="1800"/>
              <a:buFont typeface="Arial"/>
              <a:buNone/>
            </a:pPr>
            <a:r>
              <a:rPr b="1" i="0" lang="en-GB" sz="1800" u="none" cap="none" strike="noStrike">
                <a:solidFill>
                  <a:schemeClr val="lt1"/>
                </a:solidFill>
                <a:latin typeface="Albert Sans SemiBold"/>
                <a:ea typeface="Albert Sans SemiBold"/>
                <a:cs typeface="Albert Sans SemiBold"/>
                <a:sym typeface="Albert Sans SemiBold"/>
              </a:rPr>
              <a:t>additional homes required next 75 years</a:t>
            </a:r>
            <a:endParaRPr b="0" i="0" sz="1800" u="none" cap="none" strike="noStrike">
              <a:solidFill>
                <a:schemeClr val="lt1"/>
              </a:solidFill>
              <a:latin typeface="Albert Sans Medium"/>
              <a:ea typeface="Albert Sans Medium"/>
              <a:cs typeface="Albert Sans Medium"/>
              <a:sym typeface="Albert Sans Medium"/>
            </a:endParaRPr>
          </a:p>
        </p:txBody>
      </p:sp>
      <p:sp>
        <p:nvSpPr>
          <p:cNvPr id="328" name="Google Shape;328;p4"/>
          <p:cNvSpPr txBox="1"/>
          <p:nvPr/>
        </p:nvSpPr>
        <p:spPr>
          <a:xfrm>
            <a:off x="5928906" y="3452069"/>
            <a:ext cx="2289000" cy="1415700"/>
          </a:xfrm>
          <a:prstGeom prst="rect">
            <a:avLst/>
          </a:prstGeom>
          <a:noFill/>
          <a:ln>
            <a:noFill/>
          </a:ln>
        </p:spPr>
        <p:txBody>
          <a:bodyPr anchorCtr="0" anchor="t" bIns="45700" lIns="91425" spcFirstLastPara="1" rIns="91425" wrap="square" tIns="45700">
            <a:spAutoFit/>
          </a:bodyPr>
          <a:lstStyle/>
          <a:p>
            <a:pPr indent="0" lvl="1" marL="30162" marR="0" rtl="0" algn="ctr">
              <a:lnSpc>
                <a:spcPct val="100000"/>
              </a:lnSpc>
              <a:spcBef>
                <a:spcPts val="0"/>
              </a:spcBef>
              <a:spcAft>
                <a:spcPts val="0"/>
              </a:spcAft>
              <a:buClr>
                <a:srgbClr val="000000"/>
              </a:buClr>
              <a:buSzPts val="3200"/>
              <a:buFont typeface="Arial"/>
              <a:buNone/>
            </a:pPr>
            <a:r>
              <a:rPr b="1" i="0" lang="en-GB" sz="3200" u="none" cap="none" strike="noStrike">
                <a:solidFill>
                  <a:schemeClr val="accent1"/>
                </a:solidFill>
                <a:latin typeface="Libre Caslon Text"/>
                <a:ea typeface="Libre Caslon Text"/>
                <a:cs typeface="Libre Caslon Text"/>
                <a:sym typeface="Libre Caslon Text"/>
              </a:rPr>
              <a:t>80%</a:t>
            </a:r>
            <a:endParaRPr b="0" i="0" sz="1400" u="none" cap="none" strike="noStrike">
              <a:solidFill>
                <a:srgbClr val="000000"/>
              </a:solidFill>
              <a:latin typeface="Arial"/>
              <a:ea typeface="Arial"/>
              <a:cs typeface="Arial"/>
              <a:sym typeface="Arial"/>
            </a:endParaRPr>
          </a:p>
          <a:p>
            <a:pPr indent="0" lvl="1" marL="30162" marR="0" rtl="0" algn="ctr">
              <a:lnSpc>
                <a:spcPct val="100000"/>
              </a:lnSpc>
              <a:spcBef>
                <a:spcPts val="0"/>
              </a:spcBef>
              <a:spcAft>
                <a:spcPts val="0"/>
              </a:spcAft>
              <a:buClr>
                <a:srgbClr val="000000"/>
              </a:buClr>
              <a:buSzPts val="1800"/>
              <a:buFont typeface="Arial"/>
              <a:buNone/>
            </a:pPr>
            <a:r>
              <a:rPr b="1" i="0" lang="en-GB" sz="1800" u="none" cap="none" strike="noStrike">
                <a:solidFill>
                  <a:schemeClr val="lt1"/>
                </a:solidFill>
                <a:latin typeface="Albert Sans SemiBold"/>
                <a:ea typeface="Albert Sans SemiBold"/>
                <a:cs typeface="Albert Sans SemiBold"/>
                <a:sym typeface="Albert Sans SemiBold"/>
              </a:rPr>
              <a:t>cities lack affordable housing options</a:t>
            </a:r>
            <a:endParaRPr b="0" i="0" sz="1800" u="none" cap="none" strike="noStrike">
              <a:solidFill>
                <a:schemeClr val="lt1"/>
              </a:solidFill>
              <a:latin typeface="Albert Sans Medium"/>
              <a:ea typeface="Albert Sans Medium"/>
              <a:cs typeface="Albert Sans Medium"/>
              <a:sym typeface="Albert Sans Medium"/>
            </a:endParaRPr>
          </a:p>
        </p:txBody>
      </p:sp>
      <p:sp>
        <p:nvSpPr>
          <p:cNvPr id="329" name="Google Shape;329;p4"/>
          <p:cNvSpPr txBox="1"/>
          <p:nvPr/>
        </p:nvSpPr>
        <p:spPr>
          <a:xfrm>
            <a:off x="252000" y="1362824"/>
            <a:ext cx="26436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2"/>
                </a:solidFill>
                <a:latin typeface="Albert Sans Medium"/>
                <a:ea typeface="Albert Sans Medium"/>
                <a:cs typeface="Albert Sans Medium"/>
                <a:sym typeface="Albert Sans Medium"/>
              </a:rPr>
              <a:t>Buildings and construction sector accounts for: </a:t>
            </a:r>
            <a:endParaRPr b="0" i="0" sz="1400" u="none" cap="none" strike="noStrike">
              <a:solidFill>
                <a:schemeClr val="lt2"/>
              </a:solidFill>
              <a:latin typeface="Arial"/>
              <a:ea typeface="Arial"/>
              <a:cs typeface="Arial"/>
              <a:sym typeface="Arial"/>
            </a:endParaRPr>
          </a:p>
        </p:txBody>
      </p:sp>
      <p:sp>
        <p:nvSpPr>
          <p:cNvPr id="330" name="Google Shape;330;p4"/>
          <p:cNvSpPr txBox="1"/>
          <p:nvPr/>
        </p:nvSpPr>
        <p:spPr>
          <a:xfrm>
            <a:off x="252000" y="3452070"/>
            <a:ext cx="23568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2"/>
                </a:solidFill>
                <a:latin typeface="Albert Sans Medium"/>
                <a:ea typeface="Albert Sans Medium"/>
                <a:cs typeface="Albert Sans Medium"/>
                <a:sym typeface="Albert Sans Medium"/>
              </a:rPr>
              <a:t>Downsizing not an option:</a:t>
            </a:r>
            <a:endParaRPr b="0" i="0" sz="1400" u="none" cap="none" strike="noStrike">
              <a:solidFill>
                <a:schemeClr val="lt2"/>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5"/>
          <p:cNvSpPr txBox="1"/>
          <p:nvPr>
            <p:ph type="title"/>
          </p:nvPr>
        </p:nvSpPr>
        <p:spPr>
          <a:xfrm>
            <a:off x="252000" y="252001"/>
            <a:ext cx="10515600" cy="479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Libre Caslon Text"/>
              <a:buNone/>
            </a:pPr>
            <a:r>
              <a:rPr lang="en-GB"/>
              <a:t>Recognising buildings’ potential</a:t>
            </a:r>
            <a:endParaRPr/>
          </a:p>
        </p:txBody>
      </p:sp>
      <p:sp>
        <p:nvSpPr>
          <p:cNvPr id="337" name="Google Shape;337;p5"/>
          <p:cNvSpPr txBox="1"/>
          <p:nvPr>
            <p:ph idx="1" type="body"/>
          </p:nvPr>
        </p:nvSpPr>
        <p:spPr>
          <a:xfrm>
            <a:off x="252000" y="1466117"/>
            <a:ext cx="2622900" cy="6045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400"/>
              <a:buNone/>
            </a:pPr>
            <a:r>
              <a:rPr b="1" lang="en-GB">
                <a:latin typeface="Albert Sans SemiBold"/>
                <a:ea typeface="Albert Sans SemiBold"/>
                <a:cs typeface="Albert Sans SemiBold"/>
                <a:sym typeface="Albert Sans SemiBold"/>
              </a:rPr>
              <a:t>People</a:t>
            </a:r>
            <a:endParaRPr/>
          </a:p>
        </p:txBody>
      </p:sp>
      <p:sp>
        <p:nvSpPr>
          <p:cNvPr id="338" name="Google Shape;338;p5"/>
          <p:cNvSpPr txBox="1"/>
          <p:nvPr/>
        </p:nvSpPr>
        <p:spPr>
          <a:xfrm>
            <a:off x="401835" y="2312942"/>
            <a:ext cx="2622900" cy="861900"/>
          </a:xfrm>
          <a:prstGeom prst="rect">
            <a:avLst/>
          </a:prstGeom>
          <a:noFill/>
          <a:ln>
            <a:noFill/>
          </a:ln>
        </p:spPr>
        <p:txBody>
          <a:bodyPr anchorCtr="0" anchor="t" bIns="45700" lIns="91425" spcFirstLastPara="1" rIns="91425" wrap="square" tIns="45700">
            <a:spAutoFit/>
          </a:bodyPr>
          <a:lstStyle/>
          <a:p>
            <a:pPr indent="0" lvl="1" marL="30162" marR="0" rtl="0" algn="ctr">
              <a:lnSpc>
                <a:spcPct val="100000"/>
              </a:lnSpc>
              <a:spcBef>
                <a:spcPts val="0"/>
              </a:spcBef>
              <a:spcAft>
                <a:spcPts val="0"/>
              </a:spcAft>
              <a:buClr>
                <a:srgbClr val="000000"/>
              </a:buClr>
              <a:buSzPts val="3200"/>
              <a:buFont typeface="Arial"/>
              <a:buNone/>
            </a:pPr>
            <a:r>
              <a:rPr b="1" i="0" lang="en-GB" sz="3200" u="none" cap="none" strike="noStrike">
                <a:solidFill>
                  <a:schemeClr val="accent1"/>
                </a:solidFill>
                <a:latin typeface="Libre Caslon Text"/>
                <a:ea typeface="Libre Caslon Text"/>
                <a:cs typeface="Libre Caslon Text"/>
                <a:sym typeface="Libre Caslon Text"/>
              </a:rPr>
              <a:t>200 million</a:t>
            </a:r>
            <a:endParaRPr b="0" i="0" sz="1400" u="none" cap="none" strike="noStrike">
              <a:solidFill>
                <a:srgbClr val="000000"/>
              </a:solidFill>
              <a:latin typeface="Arial"/>
              <a:ea typeface="Arial"/>
              <a:cs typeface="Arial"/>
              <a:sym typeface="Arial"/>
            </a:endParaRPr>
          </a:p>
          <a:p>
            <a:pPr indent="0" lvl="1" marL="30162" marR="0" rtl="0" algn="ctr">
              <a:lnSpc>
                <a:spcPct val="100000"/>
              </a:lnSpc>
              <a:spcBef>
                <a:spcPts val="0"/>
              </a:spcBef>
              <a:spcAft>
                <a:spcPts val="0"/>
              </a:spcAft>
              <a:buClr>
                <a:srgbClr val="000000"/>
              </a:buClr>
              <a:buSzPts val="1800"/>
              <a:buFont typeface="Arial"/>
              <a:buNone/>
            </a:pPr>
            <a:r>
              <a:rPr b="1" i="0" lang="en-GB" sz="1800" u="none" cap="none" strike="noStrike">
                <a:solidFill>
                  <a:schemeClr val="accent2"/>
                </a:solidFill>
                <a:latin typeface="Albert Sans SemiBold"/>
                <a:ea typeface="Albert Sans SemiBold"/>
                <a:cs typeface="Albert Sans SemiBold"/>
                <a:sym typeface="Albert Sans SemiBold"/>
              </a:rPr>
              <a:t>jobs worldwide</a:t>
            </a:r>
            <a:endParaRPr b="0" i="0" sz="1800" u="none" cap="none" strike="noStrike">
              <a:solidFill>
                <a:schemeClr val="accent2"/>
              </a:solidFill>
              <a:latin typeface="Albert Sans Medium"/>
              <a:ea typeface="Albert Sans Medium"/>
              <a:cs typeface="Albert Sans Medium"/>
              <a:sym typeface="Albert Sans Medium"/>
            </a:endParaRPr>
          </a:p>
        </p:txBody>
      </p:sp>
      <p:sp>
        <p:nvSpPr>
          <p:cNvPr id="339" name="Google Shape;339;p5"/>
          <p:cNvSpPr txBox="1"/>
          <p:nvPr/>
        </p:nvSpPr>
        <p:spPr>
          <a:xfrm>
            <a:off x="401835" y="4335483"/>
            <a:ext cx="2622900" cy="861900"/>
          </a:xfrm>
          <a:prstGeom prst="rect">
            <a:avLst/>
          </a:prstGeom>
          <a:noFill/>
          <a:ln>
            <a:noFill/>
          </a:ln>
        </p:spPr>
        <p:txBody>
          <a:bodyPr anchorCtr="0" anchor="t" bIns="45700" lIns="91425" spcFirstLastPara="1" rIns="91425" wrap="square" tIns="45700">
            <a:spAutoFit/>
          </a:bodyPr>
          <a:lstStyle/>
          <a:p>
            <a:pPr indent="0" lvl="1" marL="30162" marR="0" rtl="0" algn="ctr">
              <a:lnSpc>
                <a:spcPct val="100000"/>
              </a:lnSpc>
              <a:spcBef>
                <a:spcPts val="0"/>
              </a:spcBef>
              <a:spcAft>
                <a:spcPts val="0"/>
              </a:spcAft>
              <a:buClr>
                <a:srgbClr val="000000"/>
              </a:buClr>
              <a:buSzPts val="3200"/>
              <a:buFont typeface="Arial"/>
              <a:buNone/>
            </a:pPr>
            <a:r>
              <a:rPr b="1" i="0" lang="en-GB" sz="3200" u="none" cap="none" strike="noStrike">
                <a:solidFill>
                  <a:schemeClr val="accent1"/>
                </a:solidFill>
                <a:latin typeface="Libre Caslon Text"/>
                <a:ea typeface="Libre Caslon Text"/>
                <a:cs typeface="Libre Caslon Text"/>
                <a:sym typeface="Libre Caslon Text"/>
              </a:rPr>
              <a:t>11–13%</a:t>
            </a:r>
            <a:endParaRPr b="0" i="0" sz="1400" u="none" cap="none" strike="noStrike">
              <a:solidFill>
                <a:srgbClr val="000000"/>
              </a:solidFill>
              <a:latin typeface="Arial"/>
              <a:ea typeface="Arial"/>
              <a:cs typeface="Arial"/>
              <a:sym typeface="Arial"/>
            </a:endParaRPr>
          </a:p>
          <a:p>
            <a:pPr indent="0" lvl="1" marL="30162" marR="0" rtl="0" algn="ctr">
              <a:lnSpc>
                <a:spcPct val="100000"/>
              </a:lnSpc>
              <a:spcBef>
                <a:spcPts val="0"/>
              </a:spcBef>
              <a:spcAft>
                <a:spcPts val="0"/>
              </a:spcAft>
              <a:buClr>
                <a:srgbClr val="000000"/>
              </a:buClr>
              <a:buSzPts val="1800"/>
              <a:buFont typeface="Arial"/>
              <a:buNone/>
            </a:pPr>
            <a:r>
              <a:rPr b="1" i="0" lang="en-GB" sz="1800" u="none" cap="none" strike="noStrike">
                <a:solidFill>
                  <a:schemeClr val="accent2"/>
                </a:solidFill>
                <a:latin typeface="Albert Sans SemiBold"/>
                <a:ea typeface="Albert Sans SemiBold"/>
                <a:cs typeface="Albert Sans SemiBold"/>
                <a:sym typeface="Albert Sans SemiBold"/>
              </a:rPr>
              <a:t>global GDP</a:t>
            </a:r>
            <a:endParaRPr b="0" i="0" sz="1800" u="none" cap="none" strike="noStrike">
              <a:solidFill>
                <a:schemeClr val="accent2"/>
              </a:solidFill>
              <a:latin typeface="Albert Sans Medium"/>
              <a:ea typeface="Albert Sans Medium"/>
              <a:cs typeface="Albert Sans Medium"/>
              <a:sym typeface="Albert Sans Medium"/>
            </a:endParaRPr>
          </a:p>
        </p:txBody>
      </p:sp>
      <p:sp>
        <p:nvSpPr>
          <p:cNvPr id="340" name="Google Shape;340;p5"/>
          <p:cNvSpPr txBox="1"/>
          <p:nvPr/>
        </p:nvSpPr>
        <p:spPr>
          <a:xfrm>
            <a:off x="4343701" y="1466117"/>
            <a:ext cx="2622900" cy="6336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2400"/>
              <a:buFont typeface="Arial"/>
              <a:buNone/>
            </a:pPr>
            <a:r>
              <a:rPr b="1" i="0" lang="en-GB" sz="2400" u="none" cap="none" strike="noStrike">
                <a:solidFill>
                  <a:schemeClr val="dk1"/>
                </a:solidFill>
                <a:latin typeface="Albert Sans SemiBold"/>
                <a:ea typeface="Albert Sans SemiBold"/>
                <a:cs typeface="Albert Sans SemiBold"/>
                <a:sym typeface="Albert Sans SemiBold"/>
              </a:rPr>
              <a:t>Economies</a:t>
            </a:r>
            <a:endParaRPr b="0" i="0" sz="1400" u="none" cap="none" strike="noStrike">
              <a:solidFill>
                <a:srgbClr val="000000"/>
              </a:solidFill>
              <a:latin typeface="Arial"/>
              <a:ea typeface="Arial"/>
              <a:cs typeface="Arial"/>
              <a:sym typeface="Arial"/>
            </a:endParaRPr>
          </a:p>
        </p:txBody>
      </p:sp>
      <p:sp>
        <p:nvSpPr>
          <p:cNvPr id="341" name="Google Shape;341;p5"/>
          <p:cNvSpPr txBox="1"/>
          <p:nvPr/>
        </p:nvSpPr>
        <p:spPr>
          <a:xfrm>
            <a:off x="4343701" y="2312942"/>
            <a:ext cx="2622900" cy="1693200"/>
          </a:xfrm>
          <a:prstGeom prst="rect">
            <a:avLst/>
          </a:prstGeom>
          <a:noFill/>
          <a:ln>
            <a:noFill/>
          </a:ln>
        </p:spPr>
        <p:txBody>
          <a:bodyPr anchorCtr="0" anchor="t" bIns="45700" lIns="91425" spcFirstLastPara="1" rIns="91425" wrap="square" tIns="45700">
            <a:spAutoFit/>
          </a:bodyPr>
          <a:lstStyle/>
          <a:p>
            <a:pPr indent="0" lvl="1" marL="30162" marR="0" rtl="0" algn="ctr">
              <a:lnSpc>
                <a:spcPct val="100000"/>
              </a:lnSpc>
              <a:spcBef>
                <a:spcPts val="0"/>
              </a:spcBef>
              <a:spcAft>
                <a:spcPts val="0"/>
              </a:spcAft>
              <a:buClr>
                <a:srgbClr val="000000"/>
              </a:buClr>
              <a:buSzPts val="3200"/>
              <a:buFont typeface="Arial"/>
              <a:buNone/>
            </a:pPr>
            <a:r>
              <a:rPr b="1" i="0" lang="en-GB" sz="3200" u="none" cap="none" strike="noStrike">
                <a:solidFill>
                  <a:schemeClr val="accent1"/>
                </a:solidFill>
                <a:latin typeface="Libre Caslon Text"/>
                <a:ea typeface="Libre Caslon Text"/>
                <a:cs typeface="Libre Caslon Text"/>
                <a:sym typeface="Libre Caslon Text"/>
              </a:rPr>
              <a:t>38%</a:t>
            </a:r>
            <a:endParaRPr b="0" i="0" sz="1400" u="none" cap="none" strike="noStrike">
              <a:solidFill>
                <a:srgbClr val="000000"/>
              </a:solidFill>
              <a:latin typeface="Arial"/>
              <a:ea typeface="Arial"/>
              <a:cs typeface="Arial"/>
              <a:sym typeface="Arial"/>
            </a:endParaRPr>
          </a:p>
          <a:p>
            <a:pPr indent="0" lvl="1" marL="30162" marR="0" rtl="0" algn="ctr">
              <a:lnSpc>
                <a:spcPct val="100000"/>
              </a:lnSpc>
              <a:spcBef>
                <a:spcPts val="0"/>
              </a:spcBef>
              <a:spcAft>
                <a:spcPts val="0"/>
              </a:spcAft>
              <a:buClr>
                <a:srgbClr val="000000"/>
              </a:buClr>
              <a:buSzPts val="1800"/>
              <a:buFont typeface="Arial"/>
              <a:buNone/>
            </a:pPr>
            <a:r>
              <a:rPr b="1" i="0" lang="en-GB" sz="1800" u="none" cap="none" strike="noStrike">
                <a:solidFill>
                  <a:schemeClr val="accent2"/>
                </a:solidFill>
                <a:latin typeface="Albert Sans SemiBold"/>
                <a:ea typeface="Albert Sans SemiBold"/>
                <a:cs typeface="Albert Sans SemiBold"/>
                <a:sym typeface="Albert Sans SemiBold"/>
              </a:rPr>
              <a:t>Growth in green building market size in emerging markets by 2030</a:t>
            </a:r>
            <a:endParaRPr b="0" i="0" sz="1800" u="none" cap="none" strike="noStrike">
              <a:solidFill>
                <a:schemeClr val="accent2"/>
              </a:solidFill>
              <a:latin typeface="Albert Sans Medium"/>
              <a:ea typeface="Albert Sans Medium"/>
              <a:cs typeface="Albert Sans Medium"/>
              <a:sym typeface="Albert Sans Medium"/>
            </a:endParaRPr>
          </a:p>
        </p:txBody>
      </p:sp>
      <p:sp>
        <p:nvSpPr>
          <p:cNvPr id="342" name="Google Shape;342;p5"/>
          <p:cNvSpPr txBox="1"/>
          <p:nvPr/>
        </p:nvSpPr>
        <p:spPr>
          <a:xfrm>
            <a:off x="4373668" y="4335483"/>
            <a:ext cx="2622900" cy="1139100"/>
          </a:xfrm>
          <a:prstGeom prst="rect">
            <a:avLst/>
          </a:prstGeom>
          <a:noFill/>
          <a:ln>
            <a:noFill/>
          </a:ln>
        </p:spPr>
        <p:txBody>
          <a:bodyPr anchorCtr="0" anchor="t" bIns="45700" lIns="91425" spcFirstLastPara="1" rIns="91425" wrap="square" tIns="45700">
            <a:spAutoFit/>
          </a:bodyPr>
          <a:lstStyle/>
          <a:p>
            <a:pPr indent="0" lvl="1" marL="30162" marR="0" rtl="0" algn="ctr">
              <a:lnSpc>
                <a:spcPct val="100000"/>
              </a:lnSpc>
              <a:spcBef>
                <a:spcPts val="0"/>
              </a:spcBef>
              <a:spcAft>
                <a:spcPts val="0"/>
              </a:spcAft>
              <a:buClr>
                <a:srgbClr val="000000"/>
              </a:buClr>
              <a:buSzPts val="3200"/>
              <a:buFont typeface="Arial"/>
              <a:buNone/>
            </a:pPr>
            <a:r>
              <a:rPr b="1" i="0" lang="en-GB" sz="3200" u="none" cap="none" strike="noStrike">
                <a:solidFill>
                  <a:schemeClr val="accent1"/>
                </a:solidFill>
                <a:latin typeface="Libre Caslon Text"/>
                <a:ea typeface="Libre Caslon Text"/>
                <a:cs typeface="Libre Caslon Text"/>
                <a:sym typeface="Libre Caslon Text"/>
              </a:rPr>
              <a:t>$4.5 trillion</a:t>
            </a:r>
            <a:endParaRPr b="0" i="0" sz="1400" u="none" cap="none" strike="noStrike">
              <a:solidFill>
                <a:srgbClr val="000000"/>
              </a:solidFill>
              <a:latin typeface="Arial"/>
              <a:ea typeface="Arial"/>
              <a:cs typeface="Arial"/>
              <a:sym typeface="Arial"/>
            </a:endParaRPr>
          </a:p>
          <a:p>
            <a:pPr indent="0" lvl="1" marL="30162" marR="0" rtl="0" algn="ctr">
              <a:lnSpc>
                <a:spcPct val="100000"/>
              </a:lnSpc>
              <a:spcBef>
                <a:spcPts val="0"/>
              </a:spcBef>
              <a:spcAft>
                <a:spcPts val="0"/>
              </a:spcAft>
              <a:buClr>
                <a:srgbClr val="000000"/>
              </a:buClr>
              <a:buSzPts val="1800"/>
              <a:buFont typeface="Arial"/>
              <a:buNone/>
            </a:pPr>
            <a:r>
              <a:rPr b="1" i="0" lang="en-GB" sz="1800" u="none" cap="none" strike="noStrike">
                <a:solidFill>
                  <a:schemeClr val="accent2"/>
                </a:solidFill>
                <a:latin typeface="Albert Sans SemiBold"/>
                <a:ea typeface="Albert Sans SemiBold"/>
                <a:cs typeface="Albert Sans SemiBold"/>
                <a:sym typeface="Albert Sans SemiBold"/>
              </a:rPr>
              <a:t>economic benefits from circular economy</a:t>
            </a:r>
            <a:endParaRPr b="0" i="0" sz="1800" u="none" cap="none" strike="noStrike">
              <a:solidFill>
                <a:schemeClr val="accent2"/>
              </a:solidFill>
              <a:latin typeface="Albert Sans Medium"/>
              <a:ea typeface="Albert Sans Medium"/>
              <a:cs typeface="Albert Sans Medium"/>
              <a:sym typeface="Albert Sans Medium"/>
            </a:endParaRPr>
          </a:p>
        </p:txBody>
      </p:sp>
      <p:sp>
        <p:nvSpPr>
          <p:cNvPr id="343" name="Google Shape;343;p5"/>
          <p:cNvSpPr txBox="1"/>
          <p:nvPr/>
        </p:nvSpPr>
        <p:spPr>
          <a:xfrm>
            <a:off x="8770068" y="1466117"/>
            <a:ext cx="1989600" cy="6045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Arial"/>
              <a:buNone/>
            </a:pPr>
            <a:r>
              <a:rPr b="1" i="0" lang="en-GB" sz="2400" u="none" cap="none" strike="noStrike">
                <a:solidFill>
                  <a:schemeClr val="dk1"/>
                </a:solidFill>
                <a:latin typeface="Albert Sans SemiBold"/>
                <a:ea typeface="Albert Sans SemiBold"/>
                <a:cs typeface="Albert Sans SemiBold"/>
                <a:sym typeface="Albert Sans SemiBold"/>
              </a:rPr>
              <a:t>Planet</a:t>
            </a:r>
            <a:endParaRPr b="0" i="0" sz="1400" u="none" cap="none" strike="noStrike">
              <a:solidFill>
                <a:srgbClr val="000000"/>
              </a:solidFill>
              <a:latin typeface="Arial"/>
              <a:ea typeface="Arial"/>
              <a:cs typeface="Arial"/>
              <a:sym typeface="Arial"/>
            </a:endParaRPr>
          </a:p>
        </p:txBody>
      </p:sp>
      <p:sp>
        <p:nvSpPr>
          <p:cNvPr id="344" name="Google Shape;344;p5"/>
          <p:cNvSpPr txBox="1"/>
          <p:nvPr/>
        </p:nvSpPr>
        <p:spPr>
          <a:xfrm>
            <a:off x="8770068" y="2312942"/>
            <a:ext cx="2911500" cy="1939500"/>
          </a:xfrm>
          <a:prstGeom prst="rect">
            <a:avLst/>
          </a:prstGeom>
          <a:noFill/>
          <a:ln>
            <a:noFill/>
          </a:ln>
        </p:spPr>
        <p:txBody>
          <a:bodyPr anchorCtr="0" anchor="t" bIns="45700" lIns="91425" spcFirstLastPara="1" rIns="91425" wrap="square" tIns="45700">
            <a:spAutoFit/>
          </a:bodyPr>
          <a:lstStyle/>
          <a:p>
            <a:pPr indent="0" lvl="1" marL="30162" marR="0" rtl="0" algn="l">
              <a:lnSpc>
                <a:spcPct val="100000"/>
              </a:lnSpc>
              <a:spcBef>
                <a:spcPts val="0"/>
              </a:spcBef>
              <a:spcAft>
                <a:spcPts val="0"/>
              </a:spcAft>
              <a:buClr>
                <a:srgbClr val="000000"/>
              </a:buClr>
              <a:buSzPts val="1800"/>
              <a:buFont typeface="Arial"/>
              <a:buNone/>
            </a:pPr>
            <a:r>
              <a:rPr b="1" i="0" lang="en-GB" sz="1800" u="none" cap="none" strike="noStrike">
                <a:solidFill>
                  <a:schemeClr val="accent2"/>
                </a:solidFill>
                <a:latin typeface="Albert Sans SemiBold"/>
                <a:ea typeface="Albert Sans SemiBold"/>
                <a:cs typeface="Albert Sans SemiBold"/>
                <a:sym typeface="Albert Sans SemiBold"/>
              </a:rPr>
              <a:t>Potential to: </a:t>
            </a:r>
            <a:endParaRPr b="0" i="0" sz="1400" u="none" cap="none" strike="noStrike">
              <a:solidFill>
                <a:srgbClr val="000000"/>
              </a:solidFill>
              <a:latin typeface="Arial"/>
              <a:ea typeface="Arial"/>
              <a:cs typeface="Arial"/>
              <a:sym typeface="Arial"/>
            </a:endParaRPr>
          </a:p>
          <a:p>
            <a:pPr indent="-285750" lvl="1" marL="315912" marR="0" rtl="0" algn="l">
              <a:lnSpc>
                <a:spcPct val="100000"/>
              </a:lnSpc>
              <a:spcBef>
                <a:spcPts val="1200"/>
              </a:spcBef>
              <a:spcAft>
                <a:spcPts val="0"/>
              </a:spcAft>
              <a:buClr>
                <a:schemeClr val="accent2"/>
              </a:buClr>
              <a:buSzPts val="1800"/>
              <a:buFont typeface="Arial"/>
              <a:buChar char="•"/>
            </a:pPr>
            <a:r>
              <a:rPr b="1" i="0" lang="en-GB" sz="1800" u="none" cap="none" strike="noStrike">
                <a:solidFill>
                  <a:schemeClr val="accent2"/>
                </a:solidFill>
                <a:latin typeface="Albert Sans SemiBold"/>
                <a:ea typeface="Albert Sans SemiBold"/>
                <a:cs typeface="Albert Sans SemiBold"/>
                <a:sym typeface="Albert Sans SemiBold"/>
              </a:rPr>
              <a:t>reverse planetary breakdown</a:t>
            </a:r>
            <a:endParaRPr b="0" i="0" sz="1400" u="none" cap="none" strike="noStrike">
              <a:solidFill>
                <a:srgbClr val="000000"/>
              </a:solidFill>
              <a:latin typeface="Arial"/>
              <a:ea typeface="Arial"/>
              <a:cs typeface="Arial"/>
              <a:sym typeface="Arial"/>
            </a:endParaRPr>
          </a:p>
          <a:p>
            <a:pPr indent="-285750" lvl="1" marL="315912" marR="0" rtl="0" algn="l">
              <a:lnSpc>
                <a:spcPct val="100000"/>
              </a:lnSpc>
              <a:spcBef>
                <a:spcPts val="1200"/>
              </a:spcBef>
              <a:spcAft>
                <a:spcPts val="0"/>
              </a:spcAft>
              <a:buClr>
                <a:schemeClr val="accent2"/>
              </a:buClr>
              <a:buSzPts val="1800"/>
              <a:buFont typeface="Arial"/>
              <a:buChar char="•"/>
            </a:pPr>
            <a:r>
              <a:rPr b="1" i="0" lang="en-GB" sz="1800" u="none" cap="none" strike="noStrike">
                <a:solidFill>
                  <a:schemeClr val="accent2"/>
                </a:solidFill>
                <a:latin typeface="Albert Sans SemiBold"/>
                <a:ea typeface="Albert Sans SemiBold"/>
                <a:cs typeface="Albert Sans SemiBold"/>
                <a:sym typeface="Albert Sans SemiBold"/>
              </a:rPr>
              <a:t>recover biodiversity</a:t>
            </a:r>
            <a:endParaRPr b="0" i="0" sz="1400" u="none" cap="none" strike="noStrike">
              <a:solidFill>
                <a:srgbClr val="000000"/>
              </a:solidFill>
              <a:latin typeface="Arial"/>
              <a:ea typeface="Arial"/>
              <a:cs typeface="Arial"/>
              <a:sym typeface="Arial"/>
            </a:endParaRPr>
          </a:p>
          <a:p>
            <a:pPr indent="-285750" lvl="1" marL="315912" marR="0" rtl="0" algn="l">
              <a:lnSpc>
                <a:spcPct val="100000"/>
              </a:lnSpc>
              <a:spcBef>
                <a:spcPts val="1200"/>
              </a:spcBef>
              <a:spcAft>
                <a:spcPts val="0"/>
              </a:spcAft>
              <a:buClr>
                <a:schemeClr val="accent2"/>
              </a:buClr>
              <a:buSzPts val="1800"/>
              <a:buFont typeface="Arial"/>
              <a:buChar char="•"/>
            </a:pPr>
            <a:r>
              <a:rPr b="1" i="0" lang="en-GB" sz="1800" u="none" cap="none" strike="noStrike">
                <a:solidFill>
                  <a:schemeClr val="accent2"/>
                </a:solidFill>
                <a:latin typeface="Albert Sans SemiBold"/>
                <a:ea typeface="Albert Sans SemiBold"/>
                <a:cs typeface="Albert Sans SemiBold"/>
                <a:sym typeface="Albert Sans SemiBold"/>
              </a:rPr>
              <a:t>preserve resources</a:t>
            </a:r>
            <a:endParaRPr b="0" i="0" sz="1800" u="none" cap="none" strike="noStrike">
              <a:solidFill>
                <a:schemeClr val="accent2"/>
              </a:solidFill>
              <a:latin typeface="Albert Sans Medium"/>
              <a:ea typeface="Albert Sans Medium"/>
              <a:cs typeface="Albert Sans Medium"/>
              <a:sym typeface="Albert Sans Medium"/>
            </a:endParaRPr>
          </a:p>
        </p:txBody>
      </p:sp>
      <p:pic>
        <p:nvPicPr>
          <p:cNvPr descr="Family with girl outline" id="345" name="Google Shape;345;p5"/>
          <p:cNvPicPr preferRelativeResize="0"/>
          <p:nvPr/>
        </p:nvPicPr>
        <p:blipFill rotWithShape="1">
          <a:blip r:embed="rId3">
            <a:alphaModFix/>
          </a:blip>
          <a:srcRect b="0" l="0" r="0" t="0"/>
          <a:stretch/>
        </p:blipFill>
        <p:spPr>
          <a:xfrm>
            <a:off x="2145078" y="1121290"/>
            <a:ext cx="908472" cy="720001"/>
          </a:xfrm>
          <a:prstGeom prst="rect">
            <a:avLst/>
          </a:prstGeom>
          <a:noFill/>
          <a:ln>
            <a:noFill/>
          </a:ln>
        </p:spPr>
      </p:pic>
      <p:pic>
        <p:nvPicPr>
          <p:cNvPr descr="Crane outline" id="346" name="Google Shape;346;p5"/>
          <p:cNvPicPr preferRelativeResize="0"/>
          <p:nvPr/>
        </p:nvPicPr>
        <p:blipFill rotWithShape="1">
          <a:blip r:embed="rId4">
            <a:alphaModFix/>
          </a:blip>
          <a:srcRect b="0" l="0" r="0" t="0"/>
          <a:stretch/>
        </p:blipFill>
        <p:spPr>
          <a:xfrm>
            <a:off x="6571446" y="1184987"/>
            <a:ext cx="908472" cy="720001"/>
          </a:xfrm>
          <a:prstGeom prst="rect">
            <a:avLst/>
          </a:prstGeom>
          <a:noFill/>
          <a:ln>
            <a:noFill/>
          </a:ln>
        </p:spPr>
      </p:pic>
      <p:pic>
        <p:nvPicPr>
          <p:cNvPr descr="Open hand with plant outline" id="347" name="Google Shape;347;p5"/>
          <p:cNvPicPr preferRelativeResize="0"/>
          <p:nvPr/>
        </p:nvPicPr>
        <p:blipFill rotWithShape="1">
          <a:blip r:embed="rId5">
            <a:alphaModFix/>
          </a:blip>
          <a:srcRect b="0" l="0" r="0" t="0"/>
          <a:stretch/>
        </p:blipFill>
        <p:spPr>
          <a:xfrm>
            <a:off x="10030352" y="1111750"/>
            <a:ext cx="908472" cy="7200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2" name="Shape 352"/>
        <p:cNvGrpSpPr/>
        <p:nvPr/>
      </p:nvGrpSpPr>
      <p:grpSpPr>
        <a:xfrm>
          <a:off x="0" y="0"/>
          <a:ext cx="0" cy="0"/>
          <a:chOff x="0" y="0"/>
          <a:chExt cx="0" cy="0"/>
        </a:xfrm>
      </p:grpSpPr>
      <p:pic>
        <p:nvPicPr>
          <p:cNvPr id="353" name="Google Shape;353;p6"/>
          <p:cNvPicPr preferRelativeResize="0"/>
          <p:nvPr/>
        </p:nvPicPr>
        <p:blipFill rotWithShape="1">
          <a:blip r:embed="rId3">
            <a:alphaModFix/>
          </a:blip>
          <a:srcRect b="4214" l="3447" r="765" t="0"/>
          <a:stretch/>
        </p:blipFill>
        <p:spPr>
          <a:xfrm>
            <a:off x="-25" y="-45775"/>
            <a:ext cx="12247075" cy="6948175"/>
          </a:xfrm>
          <a:prstGeom prst="rect">
            <a:avLst/>
          </a:prstGeom>
          <a:noFill/>
          <a:ln>
            <a:noFill/>
          </a:ln>
        </p:spPr>
      </p:pic>
      <p:sp>
        <p:nvSpPr>
          <p:cNvPr id="354" name="Google Shape;354;p6"/>
          <p:cNvSpPr txBox="1"/>
          <p:nvPr>
            <p:ph type="title"/>
          </p:nvPr>
        </p:nvSpPr>
        <p:spPr>
          <a:xfrm>
            <a:off x="252000" y="252001"/>
            <a:ext cx="10515600" cy="479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1"/>
              </a:buClr>
              <a:buSzPts val="2800"/>
              <a:buFont typeface="Libre Caslon Text"/>
              <a:buNone/>
            </a:pPr>
            <a:r>
              <a:rPr lang="en-GB">
                <a:solidFill>
                  <a:schemeClr val="lt2"/>
                </a:solidFill>
              </a:rPr>
              <a:t>WorldGBC´s guiding goals</a:t>
            </a:r>
            <a:endParaRPr>
              <a:solidFill>
                <a:schemeClr val="lt2"/>
              </a:solidFill>
            </a:endParaRPr>
          </a:p>
        </p:txBody>
      </p:sp>
      <p:sp>
        <p:nvSpPr>
          <p:cNvPr id="355" name="Google Shape;355;p6"/>
          <p:cNvSpPr/>
          <p:nvPr/>
        </p:nvSpPr>
        <p:spPr>
          <a:xfrm>
            <a:off x="4602283" y="1794184"/>
            <a:ext cx="3024858" cy="3117881"/>
          </a:xfrm>
          <a:custGeom>
            <a:rect b="b" l="l" r="r" t="t"/>
            <a:pathLst>
              <a:path extrusionOk="0" h="1114524" w="1081272">
                <a:moveTo>
                  <a:pt x="1081271" y="206710"/>
                </a:moveTo>
                <a:cubicBezTo>
                  <a:pt x="1081354" y="200491"/>
                  <a:pt x="1077895" y="194231"/>
                  <a:pt x="1070894" y="191678"/>
                </a:cubicBezTo>
                <a:lnTo>
                  <a:pt x="546031" y="958"/>
                </a:lnTo>
                <a:cubicBezTo>
                  <a:pt x="542572" y="-319"/>
                  <a:pt x="538742" y="-319"/>
                  <a:pt x="535242" y="958"/>
                </a:cubicBezTo>
                <a:lnTo>
                  <a:pt x="10379" y="191678"/>
                </a:lnTo>
                <a:cubicBezTo>
                  <a:pt x="3378" y="194231"/>
                  <a:pt x="-81" y="200491"/>
                  <a:pt x="1" y="206710"/>
                </a:cubicBezTo>
                <a:cubicBezTo>
                  <a:pt x="1" y="206833"/>
                  <a:pt x="1" y="206998"/>
                  <a:pt x="1" y="207121"/>
                </a:cubicBezTo>
                <a:cubicBezTo>
                  <a:pt x="1" y="207245"/>
                  <a:pt x="1" y="207410"/>
                  <a:pt x="1" y="207533"/>
                </a:cubicBezTo>
                <a:cubicBezTo>
                  <a:pt x="1" y="207698"/>
                  <a:pt x="1" y="907650"/>
                  <a:pt x="1" y="907815"/>
                </a:cubicBezTo>
                <a:cubicBezTo>
                  <a:pt x="-81" y="914034"/>
                  <a:pt x="3378" y="920294"/>
                  <a:pt x="10379" y="922847"/>
                </a:cubicBezTo>
                <a:lnTo>
                  <a:pt x="535242" y="1113567"/>
                </a:lnTo>
                <a:cubicBezTo>
                  <a:pt x="538701" y="1114844"/>
                  <a:pt x="542531" y="1114844"/>
                  <a:pt x="546031" y="1113567"/>
                </a:cubicBezTo>
                <a:lnTo>
                  <a:pt x="1070894" y="922847"/>
                </a:lnTo>
                <a:cubicBezTo>
                  <a:pt x="1077895" y="920294"/>
                  <a:pt x="1081354" y="914034"/>
                  <a:pt x="1081271" y="907815"/>
                </a:cubicBezTo>
                <a:cubicBezTo>
                  <a:pt x="1081271" y="907692"/>
                  <a:pt x="1081271" y="206874"/>
                  <a:pt x="1081271" y="206751"/>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6" name="Google Shape;356;p6"/>
          <p:cNvSpPr/>
          <p:nvPr/>
        </p:nvSpPr>
        <p:spPr>
          <a:xfrm>
            <a:off x="8470918" y="1794302"/>
            <a:ext cx="3024976" cy="3117766"/>
          </a:xfrm>
          <a:custGeom>
            <a:rect b="b" l="l" r="r" t="t"/>
            <a:pathLst>
              <a:path extrusionOk="0" h="1114483" w="1081314">
                <a:moveTo>
                  <a:pt x="673365" y="808028"/>
                </a:moveTo>
                <a:cubicBezTo>
                  <a:pt x="673365" y="808028"/>
                  <a:pt x="673365" y="808028"/>
                  <a:pt x="673365" y="808028"/>
                </a:cubicBezTo>
                <a:lnTo>
                  <a:pt x="897353" y="889406"/>
                </a:lnTo>
                <a:cubicBezTo>
                  <a:pt x="897353" y="889406"/>
                  <a:pt x="897353" y="889488"/>
                  <a:pt x="897353" y="889530"/>
                </a:cubicBezTo>
                <a:cubicBezTo>
                  <a:pt x="897353" y="889653"/>
                  <a:pt x="897353" y="889818"/>
                  <a:pt x="897353" y="889941"/>
                </a:cubicBezTo>
                <a:lnTo>
                  <a:pt x="897353" y="937426"/>
                </a:lnTo>
                <a:cubicBezTo>
                  <a:pt x="897271" y="943645"/>
                  <a:pt x="900730" y="949904"/>
                  <a:pt x="907731" y="952458"/>
                </a:cubicBezTo>
                <a:lnTo>
                  <a:pt x="943148" y="965307"/>
                </a:lnTo>
                <a:cubicBezTo>
                  <a:pt x="946607" y="966584"/>
                  <a:pt x="950437" y="966584"/>
                  <a:pt x="953937" y="965307"/>
                </a:cubicBezTo>
                <a:lnTo>
                  <a:pt x="1070935" y="922806"/>
                </a:lnTo>
                <a:cubicBezTo>
                  <a:pt x="1077936" y="920252"/>
                  <a:pt x="1081395" y="913993"/>
                  <a:pt x="1081313" y="907774"/>
                </a:cubicBezTo>
                <a:lnTo>
                  <a:pt x="1081313" y="206710"/>
                </a:lnTo>
                <a:cubicBezTo>
                  <a:pt x="1081395" y="200491"/>
                  <a:pt x="1077936" y="194231"/>
                  <a:pt x="1070935" y="191678"/>
                </a:cubicBezTo>
                <a:lnTo>
                  <a:pt x="546031" y="958"/>
                </a:lnTo>
                <a:cubicBezTo>
                  <a:pt x="542572" y="-319"/>
                  <a:pt x="538742" y="-319"/>
                  <a:pt x="535242" y="958"/>
                </a:cubicBezTo>
                <a:lnTo>
                  <a:pt x="10379" y="191678"/>
                </a:lnTo>
                <a:cubicBezTo>
                  <a:pt x="3378" y="194231"/>
                  <a:pt x="-81" y="200491"/>
                  <a:pt x="1" y="206710"/>
                </a:cubicBezTo>
                <a:lnTo>
                  <a:pt x="1" y="907774"/>
                </a:lnTo>
                <a:cubicBezTo>
                  <a:pt x="-81" y="913993"/>
                  <a:pt x="3378" y="920252"/>
                  <a:pt x="10379" y="922806"/>
                </a:cubicBezTo>
                <a:lnTo>
                  <a:pt x="535242" y="1113526"/>
                </a:lnTo>
                <a:cubicBezTo>
                  <a:pt x="538701" y="1114803"/>
                  <a:pt x="542531" y="1114803"/>
                  <a:pt x="546031" y="1113526"/>
                </a:cubicBezTo>
                <a:lnTo>
                  <a:pt x="663029" y="1071025"/>
                </a:lnTo>
                <a:cubicBezTo>
                  <a:pt x="670030" y="1068471"/>
                  <a:pt x="673489" y="1062212"/>
                  <a:pt x="673407" y="1055993"/>
                </a:cubicBezTo>
                <a:cubicBezTo>
                  <a:pt x="673407" y="1055869"/>
                  <a:pt x="673407" y="1055705"/>
                  <a:pt x="673407" y="1055581"/>
                </a:cubicBezTo>
                <a:lnTo>
                  <a:pt x="673407" y="808028"/>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7" name="Google Shape;357;p6"/>
          <p:cNvSpPr/>
          <p:nvPr/>
        </p:nvSpPr>
        <p:spPr>
          <a:xfrm>
            <a:off x="685801" y="1794208"/>
            <a:ext cx="3024850" cy="3117825"/>
          </a:xfrm>
          <a:custGeom>
            <a:rect b="b" l="l" r="r" t="t"/>
            <a:pathLst>
              <a:path extrusionOk="0" h="1114504" w="1081269">
                <a:moveTo>
                  <a:pt x="1081270" y="206699"/>
                </a:moveTo>
                <a:cubicBezTo>
                  <a:pt x="1081270" y="203569"/>
                  <a:pt x="1080488" y="200481"/>
                  <a:pt x="1078758" y="197804"/>
                </a:cubicBezTo>
                <a:cubicBezTo>
                  <a:pt x="1077028" y="195127"/>
                  <a:pt x="1074434" y="192944"/>
                  <a:pt x="1070933" y="191667"/>
                </a:cubicBezTo>
                <a:lnTo>
                  <a:pt x="808482" y="96287"/>
                </a:lnTo>
                <a:lnTo>
                  <a:pt x="546030" y="947"/>
                </a:lnTo>
                <a:cubicBezTo>
                  <a:pt x="544300" y="329"/>
                  <a:pt x="542447" y="0"/>
                  <a:pt x="540635" y="0"/>
                </a:cubicBezTo>
                <a:cubicBezTo>
                  <a:pt x="538823" y="0"/>
                  <a:pt x="536970" y="329"/>
                  <a:pt x="535240" y="947"/>
                </a:cubicBezTo>
                <a:lnTo>
                  <a:pt x="272788" y="96328"/>
                </a:lnTo>
                <a:lnTo>
                  <a:pt x="10378" y="191667"/>
                </a:lnTo>
                <a:cubicBezTo>
                  <a:pt x="6877" y="192944"/>
                  <a:pt x="4283" y="195127"/>
                  <a:pt x="2553" y="197804"/>
                </a:cubicBezTo>
                <a:cubicBezTo>
                  <a:pt x="824" y="200481"/>
                  <a:pt x="0" y="203611"/>
                  <a:pt x="0" y="206699"/>
                </a:cubicBezTo>
                <a:lnTo>
                  <a:pt x="0" y="468131"/>
                </a:lnTo>
                <a:cubicBezTo>
                  <a:pt x="0" y="468131"/>
                  <a:pt x="0" y="906034"/>
                  <a:pt x="0" y="906116"/>
                </a:cubicBezTo>
                <a:cubicBezTo>
                  <a:pt x="0" y="906199"/>
                  <a:pt x="0" y="906240"/>
                  <a:pt x="0" y="906322"/>
                </a:cubicBezTo>
                <a:cubicBezTo>
                  <a:pt x="0" y="906405"/>
                  <a:pt x="0" y="906446"/>
                  <a:pt x="0" y="906528"/>
                </a:cubicBezTo>
                <a:cubicBezTo>
                  <a:pt x="0" y="906610"/>
                  <a:pt x="0" y="906652"/>
                  <a:pt x="0" y="906734"/>
                </a:cubicBezTo>
                <a:cubicBezTo>
                  <a:pt x="0" y="906816"/>
                  <a:pt x="0" y="906858"/>
                  <a:pt x="0" y="906940"/>
                </a:cubicBezTo>
                <a:cubicBezTo>
                  <a:pt x="0" y="907022"/>
                  <a:pt x="0" y="907063"/>
                  <a:pt x="0" y="907146"/>
                </a:cubicBezTo>
                <a:cubicBezTo>
                  <a:pt x="0" y="907228"/>
                  <a:pt x="0" y="907269"/>
                  <a:pt x="0" y="907352"/>
                </a:cubicBezTo>
                <a:cubicBezTo>
                  <a:pt x="0" y="907434"/>
                  <a:pt x="0" y="907475"/>
                  <a:pt x="0" y="907558"/>
                </a:cubicBezTo>
                <a:cubicBezTo>
                  <a:pt x="0" y="907640"/>
                  <a:pt x="0" y="907681"/>
                  <a:pt x="0" y="907764"/>
                </a:cubicBezTo>
                <a:cubicBezTo>
                  <a:pt x="0" y="910894"/>
                  <a:pt x="782" y="913982"/>
                  <a:pt x="2512" y="916659"/>
                </a:cubicBezTo>
                <a:cubicBezTo>
                  <a:pt x="4242" y="919336"/>
                  <a:pt x="6836" y="921519"/>
                  <a:pt x="10337" y="922796"/>
                </a:cubicBezTo>
                <a:lnTo>
                  <a:pt x="272788" y="1018176"/>
                </a:lnTo>
                <a:lnTo>
                  <a:pt x="535240" y="1113557"/>
                </a:lnTo>
                <a:cubicBezTo>
                  <a:pt x="536970" y="1114175"/>
                  <a:pt x="538823" y="1114504"/>
                  <a:pt x="540635" y="1114504"/>
                </a:cubicBezTo>
                <a:cubicBezTo>
                  <a:pt x="542447" y="1114504"/>
                  <a:pt x="544300" y="1114175"/>
                  <a:pt x="546030" y="1113557"/>
                </a:cubicBezTo>
                <a:lnTo>
                  <a:pt x="686089" y="1062654"/>
                </a:lnTo>
                <a:lnTo>
                  <a:pt x="826149" y="1011752"/>
                </a:lnTo>
                <a:cubicBezTo>
                  <a:pt x="829649" y="1010475"/>
                  <a:pt x="832244" y="1008292"/>
                  <a:pt x="833973" y="1005615"/>
                </a:cubicBezTo>
                <a:cubicBezTo>
                  <a:pt x="835703" y="1002938"/>
                  <a:pt x="836526" y="999850"/>
                  <a:pt x="836485" y="996720"/>
                </a:cubicBezTo>
                <a:cubicBezTo>
                  <a:pt x="836485" y="996637"/>
                  <a:pt x="836485" y="996596"/>
                  <a:pt x="836485" y="996514"/>
                </a:cubicBezTo>
                <a:cubicBezTo>
                  <a:pt x="836485" y="996431"/>
                  <a:pt x="836485" y="996390"/>
                  <a:pt x="836485" y="996308"/>
                </a:cubicBezTo>
                <a:cubicBezTo>
                  <a:pt x="836485" y="996225"/>
                  <a:pt x="836485" y="964638"/>
                  <a:pt x="836485" y="933050"/>
                </a:cubicBezTo>
                <a:cubicBezTo>
                  <a:pt x="836485" y="901463"/>
                  <a:pt x="836485" y="867569"/>
                  <a:pt x="836485" y="867486"/>
                </a:cubicBezTo>
                <a:cubicBezTo>
                  <a:pt x="836485" y="867404"/>
                  <a:pt x="836485" y="867363"/>
                  <a:pt x="836485" y="867280"/>
                </a:cubicBezTo>
                <a:lnTo>
                  <a:pt x="866919" y="878318"/>
                </a:lnTo>
                <a:lnTo>
                  <a:pt x="897352" y="889355"/>
                </a:lnTo>
                <a:cubicBezTo>
                  <a:pt x="897352" y="889355"/>
                  <a:pt x="897352" y="889396"/>
                  <a:pt x="897352" y="889396"/>
                </a:cubicBezTo>
                <a:lnTo>
                  <a:pt x="897352" y="889396"/>
                </a:lnTo>
                <a:cubicBezTo>
                  <a:pt x="897352" y="889396"/>
                  <a:pt x="897352" y="937292"/>
                  <a:pt x="897352" y="937374"/>
                </a:cubicBezTo>
                <a:cubicBezTo>
                  <a:pt x="897352" y="940504"/>
                  <a:pt x="898134" y="943593"/>
                  <a:pt x="899864" y="946270"/>
                </a:cubicBezTo>
                <a:cubicBezTo>
                  <a:pt x="901594" y="948947"/>
                  <a:pt x="904188" y="951130"/>
                  <a:pt x="907689" y="952406"/>
                </a:cubicBezTo>
                <a:lnTo>
                  <a:pt x="925397" y="958831"/>
                </a:lnTo>
                <a:lnTo>
                  <a:pt x="943105" y="965256"/>
                </a:lnTo>
                <a:cubicBezTo>
                  <a:pt x="944835" y="965873"/>
                  <a:pt x="946688" y="966203"/>
                  <a:pt x="948500" y="966203"/>
                </a:cubicBezTo>
                <a:cubicBezTo>
                  <a:pt x="950312" y="966203"/>
                  <a:pt x="952165" y="965873"/>
                  <a:pt x="953895" y="965256"/>
                </a:cubicBezTo>
                <a:lnTo>
                  <a:pt x="1012373" y="944005"/>
                </a:lnTo>
                <a:lnTo>
                  <a:pt x="1070851" y="922754"/>
                </a:lnTo>
                <a:cubicBezTo>
                  <a:pt x="1074352" y="921478"/>
                  <a:pt x="1076946" y="919295"/>
                  <a:pt x="1078676" y="916618"/>
                </a:cubicBezTo>
                <a:cubicBezTo>
                  <a:pt x="1080405" y="913941"/>
                  <a:pt x="1081229" y="910852"/>
                  <a:pt x="1081188" y="907722"/>
                </a:cubicBezTo>
                <a:lnTo>
                  <a:pt x="1081188" y="206699"/>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8" name="Google Shape;358;p6"/>
          <p:cNvSpPr txBox="1"/>
          <p:nvPr/>
        </p:nvSpPr>
        <p:spPr>
          <a:xfrm>
            <a:off x="8609747" y="2466553"/>
            <a:ext cx="2808000" cy="1569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chemeClr val="lt1"/>
                </a:solidFill>
                <a:latin typeface="Albert Sans Medium"/>
                <a:ea typeface="Albert Sans Medium"/>
                <a:cs typeface="Albert Sans Medium"/>
                <a:sym typeface="Albert Sans Medium"/>
              </a:rPr>
              <a:t>Regeneration of natural systems &amp; thriving circular economy</a:t>
            </a:r>
            <a:endParaRPr b="0" i="0" sz="1400" u="none" cap="none" strike="noStrike">
              <a:solidFill>
                <a:schemeClr val="lt1"/>
              </a:solidFill>
              <a:latin typeface="Arial"/>
              <a:ea typeface="Arial"/>
              <a:cs typeface="Arial"/>
              <a:sym typeface="Arial"/>
            </a:endParaRPr>
          </a:p>
        </p:txBody>
      </p:sp>
      <p:sp>
        <p:nvSpPr>
          <p:cNvPr id="359" name="Google Shape;359;p6"/>
          <p:cNvSpPr txBox="1"/>
          <p:nvPr/>
        </p:nvSpPr>
        <p:spPr>
          <a:xfrm>
            <a:off x="793801" y="2466553"/>
            <a:ext cx="2808000" cy="1569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chemeClr val="lt1"/>
                </a:solidFill>
                <a:latin typeface="Albert Sans Medium"/>
                <a:ea typeface="Albert Sans Medium"/>
                <a:cs typeface="Albert Sans Medium"/>
                <a:sym typeface="Albert Sans Medium"/>
              </a:rPr>
              <a:t>Total decarbonisation </a:t>
            </a:r>
            <a:br>
              <a:rPr b="0" i="0" lang="en-GB" sz="2400" u="none" cap="none" strike="noStrike">
                <a:solidFill>
                  <a:schemeClr val="lt1"/>
                </a:solidFill>
                <a:latin typeface="Albert Sans Medium"/>
                <a:ea typeface="Albert Sans Medium"/>
                <a:cs typeface="Albert Sans Medium"/>
                <a:sym typeface="Albert Sans Medium"/>
              </a:rPr>
            </a:br>
            <a:r>
              <a:rPr b="0" i="0" lang="en-GB" sz="2400" u="none" cap="none" strike="noStrike">
                <a:solidFill>
                  <a:schemeClr val="lt1"/>
                </a:solidFill>
                <a:latin typeface="Albert Sans Medium"/>
                <a:ea typeface="Albert Sans Medium"/>
                <a:cs typeface="Albert Sans Medium"/>
                <a:sym typeface="Albert Sans Medium"/>
              </a:rPr>
              <a:t>of the built environment</a:t>
            </a:r>
            <a:endParaRPr b="0" i="0" sz="1400" u="none" cap="none" strike="noStrike">
              <a:solidFill>
                <a:schemeClr val="lt1"/>
              </a:solidFill>
              <a:latin typeface="Arial"/>
              <a:ea typeface="Arial"/>
              <a:cs typeface="Arial"/>
              <a:sym typeface="Arial"/>
            </a:endParaRPr>
          </a:p>
        </p:txBody>
      </p:sp>
      <p:sp>
        <p:nvSpPr>
          <p:cNvPr id="360" name="Google Shape;360;p6"/>
          <p:cNvSpPr txBox="1"/>
          <p:nvPr/>
        </p:nvSpPr>
        <p:spPr>
          <a:xfrm>
            <a:off x="4710283" y="2466553"/>
            <a:ext cx="2808000" cy="1569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chemeClr val="lt1"/>
                </a:solidFill>
                <a:latin typeface="Albert Sans Medium"/>
                <a:ea typeface="Albert Sans Medium"/>
                <a:cs typeface="Albert Sans Medium"/>
                <a:sym typeface="Albert Sans Medium"/>
              </a:rPr>
              <a:t>Healthy, equitable and resilient buildings, cities &amp; communities</a:t>
            </a:r>
            <a:endParaRPr b="0" i="0" sz="1400" u="none" cap="none" strike="noStrike">
              <a:solidFill>
                <a:schemeClr val="lt1"/>
              </a:solidFill>
              <a:latin typeface="Arial"/>
              <a:ea typeface="Arial"/>
              <a:cs typeface="Arial"/>
              <a:sym typeface="Arial"/>
            </a:endParaRPr>
          </a:p>
        </p:txBody>
      </p:sp>
      <p:pic>
        <p:nvPicPr>
          <p:cNvPr id="361" name="Google Shape;361;p6"/>
          <p:cNvPicPr preferRelativeResize="0"/>
          <p:nvPr/>
        </p:nvPicPr>
        <p:blipFill rotWithShape="1">
          <a:blip r:embed="rId4">
            <a:alphaModFix/>
          </a:blip>
          <a:srcRect b="0" l="0" r="0" t="0"/>
          <a:stretch/>
        </p:blipFill>
        <p:spPr>
          <a:xfrm>
            <a:off x="10768132" y="6096730"/>
            <a:ext cx="1268780" cy="612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pic>
        <p:nvPicPr>
          <p:cNvPr descr="A map of the world&#10;&#10;Description automatically generated" id="367" name="Google Shape;367;p7"/>
          <p:cNvPicPr preferRelativeResize="0"/>
          <p:nvPr/>
        </p:nvPicPr>
        <p:blipFill rotWithShape="1">
          <a:blip r:embed="rId3">
            <a:alphaModFix amt="20000"/>
          </a:blip>
          <a:srcRect b="0" l="0" r="0" t="0"/>
          <a:stretch/>
        </p:blipFill>
        <p:spPr>
          <a:xfrm>
            <a:off x="-1" y="266628"/>
            <a:ext cx="12094611" cy="6190155"/>
          </a:xfrm>
          <a:prstGeom prst="rect">
            <a:avLst/>
          </a:prstGeom>
          <a:noFill/>
          <a:ln>
            <a:noFill/>
          </a:ln>
        </p:spPr>
      </p:pic>
      <p:sp>
        <p:nvSpPr>
          <p:cNvPr id="368" name="Google Shape;368;p7"/>
          <p:cNvSpPr txBox="1"/>
          <p:nvPr>
            <p:ph type="title"/>
          </p:nvPr>
        </p:nvSpPr>
        <p:spPr>
          <a:xfrm>
            <a:off x="252000" y="252000"/>
            <a:ext cx="6759300" cy="452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Libre Caslon Text"/>
              <a:buNone/>
            </a:pPr>
            <a:r>
              <a:rPr b="1" lang="en-GB">
                <a:latin typeface="Libre Caslon Text"/>
                <a:ea typeface="Libre Caslon Text"/>
                <a:cs typeface="Libre Caslon Text"/>
                <a:sym typeface="Libre Caslon Text"/>
              </a:rPr>
              <a:t>Our global network</a:t>
            </a:r>
            <a:endParaRPr/>
          </a:p>
        </p:txBody>
      </p:sp>
      <p:sp>
        <p:nvSpPr>
          <p:cNvPr id="369" name="Google Shape;369;p7"/>
          <p:cNvSpPr txBox="1"/>
          <p:nvPr/>
        </p:nvSpPr>
        <p:spPr>
          <a:xfrm>
            <a:off x="909546" y="2921128"/>
            <a:ext cx="2664000" cy="1046400"/>
          </a:xfrm>
          <a:prstGeom prst="rect">
            <a:avLst/>
          </a:prstGeom>
          <a:noFill/>
          <a:ln>
            <a:noFill/>
          </a:ln>
        </p:spPr>
        <p:txBody>
          <a:bodyPr anchorCtr="0" anchor="t" bIns="45700" lIns="91425" spcFirstLastPara="1" rIns="91425" wrap="square" tIns="45700">
            <a:spAutoFit/>
          </a:bodyPr>
          <a:lstStyle/>
          <a:p>
            <a:pPr indent="0" lvl="1" marL="30162" marR="0" rtl="0" algn="ctr">
              <a:lnSpc>
                <a:spcPct val="100000"/>
              </a:lnSpc>
              <a:spcBef>
                <a:spcPts val="0"/>
              </a:spcBef>
              <a:spcAft>
                <a:spcPts val="0"/>
              </a:spcAft>
              <a:buClr>
                <a:srgbClr val="000000"/>
              </a:buClr>
              <a:buSzPts val="2600"/>
              <a:buFont typeface="Arial"/>
              <a:buNone/>
            </a:pPr>
            <a:r>
              <a:rPr b="1" i="0" lang="en-GB" sz="2600" u="none" cap="none" strike="noStrike">
                <a:solidFill>
                  <a:srgbClr val="000000"/>
                </a:solidFill>
                <a:latin typeface="Libre Caslon Text"/>
                <a:ea typeface="Libre Caslon Text"/>
                <a:cs typeface="Libre Caslon Text"/>
                <a:sym typeface="Libre Caslon Text"/>
              </a:rPr>
              <a:t>60%</a:t>
            </a:r>
            <a:endParaRPr b="0" i="0" sz="1400" u="none" cap="none" strike="noStrike">
              <a:solidFill>
                <a:srgbClr val="000000"/>
              </a:solidFill>
              <a:latin typeface="Arial"/>
              <a:ea typeface="Arial"/>
              <a:cs typeface="Arial"/>
              <a:sym typeface="Arial"/>
            </a:endParaRPr>
          </a:p>
          <a:p>
            <a:pPr indent="0" lvl="1" marL="30162" marR="0" rtl="0" algn="ctr">
              <a:lnSpc>
                <a:spcPct val="100000"/>
              </a:lnSpc>
              <a:spcBef>
                <a:spcPts val="0"/>
              </a:spcBef>
              <a:spcAft>
                <a:spcPts val="0"/>
              </a:spcAft>
              <a:buClr>
                <a:srgbClr val="000000"/>
              </a:buClr>
              <a:buSzPts val="1800"/>
              <a:buFont typeface="Arial"/>
              <a:buNone/>
            </a:pPr>
            <a:r>
              <a:rPr b="1" i="0" lang="en-GB" sz="1800" u="none" cap="none" strike="noStrike">
                <a:solidFill>
                  <a:srgbClr val="000000"/>
                </a:solidFill>
                <a:latin typeface="Albert Sans SemiBold"/>
                <a:ea typeface="Albert Sans SemiBold"/>
                <a:cs typeface="Albert Sans SemiBold"/>
                <a:sym typeface="Albert Sans SemiBold"/>
              </a:rPr>
              <a:t>world’s building </a:t>
            </a:r>
            <a:br>
              <a:rPr b="1" i="0" lang="en-GB" sz="1800" u="none" cap="none" strike="noStrike">
                <a:solidFill>
                  <a:srgbClr val="000000"/>
                </a:solidFill>
                <a:latin typeface="Albert Sans SemiBold"/>
                <a:ea typeface="Albert Sans SemiBold"/>
                <a:cs typeface="Albert Sans SemiBold"/>
                <a:sym typeface="Albert Sans SemiBold"/>
              </a:rPr>
            </a:br>
            <a:r>
              <a:rPr b="1" i="0" lang="en-GB" sz="1800" u="none" cap="none" strike="noStrike">
                <a:solidFill>
                  <a:srgbClr val="000000"/>
                </a:solidFill>
                <a:latin typeface="Albert Sans SemiBold"/>
                <a:ea typeface="Albert Sans SemiBold"/>
                <a:cs typeface="Albert Sans SemiBold"/>
                <a:sym typeface="Albert Sans SemiBold"/>
              </a:rPr>
              <a:t>stock</a:t>
            </a:r>
            <a:endParaRPr b="0" i="0" sz="1800" u="none" cap="none" strike="noStrike">
              <a:solidFill>
                <a:srgbClr val="000000"/>
              </a:solidFill>
              <a:latin typeface="Albert Sans Medium"/>
              <a:ea typeface="Albert Sans Medium"/>
              <a:cs typeface="Albert Sans Medium"/>
              <a:sym typeface="Albert Sans Medium"/>
            </a:endParaRPr>
          </a:p>
        </p:txBody>
      </p:sp>
      <p:sp>
        <p:nvSpPr>
          <p:cNvPr id="370" name="Google Shape;370;p7"/>
          <p:cNvSpPr txBox="1"/>
          <p:nvPr/>
        </p:nvSpPr>
        <p:spPr>
          <a:xfrm>
            <a:off x="4592315" y="3059628"/>
            <a:ext cx="26640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600"/>
              <a:buFont typeface="Arial"/>
              <a:buNone/>
            </a:pPr>
            <a:r>
              <a:rPr b="1" i="0" lang="en-GB" sz="2600" u="none" cap="none" strike="noStrike">
                <a:solidFill>
                  <a:srgbClr val="000000"/>
                </a:solidFill>
                <a:latin typeface="Libre Caslon Text"/>
                <a:ea typeface="Libre Caslon Text"/>
                <a:cs typeface="Libre Caslon Text"/>
                <a:sym typeface="Libre Caslon Text"/>
              </a:rPr>
              <a:t>65%</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rgbClr val="000000"/>
                </a:solidFill>
                <a:latin typeface="Albert Sans SemiBold"/>
                <a:ea typeface="Albert Sans SemiBold"/>
                <a:cs typeface="Albert Sans SemiBold"/>
                <a:sym typeface="Albert Sans SemiBold"/>
              </a:rPr>
              <a:t>global GDP</a:t>
            </a:r>
            <a:endParaRPr b="0" i="0" sz="1800" u="none" cap="none" strike="noStrike">
              <a:solidFill>
                <a:srgbClr val="000000"/>
              </a:solidFill>
              <a:latin typeface="Albert Sans Medium"/>
              <a:ea typeface="Albert Sans Medium"/>
              <a:cs typeface="Albert Sans Medium"/>
              <a:sym typeface="Albert Sans Medium"/>
            </a:endParaRPr>
          </a:p>
        </p:txBody>
      </p:sp>
      <p:sp>
        <p:nvSpPr>
          <p:cNvPr id="371" name="Google Shape;371;p7"/>
          <p:cNvSpPr txBox="1"/>
          <p:nvPr/>
        </p:nvSpPr>
        <p:spPr>
          <a:xfrm>
            <a:off x="8243032" y="2644129"/>
            <a:ext cx="2669100" cy="160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rgbClr val="000000"/>
                </a:solidFill>
                <a:latin typeface="Albert Sans SemiBold"/>
                <a:ea typeface="Albert Sans SemiBold"/>
                <a:cs typeface="Albert Sans SemiBold"/>
                <a:sym typeface="Albert Sans SemiBold"/>
              </a:rPr>
              <a:t>Countries </a:t>
            </a:r>
            <a:br>
              <a:rPr b="1" i="0" lang="en-GB" sz="1800" u="none" cap="none" strike="noStrike">
                <a:solidFill>
                  <a:srgbClr val="000000"/>
                </a:solidFill>
                <a:latin typeface="Albert Sans SemiBold"/>
                <a:ea typeface="Albert Sans SemiBold"/>
                <a:cs typeface="Albert Sans SemiBold"/>
                <a:sym typeface="Albert Sans SemiBold"/>
              </a:rPr>
            </a:br>
            <a:r>
              <a:rPr b="1" i="0" lang="en-GB" sz="1800" u="none" cap="none" strike="noStrike">
                <a:solidFill>
                  <a:srgbClr val="000000"/>
                </a:solidFill>
                <a:latin typeface="Albert Sans SemiBold"/>
                <a:ea typeface="Albert Sans SemiBold"/>
                <a:cs typeface="Albert Sans SemiBold"/>
                <a:sym typeface="Albert Sans SemiBold"/>
              </a:rPr>
              <a:t>accounting for</a:t>
            </a:r>
            <a:br>
              <a:rPr b="1" i="0" lang="en-GB" sz="2600" u="none" cap="none" strike="noStrike">
                <a:solidFill>
                  <a:srgbClr val="000000"/>
                </a:solidFill>
                <a:latin typeface="Libre Caslon Text"/>
                <a:ea typeface="Libre Caslon Text"/>
                <a:cs typeface="Libre Caslon Text"/>
                <a:sym typeface="Libre Caslon Text"/>
              </a:rPr>
            </a:br>
            <a:r>
              <a:rPr b="1" i="0" lang="en-GB" sz="2600" u="none" cap="none" strike="noStrike">
                <a:solidFill>
                  <a:srgbClr val="000000"/>
                </a:solidFill>
                <a:latin typeface="Libre Caslon Text"/>
                <a:ea typeface="Libre Caslon Text"/>
                <a:cs typeface="Libre Caslon Text"/>
                <a:sym typeface="Libre Caslon Text"/>
              </a:rPr>
              <a:t>72%</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rgbClr val="000000"/>
                </a:solidFill>
                <a:latin typeface="Albert Sans SemiBold"/>
                <a:ea typeface="Albert Sans SemiBold"/>
                <a:cs typeface="Albert Sans SemiBold"/>
                <a:sym typeface="Albert Sans SemiBold"/>
              </a:rPr>
              <a:t>built environment emissions</a:t>
            </a:r>
            <a:endParaRPr b="0" i="0" sz="1800" u="none" cap="none" strike="noStrike">
              <a:solidFill>
                <a:srgbClr val="000000"/>
              </a:solidFill>
              <a:latin typeface="Albert Sans Medium"/>
              <a:ea typeface="Albert Sans Medium"/>
              <a:cs typeface="Albert Sans Medium"/>
              <a:sym typeface="Albert Sans Medium"/>
            </a:endParaRPr>
          </a:p>
        </p:txBody>
      </p:sp>
      <p:pic>
        <p:nvPicPr>
          <p:cNvPr id="372" name="Google Shape;372;p7"/>
          <p:cNvPicPr preferRelativeResize="0"/>
          <p:nvPr/>
        </p:nvPicPr>
        <p:blipFill rotWithShape="1">
          <a:blip r:embed="rId4">
            <a:alphaModFix/>
          </a:blip>
          <a:srcRect b="0" l="0" r="0" t="0"/>
          <a:stretch/>
        </p:blipFill>
        <p:spPr>
          <a:xfrm>
            <a:off x="10767600" y="6096730"/>
            <a:ext cx="1269842" cy="612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77" name="Shape 377"/>
        <p:cNvGrpSpPr/>
        <p:nvPr/>
      </p:nvGrpSpPr>
      <p:grpSpPr>
        <a:xfrm>
          <a:off x="0" y="0"/>
          <a:ext cx="0" cy="0"/>
          <a:chOff x="0" y="0"/>
          <a:chExt cx="0" cy="0"/>
        </a:xfrm>
      </p:grpSpPr>
      <p:sp>
        <p:nvSpPr>
          <p:cNvPr id="378" name="Google Shape;378;g30dd2693ee6_0_162"/>
          <p:cNvSpPr txBox="1"/>
          <p:nvPr>
            <p:ph type="title"/>
          </p:nvPr>
        </p:nvSpPr>
        <p:spPr>
          <a:xfrm>
            <a:off x="252000" y="252001"/>
            <a:ext cx="4735500" cy="646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1"/>
              </a:buClr>
              <a:buSzPts val="2800"/>
              <a:buFont typeface="Libre Caslon Text"/>
              <a:buNone/>
            </a:pPr>
            <a:r>
              <a:rPr lang="en-GB"/>
              <a:t>Putting buildings on the global agenda</a:t>
            </a:r>
            <a:endParaRPr/>
          </a:p>
        </p:txBody>
      </p:sp>
      <p:grpSp>
        <p:nvGrpSpPr>
          <p:cNvPr id="379" name="Google Shape;379;g30dd2693ee6_0_162"/>
          <p:cNvGrpSpPr/>
          <p:nvPr/>
        </p:nvGrpSpPr>
        <p:grpSpPr>
          <a:xfrm>
            <a:off x="1641764" y="1050523"/>
            <a:ext cx="7929870" cy="4756954"/>
            <a:chOff x="1641764" y="1050523"/>
            <a:chExt cx="7929870" cy="4756954"/>
          </a:xfrm>
        </p:grpSpPr>
        <p:sp>
          <p:nvSpPr>
            <p:cNvPr id="380" name="Google Shape;380;g30dd2693ee6_0_162"/>
            <p:cNvSpPr/>
            <p:nvPr/>
          </p:nvSpPr>
          <p:spPr>
            <a:xfrm>
              <a:off x="4021505" y="1607477"/>
              <a:ext cx="5550000" cy="4200000"/>
            </a:xfrm>
            <a:custGeom>
              <a:rect b="b" l="l" r="r" t="t"/>
              <a:pathLst>
                <a:path extrusionOk="0" h="4200000" w="5550000">
                  <a:moveTo>
                    <a:pt x="4050000" y="0"/>
                  </a:moveTo>
                  <a:lnTo>
                    <a:pt x="4050000" y="1350000"/>
                  </a:lnTo>
                  <a:lnTo>
                    <a:pt x="2700000" y="1350000"/>
                  </a:lnTo>
                  <a:lnTo>
                    <a:pt x="2700000" y="2700000"/>
                  </a:lnTo>
                  <a:lnTo>
                    <a:pt x="1350000" y="2700000"/>
                  </a:lnTo>
                  <a:lnTo>
                    <a:pt x="1350000" y="4050000"/>
                  </a:lnTo>
                  <a:lnTo>
                    <a:pt x="0" y="4050000"/>
                  </a:lnTo>
                  <a:lnTo>
                    <a:pt x="0" y="4200000"/>
                  </a:lnTo>
                  <a:lnTo>
                    <a:pt x="1500000" y="4200000"/>
                  </a:lnTo>
                  <a:lnTo>
                    <a:pt x="1500000" y="2850000"/>
                  </a:lnTo>
                  <a:lnTo>
                    <a:pt x="2850000" y="2850000"/>
                  </a:lnTo>
                  <a:lnTo>
                    <a:pt x="2850000" y="1500000"/>
                  </a:lnTo>
                  <a:lnTo>
                    <a:pt x="4200000" y="1500000"/>
                  </a:lnTo>
                  <a:lnTo>
                    <a:pt x="4200000" y="150000"/>
                  </a:lnTo>
                  <a:lnTo>
                    <a:pt x="5550000" y="150000"/>
                  </a:lnTo>
                  <a:lnTo>
                    <a:pt x="5550000" y="0"/>
                  </a:lnTo>
                  <a:lnTo>
                    <a:pt x="4050000" y="0"/>
                  </a:lnTo>
                  <a:close/>
                </a:path>
              </a:pathLst>
            </a:custGeom>
            <a:solidFill>
              <a:srgbClr val="CEC49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1" name="Google Shape;381;g30dd2693ee6_0_162"/>
            <p:cNvSpPr txBox="1"/>
            <p:nvPr/>
          </p:nvSpPr>
          <p:spPr>
            <a:xfrm>
              <a:off x="3241964" y="4790613"/>
              <a:ext cx="21708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lt2"/>
                  </a:solidFill>
                  <a:latin typeface="Albert Sans SemiBold"/>
                  <a:ea typeface="Albert Sans SemiBold"/>
                  <a:cs typeface="Albert Sans SemiBold"/>
                  <a:sym typeface="Albert Sans SemiBold"/>
                </a:rPr>
                <a:t>Built environment day at UN Climate Summit COP26</a:t>
              </a:r>
              <a:endParaRPr b="1" i="0" sz="1800" u="none" cap="none" strike="noStrike">
                <a:solidFill>
                  <a:schemeClr val="lt2"/>
                </a:solidFill>
                <a:latin typeface="Albert Sans SemiBold"/>
                <a:ea typeface="Albert Sans SemiBold"/>
                <a:cs typeface="Albert Sans SemiBold"/>
                <a:sym typeface="Albert Sans SemiBold"/>
              </a:endParaRPr>
            </a:p>
          </p:txBody>
        </p:sp>
        <p:sp>
          <p:nvSpPr>
            <p:cNvPr id="382" name="Google Shape;382;g30dd2693ee6_0_162"/>
            <p:cNvSpPr txBox="1"/>
            <p:nvPr/>
          </p:nvSpPr>
          <p:spPr>
            <a:xfrm>
              <a:off x="4021505" y="3245812"/>
              <a:ext cx="27354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lt2"/>
                  </a:solidFill>
                  <a:latin typeface="Albert Sans SemiBold"/>
                  <a:ea typeface="Albert Sans SemiBold"/>
                  <a:cs typeface="Albert Sans SemiBold"/>
                  <a:sym typeface="Albert Sans SemiBold"/>
                </a:rPr>
                <a:t>Buildings Breakthrough at COP28 </a:t>
              </a:r>
              <a:r>
                <a:rPr b="1" i="0" lang="en-GB" sz="1800" u="none" cap="none" strike="noStrike">
                  <a:solidFill>
                    <a:schemeClr val="accent1"/>
                  </a:solidFill>
                  <a:latin typeface="Albert Sans SemiBold"/>
                  <a:ea typeface="Albert Sans SemiBold"/>
                  <a:cs typeface="Albert Sans SemiBold"/>
                  <a:sym typeface="Albert Sans SemiBold"/>
                </a:rPr>
                <a:t>– supported by 28 countries </a:t>
              </a:r>
              <a:endParaRPr b="1" i="0" sz="1800" u="none" cap="none" strike="noStrike">
                <a:solidFill>
                  <a:schemeClr val="accent1"/>
                </a:solidFill>
                <a:latin typeface="Albert Sans SemiBold"/>
                <a:ea typeface="Albert Sans SemiBold"/>
                <a:cs typeface="Albert Sans SemiBold"/>
                <a:sym typeface="Albert Sans SemiBold"/>
              </a:endParaRPr>
            </a:p>
          </p:txBody>
        </p:sp>
        <p:sp>
          <p:nvSpPr>
            <p:cNvPr id="383" name="Google Shape;383;g30dd2693ee6_0_162"/>
            <p:cNvSpPr txBox="1"/>
            <p:nvPr/>
          </p:nvSpPr>
          <p:spPr>
            <a:xfrm>
              <a:off x="5237019" y="2021177"/>
              <a:ext cx="29112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lt2"/>
                  </a:solidFill>
                  <a:latin typeface="Albert Sans SemiBold"/>
                  <a:ea typeface="Albert Sans SemiBold"/>
                  <a:cs typeface="Albert Sans SemiBold"/>
                  <a:sym typeface="Albert Sans SemiBold"/>
                </a:rPr>
                <a:t>Declaration de Chaillot </a:t>
              </a:r>
              <a:r>
                <a:rPr b="1" i="0" lang="en-GB" sz="1800" u="none" cap="none" strike="noStrike">
                  <a:solidFill>
                    <a:schemeClr val="accent1"/>
                  </a:solidFill>
                  <a:latin typeface="Albert Sans SemiBold"/>
                  <a:ea typeface="Albert Sans SemiBold"/>
                  <a:cs typeface="Albert Sans SemiBold"/>
                  <a:sym typeface="Albert Sans SemiBold"/>
                </a:rPr>
                <a:t>– adopted by 70 countries </a:t>
              </a:r>
              <a:endParaRPr b="1" i="0" sz="1800" u="none" cap="none" strike="noStrike">
                <a:solidFill>
                  <a:schemeClr val="accent1"/>
                </a:solidFill>
                <a:latin typeface="Albert Sans SemiBold"/>
                <a:ea typeface="Albert Sans SemiBold"/>
                <a:cs typeface="Albert Sans SemiBold"/>
                <a:sym typeface="Albert Sans SemiBold"/>
              </a:endParaRPr>
            </a:p>
          </p:txBody>
        </p:sp>
        <p:sp>
          <p:nvSpPr>
            <p:cNvPr id="384" name="Google Shape;384;g30dd2693ee6_0_162"/>
            <p:cNvSpPr txBox="1"/>
            <p:nvPr/>
          </p:nvSpPr>
          <p:spPr>
            <a:xfrm>
              <a:off x="8148134" y="1050523"/>
              <a:ext cx="14235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chemeClr val="lt2"/>
                  </a:solidFill>
                  <a:latin typeface="Albert Sans SemiBold"/>
                  <a:ea typeface="Albert Sans SemiBold"/>
                  <a:cs typeface="Albert Sans SemiBold"/>
                  <a:sym typeface="Albert Sans SemiBold"/>
                </a:rPr>
                <a:t>COP30</a:t>
              </a:r>
              <a:endParaRPr b="1" i="0" sz="2400" u="none" cap="none" strike="noStrike">
                <a:solidFill>
                  <a:schemeClr val="lt2"/>
                </a:solidFill>
                <a:latin typeface="Albert Sans SemiBold"/>
                <a:ea typeface="Albert Sans SemiBold"/>
                <a:cs typeface="Albert Sans SemiBold"/>
                <a:sym typeface="Albert Sans SemiBold"/>
              </a:endParaRPr>
            </a:p>
          </p:txBody>
        </p:sp>
        <p:cxnSp>
          <p:nvCxnSpPr>
            <p:cNvPr id="385" name="Google Shape;385;g30dd2693ee6_0_162"/>
            <p:cNvCxnSpPr/>
            <p:nvPr/>
          </p:nvCxnSpPr>
          <p:spPr>
            <a:xfrm>
              <a:off x="1641764" y="5711968"/>
              <a:ext cx="2244300" cy="0"/>
            </a:xfrm>
            <a:prstGeom prst="straightConnector1">
              <a:avLst/>
            </a:prstGeom>
            <a:noFill/>
            <a:ln cap="flat" cmpd="sng" w="19050">
              <a:solidFill>
                <a:srgbClr val="CEC498"/>
              </a:solidFill>
              <a:prstDash val="dash"/>
              <a:miter lim="800000"/>
              <a:headEnd len="sm" w="sm" type="none"/>
              <a:tailEnd len="sm" w="sm" type="none"/>
            </a:ln>
          </p:spPr>
        </p:cxnSp>
        <p:cxnSp>
          <p:nvCxnSpPr>
            <p:cNvPr id="386" name="Google Shape;386;g30dd2693ee6_0_162"/>
            <p:cNvCxnSpPr/>
            <p:nvPr/>
          </p:nvCxnSpPr>
          <p:spPr>
            <a:xfrm>
              <a:off x="2992865" y="4388859"/>
              <a:ext cx="2244300" cy="0"/>
            </a:xfrm>
            <a:prstGeom prst="straightConnector1">
              <a:avLst/>
            </a:prstGeom>
            <a:noFill/>
            <a:ln cap="flat" cmpd="sng" w="19050">
              <a:solidFill>
                <a:srgbClr val="CEC498"/>
              </a:solidFill>
              <a:prstDash val="dash"/>
              <a:miter lim="800000"/>
              <a:headEnd len="sm" w="sm" type="none"/>
              <a:tailEnd len="sm" w="sm" type="none"/>
            </a:ln>
          </p:spPr>
        </p:cxnSp>
        <p:cxnSp>
          <p:nvCxnSpPr>
            <p:cNvPr id="387" name="Google Shape;387;g30dd2693ee6_0_162"/>
            <p:cNvCxnSpPr/>
            <p:nvPr/>
          </p:nvCxnSpPr>
          <p:spPr>
            <a:xfrm>
              <a:off x="4343966" y="3038041"/>
              <a:ext cx="2244300" cy="0"/>
            </a:xfrm>
            <a:prstGeom prst="straightConnector1">
              <a:avLst/>
            </a:prstGeom>
            <a:noFill/>
            <a:ln cap="flat" cmpd="sng" w="19050">
              <a:solidFill>
                <a:srgbClr val="CEC498"/>
              </a:solidFill>
              <a:prstDash val="dash"/>
              <a:miter lim="800000"/>
              <a:headEnd len="sm" w="sm" type="none"/>
              <a:tailEnd len="sm" w="sm" type="none"/>
            </a:ln>
          </p:spPr>
        </p:cxnSp>
        <p:cxnSp>
          <p:nvCxnSpPr>
            <p:cNvPr id="388" name="Google Shape;388;g30dd2693ee6_0_162"/>
            <p:cNvCxnSpPr/>
            <p:nvPr/>
          </p:nvCxnSpPr>
          <p:spPr>
            <a:xfrm>
              <a:off x="5695068" y="1669823"/>
              <a:ext cx="2244300" cy="0"/>
            </a:xfrm>
            <a:prstGeom prst="straightConnector1">
              <a:avLst/>
            </a:prstGeom>
            <a:noFill/>
            <a:ln cap="flat" cmpd="sng" w="19050">
              <a:solidFill>
                <a:srgbClr val="CEC498"/>
              </a:solidFill>
              <a:prstDash val="dash"/>
              <a:miter lim="800000"/>
              <a:headEnd len="sm" w="sm" type="none"/>
              <a:tailEnd len="sm" w="sm" type="none"/>
            </a:ln>
          </p:spPr>
        </p:cxnSp>
      </p:gr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WorldGBC brand">
      <a:dk1>
        <a:srgbClr val="0E1B13"/>
      </a:dk1>
      <a:lt1>
        <a:srgbClr val="F5F3EA"/>
      </a:lt1>
      <a:dk2>
        <a:srgbClr val="0E1B13"/>
      </a:dk2>
      <a:lt2>
        <a:srgbClr val="FEFFFF"/>
      </a:lt2>
      <a:accent1>
        <a:srgbClr val="00E87B"/>
      </a:accent1>
      <a:accent2>
        <a:srgbClr val="004B40"/>
      </a:accent2>
      <a:accent3>
        <a:srgbClr val="00DCAF"/>
      </a:accent3>
      <a:accent4>
        <a:srgbClr val="FFCC00"/>
      </a:accent4>
      <a:accent5>
        <a:srgbClr val="172849"/>
      </a:accent5>
      <a:accent6>
        <a:srgbClr val="0E1B13"/>
      </a:accent6>
      <a:hlink>
        <a:srgbClr val="00DCAF"/>
      </a:hlink>
      <a:folHlink>
        <a:srgbClr val="00B08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WorldGBC brand">
      <a:dk1>
        <a:srgbClr val="0E1B13"/>
      </a:dk1>
      <a:lt1>
        <a:srgbClr val="F5F3EA"/>
      </a:lt1>
      <a:dk2>
        <a:srgbClr val="0E1B13"/>
      </a:dk2>
      <a:lt2>
        <a:srgbClr val="FEFFFF"/>
      </a:lt2>
      <a:accent1>
        <a:srgbClr val="00E87B"/>
      </a:accent1>
      <a:accent2>
        <a:srgbClr val="004B40"/>
      </a:accent2>
      <a:accent3>
        <a:srgbClr val="00DCAF"/>
      </a:accent3>
      <a:accent4>
        <a:srgbClr val="FFCC00"/>
      </a:accent4>
      <a:accent5>
        <a:srgbClr val="172849"/>
      </a:accent5>
      <a:accent6>
        <a:srgbClr val="0E1B13"/>
      </a:accent6>
      <a:hlink>
        <a:srgbClr val="00DCAF"/>
      </a:hlink>
      <a:folHlink>
        <a:srgbClr val="00B08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2024-07-31T13:29:37Z</dcterms:created>
  <dc:creator>Emily  McLeish</dc:creator>
</cp:coreProperties>
</file>