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  <p:sldMasterId id="2147483660" r:id="rId6"/>
  </p:sldMasterIdLst>
  <p:notesMasterIdLst>
    <p:notesMasterId r:id="rId10"/>
  </p:notesMasterIdLst>
  <p:sldIdLst>
    <p:sldId id="256" r:id="rId7"/>
    <p:sldId id="257" r:id="rId8"/>
    <p:sldId id="258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om83SqVZ+JUCJfCcZhK4Y15Tu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523BFF-47CB-4A93-8A64-68B273443728}" v="1" dt="2023-12-02T16:26:40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customschemas.google.com/relationships/presentationmetadata" Target="metadata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a Warier" userId="S::pooja.warier_apolitical.co#ext#@unfccc365.onmicrosoft.com::23a0c068-39de-44d8-8c4f-2b59d69b8063" providerId="AD" clId="Web-{10523BFF-47CB-4A93-8A64-68B273443728}"/>
    <pc:docChg chg="addSld">
      <pc:chgData name="Pooja Warier" userId="S::pooja.warier_apolitical.co#ext#@unfccc365.onmicrosoft.com::23a0c068-39de-44d8-8c4f-2b59d69b8063" providerId="AD" clId="Web-{10523BFF-47CB-4A93-8A64-68B273443728}" dt="2023-12-02T16:26:40.347" v="0"/>
      <pc:docMkLst>
        <pc:docMk/>
      </pc:docMkLst>
      <pc:sldChg chg="add replId">
        <pc:chgData name="Pooja Warier" userId="S::pooja.warier_apolitical.co#ext#@unfccc365.onmicrosoft.com::23a0c068-39de-44d8-8c4f-2b59d69b8063" providerId="AD" clId="Web-{10523BFF-47CB-4A93-8A64-68B273443728}" dt="2023-12-02T16:26:40.347" v="0"/>
        <pc:sldMkLst>
          <pc:docMk/>
          <pc:sldMk cId="3334855479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a1259d5c6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a1259d5c6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a1259d5c6b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a1259d5c6b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467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a1259d5c6b_0_57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86" name="Google Shape;86;g2a1259d5c6b_0_57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87" name="Google Shape;87;g2a1259d5c6b_0_5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1259d5c6b_0_6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90" name="Google Shape;90;g2a1259d5c6b_0_6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a1259d5c6b_0_6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2a1259d5c6b_0_6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g2a1259d5c6b_0_6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1259d5c6b_0_6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g2a1259d5c6b_0_6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98" name="Google Shape;98;g2a1259d5c6b_0_68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99" name="Google Shape;99;g2a1259d5c6b_0_6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1259d5c6b_0_7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g2a1259d5c6b_0_7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a1259d5c6b_0_76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105" name="Google Shape;105;g2a1259d5c6b_0_76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6" name="Google Shape;106;g2a1259d5c6b_0_7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a1259d5c6b_0_80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09" name="Google Shape;109;g2a1259d5c6b_0_8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a1259d5c6b_0_83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2a1259d5c6b_0_83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113" name="Google Shape;113;g2a1259d5c6b_0_83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4" name="Google Shape;114;g2a1259d5c6b_0_83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g2a1259d5c6b_0_8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a1259d5c6b_0_89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118" name="Google Shape;118;g2a1259d5c6b_0_8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a1259d5c6b_0_92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21" name="Google Shape;121;g2a1259d5c6b_0_92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 rtl="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g2a1259d5c6b_0_9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a1259d5c6b_0_9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a1259d5c6b_0_5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" name="Google Shape;82;g2a1259d5c6b_0_5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g2a1259d5c6b_0_5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 rtl="0">
              <a:buNone/>
              <a:defRPr sz="1300">
                <a:solidFill>
                  <a:schemeClr val="dk2"/>
                </a:solidFill>
              </a:defRPr>
            </a:lvl1pPr>
            <a:lvl2pPr lvl="1" algn="r" rtl="0">
              <a:buNone/>
              <a:defRPr sz="1300">
                <a:solidFill>
                  <a:schemeClr val="dk2"/>
                </a:solidFill>
              </a:defRPr>
            </a:lvl2pPr>
            <a:lvl3pPr lvl="2" algn="r" rtl="0">
              <a:buNone/>
              <a:defRPr sz="1300">
                <a:solidFill>
                  <a:schemeClr val="dk2"/>
                </a:solidFill>
              </a:defRPr>
            </a:lvl3pPr>
            <a:lvl4pPr lvl="3" algn="r" rtl="0">
              <a:buNone/>
              <a:defRPr sz="1300">
                <a:solidFill>
                  <a:schemeClr val="dk2"/>
                </a:solidFill>
              </a:defRPr>
            </a:lvl4pPr>
            <a:lvl5pPr lvl="4" algn="r" rtl="0">
              <a:buNone/>
              <a:defRPr sz="1300">
                <a:solidFill>
                  <a:schemeClr val="dk2"/>
                </a:solidFill>
              </a:defRPr>
            </a:lvl5pPr>
            <a:lvl6pPr lvl="5" algn="r" rtl="0">
              <a:buNone/>
              <a:defRPr sz="1300">
                <a:solidFill>
                  <a:schemeClr val="dk2"/>
                </a:solidFill>
              </a:defRPr>
            </a:lvl6pPr>
            <a:lvl7pPr lvl="6" algn="r" rtl="0">
              <a:buNone/>
              <a:defRPr sz="1300">
                <a:solidFill>
                  <a:schemeClr val="dk2"/>
                </a:solidFill>
              </a:defRPr>
            </a:lvl7pPr>
            <a:lvl8pPr lvl="7" algn="r" rtl="0">
              <a:buNone/>
              <a:defRPr sz="1300">
                <a:solidFill>
                  <a:schemeClr val="dk2"/>
                </a:solidFill>
              </a:defRPr>
            </a:lvl8pPr>
            <a:lvl9pPr lvl="8" algn="r" rtl="0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g2a1259d5c6b_0_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8033" y="0"/>
            <a:ext cx="12449997" cy="70031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1" descr="A close-up of a blue and green backgroun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02606"/>
            <a:ext cx="12192000" cy="69606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g2a1259d5c6b_0_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8033" y="0"/>
            <a:ext cx="12449997" cy="7003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4855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9d8c265a-5436-43a7-80c1-713d2827ffde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5FB22270CE24098FBBFBB41014DA1" ma:contentTypeVersion="15" ma:contentTypeDescription="Create a new document." ma:contentTypeScope="" ma:versionID="af24d2e297778b21041b2a3ef3b01397">
  <xsd:schema xmlns:xsd="http://www.w3.org/2001/XMLSchema" xmlns:xs="http://www.w3.org/2001/XMLSchema" xmlns:p="http://schemas.microsoft.com/office/2006/metadata/properties" xmlns:ns2="ec75bdb1-05c2-4bc4-a1f1-45153d4c3b97" xmlns:ns3="4db5a838-c782-4388-9b1c-393a8e7861c4" targetNamespace="http://schemas.microsoft.com/office/2006/metadata/properties" ma:root="true" ma:fieldsID="b206be53693f62545e1abd18f6869420" ns2:_="" ns3:_="">
    <xsd:import namespace="ec75bdb1-05c2-4bc4-a1f1-45153d4c3b97"/>
    <xsd:import namespace="4db5a838-c782-4388-9b1c-393a8e7861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75bdb1-05c2-4bc4-a1f1-45153d4c3b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d8c265a-5436-43a7-80c1-713d2827ff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5a838-c782-4388-9b1c-393a8e7861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5f5a671-b547-41aa-9ee2-b5aae571e0fb}" ma:internalName="TaxCatchAll" ma:showField="CatchAllData" ma:web="4db5a838-c782-4388-9b1c-393a8e7861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b5a838-c782-4388-9b1c-393a8e7861c4" xsi:nil="true"/>
    <lcf76f155ced4ddcb4097134ff3c332f xmlns="ec75bdb1-05c2-4bc4-a1f1-45153d4c3b9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3B4DFA-48D1-499D-931D-8101602EAA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86C1B7-2B76-42C8-8290-C7A10ABC4E11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0E39F44C-504F-4271-9862-E8EDD0113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75bdb1-05c2-4bc4-a1f1-45153d4c3b97"/>
    <ds:schemaRef ds:uri="4db5a838-c782-4388-9b1c-393a8e786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EFE85E3-AD7C-4A3A-A56A-4FCEAB86B70E}">
  <ds:schemaRefs>
    <ds:schemaRef ds:uri="http://schemas.microsoft.com/office/2006/metadata/properties"/>
    <ds:schemaRef ds:uri="http://schemas.microsoft.com/office/infopath/2007/PartnerControls"/>
    <ds:schemaRef ds:uri="4db5a838-c782-4388-9b1c-393a8e7861c4"/>
    <ds:schemaRef ds:uri="ec75bdb1-05c2-4bc4-a1f1-45153d4c3b9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himesh raveendran</dc:creator>
  <cp:revision>1</cp:revision>
  <dcterms:created xsi:type="dcterms:W3CDTF">2023-12-01T08:07:33Z</dcterms:created>
  <dcterms:modified xsi:type="dcterms:W3CDTF">2023-12-02T16:26:40Z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0x0101005925FB22270CE24098FBBFBB41014DA1</vt:lpwstr>
  </property>
  <property fmtid="{D5CDD505-2E9C-101B-9397-08002B2CF9AE}" pid="3" name="MediaServiceImageTags">
    <vt:lpwstr/>
  </property>
</Properties>
</file>