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1" r:id="rId2"/>
    <p:sldMasterId id="2147483652" r:id="rId3"/>
  </p:sldMasterIdLst>
  <p:notesMasterIdLst>
    <p:notesMasterId r:id="rId14"/>
  </p:notesMasterIdLst>
  <p:handoutMasterIdLst>
    <p:handoutMasterId r:id="rId15"/>
  </p:handoutMasterIdLst>
  <p:sldIdLst>
    <p:sldId id="256" r:id="rId4"/>
    <p:sldId id="315" r:id="rId5"/>
    <p:sldId id="313" r:id="rId6"/>
    <p:sldId id="314" r:id="rId7"/>
    <p:sldId id="317" r:id="rId8"/>
    <p:sldId id="310" r:id="rId9"/>
    <p:sldId id="311" r:id="rId10"/>
    <p:sldId id="316" r:id="rId11"/>
    <p:sldId id="304" r:id="rId12"/>
    <p:sldId id="298" r:id="rId13"/>
  </p:sldIdLst>
  <p:sldSz cx="9144000" cy="6858000" type="screen4x3"/>
  <p:notesSz cx="6794500" cy="9906000"/>
  <p:defaultTextStyle>
    <a:defPPr>
      <a:defRPr lang="en-GB"/>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75D5"/>
    <a:srgbClr val="1960AB"/>
    <a:srgbClr val="1970AB"/>
    <a:srgbClr val="4D4D4D"/>
    <a:srgbClr val="5F5F5F"/>
    <a:srgbClr val="777777"/>
    <a:srgbClr val="808080"/>
    <a:srgbClr val="FFFFFF"/>
    <a:srgbClr val="6C547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54" autoAdjust="0"/>
    <p:restoredTop sz="99649" autoAdjust="0"/>
  </p:normalViewPr>
  <p:slideViewPr>
    <p:cSldViewPr>
      <p:cViewPr varScale="1">
        <p:scale>
          <a:sx n="55" d="100"/>
          <a:sy n="55" d="100"/>
        </p:scale>
        <p:origin x="979" y="3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3108" y="-102"/>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23" name="Line 7"/>
          <p:cNvSpPr>
            <a:spLocks noChangeShapeType="1"/>
          </p:cNvSpPr>
          <p:nvPr/>
        </p:nvSpPr>
        <p:spPr bwMode="auto">
          <a:xfrm>
            <a:off x="475555" y="388743"/>
            <a:ext cx="5843392" cy="153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093" tIns="44047" rIns="88093" bIns="44047"/>
          <a:lstStyle/>
          <a:p>
            <a:endParaRPr lang="en-GB"/>
          </a:p>
        </p:txBody>
      </p:sp>
      <p:sp>
        <p:nvSpPr>
          <p:cNvPr id="86026" name="Line 10"/>
          <p:cNvSpPr>
            <a:spLocks noChangeShapeType="1"/>
          </p:cNvSpPr>
          <p:nvPr/>
        </p:nvSpPr>
        <p:spPr bwMode="auto">
          <a:xfrm>
            <a:off x="475555" y="9223782"/>
            <a:ext cx="5843392" cy="153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093" tIns="44047" rIns="88093" bIns="44047"/>
          <a:lstStyle/>
          <a:p>
            <a:endParaRPr lang="en-GB"/>
          </a:p>
        </p:txBody>
      </p:sp>
      <p:pic>
        <p:nvPicPr>
          <p:cNvPr id="6" name="Picture 42" descr="unfccc-letter-es-e-header"/>
          <p:cNvPicPr preferRelativeResize="0">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9337" y="9252294"/>
            <a:ext cx="621412" cy="62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Header Placeholder 3"/>
          <p:cNvSpPr>
            <a:spLocks noGrp="1"/>
          </p:cNvSpPr>
          <p:nvPr>
            <p:ph type="hdr" sz="quarter"/>
          </p:nvPr>
        </p:nvSpPr>
        <p:spPr>
          <a:xfrm>
            <a:off x="0" y="1"/>
            <a:ext cx="2944486" cy="494762"/>
          </a:xfrm>
          <a:prstGeom prst="rect">
            <a:avLst/>
          </a:prstGeom>
        </p:spPr>
        <p:txBody>
          <a:bodyPr vert="horz" lIns="88093" tIns="44047" rIns="88093" bIns="44047" rtlCol="0"/>
          <a:lstStyle>
            <a:lvl1pPr algn="l">
              <a:defRPr sz="1200"/>
            </a:lvl1pPr>
          </a:lstStyle>
          <a:p>
            <a:endParaRPr lang="en-GB"/>
          </a:p>
        </p:txBody>
      </p:sp>
    </p:spTree>
    <p:extLst>
      <p:ext uri="{BB962C8B-B14F-4D97-AF65-F5344CB8AC3E}">
        <p14:creationId xmlns:p14="http://schemas.microsoft.com/office/powerpoint/2010/main" val="28079141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6" name="Rectangle 4"/>
          <p:cNvSpPr>
            <a:spLocks noGrp="1" noRot="1" noChangeAspect="1" noChangeArrowheads="1" noTextEdit="1"/>
          </p:cNvSpPr>
          <p:nvPr>
            <p:ph type="sldImg" idx="2"/>
          </p:nvPr>
        </p:nvSpPr>
        <p:spPr bwMode="auto">
          <a:xfrm>
            <a:off x="920750" y="742950"/>
            <a:ext cx="4953000" cy="37163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4997" name="Rectangle 5"/>
          <p:cNvSpPr>
            <a:spLocks noGrp="1" noChangeArrowheads="1"/>
          </p:cNvSpPr>
          <p:nvPr>
            <p:ph type="body" sz="quarter" idx="3"/>
          </p:nvPr>
        </p:nvSpPr>
        <p:spPr bwMode="auto">
          <a:xfrm>
            <a:off x="905528" y="4706387"/>
            <a:ext cx="4983444" cy="4455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3" tIns="47710" rIns="95423" bIns="4771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5011" name="Line 19"/>
          <p:cNvSpPr>
            <a:spLocks noChangeShapeType="1"/>
          </p:cNvSpPr>
          <p:nvPr/>
        </p:nvSpPr>
        <p:spPr bwMode="auto">
          <a:xfrm>
            <a:off x="475555" y="388743"/>
            <a:ext cx="5843392" cy="153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093" tIns="44047" rIns="88093" bIns="44047"/>
          <a:lstStyle/>
          <a:p>
            <a:endParaRPr lang="en-GB"/>
          </a:p>
        </p:txBody>
      </p:sp>
      <p:sp>
        <p:nvSpPr>
          <p:cNvPr id="85012" name="Line 20"/>
          <p:cNvSpPr>
            <a:spLocks noChangeShapeType="1"/>
          </p:cNvSpPr>
          <p:nvPr/>
        </p:nvSpPr>
        <p:spPr bwMode="auto">
          <a:xfrm>
            <a:off x="475555" y="9223782"/>
            <a:ext cx="5843392" cy="153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093" tIns="44047" rIns="88093" bIns="44047"/>
          <a:lstStyle/>
          <a:p>
            <a:endParaRPr lang="en-GB"/>
          </a:p>
        </p:txBody>
      </p:sp>
      <p:sp>
        <p:nvSpPr>
          <p:cNvPr id="85013" name="Rectangle 21"/>
          <p:cNvSpPr>
            <a:spLocks noGrp="1" noChangeArrowheads="1"/>
          </p:cNvSpPr>
          <p:nvPr>
            <p:ph type="hdr" sz="quarter"/>
          </p:nvPr>
        </p:nvSpPr>
        <p:spPr bwMode="auto">
          <a:xfrm>
            <a:off x="469478" y="149044"/>
            <a:ext cx="5841872" cy="1736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952815">
              <a:spcBef>
                <a:spcPct val="0"/>
              </a:spcBef>
              <a:defRPr sz="1200">
                <a:cs typeface="Arial" charset="0"/>
              </a:defRPr>
            </a:lvl1pPr>
          </a:lstStyle>
          <a:p>
            <a:r>
              <a:rPr lang="en-GB"/>
              <a:t>Presentation title</a:t>
            </a:r>
          </a:p>
        </p:txBody>
      </p:sp>
      <p:pic>
        <p:nvPicPr>
          <p:cNvPr id="8" name="Picture 42" descr="unfccc-letter-es-e-header"/>
          <p:cNvPicPr preferRelativeResize="0">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5555" y="9223781"/>
            <a:ext cx="621412" cy="62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9266967"/>
      </p:ext>
    </p:extLst>
  </p:cSld>
  <p:clrMap bg1="lt1" tx1="dk1" bg2="lt2" tx2="dk2" accent1="accent1" accent2="accent2" accent3="accent3" accent4="accent4" accent5="accent5" accent6="accent6" hlink="hlink" folHlink="folHlink"/>
  <p:hf ftr="0" dt="0"/>
  <p:notesStyle>
    <a:lvl1pPr marL="271463" indent="-271463" algn="l" rtl="0" fontAlgn="base">
      <a:spcBef>
        <a:spcPct val="30000"/>
      </a:spcBef>
      <a:spcAft>
        <a:spcPct val="0"/>
      </a:spcAft>
      <a:buChar char="•"/>
      <a:defRPr sz="1200" kern="1200">
        <a:solidFill>
          <a:schemeClr val="tx1"/>
        </a:solidFill>
        <a:latin typeface="Arial" charset="0"/>
        <a:ea typeface="+mn-ea"/>
        <a:cs typeface="Arial" charset="0"/>
      </a:defRPr>
    </a:lvl1pPr>
    <a:lvl2pPr marL="546100" indent="-273050" algn="l" rtl="0" fontAlgn="base">
      <a:spcBef>
        <a:spcPct val="30000"/>
      </a:spcBef>
      <a:spcAft>
        <a:spcPct val="0"/>
      </a:spcAft>
      <a:buChar char="•"/>
      <a:defRPr sz="1200" kern="1200">
        <a:solidFill>
          <a:schemeClr val="tx1"/>
        </a:solidFill>
        <a:latin typeface="Arial" charset="0"/>
        <a:ea typeface="+mn-ea"/>
        <a:cs typeface="Arial" charset="0"/>
      </a:defRPr>
    </a:lvl2pPr>
    <a:lvl3pPr marL="800100" indent="-252413" algn="l" rtl="0" fontAlgn="base">
      <a:spcBef>
        <a:spcPct val="30000"/>
      </a:spcBef>
      <a:spcAft>
        <a:spcPct val="0"/>
      </a:spcAft>
      <a:buChar char="•"/>
      <a:defRPr sz="1200" kern="1200">
        <a:solidFill>
          <a:schemeClr val="tx1"/>
        </a:solidFill>
        <a:latin typeface="Arial" charset="0"/>
        <a:ea typeface="+mn-ea"/>
        <a:cs typeface="Arial" charset="0"/>
      </a:defRPr>
    </a:lvl3pPr>
    <a:lvl4pPr marL="1073150" indent="-271463" algn="l" rtl="0" fontAlgn="base">
      <a:spcBef>
        <a:spcPct val="30000"/>
      </a:spcBef>
      <a:spcAft>
        <a:spcPct val="0"/>
      </a:spcAft>
      <a:buChar char="•"/>
      <a:defRPr sz="1200" kern="1200">
        <a:solidFill>
          <a:schemeClr val="tx1"/>
        </a:solidFill>
        <a:latin typeface="Arial" charset="0"/>
        <a:ea typeface="+mn-ea"/>
        <a:cs typeface="Arial" charset="0"/>
      </a:defRPr>
    </a:lvl4pPr>
    <a:lvl5pPr marL="1346200" indent="-271463" algn="l" rtl="0" fontAlgn="base">
      <a:spcBef>
        <a:spcPct val="30000"/>
      </a:spcBef>
      <a:spcAft>
        <a:spcPct val="0"/>
      </a:spcAft>
      <a:buChar char="•"/>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GB"/>
              <a:t>Presentation title</a:t>
            </a:r>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106" name="Rectangle 34"/>
          <p:cNvSpPr>
            <a:spLocks noChangeArrowheads="1"/>
          </p:cNvSpPr>
          <p:nvPr/>
        </p:nvSpPr>
        <p:spPr bwMode="auto">
          <a:xfrm>
            <a:off x="0" y="1265238"/>
            <a:ext cx="9144000" cy="4325937"/>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 name="Rectangle 28"/>
          <p:cNvSpPr>
            <a:spLocks noGrp="1" noChangeArrowheads="1"/>
          </p:cNvSpPr>
          <p:nvPr>
            <p:ph type="ctrTitle"/>
          </p:nvPr>
        </p:nvSpPr>
        <p:spPr>
          <a:xfrm>
            <a:off x="627063" y="2205038"/>
            <a:ext cx="7881937" cy="1204912"/>
          </a:xfrm>
        </p:spPr>
        <p:txBody>
          <a:bodyPr anchor="b"/>
          <a:lstStyle>
            <a:lvl1pPr>
              <a:lnSpc>
                <a:spcPts val="3600"/>
              </a:lnSpc>
              <a:defRPr sz="3000">
                <a:solidFill>
                  <a:schemeClr val="bg1"/>
                </a:solidFill>
              </a:defRPr>
            </a:lvl1pPr>
          </a:lstStyle>
          <a:p>
            <a:pPr lvl="0"/>
            <a:r>
              <a:rPr lang="en-US" noProof="0"/>
              <a:t>Click to edit Master title style</a:t>
            </a:r>
            <a:endParaRPr lang="en-GB" noProof="0"/>
          </a:p>
        </p:txBody>
      </p:sp>
      <p:sp>
        <p:nvSpPr>
          <p:cNvPr id="3101" name="Rectangle 29"/>
          <p:cNvSpPr>
            <a:spLocks noGrp="1" noChangeArrowheads="1"/>
          </p:cNvSpPr>
          <p:nvPr>
            <p:ph type="subTitle" idx="1"/>
          </p:nvPr>
        </p:nvSpPr>
        <p:spPr>
          <a:xfrm>
            <a:off x="625475" y="3922713"/>
            <a:ext cx="7881938" cy="758825"/>
          </a:xfrm>
        </p:spPr>
        <p:txBody>
          <a:bodyPr/>
          <a:lstStyle>
            <a:lvl1pPr marL="0" indent="0">
              <a:buFontTx/>
              <a:buNone/>
              <a:defRPr>
                <a:solidFill>
                  <a:schemeClr val="bg1"/>
                </a:solidFill>
              </a:defRPr>
            </a:lvl1pPr>
          </a:lstStyle>
          <a:p>
            <a:pPr lvl="0"/>
            <a:r>
              <a:rPr lang="en-US" noProof="0"/>
              <a:t>Click to edit Master subtitle style</a:t>
            </a:r>
            <a:endParaRPr lang="en-GB" noProof="0"/>
          </a:p>
        </p:txBody>
      </p:sp>
      <p:sp>
        <p:nvSpPr>
          <p:cNvPr id="3108" name="Rectangle 36"/>
          <p:cNvSpPr>
            <a:spLocks noGrp="1" noChangeArrowheads="1"/>
          </p:cNvSpPr>
          <p:nvPr>
            <p:ph type="dt" sz="quarter" idx="2"/>
          </p:nvPr>
        </p:nvSpPr>
        <p:spPr bwMode="auto">
          <a:xfrm>
            <a:off x="3273425" y="6505575"/>
            <a:ext cx="5230813" cy="17938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spcBef>
                <a:spcPct val="0"/>
              </a:spcBef>
              <a:defRPr sz="1200"/>
            </a:lvl1pPr>
          </a:lstStyle>
          <a:p>
            <a:r>
              <a:rPr lang="en-GB"/>
              <a:t>UNFCCC secretariat, programme</a:t>
            </a:r>
            <a:endParaRPr lang="de-DE"/>
          </a:p>
        </p:txBody>
      </p:sp>
      <p:sp>
        <p:nvSpPr>
          <p:cNvPr id="3109" name="Rectangle 37"/>
          <p:cNvSpPr>
            <a:spLocks noGrp="1" noChangeArrowheads="1"/>
          </p:cNvSpPr>
          <p:nvPr>
            <p:ph type="ftr" sz="quarter" idx="3"/>
          </p:nvPr>
        </p:nvSpPr>
        <p:spPr bwMode="auto">
          <a:xfrm>
            <a:off x="3273425" y="6261100"/>
            <a:ext cx="5230813" cy="17938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spcBef>
                <a:spcPct val="0"/>
              </a:spcBef>
              <a:defRPr sz="1200" b="1" i="1"/>
            </a:lvl1pPr>
          </a:lstStyle>
          <a:p>
            <a:r>
              <a:rPr lang="de-DE"/>
              <a:t>Firstname Lastname, Job Title</a:t>
            </a:r>
          </a:p>
        </p:txBody>
      </p:sp>
      <p:sp>
        <p:nvSpPr>
          <p:cNvPr id="3110" name="Line 38"/>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1" name="Line 39"/>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3112" name="Picture 40" descr="unfccc_schriftzug_bi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850" y="309563"/>
            <a:ext cx="7866063" cy="314325"/>
          </a:xfrm>
          <a:prstGeom prst="rect">
            <a:avLst/>
          </a:prstGeom>
          <a:noFill/>
          <a:extLst>
            <a:ext uri="{909E8E84-426E-40DD-AFC4-6F175D3DCCD1}">
              <a14:hiddenFill xmlns:a14="http://schemas.microsoft.com/office/drawing/2010/main">
                <a:solidFill>
                  <a:srgbClr val="FFFFFF"/>
                </a:solidFill>
              </a14:hiddenFill>
            </a:ext>
          </a:extLst>
        </p:spPr>
      </p:pic>
      <p:pic>
        <p:nvPicPr>
          <p:cNvPr id="3114" name="Picture 42" descr="unfccc-letter-es-e-heade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5900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7325" y="309563"/>
            <a:ext cx="1966913" cy="52816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35000" y="309563"/>
            <a:ext cx="5749925" cy="52816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30258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2803553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52954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679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35000"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374479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91887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071183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54848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62056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635108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45315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167561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7325" y="309563"/>
            <a:ext cx="1966913" cy="52816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35000" y="309563"/>
            <a:ext cx="5749925" cy="52816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90929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0" y="1262063"/>
            <a:ext cx="9144000" cy="4325937"/>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9747" name="Rectangle 3"/>
          <p:cNvSpPr>
            <a:spLocks noGrp="1" noChangeArrowheads="1"/>
          </p:cNvSpPr>
          <p:nvPr>
            <p:ph type="ctrTitle"/>
          </p:nvPr>
        </p:nvSpPr>
        <p:spPr>
          <a:xfrm>
            <a:off x="627063" y="2205038"/>
            <a:ext cx="7881937" cy="1439862"/>
          </a:xfrm>
        </p:spPr>
        <p:txBody>
          <a:bodyPr/>
          <a:lstStyle>
            <a:lvl1pPr>
              <a:lnSpc>
                <a:spcPts val="5600"/>
              </a:lnSpc>
              <a:defRPr sz="5000">
                <a:solidFill>
                  <a:schemeClr val="bg1"/>
                </a:solidFill>
              </a:defRPr>
            </a:lvl1pPr>
          </a:lstStyle>
          <a:p>
            <a:pPr lvl="0"/>
            <a:r>
              <a:rPr lang="en-GB" noProof="0"/>
              <a:t>Click to edit Master title style</a:t>
            </a:r>
          </a:p>
        </p:txBody>
      </p:sp>
      <p:sp>
        <p:nvSpPr>
          <p:cNvPr id="159748" name="Rectangle 4"/>
          <p:cNvSpPr>
            <a:spLocks noGrp="1" noChangeArrowheads="1"/>
          </p:cNvSpPr>
          <p:nvPr>
            <p:ph type="subTitle" idx="1"/>
          </p:nvPr>
        </p:nvSpPr>
        <p:spPr>
          <a:xfrm>
            <a:off x="625475" y="3922713"/>
            <a:ext cx="7881938" cy="758825"/>
          </a:xfrm>
        </p:spPr>
        <p:txBody>
          <a:bodyPr/>
          <a:lstStyle>
            <a:lvl1pPr marL="0" indent="0">
              <a:buFontTx/>
              <a:buNone/>
              <a:defRPr>
                <a:solidFill>
                  <a:schemeClr val="bg1"/>
                </a:solidFill>
              </a:defRPr>
            </a:lvl1pPr>
          </a:lstStyle>
          <a:p>
            <a:pPr lvl="0"/>
            <a:r>
              <a:rPr lang="en-GB" noProof="0"/>
              <a:t>Click to edit Master subtitle style</a:t>
            </a:r>
          </a:p>
        </p:txBody>
      </p:sp>
      <p:sp>
        <p:nvSpPr>
          <p:cNvPr id="159751" name="Rectangle 7"/>
          <p:cNvSpPr>
            <a:spLocks noGrp="1" noChangeArrowheads="1"/>
          </p:cNvSpPr>
          <p:nvPr>
            <p:ph type="dt" sz="quarter" idx="2"/>
          </p:nvPr>
        </p:nvSpPr>
        <p:spPr bwMode="auto">
          <a:xfrm>
            <a:off x="3273425" y="6505575"/>
            <a:ext cx="5230813" cy="17938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spcBef>
                <a:spcPct val="0"/>
              </a:spcBef>
              <a:defRPr sz="1200"/>
            </a:lvl1pPr>
          </a:lstStyle>
          <a:p>
            <a:r>
              <a:rPr lang="en-GB"/>
              <a:t>UNFCCC secretariat, programme</a:t>
            </a:r>
            <a:endParaRPr lang="de-DE"/>
          </a:p>
        </p:txBody>
      </p:sp>
      <p:sp>
        <p:nvSpPr>
          <p:cNvPr id="159752" name="Rectangle 8"/>
          <p:cNvSpPr>
            <a:spLocks noGrp="1" noChangeArrowheads="1"/>
          </p:cNvSpPr>
          <p:nvPr>
            <p:ph type="ftr" sz="quarter" idx="3"/>
          </p:nvPr>
        </p:nvSpPr>
        <p:spPr bwMode="auto">
          <a:xfrm>
            <a:off x="3273425" y="6261100"/>
            <a:ext cx="5230813" cy="17938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spcBef>
                <a:spcPct val="0"/>
              </a:spcBef>
              <a:defRPr sz="1200" b="1" i="1"/>
            </a:lvl1pPr>
          </a:lstStyle>
          <a:p>
            <a:r>
              <a:rPr lang="de-DE"/>
              <a:t>Firstname Lastname, Job Title</a:t>
            </a:r>
          </a:p>
        </p:txBody>
      </p:sp>
      <p:sp>
        <p:nvSpPr>
          <p:cNvPr id="159753" name="Line 9"/>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9754" name="Line 10"/>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159755" name="Picture 11" descr="unfccc_schriftzug_bi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850" y="309563"/>
            <a:ext cx="7866063" cy="314325"/>
          </a:xfrm>
          <a:prstGeom prst="rect">
            <a:avLst/>
          </a:prstGeom>
          <a:noFill/>
          <a:extLst>
            <a:ext uri="{909E8E84-426E-40DD-AFC4-6F175D3DCCD1}">
              <a14:hiddenFill xmlns:a14="http://schemas.microsoft.com/office/drawing/2010/main">
                <a:solidFill>
                  <a:srgbClr val="FFFFFF"/>
                </a:solidFill>
              </a14:hiddenFill>
            </a:ext>
          </a:extLst>
        </p:spPr>
      </p:pic>
      <p:pic>
        <p:nvPicPr>
          <p:cNvPr id="159757" name="Picture 13" descr="unfccc-letter-es-e-heade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744385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079263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35000"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094960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172013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9545331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5838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077272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678856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821298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8012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7325" y="309563"/>
            <a:ext cx="1966913" cy="52816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35000" y="309563"/>
            <a:ext cx="5749925" cy="52816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5997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35000"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34576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9260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66090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678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59457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15192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50" name="Rectangle 26"/>
          <p:cNvSpPr>
            <a:spLocks noChangeArrowheads="1"/>
          </p:cNvSpPr>
          <p:nvPr/>
        </p:nvSpPr>
        <p:spPr bwMode="auto">
          <a:xfrm>
            <a:off x="0" y="1263650"/>
            <a:ext cx="136525" cy="43259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Rectangle 27"/>
          <p:cNvSpPr>
            <a:spLocks noChangeArrowheads="1"/>
          </p:cNvSpPr>
          <p:nvPr/>
        </p:nvSpPr>
        <p:spPr bwMode="auto">
          <a:xfrm>
            <a:off x="9007475" y="1263650"/>
            <a:ext cx="136525" cy="432593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Rectangle 28"/>
          <p:cNvSpPr>
            <a:spLocks noGrp="1" noChangeArrowheads="1"/>
          </p:cNvSpPr>
          <p:nvPr>
            <p:ph type="title"/>
          </p:nvPr>
        </p:nvSpPr>
        <p:spPr bwMode="auto">
          <a:xfrm>
            <a:off x="635000" y="309563"/>
            <a:ext cx="7869238"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53" name="Rectangle 29"/>
          <p:cNvSpPr>
            <a:spLocks noGrp="1" noChangeArrowheads="1"/>
          </p:cNvSpPr>
          <p:nvPr>
            <p:ph type="body" idx="1"/>
          </p:nvPr>
        </p:nvSpPr>
        <p:spPr bwMode="auto">
          <a:xfrm>
            <a:off x="635000" y="1263650"/>
            <a:ext cx="7867650"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57" name="Line 33"/>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58" name="Line 34"/>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9" name="Picture 42" descr="unfccc-letter-es-e-header"/>
          <p:cNvPicPr preferRelativeResize="0">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l" rtl="0" eaLnBrk="1" fontAlgn="base" hangingPunct="1">
        <a:lnSpc>
          <a:spcPts val="1500"/>
        </a:lnSpc>
        <a:spcBef>
          <a:spcPct val="0"/>
        </a:spcBef>
        <a:spcAft>
          <a:spcPct val="0"/>
        </a:spcAft>
        <a:defRPr sz="1200">
          <a:solidFill>
            <a:schemeClr val="tx2"/>
          </a:solidFill>
          <a:latin typeface="+mj-lt"/>
          <a:ea typeface="+mj-ea"/>
          <a:cs typeface="+mj-cs"/>
        </a:defRPr>
      </a:lvl1pPr>
      <a:lvl2pPr algn="l" rtl="0" eaLnBrk="1" fontAlgn="base" hangingPunct="1">
        <a:lnSpc>
          <a:spcPts val="1500"/>
        </a:lnSpc>
        <a:spcBef>
          <a:spcPct val="0"/>
        </a:spcBef>
        <a:spcAft>
          <a:spcPct val="0"/>
        </a:spcAft>
        <a:defRPr sz="1200">
          <a:solidFill>
            <a:schemeClr val="tx2"/>
          </a:solidFill>
          <a:latin typeface="Arial" charset="0"/>
        </a:defRPr>
      </a:lvl2pPr>
      <a:lvl3pPr algn="l" rtl="0" eaLnBrk="1" fontAlgn="base" hangingPunct="1">
        <a:lnSpc>
          <a:spcPts val="1500"/>
        </a:lnSpc>
        <a:spcBef>
          <a:spcPct val="0"/>
        </a:spcBef>
        <a:spcAft>
          <a:spcPct val="0"/>
        </a:spcAft>
        <a:defRPr sz="1200">
          <a:solidFill>
            <a:schemeClr val="tx2"/>
          </a:solidFill>
          <a:latin typeface="Arial" charset="0"/>
        </a:defRPr>
      </a:lvl3pPr>
      <a:lvl4pPr algn="l" rtl="0" eaLnBrk="1" fontAlgn="base" hangingPunct="1">
        <a:lnSpc>
          <a:spcPts val="1500"/>
        </a:lnSpc>
        <a:spcBef>
          <a:spcPct val="0"/>
        </a:spcBef>
        <a:spcAft>
          <a:spcPct val="0"/>
        </a:spcAft>
        <a:defRPr sz="1200">
          <a:solidFill>
            <a:schemeClr val="tx2"/>
          </a:solidFill>
          <a:latin typeface="Arial" charset="0"/>
        </a:defRPr>
      </a:lvl4pPr>
      <a:lvl5pPr algn="l" rtl="0" eaLnBrk="1" fontAlgn="base" hangingPunct="1">
        <a:lnSpc>
          <a:spcPts val="1500"/>
        </a:lnSpc>
        <a:spcBef>
          <a:spcPct val="0"/>
        </a:spcBef>
        <a:spcAft>
          <a:spcPct val="0"/>
        </a:spcAft>
        <a:defRPr sz="1200">
          <a:solidFill>
            <a:schemeClr val="tx2"/>
          </a:solidFill>
          <a:latin typeface="Arial" charset="0"/>
        </a:defRPr>
      </a:lvl5pPr>
      <a:lvl6pPr marL="457200" algn="l" rtl="0" eaLnBrk="1" fontAlgn="base" hangingPunct="1">
        <a:lnSpc>
          <a:spcPts val="1500"/>
        </a:lnSpc>
        <a:spcBef>
          <a:spcPct val="0"/>
        </a:spcBef>
        <a:spcAft>
          <a:spcPct val="0"/>
        </a:spcAft>
        <a:defRPr sz="1200">
          <a:solidFill>
            <a:schemeClr val="tx2"/>
          </a:solidFill>
          <a:latin typeface="Arial" charset="0"/>
        </a:defRPr>
      </a:lvl6pPr>
      <a:lvl7pPr marL="914400" algn="l" rtl="0" eaLnBrk="1" fontAlgn="base" hangingPunct="1">
        <a:lnSpc>
          <a:spcPts val="1500"/>
        </a:lnSpc>
        <a:spcBef>
          <a:spcPct val="0"/>
        </a:spcBef>
        <a:spcAft>
          <a:spcPct val="0"/>
        </a:spcAft>
        <a:defRPr sz="1200">
          <a:solidFill>
            <a:schemeClr val="tx2"/>
          </a:solidFill>
          <a:latin typeface="Arial" charset="0"/>
        </a:defRPr>
      </a:lvl7pPr>
      <a:lvl8pPr marL="1371600" algn="l" rtl="0" eaLnBrk="1" fontAlgn="base" hangingPunct="1">
        <a:lnSpc>
          <a:spcPts val="1500"/>
        </a:lnSpc>
        <a:spcBef>
          <a:spcPct val="0"/>
        </a:spcBef>
        <a:spcAft>
          <a:spcPct val="0"/>
        </a:spcAft>
        <a:defRPr sz="1200">
          <a:solidFill>
            <a:schemeClr val="tx2"/>
          </a:solidFill>
          <a:latin typeface="Arial" charset="0"/>
        </a:defRPr>
      </a:lvl8pPr>
      <a:lvl9pPr marL="1828800" algn="l" rtl="0" eaLnBrk="1" fontAlgn="base" hangingPunct="1">
        <a:lnSpc>
          <a:spcPts val="1500"/>
        </a:lnSpc>
        <a:spcBef>
          <a:spcPct val="0"/>
        </a:spcBef>
        <a:spcAft>
          <a:spcPct val="0"/>
        </a:spcAft>
        <a:defRPr sz="1200">
          <a:solidFill>
            <a:schemeClr val="tx2"/>
          </a:solidFill>
          <a:latin typeface="Arial" charset="0"/>
        </a:defRPr>
      </a:lvl9pPr>
    </p:titleStyle>
    <p:bodyStyle>
      <a:lvl1pPr marL="269875" indent="-269875" algn="l" rtl="0" eaLnBrk="1" fontAlgn="base" hangingPunct="1">
        <a:lnSpc>
          <a:spcPts val="2400"/>
        </a:lnSpc>
        <a:spcBef>
          <a:spcPct val="0"/>
        </a:spcBef>
        <a:spcAft>
          <a:spcPct val="0"/>
        </a:spcAft>
        <a:buClr>
          <a:schemeClr val="tx1"/>
        </a:buClr>
        <a:buChar char="•"/>
        <a:defRPr sz="1500">
          <a:solidFill>
            <a:schemeClr val="tx1"/>
          </a:solidFill>
          <a:latin typeface="+mn-lt"/>
          <a:ea typeface="+mn-ea"/>
          <a:cs typeface="+mn-cs"/>
        </a:defRPr>
      </a:lvl1pPr>
      <a:lvl2pPr marL="628650" indent="-357188" algn="l" rtl="0" eaLnBrk="1" fontAlgn="base" hangingPunct="1">
        <a:lnSpc>
          <a:spcPts val="2400"/>
        </a:lnSpc>
        <a:spcBef>
          <a:spcPct val="0"/>
        </a:spcBef>
        <a:spcAft>
          <a:spcPct val="0"/>
        </a:spcAft>
        <a:buClr>
          <a:schemeClr val="tx1"/>
        </a:buClr>
        <a:buAutoNum type="alphaLcParenR"/>
        <a:defRPr sz="1500">
          <a:solidFill>
            <a:schemeClr val="tx1"/>
          </a:solidFill>
          <a:latin typeface="+mn-lt"/>
        </a:defRPr>
      </a:lvl2pPr>
      <a:lvl3pPr marL="900113" indent="-269875" algn="l" rtl="0" eaLnBrk="1" fontAlgn="base" hangingPunct="1">
        <a:lnSpc>
          <a:spcPts val="2400"/>
        </a:lnSpc>
        <a:spcBef>
          <a:spcPct val="0"/>
        </a:spcBef>
        <a:spcAft>
          <a:spcPct val="0"/>
        </a:spcAft>
        <a:buClr>
          <a:schemeClr val="tx1"/>
        </a:buClr>
        <a:buChar char="•"/>
        <a:defRPr sz="1500">
          <a:solidFill>
            <a:schemeClr val="tx1"/>
          </a:solidFill>
          <a:latin typeface="+mn-lt"/>
        </a:defRPr>
      </a:lvl3pPr>
      <a:lvl4pPr marL="1169988" indent="-268288" algn="l" rtl="0" eaLnBrk="1" fontAlgn="base" hangingPunct="1">
        <a:lnSpc>
          <a:spcPts val="2400"/>
        </a:lnSpc>
        <a:spcBef>
          <a:spcPct val="0"/>
        </a:spcBef>
        <a:spcAft>
          <a:spcPct val="0"/>
        </a:spcAft>
        <a:buClr>
          <a:schemeClr val="tx1"/>
        </a:buClr>
        <a:buChar char="•"/>
        <a:defRPr sz="1500">
          <a:solidFill>
            <a:schemeClr val="tx1"/>
          </a:solidFill>
          <a:latin typeface="+mn-lt"/>
        </a:defRPr>
      </a:lvl4pPr>
      <a:lvl5pPr marL="1438275" indent="-266700" algn="l" rtl="0" eaLnBrk="1" fontAlgn="base" hangingPunct="1">
        <a:lnSpc>
          <a:spcPts val="2400"/>
        </a:lnSpc>
        <a:spcBef>
          <a:spcPct val="0"/>
        </a:spcBef>
        <a:spcAft>
          <a:spcPct val="0"/>
        </a:spcAft>
        <a:buClr>
          <a:schemeClr val="tx1"/>
        </a:buClr>
        <a:buChar char="•"/>
        <a:defRPr sz="1500">
          <a:solidFill>
            <a:schemeClr val="tx1"/>
          </a:solidFill>
          <a:latin typeface="+mn-lt"/>
        </a:defRPr>
      </a:lvl5pPr>
      <a:lvl6pPr marL="1895475" indent="-266700" algn="l" rtl="0" eaLnBrk="1" fontAlgn="base" hangingPunct="1">
        <a:lnSpc>
          <a:spcPts val="2400"/>
        </a:lnSpc>
        <a:spcBef>
          <a:spcPct val="0"/>
        </a:spcBef>
        <a:spcAft>
          <a:spcPct val="0"/>
        </a:spcAft>
        <a:buClr>
          <a:schemeClr val="tx1"/>
        </a:buClr>
        <a:buChar char="•"/>
        <a:defRPr sz="1500">
          <a:solidFill>
            <a:schemeClr val="tx1"/>
          </a:solidFill>
          <a:latin typeface="+mn-lt"/>
        </a:defRPr>
      </a:lvl6pPr>
      <a:lvl7pPr marL="2352675" indent="-266700" algn="l" rtl="0" eaLnBrk="1" fontAlgn="base" hangingPunct="1">
        <a:lnSpc>
          <a:spcPts val="2400"/>
        </a:lnSpc>
        <a:spcBef>
          <a:spcPct val="0"/>
        </a:spcBef>
        <a:spcAft>
          <a:spcPct val="0"/>
        </a:spcAft>
        <a:buClr>
          <a:schemeClr val="tx1"/>
        </a:buClr>
        <a:buChar char="•"/>
        <a:defRPr sz="1500">
          <a:solidFill>
            <a:schemeClr val="tx1"/>
          </a:solidFill>
          <a:latin typeface="+mn-lt"/>
        </a:defRPr>
      </a:lvl7pPr>
      <a:lvl8pPr marL="2809875" indent="-266700" algn="l" rtl="0" eaLnBrk="1" fontAlgn="base" hangingPunct="1">
        <a:lnSpc>
          <a:spcPts val="2400"/>
        </a:lnSpc>
        <a:spcBef>
          <a:spcPct val="0"/>
        </a:spcBef>
        <a:spcAft>
          <a:spcPct val="0"/>
        </a:spcAft>
        <a:buClr>
          <a:schemeClr val="tx1"/>
        </a:buClr>
        <a:buChar char="•"/>
        <a:defRPr sz="1500">
          <a:solidFill>
            <a:schemeClr val="tx1"/>
          </a:solidFill>
          <a:latin typeface="+mn-lt"/>
        </a:defRPr>
      </a:lvl8pPr>
      <a:lvl9pPr marL="3267075" indent="-266700" algn="l" rtl="0" eaLnBrk="1" fontAlgn="base" hangingPunct="1">
        <a:lnSpc>
          <a:spcPts val="2400"/>
        </a:lnSpc>
        <a:spcBef>
          <a:spcPct val="0"/>
        </a:spcBef>
        <a:spcAft>
          <a:spcPct val="0"/>
        </a:spcAft>
        <a:buClr>
          <a:schemeClr val="tx1"/>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2583" name="Rectangle 7"/>
          <p:cNvSpPr>
            <a:spLocks noChangeArrowheads="1"/>
          </p:cNvSpPr>
          <p:nvPr/>
        </p:nvSpPr>
        <p:spPr bwMode="auto">
          <a:xfrm>
            <a:off x="0" y="1263650"/>
            <a:ext cx="136525" cy="43259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2584" name="Rectangle 8"/>
          <p:cNvSpPr>
            <a:spLocks noChangeArrowheads="1"/>
          </p:cNvSpPr>
          <p:nvPr/>
        </p:nvSpPr>
        <p:spPr bwMode="auto">
          <a:xfrm>
            <a:off x="9007475" y="1263650"/>
            <a:ext cx="136525" cy="432593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2585" name="Rectangle 9"/>
          <p:cNvSpPr>
            <a:spLocks noGrp="1" noChangeArrowheads="1"/>
          </p:cNvSpPr>
          <p:nvPr>
            <p:ph type="title"/>
          </p:nvPr>
        </p:nvSpPr>
        <p:spPr bwMode="auto">
          <a:xfrm>
            <a:off x="635000" y="309563"/>
            <a:ext cx="7869238"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t>Click to edit Master title style</a:t>
            </a:r>
          </a:p>
        </p:txBody>
      </p:sp>
      <p:sp>
        <p:nvSpPr>
          <p:cNvPr id="152586" name="Rectangle 10"/>
          <p:cNvSpPr>
            <a:spLocks noGrp="1" noChangeArrowheads="1"/>
          </p:cNvSpPr>
          <p:nvPr>
            <p:ph type="body" idx="1"/>
          </p:nvPr>
        </p:nvSpPr>
        <p:spPr bwMode="auto">
          <a:xfrm>
            <a:off x="635000" y="1263650"/>
            <a:ext cx="7867650"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t>Click to edit Master text styles</a:t>
            </a:r>
          </a:p>
        </p:txBody>
      </p:sp>
      <p:sp>
        <p:nvSpPr>
          <p:cNvPr id="152589" name="Line 13"/>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2590" name="Line 14"/>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152592" name="Picture 16" descr="unfccc-letter-es-e-header"/>
          <p:cNvPicPr preferRelativeResize="0">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0" fontAlgn="base" hangingPunct="0">
        <a:lnSpc>
          <a:spcPts val="1500"/>
        </a:lnSpc>
        <a:spcBef>
          <a:spcPct val="0"/>
        </a:spcBef>
        <a:spcAft>
          <a:spcPct val="0"/>
        </a:spcAft>
        <a:defRPr sz="1200">
          <a:solidFill>
            <a:schemeClr val="tx2"/>
          </a:solidFill>
          <a:latin typeface="+mj-lt"/>
          <a:ea typeface="+mj-ea"/>
          <a:cs typeface="+mj-cs"/>
        </a:defRPr>
      </a:lvl1pPr>
      <a:lvl2pPr algn="l" rtl="0" eaLnBrk="0" fontAlgn="base" hangingPunct="0">
        <a:lnSpc>
          <a:spcPts val="1500"/>
        </a:lnSpc>
        <a:spcBef>
          <a:spcPct val="0"/>
        </a:spcBef>
        <a:spcAft>
          <a:spcPct val="0"/>
        </a:spcAft>
        <a:defRPr sz="1200">
          <a:solidFill>
            <a:schemeClr val="tx2"/>
          </a:solidFill>
          <a:latin typeface="Arial" charset="0"/>
          <a:cs typeface="Arial" charset="0"/>
        </a:defRPr>
      </a:lvl2pPr>
      <a:lvl3pPr algn="l" rtl="0" eaLnBrk="0" fontAlgn="base" hangingPunct="0">
        <a:lnSpc>
          <a:spcPts val="1500"/>
        </a:lnSpc>
        <a:spcBef>
          <a:spcPct val="0"/>
        </a:spcBef>
        <a:spcAft>
          <a:spcPct val="0"/>
        </a:spcAft>
        <a:defRPr sz="1200">
          <a:solidFill>
            <a:schemeClr val="tx2"/>
          </a:solidFill>
          <a:latin typeface="Arial" charset="0"/>
          <a:cs typeface="Arial" charset="0"/>
        </a:defRPr>
      </a:lvl3pPr>
      <a:lvl4pPr algn="l" rtl="0" eaLnBrk="0" fontAlgn="base" hangingPunct="0">
        <a:lnSpc>
          <a:spcPts val="1500"/>
        </a:lnSpc>
        <a:spcBef>
          <a:spcPct val="0"/>
        </a:spcBef>
        <a:spcAft>
          <a:spcPct val="0"/>
        </a:spcAft>
        <a:defRPr sz="1200">
          <a:solidFill>
            <a:schemeClr val="tx2"/>
          </a:solidFill>
          <a:latin typeface="Arial" charset="0"/>
          <a:cs typeface="Arial" charset="0"/>
        </a:defRPr>
      </a:lvl4pPr>
      <a:lvl5pPr algn="l" rtl="0" eaLnBrk="0" fontAlgn="base" hangingPunct="0">
        <a:lnSpc>
          <a:spcPts val="1500"/>
        </a:lnSpc>
        <a:spcBef>
          <a:spcPct val="0"/>
        </a:spcBef>
        <a:spcAft>
          <a:spcPct val="0"/>
        </a:spcAft>
        <a:defRPr sz="1200">
          <a:solidFill>
            <a:schemeClr val="tx2"/>
          </a:solidFill>
          <a:latin typeface="Arial" charset="0"/>
          <a:cs typeface="Arial" charset="0"/>
        </a:defRPr>
      </a:lvl5pPr>
      <a:lvl6pPr marL="457200" algn="l" rtl="0" eaLnBrk="0" fontAlgn="base" hangingPunct="0">
        <a:lnSpc>
          <a:spcPts val="1500"/>
        </a:lnSpc>
        <a:spcBef>
          <a:spcPct val="0"/>
        </a:spcBef>
        <a:spcAft>
          <a:spcPct val="0"/>
        </a:spcAft>
        <a:defRPr sz="1200">
          <a:solidFill>
            <a:schemeClr val="tx2"/>
          </a:solidFill>
          <a:latin typeface="Arial" charset="0"/>
          <a:cs typeface="Arial" charset="0"/>
        </a:defRPr>
      </a:lvl6pPr>
      <a:lvl7pPr marL="914400" algn="l" rtl="0" eaLnBrk="0" fontAlgn="base" hangingPunct="0">
        <a:lnSpc>
          <a:spcPts val="1500"/>
        </a:lnSpc>
        <a:spcBef>
          <a:spcPct val="0"/>
        </a:spcBef>
        <a:spcAft>
          <a:spcPct val="0"/>
        </a:spcAft>
        <a:defRPr sz="1200">
          <a:solidFill>
            <a:schemeClr val="tx2"/>
          </a:solidFill>
          <a:latin typeface="Arial" charset="0"/>
          <a:cs typeface="Arial" charset="0"/>
        </a:defRPr>
      </a:lvl7pPr>
      <a:lvl8pPr marL="1371600" algn="l" rtl="0" eaLnBrk="0" fontAlgn="base" hangingPunct="0">
        <a:lnSpc>
          <a:spcPts val="1500"/>
        </a:lnSpc>
        <a:spcBef>
          <a:spcPct val="0"/>
        </a:spcBef>
        <a:spcAft>
          <a:spcPct val="0"/>
        </a:spcAft>
        <a:defRPr sz="1200">
          <a:solidFill>
            <a:schemeClr val="tx2"/>
          </a:solidFill>
          <a:latin typeface="Arial" charset="0"/>
          <a:cs typeface="Arial" charset="0"/>
        </a:defRPr>
      </a:lvl8pPr>
      <a:lvl9pPr marL="1828800" algn="l" rtl="0" eaLnBrk="0" fontAlgn="base" hangingPunct="0">
        <a:lnSpc>
          <a:spcPts val="1500"/>
        </a:lnSpc>
        <a:spcBef>
          <a:spcPct val="0"/>
        </a:spcBef>
        <a:spcAft>
          <a:spcPct val="0"/>
        </a:spcAft>
        <a:defRPr sz="1200">
          <a:solidFill>
            <a:schemeClr val="tx2"/>
          </a:solidFill>
          <a:latin typeface="Arial" charset="0"/>
          <a:cs typeface="Arial" charset="0"/>
        </a:defRPr>
      </a:lvl9pPr>
    </p:titleStyle>
    <p:bodyStyle>
      <a:lvl1pPr marL="342900" indent="-342900" algn="ctr" rtl="0" fontAlgn="base">
        <a:lnSpc>
          <a:spcPts val="2900"/>
        </a:lnSpc>
        <a:spcBef>
          <a:spcPct val="0"/>
        </a:spcBef>
        <a:spcAft>
          <a:spcPct val="0"/>
        </a:spcAft>
        <a:defRPr sz="2400" i="1">
          <a:solidFill>
            <a:schemeClr val="tx1"/>
          </a:solidFill>
          <a:latin typeface="+mn-lt"/>
          <a:ea typeface="+mn-ea"/>
          <a:cs typeface="+mn-cs"/>
        </a:defRPr>
      </a:lvl1pPr>
      <a:lvl2pPr marL="742950" indent="-285750" algn="ctr" rtl="0" fontAlgn="base">
        <a:spcBef>
          <a:spcPct val="20000"/>
        </a:spcBef>
        <a:spcAft>
          <a:spcPct val="0"/>
        </a:spcAft>
        <a:defRPr sz="2800">
          <a:solidFill>
            <a:schemeClr val="tx1"/>
          </a:solidFill>
          <a:latin typeface="+mn-lt"/>
          <a:cs typeface="+mn-cs"/>
        </a:defRPr>
      </a:lvl2pPr>
      <a:lvl3pPr marL="1143000" indent="-228600" algn="ctr" rtl="0" fontAlgn="base">
        <a:spcBef>
          <a:spcPct val="20000"/>
        </a:spcBef>
        <a:spcAft>
          <a:spcPct val="0"/>
        </a:spcAft>
        <a:defRPr sz="2400">
          <a:solidFill>
            <a:schemeClr val="tx1"/>
          </a:solidFill>
          <a:latin typeface="+mn-lt"/>
          <a:cs typeface="+mn-cs"/>
        </a:defRPr>
      </a:lvl3pPr>
      <a:lvl4pPr marL="1600200" indent="-228600" algn="ctr" rtl="0" fontAlgn="base">
        <a:spcBef>
          <a:spcPct val="20000"/>
        </a:spcBef>
        <a:spcAft>
          <a:spcPct val="0"/>
        </a:spcAft>
        <a:defRPr sz="2000">
          <a:solidFill>
            <a:schemeClr val="tx1"/>
          </a:solidFill>
          <a:latin typeface="+mn-lt"/>
          <a:cs typeface="+mn-cs"/>
        </a:defRPr>
      </a:lvl4pPr>
      <a:lvl5pPr marL="2057400" indent="-228600" algn="ctr" rtl="0" fontAlgn="base">
        <a:spcBef>
          <a:spcPct val="20000"/>
        </a:spcBef>
        <a:spcAft>
          <a:spcPct val="0"/>
        </a:spcAft>
        <a:defRPr sz="2000">
          <a:solidFill>
            <a:schemeClr val="tx1"/>
          </a:solidFill>
          <a:latin typeface="+mn-lt"/>
          <a:cs typeface="+mn-cs"/>
        </a:defRPr>
      </a:lvl5pPr>
      <a:lvl6pPr marL="2514600" indent="-228600" algn="ctr" rtl="0" fontAlgn="base">
        <a:spcBef>
          <a:spcPct val="20000"/>
        </a:spcBef>
        <a:spcAft>
          <a:spcPct val="0"/>
        </a:spcAft>
        <a:defRPr sz="2000">
          <a:solidFill>
            <a:schemeClr val="tx1"/>
          </a:solidFill>
          <a:latin typeface="+mn-lt"/>
          <a:cs typeface="+mn-cs"/>
        </a:defRPr>
      </a:lvl6pPr>
      <a:lvl7pPr marL="2971800" indent="-228600" algn="ctr" rtl="0" fontAlgn="base">
        <a:spcBef>
          <a:spcPct val="20000"/>
        </a:spcBef>
        <a:spcAft>
          <a:spcPct val="0"/>
        </a:spcAft>
        <a:defRPr sz="2000">
          <a:solidFill>
            <a:schemeClr val="tx1"/>
          </a:solidFill>
          <a:latin typeface="+mn-lt"/>
          <a:cs typeface="+mn-cs"/>
        </a:defRPr>
      </a:lvl7pPr>
      <a:lvl8pPr marL="3429000" indent="-228600" algn="ctr" rtl="0" fontAlgn="base">
        <a:spcBef>
          <a:spcPct val="20000"/>
        </a:spcBef>
        <a:spcAft>
          <a:spcPct val="0"/>
        </a:spcAft>
        <a:defRPr sz="2000">
          <a:solidFill>
            <a:schemeClr val="tx1"/>
          </a:solidFill>
          <a:latin typeface="+mn-lt"/>
          <a:cs typeface="+mn-cs"/>
        </a:defRPr>
      </a:lvl8pPr>
      <a:lvl9pPr marL="3886200" indent="-228600" algn="ctr" rtl="0" fontAlgn="base">
        <a:spcBef>
          <a:spcPct val="20000"/>
        </a:spcBef>
        <a:spcAft>
          <a:spcPct val="0"/>
        </a:spcAft>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0" y="1263650"/>
            <a:ext cx="136525" cy="43259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8723" name="Rectangle 3"/>
          <p:cNvSpPr>
            <a:spLocks noChangeArrowheads="1"/>
          </p:cNvSpPr>
          <p:nvPr/>
        </p:nvSpPr>
        <p:spPr bwMode="auto">
          <a:xfrm>
            <a:off x="9007475" y="1263650"/>
            <a:ext cx="136525" cy="432593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8724" name="Rectangle 4"/>
          <p:cNvSpPr>
            <a:spLocks noGrp="1" noChangeArrowheads="1"/>
          </p:cNvSpPr>
          <p:nvPr>
            <p:ph type="title"/>
          </p:nvPr>
        </p:nvSpPr>
        <p:spPr bwMode="auto">
          <a:xfrm>
            <a:off x="635000" y="309563"/>
            <a:ext cx="7869238"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t>Click to edit Master title style</a:t>
            </a:r>
          </a:p>
        </p:txBody>
      </p:sp>
      <p:sp>
        <p:nvSpPr>
          <p:cNvPr id="158725" name="Rectangle 5"/>
          <p:cNvSpPr>
            <a:spLocks noGrp="1" noChangeArrowheads="1"/>
          </p:cNvSpPr>
          <p:nvPr>
            <p:ph type="body" idx="1"/>
          </p:nvPr>
        </p:nvSpPr>
        <p:spPr bwMode="auto">
          <a:xfrm>
            <a:off x="635000" y="1263650"/>
            <a:ext cx="7867650"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58727" name="Line 7"/>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8728" name="Line 8"/>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158730" name="Picture 10" descr="unfccc-letter-es-e-header"/>
          <p:cNvPicPr preferRelativeResize="0">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3"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fontAlgn="base">
        <a:lnSpc>
          <a:spcPts val="1500"/>
        </a:lnSpc>
        <a:spcBef>
          <a:spcPct val="0"/>
        </a:spcBef>
        <a:spcAft>
          <a:spcPct val="0"/>
        </a:spcAft>
        <a:defRPr sz="1200">
          <a:solidFill>
            <a:schemeClr val="tx2"/>
          </a:solidFill>
          <a:latin typeface="+mj-lt"/>
          <a:ea typeface="+mj-ea"/>
          <a:cs typeface="+mj-cs"/>
        </a:defRPr>
      </a:lvl1pPr>
      <a:lvl2pPr algn="l" rtl="0" fontAlgn="base">
        <a:lnSpc>
          <a:spcPts val="1500"/>
        </a:lnSpc>
        <a:spcBef>
          <a:spcPct val="0"/>
        </a:spcBef>
        <a:spcAft>
          <a:spcPct val="0"/>
        </a:spcAft>
        <a:defRPr sz="1200">
          <a:solidFill>
            <a:schemeClr val="tx2"/>
          </a:solidFill>
          <a:latin typeface="Arial" charset="0"/>
          <a:cs typeface="Arial" charset="0"/>
        </a:defRPr>
      </a:lvl2pPr>
      <a:lvl3pPr algn="l" rtl="0" fontAlgn="base">
        <a:lnSpc>
          <a:spcPts val="1500"/>
        </a:lnSpc>
        <a:spcBef>
          <a:spcPct val="0"/>
        </a:spcBef>
        <a:spcAft>
          <a:spcPct val="0"/>
        </a:spcAft>
        <a:defRPr sz="1200">
          <a:solidFill>
            <a:schemeClr val="tx2"/>
          </a:solidFill>
          <a:latin typeface="Arial" charset="0"/>
          <a:cs typeface="Arial" charset="0"/>
        </a:defRPr>
      </a:lvl3pPr>
      <a:lvl4pPr algn="l" rtl="0" fontAlgn="base">
        <a:lnSpc>
          <a:spcPts val="1500"/>
        </a:lnSpc>
        <a:spcBef>
          <a:spcPct val="0"/>
        </a:spcBef>
        <a:spcAft>
          <a:spcPct val="0"/>
        </a:spcAft>
        <a:defRPr sz="1200">
          <a:solidFill>
            <a:schemeClr val="tx2"/>
          </a:solidFill>
          <a:latin typeface="Arial" charset="0"/>
          <a:cs typeface="Arial" charset="0"/>
        </a:defRPr>
      </a:lvl4pPr>
      <a:lvl5pPr algn="l" rtl="0" fontAlgn="base">
        <a:lnSpc>
          <a:spcPts val="1500"/>
        </a:lnSpc>
        <a:spcBef>
          <a:spcPct val="0"/>
        </a:spcBef>
        <a:spcAft>
          <a:spcPct val="0"/>
        </a:spcAft>
        <a:defRPr sz="1200">
          <a:solidFill>
            <a:schemeClr val="tx2"/>
          </a:solidFill>
          <a:latin typeface="Arial" charset="0"/>
          <a:cs typeface="Arial" charset="0"/>
        </a:defRPr>
      </a:lvl5pPr>
      <a:lvl6pPr marL="457200" algn="l" rtl="0" fontAlgn="base">
        <a:lnSpc>
          <a:spcPts val="1500"/>
        </a:lnSpc>
        <a:spcBef>
          <a:spcPct val="0"/>
        </a:spcBef>
        <a:spcAft>
          <a:spcPct val="0"/>
        </a:spcAft>
        <a:defRPr sz="1200">
          <a:solidFill>
            <a:schemeClr val="tx2"/>
          </a:solidFill>
          <a:latin typeface="Arial" charset="0"/>
          <a:cs typeface="Arial" charset="0"/>
        </a:defRPr>
      </a:lvl6pPr>
      <a:lvl7pPr marL="914400" algn="l" rtl="0" fontAlgn="base">
        <a:lnSpc>
          <a:spcPts val="1500"/>
        </a:lnSpc>
        <a:spcBef>
          <a:spcPct val="0"/>
        </a:spcBef>
        <a:spcAft>
          <a:spcPct val="0"/>
        </a:spcAft>
        <a:defRPr sz="1200">
          <a:solidFill>
            <a:schemeClr val="tx2"/>
          </a:solidFill>
          <a:latin typeface="Arial" charset="0"/>
          <a:cs typeface="Arial" charset="0"/>
        </a:defRPr>
      </a:lvl7pPr>
      <a:lvl8pPr marL="1371600" algn="l" rtl="0" fontAlgn="base">
        <a:lnSpc>
          <a:spcPts val="1500"/>
        </a:lnSpc>
        <a:spcBef>
          <a:spcPct val="0"/>
        </a:spcBef>
        <a:spcAft>
          <a:spcPct val="0"/>
        </a:spcAft>
        <a:defRPr sz="1200">
          <a:solidFill>
            <a:schemeClr val="tx2"/>
          </a:solidFill>
          <a:latin typeface="Arial" charset="0"/>
          <a:cs typeface="Arial" charset="0"/>
        </a:defRPr>
      </a:lvl8pPr>
      <a:lvl9pPr marL="1828800" algn="l" rtl="0" fontAlgn="base">
        <a:lnSpc>
          <a:spcPts val="1500"/>
        </a:lnSpc>
        <a:spcBef>
          <a:spcPct val="0"/>
        </a:spcBef>
        <a:spcAft>
          <a:spcPct val="0"/>
        </a:spcAft>
        <a:defRPr sz="1200">
          <a:solidFill>
            <a:schemeClr val="tx2"/>
          </a:solidFill>
          <a:latin typeface="Arial" charset="0"/>
          <a:cs typeface="Arial" charset="0"/>
        </a:defRPr>
      </a:lvl9pPr>
    </p:titleStyle>
    <p:bodyStyle>
      <a:lvl1pPr marL="269875" indent="-269875" algn="l" rtl="0" fontAlgn="base">
        <a:lnSpc>
          <a:spcPts val="2400"/>
        </a:lnSpc>
        <a:spcBef>
          <a:spcPct val="0"/>
        </a:spcBef>
        <a:spcAft>
          <a:spcPct val="0"/>
        </a:spcAft>
        <a:buClr>
          <a:schemeClr val="tx1"/>
        </a:buClr>
        <a:buChar char="•"/>
        <a:defRPr sz="1500">
          <a:solidFill>
            <a:schemeClr val="tx1"/>
          </a:solidFill>
          <a:latin typeface="+mn-lt"/>
          <a:ea typeface="+mn-ea"/>
          <a:cs typeface="+mn-cs"/>
        </a:defRPr>
      </a:lvl1pPr>
      <a:lvl2pPr marL="628650" indent="-357188" algn="l" rtl="0" fontAlgn="base">
        <a:lnSpc>
          <a:spcPts val="2400"/>
        </a:lnSpc>
        <a:spcBef>
          <a:spcPct val="0"/>
        </a:spcBef>
        <a:spcAft>
          <a:spcPct val="0"/>
        </a:spcAft>
        <a:buClr>
          <a:schemeClr val="tx1"/>
        </a:buClr>
        <a:buAutoNum type="alphaLcParenR"/>
        <a:defRPr sz="1500">
          <a:solidFill>
            <a:schemeClr val="tx1"/>
          </a:solidFill>
          <a:latin typeface="+mn-lt"/>
          <a:cs typeface="+mn-cs"/>
        </a:defRPr>
      </a:lvl2pPr>
      <a:lvl3pPr marL="900113" indent="-269875" algn="l" rtl="0" fontAlgn="base">
        <a:lnSpc>
          <a:spcPts val="2400"/>
        </a:lnSpc>
        <a:spcBef>
          <a:spcPct val="0"/>
        </a:spcBef>
        <a:spcAft>
          <a:spcPct val="0"/>
        </a:spcAft>
        <a:buClr>
          <a:schemeClr val="tx1"/>
        </a:buClr>
        <a:buChar char="•"/>
        <a:defRPr sz="1500">
          <a:solidFill>
            <a:schemeClr val="tx1"/>
          </a:solidFill>
          <a:latin typeface="+mn-lt"/>
          <a:cs typeface="+mn-cs"/>
        </a:defRPr>
      </a:lvl3pPr>
      <a:lvl4pPr marL="1169988" indent="-268288" algn="l" rtl="0" fontAlgn="base">
        <a:lnSpc>
          <a:spcPts val="2400"/>
        </a:lnSpc>
        <a:spcBef>
          <a:spcPct val="0"/>
        </a:spcBef>
        <a:spcAft>
          <a:spcPct val="0"/>
        </a:spcAft>
        <a:buClr>
          <a:schemeClr val="tx1"/>
        </a:buClr>
        <a:buChar char="•"/>
        <a:defRPr sz="1500">
          <a:solidFill>
            <a:schemeClr val="tx1"/>
          </a:solidFill>
          <a:latin typeface="+mn-lt"/>
          <a:cs typeface="+mn-cs"/>
        </a:defRPr>
      </a:lvl4pPr>
      <a:lvl5pPr marL="1438275" indent="-266700" algn="l" rtl="0" fontAlgn="base">
        <a:lnSpc>
          <a:spcPts val="2400"/>
        </a:lnSpc>
        <a:spcBef>
          <a:spcPct val="0"/>
        </a:spcBef>
        <a:spcAft>
          <a:spcPct val="0"/>
        </a:spcAft>
        <a:buClr>
          <a:schemeClr val="tx1"/>
        </a:buClr>
        <a:buChar char="•"/>
        <a:defRPr sz="1500">
          <a:solidFill>
            <a:schemeClr val="tx1"/>
          </a:solidFill>
          <a:latin typeface="+mn-lt"/>
          <a:cs typeface="+mn-cs"/>
        </a:defRPr>
      </a:lvl5pPr>
      <a:lvl6pPr marL="1895475" indent="-266700" algn="l" rtl="0" fontAlgn="base">
        <a:lnSpc>
          <a:spcPts val="2400"/>
        </a:lnSpc>
        <a:spcBef>
          <a:spcPct val="0"/>
        </a:spcBef>
        <a:spcAft>
          <a:spcPct val="0"/>
        </a:spcAft>
        <a:buClr>
          <a:schemeClr val="tx1"/>
        </a:buClr>
        <a:buChar char="•"/>
        <a:defRPr sz="1500">
          <a:solidFill>
            <a:schemeClr val="tx1"/>
          </a:solidFill>
          <a:latin typeface="+mn-lt"/>
          <a:cs typeface="+mn-cs"/>
        </a:defRPr>
      </a:lvl6pPr>
      <a:lvl7pPr marL="2352675" indent="-266700" algn="l" rtl="0" fontAlgn="base">
        <a:lnSpc>
          <a:spcPts val="2400"/>
        </a:lnSpc>
        <a:spcBef>
          <a:spcPct val="0"/>
        </a:spcBef>
        <a:spcAft>
          <a:spcPct val="0"/>
        </a:spcAft>
        <a:buClr>
          <a:schemeClr val="tx1"/>
        </a:buClr>
        <a:buChar char="•"/>
        <a:defRPr sz="1500">
          <a:solidFill>
            <a:schemeClr val="tx1"/>
          </a:solidFill>
          <a:latin typeface="+mn-lt"/>
          <a:cs typeface="+mn-cs"/>
        </a:defRPr>
      </a:lvl7pPr>
      <a:lvl8pPr marL="2809875" indent="-266700" algn="l" rtl="0" fontAlgn="base">
        <a:lnSpc>
          <a:spcPts val="2400"/>
        </a:lnSpc>
        <a:spcBef>
          <a:spcPct val="0"/>
        </a:spcBef>
        <a:spcAft>
          <a:spcPct val="0"/>
        </a:spcAft>
        <a:buClr>
          <a:schemeClr val="tx1"/>
        </a:buClr>
        <a:buChar char="•"/>
        <a:defRPr sz="1500">
          <a:solidFill>
            <a:schemeClr val="tx1"/>
          </a:solidFill>
          <a:latin typeface="+mn-lt"/>
          <a:cs typeface="+mn-cs"/>
        </a:defRPr>
      </a:lvl8pPr>
      <a:lvl9pPr marL="3267075" indent="-266700" algn="l" rtl="0" fontAlgn="base">
        <a:lnSpc>
          <a:spcPts val="2400"/>
        </a:lnSpc>
        <a:spcBef>
          <a:spcPct val="0"/>
        </a:spcBef>
        <a:spcAft>
          <a:spcPct val="0"/>
        </a:spcAft>
        <a:buClr>
          <a:schemeClr val="tx1"/>
        </a:buClr>
        <a:buChar char="•"/>
        <a:defRPr sz="15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6"/>
          <p:cNvSpPr>
            <a:spLocks noGrp="1" noChangeArrowheads="1"/>
          </p:cNvSpPr>
          <p:nvPr>
            <p:ph type="dt" sz="quarter" idx="2"/>
          </p:nvPr>
        </p:nvSpPr>
        <p:spPr>
          <a:xfrm>
            <a:off x="3059832" y="6442325"/>
            <a:ext cx="5230813" cy="179388"/>
          </a:xfrm>
        </p:spPr>
        <p:txBody>
          <a:bodyPr/>
          <a:lstStyle/>
          <a:p>
            <a:r>
              <a:rPr lang="en-GB" dirty="0"/>
              <a:t>Bonn, 28 February 2018</a:t>
            </a:r>
            <a:endParaRPr lang="de-DE" dirty="0"/>
          </a:p>
        </p:txBody>
      </p:sp>
      <p:sp>
        <p:nvSpPr>
          <p:cNvPr id="5" name="Rectangle 37"/>
          <p:cNvSpPr>
            <a:spLocks noGrp="1" noChangeArrowheads="1"/>
          </p:cNvSpPr>
          <p:nvPr>
            <p:ph type="ftr" sz="quarter" idx="3"/>
          </p:nvPr>
        </p:nvSpPr>
        <p:spPr>
          <a:xfrm>
            <a:off x="3059832" y="6197850"/>
            <a:ext cx="5230813" cy="179388"/>
          </a:xfrm>
        </p:spPr>
        <p:txBody>
          <a:bodyPr/>
          <a:lstStyle/>
          <a:p>
            <a:r>
              <a:rPr lang="de-DE" dirty="0"/>
              <a:t>Veronica Colerio, Mitigation, Data and Analysis programme, UNFCCC secretariat</a:t>
            </a:r>
          </a:p>
        </p:txBody>
      </p:sp>
      <p:sp>
        <p:nvSpPr>
          <p:cNvPr id="161794" name="Rectangle 2"/>
          <p:cNvSpPr>
            <a:spLocks noGrp="1" noChangeArrowheads="1"/>
          </p:cNvSpPr>
          <p:nvPr>
            <p:ph type="ctrTitle"/>
          </p:nvPr>
        </p:nvSpPr>
        <p:spPr/>
        <p:txBody>
          <a:bodyPr anchor="t"/>
          <a:lstStyle/>
          <a:p>
            <a:r>
              <a:rPr lang="en-GB" dirty="0"/>
              <a:t>Information reported only on new </a:t>
            </a:r>
            <a:r>
              <a:rPr lang="en-GB" dirty="0" err="1"/>
              <a:t>PaMs</a:t>
            </a:r>
            <a:r>
              <a:rPr lang="en-GB" dirty="0"/>
              <a:t> implemented or planned since the previous BR/NC</a:t>
            </a:r>
            <a:endParaRPr lang="de-DE" dirty="0"/>
          </a:p>
        </p:txBody>
      </p:sp>
      <p:sp>
        <p:nvSpPr>
          <p:cNvPr id="161795" name="Rectangle 3"/>
          <p:cNvSpPr>
            <a:spLocks noGrp="1" noChangeArrowheads="1"/>
          </p:cNvSpPr>
          <p:nvPr>
            <p:ph type="subTitle" idx="1"/>
          </p:nvPr>
        </p:nvSpPr>
        <p:spPr>
          <a:xfrm>
            <a:off x="611560" y="3933056"/>
            <a:ext cx="7881938" cy="758825"/>
          </a:xfrm>
        </p:spPr>
        <p:txBody>
          <a:bodyPr/>
          <a:lstStyle/>
          <a:p>
            <a:r>
              <a:rPr lang="en-GB" dirty="0"/>
              <a:t>5</a:t>
            </a:r>
            <a:r>
              <a:rPr lang="en-GB" baseline="30000" dirty="0"/>
              <a:t>th</a:t>
            </a:r>
            <a:r>
              <a:rPr lang="en-GB" dirty="0"/>
              <a:t> BRs and NCs lead reviewers meeting</a:t>
            </a:r>
          </a:p>
          <a:p>
            <a:r>
              <a:rPr lang="en-GB" dirty="0"/>
              <a:t> </a:t>
            </a:r>
            <a:endParaRPr lang="de-DE" dirty="0"/>
          </a:p>
        </p:txBody>
      </p:sp>
      <p:pic>
        <p:nvPicPr>
          <p:cNvPr id="7" name="Picture 6"/>
          <p:cNvPicPr>
            <a:picLocks noChangeAspect="1"/>
          </p:cNvPicPr>
          <p:nvPr/>
        </p:nvPicPr>
        <p:blipFill>
          <a:blip r:embed="rId3"/>
          <a:stretch>
            <a:fillRect/>
          </a:stretch>
        </p:blipFill>
        <p:spPr>
          <a:xfrm>
            <a:off x="8460432" y="6103967"/>
            <a:ext cx="579170" cy="67671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32248" y="2158985"/>
            <a:ext cx="4572000" cy="1631216"/>
          </a:xfrm>
          <a:prstGeom prst="rect">
            <a:avLst/>
          </a:prstGeom>
        </p:spPr>
        <p:txBody>
          <a:bodyPr>
            <a:spAutoFit/>
          </a:bodyPr>
          <a:lstStyle/>
          <a:p>
            <a:pPr marL="0" indent="0" algn="ctr">
              <a:buFontTx/>
              <a:buNone/>
            </a:pPr>
            <a:r>
              <a:rPr lang="en-US" sz="4000" dirty="0">
                <a:solidFill>
                  <a:schemeClr val="tx2"/>
                </a:solidFill>
              </a:rPr>
              <a:t>Thank you!!</a:t>
            </a:r>
          </a:p>
          <a:p>
            <a:pPr marL="0" indent="0" algn="ctr">
              <a:buFontTx/>
              <a:buNone/>
            </a:pPr>
            <a:endParaRPr lang="en-US" sz="4000" dirty="0"/>
          </a:p>
        </p:txBody>
      </p:sp>
      <p:pic>
        <p:nvPicPr>
          <p:cNvPr id="5" name="Picture 4"/>
          <p:cNvPicPr>
            <a:picLocks noChangeAspect="1"/>
          </p:cNvPicPr>
          <p:nvPr/>
        </p:nvPicPr>
        <p:blipFill>
          <a:blip r:embed="rId2"/>
          <a:stretch>
            <a:fillRect/>
          </a:stretch>
        </p:blipFill>
        <p:spPr>
          <a:xfrm>
            <a:off x="7881077" y="6167217"/>
            <a:ext cx="579170" cy="676715"/>
          </a:xfrm>
          <a:prstGeom prst="rect">
            <a:avLst/>
          </a:prstGeom>
        </p:spPr>
      </p:pic>
    </p:spTree>
    <p:extLst>
      <p:ext uri="{BB962C8B-B14F-4D97-AF65-F5344CB8AC3E}">
        <p14:creationId xmlns:p14="http://schemas.microsoft.com/office/powerpoint/2010/main" val="768635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309563"/>
            <a:ext cx="7869238" cy="455141"/>
          </a:xfrm>
        </p:spPr>
        <p:txBody>
          <a:bodyPr/>
          <a:lstStyle/>
          <a:p>
            <a:pPr marL="0" indent="0">
              <a:spcAft>
                <a:spcPts val="1200"/>
              </a:spcAft>
              <a:buNone/>
            </a:pPr>
            <a:r>
              <a:rPr lang="en-US" sz="1800" b="1" dirty="0">
                <a:latin typeface="Arial" panose="020B0604020202020204" pitchFamily="34" charset="0"/>
                <a:cs typeface="Arial" panose="020B0604020202020204" pitchFamily="34" charset="0"/>
              </a:rPr>
              <a:t>Introduction</a:t>
            </a:r>
          </a:p>
        </p:txBody>
      </p:sp>
      <p:sp>
        <p:nvSpPr>
          <p:cNvPr id="3" name="Content Placeholder 2"/>
          <p:cNvSpPr>
            <a:spLocks noGrp="1"/>
          </p:cNvSpPr>
          <p:nvPr>
            <p:ph idx="1"/>
          </p:nvPr>
        </p:nvSpPr>
        <p:spPr/>
        <p:txBody>
          <a:bodyPr/>
          <a:lstStyle/>
          <a:p>
            <a:pPr marL="0" indent="0">
              <a:buNone/>
            </a:pPr>
            <a:r>
              <a:rPr lang="en-IE" sz="1400" dirty="0">
                <a:latin typeface="Arial" panose="020B0604020202020204" pitchFamily="34" charset="0"/>
                <a:cs typeface="Arial" panose="020B0604020202020204" pitchFamily="34" charset="0"/>
              </a:rPr>
              <a:t>In the conclusions of 4th LRs meeting, the secretariat was requested </a:t>
            </a:r>
            <a:r>
              <a:rPr lang="en-IE" sz="1400" b="1" u="sng" dirty="0">
                <a:latin typeface="Arial" panose="020B0604020202020204" pitchFamily="34" charset="0"/>
                <a:cs typeface="Arial" panose="020B0604020202020204" pitchFamily="34" charset="0"/>
              </a:rPr>
              <a:t>to analyse the existing review approaches</a:t>
            </a:r>
            <a:r>
              <a:rPr lang="en-IE" sz="1400" dirty="0">
                <a:latin typeface="Arial" panose="020B0604020202020204" pitchFamily="34" charset="0"/>
                <a:cs typeface="Arial" panose="020B0604020202020204" pitchFamily="34" charset="0"/>
              </a:rPr>
              <a:t> to assessing the completeness and transparency of the </a:t>
            </a:r>
            <a:r>
              <a:rPr lang="en-IE" sz="1400" b="1" u="sng" dirty="0">
                <a:latin typeface="Arial" panose="020B0604020202020204" pitchFamily="34" charset="0"/>
                <a:cs typeface="Arial" panose="020B0604020202020204" pitchFamily="34" charset="0"/>
              </a:rPr>
              <a:t>information reported only on the new policies and measures implemented or planned since the previous NC/BR </a:t>
            </a:r>
            <a:r>
              <a:rPr lang="en-IE" sz="1400" dirty="0">
                <a:latin typeface="Arial" panose="020B0604020202020204" pitchFamily="34" charset="0"/>
                <a:cs typeface="Arial" panose="020B0604020202020204" pitchFamily="34" charset="0"/>
              </a:rPr>
              <a:t>and to present relevant information as input to the discussions at the LRs meeting in the context of the RPG update.</a:t>
            </a:r>
          </a:p>
          <a:p>
            <a:pPr marL="0" indent="0">
              <a:buNone/>
            </a:pPr>
            <a:endParaRPr lang="en-IE" sz="1400" dirty="0">
              <a:latin typeface="Arial" panose="020B0604020202020204" pitchFamily="34" charset="0"/>
              <a:cs typeface="Arial" panose="020B0604020202020204" pitchFamily="34" charset="0"/>
            </a:endParaRPr>
          </a:p>
          <a:p>
            <a:pPr marL="0" indent="0">
              <a:buNone/>
            </a:pPr>
            <a:endParaRPr lang="en-IE" sz="1400" dirty="0">
              <a:latin typeface="Arial" panose="020B0604020202020204" pitchFamily="34" charset="0"/>
              <a:cs typeface="Arial" panose="020B0604020202020204" pitchFamily="34" charset="0"/>
            </a:endParaRPr>
          </a:p>
          <a:p>
            <a:pPr marL="0" indent="0">
              <a:buNone/>
            </a:pPr>
            <a:endParaRPr lang="en-IE" sz="1400" dirty="0">
              <a:latin typeface="Arial" panose="020B0604020202020204" pitchFamily="34" charset="0"/>
              <a:cs typeface="Arial" panose="020B0604020202020204" pitchFamily="34" charset="0"/>
            </a:endParaRPr>
          </a:p>
          <a:p>
            <a:pPr marL="0" indent="0">
              <a:buNone/>
            </a:pPr>
            <a:endParaRPr lang="en-IE" sz="1400"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8488394" y="6090121"/>
            <a:ext cx="579170" cy="676715"/>
          </a:xfrm>
          <a:prstGeom prst="rect">
            <a:avLst/>
          </a:prstGeom>
        </p:spPr>
      </p:pic>
    </p:spTree>
    <p:extLst>
      <p:ext uri="{BB962C8B-B14F-4D97-AF65-F5344CB8AC3E}">
        <p14:creationId xmlns:p14="http://schemas.microsoft.com/office/powerpoint/2010/main" val="987416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b="1" dirty="0"/>
              <a:t>UNFCCC Biennial Reporting Guidelines (Paragraph 6)</a:t>
            </a:r>
          </a:p>
        </p:txBody>
      </p:sp>
      <p:sp>
        <p:nvSpPr>
          <p:cNvPr id="3" name="Content Placeholder 2"/>
          <p:cNvSpPr>
            <a:spLocks noGrp="1"/>
          </p:cNvSpPr>
          <p:nvPr>
            <p:ph idx="1"/>
          </p:nvPr>
        </p:nvSpPr>
        <p:spPr/>
        <p:txBody>
          <a:bodyPr/>
          <a:lstStyle/>
          <a:p>
            <a:pPr marL="0" indent="0">
              <a:buNone/>
            </a:pPr>
            <a:r>
              <a:rPr lang="en-IE" dirty="0"/>
              <a:t>“Each Annex I Party </a:t>
            </a:r>
            <a:r>
              <a:rPr lang="en-IE" b="1" u="sng" dirty="0"/>
              <a:t>shall provide information on its mitigation actions</a:t>
            </a:r>
            <a:r>
              <a:rPr lang="en-IE" dirty="0"/>
              <a:t>, </a:t>
            </a:r>
            <a:r>
              <a:rPr lang="en-IE" b="1" u="sng" dirty="0"/>
              <a:t>including</a:t>
            </a:r>
            <a:r>
              <a:rPr lang="en-IE" dirty="0"/>
              <a:t> on the policies and measures it has implemented or plans to implement since its last national communication or biennial report </a:t>
            </a:r>
            <a:r>
              <a:rPr lang="en-IE" b="1" u="sng" dirty="0"/>
              <a:t>to achieve its economy-wide emission reduction target</a:t>
            </a:r>
            <a:r>
              <a:rPr lang="en-IE" dirty="0"/>
              <a:t>.”</a:t>
            </a:r>
            <a:endParaRPr lang="en-US" dirty="0"/>
          </a:p>
        </p:txBody>
      </p:sp>
      <p:pic>
        <p:nvPicPr>
          <p:cNvPr id="5" name="Picture 4"/>
          <p:cNvPicPr>
            <a:picLocks noChangeAspect="1"/>
          </p:cNvPicPr>
          <p:nvPr/>
        </p:nvPicPr>
        <p:blipFill>
          <a:blip r:embed="rId2"/>
          <a:stretch>
            <a:fillRect/>
          </a:stretch>
        </p:blipFill>
        <p:spPr>
          <a:xfrm>
            <a:off x="8474138" y="6093296"/>
            <a:ext cx="579170" cy="676715"/>
          </a:xfrm>
          <a:prstGeom prst="rect">
            <a:avLst/>
          </a:prstGeom>
        </p:spPr>
      </p:pic>
    </p:spTree>
    <p:extLst>
      <p:ext uri="{BB962C8B-B14F-4D97-AF65-F5344CB8AC3E}">
        <p14:creationId xmlns:p14="http://schemas.microsoft.com/office/powerpoint/2010/main" val="3511326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b="1" dirty="0"/>
              <a:t>Review Practice Guidance 2017</a:t>
            </a:r>
          </a:p>
        </p:txBody>
      </p:sp>
      <p:sp>
        <p:nvSpPr>
          <p:cNvPr id="3" name="Content Placeholder 2"/>
          <p:cNvSpPr>
            <a:spLocks noGrp="1"/>
          </p:cNvSpPr>
          <p:nvPr>
            <p:ph idx="1"/>
          </p:nvPr>
        </p:nvSpPr>
        <p:spPr/>
        <p:txBody>
          <a:bodyPr/>
          <a:lstStyle/>
          <a:p>
            <a:pPr marL="0" indent="0">
              <a:buNone/>
            </a:pPr>
            <a:r>
              <a:rPr lang="en-IE" b="1" i="1" dirty="0"/>
              <a:t>How to review information only on the new </a:t>
            </a:r>
            <a:r>
              <a:rPr lang="en-IE" b="1" i="1" dirty="0" err="1"/>
              <a:t>PaMs</a:t>
            </a:r>
            <a:r>
              <a:rPr lang="en-IE" b="1" i="1" dirty="0"/>
              <a:t> implemented or planned since the previous NC/BR</a:t>
            </a:r>
          </a:p>
          <a:p>
            <a:pPr marL="0" indent="0">
              <a:buNone/>
            </a:pPr>
            <a:endParaRPr lang="en-IE" b="1" i="1" dirty="0"/>
          </a:p>
          <a:p>
            <a:pPr>
              <a:buFont typeface="Wingdings" panose="05000000000000000000" pitchFamily="2" charset="2"/>
              <a:buChar char="q"/>
            </a:pPr>
            <a:r>
              <a:rPr lang="en-IE" dirty="0"/>
              <a:t>According to paragraph 6 of the UNFCCC reporting guidelines on BRs, the Party should report on its mitigation actions implemented or planned since the previous NC/BR to achieve its target. The reporting should be clear and, if the Party reported only on new </a:t>
            </a:r>
            <a:r>
              <a:rPr lang="en-IE" dirty="0" err="1"/>
              <a:t>PaMs</a:t>
            </a:r>
            <a:r>
              <a:rPr lang="en-IE" dirty="0"/>
              <a:t>, it should provide reference to the previous NCs/BRs where the previously existing mitigation actions are described. </a:t>
            </a:r>
          </a:p>
          <a:p>
            <a:pPr>
              <a:buFont typeface="Wingdings" panose="05000000000000000000" pitchFamily="2" charset="2"/>
              <a:buChar char="q"/>
            </a:pPr>
            <a:r>
              <a:rPr lang="en-IE" dirty="0"/>
              <a:t>The ERT should check and verify the references to previous NCs/BRs and ensure that the reported </a:t>
            </a:r>
            <a:r>
              <a:rPr lang="en-IE" dirty="0" err="1"/>
              <a:t>PaMs</a:t>
            </a:r>
            <a:r>
              <a:rPr lang="en-IE" dirty="0"/>
              <a:t> are indeed new and complementary to those reported in previous NCs/BRs. </a:t>
            </a:r>
          </a:p>
          <a:p>
            <a:pPr marL="0" indent="0">
              <a:buNone/>
            </a:pPr>
            <a:r>
              <a:rPr lang="en-US" dirty="0"/>
              <a:t>	</a:t>
            </a:r>
          </a:p>
          <a:p>
            <a:pPr marL="0" indent="0">
              <a:buNone/>
            </a:pPr>
            <a:endParaRPr lang="en-IE" b="1" i="1" dirty="0"/>
          </a:p>
          <a:p>
            <a:pPr marL="0" indent="0">
              <a:buNone/>
            </a:pPr>
            <a:endParaRPr lang="en-IE" b="1" i="1" dirty="0"/>
          </a:p>
          <a:p>
            <a:pPr marL="0" indent="0">
              <a:buNone/>
            </a:pPr>
            <a:endParaRPr lang="en-US" b="1" i="1" dirty="0"/>
          </a:p>
        </p:txBody>
      </p:sp>
      <p:pic>
        <p:nvPicPr>
          <p:cNvPr id="4" name="Picture 3"/>
          <p:cNvPicPr>
            <a:picLocks noChangeAspect="1"/>
          </p:cNvPicPr>
          <p:nvPr/>
        </p:nvPicPr>
        <p:blipFill>
          <a:blip r:embed="rId2"/>
          <a:stretch>
            <a:fillRect/>
          </a:stretch>
        </p:blipFill>
        <p:spPr>
          <a:xfrm>
            <a:off x="8470777" y="6093296"/>
            <a:ext cx="579170" cy="676715"/>
          </a:xfrm>
          <a:prstGeom prst="rect">
            <a:avLst/>
          </a:prstGeom>
        </p:spPr>
      </p:pic>
    </p:spTree>
    <p:extLst>
      <p:ext uri="{BB962C8B-B14F-4D97-AF65-F5344CB8AC3E}">
        <p14:creationId xmlns:p14="http://schemas.microsoft.com/office/powerpoint/2010/main" val="285780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b="1" dirty="0"/>
              <a:t>ERTs practice during BR2 reviews </a:t>
            </a:r>
          </a:p>
        </p:txBody>
      </p:sp>
      <p:sp>
        <p:nvSpPr>
          <p:cNvPr id="3" name="Content Placeholder 2"/>
          <p:cNvSpPr>
            <a:spLocks noGrp="1"/>
          </p:cNvSpPr>
          <p:nvPr>
            <p:ph idx="1"/>
          </p:nvPr>
        </p:nvSpPr>
        <p:spPr/>
        <p:txBody>
          <a:bodyPr/>
          <a:lstStyle/>
          <a:p>
            <a:r>
              <a:rPr lang="en-US" dirty="0"/>
              <a:t>43 TRR2s </a:t>
            </a:r>
            <a:r>
              <a:rPr lang="en-US"/>
              <a:t>and submissions were </a:t>
            </a:r>
            <a:r>
              <a:rPr lang="en-US" dirty="0"/>
              <a:t>checked. </a:t>
            </a:r>
          </a:p>
          <a:p>
            <a:r>
              <a:rPr lang="en-US" dirty="0"/>
              <a:t>Two Parties reported only new or changed </a:t>
            </a:r>
            <a:r>
              <a:rPr lang="en-US" dirty="0" err="1"/>
              <a:t>PaMs</a:t>
            </a:r>
            <a:r>
              <a:rPr lang="en-US" dirty="0"/>
              <a:t> since BR1/NC6  and received a recommendation to </a:t>
            </a:r>
            <a:r>
              <a:rPr lang="en-IE" dirty="0"/>
              <a:t>provide </a:t>
            </a:r>
            <a:r>
              <a:rPr lang="en-IE" b="1" u="sng" dirty="0"/>
              <a:t>information on the entire scope of its mitigation actions that contribute to the achievement of the quantified economy-wide emission reduction target</a:t>
            </a:r>
            <a:r>
              <a:rPr lang="en-IE" dirty="0"/>
              <a:t>.</a:t>
            </a:r>
          </a:p>
          <a:p>
            <a:r>
              <a:rPr lang="en-IE" dirty="0"/>
              <a:t>One Party referenced NC6 for textual information on its mitigation actions. No recommendation was provided in this case.</a:t>
            </a:r>
          </a:p>
        </p:txBody>
      </p:sp>
    </p:spTree>
    <p:extLst>
      <p:ext uri="{BB962C8B-B14F-4D97-AF65-F5344CB8AC3E}">
        <p14:creationId xmlns:p14="http://schemas.microsoft.com/office/powerpoint/2010/main" val="11732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2000"/>
              </a:lnSpc>
            </a:pPr>
            <a:r>
              <a:rPr lang="en-US" sz="1800" b="1" dirty="0"/>
              <a:t>Review Approaches (I)  - Example </a:t>
            </a:r>
          </a:p>
        </p:txBody>
      </p:sp>
      <p:sp>
        <p:nvSpPr>
          <p:cNvPr id="4" name="Content Placeholder 3"/>
          <p:cNvSpPr txBox="1">
            <a:spLocks noGrp="1"/>
          </p:cNvSpPr>
          <p:nvPr>
            <p:ph idx="1"/>
          </p:nvPr>
        </p:nvSpPr>
        <p:spPr>
          <a:xfrm>
            <a:off x="635000" y="908720"/>
            <a:ext cx="7869238" cy="4891275"/>
          </a:xfrm>
          <a:prstGeom prst="rect">
            <a:avLst/>
          </a:prstGeom>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360000" indent="0">
              <a:buNone/>
            </a:pPr>
            <a:r>
              <a:rPr lang="en-US" dirty="0"/>
              <a:t> </a:t>
            </a:r>
            <a:endParaRPr lang="en-US" sz="1600" u="sng" dirty="0"/>
          </a:p>
          <a:p>
            <a:pPr marL="360000" lvl="3"/>
            <a:r>
              <a:rPr lang="en-GB" sz="1600" dirty="0"/>
              <a:t>The ERT noted that the BR2 and CTF table 3 include </a:t>
            </a:r>
            <a:r>
              <a:rPr lang="en-GB" sz="1600" b="1" dirty="0"/>
              <a:t>information on a limited number of </a:t>
            </a:r>
            <a:r>
              <a:rPr lang="en-GB" sz="1600" b="1" dirty="0" err="1"/>
              <a:t>PaMs</a:t>
            </a:r>
            <a:r>
              <a:rPr lang="en-GB" sz="1600" b="1" dirty="0"/>
              <a:t> only. </a:t>
            </a:r>
            <a:r>
              <a:rPr lang="en-GB" sz="1600" dirty="0"/>
              <a:t>The previous report presents a variety of </a:t>
            </a:r>
            <a:r>
              <a:rPr lang="en-GB" sz="1600" dirty="0" err="1"/>
              <a:t>PaMs</a:t>
            </a:r>
            <a:r>
              <a:rPr lang="en-GB" sz="1600" dirty="0"/>
              <a:t> with an implementation period up to 2020 or 2030 which contribute to the achievement of the quantified economy-wide emission reduction target. None of these </a:t>
            </a:r>
            <a:r>
              <a:rPr lang="en-GB" sz="1600" dirty="0" err="1"/>
              <a:t>PaMs</a:t>
            </a:r>
            <a:r>
              <a:rPr lang="en-GB" sz="1600" dirty="0"/>
              <a:t> have been included either in the BR2 or in CTF table 3, nor have they been reported as </a:t>
            </a:r>
            <a:r>
              <a:rPr lang="en-GB" sz="1600" dirty="0" err="1"/>
              <a:t>PaMs</a:t>
            </a:r>
            <a:r>
              <a:rPr lang="en-GB" sz="1600" dirty="0"/>
              <a:t> that are no longer in place. </a:t>
            </a:r>
          </a:p>
          <a:p>
            <a:pPr marL="360000" lvl="3"/>
            <a:endParaRPr lang="en-GB" sz="1600" dirty="0"/>
          </a:p>
          <a:p>
            <a:pPr marL="360000" lvl="3"/>
            <a:r>
              <a:rPr lang="en-GB" sz="1600" dirty="0"/>
              <a:t>During the review, the Party noted that all the above-mentioned </a:t>
            </a:r>
            <a:r>
              <a:rPr lang="en-GB" sz="1600" dirty="0" err="1"/>
              <a:t>PaMs</a:t>
            </a:r>
            <a:r>
              <a:rPr lang="en-GB" sz="1600" dirty="0"/>
              <a:t> are ongoing and that the </a:t>
            </a:r>
            <a:r>
              <a:rPr lang="en-GB" sz="1600" b="1" dirty="0"/>
              <a:t>information provided in the BR2 focused on new </a:t>
            </a:r>
            <a:r>
              <a:rPr lang="en-GB" sz="1600" b="1" dirty="0" err="1"/>
              <a:t>PaMs</a:t>
            </a:r>
            <a:r>
              <a:rPr lang="en-GB" sz="1600" b="1" dirty="0"/>
              <a:t> implemented since the BR1/NC6.</a:t>
            </a:r>
            <a:r>
              <a:rPr lang="en-GB" sz="1600" dirty="0"/>
              <a:t> </a:t>
            </a:r>
          </a:p>
          <a:p>
            <a:pPr marL="360000" lvl="3"/>
            <a:endParaRPr lang="en-GB" sz="1600" dirty="0"/>
          </a:p>
          <a:p>
            <a:pPr marL="360000" lvl="3"/>
            <a:r>
              <a:rPr lang="en-GB" altLang="zh-CN" sz="1600" dirty="0"/>
              <a:t>The ERT recommends that </a:t>
            </a:r>
            <a:r>
              <a:rPr lang="en-GB" sz="1600" dirty="0"/>
              <a:t>the Party </a:t>
            </a:r>
            <a:r>
              <a:rPr lang="en-GB" altLang="zh-CN" sz="1600" dirty="0"/>
              <a:t>increase the transparency of its reporting by including </a:t>
            </a:r>
            <a:r>
              <a:rPr lang="en-GB" altLang="zh-CN" sz="1600" b="1" dirty="0"/>
              <a:t>information on its </a:t>
            </a:r>
            <a:r>
              <a:rPr lang="en-GB" altLang="zh-CN" sz="1600" b="1" dirty="0" err="1"/>
              <a:t>PaMs</a:t>
            </a:r>
            <a:r>
              <a:rPr lang="en-GB" altLang="zh-CN" sz="1600" b="1" dirty="0"/>
              <a:t> that contribute to the achievement of the target</a:t>
            </a:r>
            <a:r>
              <a:rPr lang="en-GB" altLang="zh-CN" sz="1600" dirty="0"/>
              <a:t>. </a:t>
            </a:r>
          </a:p>
          <a:p>
            <a:pPr marL="360000" lvl="3"/>
            <a:endParaRPr lang="en-US" dirty="0"/>
          </a:p>
        </p:txBody>
      </p:sp>
      <p:pic>
        <p:nvPicPr>
          <p:cNvPr id="6" name="Picture 5"/>
          <p:cNvPicPr>
            <a:picLocks noChangeAspect="1"/>
          </p:cNvPicPr>
          <p:nvPr/>
        </p:nvPicPr>
        <p:blipFill>
          <a:blip r:embed="rId2"/>
          <a:stretch>
            <a:fillRect/>
          </a:stretch>
        </p:blipFill>
        <p:spPr>
          <a:xfrm>
            <a:off x="7881077" y="6167217"/>
            <a:ext cx="579170" cy="676715"/>
          </a:xfrm>
          <a:prstGeom prst="rect">
            <a:avLst/>
          </a:prstGeom>
        </p:spPr>
      </p:pic>
    </p:spTree>
    <p:extLst>
      <p:ext uri="{BB962C8B-B14F-4D97-AF65-F5344CB8AC3E}">
        <p14:creationId xmlns:p14="http://schemas.microsoft.com/office/powerpoint/2010/main" val="91455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2000"/>
              </a:lnSpc>
            </a:pPr>
            <a:r>
              <a:rPr lang="en-US" sz="1800" b="1" dirty="0"/>
              <a:t>Review Approaches (II) - Example </a:t>
            </a:r>
          </a:p>
        </p:txBody>
      </p:sp>
      <p:sp>
        <p:nvSpPr>
          <p:cNvPr id="4" name="TextBox 3"/>
          <p:cNvSpPr txBox="1"/>
          <p:nvPr/>
        </p:nvSpPr>
        <p:spPr>
          <a:xfrm>
            <a:off x="635000" y="1268760"/>
            <a:ext cx="8041456" cy="3170099"/>
          </a:xfrm>
          <a:prstGeom prst="rect">
            <a:avLst/>
          </a:prstGeom>
          <a:ln>
            <a:solidFill>
              <a:schemeClr val="tx2">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360000" lvl="3">
              <a:lnSpc>
                <a:spcPts val="2400"/>
              </a:lnSpc>
              <a:spcBef>
                <a:spcPts val="0"/>
              </a:spcBef>
            </a:pPr>
            <a:endParaRPr lang="en-GB" sz="1600" dirty="0"/>
          </a:p>
          <a:p>
            <a:pPr marL="360000" lvl="3" indent="-285750">
              <a:lnSpc>
                <a:spcPts val="2400"/>
              </a:lnSpc>
              <a:spcBef>
                <a:spcPts val="0"/>
              </a:spcBef>
              <a:buFont typeface="Arial" panose="020B0604020202020204" pitchFamily="34" charset="0"/>
              <a:buChar char="•"/>
            </a:pPr>
            <a:r>
              <a:rPr lang="en-GB" sz="1600" dirty="0"/>
              <a:t>In its BR2, the Party stated that the mitigation actions reported in CTF table 3 include only those important </a:t>
            </a:r>
            <a:r>
              <a:rPr lang="en-GB" sz="1600" dirty="0" err="1"/>
              <a:t>PaMs</a:t>
            </a:r>
            <a:r>
              <a:rPr lang="en-GB" sz="1600" dirty="0"/>
              <a:t> that are new or changed since its submission of the NC6/BR1. </a:t>
            </a:r>
          </a:p>
          <a:p>
            <a:pPr marL="360000" lvl="3" indent="-285750">
              <a:lnSpc>
                <a:spcPts val="2400"/>
              </a:lnSpc>
              <a:spcBef>
                <a:spcPts val="0"/>
              </a:spcBef>
              <a:buFont typeface="Arial" panose="020B0604020202020204" pitchFamily="34" charset="0"/>
              <a:buChar char="•"/>
            </a:pPr>
            <a:endParaRPr lang="en-GB" sz="1600" dirty="0"/>
          </a:p>
          <a:p>
            <a:pPr marL="360000" lvl="3" indent="-285750">
              <a:lnSpc>
                <a:spcPts val="2400"/>
              </a:lnSpc>
              <a:spcBef>
                <a:spcPts val="0"/>
              </a:spcBef>
              <a:buFont typeface="Arial" panose="020B0604020202020204" pitchFamily="34" charset="0"/>
              <a:buChar char="•"/>
            </a:pPr>
            <a:r>
              <a:rPr lang="en-GB" sz="1600" b="1" dirty="0"/>
              <a:t>The ERT recommends </a:t>
            </a:r>
            <a:r>
              <a:rPr lang="en-GB" sz="1600" dirty="0"/>
              <a:t>that the Party, in its next BR, provide information </a:t>
            </a:r>
            <a:r>
              <a:rPr lang="en-GB" sz="1600" b="1" u="sng" dirty="0"/>
              <a:t>on the entire scope of its mitigation actions</a:t>
            </a:r>
            <a:r>
              <a:rPr lang="en-GB" sz="1600" dirty="0"/>
              <a:t>, that is, those that are in implementation and planned to be implemented, including new </a:t>
            </a:r>
            <a:r>
              <a:rPr lang="en-GB" sz="1600" dirty="0" err="1"/>
              <a:t>PaMs</a:t>
            </a:r>
            <a:r>
              <a:rPr lang="en-GB" sz="1600" dirty="0"/>
              <a:t> that might be introduced in the period since the submission of the BR2 in order to enhance the completeness of its reporting.   </a:t>
            </a:r>
            <a:endParaRPr lang="en-US"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14182" y="155098"/>
            <a:ext cx="662274" cy="6232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p:nvPicPr>
        <p:blipFill>
          <a:blip r:embed="rId3"/>
          <a:stretch>
            <a:fillRect/>
          </a:stretch>
        </p:blipFill>
        <p:spPr>
          <a:xfrm>
            <a:off x="7881077" y="6167217"/>
            <a:ext cx="579170" cy="676715"/>
          </a:xfrm>
          <a:prstGeom prst="rect">
            <a:avLst/>
          </a:prstGeom>
        </p:spPr>
      </p:pic>
    </p:spTree>
    <p:extLst>
      <p:ext uri="{BB962C8B-B14F-4D97-AF65-F5344CB8AC3E}">
        <p14:creationId xmlns:p14="http://schemas.microsoft.com/office/powerpoint/2010/main" val="2994570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2000"/>
              </a:lnSpc>
            </a:pPr>
            <a:r>
              <a:rPr lang="en-US" sz="1800" b="1" dirty="0"/>
              <a:t>Review Approaches (III) - Example</a:t>
            </a:r>
            <a:endParaRPr lang="en-US" sz="1800" dirty="0"/>
          </a:p>
        </p:txBody>
      </p:sp>
      <p:sp>
        <p:nvSpPr>
          <p:cNvPr id="4" name="TextBox 3"/>
          <p:cNvSpPr txBox="1"/>
          <p:nvPr/>
        </p:nvSpPr>
        <p:spPr>
          <a:xfrm>
            <a:off x="635000" y="1268760"/>
            <a:ext cx="8041456" cy="3785652"/>
          </a:xfrm>
          <a:prstGeom prst="rect">
            <a:avLst/>
          </a:prstGeom>
          <a:ln>
            <a:solidFill>
              <a:schemeClr val="tx2">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360000" lvl="3">
              <a:lnSpc>
                <a:spcPts val="2400"/>
              </a:lnSpc>
              <a:spcBef>
                <a:spcPts val="0"/>
              </a:spcBef>
            </a:pPr>
            <a:endParaRPr lang="en-GB" sz="1600" dirty="0"/>
          </a:p>
          <a:p>
            <a:pPr marL="360000" lvl="3" indent="-285750">
              <a:lnSpc>
                <a:spcPts val="2400"/>
              </a:lnSpc>
              <a:spcBef>
                <a:spcPts val="0"/>
              </a:spcBef>
              <a:buFont typeface="Arial" panose="020B0604020202020204" pitchFamily="34" charset="0"/>
              <a:buChar char="•"/>
            </a:pPr>
            <a:r>
              <a:rPr lang="en-IE" sz="1600" dirty="0"/>
              <a:t>In its BR2 and CTF table 3, the Party reported on its progress in the achievement of its target and the mitigation actions implemented and planned since its NC6 and BR1 to achieve its target. The Party reported that textual information on its mitigation actions, including information on policies and measures (</a:t>
            </a:r>
            <a:r>
              <a:rPr lang="en-IE" sz="1600" dirty="0" err="1"/>
              <a:t>PaMs</a:t>
            </a:r>
            <a:r>
              <a:rPr lang="en-IE" sz="1600" dirty="0"/>
              <a:t>) implemented or planned to achieve its target, is included in chapter 4 of its NC6. In its NC6, the Party provided information on </a:t>
            </a:r>
            <a:r>
              <a:rPr lang="en-IE" sz="1600" dirty="0" err="1"/>
              <a:t>PaMs</a:t>
            </a:r>
            <a:r>
              <a:rPr lang="en-IE" sz="1600" dirty="0"/>
              <a:t> presented by sector and by gas, and a description of the main </a:t>
            </a:r>
            <a:r>
              <a:rPr lang="en-IE" sz="1600" dirty="0" err="1"/>
              <a:t>PaMs</a:t>
            </a:r>
            <a:r>
              <a:rPr lang="en-IE" sz="1600" dirty="0"/>
              <a:t>. </a:t>
            </a:r>
          </a:p>
          <a:p>
            <a:pPr marL="74250" lvl="3">
              <a:lnSpc>
                <a:spcPts val="2400"/>
              </a:lnSpc>
              <a:spcBef>
                <a:spcPts val="0"/>
              </a:spcBef>
            </a:pPr>
            <a:endParaRPr lang="en-IE" sz="1600" dirty="0"/>
          </a:p>
          <a:p>
            <a:pPr marL="360000" lvl="3" indent="-285750">
              <a:lnSpc>
                <a:spcPts val="2400"/>
              </a:lnSpc>
              <a:spcBef>
                <a:spcPts val="0"/>
              </a:spcBef>
              <a:buFont typeface="Arial" panose="020B0604020202020204" pitchFamily="34" charset="0"/>
              <a:buChar char="•"/>
            </a:pPr>
            <a:r>
              <a:rPr lang="en-IE" sz="1600" dirty="0"/>
              <a:t>Since the NC6, the Party has implemented 11 new </a:t>
            </a:r>
            <a:r>
              <a:rPr lang="en-IE" sz="1600" dirty="0" err="1"/>
              <a:t>PaMs</a:t>
            </a:r>
            <a:r>
              <a:rPr lang="en-IE" sz="1600" dirty="0"/>
              <a:t> that are included in the overview of the Party’s portfolio of mitigation actions provided in CTF table 3, which is consistent with the relevant information reported in the NC6 and the BR2.</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14182" y="155098"/>
            <a:ext cx="662274" cy="6232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p:nvPicPr>
        <p:blipFill>
          <a:blip r:embed="rId3"/>
          <a:stretch>
            <a:fillRect/>
          </a:stretch>
        </p:blipFill>
        <p:spPr>
          <a:xfrm>
            <a:off x="7881077" y="6167217"/>
            <a:ext cx="579170" cy="676715"/>
          </a:xfrm>
          <a:prstGeom prst="rect">
            <a:avLst/>
          </a:prstGeom>
        </p:spPr>
      </p:pic>
    </p:spTree>
    <p:extLst>
      <p:ext uri="{BB962C8B-B14F-4D97-AF65-F5344CB8AC3E}">
        <p14:creationId xmlns:p14="http://schemas.microsoft.com/office/powerpoint/2010/main" val="4247730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7920880" cy="314325"/>
          </a:xfrm>
        </p:spPr>
        <p:txBody>
          <a:bodyPr/>
          <a:lstStyle/>
          <a:p>
            <a:pPr>
              <a:lnSpc>
                <a:spcPct val="100000"/>
              </a:lnSpc>
            </a:pPr>
            <a:r>
              <a:rPr lang="en-US" sz="1800" b="1" dirty="0"/>
              <a:t>Conclusions and recommendations for LR consideration </a:t>
            </a:r>
            <a:endParaRPr lang="en-US" sz="1500" b="1" kern="1200" dirty="0">
              <a:solidFill>
                <a:srgbClr val="FF0000"/>
              </a:solidFill>
              <a:latin typeface="+mn-lt"/>
              <a:ea typeface="+mn-ea"/>
              <a:cs typeface="+mn-cs"/>
            </a:endParaRPr>
          </a:p>
        </p:txBody>
      </p:sp>
      <p:sp>
        <p:nvSpPr>
          <p:cNvPr id="3" name="TextBox 2"/>
          <p:cNvSpPr txBox="1"/>
          <p:nvPr/>
        </p:nvSpPr>
        <p:spPr>
          <a:xfrm>
            <a:off x="611560" y="990813"/>
            <a:ext cx="7920880" cy="501675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60000">
              <a:lnSpc>
                <a:spcPts val="2400"/>
              </a:lnSpc>
              <a:spcBef>
                <a:spcPts val="0"/>
              </a:spcBef>
            </a:pPr>
            <a:r>
              <a:rPr lang="en-US" sz="1600" u="sng" dirty="0"/>
              <a:t>RPG: Add guidance in </a:t>
            </a:r>
            <a:r>
              <a:rPr lang="en-US" b="1" dirty="0">
                <a:solidFill>
                  <a:srgbClr val="FF0000"/>
                </a:solidFill>
              </a:rPr>
              <a:t>red</a:t>
            </a:r>
          </a:p>
          <a:p>
            <a:pPr marL="360000">
              <a:lnSpc>
                <a:spcPts val="2400"/>
              </a:lnSpc>
              <a:spcBef>
                <a:spcPts val="0"/>
              </a:spcBef>
            </a:pPr>
            <a:endParaRPr lang="en-US" sz="1600" dirty="0"/>
          </a:p>
          <a:p>
            <a:pPr marL="269875" lvl="0" indent="-269875">
              <a:lnSpc>
                <a:spcPts val="2400"/>
              </a:lnSpc>
              <a:spcBef>
                <a:spcPct val="0"/>
              </a:spcBef>
              <a:buClr>
                <a:srgbClr val="000000"/>
              </a:buClr>
              <a:buFont typeface="Wingdings" panose="05000000000000000000" pitchFamily="2" charset="2"/>
              <a:buChar char="q"/>
            </a:pPr>
            <a:r>
              <a:rPr lang="en-IE" kern="0" dirty="0">
                <a:solidFill>
                  <a:srgbClr val="000000"/>
                </a:solidFill>
              </a:rPr>
              <a:t>According to paragraph 6 of the UNFCCC reporting guidelines on BRs, the Party </a:t>
            </a:r>
            <a:r>
              <a:rPr lang="en-IE" kern="0" dirty="0">
                <a:solidFill>
                  <a:srgbClr val="FF0000"/>
                </a:solidFill>
              </a:rPr>
              <a:t>shall</a:t>
            </a:r>
            <a:r>
              <a:rPr lang="en-IE" kern="0" dirty="0">
                <a:solidFill>
                  <a:srgbClr val="000000"/>
                </a:solidFill>
              </a:rPr>
              <a:t> report on its mitigation actions, </a:t>
            </a:r>
            <a:r>
              <a:rPr lang="en-IE" kern="0" dirty="0">
                <a:solidFill>
                  <a:srgbClr val="FF0000"/>
                </a:solidFill>
              </a:rPr>
              <a:t>including on the policies and measures it has implemented or plans to implement since its last national communication or biennial report to achieve its economy-wide emission reduction target. </a:t>
            </a:r>
            <a:r>
              <a:rPr lang="en-IE" kern="0" dirty="0">
                <a:solidFill>
                  <a:srgbClr val="000000"/>
                </a:solidFill>
              </a:rPr>
              <a:t>The reporting should be clear and, if the Party reported only on new </a:t>
            </a:r>
            <a:r>
              <a:rPr lang="en-IE" kern="0" dirty="0" err="1">
                <a:solidFill>
                  <a:srgbClr val="000000"/>
                </a:solidFill>
              </a:rPr>
              <a:t>PaMs</a:t>
            </a:r>
            <a:r>
              <a:rPr lang="en-IE" kern="0" dirty="0">
                <a:solidFill>
                  <a:srgbClr val="000000"/>
                </a:solidFill>
              </a:rPr>
              <a:t>, it should provide reference to the previous NCs/BRs where the previously existing mitigation actions are described. </a:t>
            </a:r>
          </a:p>
          <a:p>
            <a:pPr marL="269875" lvl="0" indent="-269875">
              <a:lnSpc>
                <a:spcPts val="2400"/>
              </a:lnSpc>
              <a:spcBef>
                <a:spcPct val="0"/>
              </a:spcBef>
              <a:buClr>
                <a:srgbClr val="000000"/>
              </a:buClr>
              <a:buFont typeface="Wingdings" panose="05000000000000000000" pitchFamily="2" charset="2"/>
              <a:buChar char="q"/>
            </a:pPr>
            <a:r>
              <a:rPr lang="en-IE" kern="0" dirty="0">
                <a:solidFill>
                  <a:srgbClr val="000000"/>
                </a:solidFill>
              </a:rPr>
              <a:t>The ERT should check and verify the references to previous NCs/BRs and ensure that the reported </a:t>
            </a:r>
            <a:r>
              <a:rPr lang="en-IE" kern="0" dirty="0" err="1">
                <a:solidFill>
                  <a:srgbClr val="000000"/>
                </a:solidFill>
              </a:rPr>
              <a:t>PaMs</a:t>
            </a:r>
            <a:r>
              <a:rPr lang="en-IE" kern="0" dirty="0">
                <a:solidFill>
                  <a:srgbClr val="000000"/>
                </a:solidFill>
              </a:rPr>
              <a:t> are indeed new and complementary to those reported in previous NCs/BRs. </a:t>
            </a:r>
          </a:p>
          <a:p>
            <a:pPr marL="269875" lvl="0" indent="-269875">
              <a:lnSpc>
                <a:spcPts val="2400"/>
              </a:lnSpc>
              <a:spcBef>
                <a:spcPct val="0"/>
              </a:spcBef>
              <a:buClr>
                <a:srgbClr val="000000"/>
              </a:buClr>
              <a:buFont typeface="Wingdings" panose="05000000000000000000" pitchFamily="2" charset="2"/>
              <a:buChar char="q"/>
            </a:pPr>
            <a:r>
              <a:rPr lang="en-GB" dirty="0">
                <a:solidFill>
                  <a:srgbClr val="FF0000"/>
                </a:solidFill>
              </a:rPr>
              <a:t>If the submission reports only new </a:t>
            </a:r>
            <a:r>
              <a:rPr lang="en-GB" dirty="0" err="1">
                <a:solidFill>
                  <a:srgbClr val="FF0000"/>
                </a:solidFill>
              </a:rPr>
              <a:t>PaMs</a:t>
            </a:r>
            <a:r>
              <a:rPr lang="en-GB" dirty="0">
                <a:solidFill>
                  <a:srgbClr val="FF0000"/>
                </a:solidFill>
              </a:rPr>
              <a:t> and lacks reference to the previous NC/BR, the ERT should make a recommendation to the Party to improve the completeness of its reporting by providing complete and consistent information on all </a:t>
            </a:r>
            <a:r>
              <a:rPr lang="en-GB" dirty="0" err="1">
                <a:solidFill>
                  <a:srgbClr val="FF0000"/>
                </a:solidFill>
              </a:rPr>
              <a:t>PaMs</a:t>
            </a:r>
            <a:r>
              <a:rPr lang="en-GB" dirty="0">
                <a:solidFill>
                  <a:srgbClr val="FF0000"/>
                </a:solidFill>
              </a:rPr>
              <a:t> that were put in place to achieve the target, either by referencing previous NCs or BRs or providing a complete set of mitigation actions in the next BR.</a:t>
            </a:r>
            <a:endParaRPr lang="en-US" sz="1600" dirty="0">
              <a:solidFill>
                <a:srgbClr val="FF0000"/>
              </a:solidFill>
            </a:endParaRPr>
          </a:p>
        </p:txBody>
      </p:sp>
      <p:pic>
        <p:nvPicPr>
          <p:cNvPr id="11"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2200" y="5655645"/>
            <a:ext cx="768636" cy="1023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p:nvPicPr>
        <p:blipFill>
          <a:blip r:embed="rId3"/>
          <a:stretch>
            <a:fillRect/>
          </a:stretch>
        </p:blipFill>
        <p:spPr>
          <a:xfrm>
            <a:off x="7881077" y="6167217"/>
            <a:ext cx="579170" cy="676715"/>
          </a:xfrm>
          <a:prstGeom prst="rect">
            <a:avLst/>
          </a:prstGeom>
        </p:spPr>
      </p:pic>
    </p:spTree>
    <p:extLst>
      <p:ext uri="{BB962C8B-B14F-4D97-AF65-F5344CB8AC3E}">
        <p14:creationId xmlns:p14="http://schemas.microsoft.com/office/powerpoint/2010/main" val="1878344312"/>
      </p:ext>
    </p:extLst>
  </p:cSld>
  <p:clrMapOvr>
    <a:masterClrMapping/>
  </p:clrMapOvr>
</p:sld>
</file>

<file path=ppt/theme/theme1.xml><?xml version="1.0" encoding="utf-8"?>
<a:theme xmlns:a="http://schemas.openxmlformats.org/drawingml/2006/main" name=" UNFCCC PowerPoint">
  <a:themeElements>
    <a:clrScheme name="blank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NFCCC quote">
  <a:themeElements>
    <a:clrScheme name="UNFCCC quote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UNFCCC quo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lnDef>
  </a:objectDefaults>
  <a:extraClrSchemeLst>
    <a:extraClrScheme>
      <a:clrScheme name="UNFCCC quote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NFCCC_Master 70pt title">
  <a:themeElements>
    <a:clrScheme name="UNFCCC_Master 70pt title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UNFCCC_Master 70pt titl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500" b="0" i="0" u="none" strike="noStrike" cap="none" normalizeH="0" baseline="0" smtClean="0">
            <a:ln>
              <a:noFill/>
            </a:ln>
            <a:solidFill>
              <a:schemeClr val="tx1"/>
            </a:solidFill>
            <a:effectLst/>
            <a:latin typeface="Arial" charset="0"/>
          </a:defRPr>
        </a:defPPr>
      </a:lstStyle>
    </a:lnDef>
  </a:objectDefaults>
  <a:extraClrSchemeLst>
    <a:extraClrScheme>
      <a:clrScheme name="UNFCCC_Master 70pt title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965</Words>
  <Application>Microsoft Office PowerPoint</Application>
  <PresentationFormat>On-screen Show (4:3)</PresentationFormat>
  <Paragraphs>48</Paragraphs>
  <Slides>10</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Wingdings</vt:lpstr>
      <vt:lpstr> UNFCCC PowerPoint</vt:lpstr>
      <vt:lpstr>UNFCCC quote</vt:lpstr>
      <vt:lpstr>UNFCCC_Master 70pt title</vt:lpstr>
      <vt:lpstr>Information reported only on new PaMs implemented or planned since the previous BR/NC</vt:lpstr>
      <vt:lpstr>Introduction</vt:lpstr>
      <vt:lpstr>UNFCCC Biennial Reporting Guidelines (Paragraph 6)</vt:lpstr>
      <vt:lpstr>Review Practice Guidance 2017</vt:lpstr>
      <vt:lpstr>ERTs practice during BR2 reviews </vt:lpstr>
      <vt:lpstr>Review Approaches (I)  - Example </vt:lpstr>
      <vt:lpstr>Review Approaches (II) - Example </vt:lpstr>
      <vt:lpstr>Review Approaches (III) - Example</vt:lpstr>
      <vt:lpstr>Conclusions and recommendations for LR consideration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2013-09-19T09:02:03Z</dcterms:created>
  <dcterms:modified xsi:type="dcterms:W3CDTF">2018-02-28T12:52:58Z</dcterms:modified>
</cp:coreProperties>
</file>