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51" r:id="rId6"/>
    <p:sldMasterId id="2147483652" r:id="rId7"/>
  </p:sldMasterIdLst>
  <p:notesMasterIdLst>
    <p:notesMasterId r:id="rId22"/>
  </p:notesMasterIdLst>
  <p:handoutMasterIdLst>
    <p:handoutMasterId r:id="rId23"/>
  </p:handoutMasterIdLst>
  <p:sldIdLst>
    <p:sldId id="293" r:id="rId8"/>
    <p:sldId id="259" r:id="rId9"/>
    <p:sldId id="261" r:id="rId10"/>
    <p:sldId id="294" r:id="rId11"/>
    <p:sldId id="270" r:id="rId12"/>
    <p:sldId id="263" r:id="rId13"/>
    <p:sldId id="265" r:id="rId14"/>
    <p:sldId id="301" r:id="rId15"/>
    <p:sldId id="289" r:id="rId16"/>
    <p:sldId id="290" r:id="rId17"/>
    <p:sldId id="264" r:id="rId18"/>
    <p:sldId id="295" r:id="rId19"/>
    <p:sldId id="292" r:id="rId20"/>
    <p:sldId id="286" r:id="rId21"/>
  </p:sldIdLst>
  <p:sldSz cx="9144000" cy="6858000" type="screen4x3"/>
  <p:notesSz cx="7315200" cy="9601200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F08B98-4AF8-20D1-826A-E7C82B3CB3B2}" name="Barbara Ratusznik" initials="BR" userId="S::bRatusznik@unfccc.int::36d7086a-98d0-4c40-8daa-afb292c5b8a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0893F"/>
    <a:srgbClr val="4D4D4D"/>
    <a:srgbClr val="5F5F5F"/>
    <a:srgbClr val="777777"/>
    <a:srgbClr val="808080"/>
    <a:srgbClr val="1960AB"/>
    <a:srgbClr val="FFFFFF"/>
    <a:srgbClr val="6C54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A52F3-7532-4B84-AB6E-0670361F09CF}" v="54" dt="2025-05-08T09:26:54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80" d="100"/>
          <a:sy n="80" d="100"/>
        </p:scale>
        <p:origin x="3888" y="18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ra Ratusznik" userId="36d7086a-98d0-4c40-8daa-afb292c5b8ae" providerId="ADAL" clId="{8CCA52F3-7532-4B84-AB6E-0670361F09CF}"/>
    <pc:docChg chg="custSel modSld">
      <pc:chgData name="Barbara Ratusznik" userId="36d7086a-98d0-4c40-8daa-afb292c5b8ae" providerId="ADAL" clId="{8CCA52F3-7532-4B84-AB6E-0670361F09CF}" dt="2025-05-08T09:26:36.215" v="308" actId="20577"/>
      <pc:docMkLst>
        <pc:docMk/>
      </pc:docMkLst>
      <pc:sldChg chg="modSp mod">
        <pc:chgData name="Barbara Ratusznik" userId="36d7086a-98d0-4c40-8daa-afb292c5b8ae" providerId="ADAL" clId="{8CCA52F3-7532-4B84-AB6E-0670361F09CF}" dt="2025-05-08T08:11:55.758" v="72" actId="20577"/>
        <pc:sldMkLst>
          <pc:docMk/>
          <pc:sldMk cId="0" sldId="259"/>
        </pc:sldMkLst>
        <pc:spChg chg="mod">
          <ac:chgData name="Barbara Ratusznik" userId="36d7086a-98d0-4c40-8daa-afb292c5b8ae" providerId="ADAL" clId="{8CCA52F3-7532-4B84-AB6E-0670361F09CF}" dt="2025-05-08T08:11:55.758" v="72" actId="20577"/>
          <ac:spMkLst>
            <pc:docMk/>
            <pc:sldMk cId="0" sldId="259"/>
            <ac:spMk id="33" creationId="{A30B14B6-80CC-1060-5D8F-346FF017B775}"/>
          </ac:spMkLst>
        </pc:spChg>
      </pc:sldChg>
      <pc:sldChg chg="modSp modNotesTx">
        <pc:chgData name="Barbara Ratusznik" userId="36d7086a-98d0-4c40-8daa-afb292c5b8ae" providerId="ADAL" clId="{8CCA52F3-7532-4B84-AB6E-0670361F09CF}" dt="2025-05-08T08:28:02.906" v="260" actId="20577"/>
        <pc:sldMkLst>
          <pc:docMk/>
          <pc:sldMk cId="3225213226" sldId="270"/>
        </pc:sldMkLst>
        <pc:graphicFrameChg chg="mod">
          <ac:chgData name="Barbara Ratusznik" userId="36d7086a-98d0-4c40-8daa-afb292c5b8ae" providerId="ADAL" clId="{8CCA52F3-7532-4B84-AB6E-0670361F09CF}" dt="2025-05-08T08:16:54.180" v="217" actId="20577"/>
          <ac:graphicFrameMkLst>
            <pc:docMk/>
            <pc:sldMk cId="3225213226" sldId="270"/>
            <ac:graphicFrameMk id="4" creationId="{812DCC7D-084D-0DB6-DE27-67FF60717496}"/>
          </ac:graphicFrameMkLst>
        </pc:graphicFrameChg>
      </pc:sldChg>
      <pc:sldChg chg="modSp mod modNotesTx">
        <pc:chgData name="Barbara Ratusznik" userId="36d7086a-98d0-4c40-8daa-afb292c5b8ae" providerId="ADAL" clId="{8CCA52F3-7532-4B84-AB6E-0670361F09CF}" dt="2025-05-08T09:26:36.215" v="308" actId="20577"/>
        <pc:sldMkLst>
          <pc:docMk/>
          <pc:sldMk cId="1024039810" sldId="289"/>
        </pc:sldMkLst>
        <pc:spChg chg="mod">
          <ac:chgData name="Barbara Ratusznik" userId="36d7086a-98d0-4c40-8daa-afb292c5b8ae" providerId="ADAL" clId="{8CCA52F3-7532-4B84-AB6E-0670361F09CF}" dt="2025-05-08T09:26:29.881" v="304" actId="313"/>
          <ac:spMkLst>
            <pc:docMk/>
            <pc:sldMk cId="1024039810" sldId="289"/>
            <ac:spMk id="5" creationId="{B7098E90-AC0E-F306-ED97-B89D99B2AD14}"/>
          </ac:spMkLst>
        </pc:spChg>
      </pc:sldChg>
      <pc:sldChg chg="modNotesTx">
        <pc:chgData name="Barbara Ratusznik" userId="36d7086a-98d0-4c40-8daa-afb292c5b8ae" providerId="ADAL" clId="{8CCA52F3-7532-4B84-AB6E-0670361F09CF}" dt="2025-05-08T08:13:32.192" v="94" actId="20577"/>
        <pc:sldMkLst>
          <pc:docMk/>
          <pc:sldMk cId="2933250508" sldId="290"/>
        </pc:sldMkLst>
      </pc:sldChg>
      <pc:sldChg chg="modNotesTx">
        <pc:chgData name="Barbara Ratusznik" userId="36d7086a-98d0-4c40-8daa-afb292c5b8ae" providerId="ADAL" clId="{8CCA52F3-7532-4B84-AB6E-0670361F09CF}" dt="2025-05-08T08:29:11.247" v="303" actId="20577"/>
        <pc:sldMkLst>
          <pc:docMk/>
          <pc:sldMk cId="2097101927" sldId="292"/>
        </pc:sldMkLst>
      </pc:sldChg>
      <pc:sldChg chg="modSp mod modNotesTx">
        <pc:chgData name="Barbara Ratusznik" userId="36d7086a-98d0-4c40-8daa-afb292c5b8ae" providerId="ADAL" clId="{8CCA52F3-7532-4B84-AB6E-0670361F09CF}" dt="2025-05-08T08:11:09.999" v="22" actId="20577"/>
        <pc:sldMkLst>
          <pc:docMk/>
          <pc:sldMk cId="0" sldId="293"/>
        </pc:sldMkLst>
        <pc:spChg chg="mod">
          <ac:chgData name="Barbara Ratusznik" userId="36d7086a-98d0-4c40-8daa-afb292c5b8ae" providerId="ADAL" clId="{8CCA52F3-7532-4B84-AB6E-0670361F09CF}" dt="2025-05-08T08:10:57.654" v="20" actId="20577"/>
          <ac:spMkLst>
            <pc:docMk/>
            <pc:sldMk cId="0" sldId="293"/>
            <ac:spMk id="161795" creationId="{00000000-0000-0000-0000-000000000000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Relationship Id="rId4" Type="http://schemas.openxmlformats.org/officeDocument/2006/relationships/image" Target="../media/image16.jpe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25.svg"/><Relationship Id="rId9" Type="http://schemas.openxmlformats.org/officeDocument/2006/relationships/image" Target="../media/image30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10" Type="http://schemas.openxmlformats.org/officeDocument/2006/relationships/image" Target="../media/image45.svg"/><Relationship Id="rId4" Type="http://schemas.openxmlformats.org/officeDocument/2006/relationships/image" Target="../media/image39.svg"/><Relationship Id="rId9" Type="http://schemas.openxmlformats.org/officeDocument/2006/relationships/image" Target="../media/image4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Relationship Id="rId4" Type="http://schemas.openxmlformats.org/officeDocument/2006/relationships/image" Target="../media/image16.jpe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25.svg"/><Relationship Id="rId9" Type="http://schemas.openxmlformats.org/officeDocument/2006/relationships/image" Target="../media/image30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10" Type="http://schemas.openxmlformats.org/officeDocument/2006/relationships/image" Target="../media/image45.svg"/><Relationship Id="rId4" Type="http://schemas.openxmlformats.org/officeDocument/2006/relationships/image" Target="../media/image39.svg"/><Relationship Id="rId9" Type="http://schemas.openxmlformats.org/officeDocument/2006/relationships/image" Target="../media/image4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CBF73-A958-4EB5-829E-DA81AF2AD6E0}" type="doc">
      <dgm:prSet loTypeId="urn:microsoft.com/office/officeart/2005/8/layout/vList4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F2CDE8C2-E70E-4248-ADD6-8E557C4BA8DA}">
      <dgm:prSet phldrT="[Text]" custT="1"/>
      <dgm:spPr/>
      <dgm:t>
        <a:bodyPr/>
        <a:lstStyle/>
        <a:p>
          <a:r>
            <a:rPr lang="en-GB" sz="1600" b="1" dirty="0"/>
            <a:t>Glasgow</a:t>
          </a:r>
          <a:endParaRPr lang="en-GB" sz="1800" b="1" dirty="0"/>
        </a:p>
      </dgm:t>
    </dgm:pt>
    <dgm:pt modelId="{CCF0E746-4878-4074-90D0-7C9292DDF1CF}" type="parTrans" cxnId="{D762F99F-916F-44EF-A7CE-CD45CE7B43CE}">
      <dgm:prSet/>
      <dgm:spPr/>
      <dgm:t>
        <a:bodyPr/>
        <a:lstStyle/>
        <a:p>
          <a:endParaRPr lang="en-GB"/>
        </a:p>
      </dgm:t>
    </dgm:pt>
    <dgm:pt modelId="{4EEBE562-9D31-4196-A751-4E2481793EF1}" type="sibTrans" cxnId="{D762F99F-916F-44EF-A7CE-CD45CE7B43CE}">
      <dgm:prSet/>
      <dgm:spPr/>
      <dgm:t>
        <a:bodyPr/>
        <a:lstStyle/>
        <a:p>
          <a:endParaRPr lang="en-GB"/>
        </a:p>
      </dgm:t>
    </dgm:pt>
    <dgm:pt modelId="{8A2B5E68-4C4C-4143-9C3E-CF1F4796D0EA}">
      <dgm:prSet phldrT="[Text]" custT="1"/>
      <dgm:spPr/>
      <dgm:t>
        <a:bodyPr/>
        <a:lstStyle/>
        <a:p>
          <a:r>
            <a:rPr lang="en-GB" sz="1600" dirty="0"/>
            <a:t>Adopted the work programme under the framework for non-market approaches</a:t>
          </a:r>
        </a:p>
      </dgm:t>
    </dgm:pt>
    <dgm:pt modelId="{62AE179A-8EBE-455E-9564-57DD8EF79A6D}" type="parTrans" cxnId="{1366072F-F900-4BA7-B202-1235D5C0079B}">
      <dgm:prSet/>
      <dgm:spPr/>
      <dgm:t>
        <a:bodyPr/>
        <a:lstStyle/>
        <a:p>
          <a:endParaRPr lang="en-GB"/>
        </a:p>
      </dgm:t>
    </dgm:pt>
    <dgm:pt modelId="{D89593AE-4FC1-4BB6-8AF0-291DB731A4E3}" type="sibTrans" cxnId="{1366072F-F900-4BA7-B202-1235D5C0079B}">
      <dgm:prSet/>
      <dgm:spPr/>
      <dgm:t>
        <a:bodyPr/>
        <a:lstStyle/>
        <a:p>
          <a:endParaRPr lang="en-GB"/>
        </a:p>
      </dgm:t>
    </dgm:pt>
    <dgm:pt modelId="{52419EA8-8AF7-4268-BBB8-6382E137C9E4}">
      <dgm:prSet phldrT="[Text]" custT="1"/>
      <dgm:spPr/>
      <dgm:t>
        <a:bodyPr/>
        <a:lstStyle/>
        <a:p>
          <a:r>
            <a:rPr lang="en-GB" sz="1600" b="1" dirty="0"/>
            <a:t>Sharm el-Sheikh</a:t>
          </a:r>
        </a:p>
      </dgm:t>
    </dgm:pt>
    <dgm:pt modelId="{EEB72AEB-1A15-40C3-9867-F3300372409B}" type="parTrans" cxnId="{A3BBFB0D-9A8F-4759-924B-86575FEE74CF}">
      <dgm:prSet/>
      <dgm:spPr/>
      <dgm:t>
        <a:bodyPr/>
        <a:lstStyle/>
        <a:p>
          <a:endParaRPr lang="en-GB"/>
        </a:p>
      </dgm:t>
    </dgm:pt>
    <dgm:pt modelId="{1B3D4DFD-93B7-4A05-8F8A-22A68F3DFB21}" type="sibTrans" cxnId="{A3BBFB0D-9A8F-4759-924B-86575FEE74CF}">
      <dgm:prSet/>
      <dgm:spPr/>
      <dgm:t>
        <a:bodyPr/>
        <a:lstStyle/>
        <a:p>
          <a:endParaRPr lang="en-GB"/>
        </a:p>
      </dgm:t>
    </dgm:pt>
    <dgm:pt modelId="{3794E38E-6AF2-4129-8D25-BE08CD240E61}">
      <dgm:prSet phldrT="[Text]" custT="1"/>
      <dgm:spPr/>
      <dgm:t>
        <a:bodyPr/>
        <a:lstStyle/>
        <a:p>
          <a:r>
            <a:rPr lang="en-GB" sz="1600" dirty="0"/>
            <a:t>Agreed the specification for the UNFCCC web-based platform</a:t>
          </a:r>
        </a:p>
      </dgm:t>
    </dgm:pt>
    <dgm:pt modelId="{2D68783F-E0F9-4342-ABE5-7E192DD779CC}" type="parTrans" cxnId="{64C4CF9D-71A2-46CB-AD24-111866822116}">
      <dgm:prSet/>
      <dgm:spPr/>
      <dgm:t>
        <a:bodyPr/>
        <a:lstStyle/>
        <a:p>
          <a:endParaRPr lang="en-GB"/>
        </a:p>
      </dgm:t>
    </dgm:pt>
    <dgm:pt modelId="{22B1E5AE-3FE7-4623-A6EA-B13F127BD827}" type="sibTrans" cxnId="{64C4CF9D-71A2-46CB-AD24-111866822116}">
      <dgm:prSet/>
      <dgm:spPr/>
      <dgm:t>
        <a:bodyPr/>
        <a:lstStyle/>
        <a:p>
          <a:endParaRPr lang="en-GB"/>
        </a:p>
      </dgm:t>
    </dgm:pt>
    <dgm:pt modelId="{ADCCB995-6903-49BB-8596-BCDB053531D1}">
      <dgm:prSet phldrT="[Text]" custT="1"/>
      <dgm:spPr/>
      <dgm:t>
        <a:bodyPr/>
        <a:lstStyle/>
        <a:p>
          <a:r>
            <a:rPr lang="en-GB" sz="1600" dirty="0"/>
            <a:t>Mandated in-session workshops at Glasgow Committee meetings</a:t>
          </a:r>
        </a:p>
      </dgm:t>
    </dgm:pt>
    <dgm:pt modelId="{2C0E602B-9C54-4FC4-BE6D-7949922CE8D1}" type="parTrans" cxnId="{B40E4661-A69D-4179-A4D2-E7419777B446}">
      <dgm:prSet/>
      <dgm:spPr/>
      <dgm:t>
        <a:bodyPr/>
        <a:lstStyle/>
        <a:p>
          <a:endParaRPr lang="en-GB"/>
        </a:p>
      </dgm:t>
    </dgm:pt>
    <dgm:pt modelId="{9BCC7E8B-E478-4A48-B5C6-1301F24845F5}" type="sibTrans" cxnId="{B40E4661-A69D-4179-A4D2-E7419777B446}">
      <dgm:prSet/>
      <dgm:spPr/>
      <dgm:t>
        <a:bodyPr/>
        <a:lstStyle/>
        <a:p>
          <a:endParaRPr lang="en-GB"/>
        </a:p>
      </dgm:t>
    </dgm:pt>
    <dgm:pt modelId="{BE66422E-5FC9-44AC-A932-0372DC07EC45}">
      <dgm:prSet phldrT="[Text]" custT="1"/>
      <dgm:spPr/>
      <dgm:t>
        <a:bodyPr/>
        <a:lstStyle/>
        <a:p>
          <a:r>
            <a:rPr lang="en-GB" sz="1600" dirty="0"/>
            <a:t>Adopted the schedule of the work programme</a:t>
          </a:r>
        </a:p>
      </dgm:t>
    </dgm:pt>
    <dgm:pt modelId="{3FC85323-91E7-4A42-BB16-F7C0A5583AAA}" type="sibTrans" cxnId="{FD820F69-FA2B-4967-976C-8ECF23ED5A28}">
      <dgm:prSet/>
      <dgm:spPr/>
      <dgm:t>
        <a:bodyPr/>
        <a:lstStyle/>
        <a:p>
          <a:endParaRPr lang="en-GB"/>
        </a:p>
      </dgm:t>
    </dgm:pt>
    <dgm:pt modelId="{F6CDDBAB-3EC7-4F47-A0FD-B84AEAA83DB0}" type="parTrans" cxnId="{FD820F69-FA2B-4967-976C-8ECF23ED5A28}">
      <dgm:prSet/>
      <dgm:spPr/>
      <dgm:t>
        <a:bodyPr/>
        <a:lstStyle/>
        <a:p>
          <a:endParaRPr lang="en-GB"/>
        </a:p>
      </dgm:t>
    </dgm:pt>
    <dgm:pt modelId="{53D6924D-6440-46D1-81A3-B40F263479C4}">
      <dgm:prSet phldrT="[Text]" custT="1"/>
      <dgm:spPr/>
      <dgm:t>
        <a:bodyPr/>
        <a:lstStyle/>
        <a:p>
          <a:r>
            <a:rPr lang="en-GB" sz="1600" dirty="0"/>
            <a:t>Established the GCNMA; meets in conjunction with the SBSTA</a:t>
          </a:r>
        </a:p>
      </dgm:t>
    </dgm:pt>
    <dgm:pt modelId="{D3A3ABE4-87EC-444D-A237-382314C617D0}" type="sibTrans" cxnId="{339FBFF4-12B1-4C84-82E2-B3589E79BEA7}">
      <dgm:prSet/>
      <dgm:spPr/>
      <dgm:t>
        <a:bodyPr/>
        <a:lstStyle/>
        <a:p>
          <a:endParaRPr lang="en-GB"/>
        </a:p>
      </dgm:t>
    </dgm:pt>
    <dgm:pt modelId="{42AC4DAF-10C0-4E65-ACA9-8BCF74AF2CDD}" type="parTrans" cxnId="{339FBFF4-12B1-4C84-82E2-B3589E79BEA7}">
      <dgm:prSet/>
      <dgm:spPr/>
      <dgm:t>
        <a:bodyPr/>
        <a:lstStyle/>
        <a:p>
          <a:endParaRPr lang="en-GB"/>
        </a:p>
      </dgm:t>
    </dgm:pt>
    <dgm:pt modelId="{B6847852-EEB7-4E84-8DC3-985C2FDC80A5}">
      <dgm:prSet phldrT="[Text]" custT="1"/>
      <dgm:spPr/>
      <dgm:t>
        <a:bodyPr/>
        <a:lstStyle/>
        <a:p>
          <a:r>
            <a:rPr lang="en-GB" sz="1600" b="1" dirty="0"/>
            <a:t>Baku</a:t>
          </a:r>
        </a:p>
      </dgm:t>
    </dgm:pt>
    <dgm:pt modelId="{AA19DA35-B176-40E7-BF80-F0B50C669B53}" type="parTrans" cxnId="{EA40CBD5-0C5E-4FB5-A5CD-8FD8FCFE769D}">
      <dgm:prSet/>
      <dgm:spPr/>
      <dgm:t>
        <a:bodyPr/>
        <a:lstStyle/>
        <a:p>
          <a:endParaRPr lang="en-GB"/>
        </a:p>
      </dgm:t>
    </dgm:pt>
    <dgm:pt modelId="{C0610C13-8977-47D8-B878-86B801ACF13A}" type="sibTrans" cxnId="{EA40CBD5-0C5E-4FB5-A5CD-8FD8FCFE769D}">
      <dgm:prSet/>
      <dgm:spPr/>
      <dgm:t>
        <a:bodyPr/>
        <a:lstStyle/>
        <a:p>
          <a:endParaRPr lang="en-GB"/>
        </a:p>
      </dgm:t>
    </dgm:pt>
    <dgm:pt modelId="{52EF30A2-E087-4D54-A2FE-0C2F19542E1A}">
      <dgm:prSet phldrT="[Text]" custT="1"/>
      <dgm:spPr/>
      <dgm:t>
        <a:bodyPr/>
        <a:lstStyle/>
        <a:p>
          <a:r>
            <a:rPr lang="en-GB" sz="1600" b="1" dirty="0"/>
            <a:t>Dubai</a:t>
          </a:r>
          <a:endParaRPr lang="en-GB" sz="1800" b="1" dirty="0"/>
        </a:p>
      </dgm:t>
    </dgm:pt>
    <dgm:pt modelId="{192B0B2B-B500-4275-94EF-A3098D766EE0}" type="sibTrans" cxnId="{86B3DD98-C50C-47C4-A1D2-7881CB03E684}">
      <dgm:prSet/>
      <dgm:spPr/>
      <dgm:t>
        <a:bodyPr/>
        <a:lstStyle/>
        <a:p>
          <a:endParaRPr lang="en-GB"/>
        </a:p>
      </dgm:t>
    </dgm:pt>
    <dgm:pt modelId="{F950604A-66A5-400A-9CD8-3EB1F09E0596}" type="parTrans" cxnId="{86B3DD98-C50C-47C4-A1D2-7881CB03E684}">
      <dgm:prSet/>
      <dgm:spPr/>
      <dgm:t>
        <a:bodyPr/>
        <a:lstStyle/>
        <a:p>
          <a:endParaRPr lang="en-GB"/>
        </a:p>
      </dgm:t>
    </dgm:pt>
    <dgm:pt modelId="{FBA8E682-7798-418B-BD34-7880E793E237}">
      <dgm:prSet phldrT="[Text]" custT="1"/>
      <dgm:spPr/>
      <dgm:t>
        <a:bodyPr/>
        <a:lstStyle/>
        <a:p>
          <a:r>
            <a:rPr lang="en-GB" sz="1600" dirty="0"/>
            <a:t>Established Article 6.8 National Focal Points to access the web-based platform</a:t>
          </a:r>
        </a:p>
      </dgm:t>
    </dgm:pt>
    <dgm:pt modelId="{80898853-A89C-458C-BD4F-CA1BE758ADDF}" type="sibTrans" cxnId="{A9E2855F-5218-4967-8FA9-53E96E393D08}">
      <dgm:prSet/>
      <dgm:spPr/>
      <dgm:t>
        <a:bodyPr/>
        <a:lstStyle/>
        <a:p>
          <a:endParaRPr lang="en-GB"/>
        </a:p>
      </dgm:t>
    </dgm:pt>
    <dgm:pt modelId="{8514DD74-461E-4BAB-8D7A-DB672D8EB917}" type="parTrans" cxnId="{A9E2855F-5218-4967-8FA9-53E96E393D08}">
      <dgm:prSet/>
      <dgm:spPr/>
      <dgm:t>
        <a:bodyPr/>
        <a:lstStyle/>
        <a:p>
          <a:endParaRPr lang="en-GB"/>
        </a:p>
      </dgm:t>
    </dgm:pt>
    <dgm:pt modelId="{AF1A614B-5FC9-4C6E-B853-95CEDD534B81}">
      <dgm:prSet phldrT="[Text]" custT="1"/>
      <dgm:spPr/>
      <dgm:t>
        <a:bodyPr/>
        <a:lstStyle/>
        <a:p>
          <a:r>
            <a:rPr lang="en-US" sz="1600" dirty="0"/>
            <a:t>Completed an expedited and simple assessment of Phase 1 of the work programme and provided guidance for Phase 2</a:t>
          </a:r>
          <a:endParaRPr lang="en-GB" sz="1600" dirty="0"/>
        </a:p>
      </dgm:t>
    </dgm:pt>
    <dgm:pt modelId="{94775BB5-5BE6-4A88-ADE5-89382B644B36}" type="parTrans" cxnId="{04D57618-0BEF-4B67-8EB9-44D7343028B1}">
      <dgm:prSet/>
      <dgm:spPr/>
      <dgm:t>
        <a:bodyPr/>
        <a:lstStyle/>
        <a:p>
          <a:endParaRPr lang="en-GB"/>
        </a:p>
      </dgm:t>
    </dgm:pt>
    <dgm:pt modelId="{0325777E-E5C7-4CFF-9153-21A6C931620A}" type="sibTrans" cxnId="{04D57618-0BEF-4B67-8EB9-44D7343028B1}">
      <dgm:prSet/>
      <dgm:spPr/>
      <dgm:t>
        <a:bodyPr/>
        <a:lstStyle/>
        <a:p>
          <a:endParaRPr lang="en-GB"/>
        </a:p>
      </dgm:t>
    </dgm:pt>
    <dgm:pt modelId="{3FD5937A-0039-4015-9415-9BAB14181113}" type="pres">
      <dgm:prSet presAssocID="{941CBF73-A958-4EB5-829E-DA81AF2AD6E0}" presName="linear" presStyleCnt="0">
        <dgm:presLayoutVars>
          <dgm:dir/>
          <dgm:resizeHandles val="exact"/>
        </dgm:presLayoutVars>
      </dgm:prSet>
      <dgm:spPr/>
    </dgm:pt>
    <dgm:pt modelId="{27A4690E-FBDB-42A1-B3EA-D41FA4F5286B}" type="pres">
      <dgm:prSet presAssocID="{F2CDE8C2-E70E-4248-ADD6-8E557C4BA8DA}" presName="comp" presStyleCnt="0"/>
      <dgm:spPr/>
    </dgm:pt>
    <dgm:pt modelId="{E304670E-3457-4F2F-9A85-BE58CD6295CB}" type="pres">
      <dgm:prSet presAssocID="{F2CDE8C2-E70E-4248-ADD6-8E557C4BA8DA}" presName="box" presStyleLbl="node1" presStyleIdx="0" presStyleCnt="4"/>
      <dgm:spPr/>
    </dgm:pt>
    <dgm:pt modelId="{AFBB5500-C92D-404B-BA87-4E5263B86347}" type="pres">
      <dgm:prSet presAssocID="{F2CDE8C2-E70E-4248-ADD6-8E557C4BA8DA}" presName="img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3175"/>
      </dgm:spPr>
    </dgm:pt>
    <dgm:pt modelId="{D4A084E3-C458-4A13-A881-1B142DE62805}" type="pres">
      <dgm:prSet presAssocID="{F2CDE8C2-E70E-4248-ADD6-8E557C4BA8DA}" presName="text" presStyleLbl="node1" presStyleIdx="0" presStyleCnt="4">
        <dgm:presLayoutVars>
          <dgm:bulletEnabled val="1"/>
        </dgm:presLayoutVars>
      </dgm:prSet>
      <dgm:spPr/>
    </dgm:pt>
    <dgm:pt modelId="{D7FF06DD-A24B-4695-8ECF-16FBE4A408C0}" type="pres">
      <dgm:prSet presAssocID="{4EEBE562-9D31-4196-A751-4E2481793EF1}" presName="spacer" presStyleCnt="0"/>
      <dgm:spPr/>
    </dgm:pt>
    <dgm:pt modelId="{5A3ACE1C-9A70-458A-8F99-50BE65D101C9}" type="pres">
      <dgm:prSet presAssocID="{52419EA8-8AF7-4268-BBB8-6382E137C9E4}" presName="comp" presStyleCnt="0"/>
      <dgm:spPr/>
    </dgm:pt>
    <dgm:pt modelId="{AE36A5B4-C870-4D1C-A693-4BA72219EB31}" type="pres">
      <dgm:prSet presAssocID="{52419EA8-8AF7-4268-BBB8-6382E137C9E4}" presName="box" presStyleLbl="node1" presStyleIdx="1" presStyleCnt="4"/>
      <dgm:spPr/>
    </dgm:pt>
    <dgm:pt modelId="{F5FF0EE4-9625-4641-9DD8-D06215A6D069}" type="pres">
      <dgm:prSet presAssocID="{52419EA8-8AF7-4268-BBB8-6382E137C9E4}" presName="img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3175"/>
      </dgm:spPr>
    </dgm:pt>
    <dgm:pt modelId="{CC9BDEF0-34EB-4963-8D7C-02356B1E917B}" type="pres">
      <dgm:prSet presAssocID="{52419EA8-8AF7-4268-BBB8-6382E137C9E4}" presName="text" presStyleLbl="node1" presStyleIdx="1" presStyleCnt="4">
        <dgm:presLayoutVars>
          <dgm:bulletEnabled val="1"/>
        </dgm:presLayoutVars>
      </dgm:prSet>
      <dgm:spPr/>
    </dgm:pt>
    <dgm:pt modelId="{C99144FF-F688-4DE8-9F5F-272D5FFE857E}" type="pres">
      <dgm:prSet presAssocID="{1B3D4DFD-93B7-4A05-8F8A-22A68F3DFB21}" presName="spacer" presStyleCnt="0"/>
      <dgm:spPr/>
    </dgm:pt>
    <dgm:pt modelId="{4942047D-FE02-4160-8686-3DF00ED7ED86}" type="pres">
      <dgm:prSet presAssocID="{52EF30A2-E087-4D54-A2FE-0C2F19542E1A}" presName="comp" presStyleCnt="0"/>
      <dgm:spPr/>
    </dgm:pt>
    <dgm:pt modelId="{89022E8F-0E66-4A0C-9D7A-402FBEA4235E}" type="pres">
      <dgm:prSet presAssocID="{52EF30A2-E087-4D54-A2FE-0C2F19542E1A}" presName="box" presStyleLbl="node1" presStyleIdx="2" presStyleCnt="4"/>
      <dgm:spPr/>
    </dgm:pt>
    <dgm:pt modelId="{88FAD97D-04B0-4DD4-92A3-5D9F0526918F}" type="pres">
      <dgm:prSet presAssocID="{52EF30A2-E087-4D54-A2FE-0C2F19542E1A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3175"/>
      </dgm:spPr>
    </dgm:pt>
    <dgm:pt modelId="{8147DB57-9A61-4E92-8F40-205CE2568FF4}" type="pres">
      <dgm:prSet presAssocID="{52EF30A2-E087-4D54-A2FE-0C2F19542E1A}" presName="text" presStyleLbl="node1" presStyleIdx="2" presStyleCnt="4">
        <dgm:presLayoutVars>
          <dgm:bulletEnabled val="1"/>
        </dgm:presLayoutVars>
      </dgm:prSet>
      <dgm:spPr/>
    </dgm:pt>
    <dgm:pt modelId="{9F834C83-E645-47B1-A240-02B5D5E386D4}" type="pres">
      <dgm:prSet presAssocID="{192B0B2B-B500-4275-94EF-A3098D766EE0}" presName="spacer" presStyleCnt="0"/>
      <dgm:spPr/>
    </dgm:pt>
    <dgm:pt modelId="{41457051-D104-4CA7-A84D-5428A6FF71C0}" type="pres">
      <dgm:prSet presAssocID="{B6847852-EEB7-4E84-8DC3-985C2FDC80A5}" presName="comp" presStyleCnt="0"/>
      <dgm:spPr/>
    </dgm:pt>
    <dgm:pt modelId="{3206BC47-D120-4DD2-91CB-3E00170A6CA8}" type="pres">
      <dgm:prSet presAssocID="{B6847852-EEB7-4E84-8DC3-985C2FDC80A5}" presName="box" presStyleLbl="node1" presStyleIdx="3" presStyleCnt="4"/>
      <dgm:spPr/>
    </dgm:pt>
    <dgm:pt modelId="{10402348-8FD3-485F-81CC-078D7C2AC48E}" type="pres">
      <dgm:prSet presAssocID="{B6847852-EEB7-4E84-8DC3-985C2FDC80A5}" presName="img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3175">
          <a:solidFill>
            <a:srgbClr val="000000"/>
          </a:solidFill>
        </a:ln>
      </dgm:spPr>
    </dgm:pt>
    <dgm:pt modelId="{71C00608-1C4E-46E2-AE6E-0D9A7F4DCA57}" type="pres">
      <dgm:prSet presAssocID="{B6847852-EEB7-4E84-8DC3-985C2FDC80A5}" presName="text" presStyleLbl="node1" presStyleIdx="3" presStyleCnt="4">
        <dgm:presLayoutVars>
          <dgm:bulletEnabled val="1"/>
        </dgm:presLayoutVars>
      </dgm:prSet>
      <dgm:spPr/>
    </dgm:pt>
  </dgm:ptLst>
  <dgm:cxnLst>
    <dgm:cxn modelId="{0E834200-CAE5-489E-88EE-8DA8619D84A2}" type="presOf" srcId="{53D6924D-6440-46D1-81A3-B40F263479C4}" destId="{E304670E-3457-4F2F-9A85-BE58CD6295CB}" srcOrd="0" destOrd="1" presId="urn:microsoft.com/office/officeart/2005/8/layout/vList4"/>
    <dgm:cxn modelId="{A3BBFB0D-9A8F-4759-924B-86575FEE74CF}" srcId="{941CBF73-A958-4EB5-829E-DA81AF2AD6E0}" destId="{52419EA8-8AF7-4268-BBB8-6382E137C9E4}" srcOrd="1" destOrd="0" parTransId="{EEB72AEB-1A15-40C3-9867-F3300372409B}" sibTransId="{1B3D4DFD-93B7-4A05-8F8A-22A68F3DFB21}"/>
    <dgm:cxn modelId="{9EB36C12-F940-4452-8EDD-7DD82C890CB5}" type="presOf" srcId="{B6847852-EEB7-4E84-8DC3-985C2FDC80A5}" destId="{3206BC47-D120-4DD2-91CB-3E00170A6CA8}" srcOrd="0" destOrd="0" presId="urn:microsoft.com/office/officeart/2005/8/layout/vList4"/>
    <dgm:cxn modelId="{04D57618-0BEF-4B67-8EB9-44D7343028B1}" srcId="{B6847852-EEB7-4E84-8DC3-985C2FDC80A5}" destId="{AF1A614B-5FC9-4C6E-B853-95CEDD534B81}" srcOrd="0" destOrd="0" parTransId="{94775BB5-5BE6-4A88-ADE5-89382B644B36}" sibTransId="{0325777E-E5C7-4CFF-9153-21A6C931620A}"/>
    <dgm:cxn modelId="{C7C3851F-6574-4312-90B9-B4F146905F89}" type="presOf" srcId="{BE66422E-5FC9-44AC-A932-0372DC07EC45}" destId="{CC9BDEF0-34EB-4963-8D7C-02356B1E917B}" srcOrd="1" destOrd="1" presId="urn:microsoft.com/office/officeart/2005/8/layout/vList4"/>
    <dgm:cxn modelId="{1366072F-F900-4BA7-B202-1235D5C0079B}" srcId="{F2CDE8C2-E70E-4248-ADD6-8E557C4BA8DA}" destId="{8A2B5E68-4C4C-4143-9C3E-CF1F4796D0EA}" srcOrd="1" destOrd="0" parTransId="{62AE179A-8EBE-455E-9564-57DD8EF79A6D}" sibTransId="{D89593AE-4FC1-4BB6-8AF0-291DB731A4E3}"/>
    <dgm:cxn modelId="{B640BA3D-491C-464B-BFE1-F7A0A8CE9B2B}" type="presOf" srcId="{ADCCB995-6903-49BB-8596-BCDB053531D1}" destId="{AE36A5B4-C870-4D1C-A693-4BA72219EB31}" srcOrd="0" destOrd="3" presId="urn:microsoft.com/office/officeart/2005/8/layout/vList4"/>
    <dgm:cxn modelId="{A9E2855F-5218-4967-8FA9-53E96E393D08}" srcId="{52EF30A2-E087-4D54-A2FE-0C2F19542E1A}" destId="{FBA8E682-7798-418B-BD34-7880E793E237}" srcOrd="0" destOrd="0" parTransId="{8514DD74-461E-4BAB-8D7A-DB672D8EB917}" sibTransId="{80898853-A89C-458C-BD4F-CA1BE758ADDF}"/>
    <dgm:cxn modelId="{B40E4661-A69D-4179-A4D2-E7419777B446}" srcId="{52419EA8-8AF7-4268-BBB8-6382E137C9E4}" destId="{ADCCB995-6903-49BB-8596-BCDB053531D1}" srcOrd="2" destOrd="0" parTransId="{2C0E602B-9C54-4FC4-BE6D-7949922CE8D1}" sibTransId="{9BCC7E8B-E478-4A48-B5C6-1301F24845F5}"/>
    <dgm:cxn modelId="{A192E861-4083-44E3-9551-557E348540AE}" type="presOf" srcId="{8A2B5E68-4C4C-4143-9C3E-CF1F4796D0EA}" destId="{E304670E-3457-4F2F-9A85-BE58CD6295CB}" srcOrd="0" destOrd="2" presId="urn:microsoft.com/office/officeart/2005/8/layout/vList4"/>
    <dgm:cxn modelId="{FD820F69-FA2B-4967-976C-8ECF23ED5A28}" srcId="{52419EA8-8AF7-4268-BBB8-6382E137C9E4}" destId="{BE66422E-5FC9-44AC-A932-0372DC07EC45}" srcOrd="0" destOrd="0" parTransId="{F6CDDBAB-3EC7-4F47-A0FD-B84AEAA83DB0}" sibTransId="{3FC85323-91E7-4A42-BB16-F7C0A5583AAA}"/>
    <dgm:cxn modelId="{5B7C0B51-3163-4331-8AB4-1E63D21903D4}" type="presOf" srcId="{3794E38E-6AF2-4129-8D25-BE08CD240E61}" destId="{AE36A5B4-C870-4D1C-A693-4BA72219EB31}" srcOrd="0" destOrd="2" presId="urn:microsoft.com/office/officeart/2005/8/layout/vList4"/>
    <dgm:cxn modelId="{64D86A5A-B0DB-4B71-B550-8F45785ABC0E}" type="presOf" srcId="{8A2B5E68-4C4C-4143-9C3E-CF1F4796D0EA}" destId="{D4A084E3-C458-4A13-A881-1B142DE62805}" srcOrd="1" destOrd="2" presId="urn:microsoft.com/office/officeart/2005/8/layout/vList4"/>
    <dgm:cxn modelId="{92D2837C-91F3-44A6-9D07-782BB095D98B}" type="presOf" srcId="{52EF30A2-E087-4D54-A2FE-0C2F19542E1A}" destId="{89022E8F-0E66-4A0C-9D7A-402FBEA4235E}" srcOrd="0" destOrd="0" presId="urn:microsoft.com/office/officeart/2005/8/layout/vList4"/>
    <dgm:cxn modelId="{B8345F89-E78A-418D-9115-5F362364C43F}" type="presOf" srcId="{53D6924D-6440-46D1-81A3-B40F263479C4}" destId="{D4A084E3-C458-4A13-A881-1B142DE62805}" srcOrd="1" destOrd="1" presId="urn:microsoft.com/office/officeart/2005/8/layout/vList4"/>
    <dgm:cxn modelId="{17EE708B-2665-40B7-B808-DDA3C5507345}" type="presOf" srcId="{AF1A614B-5FC9-4C6E-B853-95CEDD534B81}" destId="{71C00608-1C4E-46E2-AE6E-0D9A7F4DCA57}" srcOrd="1" destOrd="1" presId="urn:microsoft.com/office/officeart/2005/8/layout/vList4"/>
    <dgm:cxn modelId="{86B3DD98-C50C-47C4-A1D2-7881CB03E684}" srcId="{941CBF73-A958-4EB5-829E-DA81AF2AD6E0}" destId="{52EF30A2-E087-4D54-A2FE-0C2F19542E1A}" srcOrd="2" destOrd="0" parTransId="{F950604A-66A5-400A-9CD8-3EB1F09E0596}" sibTransId="{192B0B2B-B500-4275-94EF-A3098D766EE0}"/>
    <dgm:cxn modelId="{64C4CF9D-71A2-46CB-AD24-111866822116}" srcId="{52419EA8-8AF7-4268-BBB8-6382E137C9E4}" destId="{3794E38E-6AF2-4129-8D25-BE08CD240E61}" srcOrd="1" destOrd="0" parTransId="{2D68783F-E0F9-4342-ABE5-7E192DD779CC}" sibTransId="{22B1E5AE-3FE7-4623-A6EA-B13F127BD827}"/>
    <dgm:cxn modelId="{26705E9F-4E4B-459F-B9FF-CF9D75889179}" type="presOf" srcId="{941CBF73-A958-4EB5-829E-DA81AF2AD6E0}" destId="{3FD5937A-0039-4015-9415-9BAB14181113}" srcOrd="0" destOrd="0" presId="urn:microsoft.com/office/officeart/2005/8/layout/vList4"/>
    <dgm:cxn modelId="{D762F99F-916F-44EF-A7CE-CD45CE7B43CE}" srcId="{941CBF73-A958-4EB5-829E-DA81AF2AD6E0}" destId="{F2CDE8C2-E70E-4248-ADD6-8E557C4BA8DA}" srcOrd="0" destOrd="0" parTransId="{CCF0E746-4878-4074-90D0-7C9292DDF1CF}" sibTransId="{4EEBE562-9D31-4196-A751-4E2481793EF1}"/>
    <dgm:cxn modelId="{36FE39A7-0DD4-46B5-8B1A-DA2488FB74CB}" type="presOf" srcId="{F2CDE8C2-E70E-4248-ADD6-8E557C4BA8DA}" destId="{E304670E-3457-4F2F-9A85-BE58CD6295CB}" srcOrd="0" destOrd="0" presId="urn:microsoft.com/office/officeart/2005/8/layout/vList4"/>
    <dgm:cxn modelId="{41382DC3-70F0-4D95-98F4-4F92BF0B10A2}" type="presOf" srcId="{F2CDE8C2-E70E-4248-ADD6-8E557C4BA8DA}" destId="{D4A084E3-C458-4A13-A881-1B142DE62805}" srcOrd="1" destOrd="0" presId="urn:microsoft.com/office/officeart/2005/8/layout/vList4"/>
    <dgm:cxn modelId="{2F2094C3-CE86-4933-846B-150426C2C115}" type="presOf" srcId="{ADCCB995-6903-49BB-8596-BCDB053531D1}" destId="{CC9BDEF0-34EB-4963-8D7C-02356B1E917B}" srcOrd="1" destOrd="3" presId="urn:microsoft.com/office/officeart/2005/8/layout/vList4"/>
    <dgm:cxn modelId="{84BB12C8-D422-4629-8C7B-34C9DE615682}" type="presOf" srcId="{52EF30A2-E087-4D54-A2FE-0C2F19542E1A}" destId="{8147DB57-9A61-4E92-8F40-205CE2568FF4}" srcOrd="1" destOrd="0" presId="urn:microsoft.com/office/officeart/2005/8/layout/vList4"/>
    <dgm:cxn modelId="{09382ED2-5947-4BCB-A155-13E7C53414AF}" type="presOf" srcId="{AF1A614B-5FC9-4C6E-B853-95CEDD534B81}" destId="{3206BC47-D120-4DD2-91CB-3E00170A6CA8}" srcOrd="0" destOrd="1" presId="urn:microsoft.com/office/officeart/2005/8/layout/vList4"/>
    <dgm:cxn modelId="{EA40CBD5-0C5E-4FB5-A5CD-8FD8FCFE769D}" srcId="{941CBF73-A958-4EB5-829E-DA81AF2AD6E0}" destId="{B6847852-EEB7-4E84-8DC3-985C2FDC80A5}" srcOrd="3" destOrd="0" parTransId="{AA19DA35-B176-40E7-BF80-F0B50C669B53}" sibTransId="{C0610C13-8977-47D8-B878-86B801ACF13A}"/>
    <dgm:cxn modelId="{C4BB3FD7-456E-43C4-A7CF-56446143CA81}" type="presOf" srcId="{BE66422E-5FC9-44AC-A932-0372DC07EC45}" destId="{AE36A5B4-C870-4D1C-A693-4BA72219EB31}" srcOrd="0" destOrd="1" presId="urn:microsoft.com/office/officeart/2005/8/layout/vList4"/>
    <dgm:cxn modelId="{607D05DC-D276-4649-9D3E-29DA344291C2}" type="presOf" srcId="{52419EA8-8AF7-4268-BBB8-6382E137C9E4}" destId="{CC9BDEF0-34EB-4963-8D7C-02356B1E917B}" srcOrd="1" destOrd="0" presId="urn:microsoft.com/office/officeart/2005/8/layout/vList4"/>
    <dgm:cxn modelId="{3F321BDE-4605-408D-9374-3C49F49FA76E}" type="presOf" srcId="{FBA8E682-7798-418B-BD34-7880E793E237}" destId="{89022E8F-0E66-4A0C-9D7A-402FBEA4235E}" srcOrd="0" destOrd="1" presId="urn:microsoft.com/office/officeart/2005/8/layout/vList4"/>
    <dgm:cxn modelId="{AA956EE4-EE9A-4ACB-BE90-A96700A2064A}" type="presOf" srcId="{FBA8E682-7798-418B-BD34-7880E793E237}" destId="{8147DB57-9A61-4E92-8F40-205CE2568FF4}" srcOrd="1" destOrd="1" presId="urn:microsoft.com/office/officeart/2005/8/layout/vList4"/>
    <dgm:cxn modelId="{5C19AFEC-0742-4B54-BC48-7295B49167AA}" type="presOf" srcId="{52419EA8-8AF7-4268-BBB8-6382E137C9E4}" destId="{AE36A5B4-C870-4D1C-A693-4BA72219EB31}" srcOrd="0" destOrd="0" presId="urn:microsoft.com/office/officeart/2005/8/layout/vList4"/>
    <dgm:cxn modelId="{AA9370ED-85C9-4312-9A44-C71BA1C8CEF2}" type="presOf" srcId="{B6847852-EEB7-4E84-8DC3-985C2FDC80A5}" destId="{71C00608-1C4E-46E2-AE6E-0D9A7F4DCA57}" srcOrd="1" destOrd="0" presId="urn:microsoft.com/office/officeart/2005/8/layout/vList4"/>
    <dgm:cxn modelId="{AE896AF2-C6F5-4DE6-868C-90E4910CC486}" type="presOf" srcId="{3794E38E-6AF2-4129-8D25-BE08CD240E61}" destId="{CC9BDEF0-34EB-4963-8D7C-02356B1E917B}" srcOrd="1" destOrd="2" presId="urn:microsoft.com/office/officeart/2005/8/layout/vList4"/>
    <dgm:cxn modelId="{339FBFF4-12B1-4C84-82E2-B3589E79BEA7}" srcId="{F2CDE8C2-E70E-4248-ADD6-8E557C4BA8DA}" destId="{53D6924D-6440-46D1-81A3-B40F263479C4}" srcOrd="0" destOrd="0" parTransId="{42AC4DAF-10C0-4E65-ACA9-8BCF74AF2CDD}" sibTransId="{D3A3ABE4-87EC-444D-A237-382314C617D0}"/>
    <dgm:cxn modelId="{D9BE02F2-9818-4619-9FAF-65B89D88E84F}" type="presParOf" srcId="{3FD5937A-0039-4015-9415-9BAB14181113}" destId="{27A4690E-FBDB-42A1-B3EA-D41FA4F5286B}" srcOrd="0" destOrd="0" presId="urn:microsoft.com/office/officeart/2005/8/layout/vList4"/>
    <dgm:cxn modelId="{D2936A27-4810-4A57-BDD5-0726EF41A17E}" type="presParOf" srcId="{27A4690E-FBDB-42A1-B3EA-D41FA4F5286B}" destId="{E304670E-3457-4F2F-9A85-BE58CD6295CB}" srcOrd="0" destOrd="0" presId="urn:microsoft.com/office/officeart/2005/8/layout/vList4"/>
    <dgm:cxn modelId="{48AF667B-0C25-4FF3-BFF0-34DC76C2085F}" type="presParOf" srcId="{27A4690E-FBDB-42A1-B3EA-D41FA4F5286B}" destId="{AFBB5500-C92D-404B-BA87-4E5263B86347}" srcOrd="1" destOrd="0" presId="urn:microsoft.com/office/officeart/2005/8/layout/vList4"/>
    <dgm:cxn modelId="{AF08F2DE-B390-4998-A682-8B461A54694F}" type="presParOf" srcId="{27A4690E-FBDB-42A1-B3EA-D41FA4F5286B}" destId="{D4A084E3-C458-4A13-A881-1B142DE62805}" srcOrd="2" destOrd="0" presId="urn:microsoft.com/office/officeart/2005/8/layout/vList4"/>
    <dgm:cxn modelId="{BF319C20-EFF5-4980-BB19-81225328D325}" type="presParOf" srcId="{3FD5937A-0039-4015-9415-9BAB14181113}" destId="{D7FF06DD-A24B-4695-8ECF-16FBE4A408C0}" srcOrd="1" destOrd="0" presId="urn:microsoft.com/office/officeart/2005/8/layout/vList4"/>
    <dgm:cxn modelId="{B861A7C9-3909-4B68-A026-010EE237A152}" type="presParOf" srcId="{3FD5937A-0039-4015-9415-9BAB14181113}" destId="{5A3ACE1C-9A70-458A-8F99-50BE65D101C9}" srcOrd="2" destOrd="0" presId="urn:microsoft.com/office/officeart/2005/8/layout/vList4"/>
    <dgm:cxn modelId="{1E7A262D-08D5-4198-B515-05BEB575B2D4}" type="presParOf" srcId="{5A3ACE1C-9A70-458A-8F99-50BE65D101C9}" destId="{AE36A5B4-C870-4D1C-A693-4BA72219EB31}" srcOrd="0" destOrd="0" presId="urn:microsoft.com/office/officeart/2005/8/layout/vList4"/>
    <dgm:cxn modelId="{40E6E7D6-0072-4E56-8C43-017BE2B0D02C}" type="presParOf" srcId="{5A3ACE1C-9A70-458A-8F99-50BE65D101C9}" destId="{F5FF0EE4-9625-4641-9DD8-D06215A6D069}" srcOrd="1" destOrd="0" presId="urn:microsoft.com/office/officeart/2005/8/layout/vList4"/>
    <dgm:cxn modelId="{DE1F08E6-D8EE-4004-AF33-DC742C082703}" type="presParOf" srcId="{5A3ACE1C-9A70-458A-8F99-50BE65D101C9}" destId="{CC9BDEF0-34EB-4963-8D7C-02356B1E917B}" srcOrd="2" destOrd="0" presId="urn:microsoft.com/office/officeart/2005/8/layout/vList4"/>
    <dgm:cxn modelId="{C3397A9F-B68D-4D26-B607-F099FF00D109}" type="presParOf" srcId="{3FD5937A-0039-4015-9415-9BAB14181113}" destId="{C99144FF-F688-4DE8-9F5F-272D5FFE857E}" srcOrd="3" destOrd="0" presId="urn:microsoft.com/office/officeart/2005/8/layout/vList4"/>
    <dgm:cxn modelId="{DE483248-D89D-4DFE-BF88-CC54C0BF80BF}" type="presParOf" srcId="{3FD5937A-0039-4015-9415-9BAB14181113}" destId="{4942047D-FE02-4160-8686-3DF00ED7ED86}" srcOrd="4" destOrd="0" presId="urn:microsoft.com/office/officeart/2005/8/layout/vList4"/>
    <dgm:cxn modelId="{5DE81C2F-EFA8-4226-A4F6-B3AC4FF0A778}" type="presParOf" srcId="{4942047D-FE02-4160-8686-3DF00ED7ED86}" destId="{89022E8F-0E66-4A0C-9D7A-402FBEA4235E}" srcOrd="0" destOrd="0" presId="urn:microsoft.com/office/officeart/2005/8/layout/vList4"/>
    <dgm:cxn modelId="{CEB93963-7558-42AF-BD1A-D70E78D13BE5}" type="presParOf" srcId="{4942047D-FE02-4160-8686-3DF00ED7ED86}" destId="{88FAD97D-04B0-4DD4-92A3-5D9F0526918F}" srcOrd="1" destOrd="0" presId="urn:microsoft.com/office/officeart/2005/8/layout/vList4"/>
    <dgm:cxn modelId="{4A3CCB4B-437B-4AA7-BA47-03C127E6F0E8}" type="presParOf" srcId="{4942047D-FE02-4160-8686-3DF00ED7ED86}" destId="{8147DB57-9A61-4E92-8F40-205CE2568FF4}" srcOrd="2" destOrd="0" presId="urn:microsoft.com/office/officeart/2005/8/layout/vList4"/>
    <dgm:cxn modelId="{2ACE254D-C1D2-4FCA-A1D3-67C3283CC32A}" type="presParOf" srcId="{3FD5937A-0039-4015-9415-9BAB14181113}" destId="{9F834C83-E645-47B1-A240-02B5D5E386D4}" srcOrd="5" destOrd="0" presId="urn:microsoft.com/office/officeart/2005/8/layout/vList4"/>
    <dgm:cxn modelId="{3D4911EC-AE02-4427-A83A-5AC4130C8961}" type="presParOf" srcId="{3FD5937A-0039-4015-9415-9BAB14181113}" destId="{41457051-D104-4CA7-A84D-5428A6FF71C0}" srcOrd="6" destOrd="0" presId="urn:microsoft.com/office/officeart/2005/8/layout/vList4"/>
    <dgm:cxn modelId="{33923E63-59C6-487B-9CDB-553D3EBACC54}" type="presParOf" srcId="{41457051-D104-4CA7-A84D-5428A6FF71C0}" destId="{3206BC47-D120-4DD2-91CB-3E00170A6CA8}" srcOrd="0" destOrd="0" presId="urn:microsoft.com/office/officeart/2005/8/layout/vList4"/>
    <dgm:cxn modelId="{3DD426FA-5ED5-485A-9ABF-3CE792E5AE98}" type="presParOf" srcId="{41457051-D104-4CA7-A84D-5428A6FF71C0}" destId="{10402348-8FD3-485F-81CC-078D7C2AC48E}" srcOrd="1" destOrd="0" presId="urn:microsoft.com/office/officeart/2005/8/layout/vList4"/>
    <dgm:cxn modelId="{799832FC-CAB5-4BB8-98A5-F9F5BA511E9E}" type="presParOf" srcId="{41457051-D104-4CA7-A84D-5428A6FF71C0}" destId="{71C00608-1C4E-46E2-AE6E-0D9A7F4DCA57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77B571-AD78-4822-B3F2-A1BDD43E8F4E}" type="doc">
      <dgm:prSet loTypeId="urn:microsoft.com/office/officeart/2005/8/layout/pList2" loCatId="list" qsTypeId="urn:microsoft.com/office/officeart/2005/8/quickstyle/simple1" qsCatId="simple" csTypeId="urn:microsoft.com/office/officeart/2005/8/colors/accent0_3" csCatId="mainScheme" phldr="1"/>
      <dgm:spPr/>
    </dgm:pt>
    <dgm:pt modelId="{053D5921-803A-427C-9D65-E834ABBAC727}">
      <dgm:prSet phldrT="[Text]"/>
      <dgm:spPr/>
      <dgm:t>
        <a:bodyPr/>
        <a:lstStyle/>
        <a:p>
          <a:r>
            <a:rPr lang="en-GB" dirty="0"/>
            <a:t>Development of clean energy technology</a:t>
          </a:r>
        </a:p>
      </dgm:t>
    </dgm:pt>
    <dgm:pt modelId="{9D468DDF-ED4D-48DF-92E4-1441C78F367D}" type="parTrans" cxnId="{1B887C08-8B44-440E-97FE-8FA03D8FD5F1}">
      <dgm:prSet/>
      <dgm:spPr/>
      <dgm:t>
        <a:bodyPr/>
        <a:lstStyle/>
        <a:p>
          <a:endParaRPr lang="en-GB"/>
        </a:p>
      </dgm:t>
    </dgm:pt>
    <dgm:pt modelId="{7E122F4E-BD73-4BD7-B3FF-823AF1F24DE1}" type="sibTrans" cxnId="{1B887C08-8B44-440E-97FE-8FA03D8FD5F1}">
      <dgm:prSet/>
      <dgm:spPr/>
      <dgm:t>
        <a:bodyPr/>
        <a:lstStyle/>
        <a:p>
          <a:endParaRPr lang="en-GB"/>
        </a:p>
      </dgm:t>
    </dgm:pt>
    <dgm:pt modelId="{01356CCE-28EA-4A4D-94F4-D4225AB4CC6C}">
      <dgm:prSet phldrT="[Text]"/>
      <dgm:spPr/>
      <dgm:t>
        <a:bodyPr/>
        <a:lstStyle/>
        <a:p>
          <a:r>
            <a:rPr lang="en-GB" dirty="0"/>
            <a:t>Capacity-building on implementing climate action</a:t>
          </a:r>
        </a:p>
      </dgm:t>
    </dgm:pt>
    <dgm:pt modelId="{216E8587-AF7B-435F-951A-6A2531E67409}" type="parTrans" cxnId="{852D815B-EE99-43D5-B86C-41C4A735028B}">
      <dgm:prSet/>
      <dgm:spPr/>
      <dgm:t>
        <a:bodyPr/>
        <a:lstStyle/>
        <a:p>
          <a:endParaRPr lang="en-GB"/>
        </a:p>
      </dgm:t>
    </dgm:pt>
    <dgm:pt modelId="{8BBE365C-30B8-4140-8F1A-F31E9EE37FAC}" type="sibTrans" cxnId="{852D815B-EE99-43D5-B86C-41C4A735028B}">
      <dgm:prSet/>
      <dgm:spPr/>
      <dgm:t>
        <a:bodyPr/>
        <a:lstStyle/>
        <a:p>
          <a:endParaRPr lang="en-GB"/>
        </a:p>
      </dgm:t>
    </dgm:pt>
    <dgm:pt modelId="{6B85E19E-9861-4CEF-8A27-066E4041A5CF}">
      <dgm:prSet phldrT="[Text]"/>
      <dgm:spPr/>
      <dgm:t>
        <a:bodyPr/>
        <a:lstStyle/>
        <a:p>
          <a:r>
            <a:rPr lang="en-GB" dirty="0"/>
            <a:t>Building community resilience to natural hazards</a:t>
          </a:r>
        </a:p>
      </dgm:t>
    </dgm:pt>
    <dgm:pt modelId="{81FB661B-52ED-432A-A692-0440A6F5003F}" type="parTrans" cxnId="{8B5AB94B-6A93-4504-81CF-0B6E612846A5}">
      <dgm:prSet/>
      <dgm:spPr/>
      <dgm:t>
        <a:bodyPr/>
        <a:lstStyle/>
        <a:p>
          <a:endParaRPr lang="en-GB"/>
        </a:p>
      </dgm:t>
    </dgm:pt>
    <dgm:pt modelId="{4BD92C7B-5344-4FF7-BF56-EB8252E3E7CA}" type="sibTrans" cxnId="{8B5AB94B-6A93-4504-81CF-0B6E612846A5}">
      <dgm:prSet/>
      <dgm:spPr/>
      <dgm:t>
        <a:bodyPr/>
        <a:lstStyle/>
        <a:p>
          <a:endParaRPr lang="en-GB"/>
        </a:p>
      </dgm:t>
    </dgm:pt>
    <dgm:pt modelId="{7EDE19FC-B760-43DD-B1CC-A9A34DFC00C0}">
      <dgm:prSet phldrT="[Text]"/>
      <dgm:spPr/>
      <dgm:t>
        <a:bodyPr/>
        <a:lstStyle/>
        <a:p>
          <a:r>
            <a:rPr lang="en-GB" dirty="0"/>
            <a:t>Technical advice on sustainable urban infrastructure </a:t>
          </a:r>
        </a:p>
      </dgm:t>
    </dgm:pt>
    <dgm:pt modelId="{FC9A408B-6A47-4FB7-B112-377A8657BC11}" type="parTrans" cxnId="{F30CBA59-F658-4F88-8565-EDAE0B548BFC}">
      <dgm:prSet/>
      <dgm:spPr/>
      <dgm:t>
        <a:bodyPr/>
        <a:lstStyle/>
        <a:p>
          <a:endParaRPr lang="en-GB"/>
        </a:p>
      </dgm:t>
    </dgm:pt>
    <dgm:pt modelId="{6E7EA538-5254-4F4F-9BA0-98C39A890CC0}" type="sibTrans" cxnId="{F30CBA59-F658-4F88-8565-EDAE0B548BFC}">
      <dgm:prSet/>
      <dgm:spPr/>
      <dgm:t>
        <a:bodyPr/>
        <a:lstStyle/>
        <a:p>
          <a:endParaRPr lang="en-GB"/>
        </a:p>
      </dgm:t>
    </dgm:pt>
    <dgm:pt modelId="{1D01FDE4-268F-4CFD-B187-0C99409DF471}">
      <dgm:prSet phldrT="[Text]"/>
      <dgm:spPr/>
      <dgm:t>
        <a:bodyPr/>
        <a:lstStyle/>
        <a:p>
          <a:r>
            <a:rPr lang="en-GB" dirty="0"/>
            <a:t>Grants or advisory services to support climate-sensitive agricultural practices</a:t>
          </a:r>
        </a:p>
      </dgm:t>
    </dgm:pt>
    <dgm:pt modelId="{F1872CBF-FFBB-4528-827B-DFFBF42F9A37}" type="sibTrans" cxnId="{6D5EA449-B04A-4991-881C-810218299F56}">
      <dgm:prSet/>
      <dgm:spPr/>
      <dgm:t>
        <a:bodyPr/>
        <a:lstStyle/>
        <a:p>
          <a:endParaRPr lang="en-GB"/>
        </a:p>
      </dgm:t>
    </dgm:pt>
    <dgm:pt modelId="{083B7A7A-B3F9-443A-883F-D645B6814029}" type="parTrans" cxnId="{6D5EA449-B04A-4991-881C-810218299F56}">
      <dgm:prSet/>
      <dgm:spPr/>
      <dgm:t>
        <a:bodyPr/>
        <a:lstStyle/>
        <a:p>
          <a:endParaRPr lang="en-GB"/>
        </a:p>
      </dgm:t>
    </dgm:pt>
    <dgm:pt modelId="{BB058057-E0C0-4E26-918E-6C79E20B229C}" type="pres">
      <dgm:prSet presAssocID="{3A77B571-AD78-4822-B3F2-A1BDD43E8F4E}" presName="Name0" presStyleCnt="0">
        <dgm:presLayoutVars>
          <dgm:dir/>
          <dgm:resizeHandles val="exact"/>
        </dgm:presLayoutVars>
      </dgm:prSet>
      <dgm:spPr/>
    </dgm:pt>
    <dgm:pt modelId="{C2DE6132-3543-48DD-ACEB-1F8EF33C3F06}" type="pres">
      <dgm:prSet presAssocID="{3A77B571-AD78-4822-B3F2-A1BDD43E8F4E}" presName="bkgdShp" presStyleLbl="alignAccFollowNode1" presStyleIdx="0" presStyleCnt="1"/>
      <dgm:spPr/>
    </dgm:pt>
    <dgm:pt modelId="{D7DF1CA5-49FC-48ED-A96D-FA52E32E2F31}" type="pres">
      <dgm:prSet presAssocID="{3A77B571-AD78-4822-B3F2-A1BDD43E8F4E}" presName="linComp" presStyleCnt="0"/>
      <dgm:spPr/>
    </dgm:pt>
    <dgm:pt modelId="{85B0CA22-95CB-4DB3-BAC0-9B221BD5AC7B}" type="pres">
      <dgm:prSet presAssocID="{053D5921-803A-427C-9D65-E834ABBAC727}" presName="compNode" presStyleCnt="0"/>
      <dgm:spPr/>
    </dgm:pt>
    <dgm:pt modelId="{56E40FA2-7F17-4402-9019-72D828CB167E}" type="pres">
      <dgm:prSet presAssocID="{053D5921-803A-427C-9D65-E834ABBAC727}" presName="node" presStyleLbl="node1" presStyleIdx="0" presStyleCnt="5">
        <dgm:presLayoutVars>
          <dgm:bulletEnabled val="1"/>
        </dgm:presLayoutVars>
      </dgm:prSet>
      <dgm:spPr/>
    </dgm:pt>
    <dgm:pt modelId="{D4BA5E32-25BC-4DD9-8372-A327AD6FE8D3}" type="pres">
      <dgm:prSet presAssocID="{053D5921-803A-427C-9D65-E834ABBAC727}" presName="invisiNode" presStyleLbl="node1" presStyleIdx="0" presStyleCnt="5"/>
      <dgm:spPr/>
    </dgm:pt>
    <dgm:pt modelId="{4519E57D-B3CC-4495-A142-9C35D81DDD53}" type="pres">
      <dgm:prSet presAssocID="{053D5921-803A-427C-9D65-E834ABBAC727}" presName="imagNode" presStyleLbl="fgImgPlac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newable Energy with solid fill"/>
        </a:ext>
      </dgm:extLst>
    </dgm:pt>
    <dgm:pt modelId="{4E54E31A-8B65-4E3D-A6C8-560EA8E37A74}" type="pres">
      <dgm:prSet presAssocID="{7E122F4E-BD73-4BD7-B3FF-823AF1F24DE1}" presName="sibTrans" presStyleLbl="sibTrans2D1" presStyleIdx="0" presStyleCnt="0"/>
      <dgm:spPr/>
    </dgm:pt>
    <dgm:pt modelId="{7AE315F4-5B1E-4A8B-A099-203D221517E2}" type="pres">
      <dgm:prSet presAssocID="{01356CCE-28EA-4A4D-94F4-D4225AB4CC6C}" presName="compNode" presStyleCnt="0"/>
      <dgm:spPr/>
    </dgm:pt>
    <dgm:pt modelId="{60A96539-877B-464B-9AA4-E7C74D59AB95}" type="pres">
      <dgm:prSet presAssocID="{01356CCE-28EA-4A4D-94F4-D4225AB4CC6C}" presName="node" presStyleLbl="node1" presStyleIdx="1" presStyleCnt="5">
        <dgm:presLayoutVars>
          <dgm:bulletEnabled val="1"/>
        </dgm:presLayoutVars>
      </dgm:prSet>
      <dgm:spPr/>
    </dgm:pt>
    <dgm:pt modelId="{D68C2929-CE1C-4CB2-8A93-D4C37FF55160}" type="pres">
      <dgm:prSet presAssocID="{01356CCE-28EA-4A4D-94F4-D4225AB4CC6C}" presName="invisiNode" presStyleLbl="node1" presStyleIdx="1" presStyleCnt="5"/>
      <dgm:spPr/>
    </dgm:pt>
    <dgm:pt modelId="{B6993F95-BBF3-481F-9949-E07224E63B09}" type="pres">
      <dgm:prSet presAssocID="{01356CCE-28EA-4A4D-94F4-D4225AB4CC6C}" presName="imagNode" presStyleLbl="fgImgPlac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brainstorm with solid fill"/>
        </a:ext>
      </dgm:extLst>
    </dgm:pt>
    <dgm:pt modelId="{BA375300-7557-4109-BBE1-A95E5F942F2B}" type="pres">
      <dgm:prSet presAssocID="{8BBE365C-30B8-4140-8F1A-F31E9EE37FAC}" presName="sibTrans" presStyleLbl="sibTrans2D1" presStyleIdx="0" presStyleCnt="0"/>
      <dgm:spPr/>
    </dgm:pt>
    <dgm:pt modelId="{6DDC21E7-9A9D-42E1-97A2-412901439E1F}" type="pres">
      <dgm:prSet presAssocID="{6B85E19E-9861-4CEF-8A27-066E4041A5CF}" presName="compNode" presStyleCnt="0"/>
      <dgm:spPr/>
    </dgm:pt>
    <dgm:pt modelId="{313F5606-EC39-414A-A9E2-B9263E7122E8}" type="pres">
      <dgm:prSet presAssocID="{6B85E19E-9861-4CEF-8A27-066E4041A5CF}" presName="node" presStyleLbl="node1" presStyleIdx="2" presStyleCnt="5">
        <dgm:presLayoutVars>
          <dgm:bulletEnabled val="1"/>
        </dgm:presLayoutVars>
      </dgm:prSet>
      <dgm:spPr/>
    </dgm:pt>
    <dgm:pt modelId="{6DE3C1DA-0281-490E-9ACF-D59AB30C176A}" type="pres">
      <dgm:prSet presAssocID="{6B85E19E-9861-4CEF-8A27-066E4041A5CF}" presName="invisiNode" presStyleLbl="node1" presStyleIdx="2" presStyleCnt="5"/>
      <dgm:spPr/>
    </dgm:pt>
    <dgm:pt modelId="{05913BA7-AE5C-494C-9CE2-187A0B08D025}" type="pres">
      <dgm:prSet presAssocID="{6B85E19E-9861-4CEF-8A27-066E4041A5CF}" presName="imagNode" presStyleLbl="fgImgPlac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ighborhood with solid fill"/>
        </a:ext>
      </dgm:extLst>
    </dgm:pt>
    <dgm:pt modelId="{09F82A86-0351-4F04-92D6-BB19407FB581}" type="pres">
      <dgm:prSet presAssocID="{4BD92C7B-5344-4FF7-BF56-EB8252E3E7CA}" presName="sibTrans" presStyleLbl="sibTrans2D1" presStyleIdx="0" presStyleCnt="0"/>
      <dgm:spPr/>
    </dgm:pt>
    <dgm:pt modelId="{D37DDB69-8A3E-483A-9DC8-8C7F8817ADB5}" type="pres">
      <dgm:prSet presAssocID="{7EDE19FC-B760-43DD-B1CC-A9A34DFC00C0}" presName="compNode" presStyleCnt="0"/>
      <dgm:spPr/>
    </dgm:pt>
    <dgm:pt modelId="{25E6CE09-376E-4181-8986-7563590C8E84}" type="pres">
      <dgm:prSet presAssocID="{7EDE19FC-B760-43DD-B1CC-A9A34DFC00C0}" presName="node" presStyleLbl="node1" presStyleIdx="3" presStyleCnt="5">
        <dgm:presLayoutVars>
          <dgm:bulletEnabled val="1"/>
        </dgm:presLayoutVars>
      </dgm:prSet>
      <dgm:spPr/>
    </dgm:pt>
    <dgm:pt modelId="{19D05391-F0E5-42A7-B7AE-04E548D33300}" type="pres">
      <dgm:prSet presAssocID="{7EDE19FC-B760-43DD-B1CC-A9A34DFC00C0}" presName="invisiNode" presStyleLbl="node1" presStyleIdx="3" presStyleCnt="5"/>
      <dgm:spPr/>
    </dgm:pt>
    <dgm:pt modelId="{BD36200B-31CC-4AB3-B67A-1C42BEECD2BE}" type="pres">
      <dgm:prSet presAssocID="{7EDE19FC-B760-43DD-B1CC-A9A34DFC00C0}" presName="imagNode" presStyleLbl="fgImgPlac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B84DE5F1-4F58-4CDC-BC7E-ED574549EA26}" type="pres">
      <dgm:prSet presAssocID="{6E7EA538-5254-4F4F-9BA0-98C39A890CC0}" presName="sibTrans" presStyleLbl="sibTrans2D1" presStyleIdx="0" presStyleCnt="0"/>
      <dgm:spPr/>
    </dgm:pt>
    <dgm:pt modelId="{654C962A-C6EB-4C55-BE28-170B65E53823}" type="pres">
      <dgm:prSet presAssocID="{1D01FDE4-268F-4CFD-B187-0C99409DF471}" presName="compNode" presStyleCnt="0"/>
      <dgm:spPr/>
    </dgm:pt>
    <dgm:pt modelId="{107982DB-F3E1-4C5F-B133-7F3B2CA8DC45}" type="pres">
      <dgm:prSet presAssocID="{1D01FDE4-268F-4CFD-B187-0C99409DF471}" presName="node" presStyleLbl="node1" presStyleIdx="4" presStyleCnt="5">
        <dgm:presLayoutVars>
          <dgm:bulletEnabled val="1"/>
        </dgm:presLayoutVars>
      </dgm:prSet>
      <dgm:spPr/>
    </dgm:pt>
    <dgm:pt modelId="{5AA9B5AD-8CD6-46E1-8634-89C4814BF4B1}" type="pres">
      <dgm:prSet presAssocID="{1D01FDE4-268F-4CFD-B187-0C99409DF471}" presName="invisiNode" presStyleLbl="node1" presStyleIdx="4" presStyleCnt="5"/>
      <dgm:spPr/>
    </dgm:pt>
    <dgm:pt modelId="{F5D3E041-ED48-4F77-9E14-83E077DD0806}" type="pres">
      <dgm:prSet presAssocID="{1D01FDE4-268F-4CFD-B187-0C99409DF471}" presName="imagNode" presStyleLbl="fgImgPlac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rops with solid fill"/>
        </a:ext>
      </dgm:extLst>
    </dgm:pt>
  </dgm:ptLst>
  <dgm:cxnLst>
    <dgm:cxn modelId="{1B887C08-8B44-440E-97FE-8FA03D8FD5F1}" srcId="{3A77B571-AD78-4822-B3F2-A1BDD43E8F4E}" destId="{053D5921-803A-427C-9D65-E834ABBAC727}" srcOrd="0" destOrd="0" parTransId="{9D468DDF-ED4D-48DF-92E4-1441C78F367D}" sibTransId="{7E122F4E-BD73-4BD7-B3FF-823AF1F24DE1}"/>
    <dgm:cxn modelId="{BE0AD430-CDB4-4964-AF94-D66D4A3D19CA}" type="presOf" srcId="{6B85E19E-9861-4CEF-8A27-066E4041A5CF}" destId="{313F5606-EC39-414A-A9E2-B9263E7122E8}" srcOrd="0" destOrd="0" presId="urn:microsoft.com/office/officeart/2005/8/layout/pList2"/>
    <dgm:cxn modelId="{90E0163A-F8F6-4D49-BBDD-450187806621}" type="presOf" srcId="{8BBE365C-30B8-4140-8F1A-F31E9EE37FAC}" destId="{BA375300-7557-4109-BBE1-A95E5F942F2B}" srcOrd="0" destOrd="0" presId="urn:microsoft.com/office/officeart/2005/8/layout/pList2"/>
    <dgm:cxn modelId="{852D815B-EE99-43D5-B86C-41C4A735028B}" srcId="{3A77B571-AD78-4822-B3F2-A1BDD43E8F4E}" destId="{01356CCE-28EA-4A4D-94F4-D4225AB4CC6C}" srcOrd="1" destOrd="0" parTransId="{216E8587-AF7B-435F-951A-6A2531E67409}" sibTransId="{8BBE365C-30B8-4140-8F1A-F31E9EE37FAC}"/>
    <dgm:cxn modelId="{296CB263-BE03-4758-B675-4201CE29F245}" type="presOf" srcId="{7E122F4E-BD73-4BD7-B3FF-823AF1F24DE1}" destId="{4E54E31A-8B65-4E3D-A6C8-560EA8E37A74}" srcOrd="0" destOrd="0" presId="urn:microsoft.com/office/officeart/2005/8/layout/pList2"/>
    <dgm:cxn modelId="{6D5EA449-B04A-4991-881C-810218299F56}" srcId="{3A77B571-AD78-4822-B3F2-A1BDD43E8F4E}" destId="{1D01FDE4-268F-4CFD-B187-0C99409DF471}" srcOrd="4" destOrd="0" parTransId="{083B7A7A-B3F9-443A-883F-D645B6814029}" sibTransId="{F1872CBF-FFBB-4528-827B-DFFBF42F9A37}"/>
    <dgm:cxn modelId="{2DA5CC49-03CD-41B6-A0E1-00A02511CA10}" type="presOf" srcId="{7EDE19FC-B760-43DD-B1CC-A9A34DFC00C0}" destId="{25E6CE09-376E-4181-8986-7563590C8E84}" srcOrd="0" destOrd="0" presId="urn:microsoft.com/office/officeart/2005/8/layout/pList2"/>
    <dgm:cxn modelId="{8B5AB94B-6A93-4504-81CF-0B6E612846A5}" srcId="{3A77B571-AD78-4822-B3F2-A1BDD43E8F4E}" destId="{6B85E19E-9861-4CEF-8A27-066E4041A5CF}" srcOrd="2" destOrd="0" parTransId="{81FB661B-52ED-432A-A692-0440A6F5003F}" sibTransId="{4BD92C7B-5344-4FF7-BF56-EB8252E3E7CA}"/>
    <dgm:cxn modelId="{54E37D50-66DE-4ACD-B200-57AF5D885DA3}" type="presOf" srcId="{01356CCE-28EA-4A4D-94F4-D4225AB4CC6C}" destId="{60A96539-877B-464B-9AA4-E7C74D59AB95}" srcOrd="0" destOrd="0" presId="urn:microsoft.com/office/officeart/2005/8/layout/pList2"/>
    <dgm:cxn modelId="{B3A40075-ECAC-4293-82AD-D2465EF26FC8}" type="presOf" srcId="{1D01FDE4-268F-4CFD-B187-0C99409DF471}" destId="{107982DB-F3E1-4C5F-B133-7F3B2CA8DC45}" srcOrd="0" destOrd="0" presId="urn:microsoft.com/office/officeart/2005/8/layout/pList2"/>
    <dgm:cxn modelId="{F30CBA59-F658-4F88-8565-EDAE0B548BFC}" srcId="{3A77B571-AD78-4822-B3F2-A1BDD43E8F4E}" destId="{7EDE19FC-B760-43DD-B1CC-A9A34DFC00C0}" srcOrd="3" destOrd="0" parTransId="{FC9A408B-6A47-4FB7-B112-377A8657BC11}" sibTransId="{6E7EA538-5254-4F4F-9BA0-98C39A890CC0}"/>
    <dgm:cxn modelId="{A3B79B93-C6E7-4CCC-8FF1-0F8946F00AF5}" type="presOf" srcId="{6E7EA538-5254-4F4F-9BA0-98C39A890CC0}" destId="{B84DE5F1-4F58-4CDC-BC7E-ED574549EA26}" srcOrd="0" destOrd="0" presId="urn:microsoft.com/office/officeart/2005/8/layout/pList2"/>
    <dgm:cxn modelId="{599A63B7-71D4-4F7E-ABCE-5234603787E3}" type="presOf" srcId="{053D5921-803A-427C-9D65-E834ABBAC727}" destId="{56E40FA2-7F17-4402-9019-72D828CB167E}" srcOrd="0" destOrd="0" presId="urn:microsoft.com/office/officeart/2005/8/layout/pList2"/>
    <dgm:cxn modelId="{D72306C9-DA8F-4FB7-858B-1E67AF0F79E6}" type="presOf" srcId="{3A77B571-AD78-4822-B3F2-A1BDD43E8F4E}" destId="{BB058057-E0C0-4E26-918E-6C79E20B229C}" srcOrd="0" destOrd="0" presId="urn:microsoft.com/office/officeart/2005/8/layout/pList2"/>
    <dgm:cxn modelId="{8DF5B1CA-9382-41E2-AFA6-8BEDABE264FD}" type="presOf" srcId="{4BD92C7B-5344-4FF7-BF56-EB8252E3E7CA}" destId="{09F82A86-0351-4F04-92D6-BB19407FB581}" srcOrd="0" destOrd="0" presId="urn:microsoft.com/office/officeart/2005/8/layout/pList2"/>
    <dgm:cxn modelId="{02A2CD74-CFAF-460F-9795-9AD50B047A67}" type="presParOf" srcId="{BB058057-E0C0-4E26-918E-6C79E20B229C}" destId="{C2DE6132-3543-48DD-ACEB-1F8EF33C3F06}" srcOrd="0" destOrd="0" presId="urn:microsoft.com/office/officeart/2005/8/layout/pList2"/>
    <dgm:cxn modelId="{0A60AF60-090B-4C1D-AFBB-A6C4F1729689}" type="presParOf" srcId="{BB058057-E0C0-4E26-918E-6C79E20B229C}" destId="{D7DF1CA5-49FC-48ED-A96D-FA52E32E2F31}" srcOrd="1" destOrd="0" presId="urn:microsoft.com/office/officeart/2005/8/layout/pList2"/>
    <dgm:cxn modelId="{971DD7FD-6F09-4434-9F41-9B10F21BD25F}" type="presParOf" srcId="{D7DF1CA5-49FC-48ED-A96D-FA52E32E2F31}" destId="{85B0CA22-95CB-4DB3-BAC0-9B221BD5AC7B}" srcOrd="0" destOrd="0" presId="urn:microsoft.com/office/officeart/2005/8/layout/pList2"/>
    <dgm:cxn modelId="{BBAA28AB-0930-4987-B18F-FB44359346D4}" type="presParOf" srcId="{85B0CA22-95CB-4DB3-BAC0-9B221BD5AC7B}" destId="{56E40FA2-7F17-4402-9019-72D828CB167E}" srcOrd="0" destOrd="0" presId="urn:microsoft.com/office/officeart/2005/8/layout/pList2"/>
    <dgm:cxn modelId="{492A8AEB-BD61-4D09-999B-FCDE0D67D8BB}" type="presParOf" srcId="{85B0CA22-95CB-4DB3-BAC0-9B221BD5AC7B}" destId="{D4BA5E32-25BC-4DD9-8372-A327AD6FE8D3}" srcOrd="1" destOrd="0" presId="urn:microsoft.com/office/officeart/2005/8/layout/pList2"/>
    <dgm:cxn modelId="{E7B84918-041A-4D39-A6AF-FEACBB1D33D6}" type="presParOf" srcId="{85B0CA22-95CB-4DB3-BAC0-9B221BD5AC7B}" destId="{4519E57D-B3CC-4495-A142-9C35D81DDD53}" srcOrd="2" destOrd="0" presId="urn:microsoft.com/office/officeart/2005/8/layout/pList2"/>
    <dgm:cxn modelId="{8D5F42A7-1CC1-49EA-A780-0AC6612960E5}" type="presParOf" srcId="{D7DF1CA5-49FC-48ED-A96D-FA52E32E2F31}" destId="{4E54E31A-8B65-4E3D-A6C8-560EA8E37A74}" srcOrd="1" destOrd="0" presId="urn:microsoft.com/office/officeart/2005/8/layout/pList2"/>
    <dgm:cxn modelId="{DC848D27-1701-4586-8BB0-045D9158614B}" type="presParOf" srcId="{D7DF1CA5-49FC-48ED-A96D-FA52E32E2F31}" destId="{7AE315F4-5B1E-4A8B-A099-203D221517E2}" srcOrd="2" destOrd="0" presId="urn:microsoft.com/office/officeart/2005/8/layout/pList2"/>
    <dgm:cxn modelId="{171BE2C3-1AF0-4370-AFFE-80CC7B594886}" type="presParOf" srcId="{7AE315F4-5B1E-4A8B-A099-203D221517E2}" destId="{60A96539-877B-464B-9AA4-E7C74D59AB95}" srcOrd="0" destOrd="0" presId="urn:microsoft.com/office/officeart/2005/8/layout/pList2"/>
    <dgm:cxn modelId="{60237FA9-4C9C-445F-AC48-148B2ABE9947}" type="presParOf" srcId="{7AE315F4-5B1E-4A8B-A099-203D221517E2}" destId="{D68C2929-CE1C-4CB2-8A93-D4C37FF55160}" srcOrd="1" destOrd="0" presId="urn:microsoft.com/office/officeart/2005/8/layout/pList2"/>
    <dgm:cxn modelId="{665ADC7A-C04E-41DB-B26A-96F84D6FB5ED}" type="presParOf" srcId="{7AE315F4-5B1E-4A8B-A099-203D221517E2}" destId="{B6993F95-BBF3-481F-9949-E07224E63B09}" srcOrd="2" destOrd="0" presId="urn:microsoft.com/office/officeart/2005/8/layout/pList2"/>
    <dgm:cxn modelId="{752D9CA4-9788-40F7-AF0B-9EF7DF19A50A}" type="presParOf" srcId="{D7DF1CA5-49FC-48ED-A96D-FA52E32E2F31}" destId="{BA375300-7557-4109-BBE1-A95E5F942F2B}" srcOrd="3" destOrd="0" presId="urn:microsoft.com/office/officeart/2005/8/layout/pList2"/>
    <dgm:cxn modelId="{422219CB-0C0B-41E2-BFC4-649CD17C2E1C}" type="presParOf" srcId="{D7DF1CA5-49FC-48ED-A96D-FA52E32E2F31}" destId="{6DDC21E7-9A9D-42E1-97A2-412901439E1F}" srcOrd="4" destOrd="0" presId="urn:microsoft.com/office/officeart/2005/8/layout/pList2"/>
    <dgm:cxn modelId="{558116B6-34EE-462E-BA35-63818EA395DB}" type="presParOf" srcId="{6DDC21E7-9A9D-42E1-97A2-412901439E1F}" destId="{313F5606-EC39-414A-A9E2-B9263E7122E8}" srcOrd="0" destOrd="0" presId="urn:microsoft.com/office/officeart/2005/8/layout/pList2"/>
    <dgm:cxn modelId="{294CFAA2-90CD-4B3E-BFAD-9E34B03CDB46}" type="presParOf" srcId="{6DDC21E7-9A9D-42E1-97A2-412901439E1F}" destId="{6DE3C1DA-0281-490E-9ACF-D59AB30C176A}" srcOrd="1" destOrd="0" presId="urn:microsoft.com/office/officeart/2005/8/layout/pList2"/>
    <dgm:cxn modelId="{981139DA-5716-479D-B13C-A83602DCF347}" type="presParOf" srcId="{6DDC21E7-9A9D-42E1-97A2-412901439E1F}" destId="{05913BA7-AE5C-494C-9CE2-187A0B08D025}" srcOrd="2" destOrd="0" presId="urn:microsoft.com/office/officeart/2005/8/layout/pList2"/>
    <dgm:cxn modelId="{77481DF6-5082-43FF-92BE-6B6133B91E11}" type="presParOf" srcId="{D7DF1CA5-49FC-48ED-A96D-FA52E32E2F31}" destId="{09F82A86-0351-4F04-92D6-BB19407FB581}" srcOrd="5" destOrd="0" presId="urn:microsoft.com/office/officeart/2005/8/layout/pList2"/>
    <dgm:cxn modelId="{7416245D-951B-4F31-8EDD-40C3647753D0}" type="presParOf" srcId="{D7DF1CA5-49FC-48ED-A96D-FA52E32E2F31}" destId="{D37DDB69-8A3E-483A-9DC8-8C7F8817ADB5}" srcOrd="6" destOrd="0" presId="urn:microsoft.com/office/officeart/2005/8/layout/pList2"/>
    <dgm:cxn modelId="{5AECC0C4-25BA-4EA0-ACC3-4CAC5AC988A1}" type="presParOf" srcId="{D37DDB69-8A3E-483A-9DC8-8C7F8817ADB5}" destId="{25E6CE09-376E-4181-8986-7563590C8E84}" srcOrd="0" destOrd="0" presId="urn:microsoft.com/office/officeart/2005/8/layout/pList2"/>
    <dgm:cxn modelId="{740E3F1C-414E-4345-A3CF-BE9C20900C30}" type="presParOf" srcId="{D37DDB69-8A3E-483A-9DC8-8C7F8817ADB5}" destId="{19D05391-F0E5-42A7-B7AE-04E548D33300}" srcOrd="1" destOrd="0" presId="urn:microsoft.com/office/officeart/2005/8/layout/pList2"/>
    <dgm:cxn modelId="{44A29C69-3687-448C-AEFB-E54B4B524E6C}" type="presParOf" srcId="{D37DDB69-8A3E-483A-9DC8-8C7F8817ADB5}" destId="{BD36200B-31CC-4AB3-B67A-1C42BEECD2BE}" srcOrd="2" destOrd="0" presId="urn:microsoft.com/office/officeart/2005/8/layout/pList2"/>
    <dgm:cxn modelId="{9294893C-B519-4C41-9C0C-DF240229CB9E}" type="presParOf" srcId="{D7DF1CA5-49FC-48ED-A96D-FA52E32E2F31}" destId="{B84DE5F1-4F58-4CDC-BC7E-ED574549EA26}" srcOrd="7" destOrd="0" presId="urn:microsoft.com/office/officeart/2005/8/layout/pList2"/>
    <dgm:cxn modelId="{0BF9709A-67B9-4020-986A-69FCD5C92185}" type="presParOf" srcId="{D7DF1CA5-49FC-48ED-A96D-FA52E32E2F31}" destId="{654C962A-C6EB-4C55-BE28-170B65E53823}" srcOrd="8" destOrd="0" presId="urn:microsoft.com/office/officeart/2005/8/layout/pList2"/>
    <dgm:cxn modelId="{EF9A9EF0-8D3E-43D1-B9C8-5B0FCB374C86}" type="presParOf" srcId="{654C962A-C6EB-4C55-BE28-170B65E53823}" destId="{107982DB-F3E1-4C5F-B133-7F3B2CA8DC45}" srcOrd="0" destOrd="0" presId="urn:microsoft.com/office/officeart/2005/8/layout/pList2"/>
    <dgm:cxn modelId="{593A91B6-527D-499F-B18F-6C3FE290FE32}" type="presParOf" srcId="{654C962A-C6EB-4C55-BE28-170B65E53823}" destId="{5AA9B5AD-8CD6-46E1-8634-89C4814BF4B1}" srcOrd="1" destOrd="0" presId="urn:microsoft.com/office/officeart/2005/8/layout/pList2"/>
    <dgm:cxn modelId="{4E27DC2E-1037-4E66-B5DC-08978A81E32A}" type="presParOf" srcId="{654C962A-C6EB-4C55-BE28-170B65E53823}" destId="{F5D3E041-ED48-4F77-9E14-83E077DD0806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EB1EC8-D2AD-4BDB-9850-A29EEE83BC8A}" type="doc">
      <dgm:prSet loTypeId="urn:microsoft.com/office/officeart/2005/8/layout/process3" loCatId="process" qsTypeId="urn:microsoft.com/office/officeart/2005/8/quickstyle/simple1" qsCatId="simple" csTypeId="urn:microsoft.com/office/officeart/2005/8/colors/accent0_2" csCatId="mainScheme" phldr="1"/>
      <dgm:spPr/>
    </dgm:pt>
    <dgm:pt modelId="{E7A76146-9E2B-4E7D-B964-97191719DB99}">
      <dgm:prSet phldrT="[Text]"/>
      <dgm:spPr/>
      <dgm:t>
        <a:bodyPr/>
        <a:lstStyle/>
        <a:p>
          <a:r>
            <a:rPr lang="en-GB" dirty="0"/>
            <a:t>Phase 1 </a:t>
          </a:r>
        </a:p>
        <a:p>
          <a:r>
            <a:rPr lang="en-GB" dirty="0"/>
            <a:t>2023-2024</a:t>
          </a:r>
        </a:p>
      </dgm:t>
    </dgm:pt>
    <dgm:pt modelId="{9ED9CDC4-B1D8-4FD6-9A37-4EBA63FFC736}" type="parTrans" cxnId="{5771D7C6-A406-46D1-98FD-6DD828DE7DD3}">
      <dgm:prSet/>
      <dgm:spPr/>
      <dgm:t>
        <a:bodyPr/>
        <a:lstStyle/>
        <a:p>
          <a:endParaRPr lang="en-GB"/>
        </a:p>
      </dgm:t>
    </dgm:pt>
    <dgm:pt modelId="{3C77418E-2489-409D-8AA8-6D7D2F636459}" type="sibTrans" cxnId="{5771D7C6-A406-46D1-98FD-6DD828DE7DD3}">
      <dgm:prSet/>
      <dgm:spPr/>
      <dgm:t>
        <a:bodyPr/>
        <a:lstStyle/>
        <a:p>
          <a:endParaRPr lang="en-GB" dirty="0"/>
        </a:p>
      </dgm:t>
    </dgm:pt>
    <dgm:pt modelId="{1E5099C9-AA03-49FD-9E32-23669D06E04A}">
      <dgm:prSet phldrT="[Text]"/>
      <dgm:spPr/>
      <dgm:t>
        <a:bodyPr/>
        <a:lstStyle/>
        <a:p>
          <a:r>
            <a:rPr lang="en-GB" dirty="0"/>
            <a:t>Phase 2 </a:t>
          </a:r>
        </a:p>
        <a:p>
          <a:r>
            <a:rPr lang="en-GB" dirty="0"/>
            <a:t>2025-2026</a:t>
          </a:r>
        </a:p>
      </dgm:t>
    </dgm:pt>
    <dgm:pt modelId="{01CABBA6-A98D-4C01-BABC-39598C392243}" type="parTrans" cxnId="{8B60D144-AC0F-4EC5-829E-65D8C2613C74}">
      <dgm:prSet/>
      <dgm:spPr/>
      <dgm:t>
        <a:bodyPr/>
        <a:lstStyle/>
        <a:p>
          <a:endParaRPr lang="en-GB"/>
        </a:p>
      </dgm:t>
    </dgm:pt>
    <dgm:pt modelId="{50F042AF-A072-4915-B4FD-77C596C4F062}" type="sibTrans" cxnId="{8B60D144-AC0F-4EC5-829E-65D8C2613C74}">
      <dgm:prSet/>
      <dgm:spPr/>
      <dgm:t>
        <a:bodyPr/>
        <a:lstStyle/>
        <a:p>
          <a:endParaRPr lang="en-GB"/>
        </a:p>
      </dgm:t>
    </dgm:pt>
    <dgm:pt modelId="{17800690-AE2E-4E1E-B746-0D563DAC3277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Identifying and framing work programme activities </a:t>
          </a:r>
          <a:endParaRPr lang="en-GB" sz="1600" dirty="0">
            <a:solidFill>
              <a:schemeClr val="tx1"/>
            </a:solidFill>
          </a:endParaRPr>
        </a:p>
      </dgm:t>
    </dgm:pt>
    <dgm:pt modelId="{9F333622-49CC-4D8A-A873-1F38F71C0DFA}" type="parTrans" cxnId="{A8BF02FD-5418-4F5A-A487-8AD52C309601}">
      <dgm:prSet/>
      <dgm:spPr/>
      <dgm:t>
        <a:bodyPr/>
        <a:lstStyle/>
        <a:p>
          <a:endParaRPr lang="en-GB"/>
        </a:p>
      </dgm:t>
    </dgm:pt>
    <dgm:pt modelId="{54BBC943-EDB4-4B57-B545-BE0235086CC1}" type="sibTrans" cxnId="{A8BF02FD-5418-4F5A-A487-8AD52C309601}">
      <dgm:prSet/>
      <dgm:spPr/>
      <dgm:t>
        <a:bodyPr/>
        <a:lstStyle/>
        <a:p>
          <a:endParaRPr lang="en-GB"/>
        </a:p>
      </dgm:t>
    </dgm:pt>
    <dgm:pt modelId="{2E625ED2-1F85-4345-ACEE-7D92BA7693F0}">
      <dgm:prSet phldrT="[Text]" custT="1"/>
      <dgm:spPr/>
      <dgm:t>
        <a:bodyPr/>
        <a:lstStyle/>
        <a:p>
          <a:r>
            <a:rPr lang="en-GB" sz="16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Fully implementing work programme activities, drawing on inputs from Phase 1</a:t>
          </a:r>
          <a:endParaRPr lang="en-GB" sz="1600" dirty="0">
            <a:solidFill>
              <a:schemeClr val="tx1"/>
            </a:solidFill>
          </a:endParaRPr>
        </a:p>
      </dgm:t>
    </dgm:pt>
    <dgm:pt modelId="{B82B34B6-9994-4F34-905D-9D0CB4E2FA9E}" type="parTrans" cxnId="{B9105ACC-2861-41A2-AE76-1A45C74D233B}">
      <dgm:prSet/>
      <dgm:spPr/>
      <dgm:t>
        <a:bodyPr/>
        <a:lstStyle/>
        <a:p>
          <a:endParaRPr lang="en-GB"/>
        </a:p>
      </dgm:t>
    </dgm:pt>
    <dgm:pt modelId="{C2BCE4BD-F152-49BE-9C03-971D62D2CE5C}" type="sibTrans" cxnId="{B9105ACC-2861-41A2-AE76-1A45C74D233B}">
      <dgm:prSet/>
      <dgm:spPr/>
      <dgm:t>
        <a:bodyPr/>
        <a:lstStyle/>
        <a:p>
          <a:endParaRPr lang="en-GB"/>
        </a:p>
      </dgm:t>
    </dgm:pt>
    <dgm:pt modelId="{FFCB163B-042A-4054-ABE3-BEE4142F9176}">
      <dgm:prSet phldrT="[Text]" custT="1"/>
      <dgm:spPr/>
      <dgm:t>
        <a:bodyPr/>
        <a:lstStyle/>
        <a:p>
          <a:r>
            <a:rPr lang="en-GB" sz="1600" dirty="0">
              <a:solidFill>
                <a:schemeClr val="tx1"/>
              </a:solidFill>
            </a:rPr>
            <a:t>Expedited and simple assessment of progress in Baku</a:t>
          </a:r>
        </a:p>
      </dgm:t>
    </dgm:pt>
    <dgm:pt modelId="{0936CBC6-D48C-4B8A-9BF3-F2CA1959603A}" type="parTrans" cxnId="{5E4972B3-9D9B-4E7B-ACCF-15E2CDBECFFA}">
      <dgm:prSet/>
      <dgm:spPr/>
      <dgm:t>
        <a:bodyPr/>
        <a:lstStyle/>
        <a:p>
          <a:endParaRPr lang="en-GB"/>
        </a:p>
      </dgm:t>
    </dgm:pt>
    <dgm:pt modelId="{1342F176-F2FC-47B1-AC3D-5ED0391ABA3E}" type="sibTrans" cxnId="{5E4972B3-9D9B-4E7B-ACCF-15E2CDBECFFA}">
      <dgm:prSet/>
      <dgm:spPr/>
      <dgm:t>
        <a:bodyPr/>
        <a:lstStyle/>
        <a:p>
          <a:endParaRPr lang="en-GB"/>
        </a:p>
      </dgm:t>
    </dgm:pt>
    <dgm:pt modelId="{C29B8BE7-F2E9-4F68-9E23-BFAEAC857BA0}" type="pres">
      <dgm:prSet presAssocID="{67EB1EC8-D2AD-4BDB-9850-A29EEE83BC8A}" presName="linearFlow" presStyleCnt="0">
        <dgm:presLayoutVars>
          <dgm:dir/>
          <dgm:animLvl val="lvl"/>
          <dgm:resizeHandles val="exact"/>
        </dgm:presLayoutVars>
      </dgm:prSet>
      <dgm:spPr/>
    </dgm:pt>
    <dgm:pt modelId="{C38BB742-A9B0-4341-A8AD-726DC82521D5}" type="pres">
      <dgm:prSet presAssocID="{E7A76146-9E2B-4E7D-B964-97191719DB99}" presName="composite" presStyleCnt="0"/>
      <dgm:spPr/>
    </dgm:pt>
    <dgm:pt modelId="{368344A1-EBE0-402C-A151-BC3E8E3FAA89}" type="pres">
      <dgm:prSet presAssocID="{E7A76146-9E2B-4E7D-B964-97191719DB99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AB0FF9EA-ED66-4342-A815-F0A59C8F242D}" type="pres">
      <dgm:prSet presAssocID="{E7A76146-9E2B-4E7D-B964-97191719DB99}" presName="parSh" presStyleLbl="node1" presStyleIdx="0" presStyleCnt="2"/>
      <dgm:spPr/>
    </dgm:pt>
    <dgm:pt modelId="{2F4D863B-A790-426A-84C2-7D255C399234}" type="pres">
      <dgm:prSet presAssocID="{E7A76146-9E2B-4E7D-B964-97191719DB99}" presName="desTx" presStyleLbl="fgAcc1" presStyleIdx="0" presStyleCnt="2">
        <dgm:presLayoutVars>
          <dgm:bulletEnabled val="1"/>
        </dgm:presLayoutVars>
      </dgm:prSet>
      <dgm:spPr/>
    </dgm:pt>
    <dgm:pt modelId="{A0951E00-2D78-4A03-9B8C-5EC0B26D9BD4}" type="pres">
      <dgm:prSet presAssocID="{3C77418E-2489-409D-8AA8-6D7D2F636459}" presName="sibTrans" presStyleLbl="sibTrans2D1" presStyleIdx="0" presStyleCnt="1"/>
      <dgm:spPr/>
    </dgm:pt>
    <dgm:pt modelId="{7256ED23-DE60-4D33-9898-0DB765A2CDF9}" type="pres">
      <dgm:prSet presAssocID="{3C77418E-2489-409D-8AA8-6D7D2F636459}" presName="connTx" presStyleLbl="sibTrans2D1" presStyleIdx="0" presStyleCnt="1"/>
      <dgm:spPr/>
    </dgm:pt>
    <dgm:pt modelId="{05BDCE4A-DB49-4FA8-8315-0D42C72A5434}" type="pres">
      <dgm:prSet presAssocID="{1E5099C9-AA03-49FD-9E32-23669D06E04A}" presName="composite" presStyleCnt="0"/>
      <dgm:spPr/>
    </dgm:pt>
    <dgm:pt modelId="{344F9522-F5E4-4E37-ACC6-5F880735A154}" type="pres">
      <dgm:prSet presAssocID="{1E5099C9-AA03-49FD-9E32-23669D06E04A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A2F14C6F-3B04-4C7B-B525-1F7DDFCC473E}" type="pres">
      <dgm:prSet presAssocID="{1E5099C9-AA03-49FD-9E32-23669D06E04A}" presName="parSh" presStyleLbl="node1" presStyleIdx="1" presStyleCnt="2"/>
      <dgm:spPr/>
    </dgm:pt>
    <dgm:pt modelId="{EC226538-5CE2-4168-801D-2B738B16128A}" type="pres">
      <dgm:prSet presAssocID="{1E5099C9-AA03-49FD-9E32-23669D06E04A}" presName="desTx" presStyleLbl="fgAcc1" presStyleIdx="1" presStyleCnt="2">
        <dgm:presLayoutVars>
          <dgm:bulletEnabled val="1"/>
        </dgm:presLayoutVars>
      </dgm:prSet>
      <dgm:spPr/>
    </dgm:pt>
  </dgm:ptLst>
  <dgm:cxnLst>
    <dgm:cxn modelId="{7C85EE00-4FA7-4369-8A60-52A3E518877D}" type="presOf" srcId="{E7A76146-9E2B-4E7D-B964-97191719DB99}" destId="{368344A1-EBE0-402C-A151-BC3E8E3FAA89}" srcOrd="0" destOrd="0" presId="urn:microsoft.com/office/officeart/2005/8/layout/process3"/>
    <dgm:cxn modelId="{E8CAA414-525D-4744-9A10-6465E2B2115D}" type="presOf" srcId="{3C77418E-2489-409D-8AA8-6D7D2F636459}" destId="{7256ED23-DE60-4D33-9898-0DB765A2CDF9}" srcOrd="1" destOrd="0" presId="urn:microsoft.com/office/officeart/2005/8/layout/process3"/>
    <dgm:cxn modelId="{DF7C7816-6A9B-40E6-8F7E-B1807D812A39}" type="presOf" srcId="{2E625ED2-1F85-4345-ACEE-7D92BA7693F0}" destId="{EC226538-5CE2-4168-801D-2B738B16128A}" srcOrd="0" destOrd="0" presId="urn:microsoft.com/office/officeart/2005/8/layout/process3"/>
    <dgm:cxn modelId="{E7EC735C-C9BE-42CC-9189-51161517B0D1}" type="presOf" srcId="{E7A76146-9E2B-4E7D-B964-97191719DB99}" destId="{AB0FF9EA-ED66-4342-A815-F0A59C8F242D}" srcOrd="1" destOrd="0" presId="urn:microsoft.com/office/officeart/2005/8/layout/process3"/>
    <dgm:cxn modelId="{BE6EC55C-0270-4257-92B8-DE0874ECC549}" type="presOf" srcId="{3C77418E-2489-409D-8AA8-6D7D2F636459}" destId="{A0951E00-2D78-4A03-9B8C-5EC0B26D9BD4}" srcOrd="0" destOrd="0" presId="urn:microsoft.com/office/officeart/2005/8/layout/process3"/>
    <dgm:cxn modelId="{FFBE8B41-A58C-4667-8017-858C686439CD}" type="presOf" srcId="{1E5099C9-AA03-49FD-9E32-23669D06E04A}" destId="{A2F14C6F-3B04-4C7B-B525-1F7DDFCC473E}" srcOrd="1" destOrd="0" presId="urn:microsoft.com/office/officeart/2005/8/layout/process3"/>
    <dgm:cxn modelId="{8B60D144-AC0F-4EC5-829E-65D8C2613C74}" srcId="{67EB1EC8-D2AD-4BDB-9850-A29EEE83BC8A}" destId="{1E5099C9-AA03-49FD-9E32-23669D06E04A}" srcOrd="1" destOrd="0" parTransId="{01CABBA6-A98D-4C01-BABC-39598C392243}" sibTransId="{50F042AF-A072-4915-B4FD-77C596C4F062}"/>
    <dgm:cxn modelId="{723F8D51-90F6-4A75-9846-B19E8BB86664}" type="presOf" srcId="{1E5099C9-AA03-49FD-9E32-23669D06E04A}" destId="{344F9522-F5E4-4E37-ACC6-5F880735A154}" srcOrd="0" destOrd="0" presId="urn:microsoft.com/office/officeart/2005/8/layout/process3"/>
    <dgm:cxn modelId="{5FB15A53-5B14-4F79-9A99-014D45F0B04A}" type="presOf" srcId="{17800690-AE2E-4E1E-B746-0D563DAC3277}" destId="{2F4D863B-A790-426A-84C2-7D255C399234}" srcOrd="0" destOrd="0" presId="urn:microsoft.com/office/officeart/2005/8/layout/process3"/>
    <dgm:cxn modelId="{5E4972B3-9D9B-4E7B-ACCF-15E2CDBECFFA}" srcId="{E7A76146-9E2B-4E7D-B964-97191719DB99}" destId="{FFCB163B-042A-4054-ABE3-BEE4142F9176}" srcOrd="1" destOrd="0" parTransId="{0936CBC6-D48C-4B8A-9BF3-F2CA1959603A}" sibTransId="{1342F176-F2FC-47B1-AC3D-5ED0391ABA3E}"/>
    <dgm:cxn modelId="{5771D7C6-A406-46D1-98FD-6DD828DE7DD3}" srcId="{67EB1EC8-D2AD-4BDB-9850-A29EEE83BC8A}" destId="{E7A76146-9E2B-4E7D-B964-97191719DB99}" srcOrd="0" destOrd="0" parTransId="{9ED9CDC4-B1D8-4FD6-9A37-4EBA63FFC736}" sibTransId="{3C77418E-2489-409D-8AA8-6D7D2F636459}"/>
    <dgm:cxn modelId="{9878BFCA-E8CF-483B-B183-516827360CBB}" type="presOf" srcId="{67EB1EC8-D2AD-4BDB-9850-A29EEE83BC8A}" destId="{C29B8BE7-F2E9-4F68-9E23-BFAEAC857BA0}" srcOrd="0" destOrd="0" presId="urn:microsoft.com/office/officeart/2005/8/layout/process3"/>
    <dgm:cxn modelId="{B9105ACC-2861-41A2-AE76-1A45C74D233B}" srcId="{1E5099C9-AA03-49FD-9E32-23669D06E04A}" destId="{2E625ED2-1F85-4345-ACEE-7D92BA7693F0}" srcOrd="0" destOrd="0" parTransId="{B82B34B6-9994-4F34-905D-9D0CB4E2FA9E}" sibTransId="{C2BCE4BD-F152-49BE-9C03-971D62D2CE5C}"/>
    <dgm:cxn modelId="{3D127BF0-0D1E-4792-A046-84FA48179CA2}" type="presOf" srcId="{FFCB163B-042A-4054-ABE3-BEE4142F9176}" destId="{2F4D863B-A790-426A-84C2-7D255C399234}" srcOrd="0" destOrd="1" presId="urn:microsoft.com/office/officeart/2005/8/layout/process3"/>
    <dgm:cxn modelId="{A8BF02FD-5418-4F5A-A487-8AD52C309601}" srcId="{E7A76146-9E2B-4E7D-B964-97191719DB99}" destId="{17800690-AE2E-4E1E-B746-0D563DAC3277}" srcOrd="0" destOrd="0" parTransId="{9F333622-49CC-4D8A-A873-1F38F71C0DFA}" sibTransId="{54BBC943-EDB4-4B57-B545-BE0235086CC1}"/>
    <dgm:cxn modelId="{D5E6EB61-6C09-4CA5-A8E7-BBEC654DA9C6}" type="presParOf" srcId="{C29B8BE7-F2E9-4F68-9E23-BFAEAC857BA0}" destId="{C38BB742-A9B0-4341-A8AD-726DC82521D5}" srcOrd="0" destOrd="0" presId="urn:microsoft.com/office/officeart/2005/8/layout/process3"/>
    <dgm:cxn modelId="{CFA350DB-01DC-4F30-B375-9224E1190722}" type="presParOf" srcId="{C38BB742-A9B0-4341-A8AD-726DC82521D5}" destId="{368344A1-EBE0-402C-A151-BC3E8E3FAA89}" srcOrd="0" destOrd="0" presId="urn:microsoft.com/office/officeart/2005/8/layout/process3"/>
    <dgm:cxn modelId="{B83C8DBC-378D-4DC4-A331-B731CA572DB3}" type="presParOf" srcId="{C38BB742-A9B0-4341-A8AD-726DC82521D5}" destId="{AB0FF9EA-ED66-4342-A815-F0A59C8F242D}" srcOrd="1" destOrd="0" presId="urn:microsoft.com/office/officeart/2005/8/layout/process3"/>
    <dgm:cxn modelId="{4B726A49-37BF-47B5-BB0C-D3EE8D5CDFE8}" type="presParOf" srcId="{C38BB742-A9B0-4341-A8AD-726DC82521D5}" destId="{2F4D863B-A790-426A-84C2-7D255C399234}" srcOrd="2" destOrd="0" presId="urn:microsoft.com/office/officeart/2005/8/layout/process3"/>
    <dgm:cxn modelId="{04148811-62E5-4ADE-ACCF-D1E53B921F1B}" type="presParOf" srcId="{C29B8BE7-F2E9-4F68-9E23-BFAEAC857BA0}" destId="{A0951E00-2D78-4A03-9B8C-5EC0B26D9BD4}" srcOrd="1" destOrd="0" presId="urn:microsoft.com/office/officeart/2005/8/layout/process3"/>
    <dgm:cxn modelId="{F5907796-E414-4C7B-98C5-6A3ECCD1003A}" type="presParOf" srcId="{A0951E00-2D78-4A03-9B8C-5EC0B26D9BD4}" destId="{7256ED23-DE60-4D33-9898-0DB765A2CDF9}" srcOrd="0" destOrd="0" presId="urn:microsoft.com/office/officeart/2005/8/layout/process3"/>
    <dgm:cxn modelId="{A0717370-EEE9-4B4F-81AE-A86766202751}" type="presParOf" srcId="{C29B8BE7-F2E9-4F68-9E23-BFAEAC857BA0}" destId="{05BDCE4A-DB49-4FA8-8315-0D42C72A5434}" srcOrd="2" destOrd="0" presId="urn:microsoft.com/office/officeart/2005/8/layout/process3"/>
    <dgm:cxn modelId="{76FDCCB8-8986-4BA8-8798-E7FE85437745}" type="presParOf" srcId="{05BDCE4A-DB49-4FA8-8315-0D42C72A5434}" destId="{344F9522-F5E4-4E37-ACC6-5F880735A154}" srcOrd="0" destOrd="0" presId="urn:microsoft.com/office/officeart/2005/8/layout/process3"/>
    <dgm:cxn modelId="{FA423D2D-9E85-46BB-9897-5E3FBF034D1F}" type="presParOf" srcId="{05BDCE4A-DB49-4FA8-8315-0D42C72A5434}" destId="{A2F14C6F-3B04-4C7B-B525-1F7DDFCC473E}" srcOrd="1" destOrd="0" presId="urn:microsoft.com/office/officeart/2005/8/layout/process3"/>
    <dgm:cxn modelId="{A8046F5C-4ECA-4163-9E71-BE29ADA3CD03}" type="presParOf" srcId="{05BDCE4A-DB49-4FA8-8315-0D42C72A5434}" destId="{EC226538-5CE2-4168-801D-2B738B16128A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77B571-AD78-4822-B3F2-A1BDD43E8F4E}" type="doc">
      <dgm:prSet loTypeId="urn:microsoft.com/office/officeart/2005/8/layout/vList3" loCatId="list" qsTypeId="urn:microsoft.com/office/officeart/2005/8/quickstyle/simple1" qsCatId="simple" csTypeId="urn:microsoft.com/office/officeart/2005/8/colors/accent0_3" csCatId="mainScheme" phldr="1"/>
      <dgm:spPr/>
    </dgm:pt>
    <dgm:pt modelId="{053D5921-803A-427C-9D65-E834ABBAC727}">
      <dgm:prSet phldrT="[Text]"/>
      <dgm:spPr/>
      <dgm:t>
        <a:bodyPr/>
        <a:lstStyle/>
        <a:p>
          <a:r>
            <a:rPr lang="en-GB" dirty="0"/>
            <a:t>Workshops</a:t>
          </a:r>
        </a:p>
      </dgm:t>
    </dgm:pt>
    <dgm:pt modelId="{9D468DDF-ED4D-48DF-92E4-1441C78F367D}" type="parTrans" cxnId="{1B887C08-8B44-440E-97FE-8FA03D8FD5F1}">
      <dgm:prSet/>
      <dgm:spPr/>
      <dgm:t>
        <a:bodyPr/>
        <a:lstStyle/>
        <a:p>
          <a:endParaRPr lang="en-GB"/>
        </a:p>
      </dgm:t>
    </dgm:pt>
    <dgm:pt modelId="{7E122F4E-BD73-4BD7-B3FF-823AF1F24DE1}" type="sibTrans" cxnId="{1B887C08-8B44-440E-97FE-8FA03D8FD5F1}">
      <dgm:prSet/>
      <dgm:spPr/>
      <dgm:t>
        <a:bodyPr/>
        <a:lstStyle/>
        <a:p>
          <a:endParaRPr lang="en-GB"/>
        </a:p>
      </dgm:t>
    </dgm:pt>
    <dgm:pt modelId="{01356CCE-28EA-4A4D-94F4-D4225AB4CC6C}">
      <dgm:prSet phldrT="[Text]"/>
      <dgm:spPr/>
      <dgm:t>
        <a:bodyPr/>
        <a:lstStyle/>
        <a:p>
          <a:r>
            <a:rPr lang="en-GB" dirty="0"/>
            <a:t>Stakeholder engagement</a:t>
          </a:r>
        </a:p>
      </dgm:t>
    </dgm:pt>
    <dgm:pt modelId="{216E8587-AF7B-435F-951A-6A2531E67409}" type="parTrans" cxnId="{852D815B-EE99-43D5-B86C-41C4A735028B}">
      <dgm:prSet/>
      <dgm:spPr/>
      <dgm:t>
        <a:bodyPr/>
        <a:lstStyle/>
        <a:p>
          <a:endParaRPr lang="en-GB"/>
        </a:p>
      </dgm:t>
    </dgm:pt>
    <dgm:pt modelId="{8BBE365C-30B8-4140-8F1A-F31E9EE37FAC}" type="sibTrans" cxnId="{852D815B-EE99-43D5-B86C-41C4A735028B}">
      <dgm:prSet/>
      <dgm:spPr/>
      <dgm:t>
        <a:bodyPr/>
        <a:lstStyle/>
        <a:p>
          <a:endParaRPr lang="en-GB"/>
        </a:p>
      </dgm:t>
    </dgm:pt>
    <dgm:pt modelId="{6B85E19E-9861-4CEF-8A27-066E4041A5CF}">
      <dgm:prSet phldrT="[Text]"/>
      <dgm:spPr/>
      <dgm:t>
        <a:bodyPr/>
        <a:lstStyle/>
        <a:p>
          <a:r>
            <a:rPr lang="en-GB" dirty="0"/>
            <a:t>Submissions</a:t>
          </a:r>
        </a:p>
      </dgm:t>
    </dgm:pt>
    <dgm:pt modelId="{81FB661B-52ED-432A-A692-0440A6F5003F}" type="parTrans" cxnId="{8B5AB94B-6A93-4504-81CF-0B6E612846A5}">
      <dgm:prSet/>
      <dgm:spPr/>
      <dgm:t>
        <a:bodyPr/>
        <a:lstStyle/>
        <a:p>
          <a:endParaRPr lang="en-GB"/>
        </a:p>
      </dgm:t>
    </dgm:pt>
    <dgm:pt modelId="{4BD92C7B-5344-4FF7-BF56-EB8252E3E7CA}" type="sibTrans" cxnId="{8B5AB94B-6A93-4504-81CF-0B6E612846A5}">
      <dgm:prSet/>
      <dgm:spPr/>
      <dgm:t>
        <a:bodyPr/>
        <a:lstStyle/>
        <a:p>
          <a:endParaRPr lang="en-GB"/>
        </a:p>
      </dgm:t>
    </dgm:pt>
    <dgm:pt modelId="{7EDE19FC-B760-43DD-B1CC-A9A34DFC00C0}">
      <dgm:prSet phldrT="[Text]"/>
      <dgm:spPr/>
      <dgm:t>
        <a:bodyPr/>
        <a:lstStyle/>
        <a:p>
          <a:r>
            <a:rPr lang="en-GB" dirty="0"/>
            <a:t>Technical papers and synthesis reports</a:t>
          </a:r>
        </a:p>
      </dgm:t>
    </dgm:pt>
    <dgm:pt modelId="{FC9A408B-6A47-4FB7-B112-377A8657BC11}" type="parTrans" cxnId="{F30CBA59-F658-4F88-8565-EDAE0B548BFC}">
      <dgm:prSet/>
      <dgm:spPr/>
      <dgm:t>
        <a:bodyPr/>
        <a:lstStyle/>
        <a:p>
          <a:endParaRPr lang="en-GB"/>
        </a:p>
      </dgm:t>
    </dgm:pt>
    <dgm:pt modelId="{6E7EA538-5254-4F4F-9BA0-98C39A890CC0}" type="sibTrans" cxnId="{F30CBA59-F658-4F88-8565-EDAE0B548BFC}">
      <dgm:prSet/>
      <dgm:spPr/>
      <dgm:t>
        <a:bodyPr/>
        <a:lstStyle/>
        <a:p>
          <a:endParaRPr lang="en-GB"/>
        </a:p>
      </dgm:t>
    </dgm:pt>
    <dgm:pt modelId="{1D01FDE4-268F-4CFD-B187-0C99409DF471}">
      <dgm:prSet phldrT="[Text]"/>
      <dgm:spPr/>
      <dgm:t>
        <a:bodyPr/>
        <a:lstStyle/>
        <a:p>
          <a:r>
            <a:rPr lang="en-GB" dirty="0"/>
            <a:t>NMA Platform</a:t>
          </a:r>
        </a:p>
      </dgm:t>
    </dgm:pt>
    <dgm:pt modelId="{083B7A7A-B3F9-443A-883F-D645B6814029}" type="parTrans" cxnId="{6D5EA449-B04A-4991-881C-810218299F56}">
      <dgm:prSet/>
      <dgm:spPr/>
      <dgm:t>
        <a:bodyPr/>
        <a:lstStyle/>
        <a:p>
          <a:endParaRPr lang="en-GB"/>
        </a:p>
      </dgm:t>
    </dgm:pt>
    <dgm:pt modelId="{F1872CBF-FFBB-4528-827B-DFFBF42F9A37}" type="sibTrans" cxnId="{6D5EA449-B04A-4991-881C-810218299F56}">
      <dgm:prSet/>
      <dgm:spPr/>
      <dgm:t>
        <a:bodyPr/>
        <a:lstStyle/>
        <a:p>
          <a:endParaRPr lang="en-GB"/>
        </a:p>
      </dgm:t>
    </dgm:pt>
    <dgm:pt modelId="{DAF97921-AD04-4BC1-80E1-D28DF22F0550}" type="pres">
      <dgm:prSet presAssocID="{3A77B571-AD78-4822-B3F2-A1BDD43E8F4E}" presName="linearFlow" presStyleCnt="0">
        <dgm:presLayoutVars>
          <dgm:dir/>
          <dgm:resizeHandles val="exact"/>
        </dgm:presLayoutVars>
      </dgm:prSet>
      <dgm:spPr/>
    </dgm:pt>
    <dgm:pt modelId="{482D712F-8BD9-4EE3-B31D-BE34B2C35A2F}" type="pres">
      <dgm:prSet presAssocID="{053D5921-803A-427C-9D65-E834ABBAC727}" presName="composite" presStyleCnt="0"/>
      <dgm:spPr/>
    </dgm:pt>
    <dgm:pt modelId="{6790A8FD-C5D0-4484-A434-84CBB21245ED}" type="pres">
      <dgm:prSet presAssocID="{053D5921-803A-427C-9D65-E834ABBAC727}" presName="imgShp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F1403A5-9FF0-4DCC-BD8F-0AD9412DFDDF}" type="pres">
      <dgm:prSet presAssocID="{053D5921-803A-427C-9D65-E834ABBAC727}" presName="txShp" presStyleLbl="node1" presStyleIdx="0" presStyleCnt="5" custScaleX="84616">
        <dgm:presLayoutVars>
          <dgm:bulletEnabled val="1"/>
        </dgm:presLayoutVars>
      </dgm:prSet>
      <dgm:spPr/>
    </dgm:pt>
    <dgm:pt modelId="{04A8A31F-98FC-4F81-AF78-27ABD44DC05F}" type="pres">
      <dgm:prSet presAssocID="{7E122F4E-BD73-4BD7-B3FF-823AF1F24DE1}" presName="spacing" presStyleCnt="0"/>
      <dgm:spPr/>
    </dgm:pt>
    <dgm:pt modelId="{45F555C6-F7DF-48FC-9D44-A9A947DEBC6E}" type="pres">
      <dgm:prSet presAssocID="{01356CCE-28EA-4A4D-94F4-D4225AB4CC6C}" presName="composite" presStyleCnt="0"/>
      <dgm:spPr/>
    </dgm:pt>
    <dgm:pt modelId="{9789F93D-7750-436A-88F2-B6021D9942DB}" type="pres">
      <dgm:prSet presAssocID="{01356CCE-28EA-4A4D-94F4-D4225AB4CC6C}" presName="imgShp" presStyleLbl="fgImgPlac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 with solid fill"/>
        </a:ext>
      </dgm:extLst>
    </dgm:pt>
    <dgm:pt modelId="{750D5012-FCC0-482A-9A93-B39E76C7BB33}" type="pres">
      <dgm:prSet presAssocID="{01356CCE-28EA-4A4D-94F4-D4225AB4CC6C}" presName="txShp" presStyleLbl="node1" presStyleIdx="1" presStyleCnt="5" custScaleX="84616">
        <dgm:presLayoutVars>
          <dgm:bulletEnabled val="1"/>
        </dgm:presLayoutVars>
      </dgm:prSet>
      <dgm:spPr/>
    </dgm:pt>
    <dgm:pt modelId="{57D94674-AE40-4778-A468-37D2D1362251}" type="pres">
      <dgm:prSet presAssocID="{8BBE365C-30B8-4140-8F1A-F31E9EE37FAC}" presName="spacing" presStyleCnt="0"/>
      <dgm:spPr/>
    </dgm:pt>
    <dgm:pt modelId="{47266732-1E9D-4334-80EE-D762889F9A16}" type="pres">
      <dgm:prSet presAssocID="{6B85E19E-9861-4CEF-8A27-066E4041A5CF}" presName="composite" presStyleCnt="0"/>
      <dgm:spPr/>
    </dgm:pt>
    <dgm:pt modelId="{0A783BD1-FA63-41A3-9CC2-BB606762635F}" type="pres">
      <dgm:prSet presAssocID="{6B85E19E-9861-4CEF-8A27-066E4041A5CF}" presName="imgShp" presStyleLbl="fgImgPlac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ogrammer female with solid fill"/>
        </a:ext>
      </dgm:extLst>
    </dgm:pt>
    <dgm:pt modelId="{E74BE9D5-5BB6-4D4C-84A1-CDA538128427}" type="pres">
      <dgm:prSet presAssocID="{6B85E19E-9861-4CEF-8A27-066E4041A5CF}" presName="txShp" presStyleLbl="node1" presStyleIdx="2" presStyleCnt="5" custScaleX="84616">
        <dgm:presLayoutVars>
          <dgm:bulletEnabled val="1"/>
        </dgm:presLayoutVars>
      </dgm:prSet>
      <dgm:spPr/>
    </dgm:pt>
    <dgm:pt modelId="{84DB6953-B719-4CBB-8F2C-A161DF582E23}" type="pres">
      <dgm:prSet presAssocID="{4BD92C7B-5344-4FF7-BF56-EB8252E3E7CA}" presName="spacing" presStyleCnt="0"/>
      <dgm:spPr/>
    </dgm:pt>
    <dgm:pt modelId="{408A2559-7810-4BE9-9EFD-65EC018C4B81}" type="pres">
      <dgm:prSet presAssocID="{7EDE19FC-B760-43DD-B1CC-A9A34DFC00C0}" presName="composite" presStyleCnt="0"/>
      <dgm:spPr/>
    </dgm:pt>
    <dgm:pt modelId="{F5A2E1EA-4126-4DA7-B3D0-49A1258E26A0}" type="pres">
      <dgm:prSet presAssocID="{7EDE19FC-B760-43DD-B1CC-A9A34DFC00C0}" presName="imgShp" presStyleLbl="fgImgPlac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 with solid fill"/>
        </a:ext>
      </dgm:extLst>
    </dgm:pt>
    <dgm:pt modelId="{B6022614-231C-4D86-97FE-30891651ED30}" type="pres">
      <dgm:prSet presAssocID="{7EDE19FC-B760-43DD-B1CC-A9A34DFC00C0}" presName="txShp" presStyleLbl="node1" presStyleIdx="3" presStyleCnt="5" custScaleX="84616">
        <dgm:presLayoutVars>
          <dgm:bulletEnabled val="1"/>
        </dgm:presLayoutVars>
      </dgm:prSet>
      <dgm:spPr/>
    </dgm:pt>
    <dgm:pt modelId="{D93D8901-0572-4782-8DA9-F0631AC35844}" type="pres">
      <dgm:prSet presAssocID="{6E7EA538-5254-4F4F-9BA0-98C39A890CC0}" presName="spacing" presStyleCnt="0"/>
      <dgm:spPr/>
    </dgm:pt>
    <dgm:pt modelId="{C4537959-111C-49D6-83FB-E606585D2080}" type="pres">
      <dgm:prSet presAssocID="{1D01FDE4-268F-4CFD-B187-0C99409DF471}" presName="composite" presStyleCnt="0"/>
      <dgm:spPr/>
    </dgm:pt>
    <dgm:pt modelId="{D3D61875-B089-4C87-A607-1A1B000546FC}" type="pres">
      <dgm:prSet presAssocID="{1D01FDE4-268F-4CFD-B187-0C99409DF471}" presName="imgShp" presStyleLbl="fgImgPlac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ternet with solid fill"/>
        </a:ext>
      </dgm:extLst>
    </dgm:pt>
    <dgm:pt modelId="{9983B6AE-C89E-45A9-9215-0175AEAE1289}" type="pres">
      <dgm:prSet presAssocID="{1D01FDE4-268F-4CFD-B187-0C99409DF471}" presName="txShp" presStyleLbl="node1" presStyleIdx="4" presStyleCnt="5" custScaleX="84616">
        <dgm:presLayoutVars>
          <dgm:bulletEnabled val="1"/>
        </dgm:presLayoutVars>
      </dgm:prSet>
      <dgm:spPr/>
    </dgm:pt>
  </dgm:ptLst>
  <dgm:cxnLst>
    <dgm:cxn modelId="{1B887C08-8B44-440E-97FE-8FA03D8FD5F1}" srcId="{3A77B571-AD78-4822-B3F2-A1BDD43E8F4E}" destId="{053D5921-803A-427C-9D65-E834ABBAC727}" srcOrd="0" destOrd="0" parTransId="{9D468DDF-ED4D-48DF-92E4-1441C78F367D}" sibTransId="{7E122F4E-BD73-4BD7-B3FF-823AF1F24DE1}"/>
    <dgm:cxn modelId="{4DB34E16-46C1-4247-ADE3-4C59A81A3C0B}" type="presOf" srcId="{1D01FDE4-268F-4CFD-B187-0C99409DF471}" destId="{9983B6AE-C89E-45A9-9215-0175AEAE1289}" srcOrd="0" destOrd="0" presId="urn:microsoft.com/office/officeart/2005/8/layout/vList3"/>
    <dgm:cxn modelId="{CD35891F-1EEB-48D1-B029-AFB7E9A5515A}" type="presOf" srcId="{01356CCE-28EA-4A4D-94F4-D4225AB4CC6C}" destId="{750D5012-FCC0-482A-9A93-B39E76C7BB33}" srcOrd="0" destOrd="0" presId="urn:microsoft.com/office/officeart/2005/8/layout/vList3"/>
    <dgm:cxn modelId="{852D815B-EE99-43D5-B86C-41C4A735028B}" srcId="{3A77B571-AD78-4822-B3F2-A1BDD43E8F4E}" destId="{01356CCE-28EA-4A4D-94F4-D4225AB4CC6C}" srcOrd="1" destOrd="0" parTransId="{216E8587-AF7B-435F-951A-6A2531E67409}" sibTransId="{8BBE365C-30B8-4140-8F1A-F31E9EE37FAC}"/>
    <dgm:cxn modelId="{6D5EA449-B04A-4991-881C-810218299F56}" srcId="{3A77B571-AD78-4822-B3F2-A1BDD43E8F4E}" destId="{1D01FDE4-268F-4CFD-B187-0C99409DF471}" srcOrd="4" destOrd="0" parTransId="{083B7A7A-B3F9-443A-883F-D645B6814029}" sibTransId="{F1872CBF-FFBB-4528-827B-DFFBF42F9A37}"/>
    <dgm:cxn modelId="{8B5AB94B-6A93-4504-81CF-0B6E612846A5}" srcId="{3A77B571-AD78-4822-B3F2-A1BDD43E8F4E}" destId="{6B85E19E-9861-4CEF-8A27-066E4041A5CF}" srcOrd="2" destOrd="0" parTransId="{81FB661B-52ED-432A-A692-0440A6F5003F}" sibTransId="{4BD92C7B-5344-4FF7-BF56-EB8252E3E7CA}"/>
    <dgm:cxn modelId="{157B3D4D-C973-4BED-8DE6-ED06D79B77BB}" type="presOf" srcId="{7EDE19FC-B760-43DD-B1CC-A9A34DFC00C0}" destId="{B6022614-231C-4D86-97FE-30891651ED30}" srcOrd="0" destOrd="0" presId="urn:microsoft.com/office/officeart/2005/8/layout/vList3"/>
    <dgm:cxn modelId="{AA307D54-F043-4D76-826A-730EFAA7B34C}" type="presOf" srcId="{053D5921-803A-427C-9D65-E834ABBAC727}" destId="{3F1403A5-9FF0-4DCC-BD8F-0AD9412DFDDF}" srcOrd="0" destOrd="0" presId="urn:microsoft.com/office/officeart/2005/8/layout/vList3"/>
    <dgm:cxn modelId="{F30CBA59-F658-4F88-8565-EDAE0B548BFC}" srcId="{3A77B571-AD78-4822-B3F2-A1BDD43E8F4E}" destId="{7EDE19FC-B760-43DD-B1CC-A9A34DFC00C0}" srcOrd="3" destOrd="0" parTransId="{FC9A408B-6A47-4FB7-B112-377A8657BC11}" sibTransId="{6E7EA538-5254-4F4F-9BA0-98C39A890CC0}"/>
    <dgm:cxn modelId="{0EEFC283-2170-4A9B-82B1-B50629FE9973}" type="presOf" srcId="{3A77B571-AD78-4822-B3F2-A1BDD43E8F4E}" destId="{DAF97921-AD04-4BC1-80E1-D28DF22F0550}" srcOrd="0" destOrd="0" presId="urn:microsoft.com/office/officeart/2005/8/layout/vList3"/>
    <dgm:cxn modelId="{D76AC4D4-1C98-4A21-AAF7-F5417BF751AC}" type="presOf" srcId="{6B85E19E-9861-4CEF-8A27-066E4041A5CF}" destId="{E74BE9D5-5BB6-4D4C-84A1-CDA538128427}" srcOrd="0" destOrd="0" presId="urn:microsoft.com/office/officeart/2005/8/layout/vList3"/>
    <dgm:cxn modelId="{8DD9DA07-CE33-49B2-97C6-8775689E60E0}" type="presParOf" srcId="{DAF97921-AD04-4BC1-80E1-D28DF22F0550}" destId="{482D712F-8BD9-4EE3-B31D-BE34B2C35A2F}" srcOrd="0" destOrd="0" presId="urn:microsoft.com/office/officeart/2005/8/layout/vList3"/>
    <dgm:cxn modelId="{ABF7E3AE-5C83-4B41-BEBC-5D83444EAD7D}" type="presParOf" srcId="{482D712F-8BD9-4EE3-B31D-BE34B2C35A2F}" destId="{6790A8FD-C5D0-4484-A434-84CBB21245ED}" srcOrd="0" destOrd="0" presId="urn:microsoft.com/office/officeart/2005/8/layout/vList3"/>
    <dgm:cxn modelId="{D34CEEF8-ABD5-4AF8-A483-9B8EF6DA3792}" type="presParOf" srcId="{482D712F-8BD9-4EE3-B31D-BE34B2C35A2F}" destId="{3F1403A5-9FF0-4DCC-BD8F-0AD9412DFDDF}" srcOrd="1" destOrd="0" presId="urn:microsoft.com/office/officeart/2005/8/layout/vList3"/>
    <dgm:cxn modelId="{EA8C39B7-51A2-471C-B634-4C26E4B23A54}" type="presParOf" srcId="{DAF97921-AD04-4BC1-80E1-D28DF22F0550}" destId="{04A8A31F-98FC-4F81-AF78-27ABD44DC05F}" srcOrd="1" destOrd="0" presId="urn:microsoft.com/office/officeart/2005/8/layout/vList3"/>
    <dgm:cxn modelId="{E92D0849-854F-43E1-B492-D5A0EB288D18}" type="presParOf" srcId="{DAF97921-AD04-4BC1-80E1-D28DF22F0550}" destId="{45F555C6-F7DF-48FC-9D44-A9A947DEBC6E}" srcOrd="2" destOrd="0" presId="urn:microsoft.com/office/officeart/2005/8/layout/vList3"/>
    <dgm:cxn modelId="{4ADA3181-3043-4C94-A9CA-2848665309F9}" type="presParOf" srcId="{45F555C6-F7DF-48FC-9D44-A9A947DEBC6E}" destId="{9789F93D-7750-436A-88F2-B6021D9942DB}" srcOrd="0" destOrd="0" presId="urn:microsoft.com/office/officeart/2005/8/layout/vList3"/>
    <dgm:cxn modelId="{D308520B-0C15-4291-85EC-FEAA0AA19B25}" type="presParOf" srcId="{45F555C6-F7DF-48FC-9D44-A9A947DEBC6E}" destId="{750D5012-FCC0-482A-9A93-B39E76C7BB33}" srcOrd="1" destOrd="0" presId="urn:microsoft.com/office/officeart/2005/8/layout/vList3"/>
    <dgm:cxn modelId="{EA76A56E-D97B-4A4C-B809-87856174CCC5}" type="presParOf" srcId="{DAF97921-AD04-4BC1-80E1-D28DF22F0550}" destId="{57D94674-AE40-4778-A468-37D2D1362251}" srcOrd="3" destOrd="0" presId="urn:microsoft.com/office/officeart/2005/8/layout/vList3"/>
    <dgm:cxn modelId="{78533E25-1F0C-4243-A76B-137B1E944806}" type="presParOf" srcId="{DAF97921-AD04-4BC1-80E1-D28DF22F0550}" destId="{47266732-1E9D-4334-80EE-D762889F9A16}" srcOrd="4" destOrd="0" presId="urn:microsoft.com/office/officeart/2005/8/layout/vList3"/>
    <dgm:cxn modelId="{3BA5FAD2-43D8-4F8F-B3FA-66B5C2269EC5}" type="presParOf" srcId="{47266732-1E9D-4334-80EE-D762889F9A16}" destId="{0A783BD1-FA63-41A3-9CC2-BB606762635F}" srcOrd="0" destOrd="0" presId="urn:microsoft.com/office/officeart/2005/8/layout/vList3"/>
    <dgm:cxn modelId="{CC5DB697-1435-45AB-9734-E85D93C16258}" type="presParOf" srcId="{47266732-1E9D-4334-80EE-D762889F9A16}" destId="{E74BE9D5-5BB6-4D4C-84A1-CDA538128427}" srcOrd="1" destOrd="0" presId="urn:microsoft.com/office/officeart/2005/8/layout/vList3"/>
    <dgm:cxn modelId="{50C4DB98-08A0-4C63-BEEA-E92D529E830E}" type="presParOf" srcId="{DAF97921-AD04-4BC1-80E1-D28DF22F0550}" destId="{84DB6953-B719-4CBB-8F2C-A161DF582E23}" srcOrd="5" destOrd="0" presId="urn:microsoft.com/office/officeart/2005/8/layout/vList3"/>
    <dgm:cxn modelId="{80E8FDD0-5F3D-4EBB-A4B0-01935FB2438E}" type="presParOf" srcId="{DAF97921-AD04-4BC1-80E1-D28DF22F0550}" destId="{408A2559-7810-4BE9-9EFD-65EC018C4B81}" srcOrd="6" destOrd="0" presId="urn:microsoft.com/office/officeart/2005/8/layout/vList3"/>
    <dgm:cxn modelId="{84B10BC9-38A1-4578-BA3D-7F39E71FF64A}" type="presParOf" srcId="{408A2559-7810-4BE9-9EFD-65EC018C4B81}" destId="{F5A2E1EA-4126-4DA7-B3D0-49A1258E26A0}" srcOrd="0" destOrd="0" presId="urn:microsoft.com/office/officeart/2005/8/layout/vList3"/>
    <dgm:cxn modelId="{4F29F412-DAC8-483A-9F67-DD66F7C52BB7}" type="presParOf" srcId="{408A2559-7810-4BE9-9EFD-65EC018C4B81}" destId="{B6022614-231C-4D86-97FE-30891651ED30}" srcOrd="1" destOrd="0" presId="urn:microsoft.com/office/officeart/2005/8/layout/vList3"/>
    <dgm:cxn modelId="{74FC19F3-C0A7-491D-8490-64223763C6A0}" type="presParOf" srcId="{DAF97921-AD04-4BC1-80E1-D28DF22F0550}" destId="{D93D8901-0572-4782-8DA9-F0631AC35844}" srcOrd="7" destOrd="0" presId="urn:microsoft.com/office/officeart/2005/8/layout/vList3"/>
    <dgm:cxn modelId="{60A202BB-AB17-4A61-A93A-E55C3C137364}" type="presParOf" srcId="{DAF97921-AD04-4BC1-80E1-D28DF22F0550}" destId="{C4537959-111C-49D6-83FB-E606585D2080}" srcOrd="8" destOrd="0" presId="urn:microsoft.com/office/officeart/2005/8/layout/vList3"/>
    <dgm:cxn modelId="{EC6984DE-A29E-4C4A-ADE5-DAA83C379534}" type="presParOf" srcId="{C4537959-111C-49D6-83FB-E606585D2080}" destId="{D3D61875-B089-4C87-A607-1A1B000546FC}" srcOrd="0" destOrd="0" presId="urn:microsoft.com/office/officeart/2005/8/layout/vList3"/>
    <dgm:cxn modelId="{65CAFB79-50A4-422D-8D80-324BF22D6112}" type="presParOf" srcId="{C4537959-111C-49D6-83FB-E606585D2080}" destId="{9983B6AE-C89E-45A9-9215-0175AEAE128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04670E-3457-4F2F-9A85-BE58CD6295CB}">
      <dsp:nvSpPr>
        <dsp:cNvPr id="0" name=""/>
        <dsp:cNvSpPr/>
      </dsp:nvSpPr>
      <dsp:spPr>
        <a:xfrm>
          <a:off x="0" y="0"/>
          <a:ext cx="7955480" cy="113806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Glasgow</a:t>
          </a:r>
          <a:endParaRPr lang="en-GB" sz="18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Established the GCNMA; meets in conjunction with the SBSTA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Adopted the work programme under the framework for non-market approaches</a:t>
          </a:r>
        </a:p>
      </dsp:txBody>
      <dsp:txXfrm>
        <a:off x="1704902" y="0"/>
        <a:ext cx="6250577" cy="1138063"/>
      </dsp:txXfrm>
    </dsp:sp>
    <dsp:sp modelId="{AFBB5500-C92D-404B-BA87-4E5263B86347}">
      <dsp:nvSpPr>
        <dsp:cNvPr id="0" name=""/>
        <dsp:cNvSpPr/>
      </dsp:nvSpPr>
      <dsp:spPr>
        <a:xfrm>
          <a:off x="113806" y="113806"/>
          <a:ext cx="1591096" cy="91045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31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36A5B4-C870-4D1C-A693-4BA72219EB31}">
      <dsp:nvSpPr>
        <dsp:cNvPr id="0" name=""/>
        <dsp:cNvSpPr/>
      </dsp:nvSpPr>
      <dsp:spPr>
        <a:xfrm>
          <a:off x="0" y="1251870"/>
          <a:ext cx="7955480" cy="113806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Sharm el-Sheikh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Adopted the schedule of the work programme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Agreed the specification for the UNFCCC web-based platform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Mandated in-session workshops at Glasgow Committee meetings</a:t>
          </a:r>
        </a:p>
      </dsp:txBody>
      <dsp:txXfrm>
        <a:off x="1704902" y="1251870"/>
        <a:ext cx="6250577" cy="1138063"/>
      </dsp:txXfrm>
    </dsp:sp>
    <dsp:sp modelId="{F5FF0EE4-9625-4641-9DD8-D06215A6D069}">
      <dsp:nvSpPr>
        <dsp:cNvPr id="0" name=""/>
        <dsp:cNvSpPr/>
      </dsp:nvSpPr>
      <dsp:spPr>
        <a:xfrm>
          <a:off x="113806" y="1365676"/>
          <a:ext cx="1591096" cy="91045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31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022E8F-0E66-4A0C-9D7A-402FBEA4235E}">
      <dsp:nvSpPr>
        <dsp:cNvPr id="0" name=""/>
        <dsp:cNvSpPr/>
      </dsp:nvSpPr>
      <dsp:spPr>
        <a:xfrm>
          <a:off x="0" y="2503740"/>
          <a:ext cx="7955480" cy="113806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Dubai</a:t>
          </a:r>
          <a:endParaRPr lang="en-GB" sz="18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Established Article 6.8 National Focal Points to access the web-based platform</a:t>
          </a:r>
        </a:p>
      </dsp:txBody>
      <dsp:txXfrm>
        <a:off x="1704902" y="2503740"/>
        <a:ext cx="6250577" cy="1138063"/>
      </dsp:txXfrm>
    </dsp:sp>
    <dsp:sp modelId="{88FAD97D-04B0-4DD4-92A3-5D9F0526918F}">
      <dsp:nvSpPr>
        <dsp:cNvPr id="0" name=""/>
        <dsp:cNvSpPr/>
      </dsp:nvSpPr>
      <dsp:spPr>
        <a:xfrm>
          <a:off x="113806" y="2617547"/>
          <a:ext cx="1591096" cy="91045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31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06BC47-D120-4DD2-91CB-3E00170A6CA8}">
      <dsp:nvSpPr>
        <dsp:cNvPr id="0" name=""/>
        <dsp:cNvSpPr/>
      </dsp:nvSpPr>
      <dsp:spPr>
        <a:xfrm>
          <a:off x="0" y="3755610"/>
          <a:ext cx="7955480" cy="113806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Baku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Completed an expedited and simple assessment of Phase 1 of the work programme and provided guidance for Phase 2</a:t>
          </a:r>
          <a:endParaRPr lang="en-GB" sz="1600" kern="1200" dirty="0"/>
        </a:p>
      </dsp:txBody>
      <dsp:txXfrm>
        <a:off x="1704902" y="3755610"/>
        <a:ext cx="6250577" cy="1138063"/>
      </dsp:txXfrm>
    </dsp:sp>
    <dsp:sp modelId="{10402348-8FD3-485F-81CC-078D7C2AC48E}">
      <dsp:nvSpPr>
        <dsp:cNvPr id="0" name=""/>
        <dsp:cNvSpPr/>
      </dsp:nvSpPr>
      <dsp:spPr>
        <a:xfrm>
          <a:off x="113806" y="3869417"/>
          <a:ext cx="1591096" cy="91045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3175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DE6132-3543-48DD-ACEB-1F8EF33C3F06}">
      <dsp:nvSpPr>
        <dsp:cNvPr id="0" name=""/>
        <dsp:cNvSpPr/>
      </dsp:nvSpPr>
      <dsp:spPr>
        <a:xfrm>
          <a:off x="0" y="0"/>
          <a:ext cx="7869238" cy="1963967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9E57D-B3CC-4495-A142-9C35D81DDD53}">
      <dsp:nvSpPr>
        <dsp:cNvPr id="0" name=""/>
        <dsp:cNvSpPr/>
      </dsp:nvSpPr>
      <dsp:spPr>
        <a:xfrm>
          <a:off x="238605" y="261862"/>
          <a:ext cx="1368893" cy="144024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40FA2-7F17-4402-9019-72D828CB167E}">
      <dsp:nvSpPr>
        <dsp:cNvPr id="0" name=""/>
        <dsp:cNvSpPr/>
      </dsp:nvSpPr>
      <dsp:spPr>
        <a:xfrm rot="10800000">
          <a:off x="238605" y="1963967"/>
          <a:ext cx="1368893" cy="2400404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Development of clean energy technology</a:t>
          </a:r>
        </a:p>
      </dsp:txBody>
      <dsp:txXfrm rot="10800000">
        <a:off x="280703" y="1963967"/>
        <a:ext cx="1284697" cy="2358306"/>
      </dsp:txXfrm>
    </dsp:sp>
    <dsp:sp modelId="{B6993F95-BBF3-481F-9949-E07224E63B09}">
      <dsp:nvSpPr>
        <dsp:cNvPr id="0" name=""/>
        <dsp:cNvSpPr/>
      </dsp:nvSpPr>
      <dsp:spPr>
        <a:xfrm>
          <a:off x="1744388" y="261862"/>
          <a:ext cx="1368893" cy="144024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A96539-877B-464B-9AA4-E7C74D59AB95}">
      <dsp:nvSpPr>
        <dsp:cNvPr id="0" name=""/>
        <dsp:cNvSpPr/>
      </dsp:nvSpPr>
      <dsp:spPr>
        <a:xfrm rot="10800000">
          <a:off x="1744388" y="1963967"/>
          <a:ext cx="1368893" cy="2400404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Capacity-building on implementing climate action</a:t>
          </a:r>
        </a:p>
      </dsp:txBody>
      <dsp:txXfrm rot="10800000">
        <a:off x="1786486" y="1963967"/>
        <a:ext cx="1284697" cy="2358306"/>
      </dsp:txXfrm>
    </dsp:sp>
    <dsp:sp modelId="{05913BA7-AE5C-494C-9CE2-187A0B08D025}">
      <dsp:nvSpPr>
        <dsp:cNvPr id="0" name=""/>
        <dsp:cNvSpPr/>
      </dsp:nvSpPr>
      <dsp:spPr>
        <a:xfrm>
          <a:off x="3250172" y="261862"/>
          <a:ext cx="1368893" cy="144024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3F5606-EC39-414A-A9E2-B9263E7122E8}">
      <dsp:nvSpPr>
        <dsp:cNvPr id="0" name=""/>
        <dsp:cNvSpPr/>
      </dsp:nvSpPr>
      <dsp:spPr>
        <a:xfrm rot="10800000">
          <a:off x="3250172" y="1963967"/>
          <a:ext cx="1368893" cy="2400404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Building community resilience to natural hazards</a:t>
          </a:r>
        </a:p>
      </dsp:txBody>
      <dsp:txXfrm rot="10800000">
        <a:off x="3292270" y="1963967"/>
        <a:ext cx="1284697" cy="2358306"/>
      </dsp:txXfrm>
    </dsp:sp>
    <dsp:sp modelId="{BD36200B-31CC-4AB3-B67A-1C42BEECD2BE}">
      <dsp:nvSpPr>
        <dsp:cNvPr id="0" name=""/>
        <dsp:cNvSpPr/>
      </dsp:nvSpPr>
      <dsp:spPr>
        <a:xfrm>
          <a:off x="4755955" y="261862"/>
          <a:ext cx="1368893" cy="144024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E6CE09-376E-4181-8986-7563590C8E84}">
      <dsp:nvSpPr>
        <dsp:cNvPr id="0" name=""/>
        <dsp:cNvSpPr/>
      </dsp:nvSpPr>
      <dsp:spPr>
        <a:xfrm rot="10800000">
          <a:off x="4755955" y="1963967"/>
          <a:ext cx="1368893" cy="2400404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Technical advice on sustainable urban infrastructure </a:t>
          </a:r>
        </a:p>
      </dsp:txBody>
      <dsp:txXfrm rot="10800000">
        <a:off x="4798053" y="1963967"/>
        <a:ext cx="1284697" cy="2358306"/>
      </dsp:txXfrm>
    </dsp:sp>
    <dsp:sp modelId="{F5D3E041-ED48-4F77-9E14-83E077DD0806}">
      <dsp:nvSpPr>
        <dsp:cNvPr id="0" name=""/>
        <dsp:cNvSpPr/>
      </dsp:nvSpPr>
      <dsp:spPr>
        <a:xfrm>
          <a:off x="6261738" y="261862"/>
          <a:ext cx="1368893" cy="144024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7982DB-F3E1-4C5F-B133-7F3B2CA8DC45}">
      <dsp:nvSpPr>
        <dsp:cNvPr id="0" name=""/>
        <dsp:cNvSpPr/>
      </dsp:nvSpPr>
      <dsp:spPr>
        <a:xfrm rot="10800000">
          <a:off x="6261738" y="1963967"/>
          <a:ext cx="1368893" cy="2400404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Grants or advisory services to support climate-sensitive agricultural practices</a:t>
          </a:r>
        </a:p>
      </dsp:txBody>
      <dsp:txXfrm rot="10800000">
        <a:off x="6303836" y="1963967"/>
        <a:ext cx="1284697" cy="23583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FF9EA-ED66-4342-A815-F0A59C8F242D}">
      <dsp:nvSpPr>
        <dsp:cNvPr id="0" name=""/>
        <dsp:cNvSpPr/>
      </dsp:nvSpPr>
      <dsp:spPr>
        <a:xfrm>
          <a:off x="2890" y="145379"/>
          <a:ext cx="2480949" cy="14731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Phase 1 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2023-2024</a:t>
          </a:r>
        </a:p>
      </dsp:txBody>
      <dsp:txXfrm>
        <a:off x="2890" y="145379"/>
        <a:ext cx="2480949" cy="982068"/>
      </dsp:txXfrm>
    </dsp:sp>
    <dsp:sp modelId="{2F4D863B-A790-426A-84C2-7D255C399234}">
      <dsp:nvSpPr>
        <dsp:cNvPr id="0" name=""/>
        <dsp:cNvSpPr/>
      </dsp:nvSpPr>
      <dsp:spPr>
        <a:xfrm>
          <a:off x="511036" y="1127448"/>
          <a:ext cx="2480949" cy="1656000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tx1"/>
              </a:solidFill>
            </a:rPr>
            <a:t>Identifying and framing work programme activities </a:t>
          </a:r>
          <a:endParaRPr lang="en-GB" sz="1600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solidFill>
                <a:schemeClr val="tx1"/>
              </a:solidFill>
            </a:rPr>
            <a:t>Expedited and simple assessment of progress in Baku</a:t>
          </a:r>
        </a:p>
      </dsp:txBody>
      <dsp:txXfrm>
        <a:off x="559539" y="1175951"/>
        <a:ext cx="2383943" cy="1558994"/>
      </dsp:txXfrm>
    </dsp:sp>
    <dsp:sp modelId="{A0951E00-2D78-4A03-9B8C-5EC0B26D9BD4}">
      <dsp:nvSpPr>
        <dsp:cNvPr id="0" name=""/>
        <dsp:cNvSpPr/>
      </dsp:nvSpPr>
      <dsp:spPr>
        <a:xfrm>
          <a:off x="2859942" y="327571"/>
          <a:ext cx="797338" cy="61768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</dsp:txBody>
      <dsp:txXfrm>
        <a:off x="2859942" y="451108"/>
        <a:ext cx="612033" cy="370610"/>
      </dsp:txXfrm>
    </dsp:sp>
    <dsp:sp modelId="{A2F14C6F-3B04-4C7B-B525-1F7DDFCC473E}">
      <dsp:nvSpPr>
        <dsp:cNvPr id="0" name=""/>
        <dsp:cNvSpPr/>
      </dsp:nvSpPr>
      <dsp:spPr>
        <a:xfrm>
          <a:off x="3988251" y="145379"/>
          <a:ext cx="2480949" cy="14731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Phase 2 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2025-2026</a:t>
          </a:r>
        </a:p>
      </dsp:txBody>
      <dsp:txXfrm>
        <a:off x="3988251" y="145379"/>
        <a:ext cx="2480949" cy="982068"/>
      </dsp:txXfrm>
    </dsp:sp>
    <dsp:sp modelId="{EC226538-5CE2-4168-801D-2B738B16128A}">
      <dsp:nvSpPr>
        <dsp:cNvPr id="0" name=""/>
        <dsp:cNvSpPr/>
      </dsp:nvSpPr>
      <dsp:spPr>
        <a:xfrm>
          <a:off x="4496398" y="1127448"/>
          <a:ext cx="2480949" cy="1656000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Fully implementing work programme activities, drawing on inputs from Phase 1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4544901" y="1175951"/>
        <a:ext cx="2383943" cy="15589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403A5-9FF0-4DCC-BD8F-0AD9412DFDDF}">
      <dsp:nvSpPr>
        <dsp:cNvPr id="0" name=""/>
        <dsp:cNvSpPr/>
      </dsp:nvSpPr>
      <dsp:spPr>
        <a:xfrm rot="10800000">
          <a:off x="2097911" y="1575"/>
          <a:ext cx="4427991" cy="704100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489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Workshops</a:t>
          </a:r>
        </a:p>
      </dsp:txBody>
      <dsp:txXfrm rot="10800000">
        <a:off x="2273936" y="1575"/>
        <a:ext cx="4251966" cy="704100"/>
      </dsp:txXfrm>
    </dsp:sp>
    <dsp:sp modelId="{6790A8FD-C5D0-4484-A434-84CBB21245ED}">
      <dsp:nvSpPr>
        <dsp:cNvPr id="0" name=""/>
        <dsp:cNvSpPr/>
      </dsp:nvSpPr>
      <dsp:spPr>
        <a:xfrm>
          <a:off x="1343334" y="1575"/>
          <a:ext cx="704100" cy="70410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D5012-FCC0-482A-9A93-B39E76C7BB33}">
      <dsp:nvSpPr>
        <dsp:cNvPr id="0" name=""/>
        <dsp:cNvSpPr/>
      </dsp:nvSpPr>
      <dsp:spPr>
        <a:xfrm rot="10800000">
          <a:off x="2097911" y="915855"/>
          <a:ext cx="4427991" cy="704100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489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Stakeholder engagement</a:t>
          </a:r>
        </a:p>
      </dsp:txBody>
      <dsp:txXfrm rot="10800000">
        <a:off x="2273936" y="915855"/>
        <a:ext cx="4251966" cy="704100"/>
      </dsp:txXfrm>
    </dsp:sp>
    <dsp:sp modelId="{9789F93D-7750-436A-88F2-B6021D9942DB}">
      <dsp:nvSpPr>
        <dsp:cNvPr id="0" name=""/>
        <dsp:cNvSpPr/>
      </dsp:nvSpPr>
      <dsp:spPr>
        <a:xfrm>
          <a:off x="1343334" y="915855"/>
          <a:ext cx="704100" cy="70410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4BE9D5-5BB6-4D4C-84A1-CDA538128427}">
      <dsp:nvSpPr>
        <dsp:cNvPr id="0" name=""/>
        <dsp:cNvSpPr/>
      </dsp:nvSpPr>
      <dsp:spPr>
        <a:xfrm rot="10800000">
          <a:off x="2097911" y="1830135"/>
          <a:ext cx="4427991" cy="704100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489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Submissions</a:t>
          </a:r>
        </a:p>
      </dsp:txBody>
      <dsp:txXfrm rot="10800000">
        <a:off x="2273936" y="1830135"/>
        <a:ext cx="4251966" cy="704100"/>
      </dsp:txXfrm>
    </dsp:sp>
    <dsp:sp modelId="{0A783BD1-FA63-41A3-9CC2-BB606762635F}">
      <dsp:nvSpPr>
        <dsp:cNvPr id="0" name=""/>
        <dsp:cNvSpPr/>
      </dsp:nvSpPr>
      <dsp:spPr>
        <a:xfrm>
          <a:off x="1343334" y="1830135"/>
          <a:ext cx="704100" cy="70410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022614-231C-4D86-97FE-30891651ED30}">
      <dsp:nvSpPr>
        <dsp:cNvPr id="0" name=""/>
        <dsp:cNvSpPr/>
      </dsp:nvSpPr>
      <dsp:spPr>
        <a:xfrm rot="10800000">
          <a:off x="2097911" y="2744415"/>
          <a:ext cx="4427991" cy="704100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489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Technical papers and synthesis reports</a:t>
          </a:r>
        </a:p>
      </dsp:txBody>
      <dsp:txXfrm rot="10800000">
        <a:off x="2273936" y="2744415"/>
        <a:ext cx="4251966" cy="704100"/>
      </dsp:txXfrm>
    </dsp:sp>
    <dsp:sp modelId="{F5A2E1EA-4126-4DA7-B3D0-49A1258E26A0}">
      <dsp:nvSpPr>
        <dsp:cNvPr id="0" name=""/>
        <dsp:cNvSpPr/>
      </dsp:nvSpPr>
      <dsp:spPr>
        <a:xfrm>
          <a:off x="1343334" y="2744415"/>
          <a:ext cx="704100" cy="704100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83B6AE-C89E-45A9-9215-0175AEAE1289}">
      <dsp:nvSpPr>
        <dsp:cNvPr id="0" name=""/>
        <dsp:cNvSpPr/>
      </dsp:nvSpPr>
      <dsp:spPr>
        <a:xfrm rot="10800000">
          <a:off x="2097911" y="3658695"/>
          <a:ext cx="4427991" cy="704100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489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NMA Platform</a:t>
          </a:r>
        </a:p>
      </dsp:txBody>
      <dsp:txXfrm rot="10800000">
        <a:off x="2273936" y="3658695"/>
        <a:ext cx="4251966" cy="704100"/>
      </dsp:txXfrm>
    </dsp:sp>
    <dsp:sp modelId="{D3D61875-B089-4C87-A607-1A1B000546FC}">
      <dsp:nvSpPr>
        <dsp:cNvPr id="0" name=""/>
        <dsp:cNvSpPr/>
      </dsp:nvSpPr>
      <dsp:spPr>
        <a:xfrm>
          <a:off x="1343334" y="3658695"/>
          <a:ext cx="704100" cy="704100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512000" y="376781"/>
            <a:ext cx="6291203" cy="148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512000" y="8939973"/>
            <a:ext cx="6291203" cy="148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6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753" y="8967608"/>
            <a:ext cx="669034" cy="609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138" cy="4795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9141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924" y="4561576"/>
            <a:ext cx="5365352" cy="4318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3" rIns="99048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512000" y="376781"/>
            <a:ext cx="6291203" cy="148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512000" y="8939973"/>
            <a:ext cx="6291203" cy="148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05456" y="144458"/>
            <a:ext cx="6289567" cy="168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defRPr sz="1200">
                <a:cs typeface="Arial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pic>
        <p:nvPicPr>
          <p:cNvPr id="8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99" y="8939973"/>
            <a:ext cx="669034" cy="609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2669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271463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6300" y="720725"/>
            <a:ext cx="3022600" cy="2268538"/>
          </a:xfrm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4" y="3144416"/>
            <a:ext cx="5365352" cy="5735987"/>
          </a:xfrm>
        </p:spPr>
        <p:txBody>
          <a:bodyPr/>
          <a:lstStyle/>
          <a:p>
            <a:pPr marL="271463" indent="-271463"/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78025" y="720725"/>
            <a:ext cx="3359150" cy="2519363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5" y="3360441"/>
            <a:ext cx="5365352" cy="5519964"/>
          </a:xfrm>
        </p:spPr>
        <p:txBody>
          <a:bodyPr/>
          <a:lstStyle/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57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4713" y="720725"/>
            <a:ext cx="3025775" cy="2268538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4" y="3144416"/>
            <a:ext cx="5365352" cy="5735987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081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6300" y="720725"/>
            <a:ext cx="3022600" cy="2268538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4" y="3144416"/>
            <a:ext cx="5365352" cy="5735987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0063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6300" y="720725"/>
            <a:ext cx="3022600" cy="2268538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4" y="3144416"/>
            <a:ext cx="5365352" cy="5735987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6999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6300" y="720725"/>
            <a:ext cx="3022600" cy="2268538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5" y="3144416"/>
            <a:ext cx="5365352" cy="5735989"/>
          </a:xfrm>
        </p:spPr>
        <p:txBody>
          <a:bodyPr/>
          <a:lstStyle/>
          <a:p>
            <a:pPr marL="271463" lvl="0" indent="-271463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189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78025" y="720725"/>
            <a:ext cx="3359150" cy="2519363"/>
          </a:xfrm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5" y="3360441"/>
            <a:ext cx="5365352" cy="5519964"/>
          </a:xfrm>
        </p:spPr>
        <p:txBody>
          <a:bodyPr/>
          <a:lstStyle/>
          <a:p>
            <a:pPr marL="546100" lvl="1" indent="-273050">
              <a:buFont typeface="Courier New" panose="02070309020205020404" pitchFamily="49" charset="0"/>
              <a:buChar char="o"/>
            </a:pPr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6300" y="720725"/>
            <a:ext cx="3022600" cy="2268538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4" y="3144416"/>
            <a:ext cx="5365352" cy="573598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6300" y="720725"/>
            <a:ext cx="3022600" cy="2268538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4" y="3144416"/>
            <a:ext cx="5365352" cy="5735987"/>
          </a:xfrm>
        </p:spPr>
        <p:txBody>
          <a:bodyPr/>
          <a:lstStyle/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707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4713" y="720725"/>
            <a:ext cx="3025775" cy="2268538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4" y="3144416"/>
            <a:ext cx="5365352" cy="57359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170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6300" y="720725"/>
            <a:ext cx="3022600" cy="2268538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4" y="3144416"/>
            <a:ext cx="5365352" cy="57359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94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6300" y="720725"/>
            <a:ext cx="3022600" cy="2268538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4" y="3144416"/>
            <a:ext cx="5365352" cy="5735987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712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78025" y="720725"/>
            <a:ext cx="3359150" cy="2519363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4" y="3360442"/>
            <a:ext cx="5365352" cy="55199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99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78025" y="720725"/>
            <a:ext cx="3359150" cy="2519363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5" y="3360441"/>
            <a:ext cx="5365352" cy="551996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18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0" y="1265238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e-DE" dirty="0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endParaRPr lang="de-DE" dirty="0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3112" name="Picture 40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4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00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258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553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54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79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447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87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18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484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205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510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5315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756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92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e-DE" dirty="0"/>
          </a:p>
        </p:txBody>
      </p:sp>
      <p:sp>
        <p:nvSpPr>
          <p:cNvPr id="1597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endParaRPr lang="de-DE" dirty="0"/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159755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757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38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7926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96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201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5331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83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7272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78856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1298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1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57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0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90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78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45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519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9" name="Picture 42" descr="unfccc-letter-es-e-header"/>
          <p:cNvPicPr preferRelativeResize="0"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ftr="0" dt="0"/>
  <p:txStyles>
    <p:titleStyle>
      <a:lvl1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258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25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152592" name="Picture 16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sldNum="0" hdr="0" ftr="0" dt="0"/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fontAlgn="base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15873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microsoft.com/office/2007/relationships/hdphoto" Target="../media/hdphoto1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Introduction to Article 6.8 on non-market approaches 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Haiti workshop</a:t>
            </a:r>
          </a:p>
          <a:p>
            <a:r>
              <a:rPr lang="en-US" dirty="0"/>
              <a:t>12 May 2025</a:t>
            </a:r>
          </a:p>
        </p:txBody>
      </p:sp>
      <p:sp>
        <p:nvSpPr>
          <p:cNvPr id="4" name="Rectangle 37">
            <a:extLst>
              <a:ext uri="{FF2B5EF4-FFF2-40B4-BE49-F238E27FC236}">
                <a16:creationId xmlns:a16="http://schemas.microsoft.com/office/drawing/2014/main" id="{7230FCAD-483C-C150-A770-12E97FBBEF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273425" y="6261100"/>
            <a:ext cx="5230813" cy="179388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Barbara Ratusznik, Programme Officer</a:t>
            </a:r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CC53CFA5-7FE2-D1EA-DF63-70A2F68DCCA7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3273425" y="6505575"/>
            <a:ext cx="5230813" cy="179388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UNFCCC secretariat, Mitigation Division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3.5 Defining a non-market approach</a:t>
            </a:r>
            <a:endParaRPr lang="en-GB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43499BE-AA03-A9C7-7884-A2E126FB946D}"/>
              </a:ext>
            </a:extLst>
          </p:cNvPr>
          <p:cNvSpPr/>
          <p:nvPr/>
        </p:nvSpPr>
        <p:spPr bwMode="auto">
          <a:xfrm>
            <a:off x="635000" y="1052736"/>
            <a:ext cx="7869238" cy="864096"/>
          </a:xfrm>
          <a:prstGeom prst="roundRect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2000" b="1" dirty="0">
                <a:solidFill>
                  <a:schemeClr val="bg1"/>
                </a:solidFill>
              </a:rPr>
              <a:t>Local Climate Adaptive Living (LoCAL)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B1A43E-09A5-06AD-C105-8FA0A9F0E6F7}"/>
              </a:ext>
            </a:extLst>
          </p:cNvPr>
          <p:cNvSpPr txBox="1"/>
          <p:nvPr/>
        </p:nvSpPr>
        <p:spPr>
          <a:xfrm>
            <a:off x="635090" y="2132856"/>
            <a:ext cx="415293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Established by UNCDF to </a:t>
            </a:r>
            <a:r>
              <a:rPr lang="en-US" sz="1800" dirty="0"/>
              <a:t>help local government authorities in developing countries </a:t>
            </a:r>
            <a:r>
              <a:rPr lang="en-US" sz="1800" b="1" dirty="0"/>
              <a:t>finance climate adaptation </a:t>
            </a:r>
            <a:endParaRPr lang="en-GB" sz="1800" b="1" dirty="0"/>
          </a:p>
          <a:p>
            <a:pPr marL="34290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Combines performance-based climate resilience grants with </a:t>
            </a:r>
            <a:r>
              <a:rPr lang="en-US" sz="1800" b="1" dirty="0"/>
              <a:t>technical and capacity-building support</a:t>
            </a:r>
            <a:r>
              <a:rPr lang="en-GB" sz="1800" b="1" dirty="0"/>
              <a:t> </a:t>
            </a:r>
          </a:p>
          <a:p>
            <a:pPr marL="34290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Operational in 20 countries; further 18 in design phase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8465BD-643C-D4B0-B35D-A814CF2F2220}"/>
              </a:ext>
            </a:extLst>
          </p:cNvPr>
          <p:cNvSpPr txBox="1"/>
          <p:nvPr/>
        </p:nvSpPr>
        <p:spPr>
          <a:xfrm>
            <a:off x="4788024" y="2138556"/>
            <a:ext cx="3716214" cy="3339630"/>
          </a:xfrm>
          <a:prstGeom prst="roundRect">
            <a:avLst>
              <a:gd name="adj" fmla="val 509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lIns="108000" tIns="144000" rIns="108000" bIns="144000">
            <a:spAutoFit/>
          </a:bodyPr>
          <a:lstStyle/>
          <a:p>
            <a:r>
              <a:rPr lang="en-US" sz="1600" i="1" dirty="0"/>
              <a:t>In Ghana, LoCAL has channelled climate finance through 13 local authorities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/>
              <a:t>8,500 mangroves seedlings planted in the Ada East District Assembly to help preserve the area’s biodiversity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/>
              <a:t>Coconut trees planted in Winneba village around the local school to protect buildings and houses from natural hazards</a:t>
            </a:r>
          </a:p>
        </p:txBody>
      </p:sp>
    </p:spTree>
    <p:extLst>
      <p:ext uri="{BB962C8B-B14F-4D97-AF65-F5344CB8AC3E}">
        <p14:creationId xmlns:p14="http://schemas.microsoft.com/office/powerpoint/2010/main" val="2933250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GCNMA work programme</a:t>
            </a:r>
            <a:endParaRPr lang="en-GB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C2D1079-57FE-DDBB-EF02-8657F603C1E4}"/>
              </a:ext>
            </a:extLst>
          </p:cNvPr>
          <p:cNvSpPr/>
          <p:nvPr/>
        </p:nvSpPr>
        <p:spPr>
          <a:xfrm>
            <a:off x="1142434" y="1297050"/>
            <a:ext cx="7544366" cy="822960"/>
          </a:xfrm>
          <a:prstGeom prst="roundRect">
            <a:avLst>
              <a:gd name="adj" fmla="val 12147"/>
            </a:avLst>
          </a:prstGeom>
          <a:solidFill>
            <a:schemeClr val="bg1">
              <a:lumMod val="95000"/>
              <a:alpha val="4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D6895E-2D3F-9EDB-0690-680453EF4C23}"/>
              </a:ext>
            </a:extLst>
          </p:cNvPr>
          <p:cNvSpPr/>
          <p:nvPr/>
        </p:nvSpPr>
        <p:spPr>
          <a:xfrm>
            <a:off x="407210" y="1297050"/>
            <a:ext cx="796830" cy="822960"/>
          </a:xfrm>
          <a:prstGeom prst="rect">
            <a:avLst/>
          </a:prstGeom>
          <a:solidFill>
            <a:srgbClr val="326487"/>
          </a:solidFill>
          <a:ln>
            <a:solidFill>
              <a:srgbClr val="3264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FCDA0D-5A03-7D58-5EEC-CCC4C2D6C9CD}"/>
              </a:ext>
            </a:extLst>
          </p:cNvPr>
          <p:cNvSpPr/>
          <p:nvPr/>
        </p:nvSpPr>
        <p:spPr>
          <a:xfrm>
            <a:off x="407211" y="1297050"/>
            <a:ext cx="365952" cy="822960"/>
          </a:xfrm>
          <a:prstGeom prst="rect">
            <a:avLst/>
          </a:prstGeom>
          <a:solidFill>
            <a:srgbClr val="23475F"/>
          </a:solidFill>
          <a:ln>
            <a:solidFill>
              <a:srgbClr val="2347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9952123-1F0B-6951-9904-36D603B212F1}"/>
              </a:ext>
            </a:extLst>
          </p:cNvPr>
          <p:cNvSpPr/>
          <p:nvPr/>
        </p:nvSpPr>
        <p:spPr>
          <a:xfrm>
            <a:off x="520796" y="1399439"/>
            <a:ext cx="569657" cy="56965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7678BE-ABA3-1661-903E-D99C3C033546}"/>
              </a:ext>
            </a:extLst>
          </p:cNvPr>
          <p:cNvSpPr txBox="1"/>
          <p:nvPr/>
        </p:nvSpPr>
        <p:spPr>
          <a:xfrm>
            <a:off x="1380893" y="1443998"/>
            <a:ext cx="7121377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600" dirty="0">
                <a:latin typeface="+mn-lt"/>
              </a:rPr>
              <a:t>Identifying measures for </a:t>
            </a:r>
            <a:r>
              <a:rPr lang="en-US" sz="1600" b="1" dirty="0">
                <a:latin typeface="+mn-lt"/>
              </a:rPr>
              <a:t>enhancing existing linkages, creating synergies and facilitating coordination and implementation </a:t>
            </a:r>
            <a:r>
              <a:rPr lang="en-US" sz="1600" dirty="0">
                <a:latin typeface="+mn-lt"/>
              </a:rPr>
              <a:t>of NMAs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E9B4B7B-EE33-12C3-44BA-9D9B947C6734}"/>
              </a:ext>
            </a:extLst>
          </p:cNvPr>
          <p:cNvSpPr/>
          <p:nvPr/>
        </p:nvSpPr>
        <p:spPr>
          <a:xfrm>
            <a:off x="1142434" y="2429956"/>
            <a:ext cx="7544366" cy="822960"/>
          </a:xfrm>
          <a:prstGeom prst="roundRect">
            <a:avLst>
              <a:gd name="adj" fmla="val 12147"/>
            </a:avLst>
          </a:prstGeom>
          <a:solidFill>
            <a:schemeClr val="bg1">
              <a:lumMod val="95000"/>
              <a:alpha val="4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A9941B-67F5-58B3-4D31-2A2DCBB88126}"/>
              </a:ext>
            </a:extLst>
          </p:cNvPr>
          <p:cNvSpPr/>
          <p:nvPr/>
        </p:nvSpPr>
        <p:spPr>
          <a:xfrm>
            <a:off x="407210" y="2429956"/>
            <a:ext cx="796830" cy="8229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FB6A40-8456-307D-38B1-025039E92EA6}"/>
              </a:ext>
            </a:extLst>
          </p:cNvPr>
          <p:cNvSpPr/>
          <p:nvPr/>
        </p:nvSpPr>
        <p:spPr>
          <a:xfrm>
            <a:off x="407211" y="2429956"/>
            <a:ext cx="365952" cy="82296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F5FBD7-A854-3B35-B0CB-73C157591F7F}"/>
              </a:ext>
            </a:extLst>
          </p:cNvPr>
          <p:cNvSpPr txBox="1"/>
          <p:nvPr/>
        </p:nvSpPr>
        <p:spPr>
          <a:xfrm>
            <a:off x="1381272" y="2564904"/>
            <a:ext cx="7286376" cy="5355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600" b="1" dirty="0">
                <a:latin typeface="+mn-lt"/>
              </a:rPr>
              <a:t>Developing and implementing tools</a:t>
            </a:r>
            <a:r>
              <a:rPr lang="en-US" sz="1600" dirty="0">
                <a:latin typeface="+mn-lt"/>
              </a:rPr>
              <a:t>, with the assistance of the secretariat, including the NMA Platform for recording and exchanging information on NMAs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9A08F4C-C540-FA58-E9E6-9FFF16857369}"/>
              </a:ext>
            </a:extLst>
          </p:cNvPr>
          <p:cNvSpPr/>
          <p:nvPr/>
        </p:nvSpPr>
        <p:spPr>
          <a:xfrm>
            <a:off x="1142434" y="3545009"/>
            <a:ext cx="7544366" cy="822960"/>
          </a:xfrm>
          <a:prstGeom prst="roundRect">
            <a:avLst>
              <a:gd name="adj" fmla="val 12147"/>
            </a:avLst>
          </a:prstGeom>
          <a:solidFill>
            <a:schemeClr val="bg1">
              <a:lumMod val="95000"/>
              <a:alpha val="4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39952D-8C81-0DB3-8BE6-5001C9A796C9}"/>
              </a:ext>
            </a:extLst>
          </p:cNvPr>
          <p:cNvSpPr/>
          <p:nvPr/>
        </p:nvSpPr>
        <p:spPr>
          <a:xfrm>
            <a:off x="407210" y="3545009"/>
            <a:ext cx="796830" cy="822960"/>
          </a:xfrm>
          <a:prstGeom prst="rect">
            <a:avLst/>
          </a:prstGeom>
          <a:solidFill>
            <a:srgbClr val="326487"/>
          </a:solidFill>
          <a:ln>
            <a:solidFill>
              <a:srgbClr val="3264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08C4A9-ED03-F124-7420-A28E29F873A3}"/>
              </a:ext>
            </a:extLst>
          </p:cNvPr>
          <p:cNvSpPr/>
          <p:nvPr/>
        </p:nvSpPr>
        <p:spPr>
          <a:xfrm>
            <a:off x="407211" y="3545009"/>
            <a:ext cx="365952" cy="822960"/>
          </a:xfrm>
          <a:prstGeom prst="rect">
            <a:avLst/>
          </a:prstGeom>
          <a:solidFill>
            <a:srgbClr val="23475F"/>
          </a:solidFill>
          <a:ln>
            <a:solidFill>
              <a:srgbClr val="2347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B6D63F-9FF8-3353-CF25-2E8A5E834DF0}"/>
              </a:ext>
            </a:extLst>
          </p:cNvPr>
          <p:cNvSpPr txBox="1"/>
          <p:nvPr/>
        </p:nvSpPr>
        <p:spPr>
          <a:xfrm>
            <a:off x="1380892" y="3707721"/>
            <a:ext cx="7121377" cy="5355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600" b="1" dirty="0">
                <a:latin typeface="+mn-lt"/>
              </a:rPr>
              <a:t>Identifying and sharing information</a:t>
            </a:r>
            <a:r>
              <a:rPr lang="en-US" sz="1600" dirty="0">
                <a:latin typeface="+mn-lt"/>
              </a:rPr>
              <a:t>, best practices, lessons learned and case studies in relation to developing and implementing NMAs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E6C4DF3-5445-9F2A-A942-DB74471EBB3C}"/>
              </a:ext>
            </a:extLst>
          </p:cNvPr>
          <p:cNvSpPr/>
          <p:nvPr/>
        </p:nvSpPr>
        <p:spPr>
          <a:xfrm>
            <a:off x="1142434" y="4694272"/>
            <a:ext cx="7544366" cy="822960"/>
          </a:xfrm>
          <a:prstGeom prst="roundRect">
            <a:avLst>
              <a:gd name="adj" fmla="val 12147"/>
            </a:avLst>
          </a:prstGeom>
          <a:solidFill>
            <a:schemeClr val="bg1">
              <a:lumMod val="95000"/>
              <a:alpha val="4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21A08D-439E-FEBE-BE5E-7C18A710F1D6}"/>
              </a:ext>
            </a:extLst>
          </p:cNvPr>
          <p:cNvSpPr/>
          <p:nvPr/>
        </p:nvSpPr>
        <p:spPr>
          <a:xfrm>
            <a:off x="407210" y="4694272"/>
            <a:ext cx="796830" cy="8229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5F3C72F-A857-5B61-C06A-C8EF50428A57}"/>
              </a:ext>
            </a:extLst>
          </p:cNvPr>
          <p:cNvSpPr/>
          <p:nvPr/>
        </p:nvSpPr>
        <p:spPr>
          <a:xfrm>
            <a:off x="407211" y="4694272"/>
            <a:ext cx="365952" cy="82296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ED50856-4964-CC0D-D3D8-077EB556BF71}"/>
              </a:ext>
            </a:extLst>
          </p:cNvPr>
          <p:cNvSpPr txBox="1"/>
          <p:nvPr/>
        </p:nvSpPr>
        <p:spPr>
          <a:xfrm>
            <a:off x="1381278" y="4750791"/>
            <a:ext cx="7305522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600" dirty="0">
                <a:latin typeface="+mn-lt"/>
              </a:rPr>
              <a:t>Identifying </a:t>
            </a:r>
            <a:r>
              <a:rPr lang="en-US" sz="1600" b="1" dirty="0">
                <a:latin typeface="+mn-lt"/>
              </a:rPr>
              <a:t>initiatives, programmes and projects for facilitating NMAs that support the implementation of NDCs </a:t>
            </a:r>
            <a:r>
              <a:rPr lang="en-US" sz="1600" dirty="0">
                <a:latin typeface="+mn-lt"/>
              </a:rPr>
              <a:t>to allow for higher mitigation and adaptation ambitions in NDCs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FBF12AC-967B-E8EC-DB2C-88B6F8C7D3EB}"/>
              </a:ext>
            </a:extLst>
          </p:cNvPr>
          <p:cNvSpPr/>
          <p:nvPr/>
        </p:nvSpPr>
        <p:spPr>
          <a:xfrm>
            <a:off x="497911" y="2556606"/>
            <a:ext cx="569657" cy="56965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801465F-8F31-35E6-8F17-149BEB4189EC}"/>
              </a:ext>
            </a:extLst>
          </p:cNvPr>
          <p:cNvSpPr/>
          <p:nvPr/>
        </p:nvSpPr>
        <p:spPr>
          <a:xfrm>
            <a:off x="520795" y="3638775"/>
            <a:ext cx="569657" cy="56965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0EA479D-3E50-744D-9D32-3778A66E3A2A}"/>
              </a:ext>
            </a:extLst>
          </p:cNvPr>
          <p:cNvSpPr/>
          <p:nvPr/>
        </p:nvSpPr>
        <p:spPr>
          <a:xfrm>
            <a:off x="484161" y="4820923"/>
            <a:ext cx="569657" cy="56965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3A24376-5163-1632-0FC6-4CB233BC1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765" y="1474191"/>
            <a:ext cx="422844" cy="42015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D37C705-3D74-5DE5-8224-02C9E3AB17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930" y="2637200"/>
            <a:ext cx="408467" cy="40846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54CD016-8811-A790-ECF2-5889735BB3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576" y="3723993"/>
            <a:ext cx="365952" cy="39922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F485ACB-DB55-10AB-661F-C691FD02CE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000" y="4900891"/>
            <a:ext cx="412328" cy="40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00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/>
              <a:t>4.2 GCNMA work programme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FEA916B-4B43-C06F-19A0-527579ED2744}"/>
              </a:ext>
            </a:extLst>
          </p:cNvPr>
          <p:cNvGraphicFramePr/>
          <p:nvPr/>
        </p:nvGraphicFramePr>
        <p:xfrm>
          <a:off x="1079500" y="932220"/>
          <a:ext cx="6980238" cy="2928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Arrow: Bent-Up 2">
            <a:extLst>
              <a:ext uri="{FF2B5EF4-FFF2-40B4-BE49-F238E27FC236}">
                <a16:creationId xmlns:a16="http://schemas.microsoft.com/office/drawing/2014/main" id="{6D16ED8B-9A02-16C1-01B7-E517480CF50C}"/>
              </a:ext>
            </a:extLst>
          </p:cNvPr>
          <p:cNvSpPr/>
          <p:nvPr/>
        </p:nvSpPr>
        <p:spPr bwMode="auto">
          <a:xfrm rot="5400000">
            <a:off x="3347864" y="2996955"/>
            <a:ext cx="1296143" cy="2736304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B1C8E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FC08ECA-A880-1228-69E2-C562BA0145C8}"/>
              </a:ext>
            </a:extLst>
          </p:cNvPr>
          <p:cNvGrpSpPr/>
          <p:nvPr/>
        </p:nvGrpSpPr>
        <p:grpSpPr>
          <a:xfrm>
            <a:off x="5578789" y="3861048"/>
            <a:ext cx="2480949" cy="2016224"/>
            <a:chOff x="4496398" y="938758"/>
            <a:chExt cx="2480949" cy="2462400"/>
          </a:xfrm>
          <a:solidFill>
            <a:srgbClr val="4B93DC"/>
          </a:solidFill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067F1A11-3CD2-954D-0CED-7258EE25BFA4}"/>
                </a:ext>
              </a:extLst>
            </p:cNvPr>
            <p:cNvSpPr/>
            <p:nvPr/>
          </p:nvSpPr>
          <p:spPr>
            <a:xfrm>
              <a:off x="4496398" y="938758"/>
              <a:ext cx="2480949" cy="2462400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: Rounded Corners 4">
              <a:extLst>
                <a:ext uri="{FF2B5EF4-FFF2-40B4-BE49-F238E27FC236}">
                  <a16:creationId xmlns:a16="http://schemas.microsoft.com/office/drawing/2014/main" id="{4A4D27D4-D897-A849-A0F7-84EE18DCA7CB}"/>
                </a:ext>
              </a:extLst>
            </p:cNvPr>
            <p:cNvSpPr txBox="1"/>
            <p:nvPr/>
          </p:nvSpPr>
          <p:spPr>
            <a:xfrm>
              <a:off x="4568519" y="1010879"/>
              <a:ext cx="2336707" cy="231815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8" tIns="135128" rIns="135128" bIns="135128" numCol="1" spcCol="1270" anchor="t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>
                  <a:solidFill>
                    <a:schemeClr val="accent3"/>
                  </a:solidFill>
                </a:rPr>
                <a:t>Broadening stakeholder engagement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>
                  <a:solidFill>
                    <a:schemeClr val="accent3"/>
                  </a:solidFill>
                </a:rPr>
                <a:t>Conducting outreach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>
                  <a:solidFill>
                    <a:schemeClr val="accent3"/>
                  </a:solidFill>
                </a:rPr>
                <a:t>Building the capacity of Article 6.8 national focal points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9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5D26FE-1C45-8612-B520-804B5191DF7B}"/>
              </a:ext>
            </a:extLst>
          </p:cNvPr>
          <p:cNvSpPr/>
          <p:nvPr/>
        </p:nvSpPr>
        <p:spPr bwMode="auto">
          <a:xfrm>
            <a:off x="1605600" y="2869200"/>
            <a:ext cx="2458800" cy="847832"/>
          </a:xfrm>
          <a:prstGeom prst="roundRect">
            <a:avLst/>
          </a:prstGeom>
          <a:solidFill>
            <a:srgbClr val="4B93DC"/>
          </a:solidFill>
          <a:ln w="28575" cap="flat" cmpd="sng" algn="ctr">
            <a:solidFill>
              <a:srgbClr val="4B93D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71C44B-94E7-E339-D54D-B4F453D304EF}"/>
              </a:ext>
            </a:extLst>
          </p:cNvPr>
          <p:cNvSpPr txBox="1"/>
          <p:nvPr/>
        </p:nvSpPr>
        <p:spPr>
          <a:xfrm>
            <a:off x="1659600" y="2829600"/>
            <a:ext cx="2480352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2800" lvl="0" indent="-172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3"/>
                </a:solidFill>
              </a:rPr>
              <a:t>Expedited and simple assessment of progress in Baku</a:t>
            </a:r>
          </a:p>
        </p:txBody>
      </p:sp>
    </p:spTree>
    <p:extLst>
      <p:ext uri="{BB962C8B-B14F-4D97-AF65-F5344CB8AC3E}">
        <p14:creationId xmlns:p14="http://schemas.microsoft.com/office/powerpoint/2010/main" val="275279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4.3 GCNMA work programme</a:t>
            </a:r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F8C5494-894C-35E9-36A2-8629317C5C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1952040"/>
              </p:ext>
            </p:extLst>
          </p:nvPr>
        </p:nvGraphicFramePr>
        <p:xfrm>
          <a:off x="635000" y="1246814"/>
          <a:ext cx="7869238" cy="4364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7101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Badge Question Mark with solid fill">
            <a:extLst>
              <a:ext uri="{FF2B5EF4-FFF2-40B4-BE49-F238E27FC236}">
                <a16:creationId xmlns:a16="http://schemas.microsoft.com/office/drawing/2014/main" id="{EA004ADD-04A8-1EFD-A17F-16FF4E7987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78959" y="938340"/>
            <a:ext cx="4981319" cy="4981319"/>
          </a:xfrm>
          <a:prstGeom prst="rect">
            <a:avLst/>
          </a:prstGeom>
        </p:spPr>
      </p:pic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309563"/>
            <a:ext cx="7869238" cy="314325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Q&amp;A session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D08982-34A1-D02E-5415-02A960FA78C0}"/>
              </a:ext>
            </a:extLst>
          </p:cNvPr>
          <p:cNvSpPr txBox="1"/>
          <p:nvPr/>
        </p:nvSpPr>
        <p:spPr>
          <a:xfrm>
            <a:off x="1437270" y="1700808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820157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70CE936-384A-E991-0850-97A17A3BAFDC}"/>
              </a:ext>
            </a:extLst>
          </p:cNvPr>
          <p:cNvSpPr/>
          <p:nvPr/>
        </p:nvSpPr>
        <p:spPr>
          <a:xfrm>
            <a:off x="1996615" y="1709440"/>
            <a:ext cx="5704503" cy="625205"/>
          </a:xfrm>
          <a:custGeom>
            <a:avLst/>
            <a:gdLst>
              <a:gd name="connsiteX0" fmla="*/ 0 w 5704503"/>
              <a:gd name="connsiteY0" fmla="*/ 0 h 625205"/>
              <a:gd name="connsiteX1" fmla="*/ 5704503 w 5704503"/>
              <a:gd name="connsiteY1" fmla="*/ 0 h 625205"/>
              <a:gd name="connsiteX2" fmla="*/ 5704503 w 5704503"/>
              <a:gd name="connsiteY2" fmla="*/ 625205 h 625205"/>
              <a:gd name="connsiteX3" fmla="*/ 0 w 5704503"/>
              <a:gd name="connsiteY3" fmla="*/ 625205 h 625205"/>
              <a:gd name="connsiteX4" fmla="*/ 0 w 5704503"/>
              <a:gd name="connsiteY4" fmla="*/ 0 h 625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4503" h="625205">
                <a:moveTo>
                  <a:pt x="0" y="0"/>
                </a:moveTo>
                <a:lnTo>
                  <a:pt x="5704503" y="0"/>
                </a:lnTo>
                <a:lnTo>
                  <a:pt x="5704503" y="625205"/>
                </a:lnTo>
                <a:lnTo>
                  <a:pt x="0" y="62520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96257" tIns="43180" rIns="43180" bIns="43180" numCol="1" spcCol="1270" anchor="ctr" anchorCtr="0">
            <a:noAutofit/>
          </a:bodyPr>
          <a:lstStyle/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>
                <a:effectLst/>
                <a:latin typeface="+mn-lt"/>
              </a:rPr>
              <a:t>Article 6 of the Paris Agreement </a:t>
            </a:r>
            <a:endParaRPr lang="en-GB" sz="1700" kern="1200" dirty="0">
              <a:solidFill>
                <a:schemeClr val="bg1"/>
              </a:solidFill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1D163FB-4C91-D354-ADDA-3210973E4AAF}"/>
              </a:ext>
            </a:extLst>
          </p:cNvPr>
          <p:cNvSpPr/>
          <p:nvPr/>
        </p:nvSpPr>
        <p:spPr>
          <a:xfrm>
            <a:off x="2344516" y="2647411"/>
            <a:ext cx="5367146" cy="625205"/>
          </a:xfrm>
          <a:custGeom>
            <a:avLst/>
            <a:gdLst>
              <a:gd name="connsiteX0" fmla="*/ 0 w 5367146"/>
              <a:gd name="connsiteY0" fmla="*/ 0 h 625205"/>
              <a:gd name="connsiteX1" fmla="*/ 5367146 w 5367146"/>
              <a:gd name="connsiteY1" fmla="*/ 0 h 625205"/>
              <a:gd name="connsiteX2" fmla="*/ 5367146 w 5367146"/>
              <a:gd name="connsiteY2" fmla="*/ 625205 h 625205"/>
              <a:gd name="connsiteX3" fmla="*/ 0 w 5367146"/>
              <a:gd name="connsiteY3" fmla="*/ 625205 h 625205"/>
              <a:gd name="connsiteX4" fmla="*/ 0 w 5367146"/>
              <a:gd name="connsiteY4" fmla="*/ 0 h 625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7146" h="625205">
                <a:moveTo>
                  <a:pt x="0" y="0"/>
                </a:moveTo>
                <a:lnTo>
                  <a:pt x="5367146" y="0"/>
                </a:lnTo>
                <a:lnTo>
                  <a:pt x="5367146" y="625205"/>
                </a:lnTo>
                <a:lnTo>
                  <a:pt x="0" y="62520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96257" tIns="43180" rIns="43180" bIns="43180" numCol="1" spcCol="1270" anchor="ctr" anchorCtr="0">
            <a:noAutofit/>
          </a:bodyPr>
          <a:lstStyle/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</a:pPr>
            <a:r>
              <a:rPr lang="en-US" sz="1700" kern="1200" dirty="0">
                <a:effectLst/>
                <a:latin typeface="+mn-lt"/>
              </a:rPr>
              <a:t>Article 6.8 key decisions</a:t>
            </a:r>
            <a:endParaRPr lang="en-GB" sz="1700" kern="1200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9071070-3355-FF0F-C06E-2CE8D292B7D9}"/>
              </a:ext>
            </a:extLst>
          </p:cNvPr>
          <p:cNvSpPr/>
          <p:nvPr/>
        </p:nvSpPr>
        <p:spPr>
          <a:xfrm>
            <a:off x="2344516" y="3585382"/>
            <a:ext cx="5367146" cy="625205"/>
          </a:xfrm>
          <a:custGeom>
            <a:avLst/>
            <a:gdLst>
              <a:gd name="connsiteX0" fmla="*/ 0 w 5367146"/>
              <a:gd name="connsiteY0" fmla="*/ 0 h 625205"/>
              <a:gd name="connsiteX1" fmla="*/ 5367146 w 5367146"/>
              <a:gd name="connsiteY1" fmla="*/ 0 h 625205"/>
              <a:gd name="connsiteX2" fmla="*/ 5367146 w 5367146"/>
              <a:gd name="connsiteY2" fmla="*/ 625205 h 625205"/>
              <a:gd name="connsiteX3" fmla="*/ 0 w 5367146"/>
              <a:gd name="connsiteY3" fmla="*/ 625205 h 625205"/>
              <a:gd name="connsiteX4" fmla="*/ 0 w 5367146"/>
              <a:gd name="connsiteY4" fmla="*/ 0 h 625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7146" h="625205">
                <a:moveTo>
                  <a:pt x="0" y="0"/>
                </a:moveTo>
                <a:lnTo>
                  <a:pt x="5367146" y="0"/>
                </a:lnTo>
                <a:lnTo>
                  <a:pt x="5367146" y="625205"/>
                </a:lnTo>
                <a:lnTo>
                  <a:pt x="0" y="62520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96257" tIns="43180" rIns="43180" bIns="43180" numCol="1" spcCol="1270" anchor="ctr" anchorCtr="0">
            <a:noAutofit/>
          </a:bodyPr>
          <a:lstStyle/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dirty="0"/>
              <a:t>Defining a non-market approach</a:t>
            </a:r>
            <a:endParaRPr lang="en-GB" sz="1700" kern="1200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30B14B6-80CC-1060-5D8F-346FF017B775}"/>
              </a:ext>
            </a:extLst>
          </p:cNvPr>
          <p:cNvSpPr/>
          <p:nvPr/>
        </p:nvSpPr>
        <p:spPr>
          <a:xfrm>
            <a:off x="1996615" y="4523353"/>
            <a:ext cx="5704503" cy="625205"/>
          </a:xfrm>
          <a:custGeom>
            <a:avLst/>
            <a:gdLst>
              <a:gd name="connsiteX0" fmla="*/ 0 w 5704503"/>
              <a:gd name="connsiteY0" fmla="*/ 0 h 625205"/>
              <a:gd name="connsiteX1" fmla="*/ 5704503 w 5704503"/>
              <a:gd name="connsiteY1" fmla="*/ 0 h 625205"/>
              <a:gd name="connsiteX2" fmla="*/ 5704503 w 5704503"/>
              <a:gd name="connsiteY2" fmla="*/ 625205 h 625205"/>
              <a:gd name="connsiteX3" fmla="*/ 0 w 5704503"/>
              <a:gd name="connsiteY3" fmla="*/ 625205 h 625205"/>
              <a:gd name="connsiteX4" fmla="*/ 0 w 5704503"/>
              <a:gd name="connsiteY4" fmla="*/ 0 h 625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4503" h="625205">
                <a:moveTo>
                  <a:pt x="0" y="0"/>
                </a:moveTo>
                <a:lnTo>
                  <a:pt x="5704503" y="0"/>
                </a:lnTo>
                <a:lnTo>
                  <a:pt x="5704503" y="625205"/>
                </a:lnTo>
                <a:lnTo>
                  <a:pt x="0" y="62520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96257" tIns="43180" rIns="43180" bIns="43180" numCol="1" spcCol="1270" anchor="ctr" anchorCtr="0">
            <a:noAutofit/>
          </a:bodyPr>
          <a:lstStyle/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dirty="0"/>
              <a:t>Glasgow Committee on Non-market Approaches (GCNMA) work programme</a:t>
            </a:r>
            <a:endParaRPr lang="en-GB" sz="1700" kern="1200" dirty="0"/>
          </a:p>
        </p:txBody>
      </p:sp>
      <p:sp>
        <p:nvSpPr>
          <p:cNvPr id="26" name="Block Arc 25">
            <a:extLst>
              <a:ext uri="{FF2B5EF4-FFF2-40B4-BE49-F238E27FC236}">
                <a16:creationId xmlns:a16="http://schemas.microsoft.com/office/drawing/2014/main" id="{9D1A1C2A-2781-9463-4CE8-FC3808AA0362}"/>
              </a:ext>
            </a:extLst>
          </p:cNvPr>
          <p:cNvSpPr/>
          <p:nvPr/>
        </p:nvSpPr>
        <p:spPr>
          <a:xfrm>
            <a:off x="-3229041" y="692593"/>
            <a:ext cx="5472816" cy="5472816"/>
          </a:xfrm>
          <a:prstGeom prst="blockArc">
            <a:avLst>
              <a:gd name="adj1" fmla="val 18900000"/>
              <a:gd name="adj2" fmla="val 2700000"/>
              <a:gd name="adj3" fmla="val 395"/>
            </a:avLst>
          </a:prstGeom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  <a:endParaRPr lang="de-DE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77B375E-3A05-4237-3C70-20DED8108EC1}"/>
              </a:ext>
            </a:extLst>
          </p:cNvPr>
          <p:cNvSpPr/>
          <p:nvPr/>
        </p:nvSpPr>
        <p:spPr bwMode="auto">
          <a:xfrm>
            <a:off x="1967932" y="3761890"/>
            <a:ext cx="417681" cy="29319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EE7A577-6BD4-0754-D57D-8831D9F1702D}"/>
              </a:ext>
            </a:extLst>
          </p:cNvPr>
          <p:cNvSpPr/>
          <p:nvPr/>
        </p:nvSpPr>
        <p:spPr bwMode="auto">
          <a:xfrm>
            <a:off x="1973039" y="2780928"/>
            <a:ext cx="417681" cy="33925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8C83FF5-B5BB-55E4-AB0C-7C23086B2F5A}"/>
              </a:ext>
            </a:extLst>
          </p:cNvPr>
          <p:cNvSpPr/>
          <p:nvPr/>
        </p:nvSpPr>
        <p:spPr bwMode="auto">
          <a:xfrm>
            <a:off x="1600094" y="1874993"/>
            <a:ext cx="417681" cy="29319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6C2901-8C65-C4E3-3208-0935DDD09AA0}"/>
              </a:ext>
            </a:extLst>
          </p:cNvPr>
          <p:cNvSpPr/>
          <p:nvPr/>
        </p:nvSpPr>
        <p:spPr bwMode="auto">
          <a:xfrm>
            <a:off x="1722511" y="4689355"/>
            <a:ext cx="322116" cy="29319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Oval 27" descr="Badge 1 with solid fill">
            <a:extLst>
              <a:ext uri="{FF2B5EF4-FFF2-40B4-BE49-F238E27FC236}">
                <a16:creationId xmlns:a16="http://schemas.microsoft.com/office/drawing/2014/main" id="{1615B5EF-3739-6B3B-BF16-C22D62FA0E4C}"/>
              </a:ext>
            </a:extLst>
          </p:cNvPr>
          <p:cNvSpPr/>
          <p:nvPr/>
        </p:nvSpPr>
        <p:spPr>
          <a:xfrm>
            <a:off x="1427575" y="1631289"/>
            <a:ext cx="781507" cy="781507"/>
          </a:xfrm>
          <a:prstGeom prst="ellipse">
            <a:avLst/>
          </a:prstGeom>
          <a:blipFill dpi="0" rotWithShape="0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2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Oval 29" descr="Badge with solid fill">
            <a:extLst>
              <a:ext uri="{FF2B5EF4-FFF2-40B4-BE49-F238E27FC236}">
                <a16:creationId xmlns:a16="http://schemas.microsoft.com/office/drawing/2014/main" id="{CF764054-9562-9B07-8FD6-4331ED30D73C}"/>
              </a:ext>
            </a:extLst>
          </p:cNvPr>
          <p:cNvSpPr/>
          <p:nvPr/>
        </p:nvSpPr>
        <p:spPr>
          <a:xfrm>
            <a:off x="1786021" y="2569260"/>
            <a:ext cx="781506" cy="781507"/>
          </a:xfrm>
          <a:prstGeom prst="ellipse">
            <a:avLst/>
          </a:prstGeom>
          <a:blipFill dpi="0" rotWithShape="0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2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Oval 31" descr="Badge 3 with solid fill">
            <a:extLst>
              <a:ext uri="{FF2B5EF4-FFF2-40B4-BE49-F238E27FC236}">
                <a16:creationId xmlns:a16="http://schemas.microsoft.com/office/drawing/2014/main" id="{8B4EC5B8-CBB6-2E23-34F0-4FBE5B68CF64}"/>
              </a:ext>
            </a:extLst>
          </p:cNvPr>
          <p:cNvSpPr/>
          <p:nvPr/>
        </p:nvSpPr>
        <p:spPr>
          <a:xfrm>
            <a:off x="1786020" y="3507232"/>
            <a:ext cx="781507" cy="781507"/>
          </a:xfrm>
          <a:prstGeom prst="ellipse">
            <a:avLst/>
          </a:prstGeom>
          <a:blipFill dpi="0" rotWithShape="0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2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4" name="Oval 33" descr="Badge 4 with solid fill">
            <a:extLst>
              <a:ext uri="{FF2B5EF4-FFF2-40B4-BE49-F238E27FC236}">
                <a16:creationId xmlns:a16="http://schemas.microsoft.com/office/drawing/2014/main" id="{97D96540-96F0-0751-68F2-989B485CFC14}"/>
              </a:ext>
            </a:extLst>
          </p:cNvPr>
          <p:cNvSpPr/>
          <p:nvPr/>
        </p:nvSpPr>
        <p:spPr>
          <a:xfrm>
            <a:off x="1427575" y="4445203"/>
            <a:ext cx="781507" cy="781507"/>
          </a:xfrm>
          <a:prstGeom prst="ellipse">
            <a:avLst/>
          </a:prstGeom>
          <a:blipFill dpi="0" rotWithShape="0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2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1.1 Article 6 of the Paris Agreement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FCB8E99-6374-4745-01D2-458AFB2852E3}"/>
              </a:ext>
            </a:extLst>
          </p:cNvPr>
          <p:cNvGrpSpPr/>
          <p:nvPr/>
        </p:nvGrpSpPr>
        <p:grpSpPr>
          <a:xfrm>
            <a:off x="634999" y="1524000"/>
            <a:ext cx="7869239" cy="3867151"/>
            <a:chOff x="200025" y="1524000"/>
            <a:chExt cx="8617532" cy="3867151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9BD4A005-E64F-36D6-59E7-DB4C3EBED4E2}"/>
                </a:ext>
              </a:extLst>
            </p:cNvPr>
            <p:cNvSpPr/>
            <p:nvPr/>
          </p:nvSpPr>
          <p:spPr bwMode="auto">
            <a:xfrm>
              <a:off x="1403647" y="1524001"/>
              <a:ext cx="7413909" cy="3867150"/>
            </a:xfrm>
            <a:prstGeom prst="roundRect">
              <a:avLst>
                <a:gd name="adj" fmla="val 4844"/>
              </a:avLst>
            </a:prstGeom>
            <a:solidFill>
              <a:srgbClr val="4B93DC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4F973C1-54AC-37C1-D2F3-7409914A0625}"/>
                </a:ext>
              </a:extLst>
            </p:cNvPr>
            <p:cNvSpPr/>
            <p:nvPr/>
          </p:nvSpPr>
          <p:spPr bwMode="auto">
            <a:xfrm>
              <a:off x="1403648" y="1524000"/>
              <a:ext cx="7134562" cy="3867150"/>
            </a:xfrm>
            <a:prstGeom prst="rect">
              <a:avLst/>
            </a:prstGeom>
            <a:solidFill>
              <a:srgbClr val="4B93DC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BC4A03D2-511D-0FA1-8DA7-D708367D17F8}"/>
                </a:ext>
              </a:extLst>
            </p:cNvPr>
            <p:cNvSpPr/>
            <p:nvPr/>
          </p:nvSpPr>
          <p:spPr bwMode="auto">
            <a:xfrm>
              <a:off x="200025" y="1524000"/>
              <a:ext cx="8617532" cy="3867150"/>
            </a:xfrm>
            <a:prstGeom prst="roundRect">
              <a:avLst>
                <a:gd name="adj" fmla="val 4844"/>
              </a:avLst>
            </a:prstGeom>
            <a:no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F88E1C61-DC21-4C8C-33D7-4289DE0E32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569" y="2564904"/>
            <a:ext cx="914402" cy="160600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ABCF599-7C4D-D263-D66D-B0DCC181098B}"/>
              </a:ext>
            </a:extLst>
          </p:cNvPr>
          <p:cNvCxnSpPr/>
          <p:nvPr/>
        </p:nvCxnSpPr>
        <p:spPr bwMode="auto">
          <a:xfrm>
            <a:off x="1876848" y="2852936"/>
            <a:ext cx="651157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3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3034D62-DF88-221E-EED4-7AE94459C302}"/>
              </a:ext>
            </a:extLst>
          </p:cNvPr>
          <p:cNvCxnSpPr/>
          <p:nvPr/>
        </p:nvCxnSpPr>
        <p:spPr bwMode="auto">
          <a:xfrm>
            <a:off x="1863383" y="4170905"/>
            <a:ext cx="651157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3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872E814-33F5-D0BF-2635-4C7FBB292339}"/>
              </a:ext>
            </a:extLst>
          </p:cNvPr>
          <p:cNvSpPr txBox="1"/>
          <p:nvPr/>
        </p:nvSpPr>
        <p:spPr>
          <a:xfrm>
            <a:off x="1710959" y="1844900"/>
            <a:ext cx="6808683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Cooperative approaches (Article 6.2)</a:t>
            </a:r>
          </a:p>
          <a:p>
            <a:r>
              <a:rPr lang="en-US" sz="1100" dirty="0">
                <a:solidFill>
                  <a:schemeClr val="bg1"/>
                </a:solidFill>
              </a:rPr>
              <a:t>Bilateral/multilateral cooperation between interested countries, involving </a:t>
            </a:r>
            <a:r>
              <a:rPr lang="en-US" sz="1100" b="1" dirty="0">
                <a:solidFill>
                  <a:schemeClr val="bg1"/>
                </a:solidFill>
              </a:rPr>
              <a:t>transfers of the mitigation outcomes</a:t>
            </a:r>
            <a:r>
              <a:rPr lang="en-US" sz="1100" dirty="0">
                <a:solidFill>
                  <a:schemeClr val="bg1"/>
                </a:solidFill>
              </a:rPr>
              <a:t> produced through such cooperation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72CA32-2CD7-C5B0-5DA3-C1CF3AE96E4E}"/>
              </a:ext>
            </a:extLst>
          </p:cNvPr>
          <p:cNvSpPr txBox="1"/>
          <p:nvPr/>
        </p:nvSpPr>
        <p:spPr>
          <a:xfrm>
            <a:off x="1715925" y="3154311"/>
            <a:ext cx="6808683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mechanism (Article 6.4)</a:t>
            </a:r>
          </a:p>
          <a:p>
            <a:r>
              <a:rPr lang="en-US" sz="1100" dirty="0">
                <a:solidFill>
                  <a:schemeClr val="bg1"/>
                </a:solidFill>
              </a:rPr>
              <a:t>To be operated centrally (UNFCCC secretariat), credits emission reductions by public and private sector actors, allows for </a:t>
            </a:r>
            <a:r>
              <a:rPr lang="en-US" sz="1100" b="1" dirty="0">
                <a:solidFill>
                  <a:schemeClr val="bg1"/>
                </a:solidFill>
              </a:rPr>
              <a:t>international transfer of those credits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DA9AF1-2688-1E27-6A40-02B186244425}"/>
              </a:ext>
            </a:extLst>
          </p:cNvPr>
          <p:cNvSpPr txBox="1"/>
          <p:nvPr/>
        </p:nvSpPr>
        <p:spPr>
          <a:xfrm>
            <a:off x="1728294" y="4384833"/>
            <a:ext cx="6808683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Framework for non-market approaches (Article 6.8)</a:t>
            </a:r>
          </a:p>
          <a:p>
            <a:r>
              <a:rPr lang="en-US" sz="1100" dirty="0">
                <a:solidFill>
                  <a:schemeClr val="bg1"/>
                </a:solidFill>
              </a:rPr>
              <a:t>Facilitates climate action through </a:t>
            </a:r>
            <a:r>
              <a:rPr lang="en-US" sz="1100" b="1" dirty="0">
                <a:solidFill>
                  <a:schemeClr val="bg1"/>
                </a:solidFill>
              </a:rPr>
              <a:t>international cooperation focused on sustainable development and poverty eradication </a:t>
            </a:r>
            <a:r>
              <a:rPr lang="en-US" sz="1100" dirty="0">
                <a:solidFill>
                  <a:schemeClr val="bg1"/>
                </a:solidFill>
              </a:rPr>
              <a:t>(and does </a:t>
            </a:r>
            <a:r>
              <a:rPr lang="en-US" sz="1100" b="1" dirty="0">
                <a:solidFill>
                  <a:schemeClr val="bg1"/>
                </a:solidFill>
              </a:rPr>
              <a:t>not</a:t>
            </a:r>
            <a:r>
              <a:rPr lang="en-US" sz="1100" dirty="0">
                <a:solidFill>
                  <a:schemeClr val="bg1"/>
                </a:solidFill>
              </a:rPr>
              <a:t> involve trading)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green and yellow drop of water with eiffel tower in the background&#10;&#10;Description automatically generated">
            <a:extLst>
              <a:ext uri="{FF2B5EF4-FFF2-40B4-BE49-F238E27FC236}">
                <a16:creationId xmlns:a16="http://schemas.microsoft.com/office/drawing/2014/main" id="{23EE294F-953B-F6D0-E70C-7E44906A81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095"/>
          <a:stretch/>
        </p:blipFill>
        <p:spPr>
          <a:xfrm>
            <a:off x="2985442" y="1257659"/>
            <a:ext cx="3168352" cy="4536504"/>
          </a:xfrm>
          <a:prstGeom prst="rect">
            <a:avLst/>
          </a:prstGeom>
        </p:spPr>
      </p:pic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1.2 </a:t>
            </a:r>
            <a:r>
              <a:rPr lang="en-US" sz="1200" kern="1200" dirty="0">
                <a:effectLst/>
                <a:latin typeface="+mn-lt"/>
              </a:rPr>
              <a:t>Article 6 of the Paris Agreement </a:t>
            </a:r>
            <a:endParaRPr lang="en-GB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1729DB7-5A10-B4C3-B03F-67D0313DCEC6}"/>
              </a:ext>
            </a:extLst>
          </p:cNvPr>
          <p:cNvSpPr/>
          <p:nvPr/>
        </p:nvSpPr>
        <p:spPr bwMode="auto">
          <a:xfrm>
            <a:off x="692907" y="1052736"/>
            <a:ext cx="7753423" cy="3384376"/>
          </a:xfrm>
          <a:prstGeom prst="roundRect">
            <a:avLst>
              <a:gd name="adj" fmla="val 7166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solidFill>
                  <a:srgbClr val="4B93DC"/>
                </a:solidFill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F6382-A6EF-ABED-94A3-9F5C362740C4}"/>
              </a:ext>
            </a:extLst>
          </p:cNvPr>
          <p:cNvSpPr txBox="1"/>
          <p:nvPr/>
        </p:nvSpPr>
        <p:spPr>
          <a:xfrm>
            <a:off x="847105" y="1158795"/>
            <a:ext cx="756084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Article 6.8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Parties recognize the importance of integrated, holistic and 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balanced non-market approaches being available to Parties to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assist in the implementation of their nationally determined contributions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, in the context of sustainable development and poverty eradication, in a coordinated and effective manner, including through, inter alia, 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mitigation, adaptation,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1DCBA5A-0EA5-24FB-97DF-5DCFA9863745}"/>
              </a:ext>
            </a:extLst>
          </p:cNvPr>
          <p:cNvSpPr/>
          <p:nvPr/>
        </p:nvSpPr>
        <p:spPr bwMode="auto">
          <a:xfrm>
            <a:off x="707009" y="4642893"/>
            <a:ext cx="7753423" cy="1152128"/>
          </a:xfrm>
          <a:prstGeom prst="round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solidFill>
                  <a:srgbClr val="4B93DC"/>
                </a:solidFill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59001E-93C3-C19E-4668-6C870F4C5A3B}"/>
              </a:ext>
            </a:extLst>
          </p:cNvPr>
          <p:cNvSpPr txBox="1"/>
          <p:nvPr/>
        </p:nvSpPr>
        <p:spPr>
          <a:xfrm>
            <a:off x="847105" y="4748951"/>
            <a:ext cx="7574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Article 6.9</a:t>
            </a:r>
          </a:p>
          <a:p>
            <a:r>
              <a:rPr lang="en-US" sz="1400" b="0" i="0" u="none" strike="noStrike" baseline="0" dirty="0">
                <a:solidFill>
                  <a:srgbClr val="000000"/>
                </a:solidFill>
                <a:latin typeface="+mn-lt"/>
              </a:rPr>
              <a:t>A 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+mn-lt"/>
              </a:rPr>
              <a:t>framework for non-market approaches 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+mn-lt"/>
              </a:rPr>
              <a:t>to sustainable development is hereby defined to 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+mn-lt"/>
              </a:rPr>
              <a:t>promote the non-market approaches 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+mn-lt"/>
              </a:rPr>
              <a:t>referred to in paragraph 8 of this Article.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F25DBB-BF20-21E8-5D90-D6BE81B49DE5}"/>
              </a:ext>
            </a:extLst>
          </p:cNvPr>
          <p:cNvSpPr txBox="1"/>
          <p:nvPr/>
        </p:nvSpPr>
        <p:spPr>
          <a:xfrm>
            <a:off x="847105" y="2897733"/>
            <a:ext cx="756084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Promote mitigation and adaptation ambition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;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Enhance public and private sector participation in the implementation of nationally determined contributions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; and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Enable opportunities for coordination across instruments and relevant institutional arrangements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0123A2-C7FB-F0EC-CEB5-310EF1543438}"/>
              </a:ext>
            </a:extLst>
          </p:cNvPr>
          <p:cNvSpPr txBox="1"/>
          <p:nvPr/>
        </p:nvSpPr>
        <p:spPr>
          <a:xfrm>
            <a:off x="847106" y="2371780"/>
            <a:ext cx="446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/>
              </a:rPr>
              <a:t>finance, technology transfer and capacity building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/>
              </a:rPr>
              <a:t>, 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5B7314-88E9-9A93-A8E0-3B9D313A28C1}"/>
              </a:ext>
            </a:extLst>
          </p:cNvPr>
          <p:cNvSpPr txBox="1"/>
          <p:nvPr/>
        </p:nvSpPr>
        <p:spPr>
          <a:xfrm>
            <a:off x="5163442" y="2372400"/>
            <a:ext cx="320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/>
              </a:rPr>
              <a:t>as appropriate. These approaches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C3A03A-8D7C-D733-27B6-D2366F583BB2}"/>
              </a:ext>
            </a:extLst>
          </p:cNvPr>
          <p:cNvSpPr txBox="1"/>
          <p:nvPr/>
        </p:nvSpPr>
        <p:spPr>
          <a:xfrm>
            <a:off x="847105" y="2584800"/>
            <a:ext cx="5715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/>
              </a:rPr>
              <a:t>shall aim to: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035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Article 6.8 key decisions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12DCC7D-084D-0DB6-DE27-67FF607174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2964343"/>
              </p:ext>
            </p:extLst>
          </p:nvPr>
        </p:nvGraphicFramePr>
        <p:xfrm>
          <a:off x="594260" y="980728"/>
          <a:ext cx="795548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5213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3.1 Defining a non-market approach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803DDC-2BB8-DE0B-51CF-5E11EEFDF307}"/>
              </a:ext>
            </a:extLst>
          </p:cNvPr>
          <p:cNvSpPr/>
          <p:nvPr/>
        </p:nvSpPr>
        <p:spPr bwMode="auto">
          <a:xfrm>
            <a:off x="637336" y="1284374"/>
            <a:ext cx="7869238" cy="43204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270152A-37F4-59A0-CA78-5FA946EBF51B}"/>
              </a:ext>
            </a:extLst>
          </p:cNvPr>
          <p:cNvGrpSpPr/>
          <p:nvPr/>
        </p:nvGrpSpPr>
        <p:grpSpPr>
          <a:xfrm>
            <a:off x="735308" y="1803972"/>
            <a:ext cx="7771266" cy="3697935"/>
            <a:chOff x="732972" y="2417072"/>
            <a:chExt cx="7771266" cy="369793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3DD97D-6CC2-58EA-1E15-483C272C6C57}"/>
                </a:ext>
              </a:extLst>
            </p:cNvPr>
            <p:cNvSpPr txBox="1"/>
            <p:nvPr/>
          </p:nvSpPr>
          <p:spPr>
            <a:xfrm>
              <a:off x="978197" y="2417072"/>
              <a:ext cx="7526041" cy="3697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 defTabSz="622300">
                <a:spcBef>
                  <a:spcPct val="0"/>
                </a:spcBef>
                <a:spcAft>
                  <a:spcPts val="1800"/>
                </a:spcAft>
              </a:pPr>
              <a:r>
                <a:rPr lang="en-GB" sz="1770" dirty="0">
                  <a:latin typeface="+mn-lt"/>
                </a:rPr>
                <a:t>Is identified by the participating Parties on a </a:t>
              </a:r>
              <a:r>
                <a:rPr lang="en-GB" sz="1770" b="1" dirty="0">
                  <a:latin typeface="+mn-lt"/>
                </a:rPr>
                <a:t>voluntary basis</a:t>
              </a:r>
              <a:endParaRPr lang="en-GB" sz="1770" dirty="0">
                <a:latin typeface="+mn-lt"/>
              </a:endParaRPr>
            </a:p>
            <a:p>
              <a:pPr marL="0" lvl="1" defTabSz="622300">
                <a:spcBef>
                  <a:spcPct val="0"/>
                </a:spcBef>
                <a:spcAft>
                  <a:spcPts val="1800"/>
                </a:spcAft>
              </a:pPr>
              <a:r>
                <a:rPr lang="en-GB" sz="1770" dirty="0">
                  <a:latin typeface="+mn-lt"/>
                </a:rPr>
                <a:t>Involves </a:t>
              </a:r>
              <a:r>
                <a:rPr lang="en-GB" sz="1770" b="1" dirty="0">
                  <a:latin typeface="+mn-lt"/>
                </a:rPr>
                <a:t>more than one participating Party</a:t>
              </a:r>
              <a:endParaRPr lang="en-GB" sz="1770" dirty="0">
                <a:latin typeface="+mn-lt"/>
              </a:endParaRPr>
            </a:p>
            <a:p>
              <a:pPr marL="0" lvl="1" defTabSz="622300">
                <a:spcBef>
                  <a:spcPct val="0"/>
                </a:spcBef>
                <a:spcAft>
                  <a:spcPts val="1800"/>
                </a:spcAft>
              </a:pPr>
              <a:r>
                <a:rPr lang="en-GB" sz="1770" dirty="0">
                  <a:latin typeface="+mn-lt"/>
                </a:rPr>
                <a:t>Does </a:t>
              </a:r>
              <a:r>
                <a:rPr lang="en-GB" sz="1770" b="1" dirty="0">
                  <a:latin typeface="+mn-lt"/>
                </a:rPr>
                <a:t>not</a:t>
              </a:r>
              <a:r>
                <a:rPr lang="en-GB" sz="1770" dirty="0">
                  <a:latin typeface="+mn-lt"/>
                </a:rPr>
                <a:t> involve the </a:t>
              </a:r>
              <a:r>
                <a:rPr lang="en-GB" sz="1770" b="1" dirty="0">
                  <a:latin typeface="+mn-lt"/>
                </a:rPr>
                <a:t>transfer of any mitigation outcomes</a:t>
              </a:r>
              <a:endParaRPr lang="en-GB" sz="1770" dirty="0">
                <a:latin typeface="+mn-lt"/>
              </a:endParaRPr>
            </a:p>
            <a:p>
              <a:pPr marL="0" lvl="1" defTabSz="622300">
                <a:spcBef>
                  <a:spcPct val="0"/>
                </a:spcBef>
                <a:spcAft>
                  <a:spcPts val="1800"/>
                </a:spcAft>
              </a:pPr>
              <a:r>
                <a:rPr lang="en-GB" sz="1770" dirty="0">
                  <a:latin typeface="+mn-lt"/>
                </a:rPr>
                <a:t>Facilitates </a:t>
              </a:r>
              <a:r>
                <a:rPr lang="en-GB" sz="1770" b="1" dirty="0">
                  <a:latin typeface="+mn-lt"/>
                </a:rPr>
                <a:t>the implementation of NDCs of host Parties </a:t>
              </a:r>
              <a:r>
                <a:rPr lang="en-GB" sz="1770" dirty="0">
                  <a:latin typeface="+mn-lt"/>
                </a:rPr>
                <a:t>and contributes to achieving the long-term temperature goal of the Paris Agreement</a:t>
              </a:r>
            </a:p>
            <a:p>
              <a:pPr marL="0" lvl="1" defTabSz="622300">
                <a:spcBef>
                  <a:spcPct val="0"/>
                </a:spcBef>
                <a:spcAft>
                  <a:spcPts val="1800"/>
                </a:spcAft>
              </a:pPr>
              <a:r>
                <a:rPr lang="en-GB" sz="1770" dirty="0">
                  <a:latin typeface="+mn-lt"/>
                </a:rPr>
                <a:t>Is conducted in a manner that is consistent with the </a:t>
              </a:r>
              <a:r>
                <a:rPr lang="en-GB" sz="1770" b="1" dirty="0">
                  <a:latin typeface="+mn-lt"/>
                </a:rPr>
                <a:t>eleventh preambular paragraph </a:t>
              </a:r>
              <a:r>
                <a:rPr lang="en-GB" sz="1770" dirty="0">
                  <a:latin typeface="+mn-lt"/>
                </a:rPr>
                <a:t>of the Paris Agreement</a:t>
              </a:r>
            </a:p>
            <a:p>
              <a:pPr marL="0" lvl="1" defTabSz="622300">
                <a:spcBef>
                  <a:spcPct val="0"/>
                </a:spcBef>
                <a:spcAft>
                  <a:spcPts val="1800"/>
                </a:spcAft>
              </a:pPr>
              <a:r>
                <a:rPr lang="en-GB" sz="1770" dirty="0">
                  <a:latin typeface="+mn-lt"/>
                </a:rPr>
                <a:t>Minimizes and, where possible, avoids negative environmental, economic and social impacts</a:t>
              </a:r>
              <a:endParaRPr lang="en-US" sz="1770" dirty="0">
                <a:latin typeface="+mn-lt"/>
              </a:endParaRPr>
            </a:p>
          </p:txBody>
        </p:sp>
        <p:pic>
          <p:nvPicPr>
            <p:cNvPr id="6" name="Picture 2" descr="Blue Check Mark Icon Png - Check Mark Circle Blue Icon Png Transparent PNG  - 700x700 - Free Download on NicePNG">
              <a:extLst>
                <a:ext uri="{FF2B5EF4-FFF2-40B4-BE49-F238E27FC236}">
                  <a16:creationId xmlns:a16="http://schemas.microsoft.com/office/drawing/2014/main" id="{46A3A03A-96A7-848C-BBEA-EF44DDA281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972" y="2501992"/>
              <a:ext cx="238628" cy="2042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Blue Check Mark Icon Png - Check Mark Circle Blue Icon Png Transparent PNG  - 700x700 - Free Download on NicePNG">
              <a:extLst>
                <a:ext uri="{FF2B5EF4-FFF2-40B4-BE49-F238E27FC236}">
                  <a16:creationId xmlns:a16="http://schemas.microsoft.com/office/drawing/2014/main" id="{BAEFFED2-8F01-AD43-12C4-0D9CE69C10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533" y="2989100"/>
              <a:ext cx="238628" cy="2042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Blue Check Mark Icon Png - Check Mark Circle Blue Icon Png Transparent PNG  - 700x700 - Free Download on NicePNG">
              <a:extLst>
                <a:ext uri="{FF2B5EF4-FFF2-40B4-BE49-F238E27FC236}">
                  <a16:creationId xmlns:a16="http://schemas.microsoft.com/office/drawing/2014/main" id="{E8B77411-735D-AE81-92F2-BE40F015B1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972" y="3493100"/>
              <a:ext cx="238628" cy="2042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Blue Check Mark Icon Png - Check Mark Circle Blue Icon Png Transparent PNG  - 700x700 - Free Download on NicePNG">
              <a:extLst>
                <a:ext uri="{FF2B5EF4-FFF2-40B4-BE49-F238E27FC236}">
                  <a16:creationId xmlns:a16="http://schemas.microsoft.com/office/drawing/2014/main" id="{3A7C5C7B-BF03-A442-687A-73DFB2CAF9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972" y="3997100"/>
              <a:ext cx="238628" cy="2042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Blue Check Mark Icon Png - Check Mark Circle Blue Icon Png Transparent PNG  - 700x700 - Free Download on NicePNG">
              <a:extLst>
                <a:ext uri="{FF2B5EF4-FFF2-40B4-BE49-F238E27FC236}">
                  <a16:creationId xmlns:a16="http://schemas.microsoft.com/office/drawing/2014/main" id="{D686D988-F10A-2588-951C-11292B13A3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972" y="4753100"/>
              <a:ext cx="238628" cy="2042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Blue Check Mark Icon Png - Check Mark Circle Blue Icon Png Transparent PNG  - 700x700 - Free Download on NicePNG">
              <a:extLst>
                <a:ext uri="{FF2B5EF4-FFF2-40B4-BE49-F238E27FC236}">
                  <a16:creationId xmlns:a16="http://schemas.microsoft.com/office/drawing/2014/main" id="{7138288B-5053-9094-44D8-03E5E22619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972" y="5509100"/>
              <a:ext cx="238628" cy="2042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413EDEE-7E0C-7681-B114-BCBCAF60547B}"/>
              </a:ext>
            </a:extLst>
          </p:cNvPr>
          <p:cNvSpPr txBox="1"/>
          <p:nvPr/>
        </p:nvSpPr>
        <p:spPr>
          <a:xfrm>
            <a:off x="637426" y="1340768"/>
            <a:ext cx="7869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en-AU" sz="1800" b="1" dirty="0"/>
              <a:t>Each non-market approach facilitated under the framework:</a:t>
            </a:r>
            <a:r>
              <a:rPr lang="en-US" sz="1800" b="1" dirty="0"/>
              <a:t> 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37055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3.2 Defining a non-market approach</a:t>
            </a:r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7D6B2E-15F3-F4BD-1232-42C6521C451C}"/>
              </a:ext>
            </a:extLst>
          </p:cNvPr>
          <p:cNvCxnSpPr/>
          <p:nvPr/>
        </p:nvCxnSpPr>
        <p:spPr bwMode="auto">
          <a:xfrm>
            <a:off x="1316441" y="1556792"/>
            <a:ext cx="0" cy="37229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15B28245-071D-B79D-F7B1-A7D559E88830}"/>
              </a:ext>
            </a:extLst>
          </p:cNvPr>
          <p:cNvGrpSpPr/>
          <p:nvPr/>
        </p:nvGrpSpPr>
        <p:grpSpPr>
          <a:xfrm>
            <a:off x="366560" y="1556792"/>
            <a:ext cx="8410880" cy="2646322"/>
            <a:chOff x="467565" y="2068917"/>
            <a:chExt cx="8410880" cy="264632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3704E83-4CB6-D459-BB4C-CB32FD35E9E8}"/>
                </a:ext>
              </a:extLst>
            </p:cNvPr>
            <p:cNvSpPr/>
            <p:nvPr/>
          </p:nvSpPr>
          <p:spPr>
            <a:xfrm>
              <a:off x="1220108" y="2223621"/>
              <a:ext cx="728254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8913" lvl="1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Adaptation, resilience and sustainability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E4EC1BE-D431-A5A3-0029-56411BCF98BF}"/>
                </a:ext>
              </a:extLst>
            </p:cNvPr>
            <p:cNvSpPr/>
            <p:nvPr/>
          </p:nvSpPr>
          <p:spPr>
            <a:xfrm>
              <a:off x="1399959" y="3156282"/>
              <a:ext cx="728253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Mitigation measures to address climate change and contribute to sustainable development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B146A81-829F-2521-AC83-A506C09BB213}"/>
                </a:ext>
              </a:extLst>
            </p:cNvPr>
            <p:cNvSpPr/>
            <p:nvPr/>
          </p:nvSpPr>
          <p:spPr>
            <a:xfrm>
              <a:off x="1399959" y="4194387"/>
              <a:ext cx="7478486" cy="404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spcAft>
                  <a:spcPts val="0"/>
                </a:spcAft>
              </a:pPr>
              <a:r>
                <a:rPr lang="en-US" sz="2000" dirty="0"/>
                <a:t>Development of clean energy sources</a:t>
              </a:r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40AD88CF-5845-914A-F677-91A9FE44A1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5336" y="3011045"/>
              <a:ext cx="743776" cy="762066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5C4E049B-BCA7-5AF4-B7D9-418EDB032E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7565" y="2068917"/>
              <a:ext cx="738875" cy="709518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F1DB1DCD-C2A6-F7E3-49D2-11DEB4FB06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0098" y="4005721"/>
              <a:ext cx="743776" cy="709518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1077E04-C0A2-E2EE-F806-F6DD95B41F16}"/>
              </a:ext>
            </a:extLst>
          </p:cNvPr>
          <p:cNvGrpSpPr/>
          <p:nvPr/>
        </p:nvGrpSpPr>
        <p:grpSpPr>
          <a:xfrm>
            <a:off x="384333" y="4413975"/>
            <a:ext cx="8428082" cy="743217"/>
            <a:chOff x="399532" y="4755308"/>
            <a:chExt cx="8428082" cy="743217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3B5711F1-6254-0943-168D-4D91EB5595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rgbClr val="FFC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99532" y="4777056"/>
              <a:ext cx="743774" cy="709517"/>
            </a:xfrm>
            <a:prstGeom prst="rect">
              <a:avLst/>
            </a:prstGeom>
          </p:spPr>
        </p:pic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D48A6E0-26F9-C90F-12D1-2595B4088C66}"/>
                </a:ext>
              </a:extLst>
            </p:cNvPr>
            <p:cNvSpPr/>
            <p:nvPr/>
          </p:nvSpPr>
          <p:spPr>
            <a:xfrm>
              <a:off x="1349128" y="4755308"/>
              <a:ext cx="7478486" cy="7432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spcAft>
                  <a:spcPts val="0"/>
                </a:spcAft>
              </a:pPr>
              <a:r>
                <a:rPr lang="en-US" sz="2000" dirty="0">
                  <a:solidFill>
                    <a:srgbClr val="90893F"/>
                  </a:solidFill>
                </a:rPr>
                <a:t>Additional focus areas to be identified and recommended based on experience and information from the NMA Platform</a:t>
              </a:r>
            </a:p>
          </p:txBody>
        </p: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D8CA1A7-A98F-3528-F632-E9FC8DD9EB72}"/>
              </a:ext>
            </a:extLst>
          </p:cNvPr>
          <p:cNvCxnSpPr/>
          <p:nvPr/>
        </p:nvCxnSpPr>
        <p:spPr bwMode="auto">
          <a:xfrm flipH="1">
            <a:off x="2267744" y="4293096"/>
            <a:ext cx="49033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5696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/>
              <a:t>3.3 Defining a non-market approach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F8C5494-894C-35E9-36A2-8629317C5C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4620968"/>
              </p:ext>
            </p:extLst>
          </p:nvPr>
        </p:nvGraphicFramePr>
        <p:xfrm>
          <a:off x="635000" y="1246814"/>
          <a:ext cx="7869238" cy="4364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3790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3.4 Defining a non-market approach</a:t>
            </a: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8990F5C-915F-E7E3-3798-CDA969612876}"/>
              </a:ext>
            </a:extLst>
          </p:cNvPr>
          <p:cNvSpPr/>
          <p:nvPr/>
        </p:nvSpPr>
        <p:spPr bwMode="auto">
          <a:xfrm>
            <a:off x="635000" y="1052736"/>
            <a:ext cx="7869238" cy="864096"/>
          </a:xfrm>
          <a:prstGeom prst="roundRect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2000" b="1" dirty="0">
                <a:solidFill>
                  <a:schemeClr val="bg1"/>
                </a:solidFill>
              </a:rPr>
              <a:t>Adaptation Benefits Mechanism (ABM)</a:t>
            </a:r>
            <a:endParaRPr kumimoji="0" lang="en-GB" sz="1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FA3A19-53C2-DF52-B7DA-C906278A6482}"/>
              </a:ext>
            </a:extLst>
          </p:cNvPr>
          <p:cNvSpPr txBox="1"/>
          <p:nvPr/>
        </p:nvSpPr>
        <p:spPr>
          <a:xfrm>
            <a:off x="635090" y="2132856"/>
            <a:ext cx="408092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Results-based </a:t>
            </a:r>
            <a:r>
              <a:rPr lang="en-US" sz="1800" b="1" dirty="0"/>
              <a:t>financial mechanism </a:t>
            </a:r>
            <a:r>
              <a:rPr lang="en-US" sz="1800" dirty="0"/>
              <a:t>developed by the African Development Bank in collaboration with the governments of Uganda, Kenya, Madagascar, Benin, Gambia, Guinea and Nigeria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449066-7F57-C3A1-785E-22FD182859CA}"/>
              </a:ext>
            </a:extLst>
          </p:cNvPr>
          <p:cNvSpPr txBox="1"/>
          <p:nvPr/>
        </p:nvSpPr>
        <p:spPr>
          <a:xfrm>
            <a:off x="4788024" y="2129398"/>
            <a:ext cx="3716214" cy="1977793"/>
          </a:xfrm>
          <a:prstGeom prst="roundRect">
            <a:avLst>
              <a:gd name="adj" fmla="val 509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lIns="108000" tIns="144000" rIns="108000" bIns="14400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i="1" dirty="0"/>
              <a:t>For example, the ABM aims to support: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i="1" dirty="0"/>
              <a:t>Water and nutrition security in Uganda; and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i="1" dirty="0"/>
              <a:t>Flood and heatwave resilience in Kenya.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098E90-AC0E-F306-ED97-B89D99B2AD14}"/>
              </a:ext>
            </a:extLst>
          </p:cNvPr>
          <p:cNvSpPr txBox="1"/>
          <p:nvPr/>
        </p:nvSpPr>
        <p:spPr>
          <a:xfrm>
            <a:off x="635000" y="4176000"/>
            <a:ext cx="7869238" cy="1844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Mobilizes </a:t>
            </a:r>
            <a:r>
              <a:rPr lang="en-US" sz="1800" b="1" dirty="0"/>
              <a:t>finance for adaptation </a:t>
            </a:r>
            <a:r>
              <a:rPr lang="en-US" sz="1800" dirty="0">
                <a:sym typeface="Wingdings" panose="05000000000000000000" pitchFamily="2" charset="2"/>
              </a:rPr>
              <a:t> enables developed countries, consumers, private sector, etc. to contribute to the costs of adaptation by committing to purchase </a:t>
            </a:r>
            <a:r>
              <a:rPr lang="en-US" sz="1800" b="1" dirty="0">
                <a:sym typeface="Wingdings" panose="05000000000000000000" pitchFamily="2" charset="2"/>
              </a:rPr>
              <a:t>Certified Adaptation Benefits </a:t>
            </a:r>
            <a:endParaRPr lang="en-US" sz="1800" b="1" dirty="0"/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Helps fill </a:t>
            </a:r>
            <a:r>
              <a:rPr lang="en-US" sz="1800" b="1" dirty="0"/>
              <a:t>existing gaps in metrics on adaptation </a:t>
            </a:r>
            <a:r>
              <a:rPr lang="en-US" sz="1800" dirty="0"/>
              <a:t>by providing quantified and verified data on resilience, adaptation finance and co-benefits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4039810"/>
      </p:ext>
    </p:extLst>
  </p:cSld>
  <p:clrMapOvr>
    <a:masterClrMapping/>
  </p:clrMapOvr>
</p:sld>
</file>

<file path=ppt/theme/theme1.xml><?xml version="1.0" encoding="utf-8"?>
<a:theme xmlns:a="http://schemas.openxmlformats.org/drawingml/2006/main" name=" UNFCCC PowerPoint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69ad49-f2d3-4965-9499-b3fda74a3c4a">
      <Terms xmlns="http://schemas.microsoft.com/office/infopath/2007/PartnerControls"/>
    </lcf76f155ced4ddcb4097134ff3c332f>
    <TaxCatchAll xmlns="eb4559c4-8463-4985-927f-f0d558bff8f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9d8c265a-5436-43a7-80c1-713d2827ffde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3FB4640F4ECC4DB763D3A4E7453A9E" ma:contentTypeVersion="22" ma:contentTypeDescription="Create a new document." ma:contentTypeScope="" ma:versionID="621e1105c6789c0b1394e46c4c457f23">
  <xsd:schema xmlns:xsd="http://www.w3.org/2001/XMLSchema" xmlns:xs="http://www.w3.org/2001/XMLSchema" xmlns:p="http://schemas.microsoft.com/office/2006/metadata/properties" xmlns:ns2="2969ad49-f2d3-4965-9499-b3fda74a3c4a" xmlns:ns3="3061fea5-5b4b-42f9-8a99-2865bbdc9505" xmlns:ns4="eb4559c4-8463-4985-927f-f0d558bff8f0" targetNamespace="http://schemas.microsoft.com/office/2006/metadata/properties" ma:root="true" ma:fieldsID="48543d58bb57c9bab21ac640eca6041c" ns2:_="" ns3:_="" ns4:_="">
    <xsd:import namespace="2969ad49-f2d3-4965-9499-b3fda74a3c4a"/>
    <xsd:import namespace="3061fea5-5b4b-42f9-8a99-2865bbdc9505"/>
    <xsd:import namespace="eb4559c4-8463-4985-927f-f0d558bff8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69ad49-f2d3-4965-9499-b3fda74a3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8c265a-5436-43a7-80c1-713d2827ff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61fea5-5b4b-42f9-8a99-2865bbdc950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4559c4-8463-4985-927f-f0d558bff8f0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8c2292c9-32ba-4128-ac90-8fabe7ee7577}" ma:internalName="TaxCatchAll" ma:showField="CatchAllData" ma:web="3061fea5-5b4b-42f9-8a99-2865bbdc95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B16D2A-A683-48EA-9076-FF8B6C1CB361}">
  <ds:schemaRefs>
    <ds:schemaRef ds:uri="c60f0f52-091c-4b15-b8de-bf57798f1c97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a17f02c0-6ca8-48f3-91d1-152942d44399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882AE2-8D2C-48B4-86CD-D14827A0CE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FBAFED-94BE-4F3C-BF2E-4AC6B9046FF3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6A2E9CFD-7E4D-49CF-B66A-8CA481050445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5236</TotalTime>
  <Words>899</Words>
  <Application>Microsoft Office PowerPoint</Application>
  <PresentationFormat>On-screen Show (4:3)</PresentationFormat>
  <Paragraphs>100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 UNFCCC PowerPoint</vt:lpstr>
      <vt:lpstr>UNFCCC quote</vt:lpstr>
      <vt:lpstr>UNFCCC_Master 70pt title</vt:lpstr>
      <vt:lpstr>Introduction to Article 6.8 on non-market approaches </vt:lpstr>
      <vt:lpstr>Agenda</vt:lpstr>
      <vt:lpstr>1.1 Article 6 of the Paris Agreement</vt:lpstr>
      <vt:lpstr>1.2 Article 6 of the Paris Agreement </vt:lpstr>
      <vt:lpstr>2. Article 6.8 key decisions</vt:lpstr>
      <vt:lpstr>3.1 Defining a non-market approach</vt:lpstr>
      <vt:lpstr>3.2 Defining a non-market approach</vt:lpstr>
      <vt:lpstr>3.3 Defining a non-market approach</vt:lpstr>
      <vt:lpstr>3.4 Defining a non-market approach</vt:lpstr>
      <vt:lpstr>3.5 Defining a non-market approach</vt:lpstr>
      <vt:lpstr>4.1 GCNMA work programme</vt:lpstr>
      <vt:lpstr>4.2 GCNMA work programme</vt:lpstr>
      <vt:lpstr>4.3 GCNMA work programme</vt:lpstr>
      <vt:lpstr>Q&amp;A session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 6.8 - RCC workshop</dc:title>
  <dc:creator>Barbara Ratusznik</dc:creator>
  <cp:lastModifiedBy>Barbara Ratusznik</cp:lastModifiedBy>
  <cp:revision>9</cp:revision>
  <cp:lastPrinted>2024-10-30T09:29:17Z</cp:lastPrinted>
  <dcterms:created xsi:type="dcterms:W3CDTF">2024-07-12T11:21:30Z</dcterms:created>
  <dcterms:modified xsi:type="dcterms:W3CDTF">2025-05-08T09:29:38Z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0x010100F83FB4640F4ECC4DB763D3A4E7453A9E</vt:lpwstr>
  </property>
  <property fmtid="{D5CDD505-2E9C-101B-9397-08002B2CF9AE}" pid="3" name="MediaServiceImageTags">
    <vt:lpwstr/>
  </property>
  <property fmtid="{D5CDD505-2E9C-101B-9397-08002B2CF9AE}" pid="4" name="Order">
    <vt:r8>365800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