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51" r:id="rId6"/>
    <p:sldMasterId id="2147483652" r:id="rId7"/>
  </p:sldMasterIdLst>
  <p:notesMasterIdLst>
    <p:notesMasterId r:id="rId9"/>
  </p:notesMasterIdLst>
  <p:handoutMasterIdLst>
    <p:handoutMasterId r:id="rId10"/>
  </p:handoutMasterIdLst>
  <p:sldIdLst>
    <p:sldId id="272" r:id="rId8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5F5F5F"/>
    <a:srgbClr val="777777"/>
    <a:srgbClr val="808080"/>
    <a:srgbClr val="1960AB"/>
    <a:srgbClr val="FFFFFF"/>
    <a:srgbClr val="6C547A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4465" autoAdjust="0"/>
  </p:normalViewPr>
  <p:slideViewPr>
    <p:cSldViewPr>
      <p:cViewPr varScale="1">
        <p:scale>
          <a:sx n="73" d="100"/>
          <a:sy n="73" d="100"/>
        </p:scale>
        <p:origin x="26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3108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Ratusznik" userId="36d7086a-98d0-4c40-8daa-afb292c5b8ae" providerId="ADAL" clId="{0717B323-B3A1-405A-8E73-EAB20BB357C5}"/>
    <pc:docChg chg="redo custSel modSld">
      <pc:chgData name="Barbara Ratusznik" userId="36d7086a-98d0-4c40-8daa-afb292c5b8ae" providerId="ADAL" clId="{0717B323-B3A1-405A-8E73-EAB20BB357C5}" dt="2025-03-27T10:32:05.959" v="2" actId="20577"/>
      <pc:docMkLst>
        <pc:docMk/>
      </pc:docMkLst>
      <pc:sldChg chg="modSp mod">
        <pc:chgData name="Barbara Ratusznik" userId="36d7086a-98d0-4c40-8daa-afb292c5b8ae" providerId="ADAL" clId="{0717B323-B3A1-405A-8E73-EAB20BB357C5}" dt="2025-03-27T10:32:05.959" v="2" actId="20577"/>
        <pc:sldMkLst>
          <pc:docMk/>
          <pc:sldMk cId="1177291369" sldId="272"/>
        </pc:sldMkLst>
        <pc:spChg chg="mod">
          <ac:chgData name="Barbara Ratusznik" userId="36d7086a-98d0-4c40-8daa-afb292c5b8ae" providerId="ADAL" clId="{0717B323-B3A1-405A-8E73-EAB20BB357C5}" dt="2025-03-27T10:32:05.959" v="2" actId="20577"/>
          <ac:spMkLst>
            <pc:docMk/>
            <pc:sldMk cId="1177291369" sldId="272"/>
            <ac:spMk id="2" creationId="{46A219B2-48B1-AF87-46CC-6D004945A408}"/>
          </ac:spMkLst>
        </pc:spChg>
      </pc:sldChg>
    </pc:docChg>
  </pc:docChgLst>
  <pc:docChgLst>
    <pc:chgData name="Barbara Ratusznik" userId="36d7086a-98d0-4c40-8daa-afb292c5b8ae" providerId="ADAL" clId="{D3DDC26D-5224-4627-BA4C-A4403A8F32AD}"/>
    <pc:docChg chg="modSld">
      <pc:chgData name="Barbara Ratusznik" userId="36d7086a-98d0-4c40-8daa-afb292c5b8ae" providerId="ADAL" clId="{D3DDC26D-5224-4627-BA4C-A4403A8F32AD}" dt="2025-04-03T07:48:00.407" v="27" actId="20577"/>
      <pc:docMkLst>
        <pc:docMk/>
      </pc:docMkLst>
      <pc:sldChg chg="modSp mod">
        <pc:chgData name="Barbara Ratusznik" userId="36d7086a-98d0-4c40-8daa-afb292c5b8ae" providerId="ADAL" clId="{D3DDC26D-5224-4627-BA4C-A4403A8F32AD}" dt="2025-04-03T07:48:00.407" v="27" actId="20577"/>
        <pc:sldMkLst>
          <pc:docMk/>
          <pc:sldMk cId="1177291369" sldId="272"/>
        </pc:sldMkLst>
        <pc:spChg chg="mod">
          <ac:chgData name="Barbara Ratusznik" userId="36d7086a-98d0-4c40-8daa-afb292c5b8ae" providerId="ADAL" clId="{D3DDC26D-5224-4627-BA4C-A4403A8F32AD}" dt="2025-04-03T07:48:00.407" v="27" actId="20577"/>
          <ac:spMkLst>
            <pc:docMk/>
            <pc:sldMk cId="1177291369" sldId="272"/>
            <ac:spMk id="2" creationId="{46A219B2-48B1-AF87-46CC-6D004945A408}"/>
          </ac:spMkLst>
        </pc:spChg>
      </pc:sldChg>
    </pc:docChg>
  </pc:docChgLst>
  <pc:docChgLst>
    <pc:chgData name="Barbara Ratusznik" userId="36d7086a-98d0-4c40-8daa-afb292c5b8ae" providerId="ADAL" clId="{B82423B6-F864-443C-B679-1BC19C38F0AE}"/>
    <pc:docChg chg="modSld">
      <pc:chgData name="Barbara Ratusznik" userId="36d7086a-98d0-4c40-8daa-afb292c5b8ae" providerId="ADAL" clId="{B82423B6-F864-443C-B679-1BC19C38F0AE}" dt="2025-05-08T09:24:19.427" v="23" actId="20577"/>
      <pc:docMkLst>
        <pc:docMk/>
      </pc:docMkLst>
      <pc:sldChg chg="modSp mod">
        <pc:chgData name="Barbara Ratusznik" userId="36d7086a-98d0-4c40-8daa-afb292c5b8ae" providerId="ADAL" clId="{B82423B6-F864-443C-B679-1BC19C38F0AE}" dt="2025-05-08T09:24:19.427" v="23" actId="20577"/>
        <pc:sldMkLst>
          <pc:docMk/>
          <pc:sldMk cId="1177291369" sldId="272"/>
        </pc:sldMkLst>
        <pc:spChg chg="mod">
          <ac:chgData name="Barbara Ratusznik" userId="36d7086a-98d0-4c40-8daa-afb292c5b8ae" providerId="ADAL" clId="{B82423B6-F864-443C-B679-1BC19C38F0AE}" dt="2025-05-08T09:24:19.427" v="23" actId="20577"/>
          <ac:spMkLst>
            <pc:docMk/>
            <pc:sldMk cId="1177291369" sldId="272"/>
            <ac:spMk id="2" creationId="{46A219B2-48B1-AF87-46CC-6D004945A40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3" name="Line 7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026" name="Line 1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0" y="9559222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914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4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3" rIns="99048" bIns="49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496888" y="401638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496888" y="9529763"/>
            <a:ext cx="6105525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5013" name="Rectangle 2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90538" y="153988"/>
            <a:ext cx="6103937" cy="17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89013">
              <a:spcBef>
                <a:spcPct val="0"/>
              </a:spcBef>
              <a:defRPr sz="1200">
                <a:cs typeface="Arial" charset="0"/>
              </a:defRPr>
            </a:lvl1pPr>
          </a:lstStyle>
          <a:p>
            <a:r>
              <a:rPr lang="en-GB"/>
              <a:t>Presentation title</a:t>
            </a:r>
          </a:p>
        </p:txBody>
      </p:sp>
      <p:pic>
        <p:nvPicPr>
          <p:cNvPr id="8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88" y="9529763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92669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271463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46100" indent="-273050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800100" indent="-25241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7315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46200" indent="-271463" algn="l" rtl="0" fontAlgn="base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pPr marL="0" marR="0" lvl="0" indent="0" algn="l" defTabSz="9890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Presentation title</a:t>
            </a:r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marR="0" lvl="0" indent="-271463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lang="en-US" sz="1200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46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1265238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204912"/>
          </a:xfrm>
        </p:spPr>
        <p:txBody>
          <a:bodyPr anchor="b"/>
          <a:lstStyle>
            <a:lvl1pPr>
              <a:lnSpc>
                <a:spcPts val="3600"/>
              </a:lnSpc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3112" name="Picture 40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4" name="Picture 42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005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8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553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4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7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447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887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18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848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2056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510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315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756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092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0" y="1262063"/>
            <a:ext cx="9144000" cy="432593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7063" y="2205038"/>
            <a:ext cx="7881937" cy="1439862"/>
          </a:xfrm>
        </p:spPr>
        <p:txBody>
          <a:bodyPr/>
          <a:lstStyle>
            <a:lvl1pPr>
              <a:lnSpc>
                <a:spcPts val="5600"/>
              </a:lnSpc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5475" y="3922713"/>
            <a:ext cx="7881938" cy="7588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273425" y="6505575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GB"/>
              <a:t>UNFCCC secretariat, programme</a:t>
            </a:r>
            <a:endParaRPr lang="de-DE"/>
          </a:p>
        </p:txBody>
      </p:sp>
      <p:sp>
        <p:nvSpPr>
          <p:cNvPr id="1597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3425" y="6261100"/>
            <a:ext cx="5230813" cy="17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1" i="1"/>
            </a:lvl1pPr>
          </a:lstStyle>
          <a:p>
            <a:r>
              <a:rPr lang="de-DE"/>
              <a:t>Firstname Lastname, Job Title</a:t>
            </a:r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9755" name="Picture 11" descr="unfccc_schriftzug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0" y="309563"/>
            <a:ext cx="7866063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757" name="Picture 13" descr="unfccc-letter-es-e-header"/>
          <p:cNvPicPr preferRelativeResize="0"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4385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79263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49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01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533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83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2729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78856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2129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309563"/>
            <a:ext cx="1966913" cy="52816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309563"/>
            <a:ext cx="5749925" cy="52816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263650"/>
            <a:ext cx="3857625" cy="4327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57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604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78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45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19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9" name="Picture 42" descr="unfccc-letter-es-e-heade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</a:defRPr>
      </a:lvl2pPr>
      <a:lvl3pPr marL="900113" indent="-269875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3pPr>
      <a:lvl4pPr marL="1169988" indent="-268288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4pPr>
      <a:lvl5pPr marL="14382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5pPr>
      <a:lvl6pPr marL="18954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6pPr>
      <a:lvl7pPr marL="23526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7pPr>
      <a:lvl8pPr marL="28098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8pPr>
      <a:lvl9pPr marL="3267075" indent="-266700"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3" name="Rectangle 7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258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258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2589" name="Line 13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2592" name="Picture 16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ctr" rtl="0" fontAlgn="base">
        <a:lnSpc>
          <a:spcPts val="2900"/>
        </a:lnSpc>
        <a:spcBef>
          <a:spcPct val="0"/>
        </a:spcBef>
        <a:spcAft>
          <a:spcPct val="0"/>
        </a:spcAft>
        <a:defRPr sz="24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ctr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ChangeArrowheads="1"/>
          </p:cNvSpPr>
          <p:nvPr/>
        </p:nvSpPr>
        <p:spPr bwMode="auto">
          <a:xfrm>
            <a:off x="0" y="1263650"/>
            <a:ext cx="136525" cy="432593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9007475" y="1263650"/>
            <a:ext cx="136525" cy="43259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309563"/>
            <a:ext cx="7869238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1263650"/>
            <a:ext cx="7867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>
            <a:off x="631825" y="777875"/>
            <a:ext cx="7875588" cy="15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>
            <a:off x="631825" y="6078538"/>
            <a:ext cx="7875588" cy="158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58730" name="Picture 10" descr="unfccc-letter-es-e-header"/>
          <p:cNvPicPr preferRelativeResize="0"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6105525"/>
            <a:ext cx="649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ts val="1500"/>
        </a:lnSpc>
        <a:spcBef>
          <a:spcPct val="0"/>
        </a:spcBef>
        <a:spcAft>
          <a:spcPct val="0"/>
        </a:spcAft>
        <a:defRPr sz="1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69875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3571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AutoNum type="alphaLcParenR"/>
        <a:defRPr sz="1500">
          <a:solidFill>
            <a:schemeClr val="tx1"/>
          </a:solidFill>
          <a:latin typeface="+mn-lt"/>
          <a:cs typeface="+mn-cs"/>
        </a:defRPr>
      </a:lvl2pPr>
      <a:lvl3pPr marL="900113" indent="-269875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3pPr>
      <a:lvl4pPr marL="1169988" indent="-268288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4pPr>
      <a:lvl5pPr marL="14382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5pPr>
      <a:lvl6pPr marL="18954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6pPr>
      <a:lvl7pPr marL="23526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7pPr>
      <a:lvl8pPr marL="28098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8pPr>
      <a:lvl9pPr marL="3267075" indent="-266700" algn="l" rtl="0" fontAlgn="base">
        <a:lnSpc>
          <a:spcPts val="24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discussions</a:t>
            </a:r>
            <a:endParaRPr lang="en-GB" dirty="0"/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46A219B2-48B1-AF87-46CC-6D004945A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1265238"/>
            <a:ext cx="7869238" cy="43240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/>
          <a:lstStyle/>
          <a:p>
            <a:pPr marL="0" marR="0" lvl="0" indent="0" algn="l" defTabSz="914400" rtl="0" eaLnBrk="1" fontAlgn="base" latinLnBrk="0" hangingPunct="1">
              <a:lnSpc>
                <a:spcPts val="32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Guiding </a:t>
            </a:r>
            <a:r>
              <a:rPr kumimoji="0" lang="en-AU" sz="2400" b="0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t>questions</a:t>
            </a:r>
          </a:p>
          <a:p>
            <a:pPr marL="269875" marR="0" lvl="0" indent="-269875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are the main climate challenges in Haiti that could be addressed through non-market approaches?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  <a:p>
            <a:pPr marL="269875" marR="0" lvl="0" indent="-269875" algn="l" defTabSz="914400" rtl="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existing adaptation and mitigation programmes in Haiti meet the criteria for non-market approaches under Article 6.8? </a:t>
            </a:r>
          </a:p>
          <a:p>
            <a:pPr marL="269875" lvl="0" indent="-269875">
              <a:lnSpc>
                <a:spcPts val="2400"/>
              </a:lnSpc>
              <a:spcBef>
                <a:spcPct val="0"/>
              </a:spcBef>
              <a:spcAft>
                <a:spcPts val="2400"/>
              </a:spcAft>
              <a:buClr>
                <a:srgbClr val="000000"/>
              </a:buClr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can these and other non-market approaches assist in achieving the NDC </a:t>
            </a:r>
            <a:r>
              <a:rPr lang="en-US" sz="2000" kern="0" dirty="0">
                <a:solidFill>
                  <a:srgbClr val="000000"/>
                </a:solidFill>
                <a:latin typeface="Arial"/>
              </a:rPr>
              <a:t>of Haiti?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7291369"/>
      </p:ext>
    </p:extLst>
  </p:cSld>
  <p:clrMapOvr>
    <a:masterClrMapping/>
  </p:clrMapOvr>
</p:sld>
</file>

<file path=ppt/theme/theme1.xml><?xml version="1.0" encoding="utf-8"?>
<a:theme xmlns:a="http://schemas.openxmlformats.org/drawingml/2006/main" name=" UNFCCC PowerPoint">
  <a:themeElements>
    <a:clrScheme name="blank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NFCCC quote">
  <a:themeElements>
    <a:clrScheme name="UNFCCC quot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 quo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 quot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NFCCC_Master 70pt title">
  <a:themeElements>
    <a:clrScheme name="UNFCCC_Master 70pt title 1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UNFCCC_Master 70pt tit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FCCC_Master 70pt title 1">
        <a:dk1>
          <a:srgbClr val="000000"/>
        </a:dk1>
        <a:lt1>
          <a:srgbClr val="FFFFFF"/>
        </a:lt1>
        <a:dk2>
          <a:srgbClr val="4B93DC"/>
        </a:dk2>
        <a:lt2>
          <a:srgbClr val="808080"/>
        </a:lt2>
        <a:accent1>
          <a:srgbClr val="CCA674"/>
        </a:accent1>
        <a:accent2>
          <a:srgbClr val="FB927D"/>
        </a:accent2>
        <a:accent3>
          <a:srgbClr val="FFFFFF"/>
        </a:accent3>
        <a:accent4>
          <a:srgbClr val="000000"/>
        </a:accent4>
        <a:accent5>
          <a:srgbClr val="E2D0BC"/>
        </a:accent5>
        <a:accent6>
          <a:srgbClr val="E38471"/>
        </a:accent6>
        <a:hlink>
          <a:srgbClr val="A8D6BC"/>
        </a:hlink>
        <a:folHlink>
          <a:srgbClr val="B6D4B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4B93DC"/>
      </a:dk2>
      <a:lt2>
        <a:srgbClr val="808080"/>
      </a:lt2>
      <a:accent1>
        <a:srgbClr val="CCA674"/>
      </a:accent1>
      <a:accent2>
        <a:srgbClr val="FB927D"/>
      </a:accent2>
      <a:accent3>
        <a:srgbClr val="FFFFFF"/>
      </a:accent3>
      <a:accent4>
        <a:srgbClr val="000000"/>
      </a:accent4>
      <a:accent5>
        <a:srgbClr val="E2D0BC"/>
      </a:accent5>
      <a:accent6>
        <a:srgbClr val="E38471"/>
      </a:accent6>
      <a:hlink>
        <a:srgbClr val="A8D6BC"/>
      </a:hlink>
      <a:folHlink>
        <a:srgbClr val="B6D4B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3FB4640F4ECC4DB763D3A4E7453A9E" ma:contentTypeVersion="22" ma:contentTypeDescription="Create a new document." ma:contentTypeScope="" ma:versionID="621e1105c6789c0b1394e46c4c457f23">
  <xsd:schema xmlns:xsd="http://www.w3.org/2001/XMLSchema" xmlns:xs="http://www.w3.org/2001/XMLSchema" xmlns:p="http://schemas.microsoft.com/office/2006/metadata/properties" xmlns:ns2="2969ad49-f2d3-4965-9499-b3fda74a3c4a" xmlns:ns3="3061fea5-5b4b-42f9-8a99-2865bbdc9505" xmlns:ns4="eb4559c4-8463-4985-927f-f0d558bff8f0" targetNamespace="http://schemas.microsoft.com/office/2006/metadata/properties" ma:root="true" ma:fieldsID="48543d58bb57c9bab21ac640eca6041c" ns2:_="" ns3:_="" ns4:_="">
    <xsd:import namespace="2969ad49-f2d3-4965-9499-b3fda74a3c4a"/>
    <xsd:import namespace="3061fea5-5b4b-42f9-8a99-2865bbdc9505"/>
    <xsd:import namespace="eb4559c4-8463-4985-927f-f0d558bff8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69ad49-f2d3-4965-9499-b3fda74a3c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9d8c265a-5436-43a7-80c1-713d2827ff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61fea5-5b4b-42f9-8a99-2865bbdc950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559c4-8463-4985-927f-f0d558bff8f0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8c2292c9-32ba-4128-ac90-8fabe7ee7577}" ma:internalName="TaxCatchAll" ma:showField="CatchAllData" ma:web="3061fea5-5b4b-42f9-8a99-2865bbdc95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69ad49-f2d3-4965-9499-b3fda74a3c4a">
      <Terms xmlns="http://schemas.microsoft.com/office/infopath/2007/PartnerControls"/>
    </lcf76f155ced4ddcb4097134ff3c332f>
    <TaxCatchAll xmlns="eb4559c4-8463-4985-927f-f0d558bff8f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haredContentType xmlns="Microsoft.SharePoint.Taxonomy.ContentTypeSync" SourceId="9d8c265a-5436-43a7-80c1-713d2827ffde" ContentTypeId="0x0101" PreviousValue="false"/>
</file>

<file path=customXml/itemProps1.xml><?xml version="1.0" encoding="utf-8"?>
<ds:datastoreItem xmlns:ds="http://schemas.openxmlformats.org/officeDocument/2006/customXml" ds:itemID="{6D5D3544-AB5C-475B-9DC7-6357F6D5DA69}"/>
</file>

<file path=customXml/itemProps2.xml><?xml version="1.0" encoding="utf-8"?>
<ds:datastoreItem xmlns:ds="http://schemas.openxmlformats.org/officeDocument/2006/customXml" ds:itemID="{CDEB81D3-23B7-44D6-9D62-25F295702439}">
  <ds:schemaRefs>
    <ds:schemaRef ds:uri="http://www.w3.org/XML/1998/namespace"/>
    <ds:schemaRef ds:uri="a17f02c0-6ca8-48f3-91d1-152942d44399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c60f0f52-091c-4b15-b8de-bf57798f1c97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25575F4-21A9-431E-A406-91E2CA68CF4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E470750-BCF0-48FF-8E35-C4FFD00F218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279</TotalTime>
  <Words>55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 UNFCCC PowerPoint</vt:lpstr>
      <vt:lpstr>UNFCCC quote</vt:lpstr>
      <vt:lpstr>UNFCCC_Master 70pt title</vt:lpstr>
      <vt:lpstr>Group discussions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discussion</dc:title>
  <dc:creator>Barbara Ratusznik</dc:creator>
  <cp:lastModifiedBy>Barbara Ratusznik</cp:lastModifiedBy>
  <cp:revision>3</cp:revision>
  <dcterms:created xsi:type="dcterms:W3CDTF">2024-10-25T08:19:57Z</dcterms:created>
  <dcterms:modified xsi:type="dcterms:W3CDTF">2025-05-08T09:24:21Z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0x010100F83FB4640F4ECC4DB763D3A4E7453A9E</vt:lpwstr>
  </property>
  <property fmtid="{D5CDD505-2E9C-101B-9397-08002B2CF9AE}" pid="3" name="MediaServiceImageTags">
    <vt:lpwstr/>
  </property>
</Properties>
</file>