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51" r:id="rId6"/>
    <p:sldMasterId id="2147483652" r:id="rId7"/>
  </p:sldMasterIdLst>
  <p:notesMasterIdLst>
    <p:notesMasterId r:id="rId9"/>
  </p:notesMasterIdLst>
  <p:handoutMasterIdLst>
    <p:handoutMasterId r:id="rId10"/>
  </p:handoutMasterIdLst>
  <p:sldIdLst>
    <p:sldId id="272" r:id="rId8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5F5F5F"/>
    <a:srgbClr val="777777"/>
    <a:srgbClr val="808080"/>
    <a:srgbClr val="1960AB"/>
    <a:srgbClr val="FFFFFF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4465" autoAdjust="0"/>
  </p:normalViewPr>
  <p:slideViewPr>
    <p:cSldViewPr>
      <p:cViewPr varScale="1">
        <p:scale>
          <a:sx n="73" d="100"/>
          <a:sy n="73" d="100"/>
        </p:scale>
        <p:origin x="26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3108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Ratusznik" userId="36d7086a-98d0-4c40-8daa-afb292c5b8ae" providerId="ADAL" clId="{0717B323-B3A1-405A-8E73-EAB20BB357C5}"/>
    <pc:docChg chg="redo custSel modSld">
      <pc:chgData name="Barbara Ratusznik" userId="36d7086a-98d0-4c40-8daa-afb292c5b8ae" providerId="ADAL" clId="{0717B323-B3A1-405A-8E73-EAB20BB357C5}" dt="2025-03-27T10:32:05.959" v="2" actId="20577"/>
      <pc:docMkLst>
        <pc:docMk/>
      </pc:docMkLst>
      <pc:sldChg chg="modSp mod">
        <pc:chgData name="Barbara Ratusznik" userId="36d7086a-98d0-4c40-8daa-afb292c5b8ae" providerId="ADAL" clId="{0717B323-B3A1-405A-8E73-EAB20BB357C5}" dt="2025-03-27T10:32:05.959" v="2" actId="20577"/>
        <pc:sldMkLst>
          <pc:docMk/>
          <pc:sldMk cId="1177291369" sldId="272"/>
        </pc:sldMkLst>
        <pc:spChg chg="mod">
          <ac:chgData name="Barbara Ratusznik" userId="36d7086a-98d0-4c40-8daa-afb292c5b8ae" providerId="ADAL" clId="{0717B323-B3A1-405A-8E73-EAB20BB357C5}" dt="2025-03-27T10:32:05.959" v="2" actId="20577"/>
          <ac:spMkLst>
            <pc:docMk/>
            <pc:sldMk cId="1177291369" sldId="272"/>
            <ac:spMk id="2" creationId="{46A219B2-48B1-AF87-46CC-6D004945A408}"/>
          </ac:spMkLst>
        </pc:spChg>
      </pc:sldChg>
    </pc:docChg>
  </pc:docChgLst>
  <pc:docChgLst>
    <pc:chgData name="Barbara Ratusznik" userId="36d7086a-98d0-4c40-8daa-afb292c5b8ae" providerId="ADAL" clId="{D3DDC26D-5224-4627-BA4C-A4403A8F32AD}"/>
    <pc:docChg chg="modSld">
      <pc:chgData name="Barbara Ratusznik" userId="36d7086a-98d0-4c40-8daa-afb292c5b8ae" providerId="ADAL" clId="{D3DDC26D-5224-4627-BA4C-A4403A8F32AD}" dt="2025-04-03T07:48:00.407" v="27" actId="20577"/>
      <pc:docMkLst>
        <pc:docMk/>
      </pc:docMkLst>
      <pc:sldChg chg="modSp mod">
        <pc:chgData name="Barbara Ratusznik" userId="36d7086a-98d0-4c40-8daa-afb292c5b8ae" providerId="ADAL" clId="{D3DDC26D-5224-4627-BA4C-A4403A8F32AD}" dt="2025-04-03T07:48:00.407" v="27" actId="20577"/>
        <pc:sldMkLst>
          <pc:docMk/>
          <pc:sldMk cId="1177291369" sldId="272"/>
        </pc:sldMkLst>
        <pc:spChg chg="mod">
          <ac:chgData name="Barbara Ratusznik" userId="36d7086a-98d0-4c40-8daa-afb292c5b8ae" providerId="ADAL" clId="{D3DDC26D-5224-4627-BA4C-A4403A8F32AD}" dt="2025-04-03T07:48:00.407" v="27" actId="20577"/>
          <ac:spMkLst>
            <pc:docMk/>
            <pc:sldMk cId="1177291369" sldId="272"/>
            <ac:spMk id="2" creationId="{46A219B2-48B1-AF87-46CC-6D004945A408}"/>
          </ac:spMkLst>
        </pc:spChg>
      </pc:sldChg>
    </pc:docChg>
  </pc:docChgLst>
  <pc:docChgLst>
    <pc:chgData name="Barbara Ratusznik" userId="36d7086a-98d0-4c40-8daa-afb292c5b8ae" providerId="ADAL" clId="{B82423B6-F864-443C-B679-1BC19C38F0AE}"/>
    <pc:docChg chg="modSld">
      <pc:chgData name="Barbara Ratusznik" userId="36d7086a-98d0-4c40-8daa-afb292c5b8ae" providerId="ADAL" clId="{B82423B6-F864-443C-B679-1BC19C38F0AE}" dt="2025-05-08T09:24:19.427" v="23" actId="20577"/>
      <pc:docMkLst>
        <pc:docMk/>
      </pc:docMkLst>
      <pc:sldChg chg="modSp mod">
        <pc:chgData name="Barbara Ratusznik" userId="36d7086a-98d0-4c40-8daa-afb292c5b8ae" providerId="ADAL" clId="{B82423B6-F864-443C-B679-1BC19C38F0AE}" dt="2025-05-08T09:24:19.427" v="23" actId="20577"/>
        <pc:sldMkLst>
          <pc:docMk/>
          <pc:sldMk cId="1177291369" sldId="272"/>
        </pc:sldMkLst>
        <pc:spChg chg="mod">
          <ac:chgData name="Barbara Ratusznik" userId="36d7086a-98d0-4c40-8daa-afb292c5b8ae" providerId="ADAL" clId="{B82423B6-F864-443C-B679-1BC19C38F0AE}" dt="2025-05-08T09:24:19.427" v="23" actId="20577"/>
          <ac:spMkLst>
            <pc:docMk/>
            <pc:sldMk cId="1177291369" sldId="272"/>
            <ac:spMk id="2" creationId="{46A219B2-48B1-AF87-46CC-6D004945A40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410" y="9559222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14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3" rIns="99048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538" y="153988"/>
            <a:ext cx="6103937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GB"/>
              <a:t>Presentation title</a:t>
            </a:r>
          </a:p>
        </p:txBody>
      </p:sp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529763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26696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pPr marL="0" marR="0" lvl="0" indent="0" algn="l" defTabSz="9890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Presentation title</a:t>
            </a: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6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en-GB"/>
              <a:t>UNFCCC secretariat, programme</a:t>
            </a:r>
            <a:endParaRPr lang="de-DE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r>
              <a:rPr lang="de-DE"/>
              <a:t>Firstname Lastname, Job Title</a:t>
            </a:r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112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4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258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55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54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79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447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87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18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484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05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510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315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756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2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en-GB"/>
              <a:t>UNFCCC secretariat, programme</a:t>
            </a:r>
            <a:endParaRPr lang="de-DE"/>
          </a:p>
        </p:txBody>
      </p:sp>
      <p:sp>
        <p:nvSpPr>
          <p:cNvPr id="1597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r>
              <a:rPr lang="de-DE"/>
              <a:t>Firstname Lastname, Job Title</a:t>
            </a:r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9755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757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38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7926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96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01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331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83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27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7885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1298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0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0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78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45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519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42" descr="unfccc-letter-es-e-header"/>
          <p:cNvPicPr preferRelativeResize="0"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25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2592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fontAlgn="base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873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discussions</a:t>
            </a:r>
            <a:endParaRPr lang="en-GB" dirty="0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46A219B2-48B1-AF87-46CC-6D004945A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1265238"/>
            <a:ext cx="7869238" cy="432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/>
          <a:p>
            <a:pPr marL="0" marR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/>
              </a:rPr>
              <a:t>Guiding </a:t>
            </a:r>
            <a:r>
              <a:rPr kumimoji="0" lang="en-AU" sz="24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/>
              </a:rPr>
              <a:t>questions</a:t>
            </a:r>
          </a:p>
          <a:p>
            <a:pPr marL="269875" marR="0" lvl="0" indent="-269875" algn="l" defTabSz="914400" rtl="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240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are the main climate challenges in Haiti that could be addressed through non-market approaches?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  <a:p>
            <a:pPr marL="269875" marR="0" lvl="0" indent="-269875" algn="l" defTabSz="914400" rtl="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240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existing adaptation and mitigation programmes in Haiti meet the criteria for non-market approaches under Article 6.8? </a:t>
            </a:r>
          </a:p>
          <a:p>
            <a:pPr marL="269875" lvl="0" indent="-269875">
              <a:lnSpc>
                <a:spcPts val="2400"/>
              </a:lnSpc>
              <a:spcBef>
                <a:spcPct val="0"/>
              </a:spcBef>
              <a:spcAft>
                <a:spcPts val="2400"/>
              </a:spcAft>
              <a:buClr>
                <a:srgbClr val="000000"/>
              </a:buClr>
              <a:buFontTx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can these and other non-market approaches assist in achieving the NDC </a:t>
            </a:r>
            <a:r>
              <a:rPr lang="en-US" sz="2000" kern="0" dirty="0">
                <a:solidFill>
                  <a:srgbClr val="000000"/>
                </a:solidFill>
                <a:latin typeface="Arial"/>
              </a:rPr>
              <a:t>of Haiti?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7291369"/>
      </p:ext>
    </p:extLst>
  </p:cSld>
  <p:clrMapOvr>
    <a:masterClrMapping/>
  </p:clrMapOvr>
</p:sld>
</file>

<file path=ppt/theme/theme1.xml><?xml version="1.0" encoding="utf-8"?>
<a:theme xmlns:a="http://schemas.openxmlformats.org/drawingml/2006/main" name=" UNFCCC PowerPoint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3FB4640F4ECC4DB763D3A4E7453A9E" ma:contentTypeVersion="22" ma:contentTypeDescription="Create a new document." ma:contentTypeScope="" ma:versionID="621e1105c6789c0b1394e46c4c457f23">
  <xsd:schema xmlns:xsd="http://www.w3.org/2001/XMLSchema" xmlns:xs="http://www.w3.org/2001/XMLSchema" xmlns:p="http://schemas.microsoft.com/office/2006/metadata/properties" xmlns:ns2="2969ad49-f2d3-4965-9499-b3fda74a3c4a" xmlns:ns3="3061fea5-5b4b-42f9-8a99-2865bbdc9505" xmlns:ns4="eb4559c4-8463-4985-927f-f0d558bff8f0" targetNamespace="http://schemas.microsoft.com/office/2006/metadata/properties" ma:root="true" ma:fieldsID="48543d58bb57c9bab21ac640eca6041c" ns2:_="" ns3:_="" ns4:_="">
    <xsd:import namespace="2969ad49-f2d3-4965-9499-b3fda74a3c4a"/>
    <xsd:import namespace="3061fea5-5b4b-42f9-8a99-2865bbdc9505"/>
    <xsd:import namespace="eb4559c4-8463-4985-927f-f0d558bff8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69ad49-f2d3-4965-9499-b3fda74a3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8c265a-5436-43a7-80c1-713d2827ff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61fea5-5b4b-42f9-8a99-2865bbdc950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559c4-8463-4985-927f-f0d558bff8f0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8c2292c9-32ba-4128-ac90-8fabe7ee7577}" ma:internalName="TaxCatchAll" ma:showField="CatchAllData" ma:web="3061fea5-5b4b-42f9-8a99-2865bbdc95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69ad49-f2d3-4965-9499-b3fda74a3c4a">
      <Terms xmlns="http://schemas.microsoft.com/office/infopath/2007/PartnerControls"/>
    </lcf76f155ced4ddcb4097134ff3c332f>
    <TaxCatchAll xmlns="eb4559c4-8463-4985-927f-f0d558bff8f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9d8c265a-5436-43a7-80c1-713d2827ffde" ContentTypeId="0x0101" PreviousValue="false"/>
</file>

<file path=customXml/itemProps1.xml><?xml version="1.0" encoding="utf-8"?>
<ds:datastoreItem xmlns:ds="http://schemas.openxmlformats.org/officeDocument/2006/customXml" ds:itemID="{CC4E4B23-B3BF-431B-AE32-529A9123EFD7}"/>
</file>

<file path=customXml/itemProps2.xml><?xml version="1.0" encoding="utf-8"?>
<ds:datastoreItem xmlns:ds="http://schemas.openxmlformats.org/officeDocument/2006/customXml" ds:itemID="{CDEB81D3-23B7-44D6-9D62-25F295702439}">
  <ds:schemaRefs>
    <ds:schemaRef ds:uri="http://www.w3.org/XML/1998/namespace"/>
    <ds:schemaRef ds:uri="a17f02c0-6ca8-48f3-91d1-152942d44399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c60f0f52-091c-4b15-b8de-bf57798f1c97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25575F4-21A9-431E-A406-91E2CA68CF4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E470750-BCF0-48FF-8E35-C4FFD00F218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279</TotalTime>
  <Words>55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 UNFCCC PowerPoint</vt:lpstr>
      <vt:lpstr>UNFCCC quote</vt:lpstr>
      <vt:lpstr>UNFCCC_Master 70pt title</vt:lpstr>
      <vt:lpstr>Group discussions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discussion</dc:title>
  <dc:creator>Barbara Ratusznik</dc:creator>
  <cp:lastModifiedBy>Barbara Ratusznik</cp:lastModifiedBy>
  <cp:revision>3</cp:revision>
  <dcterms:created xsi:type="dcterms:W3CDTF">2024-10-25T08:19:57Z</dcterms:created>
  <dcterms:modified xsi:type="dcterms:W3CDTF">2025-05-08T09:24:21Z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0x010100F83FB4640F4ECC4DB763D3A4E7453A9E</vt:lpwstr>
  </property>
  <property fmtid="{D5CDD505-2E9C-101B-9397-08002B2CF9AE}" pid="3" name="MediaServiceImageTags">
    <vt:lpwstr/>
  </property>
</Properties>
</file>